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avi" ContentType="video/x-msvideo"/>
  <Default Extension="wmv" ContentType="video/x-ms-wmv"/>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activeX/activeX3.xml" ContentType="application/vnd.ms-office.activeX+xml"/>
  <Override PartName="/ppt/activeX/activeX3.bin" ContentType="application/vnd.ms-office.activeX"/>
  <Override PartName="/ppt/notesSlides/notesSlide2.xml" ContentType="application/vnd.openxmlformats-officedocument.presentationml.notesSlide+xml"/>
  <Override PartName="/ppt/activeX/activeX4.xml" ContentType="application/vnd.ms-office.activeX+xml"/>
  <Override PartName="/ppt/activeX/activeX4.bin" ContentType="application/vnd.ms-office.activeX"/>
  <Override PartName="/ppt/activeX/activeX5.xml" ContentType="application/vnd.ms-office.activeX+xml"/>
  <Override PartName="/ppt/activeX/activeX5.bin" ContentType="application/vnd.ms-office.activeX"/>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ctiveX/activeX6.xml" ContentType="application/vnd.ms-office.activeX+xml"/>
  <Override PartName="/ppt/activeX/activeX6.bin" ContentType="application/vnd.ms-office.activeX"/>
  <Override PartName="/ppt/activeX/activeX7.xml" ContentType="application/vnd.ms-office.activeX+xml"/>
  <Override PartName="/ppt/activeX/activeX7.bin" ContentType="application/vnd.ms-office.activeX"/>
  <Override PartName="/ppt/activeX/activeX8.xml" ContentType="application/vnd.ms-office.activeX+xml"/>
  <Override PartName="/ppt/activeX/activeX8.bin" ContentType="application/vnd.ms-office.activeX"/>
  <Override PartName="/ppt/activeX/activeX9.xml" ContentType="application/vnd.ms-office.activeX+xml"/>
  <Override PartName="/ppt/activeX/activeX9.bin" ContentType="application/vnd.ms-office.activeX"/>
  <Override PartName="/ppt/activeX/activeX10.xml" ContentType="application/vnd.ms-office.activeX+xml"/>
  <Override PartName="/ppt/activeX/activeX10.bin" ContentType="application/vnd.ms-office.activeX"/>
  <Override PartName="/ppt/activeX/activeX11.xml" ContentType="application/vnd.ms-office.activeX+xml"/>
  <Override PartName="/ppt/activeX/activeX11.bin" ContentType="application/vnd.ms-office.activeX"/>
  <Override PartName="/ppt/activeX/activeX12.xml" ContentType="application/vnd.ms-office.activeX+xml"/>
  <Override PartName="/ppt/activeX/activeX12.bin" ContentType="application/vnd.ms-office.activeX"/>
  <Override PartName="/ppt/activeX/activeX13.xml" ContentType="application/vnd.ms-office.activeX+xml"/>
  <Override PartName="/ppt/activeX/activeX13.bin" ContentType="application/vnd.ms-office.activeX"/>
  <Override PartName="/ppt/activeX/activeX14.xml" ContentType="application/vnd.ms-office.activeX+xml"/>
  <Override PartName="/ppt/activeX/activeX14.bin" ContentType="application/vnd.ms-office.activeX"/>
  <Override PartName="/ppt/activeX/activeX15.xml" ContentType="application/vnd.ms-office.activeX+xml"/>
  <Override PartName="/ppt/activeX/activeX15.bin" ContentType="application/vnd.ms-office.activeX"/>
  <Override PartName="/ppt/activeX/activeX16.xml" ContentType="application/vnd.ms-office.activeX+xml"/>
  <Override PartName="/ppt/activeX/activeX16.bin" ContentType="application/vnd.ms-office.activeX"/>
  <Override PartName="/ppt/activeX/activeX17.xml" ContentType="application/vnd.ms-office.activeX+xml"/>
  <Override PartName="/ppt/activeX/activeX17.bin" ContentType="application/vnd.ms-office.activeX"/>
  <Override PartName="/ppt/activeX/activeX18.xml" ContentType="application/vnd.ms-office.activeX+xml"/>
  <Override PartName="/ppt/activeX/activeX18.bin" ContentType="application/vnd.ms-office.activeX"/>
  <Override PartName="/ppt/activeX/activeX19.xml" ContentType="application/vnd.ms-office.activeX+xml"/>
  <Override PartName="/ppt/activeX/activeX19.bin" ContentType="application/vnd.ms-office.activeX"/>
  <Override PartName="/ppt/activeX/activeX20.xml" ContentType="application/vnd.ms-office.activeX+xml"/>
  <Override PartName="/ppt/activeX/activeX20.bin" ContentType="application/vnd.ms-office.activeX"/>
  <Override PartName="/ppt/activeX/activeX21.xml" ContentType="application/vnd.ms-office.activeX+xml"/>
  <Override PartName="/ppt/activeX/activeX21.bin" ContentType="application/vnd.ms-office.activeX"/>
  <Override PartName="/ppt/activeX/activeX22.xml" ContentType="application/vnd.ms-office.activeX+xml"/>
  <Override PartName="/ppt/activeX/activeX22.bin" ContentType="application/vnd.ms-office.activeX"/>
  <Override PartName="/ppt/activeX/activeX23.xml" ContentType="application/vnd.ms-office.activeX+xml"/>
  <Override PartName="/ppt/activeX/activeX23.bin" ContentType="application/vnd.ms-office.activeX"/>
  <Override PartName="/ppt/activeX/activeX24.xml" ContentType="application/vnd.ms-office.activeX+xml"/>
  <Override PartName="/ppt/activeX/activeX24.bin" ContentType="application/vnd.ms-office.activeX"/>
  <Override PartName="/ppt/activeX/activeX25.xml" ContentType="application/vnd.ms-office.activeX+xml"/>
  <Override PartName="/ppt/activeX/activeX25.bin" ContentType="application/vnd.ms-office.activeX"/>
  <Override PartName="/ppt/activeX/activeX26.xml" ContentType="application/vnd.ms-office.activeX+xml"/>
  <Override PartName="/ppt/activeX/activeX26.bin" ContentType="application/vnd.ms-office.activeX"/>
  <Override PartName="/ppt/activeX/activeX27.xml" ContentType="application/vnd.ms-office.activeX+xml"/>
  <Override PartName="/ppt/activeX/activeX27.bin" ContentType="application/vnd.ms-office.activeX"/>
  <Override PartName="/ppt/activeX/activeX28.xml" ContentType="application/vnd.ms-office.activeX+xml"/>
  <Override PartName="/ppt/activeX/activeX28.bin" ContentType="application/vnd.ms-office.activeX"/>
  <Override PartName="/ppt/activeX/activeX29.xml" ContentType="application/vnd.ms-office.activeX+xml"/>
  <Override PartName="/ppt/activeX/activeX29.bin" ContentType="application/vnd.ms-office.activeX"/>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5"/>
  </p:notesMasterIdLst>
  <p:sldIdLst>
    <p:sldId id="256" r:id="rId2"/>
    <p:sldId id="265" r:id="rId3"/>
    <p:sldId id="269" r:id="rId4"/>
    <p:sldId id="270" r:id="rId5"/>
    <p:sldId id="271" r:id="rId6"/>
    <p:sldId id="272" r:id="rId7"/>
    <p:sldId id="274" r:id="rId8"/>
    <p:sldId id="275" r:id="rId9"/>
    <p:sldId id="276" r:id="rId10"/>
    <p:sldId id="277" r:id="rId11"/>
    <p:sldId id="278" r:id="rId12"/>
    <p:sldId id="263" r:id="rId13"/>
    <p:sldId id="262" r:id="rId14"/>
    <p:sldId id="279" r:id="rId15"/>
    <p:sldId id="280" r:id="rId16"/>
    <p:sldId id="281" r:id="rId17"/>
    <p:sldId id="282" r:id="rId18"/>
    <p:sldId id="283" r:id="rId19"/>
    <p:sldId id="285" r:id="rId20"/>
    <p:sldId id="261" r:id="rId21"/>
    <p:sldId id="284" r:id="rId22"/>
    <p:sldId id="273" r:id="rId23"/>
    <p:sldId id="286" r:id="rId24"/>
    <p:sldId id="266" r:id="rId25"/>
    <p:sldId id="267" r:id="rId26"/>
    <p:sldId id="292" r:id="rId27"/>
    <p:sldId id="293" r:id="rId28"/>
    <p:sldId id="297" r:id="rId29"/>
    <p:sldId id="298" r:id="rId30"/>
    <p:sldId id="299" r:id="rId31"/>
    <p:sldId id="300" r:id="rId32"/>
    <p:sldId id="301" r:id="rId33"/>
    <p:sldId id="302" r:id="rId34"/>
    <p:sldId id="304" r:id="rId35"/>
    <p:sldId id="305" r:id="rId36"/>
    <p:sldId id="306" r:id="rId37"/>
    <p:sldId id="307" r:id="rId38"/>
    <p:sldId id="308" r:id="rId39"/>
    <p:sldId id="309" r:id="rId40"/>
    <p:sldId id="310" r:id="rId41"/>
    <p:sldId id="311" r:id="rId42"/>
    <p:sldId id="312" r:id="rId43"/>
    <p:sldId id="380" r:id="rId44"/>
    <p:sldId id="381" r:id="rId45"/>
    <p:sldId id="385" r:id="rId46"/>
    <p:sldId id="387" r:id="rId47"/>
    <p:sldId id="389" r:id="rId48"/>
    <p:sldId id="390" r:id="rId49"/>
    <p:sldId id="392" r:id="rId50"/>
    <p:sldId id="394" r:id="rId51"/>
    <p:sldId id="396" r:id="rId52"/>
    <p:sldId id="397" r:id="rId53"/>
    <p:sldId id="401" r:id="rId54"/>
    <p:sldId id="403" r:id="rId55"/>
    <p:sldId id="404" r:id="rId56"/>
    <p:sldId id="405" r:id="rId57"/>
    <p:sldId id="406" r:id="rId58"/>
    <p:sldId id="407" r:id="rId59"/>
    <p:sldId id="408" r:id="rId60"/>
    <p:sldId id="410" r:id="rId61"/>
    <p:sldId id="313" r:id="rId62"/>
    <p:sldId id="314" r:id="rId63"/>
    <p:sldId id="315" r:id="rId64"/>
    <p:sldId id="296" r:id="rId65"/>
    <p:sldId id="316" r:id="rId66"/>
    <p:sldId id="317"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268" r:id="rId87"/>
    <p:sldId id="338" r:id="rId88"/>
    <p:sldId id="339" r:id="rId89"/>
    <p:sldId id="340" r:id="rId90"/>
    <p:sldId id="341" r:id="rId91"/>
    <p:sldId id="342" r:id="rId92"/>
    <p:sldId id="344" r:id="rId93"/>
    <p:sldId id="345" r:id="rId94"/>
    <p:sldId id="346" r:id="rId95"/>
    <p:sldId id="348" r:id="rId96"/>
    <p:sldId id="349" r:id="rId97"/>
    <p:sldId id="350" r:id="rId98"/>
    <p:sldId id="351" r:id="rId99"/>
    <p:sldId id="353" r:id="rId100"/>
    <p:sldId id="352" r:id="rId101"/>
    <p:sldId id="354" r:id="rId102"/>
    <p:sldId id="355" r:id="rId103"/>
    <p:sldId id="356" r:id="rId104"/>
    <p:sldId id="358" r:id="rId105"/>
    <p:sldId id="360" r:id="rId106"/>
    <p:sldId id="361" r:id="rId107"/>
    <p:sldId id="362" r:id="rId108"/>
    <p:sldId id="363" r:id="rId109"/>
    <p:sldId id="364" r:id="rId110"/>
    <p:sldId id="365" r:id="rId111"/>
    <p:sldId id="366" r:id="rId112"/>
    <p:sldId id="367" r:id="rId113"/>
    <p:sldId id="373" r:id="rId114"/>
    <p:sldId id="374" r:id="rId115"/>
    <p:sldId id="375" r:id="rId116"/>
    <p:sldId id="376" r:id="rId117"/>
    <p:sldId id="377" r:id="rId118"/>
    <p:sldId id="378" r:id="rId119"/>
    <p:sldId id="379" r:id="rId120"/>
    <p:sldId id="412" r:id="rId121"/>
    <p:sldId id="414" r:id="rId122"/>
    <p:sldId id="416" r:id="rId123"/>
    <p:sldId id="417" r:id="rId124"/>
    <p:sldId id="419" r:id="rId125"/>
    <p:sldId id="421" r:id="rId126"/>
    <p:sldId id="422" r:id="rId127"/>
    <p:sldId id="423" r:id="rId128"/>
    <p:sldId id="424" r:id="rId129"/>
    <p:sldId id="426" r:id="rId130"/>
    <p:sldId id="427" r:id="rId131"/>
    <p:sldId id="433" r:id="rId132"/>
    <p:sldId id="435" r:id="rId133"/>
    <p:sldId id="437" r:id="rId134"/>
    <p:sldId id="439" r:id="rId135"/>
    <p:sldId id="440" r:id="rId136"/>
    <p:sldId id="442" r:id="rId137"/>
    <p:sldId id="443" r:id="rId138"/>
    <p:sldId id="444" r:id="rId139"/>
    <p:sldId id="445" r:id="rId140"/>
    <p:sldId id="447" r:id="rId141"/>
    <p:sldId id="448" r:id="rId142"/>
    <p:sldId id="449" r:id="rId143"/>
    <p:sldId id="450" r:id="rId144"/>
    <p:sldId id="451" r:id="rId145"/>
    <p:sldId id="452" r:id="rId146"/>
    <p:sldId id="454" r:id="rId147"/>
    <p:sldId id="455" r:id="rId148"/>
    <p:sldId id="456" r:id="rId149"/>
    <p:sldId id="457" r:id="rId150"/>
    <p:sldId id="458" r:id="rId151"/>
    <p:sldId id="459" r:id="rId152"/>
    <p:sldId id="460" r:id="rId153"/>
    <p:sldId id="462" r:id="rId154"/>
    <p:sldId id="463" r:id="rId155"/>
    <p:sldId id="466" r:id="rId156"/>
    <p:sldId id="467" r:id="rId157"/>
    <p:sldId id="468" r:id="rId158"/>
    <p:sldId id="469" r:id="rId159"/>
    <p:sldId id="471" r:id="rId160"/>
    <p:sldId id="474" r:id="rId161"/>
    <p:sldId id="475" r:id="rId162"/>
    <p:sldId id="476" r:id="rId163"/>
    <p:sldId id="477" r:id="rId164"/>
    <p:sldId id="478" r:id="rId165"/>
    <p:sldId id="479" r:id="rId166"/>
    <p:sldId id="481" r:id="rId167"/>
    <p:sldId id="483" r:id="rId168"/>
    <p:sldId id="485" r:id="rId169"/>
    <p:sldId id="486" r:id="rId170"/>
    <p:sldId id="489" r:id="rId171"/>
    <p:sldId id="498" r:id="rId172"/>
    <p:sldId id="490" r:id="rId173"/>
    <p:sldId id="493" r:id="rId174"/>
    <p:sldId id="495" r:id="rId175"/>
    <p:sldId id="496" r:id="rId176"/>
    <p:sldId id="500" r:id="rId177"/>
    <p:sldId id="502" r:id="rId178"/>
    <p:sldId id="504" r:id="rId179"/>
    <p:sldId id="506" r:id="rId180"/>
    <p:sldId id="508" r:id="rId181"/>
    <p:sldId id="509" r:id="rId182"/>
    <p:sldId id="510" r:id="rId183"/>
    <p:sldId id="512" r:id="rId1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23.xml.rels><?xml version="1.0" encoding="UTF-8" standalone="yes"?>
<Relationships xmlns="http://schemas.openxmlformats.org/package/2006/relationships"><Relationship Id="rId1" Type="http://schemas.microsoft.com/office/2006/relationships/activeXControlBinary" Target="activeX23.bin"/></Relationships>
</file>

<file path=ppt/activeX/_rels/activeX24.xml.rels><?xml version="1.0" encoding="UTF-8" standalone="yes"?>
<Relationships xmlns="http://schemas.openxmlformats.org/package/2006/relationships"><Relationship Id="rId1" Type="http://schemas.microsoft.com/office/2006/relationships/activeXControlBinary" Target="activeX24.bin"/></Relationships>
</file>

<file path=ppt/activeX/_rels/activeX25.xml.rels><?xml version="1.0" encoding="UTF-8" standalone="yes"?>
<Relationships xmlns="http://schemas.openxmlformats.org/package/2006/relationships"><Relationship Id="rId1" Type="http://schemas.microsoft.com/office/2006/relationships/activeXControlBinary" Target="activeX25.bin"/></Relationships>
</file>

<file path=ppt/activeX/_rels/activeX26.xml.rels><?xml version="1.0" encoding="UTF-8" standalone="yes"?>
<Relationships xmlns="http://schemas.openxmlformats.org/package/2006/relationships"><Relationship Id="rId1" Type="http://schemas.microsoft.com/office/2006/relationships/activeXControlBinary" Target="activeX26.bin"/></Relationships>
</file>

<file path=ppt/activeX/_rels/activeX27.xml.rels><?xml version="1.0" encoding="UTF-8" standalone="yes"?>
<Relationships xmlns="http://schemas.openxmlformats.org/package/2006/relationships"><Relationship Id="rId1" Type="http://schemas.microsoft.com/office/2006/relationships/activeXControlBinary" Target="activeX27.bin"/></Relationships>
</file>

<file path=ppt/activeX/_rels/activeX28.xml.rels><?xml version="1.0" encoding="UTF-8" standalone="yes"?>
<Relationships xmlns="http://schemas.openxmlformats.org/package/2006/relationships"><Relationship Id="rId1" Type="http://schemas.microsoft.com/office/2006/relationships/activeXControlBinary" Target="activeX28.bin"/></Relationships>
</file>

<file path=ppt/activeX/_rels/activeX29.xml.rels><?xml version="1.0" encoding="UTF-8" standalone="yes"?>
<Relationships xmlns="http://schemas.openxmlformats.org/package/2006/relationships"><Relationship Id="rId1" Type="http://schemas.microsoft.com/office/2006/relationships/activeXControlBinary" Target="activeX29.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10.xml><?xml version="1.0" encoding="utf-8"?>
<ax:ocx xmlns:ax="http://schemas.microsoft.com/office/2006/activeX" xmlns:r="http://schemas.openxmlformats.org/officeDocument/2006/relationships" ax:classid="{D27CDB6E-AE6D-11CF-96B8-444553540000}" ax:persistence="persistStorage" r:id="rId1"/>
</file>

<file path=ppt/activeX/activeX11.xml><?xml version="1.0" encoding="utf-8"?>
<ax:ocx xmlns:ax="http://schemas.microsoft.com/office/2006/activeX" xmlns:r="http://schemas.openxmlformats.org/officeDocument/2006/relationships" ax:classid="{D27CDB6E-AE6D-11CF-96B8-444553540000}" ax:persistence="persistStorage" r:id="rId1"/>
</file>

<file path=ppt/activeX/activeX12.xml><?xml version="1.0" encoding="utf-8"?>
<ax:ocx xmlns:ax="http://schemas.microsoft.com/office/2006/activeX" xmlns:r="http://schemas.openxmlformats.org/officeDocument/2006/relationships" ax:classid="{D27CDB6E-AE6D-11CF-96B8-444553540000}" ax:persistence="persistStorage" r:id="rId1"/>
</file>

<file path=ppt/activeX/activeX13.xml><?xml version="1.0" encoding="utf-8"?>
<ax:ocx xmlns:ax="http://schemas.microsoft.com/office/2006/activeX" xmlns:r="http://schemas.openxmlformats.org/officeDocument/2006/relationships" ax:classid="{D27CDB6E-AE6D-11CF-96B8-444553540000}" ax:persistence="persistStorage" r:id="rId1"/>
</file>

<file path=ppt/activeX/activeX14.xml><?xml version="1.0" encoding="utf-8"?>
<ax:ocx xmlns:ax="http://schemas.microsoft.com/office/2006/activeX" xmlns:r="http://schemas.openxmlformats.org/officeDocument/2006/relationships" ax:classid="{D27CDB6E-AE6D-11CF-96B8-444553540000}" ax:persistence="persistStorage" r:id="rId1"/>
</file>

<file path=ppt/activeX/activeX15.xml><?xml version="1.0" encoding="utf-8"?>
<ax:ocx xmlns:ax="http://schemas.microsoft.com/office/2006/activeX" xmlns:r="http://schemas.openxmlformats.org/officeDocument/2006/relationships" ax:classid="{D27CDB6E-AE6D-11CF-96B8-444553540000}" ax:persistence="persistStorage" r:id="rId1"/>
</file>

<file path=ppt/activeX/activeX16.xml><?xml version="1.0" encoding="utf-8"?>
<ax:ocx xmlns:ax="http://schemas.microsoft.com/office/2006/activeX" xmlns:r="http://schemas.openxmlformats.org/officeDocument/2006/relationships" ax:classid="{D27CDB6E-AE6D-11CF-96B8-444553540000}" ax:persistence="persistStorage" r:id="rId1"/>
</file>

<file path=ppt/activeX/activeX17.xml><?xml version="1.0" encoding="utf-8"?>
<ax:ocx xmlns:ax="http://schemas.microsoft.com/office/2006/activeX" xmlns:r="http://schemas.openxmlformats.org/officeDocument/2006/relationships" ax:classid="{D27CDB6E-AE6D-11CF-96B8-444553540000}" ax:persistence="persistStorage" r:id="rId1"/>
</file>

<file path=ppt/activeX/activeX18.xml><?xml version="1.0" encoding="utf-8"?>
<ax:ocx xmlns:ax="http://schemas.microsoft.com/office/2006/activeX" xmlns:r="http://schemas.openxmlformats.org/officeDocument/2006/relationships" ax:classid="{D27CDB6E-AE6D-11CF-96B8-444553540000}" ax:persistence="persistStorage" r:id="rId1"/>
</file>

<file path=ppt/activeX/activeX19.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20.xml><?xml version="1.0" encoding="utf-8"?>
<ax:ocx xmlns:ax="http://schemas.microsoft.com/office/2006/activeX" xmlns:r="http://schemas.openxmlformats.org/officeDocument/2006/relationships" ax:classid="{D27CDB6E-AE6D-11CF-96B8-444553540000}" ax:persistence="persistStorage" r:id="rId1"/>
</file>

<file path=ppt/activeX/activeX21.xml><?xml version="1.0" encoding="utf-8"?>
<ax:ocx xmlns:ax="http://schemas.microsoft.com/office/2006/activeX" xmlns:r="http://schemas.openxmlformats.org/officeDocument/2006/relationships" ax:classid="{D27CDB6E-AE6D-11CF-96B8-444553540000}" ax:persistence="persistStorage" r:id="rId1"/>
</file>

<file path=ppt/activeX/activeX22.xml><?xml version="1.0" encoding="utf-8"?>
<ax:ocx xmlns:ax="http://schemas.microsoft.com/office/2006/activeX" xmlns:r="http://schemas.openxmlformats.org/officeDocument/2006/relationships" ax:classid="{D27CDB6E-AE6D-11CF-96B8-444553540000}" ax:persistence="persistStorage" r:id="rId1"/>
</file>

<file path=ppt/activeX/activeX23.xml><?xml version="1.0" encoding="utf-8"?>
<ax:ocx xmlns:ax="http://schemas.microsoft.com/office/2006/activeX" xmlns:r="http://schemas.openxmlformats.org/officeDocument/2006/relationships" ax:classid="{D27CDB6E-AE6D-11CF-96B8-444553540000}" ax:persistence="persistStorage" r:id="rId1"/>
</file>

<file path=ppt/activeX/activeX24.xml><?xml version="1.0" encoding="utf-8"?>
<ax:ocx xmlns:ax="http://schemas.microsoft.com/office/2006/activeX" xmlns:r="http://schemas.openxmlformats.org/officeDocument/2006/relationships" ax:classid="{D27CDB6E-AE6D-11CF-96B8-444553540000}" ax:persistence="persistStorage" r:id="rId1"/>
</file>

<file path=ppt/activeX/activeX25.xml><?xml version="1.0" encoding="utf-8"?>
<ax:ocx xmlns:ax="http://schemas.microsoft.com/office/2006/activeX" xmlns:r="http://schemas.openxmlformats.org/officeDocument/2006/relationships" ax:classid="{D27CDB6E-AE6D-11CF-96B8-444553540000}" ax:persistence="persistStorage" r:id="rId1"/>
</file>

<file path=ppt/activeX/activeX26.xml><?xml version="1.0" encoding="utf-8"?>
<ax:ocx xmlns:ax="http://schemas.microsoft.com/office/2006/activeX" xmlns:r="http://schemas.openxmlformats.org/officeDocument/2006/relationships" ax:classid="{D27CDB6E-AE6D-11CF-96B8-444553540000}" ax:persistence="persistStorage" r:id="rId1"/>
</file>

<file path=ppt/activeX/activeX27.xml><?xml version="1.0" encoding="utf-8"?>
<ax:ocx xmlns:ax="http://schemas.microsoft.com/office/2006/activeX" xmlns:r="http://schemas.openxmlformats.org/officeDocument/2006/relationships" ax:classid="{D27CDB6E-AE6D-11CF-96B8-444553540000}" ax:persistence="persistStorage" r:id="rId1"/>
</file>

<file path=ppt/activeX/activeX28.xml><?xml version="1.0" encoding="utf-8"?>
<ax:ocx xmlns:ax="http://schemas.microsoft.com/office/2006/activeX" xmlns:r="http://schemas.openxmlformats.org/officeDocument/2006/relationships" ax:classid="{D27CDB6E-AE6D-11CF-96B8-444553540000}" ax:persistence="persistStorage" r:id="rId1"/>
</file>

<file path=ppt/activeX/activeX29.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activeX/activeX7.xml><?xml version="1.0" encoding="utf-8"?>
<ax:ocx xmlns:ax="http://schemas.microsoft.com/office/2006/activeX" xmlns:r="http://schemas.openxmlformats.org/officeDocument/2006/relationships" ax:classid="{D27CDB6E-AE6D-11CF-96B8-444553540000}" ax:persistence="persistStorage" r:id="rId1"/>
</file>

<file path=ppt/activeX/activeX8.xml><?xml version="1.0" encoding="utf-8"?>
<ax:ocx xmlns:ax="http://schemas.microsoft.com/office/2006/activeX" xmlns:r="http://schemas.openxmlformats.org/officeDocument/2006/relationships" ax:classid="{D27CDB6E-AE6D-11CF-96B8-444553540000}" ax:persistence="persistStorage" r:id="rId1"/>
</file>

<file path=ppt/activeX/activeX9.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8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8.wmf"/><Relationship Id="rId1" Type="http://schemas.openxmlformats.org/officeDocument/2006/relationships/image" Target="../media/image9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wmf"/><Relationship Id="rId1" Type="http://schemas.openxmlformats.org/officeDocument/2006/relationships/image" Target="../media/image106.wmf"/><Relationship Id="rId5" Type="http://schemas.openxmlformats.org/officeDocument/2006/relationships/image" Target="../media/image110.wmf"/><Relationship Id="rId4" Type="http://schemas.openxmlformats.org/officeDocument/2006/relationships/image" Target="../media/image109.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image" Target="../media/image118.wmf"/><Relationship Id="rId7" Type="http://schemas.openxmlformats.org/officeDocument/2006/relationships/image" Target="../media/image122.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 Id="rId9" Type="http://schemas.openxmlformats.org/officeDocument/2006/relationships/image" Target="../media/image12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8.wmf"/><Relationship Id="rId7" Type="http://schemas.openxmlformats.org/officeDocument/2006/relationships/image" Target="../media/image132.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37.wmf"/><Relationship Id="rId7" Type="http://schemas.openxmlformats.org/officeDocument/2006/relationships/image" Target="../media/image141.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image" Target="../media/image145.wmf"/><Relationship Id="rId7" Type="http://schemas.openxmlformats.org/officeDocument/2006/relationships/image" Target="../media/image149.wmf"/><Relationship Id="rId2" Type="http://schemas.openxmlformats.org/officeDocument/2006/relationships/image" Target="../media/image144.wmf"/><Relationship Id="rId1" Type="http://schemas.openxmlformats.org/officeDocument/2006/relationships/image" Target="../media/image143.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wmf"/><Relationship Id="rId9" Type="http://schemas.openxmlformats.org/officeDocument/2006/relationships/image" Target="../media/image15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4" Type="http://schemas.openxmlformats.org/officeDocument/2006/relationships/image" Target="../media/image16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 Id="rId4" Type="http://schemas.openxmlformats.org/officeDocument/2006/relationships/image" Target="../media/image19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4" Type="http://schemas.openxmlformats.org/officeDocument/2006/relationships/image" Target="../media/image20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 Id="rId4" Type="http://schemas.openxmlformats.org/officeDocument/2006/relationships/image" Target="../media/image206.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5" Type="http://schemas.openxmlformats.org/officeDocument/2006/relationships/image" Target="../media/image211.wmf"/><Relationship Id="rId4" Type="http://schemas.openxmlformats.org/officeDocument/2006/relationships/image" Target="../media/image21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8.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21.wmf"/><Relationship Id="rId1" Type="http://schemas.openxmlformats.org/officeDocument/2006/relationships/image" Target="../media/image219.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 Id="rId4" Type="http://schemas.openxmlformats.org/officeDocument/2006/relationships/image" Target="../media/image228.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2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35.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 Id="rId6" Type="http://schemas.openxmlformats.org/officeDocument/2006/relationships/image" Target="../media/image248.wmf"/><Relationship Id="rId5" Type="http://schemas.openxmlformats.org/officeDocument/2006/relationships/image" Target="../media/image247.wmf"/><Relationship Id="rId4" Type="http://schemas.openxmlformats.org/officeDocument/2006/relationships/image" Target="../media/image246.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55.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emf"/><Relationship Id="rId1" Type="http://schemas.openxmlformats.org/officeDocument/2006/relationships/image" Target="../media/image256.wmf"/><Relationship Id="rId5" Type="http://schemas.openxmlformats.org/officeDocument/2006/relationships/image" Target="../media/image260.wmf"/><Relationship Id="rId4" Type="http://schemas.openxmlformats.org/officeDocument/2006/relationships/image" Target="../media/image259.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62.wmf"/><Relationship Id="rId1" Type="http://schemas.openxmlformats.org/officeDocument/2006/relationships/image" Target="../media/image26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65.wmf"/><Relationship Id="rId1" Type="http://schemas.openxmlformats.org/officeDocument/2006/relationships/image" Target="../media/image264.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6.wmf"/><Relationship Id="rId6" Type="http://schemas.openxmlformats.org/officeDocument/2006/relationships/image" Target="../media/image271.emf"/><Relationship Id="rId5" Type="http://schemas.openxmlformats.org/officeDocument/2006/relationships/image" Target="../media/image270.wmf"/><Relationship Id="rId4" Type="http://schemas.openxmlformats.org/officeDocument/2006/relationships/image" Target="../media/image269.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74.wmf"/><Relationship Id="rId2" Type="http://schemas.openxmlformats.org/officeDocument/2006/relationships/image" Target="../media/image273.wmf"/><Relationship Id="rId1" Type="http://schemas.openxmlformats.org/officeDocument/2006/relationships/image" Target="../media/image272.wmf"/><Relationship Id="rId6" Type="http://schemas.openxmlformats.org/officeDocument/2006/relationships/image" Target="../media/image277.emf"/><Relationship Id="rId5" Type="http://schemas.openxmlformats.org/officeDocument/2006/relationships/image" Target="../media/image276.wmf"/><Relationship Id="rId4" Type="http://schemas.openxmlformats.org/officeDocument/2006/relationships/image" Target="../media/image275.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wmf"/><Relationship Id="rId4" Type="http://schemas.openxmlformats.org/officeDocument/2006/relationships/image" Target="../media/image281.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289.wmf"/><Relationship Id="rId3" Type="http://schemas.openxmlformats.org/officeDocument/2006/relationships/image" Target="../media/image284.wmf"/><Relationship Id="rId7" Type="http://schemas.openxmlformats.org/officeDocument/2006/relationships/image" Target="../media/image288.wmf"/><Relationship Id="rId2" Type="http://schemas.openxmlformats.org/officeDocument/2006/relationships/image" Target="../media/image283.wmf"/><Relationship Id="rId1" Type="http://schemas.openxmlformats.org/officeDocument/2006/relationships/image" Target="../media/image282.wmf"/><Relationship Id="rId6" Type="http://schemas.openxmlformats.org/officeDocument/2006/relationships/image" Target="../media/image287.wmf"/><Relationship Id="rId5" Type="http://schemas.openxmlformats.org/officeDocument/2006/relationships/image" Target="../media/image286.wmf"/><Relationship Id="rId4" Type="http://schemas.openxmlformats.org/officeDocument/2006/relationships/image" Target="../media/image285.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297.wmf"/><Relationship Id="rId3" Type="http://schemas.openxmlformats.org/officeDocument/2006/relationships/image" Target="../media/image292.wmf"/><Relationship Id="rId7" Type="http://schemas.openxmlformats.org/officeDocument/2006/relationships/image" Target="../media/image296.wmf"/><Relationship Id="rId2" Type="http://schemas.openxmlformats.org/officeDocument/2006/relationships/image" Target="../media/image291.wmf"/><Relationship Id="rId1" Type="http://schemas.openxmlformats.org/officeDocument/2006/relationships/image" Target="../media/image290.wmf"/><Relationship Id="rId6" Type="http://schemas.openxmlformats.org/officeDocument/2006/relationships/image" Target="../media/image295.wmf"/><Relationship Id="rId5" Type="http://schemas.openxmlformats.org/officeDocument/2006/relationships/image" Target="../media/image294.wmf"/><Relationship Id="rId4" Type="http://schemas.openxmlformats.org/officeDocument/2006/relationships/image" Target="../media/image29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00.wmf"/><Relationship Id="rId1" Type="http://schemas.openxmlformats.org/officeDocument/2006/relationships/image" Target="../media/image299.wmf"/><Relationship Id="rId4" Type="http://schemas.openxmlformats.org/officeDocument/2006/relationships/image" Target="../media/image302.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310.wmf"/><Relationship Id="rId3" Type="http://schemas.openxmlformats.org/officeDocument/2006/relationships/image" Target="../media/image305.wmf"/><Relationship Id="rId7" Type="http://schemas.openxmlformats.org/officeDocument/2006/relationships/image" Target="../media/image309.wmf"/><Relationship Id="rId2" Type="http://schemas.openxmlformats.org/officeDocument/2006/relationships/image" Target="../media/image304.wmf"/><Relationship Id="rId1" Type="http://schemas.openxmlformats.org/officeDocument/2006/relationships/image" Target="../media/image303.wmf"/><Relationship Id="rId6" Type="http://schemas.openxmlformats.org/officeDocument/2006/relationships/image" Target="../media/image308.wmf"/><Relationship Id="rId11" Type="http://schemas.openxmlformats.org/officeDocument/2006/relationships/image" Target="../media/image313.wmf"/><Relationship Id="rId5" Type="http://schemas.openxmlformats.org/officeDocument/2006/relationships/image" Target="../media/image307.wmf"/><Relationship Id="rId10" Type="http://schemas.openxmlformats.org/officeDocument/2006/relationships/image" Target="../media/image312.wmf"/><Relationship Id="rId4" Type="http://schemas.openxmlformats.org/officeDocument/2006/relationships/image" Target="../media/image306.wmf"/><Relationship Id="rId9" Type="http://schemas.openxmlformats.org/officeDocument/2006/relationships/image" Target="../media/image311.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4.wmf"/><Relationship Id="rId4" Type="http://schemas.openxmlformats.org/officeDocument/2006/relationships/image" Target="../media/image317.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image" Target="../media/image319.wmf"/><Relationship Id="rId1" Type="http://schemas.openxmlformats.org/officeDocument/2006/relationships/image" Target="../media/image318.wmf"/><Relationship Id="rId5" Type="http://schemas.openxmlformats.org/officeDocument/2006/relationships/image" Target="../media/image322.wmf"/><Relationship Id="rId4" Type="http://schemas.openxmlformats.org/officeDocument/2006/relationships/image" Target="../media/image3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25.wmf"/><Relationship Id="rId2" Type="http://schemas.openxmlformats.org/officeDocument/2006/relationships/image" Target="../media/image324.wmf"/><Relationship Id="rId1" Type="http://schemas.openxmlformats.org/officeDocument/2006/relationships/image" Target="../media/image318.wmf"/><Relationship Id="rId6" Type="http://schemas.openxmlformats.org/officeDocument/2006/relationships/image" Target="../media/image328.wmf"/><Relationship Id="rId5" Type="http://schemas.openxmlformats.org/officeDocument/2006/relationships/image" Target="../media/image327.wmf"/><Relationship Id="rId4" Type="http://schemas.openxmlformats.org/officeDocument/2006/relationships/image" Target="../media/image326.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 Id="rId4" Type="http://schemas.openxmlformats.org/officeDocument/2006/relationships/image" Target="../media/image336.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39.wmf"/><Relationship Id="rId7" Type="http://schemas.openxmlformats.org/officeDocument/2006/relationships/image" Target="../media/image343.wmf"/><Relationship Id="rId2" Type="http://schemas.openxmlformats.org/officeDocument/2006/relationships/image" Target="../media/image338.wmf"/><Relationship Id="rId1" Type="http://schemas.openxmlformats.org/officeDocument/2006/relationships/image" Target="../media/image337.wmf"/><Relationship Id="rId6" Type="http://schemas.openxmlformats.org/officeDocument/2006/relationships/image" Target="../media/image342.wmf"/><Relationship Id="rId5" Type="http://schemas.openxmlformats.org/officeDocument/2006/relationships/image" Target="../media/image341.wmf"/><Relationship Id="rId4" Type="http://schemas.openxmlformats.org/officeDocument/2006/relationships/image" Target="../media/image340.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346.wmf"/><Relationship Id="rId1" Type="http://schemas.openxmlformats.org/officeDocument/2006/relationships/image" Target="../media/image345.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348.wmf"/><Relationship Id="rId1" Type="http://schemas.openxmlformats.org/officeDocument/2006/relationships/image" Target="../media/image347.wmf"/><Relationship Id="rId5" Type="http://schemas.openxmlformats.org/officeDocument/2006/relationships/image" Target="../media/image351.wmf"/><Relationship Id="rId4" Type="http://schemas.openxmlformats.org/officeDocument/2006/relationships/image" Target="../media/image350.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357.wmf"/><Relationship Id="rId2" Type="http://schemas.openxmlformats.org/officeDocument/2006/relationships/image" Target="../media/image356.wmf"/><Relationship Id="rId1" Type="http://schemas.openxmlformats.org/officeDocument/2006/relationships/image" Target="../media/image355.wmf"/><Relationship Id="rId6" Type="http://schemas.openxmlformats.org/officeDocument/2006/relationships/image" Target="../media/image360.wmf"/><Relationship Id="rId5" Type="http://schemas.openxmlformats.org/officeDocument/2006/relationships/image" Target="../media/image359.wmf"/><Relationship Id="rId4" Type="http://schemas.openxmlformats.org/officeDocument/2006/relationships/image" Target="../media/image358.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image" Target="../media/image362.wmf"/><Relationship Id="rId1" Type="http://schemas.openxmlformats.org/officeDocument/2006/relationships/image" Target="../media/image361.wmf"/><Relationship Id="rId6" Type="http://schemas.openxmlformats.org/officeDocument/2006/relationships/image" Target="../media/image365.wmf"/><Relationship Id="rId5" Type="http://schemas.openxmlformats.org/officeDocument/2006/relationships/image" Target="../media/image364.wmf"/><Relationship Id="rId4" Type="http://schemas.openxmlformats.org/officeDocument/2006/relationships/image" Target="../media/image363.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368.wmf"/><Relationship Id="rId2" Type="http://schemas.openxmlformats.org/officeDocument/2006/relationships/image" Target="../media/image367.wmf"/><Relationship Id="rId1" Type="http://schemas.openxmlformats.org/officeDocument/2006/relationships/image" Target="../media/image366.wmf"/><Relationship Id="rId4" Type="http://schemas.openxmlformats.org/officeDocument/2006/relationships/image" Target="../media/image369.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72.wmf"/><Relationship Id="rId2" Type="http://schemas.openxmlformats.org/officeDocument/2006/relationships/image" Target="../media/image371.wmf"/><Relationship Id="rId1" Type="http://schemas.openxmlformats.org/officeDocument/2006/relationships/image" Target="../media/image370.wmf"/><Relationship Id="rId5" Type="http://schemas.openxmlformats.org/officeDocument/2006/relationships/image" Target="../media/image374.wmf"/><Relationship Id="rId4" Type="http://schemas.openxmlformats.org/officeDocument/2006/relationships/image" Target="../media/image37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80.vml.rels><?xml version="1.0" encoding="UTF-8" standalone="yes"?>
<Relationships xmlns="http://schemas.openxmlformats.org/package/2006/relationships"><Relationship Id="rId8" Type="http://schemas.openxmlformats.org/officeDocument/2006/relationships/image" Target="../media/image383.wmf"/><Relationship Id="rId3" Type="http://schemas.openxmlformats.org/officeDocument/2006/relationships/image" Target="../media/image378.wmf"/><Relationship Id="rId7" Type="http://schemas.openxmlformats.org/officeDocument/2006/relationships/image" Target="../media/image382.wmf"/><Relationship Id="rId2" Type="http://schemas.openxmlformats.org/officeDocument/2006/relationships/image" Target="../media/image377.wmf"/><Relationship Id="rId1" Type="http://schemas.openxmlformats.org/officeDocument/2006/relationships/image" Target="../media/image376.wmf"/><Relationship Id="rId6" Type="http://schemas.openxmlformats.org/officeDocument/2006/relationships/image" Target="../media/image381.wmf"/><Relationship Id="rId5" Type="http://schemas.openxmlformats.org/officeDocument/2006/relationships/image" Target="../media/image380.wmf"/><Relationship Id="rId4" Type="http://schemas.openxmlformats.org/officeDocument/2006/relationships/image" Target="../media/image379.wmf"/><Relationship Id="rId9" Type="http://schemas.openxmlformats.org/officeDocument/2006/relationships/image" Target="../media/image384.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387.wmf"/><Relationship Id="rId1" Type="http://schemas.openxmlformats.org/officeDocument/2006/relationships/image" Target="../media/image38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BEF0D-3466-46F8-9A95-FFDCA860DF6B}" type="datetimeFigureOut">
              <a:rPr lang="zh-CN" altLang="en-US" smtClean="0"/>
              <a:t>2019/6/3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F7ACA-0693-4DE9-84A2-A505822F2F25}" type="slidenum">
              <a:rPr lang="zh-CN" altLang="en-US" smtClean="0"/>
              <a:t>‹#›</a:t>
            </a:fld>
            <a:endParaRPr lang="zh-CN" altLang="en-US"/>
          </a:p>
        </p:txBody>
      </p:sp>
    </p:spTree>
    <p:extLst>
      <p:ext uri="{BB962C8B-B14F-4D97-AF65-F5344CB8AC3E}">
        <p14:creationId xmlns:p14="http://schemas.microsoft.com/office/powerpoint/2010/main" val="2417201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73C6B3-F443-4C65-AACE-DA15E31F3092}" type="slidenum">
              <a:rPr lang="zh-CN" altLang="en-US" smtClean="0"/>
              <a:pPr/>
              <a:t>31</a:t>
            </a:fld>
            <a:endParaRPr lang="zh-CN" altLang="en-US"/>
          </a:p>
        </p:txBody>
      </p:sp>
    </p:spTree>
    <p:extLst>
      <p:ext uri="{BB962C8B-B14F-4D97-AF65-F5344CB8AC3E}">
        <p14:creationId xmlns:p14="http://schemas.microsoft.com/office/powerpoint/2010/main" val="284237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73C6B3-F443-4C65-AACE-DA15E31F3092}" type="slidenum">
              <a:rPr lang="zh-CN" altLang="en-US" smtClean="0"/>
              <a:pPr/>
              <a:t>100</a:t>
            </a:fld>
            <a:endParaRPr lang="zh-CN" altLang="en-US"/>
          </a:p>
        </p:txBody>
      </p:sp>
    </p:spTree>
    <p:extLst>
      <p:ext uri="{BB962C8B-B14F-4D97-AF65-F5344CB8AC3E}">
        <p14:creationId xmlns:p14="http://schemas.microsoft.com/office/powerpoint/2010/main" val="3624821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F349700E-9D79-437B-88F2-2E8B124D7472}" type="slidenum">
              <a:rPr lang="zh-CN" altLang="en-US" smtClean="0">
                <a:latin typeface="Arial" charset="0"/>
              </a:rPr>
              <a:pPr eaLnBrk="1" hangingPunct="1">
                <a:spcBef>
                  <a:spcPct val="0"/>
                </a:spcBef>
              </a:pPr>
              <a:t>120</a:t>
            </a:fld>
            <a:endParaRPr lang="zh-CN" altLang="en-US" smtClean="0">
              <a:latin typeface="Arial" charset="0"/>
            </a:endParaRPr>
          </a:p>
        </p:txBody>
      </p:sp>
    </p:spTree>
    <p:extLst>
      <p:ext uri="{BB962C8B-B14F-4D97-AF65-F5344CB8AC3E}">
        <p14:creationId xmlns:p14="http://schemas.microsoft.com/office/powerpoint/2010/main" val="45264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F349700E-9D79-437B-88F2-2E8B124D7472}" type="slidenum">
              <a:rPr lang="zh-CN" altLang="en-US" smtClean="0">
                <a:latin typeface="Arial" charset="0"/>
              </a:rPr>
              <a:pPr eaLnBrk="1" hangingPunct="1">
                <a:spcBef>
                  <a:spcPct val="0"/>
                </a:spcBef>
              </a:pPr>
              <a:t>121</a:t>
            </a:fld>
            <a:endParaRPr lang="zh-CN" altLang="en-US" smtClean="0">
              <a:latin typeface="Arial" charset="0"/>
            </a:endParaRPr>
          </a:p>
        </p:txBody>
      </p:sp>
    </p:spTree>
    <p:extLst>
      <p:ext uri="{BB962C8B-B14F-4D97-AF65-F5344CB8AC3E}">
        <p14:creationId xmlns:p14="http://schemas.microsoft.com/office/powerpoint/2010/main" val="38266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F349700E-9D79-437B-88F2-2E8B124D7472}" type="slidenum">
              <a:rPr lang="zh-CN" altLang="en-US" smtClean="0">
                <a:latin typeface="Arial" charset="0"/>
              </a:rPr>
              <a:pPr eaLnBrk="1" hangingPunct="1">
                <a:spcBef>
                  <a:spcPct val="0"/>
                </a:spcBef>
              </a:pPr>
              <a:t>122</a:t>
            </a:fld>
            <a:endParaRPr lang="zh-CN" altLang="en-US" smtClean="0">
              <a:latin typeface="Arial" charset="0"/>
            </a:endParaRPr>
          </a:p>
        </p:txBody>
      </p:sp>
    </p:spTree>
    <p:extLst>
      <p:ext uri="{BB962C8B-B14F-4D97-AF65-F5344CB8AC3E}">
        <p14:creationId xmlns:p14="http://schemas.microsoft.com/office/powerpoint/2010/main" val="1516406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F349700E-9D79-437B-88F2-2E8B124D7472}" type="slidenum">
              <a:rPr lang="zh-CN" altLang="en-US" smtClean="0">
                <a:latin typeface="Arial" charset="0"/>
              </a:rPr>
              <a:pPr eaLnBrk="1" hangingPunct="1">
                <a:spcBef>
                  <a:spcPct val="0"/>
                </a:spcBef>
              </a:pPr>
              <a:t>123</a:t>
            </a:fld>
            <a:endParaRPr lang="zh-CN" altLang="en-US" smtClean="0">
              <a:latin typeface="Arial" charset="0"/>
            </a:endParaRPr>
          </a:p>
        </p:txBody>
      </p:sp>
    </p:spTree>
    <p:extLst>
      <p:ext uri="{BB962C8B-B14F-4D97-AF65-F5344CB8AC3E}">
        <p14:creationId xmlns:p14="http://schemas.microsoft.com/office/powerpoint/2010/main" val="3247841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1073503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4107478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425529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68145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17765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1042394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323265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3151972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983212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45543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2447740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3B38FA4-607A-4266-A3FC-89F8865BB8E6}" type="datetimeFigureOut">
              <a:rPr lang="zh-CN" altLang="en-US" smtClean="0"/>
              <a:t>2019/6/3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2339504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38FA4-607A-4266-A3FC-89F8865BB8E6}" type="datetimeFigureOut">
              <a:rPr lang="zh-CN" altLang="en-US" smtClean="0"/>
              <a:t>2019/6/3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9489F-1CFD-45DF-A18E-3116AF888DCB}" type="slidenum">
              <a:rPr lang="zh-CN" altLang="en-US" smtClean="0"/>
              <a:t>‹#›</a:t>
            </a:fld>
            <a:endParaRPr lang="zh-CN" altLang="en-US"/>
          </a:p>
        </p:txBody>
      </p:sp>
    </p:spTree>
    <p:extLst>
      <p:ext uri="{BB962C8B-B14F-4D97-AF65-F5344CB8AC3E}">
        <p14:creationId xmlns:p14="http://schemas.microsoft.com/office/powerpoint/2010/main" val="166284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115.png"/><Relationship Id="rId4" Type="http://schemas.openxmlformats.org/officeDocument/2006/relationships/image" Target="../media/image114.wmf"/></Relationships>
</file>

<file path=ppt/slides/_rels/slide103.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image" Target="../media/image120.wmf"/><Relationship Id="rId18" Type="http://schemas.openxmlformats.org/officeDocument/2006/relationships/oleObject" Target="../embeddings/oleObject64.bin"/><Relationship Id="rId3" Type="http://schemas.openxmlformats.org/officeDocument/2006/relationships/oleObject" Target="../embeddings/oleObject57.bin"/><Relationship Id="rId21" Type="http://schemas.openxmlformats.org/officeDocument/2006/relationships/image" Target="../media/image124.wmf"/><Relationship Id="rId7" Type="http://schemas.openxmlformats.org/officeDocument/2006/relationships/oleObject" Target="../embeddings/oleObject59.bin"/><Relationship Id="rId12" Type="http://schemas.openxmlformats.org/officeDocument/2006/relationships/oleObject" Target="../embeddings/oleObject61.bin"/><Relationship Id="rId17" Type="http://schemas.openxmlformats.org/officeDocument/2006/relationships/image" Target="../media/image122.wmf"/><Relationship Id="rId2" Type="http://schemas.openxmlformats.org/officeDocument/2006/relationships/slideLayout" Target="../slideLayouts/slideLayout7.xml"/><Relationship Id="rId16" Type="http://schemas.openxmlformats.org/officeDocument/2006/relationships/oleObject" Target="../embeddings/oleObject63.bin"/><Relationship Id="rId20" Type="http://schemas.openxmlformats.org/officeDocument/2006/relationships/oleObject" Target="../embeddings/oleObject65.bin"/><Relationship Id="rId1" Type="http://schemas.openxmlformats.org/officeDocument/2006/relationships/vmlDrawing" Target="../drawings/vmlDrawing24.vml"/><Relationship Id="rId6" Type="http://schemas.openxmlformats.org/officeDocument/2006/relationships/image" Target="../media/image117.wmf"/><Relationship Id="rId11" Type="http://schemas.openxmlformats.org/officeDocument/2006/relationships/image" Target="../media/image119.wmf"/><Relationship Id="rId5" Type="http://schemas.openxmlformats.org/officeDocument/2006/relationships/oleObject" Target="../embeddings/oleObject58.bin"/><Relationship Id="rId15" Type="http://schemas.openxmlformats.org/officeDocument/2006/relationships/image" Target="../media/image121.wmf"/><Relationship Id="rId10" Type="http://schemas.openxmlformats.org/officeDocument/2006/relationships/oleObject" Target="../embeddings/oleObject60.bin"/><Relationship Id="rId19" Type="http://schemas.openxmlformats.org/officeDocument/2006/relationships/image" Target="../media/image123.wmf"/><Relationship Id="rId4" Type="http://schemas.openxmlformats.org/officeDocument/2006/relationships/image" Target="../media/image116.wmf"/><Relationship Id="rId9" Type="http://schemas.openxmlformats.org/officeDocument/2006/relationships/image" Target="../media/image125.png"/><Relationship Id="rId14" Type="http://schemas.openxmlformats.org/officeDocument/2006/relationships/oleObject" Target="../embeddings/oleObject62.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129.wmf"/><Relationship Id="rId18" Type="http://schemas.openxmlformats.org/officeDocument/2006/relationships/oleObject" Target="../embeddings/oleObject75.bin"/><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oleObject" Target="../embeddings/oleObject72.bin"/><Relationship Id="rId17" Type="http://schemas.openxmlformats.org/officeDocument/2006/relationships/image" Target="../media/image131.wmf"/><Relationship Id="rId2" Type="http://schemas.openxmlformats.org/officeDocument/2006/relationships/slideLayout" Target="../slideLayouts/slideLayout7.xml"/><Relationship Id="rId16" Type="http://schemas.openxmlformats.org/officeDocument/2006/relationships/oleObject" Target="../embeddings/oleObject74.bin"/><Relationship Id="rId1" Type="http://schemas.openxmlformats.org/officeDocument/2006/relationships/vmlDrawing" Target="../drawings/vmlDrawing25.vml"/><Relationship Id="rId6" Type="http://schemas.openxmlformats.org/officeDocument/2006/relationships/image" Target="../media/image127.wmf"/><Relationship Id="rId11" Type="http://schemas.openxmlformats.org/officeDocument/2006/relationships/image" Target="../media/image128.wmf"/><Relationship Id="rId5" Type="http://schemas.openxmlformats.org/officeDocument/2006/relationships/oleObject" Target="../embeddings/oleObject67.bin"/><Relationship Id="rId15" Type="http://schemas.openxmlformats.org/officeDocument/2006/relationships/image" Target="../media/image130.wmf"/><Relationship Id="rId10" Type="http://schemas.openxmlformats.org/officeDocument/2006/relationships/oleObject" Target="../embeddings/oleObject71.bin"/><Relationship Id="rId19" Type="http://schemas.openxmlformats.org/officeDocument/2006/relationships/image" Target="../media/image132.wmf"/><Relationship Id="rId4" Type="http://schemas.openxmlformats.org/officeDocument/2006/relationships/image" Target="../media/image126.wmf"/><Relationship Id="rId9" Type="http://schemas.openxmlformats.org/officeDocument/2006/relationships/oleObject" Target="../embeddings/oleObject70.bin"/><Relationship Id="rId14" Type="http://schemas.openxmlformats.org/officeDocument/2006/relationships/oleObject" Target="../embeddings/oleObject73.bin"/></Relationships>
</file>

<file path=ppt/slides/_rels/slide10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39.wmf"/><Relationship Id="rId18" Type="http://schemas.openxmlformats.org/officeDocument/2006/relationships/oleObject" Target="../embeddings/oleObject83.bin"/><Relationship Id="rId3" Type="http://schemas.openxmlformats.org/officeDocument/2006/relationships/image" Target="../media/image134.jpeg"/><Relationship Id="rId7" Type="http://schemas.openxmlformats.org/officeDocument/2006/relationships/image" Target="../media/image136.wmf"/><Relationship Id="rId12" Type="http://schemas.openxmlformats.org/officeDocument/2006/relationships/oleObject" Target="../embeddings/oleObject80.bin"/><Relationship Id="rId17" Type="http://schemas.openxmlformats.org/officeDocument/2006/relationships/image" Target="../media/image141.wmf"/><Relationship Id="rId2" Type="http://schemas.openxmlformats.org/officeDocument/2006/relationships/slideLayout" Target="../slideLayouts/slideLayout7.xml"/><Relationship Id="rId16" Type="http://schemas.openxmlformats.org/officeDocument/2006/relationships/oleObject" Target="../embeddings/oleObject82.bin"/><Relationship Id="rId1" Type="http://schemas.openxmlformats.org/officeDocument/2006/relationships/vmlDrawing" Target="../drawings/vmlDrawing26.vml"/><Relationship Id="rId6" Type="http://schemas.openxmlformats.org/officeDocument/2006/relationships/oleObject" Target="../embeddings/oleObject77.bin"/><Relationship Id="rId11" Type="http://schemas.openxmlformats.org/officeDocument/2006/relationships/image" Target="../media/image138.wmf"/><Relationship Id="rId5" Type="http://schemas.openxmlformats.org/officeDocument/2006/relationships/image" Target="../media/image135.wmf"/><Relationship Id="rId15" Type="http://schemas.openxmlformats.org/officeDocument/2006/relationships/image" Target="../media/image140.wmf"/><Relationship Id="rId10" Type="http://schemas.openxmlformats.org/officeDocument/2006/relationships/oleObject" Target="../embeddings/oleObject79.bin"/><Relationship Id="rId19" Type="http://schemas.openxmlformats.org/officeDocument/2006/relationships/image" Target="../media/image142.wmf"/><Relationship Id="rId4" Type="http://schemas.openxmlformats.org/officeDocument/2006/relationships/oleObject" Target="../embeddings/oleObject76.bin"/><Relationship Id="rId9" Type="http://schemas.openxmlformats.org/officeDocument/2006/relationships/image" Target="../media/image137.wmf"/><Relationship Id="rId14" Type="http://schemas.openxmlformats.org/officeDocument/2006/relationships/oleObject" Target="../embeddings/oleObject81.bin"/></Relationships>
</file>

<file path=ppt/slides/_rels/slide108.xml.rels><?xml version="1.0" encoding="UTF-8" standalone="yes"?>
<Relationships xmlns="http://schemas.openxmlformats.org/package/2006/relationships"><Relationship Id="rId8" Type="http://schemas.openxmlformats.org/officeDocument/2006/relationships/image" Target="../media/image145.wmf"/><Relationship Id="rId13" Type="http://schemas.openxmlformats.org/officeDocument/2006/relationships/image" Target="../media/image147.wmf"/><Relationship Id="rId18" Type="http://schemas.openxmlformats.org/officeDocument/2006/relationships/oleObject" Target="../embeddings/oleObject91.bin"/><Relationship Id="rId3" Type="http://schemas.openxmlformats.org/officeDocument/2006/relationships/oleObject" Target="../embeddings/oleObject84.bin"/><Relationship Id="rId21" Type="http://schemas.openxmlformats.org/officeDocument/2006/relationships/image" Target="../media/image151.wmf"/><Relationship Id="rId7" Type="http://schemas.openxmlformats.org/officeDocument/2006/relationships/oleObject" Target="../embeddings/oleObject86.bin"/><Relationship Id="rId12" Type="http://schemas.openxmlformats.org/officeDocument/2006/relationships/oleObject" Target="../embeddings/oleObject88.bin"/><Relationship Id="rId17" Type="http://schemas.openxmlformats.org/officeDocument/2006/relationships/image" Target="../media/image149.wmf"/><Relationship Id="rId2" Type="http://schemas.openxmlformats.org/officeDocument/2006/relationships/slideLayout" Target="../slideLayouts/slideLayout7.xml"/><Relationship Id="rId16" Type="http://schemas.openxmlformats.org/officeDocument/2006/relationships/oleObject" Target="../embeddings/oleObject90.bin"/><Relationship Id="rId20" Type="http://schemas.openxmlformats.org/officeDocument/2006/relationships/oleObject" Target="../embeddings/oleObject92.bin"/><Relationship Id="rId1" Type="http://schemas.openxmlformats.org/officeDocument/2006/relationships/vmlDrawing" Target="../drawings/vmlDrawing27.vml"/><Relationship Id="rId6" Type="http://schemas.openxmlformats.org/officeDocument/2006/relationships/image" Target="../media/image144.wmf"/><Relationship Id="rId11" Type="http://schemas.openxmlformats.org/officeDocument/2006/relationships/image" Target="../media/image152.png"/><Relationship Id="rId5" Type="http://schemas.openxmlformats.org/officeDocument/2006/relationships/oleObject" Target="../embeddings/oleObject85.bin"/><Relationship Id="rId15" Type="http://schemas.openxmlformats.org/officeDocument/2006/relationships/image" Target="../media/image148.wmf"/><Relationship Id="rId10" Type="http://schemas.openxmlformats.org/officeDocument/2006/relationships/image" Target="../media/image146.wmf"/><Relationship Id="rId19" Type="http://schemas.openxmlformats.org/officeDocument/2006/relationships/image" Target="../media/image150.wmf"/><Relationship Id="rId4" Type="http://schemas.openxmlformats.org/officeDocument/2006/relationships/image" Target="../media/image143.wmf"/><Relationship Id="rId9" Type="http://schemas.openxmlformats.org/officeDocument/2006/relationships/oleObject" Target="../embeddings/oleObject87.bin"/><Relationship Id="rId14" Type="http://schemas.openxmlformats.org/officeDocument/2006/relationships/oleObject" Target="../embeddings/oleObject89.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96.bin"/><Relationship Id="rId3" Type="http://schemas.openxmlformats.org/officeDocument/2006/relationships/oleObject" Target="../embeddings/oleObject93.bin"/><Relationship Id="rId7" Type="http://schemas.openxmlformats.org/officeDocument/2006/relationships/image" Target="../media/image154.wmf"/><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oleObject" Target="../embeddings/oleObject95.bin"/><Relationship Id="rId5" Type="http://schemas.openxmlformats.org/officeDocument/2006/relationships/oleObject" Target="../embeddings/oleObject94.bin"/><Relationship Id="rId4" Type="http://schemas.openxmlformats.org/officeDocument/2006/relationships/image" Target="../media/image153.wmf"/><Relationship Id="rId9" Type="http://schemas.openxmlformats.org/officeDocument/2006/relationships/image" Target="../media/image155.wmf"/></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156.wmf"/><Relationship Id="rId4" Type="http://schemas.openxmlformats.org/officeDocument/2006/relationships/oleObject" Target="../embeddings/oleObject97.bin"/></Relationships>
</file>

<file path=ppt/slides/_rels/slide111.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59.wmf"/><Relationship Id="rId5" Type="http://schemas.openxmlformats.org/officeDocument/2006/relationships/oleObject" Target="../embeddings/oleObject99.bin"/><Relationship Id="rId10" Type="http://schemas.openxmlformats.org/officeDocument/2006/relationships/image" Target="../media/image161.wmf"/><Relationship Id="rId4" Type="http://schemas.openxmlformats.org/officeDocument/2006/relationships/image" Target="../media/image158.wmf"/><Relationship Id="rId9" Type="http://schemas.openxmlformats.org/officeDocument/2006/relationships/oleObject" Target="../embeddings/oleObject101.bin"/></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167.gif"/><Relationship Id="rId7" Type="http://schemas.openxmlformats.org/officeDocument/2006/relationships/image" Target="../media/image165.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103.bin"/><Relationship Id="rId5" Type="http://schemas.openxmlformats.org/officeDocument/2006/relationships/image" Target="../media/image164.wmf"/><Relationship Id="rId4" Type="http://schemas.openxmlformats.org/officeDocument/2006/relationships/oleObject" Target="../embeddings/oleObject102.bin"/><Relationship Id="rId9" Type="http://schemas.openxmlformats.org/officeDocument/2006/relationships/image" Target="../media/image166.wmf"/></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image" Target="../media/image167.gif"/><Relationship Id="rId7" Type="http://schemas.openxmlformats.org/officeDocument/2006/relationships/image" Target="../media/image169.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106.bin"/><Relationship Id="rId5" Type="http://schemas.openxmlformats.org/officeDocument/2006/relationships/image" Target="../media/image168.wmf"/><Relationship Id="rId4" Type="http://schemas.openxmlformats.org/officeDocument/2006/relationships/oleObject" Target="../embeddings/oleObject105.bin"/><Relationship Id="rId9" Type="http://schemas.openxmlformats.org/officeDocument/2006/relationships/image" Target="../media/image170.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71.wmf"/></Relationships>
</file>

<file path=ppt/slides/_rels/slide118.x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control" Target="../activeX/activeX5.xml"/><Relationship Id="rId7" Type="http://schemas.openxmlformats.org/officeDocument/2006/relationships/image" Target="../media/image172.wmf"/><Relationship Id="rId2" Type="http://schemas.openxmlformats.org/officeDocument/2006/relationships/control" Target="../activeX/activeX4.xml"/><Relationship Id="rId1" Type="http://schemas.openxmlformats.org/officeDocument/2006/relationships/vmlDrawing" Target="../drawings/vmlDrawing34.v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oleObject" Target="../embeddings/oleObject109.bin"/><Relationship Id="rId7" Type="http://schemas.openxmlformats.org/officeDocument/2006/relationships/image" Target="../media/image177.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10.bin"/><Relationship Id="rId5" Type="http://schemas.openxmlformats.org/officeDocument/2006/relationships/image" Target="../media/image179.gif"/><Relationship Id="rId4" Type="http://schemas.openxmlformats.org/officeDocument/2006/relationships/image" Target="../media/image176.wmf"/><Relationship Id="rId9" Type="http://schemas.openxmlformats.org/officeDocument/2006/relationships/image" Target="../media/image178.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184.wmf"/><Relationship Id="rId3" Type="http://schemas.openxmlformats.org/officeDocument/2006/relationships/notesSlide" Target="../notesSlides/notesSlide4.xml"/><Relationship Id="rId7" Type="http://schemas.openxmlformats.org/officeDocument/2006/relationships/image" Target="../media/image181.wmf"/><Relationship Id="rId12"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113.bin"/><Relationship Id="rId11" Type="http://schemas.openxmlformats.org/officeDocument/2006/relationships/image" Target="../media/image183.wmf"/><Relationship Id="rId5" Type="http://schemas.openxmlformats.org/officeDocument/2006/relationships/image" Target="../media/image180.wmf"/><Relationship Id="rId15" Type="http://schemas.openxmlformats.org/officeDocument/2006/relationships/image" Target="../media/image185.wmf"/><Relationship Id="rId10" Type="http://schemas.openxmlformats.org/officeDocument/2006/relationships/oleObject" Target="../embeddings/oleObject115.bin"/><Relationship Id="rId4" Type="http://schemas.openxmlformats.org/officeDocument/2006/relationships/oleObject" Target="../embeddings/oleObject112.bin"/><Relationship Id="rId9" Type="http://schemas.openxmlformats.org/officeDocument/2006/relationships/image" Target="../media/image182.wmf"/><Relationship Id="rId14" Type="http://schemas.openxmlformats.org/officeDocument/2006/relationships/oleObject" Target="../embeddings/oleObject117.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87.wmf"/><Relationship Id="rId5" Type="http://schemas.openxmlformats.org/officeDocument/2006/relationships/oleObject" Target="../embeddings/oleObject119.bin"/><Relationship Id="rId4" Type="http://schemas.openxmlformats.org/officeDocument/2006/relationships/image" Target="../media/image186.wmf"/></Relationships>
</file>

<file path=ppt/slides/_rels/slide125.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slideLayout" Target="../slideLayouts/slideLayout7.xml"/><Relationship Id="rId7" Type="http://schemas.openxmlformats.org/officeDocument/2006/relationships/image" Target="../media/image193.wmf"/><Relationship Id="rId2" Type="http://schemas.openxmlformats.org/officeDocument/2006/relationships/control" Target="../activeX/activeX6.xml"/><Relationship Id="rId1" Type="http://schemas.openxmlformats.org/officeDocument/2006/relationships/vmlDrawing" Target="../drawings/vmlDrawing38.vml"/><Relationship Id="rId6" Type="http://schemas.openxmlformats.org/officeDocument/2006/relationships/oleObject" Target="../embeddings/oleObject121.bin"/><Relationship Id="rId5" Type="http://schemas.openxmlformats.org/officeDocument/2006/relationships/image" Target="../media/image192.wmf"/><Relationship Id="rId10" Type="http://schemas.openxmlformats.org/officeDocument/2006/relationships/image" Target="../media/image191.wmf"/><Relationship Id="rId4" Type="http://schemas.openxmlformats.org/officeDocument/2006/relationships/oleObject" Target="../embeddings/oleObject120.bin"/><Relationship Id="rId9" Type="http://schemas.openxmlformats.org/officeDocument/2006/relationships/image" Target="../media/image194.wmf"/></Relationships>
</file>

<file path=ppt/slides/_rels/slide1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7.xml"/><Relationship Id="rId1" Type="http://schemas.openxmlformats.org/officeDocument/2006/relationships/vmlDrawing" Target="../drawings/vmlDrawing39.vml"/><Relationship Id="rId5" Type="http://schemas.openxmlformats.org/officeDocument/2006/relationships/image" Target="../media/image197.png"/><Relationship Id="rId4" Type="http://schemas.openxmlformats.org/officeDocument/2006/relationships/image" Target="../media/image196.wmf"/></Relationships>
</file>

<file path=ppt/slides/_rels/slide133.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124.bin"/><Relationship Id="rId7"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99.wmf"/><Relationship Id="rId5" Type="http://schemas.openxmlformats.org/officeDocument/2006/relationships/oleObject" Target="../embeddings/oleObject125.bin"/><Relationship Id="rId10" Type="http://schemas.openxmlformats.org/officeDocument/2006/relationships/image" Target="../media/image201.wmf"/><Relationship Id="rId4" Type="http://schemas.openxmlformats.org/officeDocument/2006/relationships/image" Target="../media/image198.wmf"/><Relationship Id="rId9" Type="http://schemas.openxmlformats.org/officeDocument/2006/relationships/oleObject" Target="../embeddings/oleObject127.bin"/></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7.xml"/><Relationship Id="rId1" Type="http://schemas.openxmlformats.org/officeDocument/2006/relationships/vmlDrawing" Target="../drawings/vmlDrawing41.vml"/><Relationship Id="rId4" Type="http://schemas.openxmlformats.org/officeDocument/2006/relationships/image" Target="../media/image202.wmf"/></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130.bin"/><Relationship Id="rId3" Type="http://schemas.openxmlformats.org/officeDocument/2006/relationships/slideLayout" Target="../slideLayouts/slideLayout7.xml"/><Relationship Id="rId7" Type="http://schemas.openxmlformats.org/officeDocument/2006/relationships/image" Target="../media/image204.wmf"/><Relationship Id="rId2" Type="http://schemas.openxmlformats.org/officeDocument/2006/relationships/control" Target="../activeX/activeX8.xml"/><Relationship Id="rId1" Type="http://schemas.openxmlformats.org/officeDocument/2006/relationships/vmlDrawing" Target="../drawings/vmlDrawing42.vml"/><Relationship Id="rId6" Type="http://schemas.openxmlformats.org/officeDocument/2006/relationships/oleObject" Target="../embeddings/oleObject129.bin"/><Relationship Id="rId5" Type="http://schemas.openxmlformats.org/officeDocument/2006/relationships/image" Target="../media/image203.wmf"/><Relationship Id="rId10" Type="http://schemas.openxmlformats.org/officeDocument/2006/relationships/image" Target="../media/image206.wmf"/><Relationship Id="rId4" Type="http://schemas.openxmlformats.org/officeDocument/2006/relationships/oleObject" Target="../embeddings/oleObject128.bin"/><Relationship Id="rId9" Type="http://schemas.openxmlformats.org/officeDocument/2006/relationships/image" Target="../media/image205.wmf"/></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slideLayout" Target="../slideLayouts/slideLayout7.xml"/><Relationship Id="rId7" Type="http://schemas.openxmlformats.org/officeDocument/2006/relationships/image" Target="../media/image208.wmf"/><Relationship Id="rId12" Type="http://schemas.openxmlformats.org/officeDocument/2006/relationships/image" Target="../media/image211.wmf"/><Relationship Id="rId2" Type="http://schemas.openxmlformats.org/officeDocument/2006/relationships/control" Target="../activeX/activeX9.xml"/><Relationship Id="rId1" Type="http://schemas.openxmlformats.org/officeDocument/2006/relationships/vmlDrawing" Target="../drawings/vmlDrawing43.vml"/><Relationship Id="rId6" Type="http://schemas.openxmlformats.org/officeDocument/2006/relationships/oleObject" Target="../embeddings/oleObject132.bin"/><Relationship Id="rId11" Type="http://schemas.openxmlformats.org/officeDocument/2006/relationships/image" Target="../media/image210.wmf"/><Relationship Id="rId5" Type="http://schemas.openxmlformats.org/officeDocument/2006/relationships/image" Target="../media/image207.wmf"/><Relationship Id="rId10" Type="http://schemas.openxmlformats.org/officeDocument/2006/relationships/oleObject" Target="../embeddings/oleObject134.bin"/><Relationship Id="rId4" Type="http://schemas.openxmlformats.org/officeDocument/2006/relationships/oleObject" Target="../embeddings/oleObject131.bin"/><Relationship Id="rId9" Type="http://schemas.openxmlformats.org/officeDocument/2006/relationships/image" Target="../media/image209.wmf"/></Relationships>
</file>

<file path=ppt/slides/_rels/slide138.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control" Target="../activeX/activeX11.xml"/><Relationship Id="rId7" Type="http://schemas.openxmlformats.org/officeDocument/2006/relationships/image" Target="../media/image213.wmf"/><Relationship Id="rId2" Type="http://schemas.openxmlformats.org/officeDocument/2006/relationships/control" Target="../activeX/activeX10.xml"/><Relationship Id="rId1" Type="http://schemas.openxmlformats.org/officeDocument/2006/relationships/vmlDrawing" Target="../drawings/vmlDrawing44.vml"/><Relationship Id="rId6" Type="http://schemas.openxmlformats.org/officeDocument/2006/relationships/image" Target="../media/image212.wmf"/><Relationship Id="rId5" Type="http://schemas.openxmlformats.org/officeDocument/2006/relationships/slideLayout" Target="../slideLayouts/slideLayout7.xml"/><Relationship Id="rId4" Type="http://schemas.openxmlformats.org/officeDocument/2006/relationships/control" Target="../activeX/activeX12.xml"/></Relationships>
</file>

<file path=ppt/slides/_rels/slide13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7.xml"/><Relationship Id="rId1" Type="http://schemas.openxmlformats.org/officeDocument/2006/relationships/vmlDrawing" Target="../drawings/vmlDrawing45.vml"/><Relationship Id="rId5" Type="http://schemas.openxmlformats.org/officeDocument/2006/relationships/image" Target="../media/image215.wmf"/><Relationship Id="rId4" Type="http://schemas.openxmlformats.org/officeDocument/2006/relationships/oleObject" Target="../embeddings/oleObject135.bin"/></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217.wmf"/></Relationships>
</file>

<file path=ppt/slides/_rels/slide141.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control" Target="../activeX/activeX14.xml"/><Relationship Id="rId7" Type="http://schemas.openxmlformats.org/officeDocument/2006/relationships/image" Target="../media/image218.wmf"/><Relationship Id="rId2" Type="http://schemas.openxmlformats.org/officeDocument/2006/relationships/control" Target="../activeX/activeX13.xml"/><Relationship Id="rId1" Type="http://schemas.openxmlformats.org/officeDocument/2006/relationships/vmlDrawing" Target="../drawings/vmlDrawing47.vml"/><Relationship Id="rId6" Type="http://schemas.openxmlformats.org/officeDocument/2006/relationships/image" Target="../media/image219.wmf"/><Relationship Id="rId5" Type="http://schemas.openxmlformats.org/officeDocument/2006/relationships/oleObject" Target="../embeddings/oleObject137.bin"/><Relationship Id="rId4"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5.xml"/><Relationship Id="rId1" Type="http://schemas.openxmlformats.org/officeDocument/2006/relationships/vmlDrawing" Target="../drawings/vmlDrawing48.vml"/><Relationship Id="rId6" Type="http://schemas.openxmlformats.org/officeDocument/2006/relationships/image" Target="../media/image221.wmf"/><Relationship Id="rId5" Type="http://schemas.openxmlformats.org/officeDocument/2006/relationships/image" Target="../media/image219.wmf"/><Relationship Id="rId4" Type="http://schemas.openxmlformats.org/officeDocument/2006/relationships/oleObject" Target="../embeddings/oleObject137.bin"/></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6.xml"/><Relationship Id="rId1" Type="http://schemas.openxmlformats.org/officeDocument/2006/relationships/vmlDrawing" Target="../drawings/vmlDrawing49.vml"/><Relationship Id="rId4" Type="http://schemas.openxmlformats.org/officeDocument/2006/relationships/image" Target="../media/image222.wmf"/></Relationships>
</file>

<file path=ppt/slides/_rels/slide14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oleObject" Target="../embeddings/oleObject138.bin"/><Relationship Id="rId7"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26.wmf"/><Relationship Id="rId5" Type="http://schemas.openxmlformats.org/officeDocument/2006/relationships/oleObject" Target="../embeddings/oleObject139.bin"/><Relationship Id="rId10" Type="http://schemas.openxmlformats.org/officeDocument/2006/relationships/image" Target="../media/image228.wmf"/><Relationship Id="rId4" Type="http://schemas.openxmlformats.org/officeDocument/2006/relationships/image" Target="../media/image225.wmf"/><Relationship Id="rId9" Type="http://schemas.openxmlformats.org/officeDocument/2006/relationships/oleObject" Target="../embeddings/oleObject141.bin"/></Relationships>
</file>

<file path=ppt/slides/_rels/slide146.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30.w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143.bin"/><Relationship Id="rId5" Type="http://schemas.openxmlformats.org/officeDocument/2006/relationships/image" Target="../media/image229.wmf"/><Relationship Id="rId4" Type="http://schemas.openxmlformats.org/officeDocument/2006/relationships/oleObject" Target="../embeddings/oleObject142.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233.wmf"/><Relationship Id="rId5" Type="http://schemas.openxmlformats.org/officeDocument/2006/relationships/oleObject" Target="../embeddings/oleObject145.bin"/><Relationship Id="rId4" Type="http://schemas.openxmlformats.org/officeDocument/2006/relationships/image" Target="../media/image232.wmf"/></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7.xml"/><Relationship Id="rId1" Type="http://schemas.openxmlformats.org/officeDocument/2006/relationships/vmlDrawing" Target="../drawings/vmlDrawing53.vml"/><Relationship Id="rId4" Type="http://schemas.openxmlformats.org/officeDocument/2006/relationships/image" Target="../media/image235.wmf"/></Relationships>
</file>

<file path=ppt/slides/_rels/slide151.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slideLayout" Target="../slideLayouts/slideLayout7.xml"/><Relationship Id="rId7" Type="http://schemas.openxmlformats.org/officeDocument/2006/relationships/image" Target="../media/image237.wmf"/><Relationship Id="rId2" Type="http://schemas.openxmlformats.org/officeDocument/2006/relationships/control" Target="../activeX/activeX18.xml"/><Relationship Id="rId1" Type="http://schemas.openxmlformats.org/officeDocument/2006/relationships/vmlDrawing" Target="../drawings/vmlDrawing54.vml"/><Relationship Id="rId6" Type="http://schemas.openxmlformats.org/officeDocument/2006/relationships/oleObject" Target="../embeddings/oleObject148.bin"/><Relationship Id="rId5" Type="http://schemas.openxmlformats.org/officeDocument/2006/relationships/image" Target="../media/image236.wmf"/><Relationship Id="rId4" Type="http://schemas.openxmlformats.org/officeDocument/2006/relationships/oleObject" Target="../embeddings/oleObject147.bin"/></Relationships>
</file>

<file path=ppt/slides/_rels/slide152.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image" Target="../media/image248.wmf"/><Relationship Id="rId3" Type="http://schemas.openxmlformats.org/officeDocument/2006/relationships/slideLayout" Target="../slideLayouts/slideLayout7.xml"/><Relationship Id="rId7" Type="http://schemas.openxmlformats.org/officeDocument/2006/relationships/image" Target="../media/image245.wmf"/><Relationship Id="rId12" Type="http://schemas.openxmlformats.org/officeDocument/2006/relationships/oleObject" Target="../embeddings/oleObject153.bin"/><Relationship Id="rId2" Type="http://schemas.openxmlformats.org/officeDocument/2006/relationships/control" Target="../activeX/activeX19.xml"/><Relationship Id="rId1" Type="http://schemas.openxmlformats.org/officeDocument/2006/relationships/vmlDrawing" Target="../drawings/vmlDrawing55.vml"/><Relationship Id="rId6" Type="http://schemas.openxmlformats.org/officeDocument/2006/relationships/oleObject" Target="../embeddings/oleObject150.bin"/><Relationship Id="rId11" Type="http://schemas.openxmlformats.org/officeDocument/2006/relationships/image" Target="../media/image247.wmf"/><Relationship Id="rId5" Type="http://schemas.openxmlformats.org/officeDocument/2006/relationships/image" Target="../media/image244.wmf"/><Relationship Id="rId10" Type="http://schemas.openxmlformats.org/officeDocument/2006/relationships/oleObject" Target="../embeddings/oleObject152.bin"/><Relationship Id="rId4" Type="http://schemas.openxmlformats.org/officeDocument/2006/relationships/oleObject" Target="../embeddings/oleObject149.bin"/><Relationship Id="rId9" Type="http://schemas.openxmlformats.org/officeDocument/2006/relationships/image" Target="../media/image246.wmf"/><Relationship Id="rId14" Type="http://schemas.openxmlformats.org/officeDocument/2006/relationships/image" Target="../media/image243.wmf"/></Relationships>
</file>

<file path=ppt/slides/_rels/slide15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image" Target="../media/image254.wmf"/><Relationship Id="rId3" Type="http://schemas.openxmlformats.org/officeDocument/2006/relationships/control" Target="../activeX/activeX21.xml"/><Relationship Id="rId7" Type="http://schemas.openxmlformats.org/officeDocument/2006/relationships/image" Target="../media/image253.wmf"/><Relationship Id="rId2" Type="http://schemas.openxmlformats.org/officeDocument/2006/relationships/control" Target="../activeX/activeX20.xml"/><Relationship Id="rId1" Type="http://schemas.openxmlformats.org/officeDocument/2006/relationships/vmlDrawing" Target="../drawings/vmlDrawing56.vml"/><Relationship Id="rId6" Type="http://schemas.openxmlformats.org/officeDocument/2006/relationships/image" Target="../media/image252.wmf"/><Relationship Id="rId5" Type="http://schemas.openxmlformats.org/officeDocument/2006/relationships/slideLayout" Target="../slideLayouts/slideLayout7.xml"/><Relationship Id="rId4" Type="http://schemas.openxmlformats.org/officeDocument/2006/relationships/control" Target="../activeX/activeX22.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7.xml"/><Relationship Id="rId1" Type="http://schemas.openxmlformats.org/officeDocument/2006/relationships/vmlDrawing" Target="../drawings/vmlDrawing57.vml"/><Relationship Id="rId4" Type="http://schemas.openxmlformats.org/officeDocument/2006/relationships/image" Target="../media/image255.wmf"/></Relationships>
</file>

<file path=ppt/slides/_rels/slide159.x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260.wmf"/><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57.emf"/><Relationship Id="rId11" Type="http://schemas.openxmlformats.org/officeDocument/2006/relationships/oleObject" Target="../embeddings/oleObject159.bin"/><Relationship Id="rId5" Type="http://schemas.openxmlformats.org/officeDocument/2006/relationships/oleObject" Target="../embeddings/oleObject156.bin"/><Relationship Id="rId10" Type="http://schemas.openxmlformats.org/officeDocument/2006/relationships/image" Target="../media/image259.wmf"/><Relationship Id="rId4" Type="http://schemas.openxmlformats.org/officeDocument/2006/relationships/image" Target="../media/image256.wmf"/><Relationship Id="rId9" Type="http://schemas.openxmlformats.org/officeDocument/2006/relationships/oleObject" Target="../embeddings/oleObject158.bin"/></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61.wmf"/><Relationship Id="rId2" Type="http://schemas.openxmlformats.org/officeDocument/2006/relationships/control" Target="../activeX/activeX23.xml"/><Relationship Id="rId1" Type="http://schemas.openxmlformats.org/officeDocument/2006/relationships/vmlDrawing" Target="../drawings/vmlDrawing59.vml"/><Relationship Id="rId6" Type="http://schemas.openxmlformats.org/officeDocument/2006/relationships/image" Target="../media/image263.png"/><Relationship Id="rId5" Type="http://schemas.openxmlformats.org/officeDocument/2006/relationships/image" Target="../media/image262.wmf"/><Relationship Id="rId4" Type="http://schemas.openxmlformats.org/officeDocument/2006/relationships/oleObject" Target="../embeddings/oleObject160.bin"/></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4.xml"/><Relationship Id="rId1" Type="http://schemas.openxmlformats.org/officeDocument/2006/relationships/vmlDrawing" Target="../drawings/vmlDrawing60.vml"/><Relationship Id="rId6" Type="http://schemas.openxmlformats.org/officeDocument/2006/relationships/image" Target="../media/image265.wmf"/><Relationship Id="rId5" Type="http://schemas.openxmlformats.org/officeDocument/2006/relationships/image" Target="../media/image264.emf"/><Relationship Id="rId4" Type="http://schemas.openxmlformats.org/officeDocument/2006/relationships/oleObject" Target="../embeddings/oleObject161.bin"/></Relationships>
</file>

<file path=ppt/slides/_rels/slide163.xml.rels><?xml version="1.0" encoding="UTF-8" standalone="yes"?>
<Relationships xmlns="http://schemas.openxmlformats.org/package/2006/relationships"><Relationship Id="rId8" Type="http://schemas.openxmlformats.org/officeDocument/2006/relationships/image" Target="../media/image268.wmf"/><Relationship Id="rId13" Type="http://schemas.openxmlformats.org/officeDocument/2006/relationships/oleObject" Target="../embeddings/oleObject167.bin"/><Relationship Id="rId3" Type="http://schemas.openxmlformats.org/officeDocument/2006/relationships/oleObject" Target="../embeddings/oleObject162.bin"/><Relationship Id="rId7" Type="http://schemas.openxmlformats.org/officeDocument/2006/relationships/oleObject" Target="../embeddings/oleObject164.bin"/><Relationship Id="rId12" Type="http://schemas.openxmlformats.org/officeDocument/2006/relationships/image" Target="../media/image270.wmf"/><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267.w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269.wmf"/><Relationship Id="rId4" Type="http://schemas.openxmlformats.org/officeDocument/2006/relationships/image" Target="../media/image266.wmf"/><Relationship Id="rId9" Type="http://schemas.openxmlformats.org/officeDocument/2006/relationships/oleObject" Target="../embeddings/oleObject165.bin"/><Relationship Id="rId14" Type="http://schemas.openxmlformats.org/officeDocument/2006/relationships/image" Target="../media/image271.emf"/></Relationships>
</file>

<file path=ppt/slides/_rels/slide164.xml.rels><?xml version="1.0" encoding="UTF-8" standalone="yes"?>
<Relationships xmlns="http://schemas.openxmlformats.org/package/2006/relationships"><Relationship Id="rId8" Type="http://schemas.openxmlformats.org/officeDocument/2006/relationships/image" Target="../media/image274.wmf"/><Relationship Id="rId13" Type="http://schemas.openxmlformats.org/officeDocument/2006/relationships/oleObject" Target="../embeddings/oleObject173.bin"/><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276.wmf"/><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273.w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275.wmf"/><Relationship Id="rId4" Type="http://schemas.openxmlformats.org/officeDocument/2006/relationships/image" Target="../media/image272.wmf"/><Relationship Id="rId9" Type="http://schemas.openxmlformats.org/officeDocument/2006/relationships/oleObject" Target="../embeddings/oleObject171.bin"/><Relationship Id="rId14" Type="http://schemas.openxmlformats.org/officeDocument/2006/relationships/image" Target="../media/image277.emf"/></Relationships>
</file>

<file path=ppt/slides/_rels/slide165.xml.rels><?xml version="1.0" encoding="UTF-8" standalone="yes"?>
<Relationships xmlns="http://schemas.openxmlformats.org/package/2006/relationships"><Relationship Id="rId8" Type="http://schemas.openxmlformats.org/officeDocument/2006/relationships/image" Target="../media/image280.w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279.wmf"/><Relationship Id="rId5" Type="http://schemas.openxmlformats.org/officeDocument/2006/relationships/oleObject" Target="../embeddings/oleObject175.bin"/><Relationship Id="rId10" Type="http://schemas.openxmlformats.org/officeDocument/2006/relationships/image" Target="../media/image281.wmf"/><Relationship Id="rId4" Type="http://schemas.openxmlformats.org/officeDocument/2006/relationships/image" Target="../media/image278.wmf"/><Relationship Id="rId9" Type="http://schemas.openxmlformats.org/officeDocument/2006/relationships/oleObject" Target="../embeddings/oleObject177.bin"/></Relationships>
</file>

<file path=ppt/slides/_rels/slide166.xml.rels><?xml version="1.0" encoding="UTF-8" standalone="yes"?>
<Relationships xmlns="http://schemas.openxmlformats.org/package/2006/relationships"><Relationship Id="rId8" Type="http://schemas.openxmlformats.org/officeDocument/2006/relationships/image" Target="../media/image284.wmf"/><Relationship Id="rId13" Type="http://schemas.openxmlformats.org/officeDocument/2006/relationships/oleObject" Target="../embeddings/oleObject183.bin"/><Relationship Id="rId18" Type="http://schemas.openxmlformats.org/officeDocument/2006/relationships/image" Target="../media/image289.wmf"/><Relationship Id="rId3" Type="http://schemas.openxmlformats.org/officeDocument/2006/relationships/oleObject" Target="../embeddings/oleObject178.bin"/><Relationship Id="rId7" Type="http://schemas.openxmlformats.org/officeDocument/2006/relationships/oleObject" Target="../embeddings/oleObject180.bin"/><Relationship Id="rId12" Type="http://schemas.openxmlformats.org/officeDocument/2006/relationships/image" Target="../media/image286.wmf"/><Relationship Id="rId17" Type="http://schemas.openxmlformats.org/officeDocument/2006/relationships/oleObject" Target="../embeddings/oleObject185.bin"/><Relationship Id="rId2" Type="http://schemas.openxmlformats.org/officeDocument/2006/relationships/slideLayout" Target="../slideLayouts/slideLayout7.xml"/><Relationship Id="rId16" Type="http://schemas.openxmlformats.org/officeDocument/2006/relationships/image" Target="../media/image288.wmf"/><Relationship Id="rId1" Type="http://schemas.openxmlformats.org/officeDocument/2006/relationships/vmlDrawing" Target="../drawings/vmlDrawing64.vml"/><Relationship Id="rId6" Type="http://schemas.openxmlformats.org/officeDocument/2006/relationships/image" Target="../media/image283.wmf"/><Relationship Id="rId11" Type="http://schemas.openxmlformats.org/officeDocument/2006/relationships/oleObject" Target="../embeddings/oleObject182.bin"/><Relationship Id="rId5" Type="http://schemas.openxmlformats.org/officeDocument/2006/relationships/oleObject" Target="../embeddings/oleObject179.bin"/><Relationship Id="rId15" Type="http://schemas.openxmlformats.org/officeDocument/2006/relationships/oleObject" Target="../embeddings/oleObject184.bin"/><Relationship Id="rId10" Type="http://schemas.openxmlformats.org/officeDocument/2006/relationships/image" Target="../media/image285.wmf"/><Relationship Id="rId4" Type="http://schemas.openxmlformats.org/officeDocument/2006/relationships/image" Target="../media/image282.wmf"/><Relationship Id="rId9" Type="http://schemas.openxmlformats.org/officeDocument/2006/relationships/oleObject" Target="../embeddings/oleObject181.bin"/><Relationship Id="rId14" Type="http://schemas.openxmlformats.org/officeDocument/2006/relationships/image" Target="../media/image287.wmf"/></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188.bin"/><Relationship Id="rId13" Type="http://schemas.openxmlformats.org/officeDocument/2006/relationships/image" Target="../media/image294.wmf"/><Relationship Id="rId18" Type="http://schemas.openxmlformats.org/officeDocument/2006/relationships/oleObject" Target="../embeddings/oleObject193.bin"/><Relationship Id="rId3" Type="http://schemas.openxmlformats.org/officeDocument/2006/relationships/image" Target="../media/image298.png"/><Relationship Id="rId7" Type="http://schemas.openxmlformats.org/officeDocument/2006/relationships/image" Target="../media/image291.wmf"/><Relationship Id="rId12" Type="http://schemas.openxmlformats.org/officeDocument/2006/relationships/oleObject" Target="../embeddings/oleObject190.bin"/><Relationship Id="rId17" Type="http://schemas.openxmlformats.org/officeDocument/2006/relationships/image" Target="../media/image296.wmf"/><Relationship Id="rId2" Type="http://schemas.openxmlformats.org/officeDocument/2006/relationships/slideLayout" Target="../slideLayouts/slideLayout7.xml"/><Relationship Id="rId16" Type="http://schemas.openxmlformats.org/officeDocument/2006/relationships/oleObject" Target="../embeddings/oleObject192.bin"/><Relationship Id="rId1" Type="http://schemas.openxmlformats.org/officeDocument/2006/relationships/vmlDrawing" Target="../drawings/vmlDrawing65.vml"/><Relationship Id="rId6" Type="http://schemas.openxmlformats.org/officeDocument/2006/relationships/oleObject" Target="../embeddings/oleObject187.bin"/><Relationship Id="rId11" Type="http://schemas.openxmlformats.org/officeDocument/2006/relationships/image" Target="../media/image293.wmf"/><Relationship Id="rId5" Type="http://schemas.openxmlformats.org/officeDocument/2006/relationships/image" Target="../media/image290.wmf"/><Relationship Id="rId15" Type="http://schemas.openxmlformats.org/officeDocument/2006/relationships/image" Target="../media/image295.wmf"/><Relationship Id="rId10" Type="http://schemas.openxmlformats.org/officeDocument/2006/relationships/oleObject" Target="../embeddings/oleObject189.bin"/><Relationship Id="rId19" Type="http://schemas.openxmlformats.org/officeDocument/2006/relationships/image" Target="../media/image297.wmf"/><Relationship Id="rId4" Type="http://schemas.openxmlformats.org/officeDocument/2006/relationships/oleObject" Target="../embeddings/oleObject186.bin"/><Relationship Id="rId9" Type="http://schemas.openxmlformats.org/officeDocument/2006/relationships/image" Target="../media/image292.wmf"/><Relationship Id="rId14" Type="http://schemas.openxmlformats.org/officeDocument/2006/relationships/oleObject" Target="../embeddings/oleObject191.bin"/></Relationships>
</file>

<file path=ppt/slides/_rels/slide168.xml.rels><?xml version="1.0" encoding="UTF-8" standalone="yes"?>
<Relationships xmlns="http://schemas.openxmlformats.org/package/2006/relationships"><Relationship Id="rId8" Type="http://schemas.openxmlformats.org/officeDocument/2006/relationships/image" Target="../media/image301.wmf"/><Relationship Id="rId3" Type="http://schemas.openxmlformats.org/officeDocument/2006/relationships/oleObject" Target="../embeddings/oleObject194.bin"/><Relationship Id="rId7" Type="http://schemas.openxmlformats.org/officeDocument/2006/relationships/oleObject" Target="../embeddings/oleObject196.bin"/><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300.wmf"/><Relationship Id="rId11" Type="http://schemas.openxmlformats.org/officeDocument/2006/relationships/image" Target="../media/image298.png"/><Relationship Id="rId5" Type="http://schemas.openxmlformats.org/officeDocument/2006/relationships/oleObject" Target="../embeddings/oleObject195.bin"/><Relationship Id="rId10" Type="http://schemas.openxmlformats.org/officeDocument/2006/relationships/image" Target="../media/image302.wmf"/><Relationship Id="rId4" Type="http://schemas.openxmlformats.org/officeDocument/2006/relationships/image" Target="../media/image299.wmf"/><Relationship Id="rId9" Type="http://schemas.openxmlformats.org/officeDocument/2006/relationships/oleObject" Target="../embeddings/oleObject197.bin"/></Relationships>
</file>

<file path=ppt/slides/_rels/slide169.xml.rels><?xml version="1.0" encoding="UTF-8" standalone="yes"?>
<Relationships xmlns="http://schemas.openxmlformats.org/package/2006/relationships"><Relationship Id="rId8" Type="http://schemas.openxmlformats.org/officeDocument/2006/relationships/image" Target="../media/image305.wmf"/><Relationship Id="rId13" Type="http://schemas.openxmlformats.org/officeDocument/2006/relationships/oleObject" Target="../embeddings/oleObject203.bin"/><Relationship Id="rId18" Type="http://schemas.openxmlformats.org/officeDocument/2006/relationships/image" Target="../media/image310.wmf"/><Relationship Id="rId3" Type="http://schemas.openxmlformats.org/officeDocument/2006/relationships/oleObject" Target="../embeddings/oleObject198.bin"/><Relationship Id="rId21" Type="http://schemas.openxmlformats.org/officeDocument/2006/relationships/oleObject" Target="../embeddings/oleObject207.bin"/><Relationship Id="rId7" Type="http://schemas.openxmlformats.org/officeDocument/2006/relationships/oleObject" Target="../embeddings/oleObject200.bin"/><Relationship Id="rId12" Type="http://schemas.openxmlformats.org/officeDocument/2006/relationships/image" Target="../media/image307.wmf"/><Relationship Id="rId17" Type="http://schemas.openxmlformats.org/officeDocument/2006/relationships/oleObject" Target="../embeddings/oleObject205.bin"/><Relationship Id="rId2" Type="http://schemas.openxmlformats.org/officeDocument/2006/relationships/slideLayout" Target="../slideLayouts/slideLayout7.xml"/><Relationship Id="rId16" Type="http://schemas.openxmlformats.org/officeDocument/2006/relationships/image" Target="../media/image309.wmf"/><Relationship Id="rId20" Type="http://schemas.openxmlformats.org/officeDocument/2006/relationships/image" Target="../media/image311.wmf"/><Relationship Id="rId1" Type="http://schemas.openxmlformats.org/officeDocument/2006/relationships/vmlDrawing" Target="../drawings/vmlDrawing67.vml"/><Relationship Id="rId6" Type="http://schemas.openxmlformats.org/officeDocument/2006/relationships/image" Target="../media/image304.wmf"/><Relationship Id="rId11" Type="http://schemas.openxmlformats.org/officeDocument/2006/relationships/oleObject" Target="../embeddings/oleObject202.bin"/><Relationship Id="rId24" Type="http://schemas.openxmlformats.org/officeDocument/2006/relationships/image" Target="../media/image313.wmf"/><Relationship Id="rId5" Type="http://schemas.openxmlformats.org/officeDocument/2006/relationships/oleObject" Target="../embeddings/oleObject199.bin"/><Relationship Id="rId15" Type="http://schemas.openxmlformats.org/officeDocument/2006/relationships/oleObject" Target="../embeddings/oleObject204.bin"/><Relationship Id="rId23" Type="http://schemas.openxmlformats.org/officeDocument/2006/relationships/oleObject" Target="../embeddings/oleObject208.bin"/><Relationship Id="rId10" Type="http://schemas.openxmlformats.org/officeDocument/2006/relationships/image" Target="../media/image306.wmf"/><Relationship Id="rId19" Type="http://schemas.openxmlformats.org/officeDocument/2006/relationships/oleObject" Target="../embeddings/oleObject206.bin"/><Relationship Id="rId4" Type="http://schemas.openxmlformats.org/officeDocument/2006/relationships/image" Target="../media/image303.wmf"/><Relationship Id="rId9" Type="http://schemas.openxmlformats.org/officeDocument/2006/relationships/oleObject" Target="../embeddings/oleObject201.bin"/><Relationship Id="rId14" Type="http://schemas.openxmlformats.org/officeDocument/2006/relationships/image" Target="../media/image308.wmf"/><Relationship Id="rId22" Type="http://schemas.openxmlformats.org/officeDocument/2006/relationships/image" Target="../media/image31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316.wmf"/><Relationship Id="rId3" Type="http://schemas.openxmlformats.org/officeDocument/2006/relationships/oleObject" Target="../embeddings/oleObject209.bin"/><Relationship Id="rId7" Type="http://schemas.openxmlformats.org/officeDocument/2006/relationships/oleObject" Target="../embeddings/oleObject211.bin"/><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image" Target="../media/image315.wmf"/><Relationship Id="rId5" Type="http://schemas.openxmlformats.org/officeDocument/2006/relationships/oleObject" Target="../embeddings/oleObject210.bin"/><Relationship Id="rId10" Type="http://schemas.openxmlformats.org/officeDocument/2006/relationships/image" Target="../media/image317.wmf"/><Relationship Id="rId4" Type="http://schemas.openxmlformats.org/officeDocument/2006/relationships/image" Target="../media/image314.wmf"/><Relationship Id="rId9" Type="http://schemas.openxmlformats.org/officeDocument/2006/relationships/oleObject" Target="../embeddings/oleObject212.bin"/></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215.bin"/><Relationship Id="rId13" Type="http://schemas.openxmlformats.org/officeDocument/2006/relationships/image" Target="../media/image322.wmf"/><Relationship Id="rId3" Type="http://schemas.openxmlformats.org/officeDocument/2006/relationships/oleObject" Target="../embeddings/oleObject213.bin"/><Relationship Id="rId7" Type="http://schemas.openxmlformats.org/officeDocument/2006/relationships/image" Target="../media/image319.wmf"/><Relationship Id="rId12" Type="http://schemas.openxmlformats.org/officeDocument/2006/relationships/oleObject" Target="../embeddings/oleObject217.bin"/><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oleObject" Target="../embeddings/oleObject214.bin"/><Relationship Id="rId11" Type="http://schemas.openxmlformats.org/officeDocument/2006/relationships/image" Target="../media/image321.wmf"/><Relationship Id="rId5" Type="http://schemas.openxmlformats.org/officeDocument/2006/relationships/image" Target="../media/image323.png"/><Relationship Id="rId10" Type="http://schemas.openxmlformats.org/officeDocument/2006/relationships/oleObject" Target="../embeddings/oleObject216.bin"/><Relationship Id="rId4" Type="http://schemas.openxmlformats.org/officeDocument/2006/relationships/image" Target="../media/image318.wmf"/><Relationship Id="rId9" Type="http://schemas.openxmlformats.org/officeDocument/2006/relationships/image" Target="../media/image320.wmf"/></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219.bin"/><Relationship Id="rId13" Type="http://schemas.openxmlformats.org/officeDocument/2006/relationships/image" Target="../media/image327.wmf"/><Relationship Id="rId3" Type="http://schemas.openxmlformats.org/officeDocument/2006/relationships/oleObject" Target="../embeddings/oleObject213.bin"/><Relationship Id="rId7" Type="http://schemas.openxmlformats.org/officeDocument/2006/relationships/image" Target="../media/image324.wmf"/><Relationship Id="rId12" Type="http://schemas.openxmlformats.org/officeDocument/2006/relationships/oleObject" Target="../embeddings/oleObject221.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oleObject" Target="../embeddings/oleObject218.bin"/><Relationship Id="rId11" Type="http://schemas.openxmlformats.org/officeDocument/2006/relationships/image" Target="../media/image326.wmf"/><Relationship Id="rId5" Type="http://schemas.openxmlformats.org/officeDocument/2006/relationships/image" Target="../media/image323.png"/><Relationship Id="rId15" Type="http://schemas.openxmlformats.org/officeDocument/2006/relationships/image" Target="../media/image328.wmf"/><Relationship Id="rId10" Type="http://schemas.openxmlformats.org/officeDocument/2006/relationships/oleObject" Target="../embeddings/oleObject220.bin"/><Relationship Id="rId4" Type="http://schemas.openxmlformats.org/officeDocument/2006/relationships/image" Target="../media/image318.wmf"/><Relationship Id="rId9" Type="http://schemas.openxmlformats.org/officeDocument/2006/relationships/image" Target="../media/image325.wmf"/><Relationship Id="rId14" Type="http://schemas.openxmlformats.org/officeDocument/2006/relationships/oleObject" Target="../embeddings/oleObject222.bin"/></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225.bin"/><Relationship Id="rId3" Type="http://schemas.openxmlformats.org/officeDocument/2006/relationships/oleObject" Target="../embeddings/oleObject223.bin"/><Relationship Id="rId7" Type="http://schemas.openxmlformats.org/officeDocument/2006/relationships/image" Target="../media/image332.png"/><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330.wmf"/><Relationship Id="rId5" Type="http://schemas.openxmlformats.org/officeDocument/2006/relationships/oleObject" Target="../embeddings/oleObject224.bin"/><Relationship Id="rId4" Type="http://schemas.openxmlformats.org/officeDocument/2006/relationships/image" Target="../media/image329.wmf"/><Relationship Id="rId9" Type="http://schemas.openxmlformats.org/officeDocument/2006/relationships/image" Target="../media/image331.wmf"/></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228.bin"/><Relationship Id="rId3" Type="http://schemas.openxmlformats.org/officeDocument/2006/relationships/slideLayout" Target="../slideLayouts/slideLayout12.xml"/><Relationship Id="rId7" Type="http://schemas.openxmlformats.org/officeDocument/2006/relationships/image" Target="../media/image334.wmf"/><Relationship Id="rId2" Type="http://schemas.openxmlformats.org/officeDocument/2006/relationships/control" Target="../activeX/activeX25.xml"/><Relationship Id="rId1" Type="http://schemas.openxmlformats.org/officeDocument/2006/relationships/vmlDrawing" Target="../drawings/vmlDrawing72.vml"/><Relationship Id="rId6" Type="http://schemas.openxmlformats.org/officeDocument/2006/relationships/oleObject" Target="../embeddings/oleObject227.bin"/><Relationship Id="rId5" Type="http://schemas.openxmlformats.org/officeDocument/2006/relationships/image" Target="../media/image333.wmf"/><Relationship Id="rId10" Type="http://schemas.openxmlformats.org/officeDocument/2006/relationships/image" Target="../media/image336.wmf"/><Relationship Id="rId4" Type="http://schemas.openxmlformats.org/officeDocument/2006/relationships/oleObject" Target="../embeddings/oleObject226.bin"/><Relationship Id="rId9" Type="http://schemas.openxmlformats.org/officeDocument/2006/relationships/image" Target="../media/image335.wmf"/></Relationships>
</file>

<file path=ppt/slides/_rels/slide175.xml.rels><?xml version="1.0" encoding="UTF-8" standalone="yes"?>
<Relationships xmlns="http://schemas.openxmlformats.org/package/2006/relationships"><Relationship Id="rId8" Type="http://schemas.openxmlformats.org/officeDocument/2006/relationships/image" Target="../media/image339.wmf"/><Relationship Id="rId13" Type="http://schemas.openxmlformats.org/officeDocument/2006/relationships/oleObject" Target="../embeddings/oleObject233.bin"/><Relationship Id="rId3" Type="http://schemas.openxmlformats.org/officeDocument/2006/relationships/slideLayout" Target="../slideLayouts/slideLayout12.xml"/><Relationship Id="rId7" Type="http://schemas.openxmlformats.org/officeDocument/2006/relationships/oleObject" Target="../embeddings/oleObject230.bin"/><Relationship Id="rId12" Type="http://schemas.openxmlformats.org/officeDocument/2006/relationships/image" Target="../media/image341.wmf"/><Relationship Id="rId17" Type="http://schemas.openxmlformats.org/officeDocument/2006/relationships/image" Target="../media/image337.wmf"/><Relationship Id="rId2" Type="http://schemas.openxmlformats.org/officeDocument/2006/relationships/control" Target="../activeX/activeX26.xml"/><Relationship Id="rId16" Type="http://schemas.openxmlformats.org/officeDocument/2006/relationships/image" Target="../media/image343.wmf"/><Relationship Id="rId1" Type="http://schemas.openxmlformats.org/officeDocument/2006/relationships/vmlDrawing" Target="../drawings/vmlDrawing73.vml"/><Relationship Id="rId6" Type="http://schemas.openxmlformats.org/officeDocument/2006/relationships/image" Target="../media/image338.wmf"/><Relationship Id="rId11" Type="http://schemas.openxmlformats.org/officeDocument/2006/relationships/oleObject" Target="../embeddings/oleObject232.bin"/><Relationship Id="rId5" Type="http://schemas.openxmlformats.org/officeDocument/2006/relationships/oleObject" Target="../embeddings/oleObject229.bin"/><Relationship Id="rId15" Type="http://schemas.openxmlformats.org/officeDocument/2006/relationships/oleObject" Target="../embeddings/oleObject234.bin"/><Relationship Id="rId10" Type="http://schemas.openxmlformats.org/officeDocument/2006/relationships/image" Target="../media/image340.wmf"/><Relationship Id="rId4" Type="http://schemas.openxmlformats.org/officeDocument/2006/relationships/image" Target="../media/image344.png"/><Relationship Id="rId9" Type="http://schemas.openxmlformats.org/officeDocument/2006/relationships/oleObject" Target="../embeddings/oleObject231.bin"/><Relationship Id="rId14" Type="http://schemas.openxmlformats.org/officeDocument/2006/relationships/image" Target="../media/image342.wmf"/></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7.xml"/><Relationship Id="rId1" Type="http://schemas.openxmlformats.org/officeDocument/2006/relationships/vmlDrawing" Target="../drawings/vmlDrawing74.vml"/><Relationship Id="rId6" Type="http://schemas.openxmlformats.org/officeDocument/2006/relationships/image" Target="../media/image346.wmf"/><Relationship Id="rId5" Type="http://schemas.openxmlformats.org/officeDocument/2006/relationships/image" Target="../media/image345.wmf"/><Relationship Id="rId4" Type="http://schemas.openxmlformats.org/officeDocument/2006/relationships/oleObject" Target="../embeddings/oleObject235.bin"/></Relationships>
</file>

<file path=ppt/slides/_rels/slide177.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oleObject" Target="../embeddings/oleObject240.bin"/><Relationship Id="rId3" Type="http://schemas.openxmlformats.org/officeDocument/2006/relationships/image" Target="../media/image352.png"/><Relationship Id="rId7" Type="http://schemas.openxmlformats.org/officeDocument/2006/relationships/image" Target="../media/image348.wmf"/><Relationship Id="rId12" Type="http://schemas.openxmlformats.org/officeDocument/2006/relationships/image" Target="../media/image350.wmf"/><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oleObject" Target="../embeddings/oleObject237.bin"/><Relationship Id="rId11" Type="http://schemas.openxmlformats.org/officeDocument/2006/relationships/oleObject" Target="../embeddings/oleObject239.bin"/><Relationship Id="rId5" Type="http://schemas.openxmlformats.org/officeDocument/2006/relationships/image" Target="../media/image347.wmf"/><Relationship Id="rId15" Type="http://schemas.openxmlformats.org/officeDocument/2006/relationships/image" Target="../media/image354.png"/><Relationship Id="rId10" Type="http://schemas.openxmlformats.org/officeDocument/2006/relationships/image" Target="../media/image349.wmf"/><Relationship Id="rId4" Type="http://schemas.openxmlformats.org/officeDocument/2006/relationships/oleObject" Target="../embeddings/oleObject236.bin"/><Relationship Id="rId9" Type="http://schemas.openxmlformats.org/officeDocument/2006/relationships/oleObject" Target="../embeddings/oleObject238.bin"/><Relationship Id="rId14" Type="http://schemas.openxmlformats.org/officeDocument/2006/relationships/image" Target="../media/image351.wmf"/></Relationships>
</file>

<file path=ppt/slides/_rels/slide178.xml.rels><?xml version="1.0" encoding="UTF-8" standalone="yes"?>
<Relationships xmlns="http://schemas.openxmlformats.org/package/2006/relationships"><Relationship Id="rId8" Type="http://schemas.openxmlformats.org/officeDocument/2006/relationships/oleObject" Target="../embeddings/oleObject243.bin"/><Relationship Id="rId13" Type="http://schemas.openxmlformats.org/officeDocument/2006/relationships/image" Target="../media/image359.wmf"/><Relationship Id="rId3" Type="http://schemas.openxmlformats.org/officeDocument/2006/relationships/slideLayout" Target="../slideLayouts/slideLayout7.xml"/><Relationship Id="rId7" Type="http://schemas.openxmlformats.org/officeDocument/2006/relationships/image" Target="../media/image356.wmf"/><Relationship Id="rId12" Type="http://schemas.openxmlformats.org/officeDocument/2006/relationships/oleObject" Target="../embeddings/oleObject245.bin"/><Relationship Id="rId2" Type="http://schemas.openxmlformats.org/officeDocument/2006/relationships/control" Target="../activeX/activeX28.xml"/><Relationship Id="rId1" Type="http://schemas.openxmlformats.org/officeDocument/2006/relationships/vmlDrawing" Target="../drawings/vmlDrawing76.vml"/><Relationship Id="rId6" Type="http://schemas.openxmlformats.org/officeDocument/2006/relationships/oleObject" Target="../embeddings/oleObject242.bin"/><Relationship Id="rId11" Type="http://schemas.openxmlformats.org/officeDocument/2006/relationships/image" Target="../media/image358.wmf"/><Relationship Id="rId5" Type="http://schemas.openxmlformats.org/officeDocument/2006/relationships/image" Target="../media/image355.wmf"/><Relationship Id="rId10" Type="http://schemas.openxmlformats.org/officeDocument/2006/relationships/oleObject" Target="../embeddings/oleObject244.bin"/><Relationship Id="rId4" Type="http://schemas.openxmlformats.org/officeDocument/2006/relationships/oleObject" Target="../embeddings/oleObject241.bin"/><Relationship Id="rId9" Type="http://schemas.openxmlformats.org/officeDocument/2006/relationships/image" Target="../media/image357.wmf"/><Relationship Id="rId14" Type="http://schemas.openxmlformats.org/officeDocument/2006/relationships/image" Target="../media/image360.wmf"/></Relationships>
</file>

<file path=ppt/slides/_rels/slide179.xml.rels><?xml version="1.0" encoding="UTF-8" standalone="yes"?>
<Relationships xmlns="http://schemas.openxmlformats.org/package/2006/relationships"><Relationship Id="rId8" Type="http://schemas.openxmlformats.org/officeDocument/2006/relationships/oleObject" Target="../embeddings/oleObject248.bin"/><Relationship Id="rId13" Type="http://schemas.openxmlformats.org/officeDocument/2006/relationships/image" Target="../media/image365.wmf"/><Relationship Id="rId3" Type="http://schemas.openxmlformats.org/officeDocument/2006/relationships/slideLayout" Target="../slideLayouts/slideLayout7.xml"/><Relationship Id="rId7" Type="http://schemas.openxmlformats.org/officeDocument/2006/relationships/image" Target="../media/image362.wmf"/><Relationship Id="rId12" Type="http://schemas.openxmlformats.org/officeDocument/2006/relationships/oleObject" Target="../embeddings/oleObject250.bin"/><Relationship Id="rId2" Type="http://schemas.openxmlformats.org/officeDocument/2006/relationships/control" Target="../activeX/activeX29.xml"/><Relationship Id="rId1" Type="http://schemas.openxmlformats.org/officeDocument/2006/relationships/vmlDrawing" Target="../drawings/vmlDrawing77.vml"/><Relationship Id="rId6" Type="http://schemas.openxmlformats.org/officeDocument/2006/relationships/oleObject" Target="../embeddings/oleObject247.bin"/><Relationship Id="rId11" Type="http://schemas.openxmlformats.org/officeDocument/2006/relationships/image" Target="../media/image364.wmf"/><Relationship Id="rId5" Type="http://schemas.openxmlformats.org/officeDocument/2006/relationships/image" Target="../media/image361.wmf"/><Relationship Id="rId10" Type="http://schemas.openxmlformats.org/officeDocument/2006/relationships/oleObject" Target="../embeddings/oleObject249.bin"/><Relationship Id="rId4" Type="http://schemas.openxmlformats.org/officeDocument/2006/relationships/oleObject" Target="../embeddings/oleObject246.bin"/><Relationship Id="rId9" Type="http://schemas.openxmlformats.org/officeDocument/2006/relationships/image" Target="../media/image363.wmf"/><Relationship Id="rId14" Type="http://schemas.openxmlformats.org/officeDocument/2006/relationships/image" Target="../media/image36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8" Type="http://schemas.openxmlformats.org/officeDocument/2006/relationships/image" Target="../media/image368.wmf"/><Relationship Id="rId3" Type="http://schemas.openxmlformats.org/officeDocument/2006/relationships/oleObject" Target="../embeddings/oleObject251.bin"/><Relationship Id="rId7" Type="http://schemas.openxmlformats.org/officeDocument/2006/relationships/oleObject" Target="../embeddings/oleObject253.bin"/><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367.wmf"/><Relationship Id="rId5" Type="http://schemas.openxmlformats.org/officeDocument/2006/relationships/oleObject" Target="../embeddings/oleObject252.bin"/><Relationship Id="rId10" Type="http://schemas.openxmlformats.org/officeDocument/2006/relationships/image" Target="../media/image369.wmf"/><Relationship Id="rId4" Type="http://schemas.openxmlformats.org/officeDocument/2006/relationships/image" Target="../media/image366.wmf"/><Relationship Id="rId9" Type="http://schemas.openxmlformats.org/officeDocument/2006/relationships/oleObject" Target="../embeddings/oleObject254.bin"/></Relationships>
</file>

<file path=ppt/slides/_rels/slide181.xml.rels><?xml version="1.0" encoding="UTF-8" standalone="yes"?>
<Relationships xmlns="http://schemas.openxmlformats.org/package/2006/relationships"><Relationship Id="rId8" Type="http://schemas.openxmlformats.org/officeDocument/2006/relationships/oleObject" Target="../embeddings/oleObject257.bin"/><Relationship Id="rId13" Type="http://schemas.openxmlformats.org/officeDocument/2006/relationships/image" Target="../media/image374.wmf"/><Relationship Id="rId3" Type="http://schemas.openxmlformats.org/officeDocument/2006/relationships/image" Target="../media/image375.png"/><Relationship Id="rId7" Type="http://schemas.openxmlformats.org/officeDocument/2006/relationships/image" Target="../media/image371.wmf"/><Relationship Id="rId12" Type="http://schemas.openxmlformats.org/officeDocument/2006/relationships/oleObject" Target="../embeddings/oleObject259.bin"/><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oleObject" Target="../embeddings/oleObject256.bin"/><Relationship Id="rId11" Type="http://schemas.openxmlformats.org/officeDocument/2006/relationships/image" Target="../media/image373.wmf"/><Relationship Id="rId5" Type="http://schemas.openxmlformats.org/officeDocument/2006/relationships/image" Target="../media/image370.wmf"/><Relationship Id="rId10" Type="http://schemas.openxmlformats.org/officeDocument/2006/relationships/oleObject" Target="../embeddings/oleObject258.bin"/><Relationship Id="rId4" Type="http://schemas.openxmlformats.org/officeDocument/2006/relationships/oleObject" Target="../embeddings/oleObject255.bin"/><Relationship Id="rId9" Type="http://schemas.openxmlformats.org/officeDocument/2006/relationships/image" Target="../media/image372.wmf"/></Relationships>
</file>

<file path=ppt/slides/_rels/slide182.xml.rels><?xml version="1.0" encoding="UTF-8" standalone="yes"?>
<Relationships xmlns="http://schemas.openxmlformats.org/package/2006/relationships"><Relationship Id="rId8" Type="http://schemas.openxmlformats.org/officeDocument/2006/relationships/oleObject" Target="../embeddings/oleObject262.bin"/><Relationship Id="rId13" Type="http://schemas.openxmlformats.org/officeDocument/2006/relationships/image" Target="../media/image380.wmf"/><Relationship Id="rId18" Type="http://schemas.openxmlformats.org/officeDocument/2006/relationships/oleObject" Target="../embeddings/oleObject267.bin"/><Relationship Id="rId3" Type="http://schemas.openxmlformats.org/officeDocument/2006/relationships/image" Target="../media/image385.png"/><Relationship Id="rId21" Type="http://schemas.openxmlformats.org/officeDocument/2006/relationships/image" Target="../media/image384.wmf"/><Relationship Id="rId7" Type="http://schemas.openxmlformats.org/officeDocument/2006/relationships/image" Target="../media/image377.wmf"/><Relationship Id="rId12" Type="http://schemas.openxmlformats.org/officeDocument/2006/relationships/oleObject" Target="../embeddings/oleObject264.bin"/><Relationship Id="rId17" Type="http://schemas.openxmlformats.org/officeDocument/2006/relationships/image" Target="../media/image382.wmf"/><Relationship Id="rId2" Type="http://schemas.openxmlformats.org/officeDocument/2006/relationships/slideLayout" Target="../slideLayouts/slideLayout7.xml"/><Relationship Id="rId16" Type="http://schemas.openxmlformats.org/officeDocument/2006/relationships/oleObject" Target="../embeddings/oleObject266.bin"/><Relationship Id="rId20" Type="http://schemas.openxmlformats.org/officeDocument/2006/relationships/oleObject" Target="../embeddings/oleObject268.bin"/><Relationship Id="rId1" Type="http://schemas.openxmlformats.org/officeDocument/2006/relationships/vmlDrawing" Target="../drawings/vmlDrawing80.vml"/><Relationship Id="rId6" Type="http://schemas.openxmlformats.org/officeDocument/2006/relationships/oleObject" Target="../embeddings/oleObject261.bin"/><Relationship Id="rId11" Type="http://schemas.openxmlformats.org/officeDocument/2006/relationships/image" Target="../media/image379.wmf"/><Relationship Id="rId5" Type="http://schemas.openxmlformats.org/officeDocument/2006/relationships/image" Target="../media/image376.wmf"/><Relationship Id="rId15" Type="http://schemas.openxmlformats.org/officeDocument/2006/relationships/image" Target="../media/image381.wmf"/><Relationship Id="rId10" Type="http://schemas.openxmlformats.org/officeDocument/2006/relationships/oleObject" Target="../embeddings/oleObject263.bin"/><Relationship Id="rId19" Type="http://schemas.openxmlformats.org/officeDocument/2006/relationships/image" Target="../media/image383.wmf"/><Relationship Id="rId4" Type="http://schemas.openxmlformats.org/officeDocument/2006/relationships/oleObject" Target="../embeddings/oleObject260.bin"/><Relationship Id="rId9" Type="http://schemas.openxmlformats.org/officeDocument/2006/relationships/image" Target="../media/image378.wmf"/><Relationship Id="rId14" Type="http://schemas.openxmlformats.org/officeDocument/2006/relationships/oleObject" Target="../embeddings/oleObject265.bin"/></Relationships>
</file>

<file path=ppt/slides/_rels/slide183.xml.rels><?xml version="1.0" encoding="UTF-8" standalone="yes"?>
<Relationships xmlns="http://schemas.openxmlformats.org/package/2006/relationships"><Relationship Id="rId8" Type="http://schemas.openxmlformats.org/officeDocument/2006/relationships/image" Target="../media/image387.wmf"/><Relationship Id="rId3" Type="http://schemas.openxmlformats.org/officeDocument/2006/relationships/image" Target="../media/image388.png"/><Relationship Id="rId7" Type="http://schemas.openxmlformats.org/officeDocument/2006/relationships/oleObject" Target="../embeddings/oleObject270.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386.wmf"/><Relationship Id="rId5" Type="http://schemas.openxmlformats.org/officeDocument/2006/relationships/oleObject" Target="../embeddings/oleObject269.bin"/><Relationship Id="rId4" Type="http://schemas.openxmlformats.org/officeDocument/2006/relationships/image" Target="../media/image38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8.wmf"/><Relationship Id="rId3" Type="http://schemas.microsoft.com/office/2007/relationships/media" Target="../media/media1.wmv"/><Relationship Id="rId7" Type="http://schemas.openxmlformats.org/officeDocument/2006/relationships/slideLayout" Target="../slideLayouts/slideLayout2.xml"/><Relationship Id="rId12" Type="http://schemas.openxmlformats.org/officeDocument/2006/relationships/oleObject" Target="../embeddings/oleObject3.bin"/><Relationship Id="rId2" Type="http://schemas.openxmlformats.org/officeDocument/2006/relationships/tags" Target="../tags/tag1.xml"/><Relationship Id="rId1" Type="http://schemas.openxmlformats.org/officeDocument/2006/relationships/vmlDrawing" Target="../drawings/vmlDrawing3.vml"/><Relationship Id="rId6" Type="http://schemas.openxmlformats.org/officeDocument/2006/relationships/video" Target="../media/media2.wmv"/><Relationship Id="rId11" Type="http://schemas.openxmlformats.org/officeDocument/2006/relationships/image" Target="../media/image22.png"/><Relationship Id="rId5" Type="http://schemas.microsoft.com/office/2007/relationships/media" Target="../media/media2.wmv"/><Relationship Id="rId10" Type="http://schemas.openxmlformats.org/officeDocument/2006/relationships/image" Target="../media/image21.png"/><Relationship Id="rId4" Type="http://schemas.openxmlformats.org/officeDocument/2006/relationships/video" Target="../media/media1.wmv"/><Relationship Id="rId9" Type="http://schemas.openxmlformats.org/officeDocument/2006/relationships/image" Target="../media/image20.png"/><Relationship Id="rId1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video" Target="../media/media3.wmv"/><Relationship Id="rId7" Type="http://schemas.openxmlformats.org/officeDocument/2006/relationships/video" Target="../media/media5.wmv"/><Relationship Id="rId12" Type="http://schemas.openxmlformats.org/officeDocument/2006/relationships/image" Target="../media/image26.png"/><Relationship Id="rId2" Type="http://schemas.microsoft.com/office/2007/relationships/media" Target="../media/media3.wmv"/><Relationship Id="rId1" Type="http://schemas.openxmlformats.org/officeDocument/2006/relationships/tags" Target="../tags/tag2.xml"/><Relationship Id="rId6" Type="http://schemas.microsoft.com/office/2007/relationships/media" Target="../media/media5.wmv"/><Relationship Id="rId11" Type="http://schemas.openxmlformats.org/officeDocument/2006/relationships/image" Target="../media/image25.png"/><Relationship Id="rId5" Type="http://schemas.openxmlformats.org/officeDocument/2006/relationships/video" Target="../media/media4.wmv"/><Relationship Id="rId10" Type="http://schemas.openxmlformats.org/officeDocument/2006/relationships/image" Target="../media/image24.png"/><Relationship Id="rId4" Type="http://schemas.microsoft.com/office/2007/relationships/media" Target="../media/media4.wmv"/><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3.wmv"/><Relationship Id="rId7"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video" Target="../media/media5.wmv"/><Relationship Id="rId5" Type="http://schemas.microsoft.com/office/2007/relationships/media" Target="../media/media5.wmv"/><Relationship Id="rId10" Type="http://schemas.openxmlformats.org/officeDocument/2006/relationships/image" Target="../media/image29.png"/><Relationship Id="rId4" Type="http://schemas.openxmlformats.org/officeDocument/2006/relationships/video" Target="../media/media3.wmv"/><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2.png"/><Relationship Id="rId5" Type="http://schemas.openxmlformats.org/officeDocument/2006/relationships/image" Target="../media/image30.w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2.wmf"/><Relationship Id="rId5" Type="http://schemas.openxmlformats.org/officeDocument/2006/relationships/oleObject" Target="../embeddings/oleObject7.bin"/><Relationship Id="rId4" Type="http://schemas.openxmlformats.org/officeDocument/2006/relationships/image" Target="../media/image41.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5.wmf"/><Relationship Id="rId5" Type="http://schemas.openxmlformats.org/officeDocument/2006/relationships/oleObject" Target="../embeddings/oleObject10.bin"/><Relationship Id="rId4" Type="http://schemas.openxmlformats.org/officeDocument/2006/relationships/image" Target="../media/image4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8.png"/><Relationship Id="rId4" Type="http://schemas.openxmlformats.org/officeDocument/2006/relationships/image" Target="../media/image47.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53.wmf"/><Relationship Id="rId3" Type="http://schemas.openxmlformats.org/officeDocument/2006/relationships/image" Target="../media/image55.png"/><Relationship Id="rId7" Type="http://schemas.openxmlformats.org/officeDocument/2006/relationships/image" Target="../media/image50.wmf"/><Relationship Id="rId12"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11" Type="http://schemas.openxmlformats.org/officeDocument/2006/relationships/image" Target="../media/image52.wmf"/><Relationship Id="rId5" Type="http://schemas.openxmlformats.org/officeDocument/2006/relationships/image" Target="../media/image49.wmf"/><Relationship Id="rId15" Type="http://schemas.openxmlformats.org/officeDocument/2006/relationships/image" Target="../media/image54.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51.wmf"/><Relationship Id="rId14" Type="http://schemas.openxmlformats.org/officeDocument/2006/relationships/oleObject" Target="../embeddings/oleObject18.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19.bin"/><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media" Target="../media/media8.avi"/><Relationship Id="rId7" Type="http://schemas.openxmlformats.org/officeDocument/2006/relationships/image" Target="../media/image68.png"/><Relationship Id="rId2" Type="http://schemas.openxmlformats.org/officeDocument/2006/relationships/video" Target="../media/media7.avi"/><Relationship Id="rId1" Type="http://schemas.microsoft.com/office/2007/relationships/media" Target="../media/media7.avi"/><Relationship Id="rId6" Type="http://schemas.openxmlformats.org/officeDocument/2006/relationships/image" Target="../media/image67.png"/><Relationship Id="rId5" Type="http://schemas.openxmlformats.org/officeDocument/2006/relationships/slideLayout" Target="../slideLayouts/slideLayout7.xml"/><Relationship Id="rId4" Type="http://schemas.openxmlformats.org/officeDocument/2006/relationships/video" Target="../media/media8.avi"/></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avi"/><Relationship Id="rId1" Type="http://schemas.microsoft.com/office/2007/relationships/media" Target="../media/media8.avi"/><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70.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72.wmf"/><Relationship Id="rId5" Type="http://schemas.openxmlformats.org/officeDocument/2006/relationships/oleObject" Target="../embeddings/oleObject22.bin"/><Relationship Id="rId4" Type="http://schemas.openxmlformats.org/officeDocument/2006/relationships/image" Target="../media/image71.wmf"/></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4.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24.bin"/><Relationship Id="rId5" Type="http://schemas.openxmlformats.org/officeDocument/2006/relationships/image" Target="../media/image73.wmf"/><Relationship Id="rId4" Type="http://schemas.openxmlformats.org/officeDocument/2006/relationships/oleObject" Target="../embeddings/oleObject23.bin"/></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81.png"/><Relationship Id="rId7" Type="http://schemas.openxmlformats.org/officeDocument/2006/relationships/image" Target="../media/image78.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26.bin"/><Relationship Id="rId11" Type="http://schemas.openxmlformats.org/officeDocument/2006/relationships/image" Target="../media/image80.wmf"/><Relationship Id="rId5" Type="http://schemas.openxmlformats.org/officeDocument/2006/relationships/image" Target="../media/image77.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79.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slideLayout" Target="../slideLayouts/slideLayout7.xml"/><Relationship Id="rId7" Type="http://schemas.openxmlformats.org/officeDocument/2006/relationships/image" Target="../media/image83.wmf"/><Relationship Id="rId2" Type="http://schemas.openxmlformats.org/officeDocument/2006/relationships/control" Target="../activeX/activeX1.xml"/><Relationship Id="rId1" Type="http://schemas.openxmlformats.org/officeDocument/2006/relationships/vmlDrawing" Target="../drawings/vmlDrawing14.vml"/><Relationship Id="rId6" Type="http://schemas.openxmlformats.org/officeDocument/2006/relationships/oleObject" Target="../embeddings/oleObject30.bin"/><Relationship Id="rId5" Type="http://schemas.openxmlformats.org/officeDocument/2006/relationships/image" Target="../media/image82.wmf"/><Relationship Id="rId10" Type="http://schemas.openxmlformats.org/officeDocument/2006/relationships/image" Target="../media/image85.wmf"/><Relationship Id="rId4" Type="http://schemas.openxmlformats.org/officeDocument/2006/relationships/oleObject" Target="../embeddings/oleObject29.bin"/><Relationship Id="rId9" Type="http://schemas.openxmlformats.org/officeDocument/2006/relationships/image" Target="../media/image84.wmf"/></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32.bin"/><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88.wmf"/><Relationship Id="rId5" Type="http://schemas.openxmlformats.org/officeDocument/2006/relationships/oleObject" Target="../embeddings/oleObject33.bin"/><Relationship Id="rId4" Type="http://schemas.openxmlformats.org/officeDocument/2006/relationships/image" Target="../media/image87.wmf"/><Relationship Id="rId9" Type="http://schemas.openxmlformats.org/officeDocument/2006/relationships/image" Target="../media/image89.wmf"/></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16.vml"/><Relationship Id="rId4" Type="http://schemas.openxmlformats.org/officeDocument/2006/relationships/image" Target="../media/image91.wmf"/></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slideLayout" Target="../slideLayouts/slideLayout7.xml"/><Relationship Id="rId7" Type="http://schemas.openxmlformats.org/officeDocument/2006/relationships/image" Target="../media/image93.wmf"/><Relationship Id="rId2" Type="http://schemas.openxmlformats.org/officeDocument/2006/relationships/control" Target="../activeX/activeX3.xml"/><Relationship Id="rId1" Type="http://schemas.openxmlformats.org/officeDocument/2006/relationships/vmlDrawing" Target="../drawings/vmlDrawing17.vml"/><Relationship Id="rId6" Type="http://schemas.openxmlformats.org/officeDocument/2006/relationships/oleObject" Target="../embeddings/oleObject36.bin"/><Relationship Id="rId5" Type="http://schemas.openxmlformats.org/officeDocument/2006/relationships/image" Target="../media/image92.wmf"/><Relationship Id="rId10" Type="http://schemas.openxmlformats.org/officeDocument/2006/relationships/image" Target="../media/image95.wmf"/><Relationship Id="rId4" Type="http://schemas.openxmlformats.org/officeDocument/2006/relationships/oleObject" Target="../embeddings/oleObject35.bin"/><Relationship Id="rId9" Type="http://schemas.openxmlformats.org/officeDocument/2006/relationships/image" Target="../media/image94.wmf"/></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oleObject" Target="../embeddings/oleObject38.bin"/><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39.bin"/><Relationship Id="rId5" Type="http://schemas.openxmlformats.org/officeDocument/2006/relationships/image" Target="../media/image96.png"/><Relationship Id="rId4" Type="http://schemas.openxmlformats.org/officeDocument/2006/relationships/image" Target="../media/image97.wmf"/><Relationship Id="rId9" Type="http://schemas.openxmlformats.org/officeDocument/2006/relationships/image" Target="../media/image94.wmf"/></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42.bin"/><Relationship Id="rId5" Type="http://schemas.openxmlformats.org/officeDocument/2006/relationships/image" Target="../media/image99.wmf"/><Relationship Id="rId4" Type="http://schemas.openxmlformats.org/officeDocument/2006/relationships/oleObject" Target="../embeddings/oleObject41.bin"/></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03.wmf"/><Relationship Id="rId5" Type="http://schemas.openxmlformats.org/officeDocument/2006/relationships/oleObject" Target="../embeddings/oleObject45.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47.bin"/></Relationships>
</file>

<file path=ppt/slides/_rels/slide98.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7.wmf"/><Relationship Id="rId11" Type="http://schemas.openxmlformats.org/officeDocument/2006/relationships/oleObject" Target="../embeddings/oleObject52.bin"/><Relationship Id="rId5" Type="http://schemas.openxmlformats.org/officeDocument/2006/relationships/oleObject" Target="../embeddings/oleObject49.bin"/><Relationship Id="rId10" Type="http://schemas.openxmlformats.org/officeDocument/2006/relationships/image" Target="../media/image109.emf"/><Relationship Id="rId4" Type="http://schemas.openxmlformats.org/officeDocument/2006/relationships/image" Target="../media/image106.wmf"/><Relationship Id="rId9" Type="http://schemas.openxmlformats.org/officeDocument/2006/relationships/oleObject" Target="../embeddings/oleObject51.bin"/></Relationships>
</file>

<file path=ppt/slides/_rels/slide99.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12.wmf"/><Relationship Id="rId5" Type="http://schemas.openxmlformats.org/officeDocument/2006/relationships/oleObject" Target="../embeddings/oleObject54.bin"/><Relationship Id="rId4" Type="http://schemas.openxmlformats.org/officeDocument/2006/relationships/image" Target="../media/image1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1" dirty="0" smtClean="0"/>
              <a:t>机械原理重点复习</a:t>
            </a:r>
            <a:endParaRPr lang="zh-CN" altLang="en-US" b="1" dirty="0"/>
          </a:p>
        </p:txBody>
      </p:sp>
      <p:sp>
        <p:nvSpPr>
          <p:cNvPr id="3" name="副标题 2"/>
          <p:cNvSpPr>
            <a:spLocks noGrp="1"/>
          </p:cNvSpPr>
          <p:nvPr>
            <p:ph type="subTitle" idx="1"/>
          </p:nvPr>
        </p:nvSpPr>
        <p:spPr/>
        <p:txBody>
          <a:bodyPr/>
          <a:lstStyle/>
          <a:p>
            <a:endParaRPr lang="en-US" altLang="zh-CN" dirty="0" smtClean="0"/>
          </a:p>
          <a:p>
            <a:r>
              <a:rPr lang="zh-CN" altLang="en-US" dirty="0" smtClean="0"/>
              <a:t>河海大学机电学院</a:t>
            </a:r>
            <a:endParaRPr lang="en-US" altLang="zh-CN" dirty="0" smtClean="0"/>
          </a:p>
          <a:p>
            <a:r>
              <a:rPr lang="zh-CN" altLang="en-US" dirty="0" smtClean="0"/>
              <a:t>姬</a:t>
            </a:r>
            <a:r>
              <a:rPr lang="zh-CN" altLang="en-US" dirty="0"/>
              <a:t>翠翠</a:t>
            </a:r>
            <a:endParaRPr lang="en-US" altLang="zh-CN" dirty="0" smtClean="0"/>
          </a:p>
        </p:txBody>
      </p:sp>
    </p:spTree>
    <p:extLst>
      <p:ext uri="{BB962C8B-B14F-4D97-AF65-F5344CB8AC3E}">
        <p14:creationId xmlns:p14="http://schemas.microsoft.com/office/powerpoint/2010/main" val="3591742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65074" y="2111404"/>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解</a:t>
            </a:r>
            <a:r>
              <a:rPr lang="zh-CN" altLang="en-US" sz="2400" b="1" dirty="0">
                <a:latin typeface="华文楷体" panose="02010600040101010101" pitchFamily="2" charset="-122"/>
                <a:ea typeface="华文楷体" panose="02010600040101010101" pitchFamily="2" charset="-122"/>
              </a:rPr>
              <a:t>  ：</a:t>
            </a:r>
          </a:p>
        </p:txBody>
      </p:sp>
      <p:sp>
        <p:nvSpPr>
          <p:cNvPr id="13" name="Text Box 4"/>
          <p:cNvSpPr txBox="1">
            <a:spLocks noChangeArrowheads="1"/>
          </p:cNvSpPr>
          <p:nvPr/>
        </p:nvSpPr>
        <p:spPr bwMode="auto">
          <a:xfrm>
            <a:off x="2303496" y="2700424"/>
            <a:ext cx="5238744" cy="498598"/>
          </a:xfrm>
          <a:prstGeom prst="rect">
            <a:avLst/>
          </a:prstGeom>
          <a:noFill/>
          <a:ln w="57150">
            <a:noFill/>
            <a:miter lim="800000"/>
            <a:headEnd/>
            <a:tailEnd/>
          </a:ln>
          <a:effectLst/>
        </p:spPr>
        <p:txBody>
          <a:bodyPr wrap="square">
            <a:spAutoFit/>
          </a:bodyPr>
          <a:lstStyle/>
          <a:p>
            <a:pPr lvl="1">
              <a:lnSpc>
                <a:spcPct val="110000"/>
              </a:lnSpc>
              <a:buClrTx/>
              <a:buFontTx/>
              <a:buNone/>
            </a:pPr>
            <a:r>
              <a:rPr lang="en-US" altLang="zh-CN" sz="2400" i="1" dirty="0">
                <a:latin typeface="Times New Roman" pitchFamily="18" charset="0"/>
                <a:cs typeface="Times New Roman" pitchFamily="18" charset="0"/>
              </a:rPr>
              <a:t>n =</a:t>
            </a:r>
            <a:r>
              <a:rPr lang="en-US" altLang="zh-CN" sz="2400" dirty="0">
                <a:latin typeface="Times New Roman" pitchFamily="18" charset="0"/>
                <a:cs typeface="Times New Roman" pitchFamily="18" charset="0"/>
              </a:rPr>
              <a:t>7</a:t>
            </a:r>
          </a:p>
        </p:txBody>
      </p:sp>
      <p:sp>
        <p:nvSpPr>
          <p:cNvPr id="15" name="矩形 14"/>
          <p:cNvSpPr/>
          <p:nvPr/>
        </p:nvSpPr>
        <p:spPr>
          <a:xfrm>
            <a:off x="2303496" y="3332990"/>
            <a:ext cx="2667019" cy="498598"/>
          </a:xfrm>
          <a:prstGeom prst="rect">
            <a:avLst/>
          </a:prstGeom>
        </p:spPr>
        <p:txBody>
          <a:bodyPr wrap="square">
            <a:spAutoFit/>
          </a:bodyPr>
          <a:lstStyle/>
          <a:p>
            <a:pPr lvl="1">
              <a:lnSpc>
                <a:spcPct val="110000"/>
              </a:lnSpc>
              <a:buClrTx/>
              <a:buFontTx/>
              <a:buNone/>
            </a:pPr>
            <a:r>
              <a:rPr lang="en-US" altLang="zh-CN" sz="2400" i="1" dirty="0">
                <a:latin typeface="Times New Roman" pitchFamily="18" charset="0"/>
                <a:cs typeface="Times New Roman" pitchFamily="18" charset="0"/>
              </a:rPr>
              <a:t>P</a:t>
            </a:r>
            <a:r>
              <a:rPr lang="en-US" altLang="zh-CN" sz="2400" baseline="-25000" dirty="0">
                <a:latin typeface="Times New Roman" pitchFamily="18" charset="0"/>
                <a:cs typeface="Times New Roman" pitchFamily="18" charset="0"/>
              </a:rPr>
              <a:t>L</a:t>
            </a:r>
            <a:r>
              <a:rPr lang="en-US" altLang="zh-CN" sz="2400" dirty="0">
                <a:latin typeface="Times New Roman" pitchFamily="18" charset="0"/>
                <a:cs typeface="Times New Roman" pitchFamily="18" charset="0"/>
              </a:rPr>
              <a:t> =9</a:t>
            </a:r>
            <a:r>
              <a:rPr lang="en-US" altLang="zh-CN" sz="2400" baseline="-25000" dirty="0">
                <a:latin typeface="Times New Roman" pitchFamily="18" charset="0"/>
                <a:cs typeface="Times New Roman" pitchFamily="18" charset="0"/>
              </a:rPr>
              <a:t>              </a:t>
            </a:r>
            <a:endParaRPr lang="en-US" altLang="zh-CN" sz="2400" i="1" dirty="0">
              <a:latin typeface="Times New Roman" pitchFamily="18" charset="0"/>
              <a:cs typeface="Times New Roman" pitchFamily="18" charset="0"/>
            </a:endParaRPr>
          </a:p>
        </p:txBody>
      </p:sp>
      <p:sp>
        <p:nvSpPr>
          <p:cNvPr id="16" name="矩形 15"/>
          <p:cNvSpPr/>
          <p:nvPr/>
        </p:nvSpPr>
        <p:spPr>
          <a:xfrm>
            <a:off x="2875001" y="4101076"/>
            <a:ext cx="923651" cy="461665"/>
          </a:xfrm>
          <a:prstGeom prst="rect">
            <a:avLst/>
          </a:prstGeom>
        </p:spPr>
        <p:txBody>
          <a:bodyPr wrap="none">
            <a:spAutoFit/>
          </a:bodyPr>
          <a:lstStyle/>
          <a:p>
            <a:r>
              <a:rPr lang="en-US" altLang="zh-CN" sz="2400" i="1" dirty="0">
                <a:latin typeface="Times New Roman" pitchFamily="18" charset="0"/>
                <a:cs typeface="Times New Roman" pitchFamily="18" charset="0"/>
              </a:rPr>
              <a:t>P</a:t>
            </a:r>
            <a:r>
              <a:rPr lang="en-US" altLang="zh-CN" sz="2400" baseline="-25000" dirty="0">
                <a:latin typeface="Times New Roman" pitchFamily="18" charset="0"/>
                <a:cs typeface="Times New Roman" pitchFamily="18" charset="0"/>
              </a:rPr>
              <a:t>H</a:t>
            </a:r>
            <a:r>
              <a:rPr lang="en-US" altLang="zh-CN" sz="2400" dirty="0">
                <a:latin typeface="Times New Roman" pitchFamily="18" charset="0"/>
                <a:cs typeface="Times New Roman" pitchFamily="18" charset="0"/>
              </a:rPr>
              <a:t> =2</a:t>
            </a:r>
            <a:endParaRPr lang="zh-CN" altLang="en-US" sz="2400" dirty="0"/>
          </a:p>
        </p:txBody>
      </p:sp>
      <p:sp>
        <p:nvSpPr>
          <p:cNvPr id="17" name="矩形 16"/>
          <p:cNvSpPr/>
          <p:nvPr/>
        </p:nvSpPr>
        <p:spPr>
          <a:xfrm>
            <a:off x="2112235" y="4773150"/>
            <a:ext cx="6096000" cy="1754326"/>
          </a:xfrm>
          <a:prstGeom prst="rect">
            <a:avLst/>
          </a:prstGeom>
        </p:spPr>
        <p:txBody>
          <a:bodyPr>
            <a:spAutoFit/>
          </a:bodyPr>
          <a:lstStyle/>
          <a:p>
            <a:pPr lvl="1">
              <a:lnSpc>
                <a:spcPct val="150000"/>
              </a:lnSpc>
              <a:buClrTx/>
              <a:buFontTx/>
              <a:buNone/>
            </a:pPr>
            <a:r>
              <a:rPr lang="zh-CN" altLang="en-US" sz="2400" i="1" dirty="0">
                <a:latin typeface="Times New Roman" pitchFamily="18" charset="0"/>
                <a:cs typeface="Times New Roman" pitchFamily="18" charset="0"/>
              </a:rPr>
              <a:t>  </a:t>
            </a:r>
            <a:r>
              <a:rPr lang="en-US" altLang="zh-CN" sz="2400" i="1" dirty="0">
                <a:latin typeface="Times New Roman" pitchFamily="18" charset="0"/>
                <a:cs typeface="Times New Roman" pitchFamily="18" charset="0"/>
              </a:rPr>
              <a:t>F = </a:t>
            </a:r>
            <a:r>
              <a:rPr lang="en-US" altLang="zh-CN" sz="2400" dirty="0">
                <a:latin typeface="Times New Roman" pitchFamily="18" charset="0"/>
                <a:cs typeface="Times New Roman" pitchFamily="18" charset="0"/>
              </a:rPr>
              <a:t>3</a:t>
            </a:r>
            <a:r>
              <a:rPr lang="en-US" altLang="zh-CN" sz="2400" i="1" dirty="0">
                <a:latin typeface="Times New Roman" pitchFamily="18" charset="0"/>
                <a:cs typeface="Times New Roman" pitchFamily="18" charset="0"/>
              </a:rPr>
              <a:t>n </a:t>
            </a:r>
            <a:r>
              <a:rPr lang="en-US" altLang="zh-CN" sz="2400" dirty="0">
                <a:latin typeface="仿宋_GB2312" panose="02010609030101010101" pitchFamily="49" charset="-122"/>
                <a:ea typeface="仿宋_GB2312" panose="02010609030101010101" pitchFamily="49" charset="-122"/>
                <a:cs typeface="Times New Roman" pitchFamily="18" charset="0"/>
              </a:rPr>
              <a:t>- </a:t>
            </a:r>
            <a:r>
              <a:rPr lang="en-US" altLang="zh-CN" sz="2400" dirty="0">
                <a:latin typeface="Times New Roman" pitchFamily="18" charset="0"/>
                <a:cs typeface="Times New Roman" pitchFamily="18" charset="0"/>
              </a:rPr>
              <a:t>2</a:t>
            </a:r>
            <a:r>
              <a:rPr lang="en-US" altLang="zh-CN" sz="2400" i="1" dirty="0">
                <a:latin typeface="Times New Roman" pitchFamily="18" charset="0"/>
                <a:cs typeface="Times New Roman" pitchFamily="18" charset="0"/>
              </a:rPr>
              <a:t> P</a:t>
            </a:r>
            <a:r>
              <a:rPr lang="en-US" altLang="zh-CN" sz="2400" baseline="-25000" dirty="0">
                <a:latin typeface="Times New Roman" pitchFamily="18" charset="0"/>
                <a:cs typeface="Times New Roman" pitchFamily="18" charset="0"/>
              </a:rPr>
              <a:t>L</a:t>
            </a:r>
            <a:r>
              <a:rPr lang="en-US" altLang="zh-CN" sz="2400" i="1" dirty="0">
                <a:latin typeface="Times New Roman" pitchFamily="18" charset="0"/>
                <a:cs typeface="Times New Roman" pitchFamily="18" charset="0"/>
              </a:rPr>
              <a:t> </a:t>
            </a:r>
            <a:r>
              <a:rPr lang="en-US" altLang="zh-CN" sz="2400" dirty="0">
                <a:latin typeface="仿宋_GB2312" panose="02010609030101010101" pitchFamily="49" charset="-122"/>
                <a:ea typeface="仿宋_GB2312" panose="02010609030101010101" pitchFamily="49" charset="-122"/>
                <a:cs typeface="Times New Roman" pitchFamily="18" charset="0"/>
              </a:rPr>
              <a:t>–</a:t>
            </a:r>
            <a:r>
              <a:rPr lang="en-US" altLang="zh-CN" sz="2400" i="1" dirty="0">
                <a:latin typeface="Times New Roman" pitchFamily="18" charset="0"/>
                <a:cs typeface="Times New Roman" pitchFamily="18" charset="0"/>
              </a:rPr>
              <a:t> P</a:t>
            </a:r>
            <a:r>
              <a:rPr lang="en-US" altLang="zh-CN" sz="2400" baseline="-25000" dirty="0">
                <a:latin typeface="Times New Roman" pitchFamily="18" charset="0"/>
                <a:cs typeface="Times New Roman" pitchFamily="18" charset="0"/>
              </a:rPr>
              <a:t>H</a:t>
            </a:r>
          </a:p>
          <a:p>
            <a:pPr lvl="1">
              <a:lnSpc>
                <a:spcPct val="150000"/>
              </a:lnSpc>
              <a:buClrTx/>
              <a:buFontTx/>
              <a:buNone/>
            </a:pPr>
            <a:r>
              <a:rPr lang="en-US" altLang="zh-CN" sz="2400" i="1" baseline="-25000" dirty="0">
                <a:latin typeface="Times New Roman" pitchFamily="18" charset="0"/>
                <a:cs typeface="Times New Roman" pitchFamily="18" charset="0"/>
              </a:rPr>
              <a:t>    </a:t>
            </a:r>
            <a:r>
              <a:rPr lang="en-US" altLang="zh-CN" sz="2400" i="1" dirty="0">
                <a:latin typeface="Times New Roman" pitchFamily="18" charset="0"/>
                <a:cs typeface="Times New Roman" pitchFamily="18" charset="0"/>
              </a:rPr>
              <a:t>   </a:t>
            </a:r>
            <a:r>
              <a:rPr lang="en-US" altLang="zh-CN" sz="2400" dirty="0">
                <a:latin typeface="Times New Roman" pitchFamily="18" charset="0"/>
                <a:cs typeface="Times New Roman" pitchFamily="18" charset="0"/>
              </a:rPr>
              <a:t>= 3×7</a:t>
            </a:r>
            <a:r>
              <a:rPr lang="en-US" altLang="zh-CN" sz="2400" dirty="0">
                <a:latin typeface="仿宋_GB2312" panose="02010609030101010101" pitchFamily="49" charset="-122"/>
                <a:ea typeface="仿宋_GB2312" panose="02010609030101010101" pitchFamily="49" charset="-122"/>
                <a:cs typeface="Times New Roman" pitchFamily="18" charset="0"/>
              </a:rPr>
              <a:t> -</a:t>
            </a:r>
            <a:r>
              <a:rPr lang="en-US" altLang="zh-CN" sz="2400" dirty="0">
                <a:latin typeface="Times New Roman" pitchFamily="18" charset="0"/>
                <a:cs typeface="Times New Roman" pitchFamily="18" charset="0"/>
              </a:rPr>
              <a:t> 2×9</a:t>
            </a:r>
            <a:r>
              <a:rPr lang="en-US" altLang="zh-CN" sz="2400" dirty="0">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dirty="0">
                <a:latin typeface="仿宋_GB2312" panose="02010609030101010101" pitchFamily="49" charset="-122"/>
                <a:ea typeface="仿宋_GB2312" panose="02010609030101010101" pitchFamily="49" charset="-122"/>
                <a:cs typeface="Times New Roman" pitchFamily="18" charset="0"/>
              </a:rPr>
              <a:t>–</a:t>
            </a:r>
            <a:r>
              <a:rPr lang="en-US" altLang="zh-CN" sz="2400" dirty="0">
                <a:latin typeface="Times New Roman" pitchFamily="18" charset="0"/>
                <a:cs typeface="Times New Roman" pitchFamily="18" charset="0"/>
              </a:rPr>
              <a:t>2</a:t>
            </a:r>
          </a:p>
          <a:p>
            <a:pPr lvl="1">
              <a:lnSpc>
                <a:spcPct val="150000"/>
              </a:lnSpc>
              <a:buClrTx/>
              <a:buFontTx/>
              <a:buNone/>
            </a:pPr>
            <a:r>
              <a:rPr lang="en-US" altLang="zh-CN" sz="2400" dirty="0">
                <a:latin typeface="Times New Roman" pitchFamily="18" charset="0"/>
                <a:cs typeface="Times New Roman" pitchFamily="18" charset="0"/>
              </a:rPr>
              <a:t>      = 1</a:t>
            </a:r>
            <a:endParaRPr lang="en-US" altLang="zh-CN" sz="2400" dirty="0">
              <a:solidFill>
                <a:srgbClr val="FF0000"/>
              </a:solidFill>
              <a:latin typeface="Times New Roman" pitchFamily="18" charset="0"/>
              <a:ea typeface="方正舒体" pitchFamily="2" charset="-122"/>
              <a:cs typeface="Times New Roman" pitchFamily="18" charset="0"/>
            </a:endParaRPr>
          </a:p>
        </p:txBody>
      </p:sp>
      <p:sp>
        <p:nvSpPr>
          <p:cNvPr id="18" name="TextBox 17"/>
          <p:cNvSpPr txBox="1"/>
          <p:nvPr/>
        </p:nvSpPr>
        <p:spPr>
          <a:xfrm>
            <a:off x="3119669" y="5419481"/>
            <a:ext cx="2400267" cy="461665"/>
          </a:xfrm>
          <a:prstGeom prst="rect">
            <a:avLst/>
          </a:prstGeom>
          <a:solidFill>
            <a:schemeClr val="bg1"/>
          </a:solidFill>
        </p:spPr>
        <p:txBody>
          <a:bodyPr wrap="square" rtlCol="0">
            <a:spAutoFit/>
          </a:bodyPr>
          <a:lstStyle/>
          <a:p>
            <a:endParaRPr lang="zh-CN" altLang="en-US" sz="2400" dirty="0"/>
          </a:p>
        </p:txBody>
      </p:sp>
      <p:pic>
        <p:nvPicPr>
          <p:cNvPr id="2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4865"/>
          <a:stretch/>
        </p:blipFill>
        <p:spPr bwMode="auto">
          <a:xfrm>
            <a:off x="7657399" y="2283143"/>
            <a:ext cx="4318000" cy="4458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标题 1"/>
          <p:cNvSpPr txBox="1">
            <a:spLocks/>
          </p:cNvSpPr>
          <p:nvPr/>
        </p:nvSpPr>
        <p:spPr>
          <a:xfrm>
            <a:off x="87352" y="154614"/>
            <a:ext cx="4836308"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华文楷体" panose="02010600040101010101" pitchFamily="2" charset="-122"/>
                <a:ea typeface="华文楷体" panose="02010600040101010101" pitchFamily="2" charset="-122"/>
              </a:rPr>
              <a:t>机构的自由度</a:t>
            </a:r>
            <a:r>
              <a:rPr lang="zh-CN" altLang="en-US" b="1" dirty="0" smtClean="0">
                <a:latin typeface="华文楷体" panose="02010600040101010101" pitchFamily="2" charset="-122"/>
                <a:ea typeface="华文楷体" panose="02010600040101010101" pitchFamily="2" charset="-122"/>
              </a:rPr>
              <a:t>计算</a:t>
            </a:r>
            <a:r>
              <a:rPr lang="zh-CN" altLang="en-US" b="1" dirty="0">
                <a:latin typeface="华文楷体" panose="02010600040101010101" pitchFamily="2" charset="-122"/>
                <a:ea typeface="华文楷体" panose="02010600040101010101" pitchFamily="2" charset="-122"/>
              </a:rPr>
              <a:t>实例</a:t>
            </a:r>
          </a:p>
        </p:txBody>
      </p:sp>
      <p:sp>
        <p:nvSpPr>
          <p:cNvPr id="19" name="标题 1"/>
          <p:cNvSpPr txBox="1">
            <a:spLocks/>
          </p:cNvSpPr>
          <p:nvPr/>
        </p:nvSpPr>
        <p:spPr>
          <a:xfrm>
            <a:off x="679048" y="889819"/>
            <a:ext cx="9772233" cy="107490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已知</a:t>
            </a:r>
            <a:r>
              <a:rPr lang="zh-CN" altLang="en-US" sz="2400" b="1" dirty="0">
                <a:latin typeface="华文楷体" panose="02010600040101010101" pitchFamily="2" charset="-122"/>
                <a:ea typeface="华文楷体" panose="02010600040101010101" pitchFamily="2" charset="-122"/>
              </a:rPr>
              <a:t>：小型压力机的机构运动简图。</a:t>
            </a:r>
            <a:endParaRPr lang="en-US" altLang="zh-CN" sz="2400" b="1" dirty="0">
              <a:latin typeface="华文楷体" panose="02010600040101010101" pitchFamily="2" charset="-122"/>
              <a:ea typeface="华文楷体" panose="02010600040101010101" pitchFamily="2" charset="-122"/>
            </a:endParaRPr>
          </a:p>
          <a:p>
            <a:pPr>
              <a:lnSpc>
                <a:spcPct val="150000"/>
              </a:lnSpc>
            </a:pPr>
            <a:r>
              <a:rPr lang="zh-CN" altLang="en-US" sz="2400" b="1" dirty="0">
                <a:latin typeface="华文楷体" panose="02010600040101010101" pitchFamily="2" charset="-122"/>
                <a:ea typeface="华文楷体" panose="02010600040101010101" pitchFamily="2" charset="-122"/>
              </a:rPr>
              <a:t>  </a:t>
            </a:r>
            <a:r>
              <a:rPr lang="zh-CN" altLang="en-US" sz="2400" b="1" dirty="0">
                <a:solidFill>
                  <a:srgbClr val="7030A0"/>
                </a:solidFill>
                <a:latin typeface="华文楷体" panose="02010600040101010101" pitchFamily="2" charset="-122"/>
                <a:ea typeface="华文楷体" panose="02010600040101010101" pitchFamily="2" charset="-122"/>
              </a:rPr>
              <a:t>求</a:t>
            </a:r>
            <a:r>
              <a:rPr lang="zh-CN" altLang="en-US" sz="2400" b="1" dirty="0">
                <a:latin typeface="华文楷体" panose="02010600040101010101" pitchFamily="2" charset="-122"/>
                <a:ea typeface="华文楷体" panose="02010600040101010101" pitchFamily="2" charset="-122"/>
              </a:rPr>
              <a:t>  ：计算机构的自由度。</a:t>
            </a:r>
          </a:p>
        </p:txBody>
      </p:sp>
    </p:spTree>
    <p:extLst>
      <p:ext uri="{BB962C8B-B14F-4D97-AF65-F5344CB8AC3E}">
        <p14:creationId xmlns:p14="http://schemas.microsoft.com/office/powerpoint/2010/main" val="242587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134"/>
          <p:cNvSpPr/>
          <p:nvPr/>
        </p:nvSpPr>
        <p:spPr>
          <a:xfrm>
            <a:off x="166515" y="127560"/>
            <a:ext cx="6049647" cy="502766"/>
          </a:xfrm>
          <a:prstGeom prst="rect">
            <a:avLst/>
          </a:prstGeom>
          <a:solidFill>
            <a:srgbClr val="92D050">
              <a:alpha val="50000"/>
            </a:srgbClr>
          </a:solidFill>
        </p:spPr>
        <p:txBody>
          <a:bodyPr wrap="square">
            <a:spAutoFit/>
          </a:bodyPr>
          <a:lstStyle/>
          <a:p>
            <a:r>
              <a:rPr lang="zh-CN" altLang="en-US" sz="2667" b="1" dirty="0">
                <a:solidFill>
                  <a:srgbClr val="FF0000"/>
                </a:solidFill>
                <a:latin typeface="Book Antiqua" panose="02040602050305030304" pitchFamily="18" charset="0"/>
                <a:ea typeface="微软雅黑" panose="020B0503020204020204" pitchFamily="34" charset="-122"/>
              </a:rPr>
              <a:t>标准</a:t>
            </a:r>
            <a:r>
              <a:rPr lang="zh-CN" altLang="en-US" sz="2667" b="1" dirty="0" smtClean="0">
                <a:solidFill>
                  <a:srgbClr val="FF0000"/>
                </a:solidFill>
                <a:latin typeface="Book Antiqua" panose="02040602050305030304" pitchFamily="18" charset="0"/>
                <a:ea typeface="微软雅黑" panose="020B0503020204020204" pitchFamily="34" charset="-122"/>
              </a:rPr>
              <a:t>安装</a:t>
            </a:r>
            <a:endParaRPr lang="zh-CN" altLang="en-US" sz="2667" b="1" dirty="0">
              <a:solidFill>
                <a:srgbClr val="002060"/>
              </a:solidFill>
              <a:latin typeface="Book Antiqua" panose="02040602050305030304" pitchFamily="18" charset="0"/>
              <a:ea typeface="微软雅黑" panose="020B0503020204020204" pitchFamily="34" charset="-122"/>
            </a:endParaRPr>
          </a:p>
        </p:txBody>
      </p:sp>
      <p:sp>
        <p:nvSpPr>
          <p:cNvPr id="155" name="矩形 154"/>
          <p:cNvSpPr/>
          <p:nvPr/>
        </p:nvSpPr>
        <p:spPr>
          <a:xfrm>
            <a:off x="417982" y="1059323"/>
            <a:ext cx="8832981" cy="2677656"/>
          </a:xfrm>
          <a:prstGeom prst="rect">
            <a:avLst/>
          </a:prstGeom>
        </p:spPr>
        <p:txBody>
          <a:bodyPr wrap="square">
            <a:spAutoFit/>
          </a:bodyPr>
          <a:lstStyle/>
          <a:p>
            <a:pPr marL="380990" indent="-380990" algn="just">
              <a:buFont typeface="Arial" panose="020B0604020202020204" pitchFamily="34" charset="0"/>
              <a:buChar char="•"/>
            </a:pPr>
            <a:r>
              <a:rPr lang="zh-CN" altLang="en-US"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同时满足无侧隙和标准顶隙两个条件；</a:t>
            </a:r>
            <a:endParaRPr lang="en-US" altLang="zh-CN"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380990" indent="-380990" algn="just">
              <a:buFont typeface="Arial" panose="020B0604020202020204" pitchFamily="34" charset="0"/>
              <a:buChar char="•"/>
            </a:pPr>
            <a:endParaRPr lang="en-US" altLang="zh-CN"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380990" indent="-380990" algn="just">
              <a:buFont typeface="Arial" panose="020B0604020202020204" pitchFamily="34" charset="0"/>
              <a:buChar char="•"/>
            </a:pPr>
            <a:r>
              <a:rPr lang="zh-CN" altLang="en-US"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两齿轮的节圆与分度圆重合；</a:t>
            </a:r>
            <a:endParaRPr lang="en-US" altLang="zh-CN"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380990" indent="-380990" algn="just">
              <a:buFont typeface="Arial" panose="020B0604020202020204" pitchFamily="34" charset="0"/>
              <a:buChar char="•"/>
            </a:pPr>
            <a:endParaRPr lang="en-US" altLang="zh-CN"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380990" indent="-380990" algn="just">
              <a:buFont typeface="Arial" panose="020B0604020202020204" pitchFamily="34" charset="0"/>
              <a:buChar char="•"/>
            </a:pPr>
            <a:r>
              <a:rPr lang="zh-CN" altLang="en-US"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标准中心距等于两齿轮的分度圆半径之和；</a:t>
            </a:r>
            <a:endParaRPr lang="en-US" altLang="zh-CN"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380990" indent="-380990" algn="just">
              <a:buFont typeface="Arial" panose="020B0604020202020204" pitchFamily="34" charset="0"/>
              <a:buChar char="•"/>
            </a:pPr>
            <a:endParaRPr lang="en-US" altLang="zh-CN"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marL="380990" indent="-380990" algn="just">
              <a:buFont typeface="Arial" panose="020B0604020202020204" pitchFamily="34" charset="0"/>
              <a:buChar char="•"/>
            </a:pPr>
            <a:r>
              <a:rPr lang="zh-CN" altLang="en-US"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啮合角（节圆压力角）等于分度圆压力角。</a:t>
            </a:r>
            <a:endParaRPr lang="en-US" altLang="zh-CN" sz="24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7080805" y="1059323"/>
            <a:ext cx="4183125" cy="461665"/>
          </a:xfrm>
          <a:prstGeom prst="rect">
            <a:avLst/>
          </a:prstGeom>
        </p:spPr>
        <p:txBody>
          <a:bodyPr wrap="square">
            <a:spAutoFit/>
          </a:bodyPr>
          <a:lstStyle/>
          <a:p>
            <a:r>
              <a:rPr lang="zh-CN" altLang="en-US" sz="2400" b="1" dirty="0">
                <a:solidFill>
                  <a:srgbClr val="C00000"/>
                </a:solidFill>
                <a:latin typeface="Book Antiqua" panose="02040602050305030304" pitchFamily="18" charset="0"/>
                <a:ea typeface="微软雅黑" panose="020B0503020204020204" pitchFamily="34" charset="-122"/>
                <a:cs typeface="Times New Roman" pitchFamily="18" charset="0"/>
              </a:rPr>
              <a:t>实际中心距</a:t>
            </a:r>
            <a:r>
              <a:rPr lang="en-US" altLang="zh-CN" sz="2400" b="1" i="1" dirty="0">
                <a:solidFill>
                  <a:srgbClr val="C00000"/>
                </a:solidFill>
                <a:latin typeface="Book Antiqua" panose="02040602050305030304" pitchFamily="18" charset="0"/>
                <a:ea typeface="微软雅黑" panose="020B0503020204020204" pitchFamily="34" charset="-122"/>
                <a:cs typeface="Times New Roman" pitchFamily="18" charset="0"/>
              </a:rPr>
              <a:t>a</a:t>
            </a:r>
            <a:r>
              <a:rPr lang="en-US" altLang="zh-CN" sz="2400" b="1" dirty="0">
                <a:solidFill>
                  <a:srgbClr val="C00000"/>
                </a:solidFill>
                <a:latin typeface="Book Antiqua" panose="02040602050305030304" pitchFamily="18" charset="0"/>
                <a:ea typeface="微软雅黑" panose="020B0503020204020204" pitchFamily="34" charset="-122"/>
                <a:cs typeface="Times New Roman" pitchFamily="18" charset="0"/>
              </a:rPr>
              <a:t>′&gt;  </a:t>
            </a:r>
            <a:r>
              <a:rPr lang="zh-CN" altLang="en-US" sz="2400" b="1" dirty="0">
                <a:solidFill>
                  <a:srgbClr val="C00000"/>
                </a:solidFill>
                <a:latin typeface="Book Antiqua" panose="02040602050305030304" pitchFamily="18" charset="0"/>
                <a:ea typeface="微软雅黑" panose="020B0503020204020204" pitchFamily="34" charset="-122"/>
                <a:cs typeface="Times New Roman" pitchFamily="18" charset="0"/>
              </a:rPr>
              <a:t>标准中心距</a:t>
            </a:r>
            <a:r>
              <a:rPr lang="en-US" altLang="zh-CN" sz="2400" b="1" i="1" dirty="0">
                <a:solidFill>
                  <a:srgbClr val="C00000"/>
                </a:solidFill>
                <a:latin typeface="Book Antiqua" panose="02040602050305030304" pitchFamily="18" charset="0"/>
                <a:ea typeface="微软雅黑" panose="020B0503020204020204" pitchFamily="34" charset="-122"/>
                <a:cs typeface="Times New Roman" pitchFamily="18" charset="0"/>
              </a:rPr>
              <a:t>a</a:t>
            </a:r>
            <a:endParaRPr lang="en-US" altLang="zh-CN" sz="2400" b="1" i="1" dirty="0">
              <a:solidFill>
                <a:srgbClr val="C00000"/>
              </a:solidFill>
              <a:latin typeface="Book Antiqua" panose="02040602050305030304" pitchFamily="18" charset="0"/>
              <a:ea typeface="微软雅黑" panose="020B0503020204020204" pitchFamily="34" charset="-122"/>
            </a:endParaRPr>
          </a:p>
        </p:txBody>
      </p:sp>
      <p:sp>
        <p:nvSpPr>
          <p:cNvPr id="6" name="矩形 5"/>
          <p:cNvSpPr/>
          <p:nvPr/>
        </p:nvSpPr>
        <p:spPr>
          <a:xfrm>
            <a:off x="7062529" y="2571948"/>
            <a:ext cx="4034215" cy="420564"/>
          </a:xfrm>
          <a:prstGeom prst="rect">
            <a:avLst/>
          </a:prstGeom>
        </p:spPr>
        <p:txBody>
          <a:bodyPr wrap="square">
            <a:spAutoFit/>
          </a:bodyPr>
          <a:lstStyle/>
          <a:p>
            <a:pPr marL="457189" indent="-457189">
              <a:buFont typeface="Wingdings" panose="05000000000000000000" pitchFamily="2" charset="2"/>
              <a:buChar char="Ø"/>
            </a:pPr>
            <a:r>
              <a:rPr lang="zh-CN" altLang="en-US" sz="2133" b="1" dirty="0">
                <a:solidFill>
                  <a:srgbClr val="002060"/>
                </a:solidFill>
                <a:latin typeface="Book Antiqua" panose="02040602050305030304" pitchFamily="18" charset="0"/>
                <a:ea typeface="微软雅黑" panose="020B0503020204020204" pitchFamily="34" charset="-122"/>
              </a:rPr>
              <a:t>节圆半径</a:t>
            </a:r>
            <a:r>
              <a:rPr lang="en-US" altLang="zh-CN" sz="2133"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dirty="0">
                <a:solidFill>
                  <a:srgbClr val="002060"/>
                </a:solidFill>
                <a:latin typeface="Book Antiqua" panose="02040602050305030304" pitchFamily="18" charset="0"/>
                <a:ea typeface="微软雅黑" panose="020B0503020204020204" pitchFamily="34" charset="-122"/>
              </a:rPr>
              <a:t>' &gt; </a:t>
            </a:r>
            <a:r>
              <a:rPr lang="zh-CN" altLang="en-US" sz="2133" b="1" dirty="0">
                <a:solidFill>
                  <a:srgbClr val="002060"/>
                </a:solidFill>
                <a:latin typeface="Book Antiqua" panose="02040602050305030304" pitchFamily="18" charset="0"/>
                <a:ea typeface="微软雅黑" panose="020B0503020204020204" pitchFamily="34" charset="-122"/>
              </a:rPr>
              <a:t>分度圆半径 </a:t>
            </a:r>
            <a:r>
              <a:rPr lang="en-US" altLang="zh-CN" sz="2133"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r</a:t>
            </a:r>
            <a:endParaRPr lang="en-US" altLang="zh-CN" sz="2133" b="1" dirty="0">
              <a:solidFill>
                <a:srgbClr val="002060"/>
              </a:solidFill>
              <a:latin typeface="Book Antiqua" panose="02040602050305030304" pitchFamily="18" charset="0"/>
              <a:ea typeface="微软雅黑" panose="020B0503020204020204" pitchFamily="34" charset="-122"/>
            </a:endParaRPr>
          </a:p>
        </p:txBody>
      </p:sp>
      <p:sp>
        <p:nvSpPr>
          <p:cNvPr id="7" name="矩形 6"/>
          <p:cNvSpPr/>
          <p:nvPr/>
        </p:nvSpPr>
        <p:spPr>
          <a:xfrm>
            <a:off x="7076298" y="3337667"/>
            <a:ext cx="3825086" cy="420564"/>
          </a:xfrm>
          <a:prstGeom prst="rect">
            <a:avLst/>
          </a:prstGeom>
        </p:spPr>
        <p:txBody>
          <a:bodyPr wrap="none">
            <a:spAutoFit/>
          </a:bodyPr>
          <a:lstStyle/>
          <a:p>
            <a:pPr marL="457189" indent="-457189">
              <a:buFont typeface="Wingdings" panose="05000000000000000000" pitchFamily="2" charset="2"/>
              <a:buChar char="Ø"/>
            </a:pPr>
            <a:r>
              <a:rPr lang="zh-CN" altLang="en-US" sz="2133" b="1" dirty="0">
                <a:solidFill>
                  <a:srgbClr val="002060"/>
                </a:solidFill>
                <a:latin typeface="Book Antiqua" panose="02040602050305030304" pitchFamily="18" charset="0"/>
                <a:ea typeface="微软雅黑" panose="020B0503020204020204" pitchFamily="34" charset="-122"/>
              </a:rPr>
              <a:t>啮合角</a:t>
            </a:r>
            <a:r>
              <a:rPr lang="el-GR" altLang="zh-CN" sz="2133" b="1" i="1" dirty="0">
                <a:solidFill>
                  <a:srgbClr val="002060"/>
                </a:solidFill>
                <a:latin typeface="Book Antiqua" panose="02040602050305030304" pitchFamily="18" charset="0"/>
                <a:ea typeface="微软雅黑" panose="020B0503020204020204" pitchFamily="34" charset="-122"/>
                <a:sym typeface="Symbol" panose="05050102010706020507" pitchFamily="18" charset="2"/>
              </a:rPr>
              <a:t></a:t>
            </a:r>
            <a:r>
              <a:rPr lang="en-US" altLang="zh-CN" sz="2133" b="1" dirty="0">
                <a:solidFill>
                  <a:srgbClr val="002060"/>
                </a:solidFill>
                <a:latin typeface="Book Antiqua" panose="02040602050305030304" pitchFamily="18" charset="0"/>
                <a:ea typeface="微软雅黑" panose="020B0503020204020204" pitchFamily="34" charset="-122"/>
                <a:cs typeface="Times New Roman" pitchFamily="18" charset="0"/>
              </a:rPr>
              <a:t>′</a:t>
            </a:r>
            <a:r>
              <a:rPr lang="en-US" altLang="zh-CN" sz="2133" b="1" dirty="0">
                <a:solidFill>
                  <a:srgbClr val="002060"/>
                </a:solidFill>
                <a:latin typeface="Book Antiqua" panose="02040602050305030304" pitchFamily="18" charset="0"/>
                <a:ea typeface="微软雅黑" panose="020B0503020204020204" pitchFamily="34" charset="-122"/>
              </a:rPr>
              <a:t>&gt; </a:t>
            </a:r>
            <a:r>
              <a:rPr lang="zh-CN" altLang="en-US" sz="2133" b="1" dirty="0">
                <a:solidFill>
                  <a:srgbClr val="002060"/>
                </a:solidFill>
                <a:latin typeface="Book Antiqua" panose="02040602050305030304" pitchFamily="18" charset="0"/>
                <a:ea typeface="微软雅黑" panose="020B0503020204020204" pitchFamily="34" charset="-122"/>
              </a:rPr>
              <a:t>分度圆压力角</a:t>
            </a:r>
            <a:r>
              <a:rPr lang="el-GR" altLang="zh-CN" sz="2133" b="1" i="1" dirty="0">
                <a:solidFill>
                  <a:srgbClr val="002060"/>
                </a:solidFill>
                <a:latin typeface="Book Antiqua" panose="02040602050305030304" pitchFamily="18" charset="0"/>
                <a:ea typeface="微软雅黑" panose="020B0503020204020204" pitchFamily="34" charset="-122"/>
                <a:sym typeface="Symbol" panose="05050102010706020507" pitchFamily="18" charset="2"/>
              </a:rPr>
              <a:t></a:t>
            </a:r>
            <a:r>
              <a:rPr lang="el-GR" altLang="zh-CN" sz="2133" b="1" dirty="0">
                <a:solidFill>
                  <a:srgbClr val="002060"/>
                </a:solidFill>
                <a:latin typeface="Book Antiqua" panose="02040602050305030304" pitchFamily="18" charset="0"/>
                <a:ea typeface="微软雅黑" panose="020B0503020204020204" pitchFamily="34" charset="-122"/>
              </a:rPr>
              <a:t> </a:t>
            </a:r>
            <a:endParaRPr lang="en-US" altLang="zh-CN" sz="2133" b="1" dirty="0">
              <a:solidFill>
                <a:srgbClr val="002060"/>
              </a:solidFill>
              <a:latin typeface="Book Antiqua" panose="02040602050305030304" pitchFamily="18" charset="0"/>
              <a:ea typeface="微软雅黑" panose="020B0503020204020204" pitchFamily="34" charset="-122"/>
            </a:endParaRPr>
          </a:p>
        </p:txBody>
      </p:sp>
      <p:sp>
        <p:nvSpPr>
          <p:cNvPr id="8" name="矩形 7"/>
          <p:cNvSpPr/>
          <p:nvPr/>
        </p:nvSpPr>
        <p:spPr>
          <a:xfrm>
            <a:off x="7088429" y="1844733"/>
            <a:ext cx="2565126" cy="420564"/>
          </a:xfrm>
          <a:prstGeom prst="rect">
            <a:avLst/>
          </a:prstGeom>
        </p:spPr>
        <p:txBody>
          <a:bodyPr wrap="none">
            <a:spAutoFit/>
          </a:bodyPr>
          <a:lstStyle/>
          <a:p>
            <a:pPr marL="457189" indent="-457189">
              <a:buFont typeface="Wingdings" panose="05000000000000000000" pitchFamily="2" charset="2"/>
              <a:buChar char="Ø"/>
            </a:pPr>
            <a:r>
              <a:rPr lang="zh-CN" altLang="en-US" sz="2133" b="1" dirty="0">
                <a:solidFill>
                  <a:srgbClr val="002060"/>
                </a:solidFill>
                <a:latin typeface="Book Antiqua" panose="02040602050305030304" pitchFamily="18" charset="0"/>
                <a:ea typeface="微软雅黑" panose="020B0503020204020204" pitchFamily="34" charset="-122"/>
              </a:rPr>
              <a:t>分度圆相互分离</a:t>
            </a:r>
            <a:endParaRPr lang="en-US" altLang="zh-CN" sz="2133" b="1" dirty="0">
              <a:solidFill>
                <a:srgbClr val="002060"/>
              </a:solidFill>
              <a:latin typeface="Book Antiqua" panose="02040602050305030304" pitchFamily="18" charset="0"/>
              <a:ea typeface="微软雅黑" panose="020B0503020204020204" pitchFamily="34" charset="-122"/>
            </a:endParaRPr>
          </a:p>
        </p:txBody>
      </p:sp>
      <p:sp>
        <p:nvSpPr>
          <p:cNvPr id="9" name="矩形 8"/>
          <p:cNvSpPr/>
          <p:nvPr/>
        </p:nvSpPr>
        <p:spPr>
          <a:xfrm>
            <a:off x="7102645" y="4102071"/>
            <a:ext cx="3817488" cy="748795"/>
          </a:xfrm>
          <a:prstGeom prst="rect">
            <a:avLst/>
          </a:prstGeom>
        </p:spPr>
        <p:txBody>
          <a:bodyPr wrap="square">
            <a:spAutoFit/>
          </a:bodyPr>
          <a:lstStyle/>
          <a:p>
            <a:pPr marL="457189" indent="-457189">
              <a:buFont typeface="Wingdings" panose="05000000000000000000" pitchFamily="2" charset="2"/>
              <a:buChar char="Ø"/>
            </a:pPr>
            <a:r>
              <a:rPr lang="zh-CN" altLang="zh-CN" sz="2133" b="1" dirty="0">
                <a:solidFill>
                  <a:srgbClr val="002060"/>
                </a:solidFill>
                <a:latin typeface="Book Antiqua" panose="02040602050305030304" pitchFamily="18" charset="0"/>
                <a:ea typeface="微软雅黑" panose="020B0503020204020204" pitchFamily="34" charset="-122"/>
              </a:rPr>
              <a:t>侧隙将大于零，顶隙也大于标准值</a:t>
            </a:r>
            <a:endParaRPr lang="zh-CN" altLang="en-US" sz="2133" b="1" dirty="0">
              <a:solidFill>
                <a:srgbClr val="002060"/>
              </a:solidFill>
              <a:latin typeface="Book Antiqua" panose="02040602050305030304" pitchFamily="18" charset="0"/>
              <a:ea typeface="微软雅黑" panose="020B0503020204020204" pitchFamily="34" charset="-122"/>
            </a:endParaRPr>
          </a:p>
        </p:txBody>
      </p:sp>
      <p:sp>
        <p:nvSpPr>
          <p:cNvPr id="10" name="矩形 9"/>
          <p:cNvSpPr/>
          <p:nvPr/>
        </p:nvSpPr>
        <p:spPr>
          <a:xfrm>
            <a:off x="6420777" y="113805"/>
            <a:ext cx="5771223" cy="502766"/>
          </a:xfrm>
          <a:prstGeom prst="rect">
            <a:avLst/>
          </a:prstGeom>
          <a:solidFill>
            <a:srgbClr val="92D050">
              <a:alpha val="50000"/>
            </a:srgbClr>
          </a:solidFill>
        </p:spPr>
        <p:txBody>
          <a:bodyPr wrap="square">
            <a:spAutoFit/>
          </a:bodyPr>
          <a:lstStyle/>
          <a:p>
            <a:r>
              <a:rPr lang="zh-CN" altLang="en-US" sz="2667" b="1" dirty="0" smtClean="0">
                <a:solidFill>
                  <a:srgbClr val="FF0000"/>
                </a:solidFill>
                <a:latin typeface="Book Antiqua" panose="02040602050305030304" pitchFamily="18" charset="0"/>
                <a:ea typeface="微软雅黑" panose="020B0503020204020204" pitchFamily="34" charset="-122"/>
              </a:rPr>
              <a:t>非标准安装</a:t>
            </a:r>
            <a:r>
              <a:rPr lang="zh-CN" altLang="en-US" sz="2667" b="1" dirty="0" smtClean="0">
                <a:solidFill>
                  <a:srgbClr val="002060"/>
                </a:solidFill>
                <a:latin typeface="Book Antiqua" panose="02040602050305030304" pitchFamily="18" charset="0"/>
                <a:ea typeface="微软雅黑" panose="020B0503020204020204" pitchFamily="34" charset="-122"/>
              </a:rPr>
              <a:t> </a:t>
            </a:r>
            <a:endParaRPr lang="zh-CN" altLang="en-US" sz="2667" b="1" dirty="0">
              <a:solidFill>
                <a:srgbClr val="002060"/>
              </a:solidFill>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120015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789"/>
          <p:cNvGrpSpPr/>
          <p:nvPr/>
        </p:nvGrpSpPr>
        <p:grpSpPr>
          <a:xfrm rot="1200000">
            <a:off x="5889549" y="-2062728"/>
            <a:ext cx="6269871" cy="6277207"/>
            <a:chOff x="4427986" y="-1549047"/>
            <a:chExt cx="4702403" cy="4707905"/>
          </a:xfrm>
        </p:grpSpPr>
        <p:grpSp>
          <p:nvGrpSpPr>
            <p:cNvPr id="5" name="组合 4790"/>
            <p:cNvGrpSpPr/>
            <p:nvPr/>
          </p:nvGrpSpPr>
          <p:grpSpPr>
            <a:xfrm>
              <a:off x="4427986" y="-1549047"/>
              <a:ext cx="4702403" cy="4707905"/>
              <a:chOff x="4427986" y="-1549047"/>
              <a:chExt cx="4702403" cy="4707905"/>
            </a:xfrm>
          </p:grpSpPr>
          <p:grpSp>
            <p:nvGrpSpPr>
              <p:cNvPr id="6" name="组合 4792"/>
              <p:cNvGrpSpPr/>
              <p:nvPr/>
            </p:nvGrpSpPr>
            <p:grpSpPr>
              <a:xfrm>
                <a:off x="4427986" y="-1549047"/>
                <a:ext cx="4702403" cy="4707905"/>
                <a:chOff x="891550" y="-2998787"/>
                <a:chExt cx="6884784" cy="6892849"/>
              </a:xfrm>
            </p:grpSpPr>
            <p:grpSp>
              <p:nvGrpSpPr>
                <p:cNvPr id="7" name="组合 4805"/>
                <p:cNvGrpSpPr/>
                <p:nvPr/>
              </p:nvGrpSpPr>
              <p:grpSpPr>
                <a:xfrm rot="11238666">
                  <a:off x="899593" y="-2998787"/>
                  <a:ext cx="6876741" cy="6876993"/>
                  <a:chOff x="-1502571" y="2890206"/>
                  <a:chExt cx="12182567" cy="12183011"/>
                </a:xfrm>
              </p:grpSpPr>
              <p:grpSp>
                <p:nvGrpSpPr>
                  <p:cNvPr id="8" name="组合 4846"/>
                  <p:cNvGrpSpPr/>
                  <p:nvPr/>
                </p:nvGrpSpPr>
                <p:grpSpPr>
                  <a:xfrm>
                    <a:off x="-1502571" y="2894416"/>
                    <a:ext cx="12174490" cy="12178801"/>
                    <a:chOff x="-1502571" y="2894416"/>
                    <a:chExt cx="12174490" cy="12178801"/>
                  </a:xfrm>
                </p:grpSpPr>
                <p:grpSp>
                  <p:nvGrpSpPr>
                    <p:cNvPr id="9" name="组合 4853"/>
                    <p:cNvGrpSpPr/>
                    <p:nvPr/>
                  </p:nvGrpSpPr>
                  <p:grpSpPr>
                    <a:xfrm>
                      <a:off x="-1502571" y="2894416"/>
                      <a:ext cx="12174490" cy="12174490"/>
                      <a:chOff x="-1502571" y="2894416"/>
                      <a:chExt cx="12174490" cy="12174490"/>
                    </a:xfrm>
                  </p:grpSpPr>
                  <p:sp>
                    <p:nvSpPr>
                      <p:cNvPr id="4858" name="任意多边形 48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59" name="弧形 4858"/>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1" name="组合 4854"/>
                    <p:cNvGrpSpPr/>
                    <p:nvPr/>
                  </p:nvGrpSpPr>
                  <p:grpSpPr>
                    <a:xfrm rot="1440000">
                      <a:off x="-1502571" y="2898727"/>
                      <a:ext cx="12174490" cy="12174490"/>
                      <a:chOff x="-1502571" y="2894416"/>
                      <a:chExt cx="12174490" cy="12174490"/>
                    </a:xfrm>
                  </p:grpSpPr>
                  <p:sp>
                    <p:nvSpPr>
                      <p:cNvPr id="4856" name="任意多边形 48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57" name="弧形 4856"/>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3" name="组合 4847"/>
                  <p:cNvGrpSpPr/>
                  <p:nvPr/>
                </p:nvGrpSpPr>
                <p:grpSpPr>
                  <a:xfrm rot="20160000">
                    <a:off x="-1494951" y="2896456"/>
                    <a:ext cx="12174490" cy="12174491"/>
                    <a:chOff x="-1502571" y="2894416"/>
                    <a:chExt cx="12174490" cy="12174490"/>
                  </a:xfrm>
                </p:grpSpPr>
                <p:sp>
                  <p:nvSpPr>
                    <p:cNvPr id="4852" name="任意多边形 48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53" name="弧形 4852"/>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4" name="组合 4848"/>
                  <p:cNvGrpSpPr/>
                  <p:nvPr/>
                </p:nvGrpSpPr>
                <p:grpSpPr>
                  <a:xfrm rot="18720000">
                    <a:off x="-1494494" y="2890206"/>
                    <a:ext cx="12174490" cy="12174490"/>
                    <a:chOff x="-1502571" y="2894416"/>
                    <a:chExt cx="12174490" cy="12174490"/>
                  </a:xfrm>
                </p:grpSpPr>
                <p:sp>
                  <p:nvSpPr>
                    <p:cNvPr id="4850" name="任意多边形 48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51" name="弧形 4850"/>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5" name="组合 4807"/>
                <p:cNvGrpSpPr/>
                <p:nvPr/>
              </p:nvGrpSpPr>
              <p:grpSpPr>
                <a:xfrm rot="5460000">
                  <a:off x="891676" y="-2983773"/>
                  <a:ext cx="6876741" cy="6876993"/>
                  <a:chOff x="-1502571" y="2890206"/>
                  <a:chExt cx="12182567" cy="12183011"/>
                </a:xfrm>
              </p:grpSpPr>
              <p:grpSp>
                <p:nvGrpSpPr>
                  <p:cNvPr id="16" name="组合 4833"/>
                  <p:cNvGrpSpPr/>
                  <p:nvPr/>
                </p:nvGrpSpPr>
                <p:grpSpPr>
                  <a:xfrm>
                    <a:off x="-1502571" y="2894416"/>
                    <a:ext cx="12174490" cy="12178801"/>
                    <a:chOff x="-1502571" y="2894416"/>
                    <a:chExt cx="12174490" cy="12178801"/>
                  </a:xfrm>
                </p:grpSpPr>
                <p:grpSp>
                  <p:nvGrpSpPr>
                    <p:cNvPr id="17" name="组合 4840"/>
                    <p:cNvGrpSpPr/>
                    <p:nvPr/>
                  </p:nvGrpSpPr>
                  <p:grpSpPr>
                    <a:xfrm>
                      <a:off x="-1502571" y="2894416"/>
                      <a:ext cx="12174490" cy="12174490"/>
                      <a:chOff x="-1502571" y="2894416"/>
                      <a:chExt cx="12174490" cy="12174490"/>
                    </a:xfrm>
                  </p:grpSpPr>
                  <p:sp>
                    <p:nvSpPr>
                      <p:cNvPr id="4845" name="任意多边形 48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46" name="弧形 4845"/>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0" name="组合 4841"/>
                    <p:cNvGrpSpPr/>
                    <p:nvPr/>
                  </p:nvGrpSpPr>
                  <p:grpSpPr>
                    <a:xfrm rot="1440000">
                      <a:off x="-1502571" y="2898727"/>
                      <a:ext cx="12174490" cy="12174490"/>
                      <a:chOff x="-1502571" y="2894416"/>
                      <a:chExt cx="12174490" cy="12174490"/>
                    </a:xfrm>
                  </p:grpSpPr>
                  <p:sp>
                    <p:nvSpPr>
                      <p:cNvPr id="4843" name="任意多边形 484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44" name="弧形 4843"/>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 name="组合 4834"/>
                  <p:cNvGrpSpPr/>
                  <p:nvPr/>
                </p:nvGrpSpPr>
                <p:grpSpPr>
                  <a:xfrm rot="20160000">
                    <a:off x="-1494950" y="2896456"/>
                    <a:ext cx="12174490" cy="12174491"/>
                    <a:chOff x="-1502571" y="2894416"/>
                    <a:chExt cx="12174490" cy="12174490"/>
                  </a:xfrm>
                </p:grpSpPr>
                <p:sp>
                  <p:nvSpPr>
                    <p:cNvPr id="4839" name="任意多边形 48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40" name="弧形 4839"/>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3" name="组合 4835"/>
                  <p:cNvGrpSpPr/>
                  <p:nvPr/>
                </p:nvGrpSpPr>
                <p:grpSpPr>
                  <a:xfrm rot="18720000">
                    <a:off x="-1494494" y="2890206"/>
                    <a:ext cx="12174490" cy="12174490"/>
                    <a:chOff x="-1502571" y="2894416"/>
                    <a:chExt cx="12174490" cy="12174490"/>
                  </a:xfrm>
                </p:grpSpPr>
                <p:sp>
                  <p:nvSpPr>
                    <p:cNvPr id="4837" name="任意多边形 48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38" name="弧形 4837"/>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 name="组合 4808"/>
                <p:cNvGrpSpPr/>
                <p:nvPr/>
              </p:nvGrpSpPr>
              <p:grpSpPr>
                <a:xfrm rot="21301570">
                  <a:off x="896720" y="-2983731"/>
                  <a:ext cx="6876741" cy="6876993"/>
                  <a:chOff x="-1502571" y="2890206"/>
                  <a:chExt cx="12182567" cy="12183011"/>
                </a:xfrm>
              </p:grpSpPr>
              <p:grpSp>
                <p:nvGrpSpPr>
                  <p:cNvPr id="25" name="组合 4820"/>
                  <p:cNvGrpSpPr/>
                  <p:nvPr/>
                </p:nvGrpSpPr>
                <p:grpSpPr>
                  <a:xfrm>
                    <a:off x="-1502571" y="2894416"/>
                    <a:ext cx="12174490" cy="12178801"/>
                    <a:chOff x="-1502571" y="2894416"/>
                    <a:chExt cx="12174490" cy="12178801"/>
                  </a:xfrm>
                </p:grpSpPr>
                <p:grpSp>
                  <p:nvGrpSpPr>
                    <p:cNvPr id="26" name="组合 4827"/>
                    <p:cNvGrpSpPr/>
                    <p:nvPr/>
                  </p:nvGrpSpPr>
                  <p:grpSpPr>
                    <a:xfrm>
                      <a:off x="-1502571" y="2894416"/>
                      <a:ext cx="12174490" cy="12174490"/>
                      <a:chOff x="-1502571" y="2894416"/>
                      <a:chExt cx="12174490" cy="12174490"/>
                    </a:xfrm>
                  </p:grpSpPr>
                  <p:sp>
                    <p:nvSpPr>
                      <p:cNvPr id="4832" name="任意多边形 483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33" name="弧形 4832"/>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 name="组合 4828"/>
                    <p:cNvGrpSpPr/>
                    <p:nvPr/>
                  </p:nvGrpSpPr>
                  <p:grpSpPr>
                    <a:xfrm rot="1440000">
                      <a:off x="-1502571" y="2898727"/>
                      <a:ext cx="12174490" cy="12174490"/>
                      <a:chOff x="-1502571" y="2894416"/>
                      <a:chExt cx="12174490" cy="12174490"/>
                    </a:xfrm>
                  </p:grpSpPr>
                  <p:sp>
                    <p:nvSpPr>
                      <p:cNvPr id="4830" name="任意多边形 48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31" name="弧形 4830"/>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8" name="组合 4821"/>
                  <p:cNvGrpSpPr/>
                  <p:nvPr/>
                </p:nvGrpSpPr>
                <p:grpSpPr>
                  <a:xfrm rot="20160000">
                    <a:off x="-1494951" y="2896456"/>
                    <a:ext cx="12174490" cy="12174491"/>
                    <a:chOff x="-1502571" y="2894416"/>
                    <a:chExt cx="12174490" cy="12174490"/>
                  </a:xfrm>
                </p:grpSpPr>
                <p:sp>
                  <p:nvSpPr>
                    <p:cNvPr id="4826" name="任意多边形 48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27" name="弧形 4826"/>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 name="组合 4822"/>
                  <p:cNvGrpSpPr/>
                  <p:nvPr/>
                </p:nvGrpSpPr>
                <p:grpSpPr>
                  <a:xfrm rot="18720000">
                    <a:off x="-1494494" y="2890206"/>
                    <a:ext cx="12174490" cy="12174490"/>
                    <a:chOff x="-1502571" y="2894416"/>
                    <a:chExt cx="12174490" cy="12174490"/>
                  </a:xfrm>
                </p:grpSpPr>
                <p:sp>
                  <p:nvSpPr>
                    <p:cNvPr id="4824" name="任意多边形 48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25" name="弧形 4824"/>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768" name="组合 4809"/>
                <p:cNvGrpSpPr/>
                <p:nvPr/>
              </p:nvGrpSpPr>
              <p:grpSpPr>
                <a:xfrm rot="15558724">
                  <a:off x="896367" y="-2981484"/>
                  <a:ext cx="6876479" cy="6874613"/>
                  <a:chOff x="-1502571" y="2894416"/>
                  <a:chExt cx="12182102" cy="12178801"/>
                </a:xfrm>
              </p:grpSpPr>
              <p:grpSp>
                <p:nvGrpSpPr>
                  <p:cNvPr id="4773" name="组合 4810"/>
                  <p:cNvGrpSpPr/>
                  <p:nvPr/>
                </p:nvGrpSpPr>
                <p:grpSpPr>
                  <a:xfrm>
                    <a:off x="-1502571" y="2894416"/>
                    <a:ext cx="12174490" cy="12178801"/>
                    <a:chOff x="-1502571" y="2894416"/>
                    <a:chExt cx="12174490" cy="12178801"/>
                  </a:xfrm>
                </p:grpSpPr>
                <p:grpSp>
                  <p:nvGrpSpPr>
                    <p:cNvPr id="4774" name="组合 4814"/>
                    <p:cNvGrpSpPr/>
                    <p:nvPr/>
                  </p:nvGrpSpPr>
                  <p:grpSpPr>
                    <a:xfrm>
                      <a:off x="-1502571" y="2894416"/>
                      <a:ext cx="12174490" cy="12174490"/>
                      <a:chOff x="-1502571" y="2894416"/>
                      <a:chExt cx="12174490" cy="12174490"/>
                    </a:xfrm>
                  </p:grpSpPr>
                  <p:sp>
                    <p:nvSpPr>
                      <p:cNvPr id="4819" name="任意多边形 481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20" name="弧形 4819"/>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775" name="组合 4815"/>
                    <p:cNvGrpSpPr/>
                    <p:nvPr/>
                  </p:nvGrpSpPr>
                  <p:grpSpPr>
                    <a:xfrm rot="1440000">
                      <a:off x="-1502571" y="2898727"/>
                      <a:ext cx="12174490" cy="12174490"/>
                      <a:chOff x="-1502571" y="2894416"/>
                      <a:chExt cx="12174490" cy="12174490"/>
                    </a:xfrm>
                  </p:grpSpPr>
                  <p:sp>
                    <p:nvSpPr>
                      <p:cNvPr id="4817" name="任意多边形 481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18" name="弧形 4817"/>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780" name="组合 4811"/>
                  <p:cNvGrpSpPr/>
                  <p:nvPr/>
                </p:nvGrpSpPr>
                <p:grpSpPr>
                  <a:xfrm rot="20160000">
                    <a:off x="-1494958" y="2896448"/>
                    <a:ext cx="12174489" cy="12174490"/>
                    <a:chOff x="-1502571" y="2894416"/>
                    <a:chExt cx="12174490" cy="12174490"/>
                  </a:xfrm>
                </p:grpSpPr>
                <p:sp>
                  <p:nvSpPr>
                    <p:cNvPr id="4813" name="任意多边形 481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14" name="弧形 4813"/>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4781" name="组合 4793"/>
              <p:cNvGrpSpPr/>
              <p:nvPr/>
            </p:nvGrpSpPr>
            <p:grpSpPr>
              <a:xfrm>
                <a:off x="7551708" y="2098844"/>
                <a:ext cx="577888" cy="696840"/>
                <a:chOff x="7551708" y="2098844"/>
                <a:chExt cx="577888" cy="696840"/>
              </a:xfrm>
            </p:grpSpPr>
            <p:cxnSp>
              <p:nvCxnSpPr>
                <p:cNvPr id="4795" name="直接连接符 4794"/>
                <p:cNvCxnSpPr>
                  <a:endCxn id="4852"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96" name="直接连接符 4795"/>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97" name="直接连接符 4796"/>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98" name="直接连接符 4797"/>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99" name="直接连接符 4798"/>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00" name="直接连接符 4799"/>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01" name="直接连接符 4800"/>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02" name="直接连接符 4801"/>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03" name="直接连接符 4802"/>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04" name="直接连接符 4803"/>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05" name="直接连接符 4804"/>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4792" name="任意多边形 4791"/>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786" name="组合 4933"/>
          <p:cNvGrpSpPr/>
          <p:nvPr/>
        </p:nvGrpSpPr>
        <p:grpSpPr>
          <a:xfrm rot="1320000">
            <a:off x="5894961" y="-2064729"/>
            <a:ext cx="6269871" cy="6277207"/>
            <a:chOff x="4427986" y="-1549047"/>
            <a:chExt cx="4702403" cy="4707905"/>
          </a:xfrm>
        </p:grpSpPr>
        <p:grpSp>
          <p:nvGrpSpPr>
            <p:cNvPr id="4787" name="组合 4934"/>
            <p:cNvGrpSpPr/>
            <p:nvPr/>
          </p:nvGrpSpPr>
          <p:grpSpPr>
            <a:xfrm>
              <a:off x="4427986" y="-1549047"/>
              <a:ext cx="4702403" cy="4707905"/>
              <a:chOff x="4427986" y="-1549047"/>
              <a:chExt cx="4702403" cy="4707905"/>
            </a:xfrm>
          </p:grpSpPr>
          <p:grpSp>
            <p:nvGrpSpPr>
              <p:cNvPr id="4788" name="组合 4936"/>
              <p:cNvGrpSpPr/>
              <p:nvPr/>
            </p:nvGrpSpPr>
            <p:grpSpPr>
              <a:xfrm>
                <a:off x="4427986" y="-1549047"/>
                <a:ext cx="4702403" cy="4707905"/>
                <a:chOff x="891550" y="-2998787"/>
                <a:chExt cx="6884784" cy="6892849"/>
              </a:xfrm>
            </p:grpSpPr>
            <p:grpSp>
              <p:nvGrpSpPr>
                <p:cNvPr id="4790" name="组合 4949"/>
                <p:cNvGrpSpPr/>
                <p:nvPr/>
              </p:nvGrpSpPr>
              <p:grpSpPr>
                <a:xfrm rot="11238666">
                  <a:off x="899593" y="-2998787"/>
                  <a:ext cx="6876741" cy="6876993"/>
                  <a:chOff x="-1502571" y="2890206"/>
                  <a:chExt cx="12182567" cy="12183011"/>
                </a:xfrm>
              </p:grpSpPr>
              <p:grpSp>
                <p:nvGrpSpPr>
                  <p:cNvPr id="4791" name="组合 4990"/>
                  <p:cNvGrpSpPr/>
                  <p:nvPr/>
                </p:nvGrpSpPr>
                <p:grpSpPr>
                  <a:xfrm>
                    <a:off x="-1502571" y="2894416"/>
                    <a:ext cx="12174490" cy="12178801"/>
                    <a:chOff x="-1502571" y="2894416"/>
                    <a:chExt cx="12174490" cy="12178801"/>
                  </a:xfrm>
                </p:grpSpPr>
                <p:grpSp>
                  <p:nvGrpSpPr>
                    <p:cNvPr id="4793" name="组合 4997"/>
                    <p:cNvGrpSpPr/>
                    <p:nvPr/>
                  </p:nvGrpSpPr>
                  <p:grpSpPr>
                    <a:xfrm>
                      <a:off x="-1502571" y="2894416"/>
                      <a:ext cx="12174490" cy="12174490"/>
                      <a:chOff x="-1502571" y="2894416"/>
                      <a:chExt cx="12174490" cy="12174490"/>
                    </a:xfrm>
                  </p:grpSpPr>
                  <p:sp>
                    <p:nvSpPr>
                      <p:cNvPr id="5002" name="任意多边形 50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03" name="弧形 5002"/>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794" name="组合 4998"/>
                    <p:cNvGrpSpPr/>
                    <p:nvPr/>
                  </p:nvGrpSpPr>
                  <p:grpSpPr>
                    <a:xfrm rot="1440000">
                      <a:off x="-1502571" y="2898727"/>
                      <a:ext cx="12174490" cy="12174490"/>
                      <a:chOff x="-1502571" y="2894416"/>
                      <a:chExt cx="12174490" cy="12174490"/>
                    </a:xfrm>
                  </p:grpSpPr>
                  <p:sp>
                    <p:nvSpPr>
                      <p:cNvPr id="5000" name="任意多边形 499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01" name="弧形 5000"/>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2" name="组合 4991"/>
                  <p:cNvGrpSpPr/>
                  <p:nvPr/>
                </p:nvGrpSpPr>
                <p:grpSpPr>
                  <a:xfrm rot="20160000">
                    <a:off x="-1494951" y="2896456"/>
                    <a:ext cx="12174490" cy="12174491"/>
                    <a:chOff x="-1502571" y="2894416"/>
                    <a:chExt cx="12174490" cy="12174490"/>
                  </a:xfrm>
                </p:grpSpPr>
                <p:sp>
                  <p:nvSpPr>
                    <p:cNvPr id="4996" name="任意多边形 49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97" name="弧形 4996"/>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3" name="组合 4992"/>
                  <p:cNvGrpSpPr/>
                  <p:nvPr/>
                </p:nvGrpSpPr>
                <p:grpSpPr>
                  <a:xfrm rot="18720000">
                    <a:off x="-1494494" y="2890206"/>
                    <a:ext cx="12174490" cy="12174490"/>
                    <a:chOff x="-1502571" y="2894416"/>
                    <a:chExt cx="12174490" cy="12174490"/>
                  </a:xfrm>
                </p:grpSpPr>
                <p:sp>
                  <p:nvSpPr>
                    <p:cNvPr id="4994" name="任意多边形 499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95" name="弧形 4994"/>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8" name="组合 4951"/>
                <p:cNvGrpSpPr/>
                <p:nvPr/>
              </p:nvGrpSpPr>
              <p:grpSpPr>
                <a:xfrm rot="5460000">
                  <a:off x="891676" y="-2983773"/>
                  <a:ext cx="6876741" cy="6876993"/>
                  <a:chOff x="-1502571" y="2890206"/>
                  <a:chExt cx="12182567" cy="12183011"/>
                </a:xfrm>
              </p:grpSpPr>
              <p:grpSp>
                <p:nvGrpSpPr>
                  <p:cNvPr id="39" name="组合 4977"/>
                  <p:cNvGrpSpPr/>
                  <p:nvPr/>
                </p:nvGrpSpPr>
                <p:grpSpPr>
                  <a:xfrm>
                    <a:off x="-1502571" y="2894416"/>
                    <a:ext cx="12174490" cy="12178801"/>
                    <a:chOff x="-1502571" y="2894416"/>
                    <a:chExt cx="12174490" cy="12178801"/>
                  </a:xfrm>
                </p:grpSpPr>
                <p:grpSp>
                  <p:nvGrpSpPr>
                    <p:cNvPr id="40" name="组合 4984"/>
                    <p:cNvGrpSpPr/>
                    <p:nvPr/>
                  </p:nvGrpSpPr>
                  <p:grpSpPr>
                    <a:xfrm>
                      <a:off x="-1502571" y="2894416"/>
                      <a:ext cx="12174490" cy="12174490"/>
                      <a:chOff x="-1502571" y="2894416"/>
                      <a:chExt cx="12174490" cy="12174490"/>
                    </a:xfrm>
                  </p:grpSpPr>
                  <p:sp>
                    <p:nvSpPr>
                      <p:cNvPr id="4989" name="任意多边形 498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90" name="弧形 4989"/>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3" name="组合 4985"/>
                    <p:cNvGrpSpPr/>
                    <p:nvPr/>
                  </p:nvGrpSpPr>
                  <p:grpSpPr>
                    <a:xfrm rot="1440000">
                      <a:off x="-1502571" y="2898727"/>
                      <a:ext cx="12174490" cy="12174490"/>
                      <a:chOff x="-1502571" y="2894416"/>
                      <a:chExt cx="12174490" cy="12174490"/>
                    </a:xfrm>
                  </p:grpSpPr>
                  <p:sp>
                    <p:nvSpPr>
                      <p:cNvPr id="4987" name="任意多边形 498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88" name="弧形 4987"/>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4" name="组合 4978"/>
                  <p:cNvGrpSpPr/>
                  <p:nvPr/>
                </p:nvGrpSpPr>
                <p:grpSpPr>
                  <a:xfrm rot="20160000">
                    <a:off x="-1494950" y="2896456"/>
                    <a:ext cx="12174490" cy="12174491"/>
                    <a:chOff x="-1502571" y="2894416"/>
                    <a:chExt cx="12174490" cy="12174490"/>
                  </a:xfrm>
                </p:grpSpPr>
                <p:sp>
                  <p:nvSpPr>
                    <p:cNvPr id="4983" name="任意多边形 498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84" name="弧形 4983"/>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7" name="组合 4979"/>
                  <p:cNvGrpSpPr/>
                  <p:nvPr/>
                </p:nvGrpSpPr>
                <p:grpSpPr>
                  <a:xfrm rot="18720000">
                    <a:off x="-1494494" y="2890206"/>
                    <a:ext cx="12174490" cy="12174490"/>
                    <a:chOff x="-1502571" y="2894416"/>
                    <a:chExt cx="12174490" cy="12174490"/>
                  </a:xfrm>
                </p:grpSpPr>
                <p:sp>
                  <p:nvSpPr>
                    <p:cNvPr id="4981" name="任意多边形 498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82" name="弧形 4981"/>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8" name="组合 4952"/>
                <p:cNvGrpSpPr/>
                <p:nvPr/>
              </p:nvGrpSpPr>
              <p:grpSpPr>
                <a:xfrm rot="21301570">
                  <a:off x="896720" y="-2983731"/>
                  <a:ext cx="6876741" cy="6876993"/>
                  <a:chOff x="-1502571" y="2890206"/>
                  <a:chExt cx="12182567" cy="12183011"/>
                </a:xfrm>
              </p:grpSpPr>
              <p:grpSp>
                <p:nvGrpSpPr>
                  <p:cNvPr id="53" name="组合 4964"/>
                  <p:cNvGrpSpPr/>
                  <p:nvPr/>
                </p:nvGrpSpPr>
                <p:grpSpPr>
                  <a:xfrm>
                    <a:off x="-1502571" y="2894416"/>
                    <a:ext cx="12174490" cy="12178801"/>
                    <a:chOff x="-1502571" y="2894416"/>
                    <a:chExt cx="12174490" cy="12178801"/>
                  </a:xfrm>
                </p:grpSpPr>
                <p:grpSp>
                  <p:nvGrpSpPr>
                    <p:cNvPr id="54" name="组合 4971"/>
                    <p:cNvGrpSpPr/>
                    <p:nvPr/>
                  </p:nvGrpSpPr>
                  <p:grpSpPr>
                    <a:xfrm>
                      <a:off x="-1502571" y="2894416"/>
                      <a:ext cx="12174490" cy="12174490"/>
                      <a:chOff x="-1502571" y="2894416"/>
                      <a:chExt cx="12174490" cy="12174490"/>
                    </a:xfrm>
                  </p:grpSpPr>
                  <p:sp>
                    <p:nvSpPr>
                      <p:cNvPr id="4976" name="任意多边形 49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77" name="弧形 4976"/>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 name="组合 4972"/>
                    <p:cNvGrpSpPr/>
                    <p:nvPr/>
                  </p:nvGrpSpPr>
                  <p:grpSpPr>
                    <a:xfrm rot="1440000">
                      <a:off x="-1502571" y="2898727"/>
                      <a:ext cx="12174490" cy="12174490"/>
                      <a:chOff x="-1502571" y="2894416"/>
                      <a:chExt cx="12174490" cy="12174490"/>
                    </a:xfrm>
                  </p:grpSpPr>
                  <p:sp>
                    <p:nvSpPr>
                      <p:cNvPr id="4974" name="任意多边形 497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75" name="弧形 4974"/>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8" name="组合 4965"/>
                  <p:cNvGrpSpPr/>
                  <p:nvPr/>
                </p:nvGrpSpPr>
                <p:grpSpPr>
                  <a:xfrm rot="20160000">
                    <a:off x="-1494951" y="2896456"/>
                    <a:ext cx="12174490" cy="12174491"/>
                    <a:chOff x="-1502571" y="2894416"/>
                    <a:chExt cx="12174490" cy="12174490"/>
                  </a:xfrm>
                </p:grpSpPr>
                <p:sp>
                  <p:nvSpPr>
                    <p:cNvPr id="4970" name="任意多边形 496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71" name="弧形 4970"/>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 name="组合 4966"/>
                  <p:cNvGrpSpPr/>
                  <p:nvPr/>
                </p:nvGrpSpPr>
                <p:grpSpPr>
                  <a:xfrm rot="18720000">
                    <a:off x="-1494494" y="2890206"/>
                    <a:ext cx="12174490" cy="12174490"/>
                    <a:chOff x="-1502571" y="2894416"/>
                    <a:chExt cx="12174490" cy="12174490"/>
                  </a:xfrm>
                </p:grpSpPr>
                <p:sp>
                  <p:nvSpPr>
                    <p:cNvPr id="4968" name="任意多边形 496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69" name="弧形 4968"/>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 name="组合 4953"/>
                <p:cNvGrpSpPr/>
                <p:nvPr/>
              </p:nvGrpSpPr>
              <p:grpSpPr>
                <a:xfrm rot="15558724">
                  <a:off x="896367" y="-2981484"/>
                  <a:ext cx="6876479" cy="6874613"/>
                  <a:chOff x="-1502571" y="2894416"/>
                  <a:chExt cx="12182102" cy="12178801"/>
                </a:xfrm>
              </p:grpSpPr>
              <p:grpSp>
                <p:nvGrpSpPr>
                  <p:cNvPr id="63" name="组合 4954"/>
                  <p:cNvGrpSpPr/>
                  <p:nvPr/>
                </p:nvGrpSpPr>
                <p:grpSpPr>
                  <a:xfrm>
                    <a:off x="-1502571" y="2894416"/>
                    <a:ext cx="12174490" cy="12178801"/>
                    <a:chOff x="-1502571" y="2894416"/>
                    <a:chExt cx="12174490" cy="12178801"/>
                  </a:xfrm>
                </p:grpSpPr>
                <p:grpSp>
                  <p:nvGrpSpPr>
                    <p:cNvPr id="4806" name="组合 4958"/>
                    <p:cNvGrpSpPr/>
                    <p:nvPr/>
                  </p:nvGrpSpPr>
                  <p:grpSpPr>
                    <a:xfrm>
                      <a:off x="-1502571" y="2894416"/>
                      <a:ext cx="12174490" cy="12174490"/>
                      <a:chOff x="-1502571" y="2894416"/>
                      <a:chExt cx="12174490" cy="12174490"/>
                    </a:xfrm>
                  </p:grpSpPr>
                  <p:sp>
                    <p:nvSpPr>
                      <p:cNvPr id="4963" name="任意多边形 49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64" name="弧形 4963"/>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08" name="组合 4959"/>
                    <p:cNvGrpSpPr/>
                    <p:nvPr/>
                  </p:nvGrpSpPr>
                  <p:grpSpPr>
                    <a:xfrm rot="1440000">
                      <a:off x="-1502571" y="2898727"/>
                      <a:ext cx="12174490" cy="12174490"/>
                      <a:chOff x="-1502571" y="2894416"/>
                      <a:chExt cx="12174490" cy="12174490"/>
                    </a:xfrm>
                  </p:grpSpPr>
                  <p:sp>
                    <p:nvSpPr>
                      <p:cNvPr id="4961" name="任意多边形 496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62" name="弧形 4961"/>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809" name="组合 4955"/>
                  <p:cNvGrpSpPr/>
                  <p:nvPr/>
                </p:nvGrpSpPr>
                <p:grpSpPr>
                  <a:xfrm rot="20160000">
                    <a:off x="-1494958" y="2896448"/>
                    <a:ext cx="12174489" cy="12174490"/>
                    <a:chOff x="-1502571" y="2894416"/>
                    <a:chExt cx="12174490" cy="12174490"/>
                  </a:xfrm>
                </p:grpSpPr>
                <p:sp>
                  <p:nvSpPr>
                    <p:cNvPr id="4957" name="任意多边形 49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58" name="弧形 4957"/>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4810" name="组合 4937"/>
              <p:cNvGrpSpPr/>
              <p:nvPr/>
            </p:nvGrpSpPr>
            <p:grpSpPr>
              <a:xfrm>
                <a:off x="7551708" y="2098844"/>
                <a:ext cx="577888" cy="696840"/>
                <a:chOff x="7551708" y="2098844"/>
                <a:chExt cx="577888" cy="696840"/>
              </a:xfrm>
            </p:grpSpPr>
            <p:cxnSp>
              <p:nvCxnSpPr>
                <p:cNvPr id="4939" name="直接连接符 4938"/>
                <p:cNvCxnSpPr>
                  <a:endCxn id="4996"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0" name="直接连接符 4939"/>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1" name="直接连接符 4940"/>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2" name="直接连接符 4941"/>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3" name="直接连接符 4942"/>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4" name="直接连接符 4943"/>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5" name="直接连接符 4944"/>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6" name="直接连接符 4945"/>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7" name="直接连接符 4946"/>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8" name="直接连接符 4947"/>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9" name="直接连接符 4948"/>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4936" name="任意多边形 4935"/>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11" name="组合 5723"/>
          <p:cNvGrpSpPr/>
          <p:nvPr/>
        </p:nvGrpSpPr>
        <p:grpSpPr>
          <a:xfrm rot="19641818">
            <a:off x="5939647" y="3494788"/>
            <a:ext cx="6276512" cy="6276792"/>
            <a:chOff x="4450954" y="2616684"/>
            <a:chExt cx="4707384" cy="4707594"/>
          </a:xfrm>
        </p:grpSpPr>
        <p:grpSp>
          <p:nvGrpSpPr>
            <p:cNvPr id="4812" name="组合 5724"/>
            <p:cNvGrpSpPr/>
            <p:nvPr/>
          </p:nvGrpSpPr>
          <p:grpSpPr>
            <a:xfrm>
              <a:off x="4450954" y="2616684"/>
              <a:ext cx="4707384" cy="4707594"/>
              <a:chOff x="4450954" y="2616684"/>
              <a:chExt cx="4707384" cy="4707594"/>
            </a:xfrm>
          </p:grpSpPr>
          <p:grpSp>
            <p:nvGrpSpPr>
              <p:cNvPr id="4815" name="组合 5726"/>
              <p:cNvGrpSpPr/>
              <p:nvPr/>
            </p:nvGrpSpPr>
            <p:grpSpPr>
              <a:xfrm>
                <a:off x="4450954" y="2616684"/>
                <a:ext cx="4707384" cy="4707594"/>
                <a:chOff x="913364" y="3059702"/>
                <a:chExt cx="6892080" cy="6892388"/>
              </a:xfrm>
            </p:grpSpPr>
            <p:grpSp>
              <p:nvGrpSpPr>
                <p:cNvPr id="4816" name="组合 5740"/>
                <p:cNvGrpSpPr/>
                <p:nvPr/>
              </p:nvGrpSpPr>
              <p:grpSpPr>
                <a:xfrm rot="840000">
                  <a:off x="913364" y="3075095"/>
                  <a:ext cx="6876742" cy="6876995"/>
                  <a:chOff x="-1502571" y="2890206"/>
                  <a:chExt cx="12182567" cy="12183011"/>
                </a:xfrm>
              </p:grpSpPr>
              <p:grpSp>
                <p:nvGrpSpPr>
                  <p:cNvPr id="4821" name="组合 5780"/>
                  <p:cNvGrpSpPr/>
                  <p:nvPr/>
                </p:nvGrpSpPr>
                <p:grpSpPr>
                  <a:xfrm>
                    <a:off x="-1502571" y="2894416"/>
                    <a:ext cx="12174490" cy="12178801"/>
                    <a:chOff x="-1502571" y="2894416"/>
                    <a:chExt cx="12174490" cy="12178801"/>
                  </a:xfrm>
                </p:grpSpPr>
                <p:grpSp>
                  <p:nvGrpSpPr>
                    <p:cNvPr id="4822" name="组合 5787"/>
                    <p:cNvGrpSpPr/>
                    <p:nvPr/>
                  </p:nvGrpSpPr>
                  <p:grpSpPr>
                    <a:xfrm>
                      <a:off x="-1502571" y="2894416"/>
                      <a:ext cx="12174490" cy="12174490"/>
                      <a:chOff x="-1502571" y="2894416"/>
                      <a:chExt cx="12174490" cy="12174490"/>
                    </a:xfrm>
                  </p:grpSpPr>
                  <p:sp>
                    <p:nvSpPr>
                      <p:cNvPr id="5792" name="任意多边形 579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93" name="弧形 5792"/>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23" name="组合 5788"/>
                    <p:cNvGrpSpPr/>
                    <p:nvPr/>
                  </p:nvGrpSpPr>
                  <p:grpSpPr>
                    <a:xfrm rot="1440000">
                      <a:off x="-1502571" y="2898727"/>
                      <a:ext cx="12174490" cy="12174490"/>
                      <a:chOff x="-1502571" y="2894416"/>
                      <a:chExt cx="12174490" cy="12174490"/>
                    </a:xfrm>
                  </p:grpSpPr>
                  <p:sp>
                    <p:nvSpPr>
                      <p:cNvPr id="5790" name="任意多边形 578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91" name="弧形 5790"/>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828" name="组合 5781"/>
                  <p:cNvGrpSpPr/>
                  <p:nvPr/>
                </p:nvGrpSpPr>
                <p:grpSpPr>
                  <a:xfrm rot="20160000">
                    <a:off x="-1494948" y="2896461"/>
                    <a:ext cx="12174490" cy="12174491"/>
                    <a:chOff x="-1502571" y="2894416"/>
                    <a:chExt cx="12174490" cy="12174490"/>
                  </a:xfrm>
                </p:grpSpPr>
                <p:sp>
                  <p:nvSpPr>
                    <p:cNvPr id="5786" name="任意多边形 578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87" name="弧形 5786"/>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29" name="组合 5782"/>
                  <p:cNvGrpSpPr/>
                  <p:nvPr/>
                </p:nvGrpSpPr>
                <p:grpSpPr>
                  <a:xfrm rot="18720000">
                    <a:off x="-1494494" y="2890206"/>
                    <a:ext cx="12174490" cy="12174490"/>
                    <a:chOff x="-1502571" y="2894416"/>
                    <a:chExt cx="12174490" cy="12174490"/>
                  </a:xfrm>
                </p:grpSpPr>
                <p:sp>
                  <p:nvSpPr>
                    <p:cNvPr id="5784" name="任意多边形 57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85" name="弧形 5784"/>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 name="组合 5741"/>
                <p:cNvGrpSpPr/>
                <p:nvPr/>
              </p:nvGrpSpPr>
              <p:grpSpPr>
                <a:xfrm rot="6598794">
                  <a:off x="916156" y="3070412"/>
                  <a:ext cx="6876742" cy="6876995"/>
                  <a:chOff x="-1502571" y="2890206"/>
                  <a:chExt cx="12182567" cy="12183011"/>
                </a:xfrm>
              </p:grpSpPr>
              <p:grpSp>
                <p:nvGrpSpPr>
                  <p:cNvPr id="69" name="组合 5767"/>
                  <p:cNvGrpSpPr/>
                  <p:nvPr/>
                </p:nvGrpSpPr>
                <p:grpSpPr>
                  <a:xfrm>
                    <a:off x="-1502571" y="2894416"/>
                    <a:ext cx="12174490" cy="12178801"/>
                    <a:chOff x="-1502571" y="2894416"/>
                    <a:chExt cx="12174490" cy="12178801"/>
                  </a:xfrm>
                </p:grpSpPr>
                <p:grpSp>
                  <p:nvGrpSpPr>
                    <p:cNvPr id="70" name="组合 5774"/>
                    <p:cNvGrpSpPr/>
                    <p:nvPr/>
                  </p:nvGrpSpPr>
                  <p:grpSpPr>
                    <a:xfrm>
                      <a:off x="-1502571" y="2894416"/>
                      <a:ext cx="12174490" cy="12174490"/>
                      <a:chOff x="-1502571" y="2894416"/>
                      <a:chExt cx="12174490" cy="12174490"/>
                    </a:xfrm>
                  </p:grpSpPr>
                  <p:sp>
                    <p:nvSpPr>
                      <p:cNvPr id="5779" name="任意多边形 577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80" name="弧形 5779"/>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73" name="组合 5775"/>
                    <p:cNvGrpSpPr/>
                    <p:nvPr/>
                  </p:nvGrpSpPr>
                  <p:grpSpPr>
                    <a:xfrm rot="1440000">
                      <a:off x="-1502571" y="2898727"/>
                      <a:ext cx="12174490" cy="12174490"/>
                      <a:chOff x="-1502571" y="2894416"/>
                      <a:chExt cx="12174490" cy="12174490"/>
                    </a:xfrm>
                  </p:grpSpPr>
                  <p:sp>
                    <p:nvSpPr>
                      <p:cNvPr id="5777" name="任意多边形 577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78" name="弧形 5777"/>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74" name="组合 5768"/>
                  <p:cNvGrpSpPr/>
                  <p:nvPr/>
                </p:nvGrpSpPr>
                <p:grpSpPr>
                  <a:xfrm rot="20160000">
                    <a:off x="-1494947" y="2896461"/>
                    <a:ext cx="12174490" cy="12174491"/>
                    <a:chOff x="-1502571" y="2894416"/>
                    <a:chExt cx="12174490" cy="12174490"/>
                  </a:xfrm>
                </p:grpSpPr>
                <p:sp>
                  <p:nvSpPr>
                    <p:cNvPr id="5773" name="任意多边形 577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74" name="弧形 5773"/>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77" name="组合 5769"/>
                  <p:cNvGrpSpPr/>
                  <p:nvPr/>
                </p:nvGrpSpPr>
                <p:grpSpPr>
                  <a:xfrm rot="18720000">
                    <a:off x="-1494494" y="2890206"/>
                    <a:ext cx="12174490" cy="12174490"/>
                    <a:chOff x="-1502571" y="2894416"/>
                    <a:chExt cx="12174490" cy="12174490"/>
                  </a:xfrm>
                </p:grpSpPr>
                <p:sp>
                  <p:nvSpPr>
                    <p:cNvPr id="5771" name="任意多边形 57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72" name="弧形 5771"/>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78" name="组合 5742"/>
                <p:cNvGrpSpPr/>
                <p:nvPr/>
              </p:nvGrpSpPr>
              <p:grpSpPr>
                <a:xfrm rot="12359537">
                  <a:off x="916156" y="3070412"/>
                  <a:ext cx="6876742" cy="6876995"/>
                  <a:chOff x="-1502571" y="2890206"/>
                  <a:chExt cx="12182567" cy="12183011"/>
                </a:xfrm>
              </p:grpSpPr>
              <p:grpSp>
                <p:nvGrpSpPr>
                  <p:cNvPr id="83" name="组合 5754"/>
                  <p:cNvGrpSpPr/>
                  <p:nvPr/>
                </p:nvGrpSpPr>
                <p:grpSpPr>
                  <a:xfrm>
                    <a:off x="-1502571" y="2894416"/>
                    <a:ext cx="12174490" cy="12178801"/>
                    <a:chOff x="-1502571" y="2894416"/>
                    <a:chExt cx="12174490" cy="12178801"/>
                  </a:xfrm>
                </p:grpSpPr>
                <p:grpSp>
                  <p:nvGrpSpPr>
                    <p:cNvPr id="84" name="组合 5761"/>
                    <p:cNvGrpSpPr/>
                    <p:nvPr/>
                  </p:nvGrpSpPr>
                  <p:grpSpPr>
                    <a:xfrm>
                      <a:off x="-1502571" y="2894416"/>
                      <a:ext cx="12174490" cy="12174490"/>
                      <a:chOff x="-1502571" y="2894416"/>
                      <a:chExt cx="12174490" cy="12174490"/>
                    </a:xfrm>
                  </p:grpSpPr>
                  <p:sp>
                    <p:nvSpPr>
                      <p:cNvPr id="5766" name="任意多边形 57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67" name="弧形 5766"/>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85" name="组合 5762"/>
                    <p:cNvGrpSpPr/>
                    <p:nvPr/>
                  </p:nvGrpSpPr>
                  <p:grpSpPr>
                    <a:xfrm rot="1440000">
                      <a:off x="-1502571" y="2898727"/>
                      <a:ext cx="12174490" cy="12174490"/>
                      <a:chOff x="-1502571" y="2894416"/>
                      <a:chExt cx="12174490" cy="12174490"/>
                    </a:xfrm>
                  </p:grpSpPr>
                  <p:sp>
                    <p:nvSpPr>
                      <p:cNvPr id="5764" name="任意多边形 576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65" name="弧形 5764"/>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86" name="组合 5755"/>
                  <p:cNvGrpSpPr/>
                  <p:nvPr/>
                </p:nvGrpSpPr>
                <p:grpSpPr>
                  <a:xfrm rot="20160000">
                    <a:off x="-1494949" y="2896460"/>
                    <a:ext cx="12174490" cy="12174491"/>
                    <a:chOff x="-1502571" y="2894416"/>
                    <a:chExt cx="12174490" cy="12174490"/>
                  </a:xfrm>
                </p:grpSpPr>
                <p:sp>
                  <p:nvSpPr>
                    <p:cNvPr id="5760" name="任意多边形 575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61" name="弧形 5760"/>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87" name="组合 5756"/>
                  <p:cNvGrpSpPr/>
                  <p:nvPr/>
                </p:nvGrpSpPr>
                <p:grpSpPr>
                  <a:xfrm rot="18720000">
                    <a:off x="-1494494" y="2890206"/>
                    <a:ext cx="12174490" cy="12174490"/>
                    <a:chOff x="-1502571" y="2894416"/>
                    <a:chExt cx="12174490" cy="12174490"/>
                  </a:xfrm>
                </p:grpSpPr>
                <p:sp>
                  <p:nvSpPr>
                    <p:cNvPr id="5758" name="任意多边形 57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59" name="弧形 5758"/>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88" name="组合 5743"/>
                <p:cNvGrpSpPr/>
                <p:nvPr/>
              </p:nvGrpSpPr>
              <p:grpSpPr>
                <a:xfrm rot="16678863">
                  <a:off x="929893" y="3060634"/>
                  <a:ext cx="6876484" cy="6874619"/>
                  <a:chOff x="-1502571" y="2894416"/>
                  <a:chExt cx="12182112" cy="12178801"/>
                </a:xfrm>
              </p:grpSpPr>
              <p:grpSp>
                <p:nvGrpSpPr>
                  <p:cNvPr id="89" name="组合 5744"/>
                  <p:cNvGrpSpPr/>
                  <p:nvPr/>
                </p:nvGrpSpPr>
                <p:grpSpPr>
                  <a:xfrm>
                    <a:off x="-1502571" y="2894416"/>
                    <a:ext cx="12174490" cy="12178801"/>
                    <a:chOff x="-1502571" y="2894416"/>
                    <a:chExt cx="12174490" cy="12178801"/>
                  </a:xfrm>
                </p:grpSpPr>
                <p:grpSp>
                  <p:nvGrpSpPr>
                    <p:cNvPr id="90" name="组合 5748"/>
                    <p:cNvGrpSpPr/>
                    <p:nvPr/>
                  </p:nvGrpSpPr>
                  <p:grpSpPr>
                    <a:xfrm>
                      <a:off x="-1502571" y="2894416"/>
                      <a:ext cx="12174490" cy="12174490"/>
                      <a:chOff x="-1502571" y="2894416"/>
                      <a:chExt cx="12174490" cy="12174490"/>
                    </a:xfrm>
                  </p:grpSpPr>
                  <p:sp>
                    <p:nvSpPr>
                      <p:cNvPr id="5753" name="任意多边形 575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54" name="弧形 5753"/>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91" name="组合 5749"/>
                    <p:cNvGrpSpPr/>
                    <p:nvPr/>
                  </p:nvGrpSpPr>
                  <p:grpSpPr>
                    <a:xfrm rot="1440000">
                      <a:off x="-1502571" y="2898727"/>
                      <a:ext cx="12174490" cy="12174490"/>
                      <a:chOff x="-1502571" y="2894416"/>
                      <a:chExt cx="12174490" cy="12174490"/>
                    </a:xfrm>
                  </p:grpSpPr>
                  <p:sp>
                    <p:nvSpPr>
                      <p:cNvPr id="5751" name="任意多边形 575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52" name="弧形 5751"/>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94" name="组合 5745"/>
                  <p:cNvGrpSpPr/>
                  <p:nvPr/>
                </p:nvGrpSpPr>
                <p:grpSpPr>
                  <a:xfrm rot="20160000">
                    <a:off x="-1494949" y="2896460"/>
                    <a:ext cx="12174490" cy="12174490"/>
                    <a:chOff x="-1502571" y="2894416"/>
                    <a:chExt cx="12174490" cy="12174490"/>
                  </a:xfrm>
                </p:grpSpPr>
                <p:sp>
                  <p:nvSpPr>
                    <p:cNvPr id="5747" name="任意多边形 574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48" name="弧形 5747"/>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95" name="组合 5727"/>
              <p:cNvGrpSpPr/>
              <p:nvPr/>
            </p:nvGrpSpPr>
            <p:grpSpPr>
              <a:xfrm rot="14480122">
                <a:off x="7194280" y="2824180"/>
                <a:ext cx="633245" cy="709004"/>
                <a:chOff x="7492129" y="2077402"/>
                <a:chExt cx="633245" cy="709004"/>
              </a:xfrm>
            </p:grpSpPr>
            <p:cxnSp>
              <p:nvCxnSpPr>
                <p:cNvPr id="5729" name="直接连接符 5728"/>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0" name="直接连接符 5729"/>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1" name="直接连接符 5730"/>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2" name="直接连接符 5731"/>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3" name="直接连接符 5732"/>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4" name="直接连接符 5733"/>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5" name="直接连接符 5734"/>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6" name="直接连接符 5735"/>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7" name="直接连接符 5736"/>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8" name="直接连接符 5737"/>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39" name="直接连接符 5738"/>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40" name="直接连接符 5739"/>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5726" name="任意多边形 5725"/>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34" name="组合 6373"/>
          <p:cNvGrpSpPr/>
          <p:nvPr/>
        </p:nvGrpSpPr>
        <p:grpSpPr>
          <a:xfrm rot="2520000">
            <a:off x="5884885" y="-2066089"/>
            <a:ext cx="6269871" cy="6277207"/>
            <a:chOff x="4427986" y="-1549047"/>
            <a:chExt cx="4702403" cy="4707905"/>
          </a:xfrm>
        </p:grpSpPr>
        <p:grpSp>
          <p:nvGrpSpPr>
            <p:cNvPr id="4835" name="组合 6374"/>
            <p:cNvGrpSpPr/>
            <p:nvPr/>
          </p:nvGrpSpPr>
          <p:grpSpPr>
            <a:xfrm>
              <a:off x="4427986" y="-1549047"/>
              <a:ext cx="4702403" cy="4707905"/>
              <a:chOff x="4427986" y="-1549047"/>
              <a:chExt cx="4702403" cy="4707905"/>
            </a:xfrm>
          </p:grpSpPr>
          <p:grpSp>
            <p:nvGrpSpPr>
              <p:cNvPr id="4836" name="组合 6376"/>
              <p:cNvGrpSpPr/>
              <p:nvPr/>
            </p:nvGrpSpPr>
            <p:grpSpPr>
              <a:xfrm>
                <a:off x="4427986" y="-1549047"/>
                <a:ext cx="4702403" cy="4707905"/>
                <a:chOff x="891550" y="-2998787"/>
                <a:chExt cx="6884784" cy="6892849"/>
              </a:xfrm>
            </p:grpSpPr>
            <p:grpSp>
              <p:nvGrpSpPr>
                <p:cNvPr id="4841" name="组合 6389"/>
                <p:cNvGrpSpPr/>
                <p:nvPr/>
              </p:nvGrpSpPr>
              <p:grpSpPr>
                <a:xfrm rot="11238666">
                  <a:off x="899593" y="-2998787"/>
                  <a:ext cx="6876741" cy="6876993"/>
                  <a:chOff x="-1502571" y="2890206"/>
                  <a:chExt cx="12182567" cy="12183011"/>
                </a:xfrm>
              </p:grpSpPr>
              <p:grpSp>
                <p:nvGrpSpPr>
                  <p:cNvPr id="4842" name="组合 6430"/>
                  <p:cNvGrpSpPr/>
                  <p:nvPr/>
                </p:nvGrpSpPr>
                <p:grpSpPr>
                  <a:xfrm>
                    <a:off x="-1502571" y="2894416"/>
                    <a:ext cx="12174490" cy="12178801"/>
                    <a:chOff x="-1502571" y="2894416"/>
                    <a:chExt cx="12174490" cy="12178801"/>
                  </a:xfrm>
                </p:grpSpPr>
                <p:grpSp>
                  <p:nvGrpSpPr>
                    <p:cNvPr id="4847" name="组合 6437"/>
                    <p:cNvGrpSpPr/>
                    <p:nvPr/>
                  </p:nvGrpSpPr>
                  <p:grpSpPr>
                    <a:xfrm>
                      <a:off x="-1502571" y="2894416"/>
                      <a:ext cx="12174490" cy="12174490"/>
                      <a:chOff x="-1502571" y="2894416"/>
                      <a:chExt cx="12174490" cy="12174490"/>
                    </a:xfrm>
                  </p:grpSpPr>
                  <p:sp>
                    <p:nvSpPr>
                      <p:cNvPr id="6442" name="任意多边形 644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43" name="弧形 6442"/>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48" name="组合 6438"/>
                    <p:cNvGrpSpPr/>
                    <p:nvPr/>
                  </p:nvGrpSpPr>
                  <p:grpSpPr>
                    <a:xfrm rot="1440000">
                      <a:off x="-1502571" y="2898727"/>
                      <a:ext cx="12174490" cy="12174490"/>
                      <a:chOff x="-1502571" y="2894416"/>
                      <a:chExt cx="12174490" cy="12174490"/>
                    </a:xfrm>
                  </p:grpSpPr>
                  <p:sp>
                    <p:nvSpPr>
                      <p:cNvPr id="6440" name="任意多边形 64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41" name="弧形 6440"/>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849" name="组合 6431"/>
                  <p:cNvGrpSpPr/>
                  <p:nvPr/>
                </p:nvGrpSpPr>
                <p:grpSpPr>
                  <a:xfrm rot="20160000">
                    <a:off x="-1494951" y="2896456"/>
                    <a:ext cx="12174490" cy="12174491"/>
                    <a:chOff x="-1502571" y="2894416"/>
                    <a:chExt cx="12174490" cy="12174490"/>
                  </a:xfrm>
                </p:grpSpPr>
                <p:sp>
                  <p:nvSpPr>
                    <p:cNvPr id="6436" name="任意多边形 643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37" name="弧形 6436"/>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54" name="组合 6432"/>
                  <p:cNvGrpSpPr/>
                  <p:nvPr/>
                </p:nvGrpSpPr>
                <p:grpSpPr>
                  <a:xfrm rot="18720000">
                    <a:off x="-1494494" y="2890206"/>
                    <a:ext cx="12174490" cy="12174490"/>
                    <a:chOff x="-1502571" y="2894416"/>
                    <a:chExt cx="12174490" cy="12174490"/>
                  </a:xfrm>
                </p:grpSpPr>
                <p:sp>
                  <p:nvSpPr>
                    <p:cNvPr id="6434" name="任意多边形 64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35" name="弧形 6434"/>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855" name="组合 6391"/>
                <p:cNvGrpSpPr/>
                <p:nvPr/>
              </p:nvGrpSpPr>
              <p:grpSpPr>
                <a:xfrm rot="5460000">
                  <a:off x="891676" y="-2983773"/>
                  <a:ext cx="6876741" cy="6876993"/>
                  <a:chOff x="-1502571" y="2890206"/>
                  <a:chExt cx="12182567" cy="12183011"/>
                </a:xfrm>
              </p:grpSpPr>
              <p:grpSp>
                <p:nvGrpSpPr>
                  <p:cNvPr id="4860" name="组合 6417"/>
                  <p:cNvGrpSpPr/>
                  <p:nvPr/>
                </p:nvGrpSpPr>
                <p:grpSpPr>
                  <a:xfrm>
                    <a:off x="-1502571" y="2894416"/>
                    <a:ext cx="12174490" cy="12178801"/>
                    <a:chOff x="-1502571" y="2894416"/>
                    <a:chExt cx="12174490" cy="12178801"/>
                  </a:xfrm>
                </p:grpSpPr>
                <p:grpSp>
                  <p:nvGrpSpPr>
                    <p:cNvPr id="4861" name="组合 6424"/>
                    <p:cNvGrpSpPr/>
                    <p:nvPr/>
                  </p:nvGrpSpPr>
                  <p:grpSpPr>
                    <a:xfrm>
                      <a:off x="-1502571" y="2894416"/>
                      <a:ext cx="12174490" cy="12174490"/>
                      <a:chOff x="-1502571" y="2894416"/>
                      <a:chExt cx="12174490" cy="12174490"/>
                    </a:xfrm>
                  </p:grpSpPr>
                  <p:sp>
                    <p:nvSpPr>
                      <p:cNvPr id="6429" name="任意多边形 642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30" name="弧形 6429"/>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63" name="组合 6425"/>
                    <p:cNvGrpSpPr/>
                    <p:nvPr/>
                  </p:nvGrpSpPr>
                  <p:grpSpPr>
                    <a:xfrm rot="1440000">
                      <a:off x="-1502571" y="2898727"/>
                      <a:ext cx="12174490" cy="12174490"/>
                      <a:chOff x="-1502571" y="2894416"/>
                      <a:chExt cx="12174490" cy="12174490"/>
                    </a:xfrm>
                  </p:grpSpPr>
                  <p:sp>
                    <p:nvSpPr>
                      <p:cNvPr id="6427" name="任意多边形 642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28" name="弧形 6427"/>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00" name="组合 6418"/>
                  <p:cNvGrpSpPr/>
                  <p:nvPr/>
                </p:nvGrpSpPr>
                <p:grpSpPr>
                  <a:xfrm rot="20160000">
                    <a:off x="-1494950" y="2896456"/>
                    <a:ext cx="12174490" cy="12174491"/>
                    <a:chOff x="-1502571" y="2894416"/>
                    <a:chExt cx="12174490" cy="12174490"/>
                  </a:xfrm>
                </p:grpSpPr>
                <p:sp>
                  <p:nvSpPr>
                    <p:cNvPr id="6423" name="任意多边形 642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24" name="弧形 6423"/>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01" name="组合 6419"/>
                  <p:cNvGrpSpPr/>
                  <p:nvPr/>
                </p:nvGrpSpPr>
                <p:grpSpPr>
                  <a:xfrm rot="18720000">
                    <a:off x="-1494494" y="2890206"/>
                    <a:ext cx="12174490" cy="12174490"/>
                    <a:chOff x="-1502571" y="2894416"/>
                    <a:chExt cx="12174490" cy="12174490"/>
                  </a:xfrm>
                </p:grpSpPr>
                <p:sp>
                  <p:nvSpPr>
                    <p:cNvPr id="6421" name="任意多边形 642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22" name="弧形 6421"/>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02" name="组合 6392"/>
                <p:cNvGrpSpPr/>
                <p:nvPr/>
              </p:nvGrpSpPr>
              <p:grpSpPr>
                <a:xfrm rot="21301570">
                  <a:off x="896720" y="-2983731"/>
                  <a:ext cx="6876741" cy="6876993"/>
                  <a:chOff x="-1502571" y="2890206"/>
                  <a:chExt cx="12182567" cy="12183011"/>
                </a:xfrm>
              </p:grpSpPr>
              <p:grpSp>
                <p:nvGrpSpPr>
                  <p:cNvPr id="105" name="组合 6404"/>
                  <p:cNvGrpSpPr/>
                  <p:nvPr/>
                </p:nvGrpSpPr>
                <p:grpSpPr>
                  <a:xfrm>
                    <a:off x="-1502571" y="2894416"/>
                    <a:ext cx="12174490" cy="12178801"/>
                    <a:chOff x="-1502571" y="2894416"/>
                    <a:chExt cx="12174490" cy="12178801"/>
                  </a:xfrm>
                </p:grpSpPr>
                <p:grpSp>
                  <p:nvGrpSpPr>
                    <p:cNvPr id="106" name="组合 6411"/>
                    <p:cNvGrpSpPr/>
                    <p:nvPr/>
                  </p:nvGrpSpPr>
                  <p:grpSpPr>
                    <a:xfrm>
                      <a:off x="-1502571" y="2894416"/>
                      <a:ext cx="12174490" cy="12174490"/>
                      <a:chOff x="-1502571" y="2894416"/>
                      <a:chExt cx="12174490" cy="12174490"/>
                    </a:xfrm>
                  </p:grpSpPr>
                  <p:sp>
                    <p:nvSpPr>
                      <p:cNvPr id="6416" name="任意多边形 641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17" name="弧形 6416"/>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09" name="组合 6412"/>
                    <p:cNvGrpSpPr/>
                    <p:nvPr/>
                  </p:nvGrpSpPr>
                  <p:grpSpPr>
                    <a:xfrm rot="1440000">
                      <a:off x="-1502571" y="2898727"/>
                      <a:ext cx="12174490" cy="12174490"/>
                      <a:chOff x="-1502571" y="2894416"/>
                      <a:chExt cx="12174490" cy="12174490"/>
                    </a:xfrm>
                  </p:grpSpPr>
                  <p:sp>
                    <p:nvSpPr>
                      <p:cNvPr id="6414" name="任意多边形 64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15" name="弧形 6414"/>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10" name="组合 6405"/>
                  <p:cNvGrpSpPr/>
                  <p:nvPr/>
                </p:nvGrpSpPr>
                <p:grpSpPr>
                  <a:xfrm rot="20160000">
                    <a:off x="-1494951" y="2896456"/>
                    <a:ext cx="12174490" cy="12174491"/>
                    <a:chOff x="-1502571" y="2894416"/>
                    <a:chExt cx="12174490" cy="12174490"/>
                  </a:xfrm>
                </p:grpSpPr>
                <p:sp>
                  <p:nvSpPr>
                    <p:cNvPr id="6410" name="任意多边形 64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11" name="弧形 6410"/>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15" name="组合 6406"/>
                  <p:cNvGrpSpPr/>
                  <p:nvPr/>
                </p:nvGrpSpPr>
                <p:grpSpPr>
                  <a:xfrm rot="18720000">
                    <a:off x="-1494494" y="2890206"/>
                    <a:ext cx="12174490" cy="12174490"/>
                    <a:chOff x="-1502571" y="2894416"/>
                    <a:chExt cx="12174490" cy="12174490"/>
                  </a:xfrm>
                </p:grpSpPr>
                <p:sp>
                  <p:nvSpPr>
                    <p:cNvPr id="6408" name="任意多边形 64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09" name="弧形 6408"/>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16" name="组合 6393"/>
                <p:cNvGrpSpPr/>
                <p:nvPr/>
              </p:nvGrpSpPr>
              <p:grpSpPr>
                <a:xfrm rot="15558724">
                  <a:off x="896367" y="-2981484"/>
                  <a:ext cx="6876479" cy="6874613"/>
                  <a:chOff x="-1502571" y="2894416"/>
                  <a:chExt cx="12182102" cy="12178801"/>
                </a:xfrm>
              </p:grpSpPr>
              <p:grpSp>
                <p:nvGrpSpPr>
                  <p:cNvPr id="117" name="组合 6394"/>
                  <p:cNvGrpSpPr/>
                  <p:nvPr/>
                </p:nvGrpSpPr>
                <p:grpSpPr>
                  <a:xfrm>
                    <a:off x="-1502571" y="2894416"/>
                    <a:ext cx="12174490" cy="12178801"/>
                    <a:chOff x="-1502571" y="2894416"/>
                    <a:chExt cx="12174490" cy="12178801"/>
                  </a:xfrm>
                </p:grpSpPr>
                <p:grpSp>
                  <p:nvGrpSpPr>
                    <p:cNvPr id="120" name="组合 6398"/>
                    <p:cNvGrpSpPr/>
                    <p:nvPr/>
                  </p:nvGrpSpPr>
                  <p:grpSpPr>
                    <a:xfrm>
                      <a:off x="-1502571" y="2894416"/>
                      <a:ext cx="12174490" cy="12174490"/>
                      <a:chOff x="-1502571" y="2894416"/>
                      <a:chExt cx="12174490" cy="12174490"/>
                    </a:xfrm>
                  </p:grpSpPr>
                  <p:sp>
                    <p:nvSpPr>
                      <p:cNvPr id="6403" name="任意多边形 64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04" name="弧形 6403"/>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21" name="组合 6399"/>
                    <p:cNvGrpSpPr/>
                    <p:nvPr/>
                  </p:nvGrpSpPr>
                  <p:grpSpPr>
                    <a:xfrm rot="1440000">
                      <a:off x="-1502571" y="2898727"/>
                      <a:ext cx="12174490" cy="12174490"/>
                      <a:chOff x="-1502571" y="2894416"/>
                      <a:chExt cx="12174490" cy="12174490"/>
                    </a:xfrm>
                  </p:grpSpPr>
                  <p:sp>
                    <p:nvSpPr>
                      <p:cNvPr id="6401" name="任意多边形 64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02" name="弧形 6401"/>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24" name="组合 6395"/>
                  <p:cNvGrpSpPr/>
                  <p:nvPr/>
                </p:nvGrpSpPr>
                <p:grpSpPr>
                  <a:xfrm rot="20160000">
                    <a:off x="-1494958" y="2896448"/>
                    <a:ext cx="12174489" cy="12174490"/>
                    <a:chOff x="-1502571" y="2894416"/>
                    <a:chExt cx="12174490" cy="12174490"/>
                  </a:xfrm>
                </p:grpSpPr>
                <p:sp>
                  <p:nvSpPr>
                    <p:cNvPr id="6397" name="任意多边形 639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98" name="弧形 6397"/>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125" name="组合 6377"/>
              <p:cNvGrpSpPr/>
              <p:nvPr/>
            </p:nvGrpSpPr>
            <p:grpSpPr>
              <a:xfrm>
                <a:off x="7551708" y="2098844"/>
                <a:ext cx="577888" cy="696840"/>
                <a:chOff x="7551708" y="2098844"/>
                <a:chExt cx="577888" cy="696840"/>
              </a:xfrm>
            </p:grpSpPr>
            <p:cxnSp>
              <p:nvCxnSpPr>
                <p:cNvPr id="6379" name="直接连接符 6378"/>
                <p:cNvCxnSpPr>
                  <a:endCxn id="6436"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0" name="直接连接符 6379"/>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1" name="直接连接符 6380"/>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2" name="直接连接符 6381"/>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3" name="直接连接符 6382"/>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4" name="直接连接符 6383"/>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5" name="直接连接符 6384"/>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6" name="直接连接符 6385"/>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7" name="直接连接符 6386"/>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8" name="直接连接符 6387"/>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89" name="直接连接符 6388"/>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6376" name="任意多边形 6375"/>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64" name="组合 6011"/>
          <p:cNvGrpSpPr/>
          <p:nvPr/>
        </p:nvGrpSpPr>
        <p:grpSpPr>
          <a:xfrm rot="19408877">
            <a:off x="5938485" y="3497981"/>
            <a:ext cx="6276512" cy="6276792"/>
            <a:chOff x="4450954" y="2616684"/>
            <a:chExt cx="4707384" cy="4707594"/>
          </a:xfrm>
        </p:grpSpPr>
        <p:grpSp>
          <p:nvGrpSpPr>
            <p:cNvPr id="4877" name="组合 6012"/>
            <p:cNvGrpSpPr/>
            <p:nvPr/>
          </p:nvGrpSpPr>
          <p:grpSpPr>
            <a:xfrm>
              <a:off x="4450954" y="2616684"/>
              <a:ext cx="4707384" cy="4707594"/>
              <a:chOff x="4450954" y="2616684"/>
              <a:chExt cx="4707384" cy="4707594"/>
            </a:xfrm>
          </p:grpSpPr>
          <p:grpSp>
            <p:nvGrpSpPr>
              <p:cNvPr id="4878" name="组合 6014"/>
              <p:cNvGrpSpPr/>
              <p:nvPr/>
            </p:nvGrpSpPr>
            <p:grpSpPr>
              <a:xfrm>
                <a:off x="4450954" y="2616684"/>
                <a:ext cx="4707384" cy="4707594"/>
                <a:chOff x="913364" y="3059702"/>
                <a:chExt cx="6892080" cy="6892388"/>
              </a:xfrm>
            </p:grpSpPr>
            <p:grpSp>
              <p:nvGrpSpPr>
                <p:cNvPr id="4879" name="组合 6028"/>
                <p:cNvGrpSpPr/>
                <p:nvPr/>
              </p:nvGrpSpPr>
              <p:grpSpPr>
                <a:xfrm rot="840000">
                  <a:off x="913364" y="3075095"/>
                  <a:ext cx="6876742" cy="6876995"/>
                  <a:chOff x="-1502571" y="2890206"/>
                  <a:chExt cx="12182567" cy="12183011"/>
                </a:xfrm>
              </p:grpSpPr>
              <p:grpSp>
                <p:nvGrpSpPr>
                  <p:cNvPr id="4880" name="组合 6068"/>
                  <p:cNvGrpSpPr/>
                  <p:nvPr/>
                </p:nvGrpSpPr>
                <p:grpSpPr>
                  <a:xfrm>
                    <a:off x="-1502571" y="2894416"/>
                    <a:ext cx="12174490" cy="12178801"/>
                    <a:chOff x="-1502571" y="2894416"/>
                    <a:chExt cx="12174490" cy="12178801"/>
                  </a:xfrm>
                </p:grpSpPr>
                <p:grpSp>
                  <p:nvGrpSpPr>
                    <p:cNvPr id="4881" name="组合 6075"/>
                    <p:cNvGrpSpPr/>
                    <p:nvPr/>
                  </p:nvGrpSpPr>
                  <p:grpSpPr>
                    <a:xfrm>
                      <a:off x="-1502571" y="2894416"/>
                      <a:ext cx="12174490" cy="12174490"/>
                      <a:chOff x="-1502571" y="2894416"/>
                      <a:chExt cx="12174490" cy="12174490"/>
                    </a:xfrm>
                  </p:grpSpPr>
                  <p:sp>
                    <p:nvSpPr>
                      <p:cNvPr id="6080" name="任意多边形 607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81" name="弧形 6080"/>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82" name="组合 6076"/>
                    <p:cNvGrpSpPr/>
                    <p:nvPr/>
                  </p:nvGrpSpPr>
                  <p:grpSpPr>
                    <a:xfrm rot="1440000">
                      <a:off x="-1502571" y="2898727"/>
                      <a:ext cx="12174490" cy="12174490"/>
                      <a:chOff x="-1502571" y="2894416"/>
                      <a:chExt cx="12174490" cy="12174490"/>
                    </a:xfrm>
                  </p:grpSpPr>
                  <p:sp>
                    <p:nvSpPr>
                      <p:cNvPr id="6078" name="任意多边形 60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79" name="弧形 6078"/>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885" name="组合 6069"/>
                  <p:cNvGrpSpPr/>
                  <p:nvPr/>
                </p:nvGrpSpPr>
                <p:grpSpPr>
                  <a:xfrm rot="20160000">
                    <a:off x="-1494948" y="2896461"/>
                    <a:ext cx="12174490" cy="12174491"/>
                    <a:chOff x="-1502571" y="2894416"/>
                    <a:chExt cx="12174490" cy="12174490"/>
                  </a:xfrm>
                </p:grpSpPr>
                <p:sp>
                  <p:nvSpPr>
                    <p:cNvPr id="6074" name="任意多边形 607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75" name="弧形 6074"/>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86" name="组合 6070"/>
                  <p:cNvGrpSpPr/>
                  <p:nvPr/>
                </p:nvGrpSpPr>
                <p:grpSpPr>
                  <a:xfrm rot="18720000">
                    <a:off x="-1494494" y="2890206"/>
                    <a:ext cx="12174490" cy="12174490"/>
                    <a:chOff x="-1502571" y="2894416"/>
                    <a:chExt cx="12174490" cy="12174490"/>
                  </a:xfrm>
                </p:grpSpPr>
                <p:sp>
                  <p:nvSpPr>
                    <p:cNvPr id="6072" name="任意多边形 607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73" name="弧形 6072"/>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891" name="组合 6029"/>
                <p:cNvGrpSpPr/>
                <p:nvPr/>
              </p:nvGrpSpPr>
              <p:grpSpPr>
                <a:xfrm rot="6598794">
                  <a:off x="916156" y="3070412"/>
                  <a:ext cx="6876742" cy="6876995"/>
                  <a:chOff x="-1502571" y="2890206"/>
                  <a:chExt cx="12182567" cy="12183011"/>
                </a:xfrm>
              </p:grpSpPr>
              <p:grpSp>
                <p:nvGrpSpPr>
                  <p:cNvPr id="4892" name="组合 6055"/>
                  <p:cNvGrpSpPr/>
                  <p:nvPr/>
                </p:nvGrpSpPr>
                <p:grpSpPr>
                  <a:xfrm>
                    <a:off x="-1502571" y="2894416"/>
                    <a:ext cx="12174490" cy="12178801"/>
                    <a:chOff x="-1502571" y="2894416"/>
                    <a:chExt cx="12174490" cy="12178801"/>
                  </a:xfrm>
                </p:grpSpPr>
                <p:grpSp>
                  <p:nvGrpSpPr>
                    <p:cNvPr id="4893" name="组合 6062"/>
                    <p:cNvGrpSpPr/>
                    <p:nvPr/>
                  </p:nvGrpSpPr>
                  <p:grpSpPr>
                    <a:xfrm>
                      <a:off x="-1502571" y="2894416"/>
                      <a:ext cx="12174490" cy="12174490"/>
                      <a:chOff x="-1502571" y="2894416"/>
                      <a:chExt cx="12174490" cy="12174490"/>
                    </a:xfrm>
                  </p:grpSpPr>
                  <p:sp>
                    <p:nvSpPr>
                      <p:cNvPr id="6067" name="任意多边形 606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68" name="弧形 6067"/>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30" name="组合 6063"/>
                    <p:cNvGrpSpPr/>
                    <p:nvPr/>
                  </p:nvGrpSpPr>
                  <p:grpSpPr>
                    <a:xfrm rot="1440000">
                      <a:off x="-1502571" y="2898727"/>
                      <a:ext cx="12174490" cy="12174490"/>
                      <a:chOff x="-1502571" y="2894416"/>
                      <a:chExt cx="12174490" cy="12174490"/>
                    </a:xfrm>
                  </p:grpSpPr>
                  <p:sp>
                    <p:nvSpPr>
                      <p:cNvPr id="6065" name="任意多边形 60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66" name="弧形 6065"/>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31" name="组合 6056"/>
                  <p:cNvGrpSpPr/>
                  <p:nvPr/>
                </p:nvGrpSpPr>
                <p:grpSpPr>
                  <a:xfrm rot="20160000">
                    <a:off x="-1494947" y="2896461"/>
                    <a:ext cx="12174490" cy="12174491"/>
                    <a:chOff x="-1502571" y="2894416"/>
                    <a:chExt cx="12174490" cy="12174490"/>
                  </a:xfrm>
                </p:grpSpPr>
                <p:sp>
                  <p:nvSpPr>
                    <p:cNvPr id="6061" name="任意多边形 606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62" name="弧形 6061"/>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32" name="组合 6057"/>
                  <p:cNvGrpSpPr/>
                  <p:nvPr/>
                </p:nvGrpSpPr>
                <p:grpSpPr>
                  <a:xfrm rot="18720000">
                    <a:off x="-1494494" y="2890206"/>
                    <a:ext cx="12174490" cy="12174490"/>
                    <a:chOff x="-1502571" y="2894416"/>
                    <a:chExt cx="12174490" cy="12174490"/>
                  </a:xfrm>
                </p:grpSpPr>
                <p:sp>
                  <p:nvSpPr>
                    <p:cNvPr id="6059" name="任意多边形 60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60" name="弧形 6059"/>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35" name="组合 6030"/>
                <p:cNvGrpSpPr/>
                <p:nvPr/>
              </p:nvGrpSpPr>
              <p:grpSpPr>
                <a:xfrm rot="12359537">
                  <a:off x="916156" y="3070412"/>
                  <a:ext cx="6876742" cy="6876995"/>
                  <a:chOff x="-1502571" y="2890206"/>
                  <a:chExt cx="12182567" cy="12183011"/>
                </a:xfrm>
              </p:grpSpPr>
              <p:grpSp>
                <p:nvGrpSpPr>
                  <p:cNvPr id="136" name="组合 6042"/>
                  <p:cNvGrpSpPr/>
                  <p:nvPr/>
                </p:nvGrpSpPr>
                <p:grpSpPr>
                  <a:xfrm>
                    <a:off x="-1502571" y="2894416"/>
                    <a:ext cx="12174490" cy="12178801"/>
                    <a:chOff x="-1502571" y="2894416"/>
                    <a:chExt cx="12174490" cy="12178801"/>
                  </a:xfrm>
                </p:grpSpPr>
                <p:grpSp>
                  <p:nvGrpSpPr>
                    <p:cNvPr id="139" name="组合 6049"/>
                    <p:cNvGrpSpPr/>
                    <p:nvPr/>
                  </p:nvGrpSpPr>
                  <p:grpSpPr>
                    <a:xfrm>
                      <a:off x="-1502571" y="2894416"/>
                      <a:ext cx="12174490" cy="12174490"/>
                      <a:chOff x="-1502571" y="2894416"/>
                      <a:chExt cx="12174490" cy="12174490"/>
                    </a:xfrm>
                  </p:grpSpPr>
                  <p:sp>
                    <p:nvSpPr>
                      <p:cNvPr id="6054" name="任意多边形 605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55" name="弧形 6054"/>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40" name="组合 6050"/>
                    <p:cNvGrpSpPr/>
                    <p:nvPr/>
                  </p:nvGrpSpPr>
                  <p:grpSpPr>
                    <a:xfrm rot="1440000">
                      <a:off x="-1502571" y="2898727"/>
                      <a:ext cx="12174490" cy="12174490"/>
                      <a:chOff x="-1502571" y="2894416"/>
                      <a:chExt cx="12174490" cy="12174490"/>
                    </a:xfrm>
                  </p:grpSpPr>
                  <p:sp>
                    <p:nvSpPr>
                      <p:cNvPr id="6052" name="任意多边形 60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53" name="弧形 6052"/>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45" name="组合 6043"/>
                  <p:cNvGrpSpPr/>
                  <p:nvPr/>
                </p:nvGrpSpPr>
                <p:grpSpPr>
                  <a:xfrm rot="20160000">
                    <a:off x="-1494949" y="2896460"/>
                    <a:ext cx="12174490" cy="12174491"/>
                    <a:chOff x="-1502571" y="2894416"/>
                    <a:chExt cx="12174490" cy="12174490"/>
                  </a:xfrm>
                </p:grpSpPr>
                <p:sp>
                  <p:nvSpPr>
                    <p:cNvPr id="6048" name="任意多边形 604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49" name="弧形 6048"/>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57" name="组合 6044"/>
                  <p:cNvGrpSpPr/>
                  <p:nvPr/>
                </p:nvGrpSpPr>
                <p:grpSpPr>
                  <a:xfrm rot="18720000">
                    <a:off x="-1494494" y="2890206"/>
                    <a:ext cx="12174490" cy="12174490"/>
                    <a:chOff x="-1502571" y="2894416"/>
                    <a:chExt cx="12174490" cy="12174490"/>
                  </a:xfrm>
                </p:grpSpPr>
                <p:sp>
                  <p:nvSpPr>
                    <p:cNvPr id="6046" name="任意多边形 60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47" name="弧形 6046"/>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58" name="组合 6031"/>
                <p:cNvGrpSpPr/>
                <p:nvPr/>
              </p:nvGrpSpPr>
              <p:grpSpPr>
                <a:xfrm rot="16678863">
                  <a:off x="929893" y="3060634"/>
                  <a:ext cx="6876484" cy="6874619"/>
                  <a:chOff x="-1502571" y="2894416"/>
                  <a:chExt cx="12182112" cy="12178801"/>
                </a:xfrm>
              </p:grpSpPr>
              <p:grpSp>
                <p:nvGrpSpPr>
                  <p:cNvPr id="159" name="组合 6032"/>
                  <p:cNvGrpSpPr/>
                  <p:nvPr/>
                </p:nvGrpSpPr>
                <p:grpSpPr>
                  <a:xfrm>
                    <a:off x="-1502571" y="2894416"/>
                    <a:ext cx="12174490" cy="12178801"/>
                    <a:chOff x="-1502571" y="2894416"/>
                    <a:chExt cx="12174490" cy="12178801"/>
                  </a:xfrm>
                </p:grpSpPr>
                <p:grpSp>
                  <p:nvGrpSpPr>
                    <p:cNvPr id="4898" name="组合 6036"/>
                    <p:cNvGrpSpPr/>
                    <p:nvPr/>
                  </p:nvGrpSpPr>
                  <p:grpSpPr>
                    <a:xfrm>
                      <a:off x="-1502571" y="2894416"/>
                      <a:ext cx="12174490" cy="12174490"/>
                      <a:chOff x="-1502571" y="2894416"/>
                      <a:chExt cx="12174490" cy="12174490"/>
                    </a:xfrm>
                  </p:grpSpPr>
                  <p:sp>
                    <p:nvSpPr>
                      <p:cNvPr id="6041" name="任意多边形 60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42" name="弧形 6041"/>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899" name="组合 6037"/>
                    <p:cNvGrpSpPr/>
                    <p:nvPr/>
                  </p:nvGrpSpPr>
                  <p:grpSpPr>
                    <a:xfrm rot="1440000">
                      <a:off x="-1502571" y="2898727"/>
                      <a:ext cx="12174490" cy="12174490"/>
                      <a:chOff x="-1502571" y="2894416"/>
                      <a:chExt cx="12174490" cy="12174490"/>
                    </a:xfrm>
                  </p:grpSpPr>
                  <p:sp>
                    <p:nvSpPr>
                      <p:cNvPr id="6039" name="任意多边形 60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40" name="弧形 6039"/>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904" name="组合 6033"/>
                  <p:cNvGrpSpPr/>
                  <p:nvPr/>
                </p:nvGrpSpPr>
                <p:grpSpPr>
                  <a:xfrm rot="20160000">
                    <a:off x="-1494949" y="2896460"/>
                    <a:ext cx="12174490" cy="12174490"/>
                    <a:chOff x="-1502571" y="2894416"/>
                    <a:chExt cx="12174490" cy="12174490"/>
                  </a:xfrm>
                </p:grpSpPr>
                <p:sp>
                  <p:nvSpPr>
                    <p:cNvPr id="6035" name="任意多边形 603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36" name="弧形 6035"/>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4905" name="组合 6015"/>
              <p:cNvGrpSpPr/>
              <p:nvPr/>
            </p:nvGrpSpPr>
            <p:grpSpPr>
              <a:xfrm rot="14480122">
                <a:off x="7194280" y="2824180"/>
                <a:ext cx="633245" cy="709004"/>
                <a:chOff x="7492129" y="2077402"/>
                <a:chExt cx="633245" cy="709004"/>
              </a:xfrm>
            </p:grpSpPr>
            <p:cxnSp>
              <p:nvCxnSpPr>
                <p:cNvPr id="6017" name="直接连接符 6016"/>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18" name="直接连接符 6017"/>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19" name="直接连接符 6018"/>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20" name="直接连接符 6019"/>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21" name="直接连接符 6020"/>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22" name="直接连接符 6021"/>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23" name="直接连接符 6022"/>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24" name="直接连接符 6023"/>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25" name="直接连接符 6024"/>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26" name="直接连接符 6025"/>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27" name="直接连接符 6026"/>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28" name="直接连接符 6027"/>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6014" name="任意多边形 6013"/>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06" name="组合 6155"/>
          <p:cNvGrpSpPr/>
          <p:nvPr/>
        </p:nvGrpSpPr>
        <p:grpSpPr>
          <a:xfrm rot="19291171">
            <a:off x="5935129" y="3494357"/>
            <a:ext cx="6276512" cy="6276792"/>
            <a:chOff x="4450954" y="2616684"/>
            <a:chExt cx="4707384" cy="4707594"/>
          </a:xfrm>
        </p:grpSpPr>
        <p:grpSp>
          <p:nvGrpSpPr>
            <p:cNvPr id="4911" name="组合 6156"/>
            <p:cNvGrpSpPr/>
            <p:nvPr/>
          </p:nvGrpSpPr>
          <p:grpSpPr>
            <a:xfrm>
              <a:off x="4450954" y="2616684"/>
              <a:ext cx="4707384" cy="4707594"/>
              <a:chOff x="4450954" y="2616684"/>
              <a:chExt cx="4707384" cy="4707594"/>
            </a:xfrm>
          </p:grpSpPr>
          <p:grpSp>
            <p:nvGrpSpPr>
              <p:cNvPr id="4912" name="组合 6158"/>
              <p:cNvGrpSpPr/>
              <p:nvPr/>
            </p:nvGrpSpPr>
            <p:grpSpPr>
              <a:xfrm>
                <a:off x="4450954" y="2616684"/>
                <a:ext cx="4707384" cy="4707594"/>
                <a:chOff x="913364" y="3059702"/>
                <a:chExt cx="6892080" cy="6892388"/>
              </a:xfrm>
            </p:grpSpPr>
            <p:grpSp>
              <p:nvGrpSpPr>
                <p:cNvPr id="4917" name="组合 6172"/>
                <p:cNvGrpSpPr/>
                <p:nvPr/>
              </p:nvGrpSpPr>
              <p:grpSpPr>
                <a:xfrm rot="840000">
                  <a:off x="913364" y="3075095"/>
                  <a:ext cx="6876742" cy="6876995"/>
                  <a:chOff x="-1502571" y="2890206"/>
                  <a:chExt cx="12182567" cy="12183011"/>
                </a:xfrm>
              </p:grpSpPr>
              <p:grpSp>
                <p:nvGrpSpPr>
                  <p:cNvPr id="4918" name="组合 6212"/>
                  <p:cNvGrpSpPr/>
                  <p:nvPr/>
                </p:nvGrpSpPr>
                <p:grpSpPr>
                  <a:xfrm>
                    <a:off x="-1502571" y="2894416"/>
                    <a:ext cx="12174490" cy="12178801"/>
                    <a:chOff x="-1502571" y="2894416"/>
                    <a:chExt cx="12174490" cy="12178801"/>
                  </a:xfrm>
                </p:grpSpPr>
                <p:grpSp>
                  <p:nvGrpSpPr>
                    <p:cNvPr id="4919" name="组合 6219"/>
                    <p:cNvGrpSpPr/>
                    <p:nvPr/>
                  </p:nvGrpSpPr>
                  <p:grpSpPr>
                    <a:xfrm>
                      <a:off x="-1502571" y="2894416"/>
                      <a:ext cx="12174490" cy="12174490"/>
                      <a:chOff x="-1502571" y="2894416"/>
                      <a:chExt cx="12174490" cy="12174490"/>
                    </a:xfrm>
                  </p:grpSpPr>
                  <p:sp>
                    <p:nvSpPr>
                      <p:cNvPr id="6224" name="任意多边形 62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25" name="弧形 6224"/>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24" name="组合 6220"/>
                    <p:cNvGrpSpPr/>
                    <p:nvPr/>
                  </p:nvGrpSpPr>
                  <p:grpSpPr>
                    <a:xfrm rot="1440000">
                      <a:off x="-1502571" y="2898727"/>
                      <a:ext cx="12174490" cy="12174490"/>
                      <a:chOff x="-1502571" y="2894416"/>
                      <a:chExt cx="12174490" cy="12174490"/>
                    </a:xfrm>
                  </p:grpSpPr>
                  <p:sp>
                    <p:nvSpPr>
                      <p:cNvPr id="6222" name="任意多边形 62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23" name="弧形 6222"/>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925" name="组合 6213"/>
                  <p:cNvGrpSpPr/>
                  <p:nvPr/>
                </p:nvGrpSpPr>
                <p:grpSpPr>
                  <a:xfrm rot="20160000">
                    <a:off x="-1494948" y="2896461"/>
                    <a:ext cx="12174490" cy="12174491"/>
                    <a:chOff x="-1502571" y="2894416"/>
                    <a:chExt cx="12174490" cy="12174490"/>
                  </a:xfrm>
                </p:grpSpPr>
                <p:sp>
                  <p:nvSpPr>
                    <p:cNvPr id="6218" name="任意多边形 621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19" name="弧形 6218"/>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60" name="组合 6214"/>
                  <p:cNvGrpSpPr/>
                  <p:nvPr/>
                </p:nvGrpSpPr>
                <p:grpSpPr>
                  <a:xfrm rot="18720000">
                    <a:off x="-1494494" y="2890206"/>
                    <a:ext cx="12174490" cy="12174490"/>
                    <a:chOff x="-1502571" y="2894416"/>
                    <a:chExt cx="12174490" cy="12174490"/>
                  </a:xfrm>
                </p:grpSpPr>
                <p:sp>
                  <p:nvSpPr>
                    <p:cNvPr id="6216" name="任意多边形 621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17" name="弧形 6216"/>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61" name="组合 6173"/>
                <p:cNvGrpSpPr/>
                <p:nvPr/>
              </p:nvGrpSpPr>
              <p:grpSpPr>
                <a:xfrm rot="6598794">
                  <a:off x="916156" y="3070412"/>
                  <a:ext cx="6876742" cy="6876995"/>
                  <a:chOff x="-1502571" y="2890206"/>
                  <a:chExt cx="12182567" cy="12183011"/>
                </a:xfrm>
              </p:grpSpPr>
              <p:grpSp>
                <p:nvGrpSpPr>
                  <p:cNvPr id="162" name="组合 6199"/>
                  <p:cNvGrpSpPr/>
                  <p:nvPr/>
                </p:nvGrpSpPr>
                <p:grpSpPr>
                  <a:xfrm>
                    <a:off x="-1502571" y="2894416"/>
                    <a:ext cx="12174490" cy="12178801"/>
                    <a:chOff x="-1502571" y="2894416"/>
                    <a:chExt cx="12174490" cy="12178801"/>
                  </a:xfrm>
                </p:grpSpPr>
                <p:grpSp>
                  <p:nvGrpSpPr>
                    <p:cNvPr id="163" name="组合 6206"/>
                    <p:cNvGrpSpPr/>
                    <p:nvPr/>
                  </p:nvGrpSpPr>
                  <p:grpSpPr>
                    <a:xfrm>
                      <a:off x="-1502571" y="2894416"/>
                      <a:ext cx="12174490" cy="12174490"/>
                      <a:chOff x="-1502571" y="2894416"/>
                      <a:chExt cx="12174490" cy="12174490"/>
                    </a:xfrm>
                  </p:grpSpPr>
                  <p:sp>
                    <p:nvSpPr>
                      <p:cNvPr id="6211" name="任意多边形 621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12" name="弧形 6211"/>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64" name="组合 6207"/>
                    <p:cNvGrpSpPr/>
                    <p:nvPr/>
                  </p:nvGrpSpPr>
                  <p:grpSpPr>
                    <a:xfrm rot="1440000">
                      <a:off x="-1502571" y="2898727"/>
                      <a:ext cx="12174490" cy="12174490"/>
                      <a:chOff x="-1502571" y="2894416"/>
                      <a:chExt cx="12174490" cy="12174490"/>
                    </a:xfrm>
                  </p:grpSpPr>
                  <p:sp>
                    <p:nvSpPr>
                      <p:cNvPr id="6209" name="任意多边形 620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10" name="弧形 6209"/>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65" name="组合 6200"/>
                  <p:cNvGrpSpPr/>
                  <p:nvPr/>
                </p:nvGrpSpPr>
                <p:grpSpPr>
                  <a:xfrm rot="20160000">
                    <a:off x="-1494947" y="2896461"/>
                    <a:ext cx="12174490" cy="12174491"/>
                    <a:chOff x="-1502571" y="2894416"/>
                    <a:chExt cx="12174490" cy="12174490"/>
                  </a:xfrm>
                </p:grpSpPr>
                <p:sp>
                  <p:nvSpPr>
                    <p:cNvPr id="6205" name="任意多边形 620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06" name="弧形 6205"/>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66" name="组合 6201"/>
                  <p:cNvGrpSpPr/>
                  <p:nvPr/>
                </p:nvGrpSpPr>
                <p:grpSpPr>
                  <a:xfrm rot="18720000">
                    <a:off x="-1494494" y="2890206"/>
                    <a:ext cx="12174490" cy="12174490"/>
                    <a:chOff x="-1502571" y="2894416"/>
                    <a:chExt cx="12174490" cy="12174490"/>
                  </a:xfrm>
                </p:grpSpPr>
                <p:sp>
                  <p:nvSpPr>
                    <p:cNvPr id="6203" name="任意多边形 62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04" name="弧形 6203"/>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67" name="组合 6174"/>
                <p:cNvGrpSpPr/>
                <p:nvPr/>
              </p:nvGrpSpPr>
              <p:grpSpPr>
                <a:xfrm rot="12359537">
                  <a:off x="916156" y="3070412"/>
                  <a:ext cx="6876742" cy="6876995"/>
                  <a:chOff x="-1502571" y="2890206"/>
                  <a:chExt cx="12182567" cy="12183011"/>
                </a:xfrm>
              </p:grpSpPr>
              <p:grpSp>
                <p:nvGrpSpPr>
                  <p:cNvPr id="168" name="组合 6186"/>
                  <p:cNvGrpSpPr/>
                  <p:nvPr/>
                </p:nvGrpSpPr>
                <p:grpSpPr>
                  <a:xfrm>
                    <a:off x="-1502571" y="2894416"/>
                    <a:ext cx="12174490" cy="12178801"/>
                    <a:chOff x="-1502571" y="2894416"/>
                    <a:chExt cx="12174490" cy="12178801"/>
                  </a:xfrm>
                </p:grpSpPr>
                <p:grpSp>
                  <p:nvGrpSpPr>
                    <p:cNvPr id="169" name="组合 6193"/>
                    <p:cNvGrpSpPr/>
                    <p:nvPr/>
                  </p:nvGrpSpPr>
                  <p:grpSpPr>
                    <a:xfrm>
                      <a:off x="-1502571" y="2894416"/>
                      <a:ext cx="12174490" cy="12174490"/>
                      <a:chOff x="-1502571" y="2894416"/>
                      <a:chExt cx="12174490" cy="12174490"/>
                    </a:xfrm>
                  </p:grpSpPr>
                  <p:sp>
                    <p:nvSpPr>
                      <p:cNvPr id="6198" name="任意多边形 619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99" name="弧形 6198"/>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83" name="组合 6194"/>
                    <p:cNvGrpSpPr/>
                    <p:nvPr/>
                  </p:nvGrpSpPr>
                  <p:grpSpPr>
                    <a:xfrm rot="1440000">
                      <a:off x="-1502571" y="2898727"/>
                      <a:ext cx="12174490" cy="12174490"/>
                      <a:chOff x="-1502571" y="2894416"/>
                      <a:chExt cx="12174490" cy="12174490"/>
                    </a:xfrm>
                  </p:grpSpPr>
                  <p:sp>
                    <p:nvSpPr>
                      <p:cNvPr id="6196" name="任意多边形 61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97" name="弧形 6196"/>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84" name="组合 6187"/>
                  <p:cNvGrpSpPr/>
                  <p:nvPr/>
                </p:nvGrpSpPr>
                <p:grpSpPr>
                  <a:xfrm rot="20160000">
                    <a:off x="-1494949" y="2896460"/>
                    <a:ext cx="12174490" cy="12174491"/>
                    <a:chOff x="-1502571" y="2894416"/>
                    <a:chExt cx="12174490" cy="12174490"/>
                  </a:xfrm>
                </p:grpSpPr>
                <p:sp>
                  <p:nvSpPr>
                    <p:cNvPr id="6192" name="任意多边形 619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93" name="弧形 6192"/>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85" name="组合 6188"/>
                  <p:cNvGrpSpPr/>
                  <p:nvPr/>
                </p:nvGrpSpPr>
                <p:grpSpPr>
                  <a:xfrm rot="18720000">
                    <a:off x="-1494494" y="2890206"/>
                    <a:ext cx="12174490" cy="12174490"/>
                    <a:chOff x="-1502571" y="2894416"/>
                    <a:chExt cx="12174490" cy="12174490"/>
                  </a:xfrm>
                </p:grpSpPr>
                <p:sp>
                  <p:nvSpPr>
                    <p:cNvPr id="6190" name="任意多边形 618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91" name="弧形 6190"/>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86" name="组合 6175"/>
                <p:cNvGrpSpPr/>
                <p:nvPr/>
              </p:nvGrpSpPr>
              <p:grpSpPr>
                <a:xfrm rot="16678863">
                  <a:off x="929893" y="3060634"/>
                  <a:ext cx="6876484" cy="6874619"/>
                  <a:chOff x="-1502571" y="2894416"/>
                  <a:chExt cx="12182112" cy="12178801"/>
                </a:xfrm>
              </p:grpSpPr>
              <p:grpSp>
                <p:nvGrpSpPr>
                  <p:cNvPr id="187" name="组合 6176"/>
                  <p:cNvGrpSpPr/>
                  <p:nvPr/>
                </p:nvGrpSpPr>
                <p:grpSpPr>
                  <a:xfrm>
                    <a:off x="-1502571" y="2894416"/>
                    <a:ext cx="12174490" cy="12178801"/>
                    <a:chOff x="-1502571" y="2894416"/>
                    <a:chExt cx="12174490" cy="12178801"/>
                  </a:xfrm>
                </p:grpSpPr>
                <p:grpSp>
                  <p:nvGrpSpPr>
                    <p:cNvPr id="188" name="组合 6180"/>
                    <p:cNvGrpSpPr/>
                    <p:nvPr/>
                  </p:nvGrpSpPr>
                  <p:grpSpPr>
                    <a:xfrm>
                      <a:off x="-1502571" y="2894416"/>
                      <a:ext cx="12174490" cy="12174490"/>
                      <a:chOff x="-1502571" y="2894416"/>
                      <a:chExt cx="12174490" cy="12174490"/>
                    </a:xfrm>
                  </p:grpSpPr>
                  <p:sp>
                    <p:nvSpPr>
                      <p:cNvPr id="6185" name="任意多边形 618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86" name="弧形 6185"/>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89" name="组合 6181"/>
                    <p:cNvGrpSpPr/>
                    <p:nvPr/>
                  </p:nvGrpSpPr>
                  <p:grpSpPr>
                    <a:xfrm rot="1440000">
                      <a:off x="-1502571" y="2898727"/>
                      <a:ext cx="12174490" cy="12174490"/>
                      <a:chOff x="-1502571" y="2894416"/>
                      <a:chExt cx="12174490" cy="12174490"/>
                    </a:xfrm>
                  </p:grpSpPr>
                  <p:sp>
                    <p:nvSpPr>
                      <p:cNvPr id="6183" name="任意多边形 618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84" name="弧形 6183"/>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90" name="组合 6177"/>
                  <p:cNvGrpSpPr/>
                  <p:nvPr/>
                </p:nvGrpSpPr>
                <p:grpSpPr>
                  <a:xfrm rot="20160000">
                    <a:off x="-1494949" y="2896460"/>
                    <a:ext cx="12174490" cy="12174490"/>
                    <a:chOff x="-1502571" y="2894416"/>
                    <a:chExt cx="12174490" cy="12174490"/>
                  </a:xfrm>
                </p:grpSpPr>
                <p:sp>
                  <p:nvSpPr>
                    <p:cNvPr id="6179" name="任意多边形 617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80" name="弧形 6179"/>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191" name="组合 6159"/>
              <p:cNvGrpSpPr/>
              <p:nvPr/>
            </p:nvGrpSpPr>
            <p:grpSpPr>
              <a:xfrm rot="14480122">
                <a:off x="7194280" y="2824180"/>
                <a:ext cx="633245" cy="709004"/>
                <a:chOff x="7492129" y="2077402"/>
                <a:chExt cx="633245" cy="709004"/>
              </a:xfrm>
            </p:grpSpPr>
            <p:cxnSp>
              <p:nvCxnSpPr>
                <p:cNvPr id="6161" name="直接连接符 6160"/>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62" name="直接连接符 6161"/>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63" name="直接连接符 6162"/>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64" name="直接连接符 6163"/>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65" name="直接连接符 6164"/>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66" name="直接连接符 6165"/>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67" name="直接连接符 6166"/>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68" name="直接连接符 6167"/>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69" name="直接连接符 6168"/>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70" name="直接连接符 6169"/>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71" name="直接连接符 6170"/>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72" name="直接连接符 6171"/>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6158" name="任意多边形 6157"/>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30" name="组合 6443"/>
          <p:cNvGrpSpPr/>
          <p:nvPr/>
        </p:nvGrpSpPr>
        <p:grpSpPr>
          <a:xfrm rot="19050234">
            <a:off x="5934984" y="3495504"/>
            <a:ext cx="6276512" cy="6276792"/>
            <a:chOff x="4450954" y="2616684"/>
            <a:chExt cx="4707384" cy="4707594"/>
          </a:xfrm>
        </p:grpSpPr>
        <p:grpSp>
          <p:nvGrpSpPr>
            <p:cNvPr id="4931" name="组合 6444"/>
            <p:cNvGrpSpPr/>
            <p:nvPr/>
          </p:nvGrpSpPr>
          <p:grpSpPr>
            <a:xfrm>
              <a:off x="4450954" y="2616684"/>
              <a:ext cx="4707384" cy="4707594"/>
              <a:chOff x="4450954" y="2616684"/>
              <a:chExt cx="4707384" cy="4707594"/>
            </a:xfrm>
          </p:grpSpPr>
          <p:grpSp>
            <p:nvGrpSpPr>
              <p:cNvPr id="4932" name="组合 6446"/>
              <p:cNvGrpSpPr/>
              <p:nvPr/>
            </p:nvGrpSpPr>
            <p:grpSpPr>
              <a:xfrm>
                <a:off x="4450954" y="2616684"/>
                <a:ext cx="4707384" cy="4707594"/>
                <a:chOff x="913364" y="3059702"/>
                <a:chExt cx="6892080" cy="6892388"/>
              </a:xfrm>
            </p:grpSpPr>
            <p:grpSp>
              <p:nvGrpSpPr>
                <p:cNvPr id="4934" name="组合 6460"/>
                <p:cNvGrpSpPr/>
                <p:nvPr/>
              </p:nvGrpSpPr>
              <p:grpSpPr>
                <a:xfrm rot="840000">
                  <a:off x="913364" y="3075095"/>
                  <a:ext cx="6876742" cy="6876995"/>
                  <a:chOff x="-1502571" y="2890206"/>
                  <a:chExt cx="12182567" cy="12183011"/>
                </a:xfrm>
              </p:grpSpPr>
              <p:grpSp>
                <p:nvGrpSpPr>
                  <p:cNvPr id="4935" name="组合 6500"/>
                  <p:cNvGrpSpPr/>
                  <p:nvPr/>
                </p:nvGrpSpPr>
                <p:grpSpPr>
                  <a:xfrm>
                    <a:off x="-1502571" y="2894416"/>
                    <a:ext cx="12174490" cy="12178801"/>
                    <a:chOff x="-1502571" y="2894416"/>
                    <a:chExt cx="12174490" cy="12178801"/>
                  </a:xfrm>
                </p:grpSpPr>
                <p:grpSp>
                  <p:nvGrpSpPr>
                    <p:cNvPr id="4937" name="组合 6507"/>
                    <p:cNvGrpSpPr/>
                    <p:nvPr/>
                  </p:nvGrpSpPr>
                  <p:grpSpPr>
                    <a:xfrm>
                      <a:off x="-1502571" y="2894416"/>
                      <a:ext cx="12174490" cy="12174490"/>
                      <a:chOff x="-1502571" y="2894416"/>
                      <a:chExt cx="12174490" cy="12174490"/>
                    </a:xfrm>
                  </p:grpSpPr>
                  <p:sp>
                    <p:nvSpPr>
                      <p:cNvPr id="6512" name="任意多边形 651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13" name="弧形 6512"/>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38" name="组合 6508"/>
                    <p:cNvGrpSpPr/>
                    <p:nvPr/>
                  </p:nvGrpSpPr>
                  <p:grpSpPr>
                    <a:xfrm rot="1440000">
                      <a:off x="-1502571" y="2898727"/>
                      <a:ext cx="12174490" cy="12174490"/>
                      <a:chOff x="-1502571" y="2894416"/>
                      <a:chExt cx="12174490" cy="12174490"/>
                    </a:xfrm>
                  </p:grpSpPr>
                  <p:sp>
                    <p:nvSpPr>
                      <p:cNvPr id="6510" name="任意多边形 65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11" name="弧形 6510"/>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950" name="组合 6501"/>
                  <p:cNvGrpSpPr/>
                  <p:nvPr/>
                </p:nvGrpSpPr>
                <p:grpSpPr>
                  <a:xfrm rot="20160000">
                    <a:off x="-1494948" y="2896461"/>
                    <a:ext cx="12174490" cy="12174491"/>
                    <a:chOff x="-1502571" y="2894416"/>
                    <a:chExt cx="12174490" cy="12174490"/>
                  </a:xfrm>
                </p:grpSpPr>
                <p:sp>
                  <p:nvSpPr>
                    <p:cNvPr id="6506" name="任意多边形 65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07" name="弧形 6506"/>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52" name="组合 6502"/>
                  <p:cNvGrpSpPr/>
                  <p:nvPr/>
                </p:nvGrpSpPr>
                <p:grpSpPr>
                  <a:xfrm rot="18720000">
                    <a:off x="-1494494" y="2890206"/>
                    <a:ext cx="12174490" cy="12174490"/>
                    <a:chOff x="-1502571" y="2894416"/>
                    <a:chExt cx="12174490" cy="12174490"/>
                  </a:xfrm>
                </p:grpSpPr>
                <p:sp>
                  <p:nvSpPr>
                    <p:cNvPr id="6504" name="任意多边形 650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05" name="弧形 6504"/>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953" name="组合 6461"/>
                <p:cNvGrpSpPr/>
                <p:nvPr/>
              </p:nvGrpSpPr>
              <p:grpSpPr>
                <a:xfrm rot="6598794">
                  <a:off x="916156" y="3070412"/>
                  <a:ext cx="6876742" cy="6876995"/>
                  <a:chOff x="-1502571" y="2890206"/>
                  <a:chExt cx="12182567" cy="12183011"/>
                </a:xfrm>
              </p:grpSpPr>
              <p:grpSp>
                <p:nvGrpSpPr>
                  <p:cNvPr id="4954" name="组合 6487"/>
                  <p:cNvGrpSpPr/>
                  <p:nvPr/>
                </p:nvGrpSpPr>
                <p:grpSpPr>
                  <a:xfrm>
                    <a:off x="-1502571" y="2894416"/>
                    <a:ext cx="12174490" cy="12178801"/>
                    <a:chOff x="-1502571" y="2894416"/>
                    <a:chExt cx="12174490" cy="12178801"/>
                  </a:xfrm>
                </p:grpSpPr>
                <p:grpSp>
                  <p:nvGrpSpPr>
                    <p:cNvPr id="4955" name="组合 6494"/>
                    <p:cNvGrpSpPr/>
                    <p:nvPr/>
                  </p:nvGrpSpPr>
                  <p:grpSpPr>
                    <a:xfrm>
                      <a:off x="-1502571" y="2894416"/>
                      <a:ext cx="12174490" cy="12174490"/>
                      <a:chOff x="-1502571" y="2894416"/>
                      <a:chExt cx="12174490" cy="12174490"/>
                    </a:xfrm>
                  </p:grpSpPr>
                  <p:sp>
                    <p:nvSpPr>
                      <p:cNvPr id="6499" name="任意多边形 649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00" name="弧形 6499"/>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56" name="组合 6495"/>
                    <p:cNvGrpSpPr/>
                    <p:nvPr/>
                  </p:nvGrpSpPr>
                  <p:grpSpPr>
                    <a:xfrm rot="1440000">
                      <a:off x="-1502571" y="2898727"/>
                      <a:ext cx="12174490" cy="12174490"/>
                      <a:chOff x="-1502571" y="2894416"/>
                      <a:chExt cx="12174490" cy="12174490"/>
                    </a:xfrm>
                  </p:grpSpPr>
                  <p:sp>
                    <p:nvSpPr>
                      <p:cNvPr id="6497" name="任意多边形 649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98" name="弧形 6497"/>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959" name="组合 6488"/>
                  <p:cNvGrpSpPr/>
                  <p:nvPr/>
                </p:nvGrpSpPr>
                <p:grpSpPr>
                  <a:xfrm rot="20160000">
                    <a:off x="-1494947" y="2896461"/>
                    <a:ext cx="12174490" cy="12174491"/>
                    <a:chOff x="-1502571" y="2894416"/>
                    <a:chExt cx="12174490" cy="12174490"/>
                  </a:xfrm>
                </p:grpSpPr>
                <p:sp>
                  <p:nvSpPr>
                    <p:cNvPr id="6493" name="任意多边形 649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94" name="弧形 6493"/>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92" name="组合 6489"/>
                  <p:cNvGrpSpPr/>
                  <p:nvPr/>
                </p:nvGrpSpPr>
                <p:grpSpPr>
                  <a:xfrm rot="18720000">
                    <a:off x="-1494494" y="2890206"/>
                    <a:ext cx="12174490" cy="12174490"/>
                    <a:chOff x="-1502571" y="2894416"/>
                    <a:chExt cx="12174490" cy="12174490"/>
                  </a:xfrm>
                </p:grpSpPr>
                <p:sp>
                  <p:nvSpPr>
                    <p:cNvPr id="6491" name="任意多边形 649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92" name="弧形 6491"/>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93" name="组合 6462"/>
                <p:cNvGrpSpPr/>
                <p:nvPr/>
              </p:nvGrpSpPr>
              <p:grpSpPr>
                <a:xfrm rot="12359537">
                  <a:off x="916156" y="3070412"/>
                  <a:ext cx="6876742" cy="6876995"/>
                  <a:chOff x="-1502571" y="2890206"/>
                  <a:chExt cx="12182567" cy="12183011"/>
                </a:xfrm>
              </p:grpSpPr>
              <p:grpSp>
                <p:nvGrpSpPr>
                  <p:cNvPr id="194" name="组合 6474"/>
                  <p:cNvGrpSpPr/>
                  <p:nvPr/>
                </p:nvGrpSpPr>
                <p:grpSpPr>
                  <a:xfrm>
                    <a:off x="-1502571" y="2894416"/>
                    <a:ext cx="12174490" cy="12178801"/>
                    <a:chOff x="-1502571" y="2894416"/>
                    <a:chExt cx="12174490" cy="12178801"/>
                  </a:xfrm>
                </p:grpSpPr>
                <p:grpSp>
                  <p:nvGrpSpPr>
                    <p:cNvPr id="195" name="组合 6481"/>
                    <p:cNvGrpSpPr/>
                    <p:nvPr/>
                  </p:nvGrpSpPr>
                  <p:grpSpPr>
                    <a:xfrm>
                      <a:off x="-1502571" y="2894416"/>
                      <a:ext cx="12174490" cy="12174490"/>
                      <a:chOff x="-1502571" y="2894416"/>
                      <a:chExt cx="12174490" cy="12174490"/>
                    </a:xfrm>
                  </p:grpSpPr>
                  <p:sp>
                    <p:nvSpPr>
                      <p:cNvPr id="6486" name="任意多边形 648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87" name="弧形 6486"/>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96" name="组合 6482"/>
                    <p:cNvGrpSpPr/>
                    <p:nvPr/>
                  </p:nvGrpSpPr>
                  <p:grpSpPr>
                    <a:xfrm rot="1440000">
                      <a:off x="-1502571" y="2898727"/>
                      <a:ext cx="12174490" cy="12174490"/>
                      <a:chOff x="-1502571" y="2894416"/>
                      <a:chExt cx="12174490" cy="12174490"/>
                    </a:xfrm>
                  </p:grpSpPr>
                  <p:sp>
                    <p:nvSpPr>
                      <p:cNvPr id="6484" name="任意多边形 64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85" name="弧形 6484"/>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97" name="组合 6475"/>
                  <p:cNvGrpSpPr/>
                  <p:nvPr/>
                </p:nvGrpSpPr>
                <p:grpSpPr>
                  <a:xfrm rot="20160000">
                    <a:off x="-1494949" y="2896460"/>
                    <a:ext cx="12174490" cy="12174491"/>
                    <a:chOff x="-1502571" y="2894416"/>
                    <a:chExt cx="12174490" cy="12174490"/>
                  </a:xfrm>
                </p:grpSpPr>
                <p:sp>
                  <p:nvSpPr>
                    <p:cNvPr id="6480" name="任意多边形 647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81" name="弧形 6480"/>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98" name="组合 6476"/>
                  <p:cNvGrpSpPr/>
                  <p:nvPr/>
                </p:nvGrpSpPr>
                <p:grpSpPr>
                  <a:xfrm rot="18720000">
                    <a:off x="-1494494" y="2890206"/>
                    <a:ext cx="12174490" cy="12174490"/>
                    <a:chOff x="-1502571" y="2894416"/>
                    <a:chExt cx="12174490" cy="12174490"/>
                  </a:xfrm>
                </p:grpSpPr>
                <p:sp>
                  <p:nvSpPr>
                    <p:cNvPr id="6478" name="任意多边形 64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79" name="弧形 6478"/>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99" name="组合 6463"/>
                <p:cNvGrpSpPr/>
                <p:nvPr/>
              </p:nvGrpSpPr>
              <p:grpSpPr>
                <a:xfrm rot="16678863">
                  <a:off x="929893" y="3060634"/>
                  <a:ext cx="6876484" cy="6874619"/>
                  <a:chOff x="-1502571" y="2894416"/>
                  <a:chExt cx="12182112" cy="12178801"/>
                </a:xfrm>
              </p:grpSpPr>
              <p:grpSp>
                <p:nvGrpSpPr>
                  <p:cNvPr id="200" name="组合 6464"/>
                  <p:cNvGrpSpPr/>
                  <p:nvPr/>
                </p:nvGrpSpPr>
                <p:grpSpPr>
                  <a:xfrm>
                    <a:off x="-1502571" y="2894416"/>
                    <a:ext cx="12174490" cy="12178801"/>
                    <a:chOff x="-1502571" y="2894416"/>
                    <a:chExt cx="12174490" cy="12178801"/>
                  </a:xfrm>
                </p:grpSpPr>
                <p:grpSp>
                  <p:nvGrpSpPr>
                    <p:cNvPr id="201" name="组合 6468"/>
                    <p:cNvGrpSpPr/>
                    <p:nvPr/>
                  </p:nvGrpSpPr>
                  <p:grpSpPr>
                    <a:xfrm>
                      <a:off x="-1502571" y="2894416"/>
                      <a:ext cx="12174490" cy="12174490"/>
                      <a:chOff x="-1502571" y="2894416"/>
                      <a:chExt cx="12174490" cy="12174490"/>
                    </a:xfrm>
                  </p:grpSpPr>
                  <p:sp>
                    <p:nvSpPr>
                      <p:cNvPr id="6473" name="任意多边形 647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74" name="弧形 6473"/>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02" name="组合 6469"/>
                    <p:cNvGrpSpPr/>
                    <p:nvPr/>
                  </p:nvGrpSpPr>
                  <p:grpSpPr>
                    <a:xfrm rot="1440000">
                      <a:off x="-1502571" y="2898727"/>
                      <a:ext cx="12174490" cy="12174490"/>
                      <a:chOff x="-1502571" y="2894416"/>
                      <a:chExt cx="12174490" cy="12174490"/>
                    </a:xfrm>
                  </p:grpSpPr>
                  <p:sp>
                    <p:nvSpPr>
                      <p:cNvPr id="6471" name="任意多边形 64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72" name="弧形 6471"/>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03" name="组合 6465"/>
                  <p:cNvGrpSpPr/>
                  <p:nvPr/>
                </p:nvGrpSpPr>
                <p:grpSpPr>
                  <a:xfrm rot="20160000">
                    <a:off x="-1494949" y="2896460"/>
                    <a:ext cx="12174490" cy="12174490"/>
                    <a:chOff x="-1502571" y="2894416"/>
                    <a:chExt cx="12174490" cy="12174490"/>
                  </a:xfrm>
                </p:grpSpPr>
                <p:sp>
                  <p:nvSpPr>
                    <p:cNvPr id="6467" name="任意多边形 646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468" name="弧形 6467"/>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04" name="组合 6447"/>
              <p:cNvGrpSpPr/>
              <p:nvPr/>
            </p:nvGrpSpPr>
            <p:grpSpPr>
              <a:xfrm rot="14480122">
                <a:off x="7194280" y="2824180"/>
                <a:ext cx="633245" cy="709004"/>
                <a:chOff x="7492129" y="2077402"/>
                <a:chExt cx="633245" cy="709004"/>
              </a:xfrm>
            </p:grpSpPr>
            <p:cxnSp>
              <p:nvCxnSpPr>
                <p:cNvPr id="6449" name="直接连接符 6448"/>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0" name="直接连接符 6449"/>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1" name="直接连接符 6450"/>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2" name="直接连接符 6451"/>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3" name="直接连接符 6452"/>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4" name="直接连接符 6453"/>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5" name="直接连接符 6454"/>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6" name="直接连接符 6455"/>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7" name="直接连接符 6456"/>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8" name="直接连接符 6457"/>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59" name="直接连接符 6458"/>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60" name="直接连接符 6459"/>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6446" name="任意多边形 6445"/>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05" name="组合 6517"/>
          <p:cNvGrpSpPr/>
          <p:nvPr/>
        </p:nvGrpSpPr>
        <p:grpSpPr>
          <a:xfrm rot="2640000">
            <a:off x="5890770" y="-2063613"/>
            <a:ext cx="6269871" cy="6277207"/>
            <a:chOff x="4427986" y="-1549047"/>
            <a:chExt cx="4702403" cy="4707905"/>
          </a:xfrm>
        </p:grpSpPr>
        <p:grpSp>
          <p:nvGrpSpPr>
            <p:cNvPr id="206" name="组合 6518"/>
            <p:cNvGrpSpPr/>
            <p:nvPr/>
          </p:nvGrpSpPr>
          <p:grpSpPr>
            <a:xfrm>
              <a:off x="4427986" y="-1549047"/>
              <a:ext cx="4702403" cy="4707905"/>
              <a:chOff x="4427986" y="-1549047"/>
              <a:chExt cx="4702403" cy="4707905"/>
            </a:xfrm>
          </p:grpSpPr>
          <p:grpSp>
            <p:nvGrpSpPr>
              <p:cNvPr id="207" name="组合 6520"/>
              <p:cNvGrpSpPr/>
              <p:nvPr/>
            </p:nvGrpSpPr>
            <p:grpSpPr>
              <a:xfrm>
                <a:off x="4427986" y="-1549047"/>
                <a:ext cx="4702403" cy="4707905"/>
                <a:chOff x="891550" y="-2998787"/>
                <a:chExt cx="6884784" cy="6892849"/>
              </a:xfrm>
            </p:grpSpPr>
            <p:grpSp>
              <p:nvGrpSpPr>
                <p:cNvPr id="208" name="组合 6533"/>
                <p:cNvGrpSpPr/>
                <p:nvPr/>
              </p:nvGrpSpPr>
              <p:grpSpPr>
                <a:xfrm rot="11238666">
                  <a:off x="899593" y="-2998787"/>
                  <a:ext cx="6876741" cy="6876993"/>
                  <a:chOff x="-1502571" y="2890206"/>
                  <a:chExt cx="12182567" cy="12183011"/>
                </a:xfrm>
              </p:grpSpPr>
              <p:grpSp>
                <p:nvGrpSpPr>
                  <p:cNvPr id="209" name="组合 6574"/>
                  <p:cNvGrpSpPr/>
                  <p:nvPr/>
                </p:nvGrpSpPr>
                <p:grpSpPr>
                  <a:xfrm>
                    <a:off x="-1502571" y="2894416"/>
                    <a:ext cx="12174490" cy="12178801"/>
                    <a:chOff x="-1502571" y="2894416"/>
                    <a:chExt cx="12174490" cy="12178801"/>
                  </a:xfrm>
                </p:grpSpPr>
                <p:grpSp>
                  <p:nvGrpSpPr>
                    <p:cNvPr id="210" name="组合 6581"/>
                    <p:cNvGrpSpPr/>
                    <p:nvPr/>
                  </p:nvGrpSpPr>
                  <p:grpSpPr>
                    <a:xfrm>
                      <a:off x="-1502571" y="2894416"/>
                      <a:ext cx="12174490" cy="12174490"/>
                      <a:chOff x="-1502571" y="2894416"/>
                      <a:chExt cx="12174490" cy="12174490"/>
                    </a:xfrm>
                  </p:grpSpPr>
                  <p:sp>
                    <p:nvSpPr>
                      <p:cNvPr id="6586" name="任意多边形 658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87" name="弧形 6586"/>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1" name="组合 6582"/>
                    <p:cNvGrpSpPr/>
                    <p:nvPr/>
                  </p:nvGrpSpPr>
                  <p:grpSpPr>
                    <a:xfrm rot="1440000">
                      <a:off x="-1502571" y="2898727"/>
                      <a:ext cx="12174490" cy="12174490"/>
                      <a:chOff x="-1502571" y="2894416"/>
                      <a:chExt cx="12174490" cy="12174490"/>
                    </a:xfrm>
                  </p:grpSpPr>
                  <p:sp>
                    <p:nvSpPr>
                      <p:cNvPr id="6584" name="任意多边形 65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85" name="弧形 6584"/>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2" name="组合 6575"/>
                  <p:cNvGrpSpPr/>
                  <p:nvPr/>
                </p:nvGrpSpPr>
                <p:grpSpPr>
                  <a:xfrm rot="20160000">
                    <a:off x="-1494951" y="2896456"/>
                    <a:ext cx="12174490" cy="12174491"/>
                    <a:chOff x="-1502571" y="2894416"/>
                    <a:chExt cx="12174490" cy="12174490"/>
                  </a:xfrm>
                </p:grpSpPr>
                <p:sp>
                  <p:nvSpPr>
                    <p:cNvPr id="6580" name="任意多边形 657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81" name="弧形 6580"/>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3" name="组合 6576"/>
                  <p:cNvGrpSpPr/>
                  <p:nvPr/>
                </p:nvGrpSpPr>
                <p:grpSpPr>
                  <a:xfrm rot="18720000">
                    <a:off x="-1494494" y="2890206"/>
                    <a:ext cx="12174490" cy="12174490"/>
                    <a:chOff x="-1502571" y="2894416"/>
                    <a:chExt cx="12174490" cy="12174490"/>
                  </a:xfrm>
                </p:grpSpPr>
                <p:sp>
                  <p:nvSpPr>
                    <p:cNvPr id="6578" name="任意多边形 65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79" name="弧形 6578"/>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5" name="组合 6535"/>
                <p:cNvGrpSpPr/>
                <p:nvPr/>
              </p:nvGrpSpPr>
              <p:grpSpPr>
                <a:xfrm rot="5460000">
                  <a:off x="891676" y="-2983773"/>
                  <a:ext cx="6876741" cy="6876993"/>
                  <a:chOff x="-1502571" y="2890206"/>
                  <a:chExt cx="12182567" cy="12183011"/>
                </a:xfrm>
              </p:grpSpPr>
              <p:grpSp>
                <p:nvGrpSpPr>
                  <p:cNvPr id="216" name="组合 6561"/>
                  <p:cNvGrpSpPr/>
                  <p:nvPr/>
                </p:nvGrpSpPr>
                <p:grpSpPr>
                  <a:xfrm>
                    <a:off x="-1502571" y="2894416"/>
                    <a:ext cx="12174490" cy="12178801"/>
                    <a:chOff x="-1502571" y="2894416"/>
                    <a:chExt cx="12174490" cy="12178801"/>
                  </a:xfrm>
                </p:grpSpPr>
                <p:grpSp>
                  <p:nvGrpSpPr>
                    <p:cNvPr id="217" name="组合 6568"/>
                    <p:cNvGrpSpPr/>
                    <p:nvPr/>
                  </p:nvGrpSpPr>
                  <p:grpSpPr>
                    <a:xfrm>
                      <a:off x="-1502571" y="2894416"/>
                      <a:ext cx="12174490" cy="12174490"/>
                      <a:chOff x="-1502571" y="2894416"/>
                      <a:chExt cx="12174490" cy="12174490"/>
                    </a:xfrm>
                  </p:grpSpPr>
                  <p:sp>
                    <p:nvSpPr>
                      <p:cNvPr id="6573" name="任意多边形 657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74" name="弧形 6573"/>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8" name="组合 6569"/>
                    <p:cNvGrpSpPr/>
                    <p:nvPr/>
                  </p:nvGrpSpPr>
                  <p:grpSpPr>
                    <a:xfrm rot="1440000">
                      <a:off x="-1502571" y="2898727"/>
                      <a:ext cx="12174490" cy="12174490"/>
                      <a:chOff x="-1502571" y="2894416"/>
                      <a:chExt cx="12174490" cy="12174490"/>
                    </a:xfrm>
                  </p:grpSpPr>
                  <p:sp>
                    <p:nvSpPr>
                      <p:cNvPr id="6571" name="任意多边形 65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72" name="弧形 6571"/>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9" name="组合 6562"/>
                  <p:cNvGrpSpPr/>
                  <p:nvPr/>
                </p:nvGrpSpPr>
                <p:grpSpPr>
                  <a:xfrm rot="20160000">
                    <a:off x="-1494950" y="2896456"/>
                    <a:ext cx="12174490" cy="12174491"/>
                    <a:chOff x="-1502571" y="2894416"/>
                    <a:chExt cx="12174490" cy="12174490"/>
                  </a:xfrm>
                </p:grpSpPr>
                <p:sp>
                  <p:nvSpPr>
                    <p:cNvPr id="6567" name="任意多边形 656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68" name="弧形 6567"/>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0" name="组合 6563"/>
                  <p:cNvGrpSpPr/>
                  <p:nvPr/>
                </p:nvGrpSpPr>
                <p:grpSpPr>
                  <a:xfrm rot="18720000">
                    <a:off x="-1494494" y="2890206"/>
                    <a:ext cx="12174490" cy="12174490"/>
                    <a:chOff x="-1502571" y="2894416"/>
                    <a:chExt cx="12174490" cy="12174490"/>
                  </a:xfrm>
                </p:grpSpPr>
                <p:sp>
                  <p:nvSpPr>
                    <p:cNvPr id="6565" name="任意多边形 65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66" name="弧形 6565"/>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1" name="组合 6536"/>
                <p:cNvGrpSpPr/>
                <p:nvPr/>
              </p:nvGrpSpPr>
              <p:grpSpPr>
                <a:xfrm rot="21301570">
                  <a:off x="896720" y="-2983731"/>
                  <a:ext cx="6876741" cy="6876993"/>
                  <a:chOff x="-1502571" y="2890206"/>
                  <a:chExt cx="12182567" cy="12183011"/>
                </a:xfrm>
              </p:grpSpPr>
              <p:grpSp>
                <p:nvGrpSpPr>
                  <p:cNvPr id="222" name="组合 6548"/>
                  <p:cNvGrpSpPr/>
                  <p:nvPr/>
                </p:nvGrpSpPr>
                <p:grpSpPr>
                  <a:xfrm>
                    <a:off x="-1502571" y="2894416"/>
                    <a:ext cx="12174490" cy="12178801"/>
                    <a:chOff x="-1502571" y="2894416"/>
                    <a:chExt cx="12174490" cy="12178801"/>
                  </a:xfrm>
                </p:grpSpPr>
                <p:grpSp>
                  <p:nvGrpSpPr>
                    <p:cNvPr id="223" name="组合 6555"/>
                    <p:cNvGrpSpPr/>
                    <p:nvPr/>
                  </p:nvGrpSpPr>
                  <p:grpSpPr>
                    <a:xfrm>
                      <a:off x="-1502571" y="2894416"/>
                      <a:ext cx="12174490" cy="12174490"/>
                      <a:chOff x="-1502571" y="2894416"/>
                      <a:chExt cx="12174490" cy="12174490"/>
                    </a:xfrm>
                  </p:grpSpPr>
                  <p:sp>
                    <p:nvSpPr>
                      <p:cNvPr id="6560" name="任意多边形 655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61" name="弧形 6560"/>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60" name="组合 6556"/>
                    <p:cNvGrpSpPr/>
                    <p:nvPr/>
                  </p:nvGrpSpPr>
                  <p:grpSpPr>
                    <a:xfrm rot="1440000">
                      <a:off x="-1502571" y="2898727"/>
                      <a:ext cx="12174490" cy="12174490"/>
                      <a:chOff x="-1502571" y="2894416"/>
                      <a:chExt cx="12174490" cy="12174490"/>
                    </a:xfrm>
                  </p:grpSpPr>
                  <p:sp>
                    <p:nvSpPr>
                      <p:cNvPr id="6558" name="任意多边形 65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59" name="弧形 6558"/>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965" name="组合 6549"/>
                  <p:cNvGrpSpPr/>
                  <p:nvPr/>
                </p:nvGrpSpPr>
                <p:grpSpPr>
                  <a:xfrm rot="20160000">
                    <a:off x="-1494951" y="2896456"/>
                    <a:ext cx="12174490" cy="12174491"/>
                    <a:chOff x="-1502571" y="2894416"/>
                    <a:chExt cx="12174490" cy="12174490"/>
                  </a:xfrm>
                </p:grpSpPr>
                <p:sp>
                  <p:nvSpPr>
                    <p:cNvPr id="6554" name="任意多边形 655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55" name="弧形 6554"/>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66" name="组合 6550"/>
                  <p:cNvGrpSpPr/>
                  <p:nvPr/>
                </p:nvGrpSpPr>
                <p:grpSpPr>
                  <a:xfrm rot="18720000">
                    <a:off x="-1494494" y="2890206"/>
                    <a:ext cx="12174490" cy="12174490"/>
                    <a:chOff x="-1502571" y="2894416"/>
                    <a:chExt cx="12174490" cy="12174490"/>
                  </a:xfrm>
                </p:grpSpPr>
                <p:sp>
                  <p:nvSpPr>
                    <p:cNvPr id="6552" name="任意多边形 65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53" name="弧形 6552"/>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967" name="组合 6537"/>
                <p:cNvGrpSpPr/>
                <p:nvPr/>
              </p:nvGrpSpPr>
              <p:grpSpPr>
                <a:xfrm rot="15558724">
                  <a:off x="896367" y="-2981484"/>
                  <a:ext cx="6876479" cy="6874613"/>
                  <a:chOff x="-1502571" y="2894416"/>
                  <a:chExt cx="12182102" cy="12178801"/>
                </a:xfrm>
              </p:grpSpPr>
              <p:grpSp>
                <p:nvGrpSpPr>
                  <p:cNvPr id="4972" name="组合 6538"/>
                  <p:cNvGrpSpPr/>
                  <p:nvPr/>
                </p:nvGrpSpPr>
                <p:grpSpPr>
                  <a:xfrm>
                    <a:off x="-1502571" y="2894416"/>
                    <a:ext cx="12174490" cy="12178801"/>
                    <a:chOff x="-1502571" y="2894416"/>
                    <a:chExt cx="12174490" cy="12178801"/>
                  </a:xfrm>
                </p:grpSpPr>
                <p:grpSp>
                  <p:nvGrpSpPr>
                    <p:cNvPr id="4973" name="组合 6542"/>
                    <p:cNvGrpSpPr/>
                    <p:nvPr/>
                  </p:nvGrpSpPr>
                  <p:grpSpPr>
                    <a:xfrm>
                      <a:off x="-1502571" y="2894416"/>
                      <a:ext cx="12174490" cy="12174490"/>
                      <a:chOff x="-1502571" y="2894416"/>
                      <a:chExt cx="12174490" cy="12174490"/>
                    </a:xfrm>
                  </p:grpSpPr>
                  <p:sp>
                    <p:nvSpPr>
                      <p:cNvPr id="6547" name="任意多边形 654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48" name="弧形 6547"/>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78" name="组合 6543"/>
                    <p:cNvGrpSpPr/>
                    <p:nvPr/>
                  </p:nvGrpSpPr>
                  <p:grpSpPr>
                    <a:xfrm rot="1440000">
                      <a:off x="-1502571" y="2898727"/>
                      <a:ext cx="12174490" cy="12174490"/>
                      <a:chOff x="-1502571" y="2894416"/>
                      <a:chExt cx="12174490" cy="12174490"/>
                    </a:xfrm>
                  </p:grpSpPr>
                  <p:sp>
                    <p:nvSpPr>
                      <p:cNvPr id="6545" name="任意多边形 65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46" name="弧形 6545"/>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4979" name="组合 6539"/>
                  <p:cNvGrpSpPr/>
                  <p:nvPr/>
                </p:nvGrpSpPr>
                <p:grpSpPr>
                  <a:xfrm rot="20160000">
                    <a:off x="-1494958" y="2896448"/>
                    <a:ext cx="12174489" cy="12174490"/>
                    <a:chOff x="-1502571" y="2894416"/>
                    <a:chExt cx="12174490" cy="12174490"/>
                  </a:xfrm>
                </p:grpSpPr>
                <p:sp>
                  <p:nvSpPr>
                    <p:cNvPr id="6541" name="任意多边形 65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42" name="弧形 6541"/>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4980" name="组合 6521"/>
              <p:cNvGrpSpPr/>
              <p:nvPr/>
            </p:nvGrpSpPr>
            <p:grpSpPr>
              <a:xfrm>
                <a:off x="7551708" y="2098844"/>
                <a:ext cx="577888" cy="696840"/>
                <a:chOff x="7551708" y="2098844"/>
                <a:chExt cx="577888" cy="696840"/>
              </a:xfrm>
            </p:grpSpPr>
            <p:cxnSp>
              <p:nvCxnSpPr>
                <p:cNvPr id="6523" name="直接连接符 6522"/>
                <p:cNvCxnSpPr>
                  <a:endCxn id="6580"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24" name="直接连接符 6523"/>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25" name="直接连接符 6524"/>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26" name="直接连接符 6525"/>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27" name="直接连接符 6526"/>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28" name="直接连接符 6527"/>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29" name="直接连接符 6528"/>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30" name="直接连接符 6529"/>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31" name="直接连接符 6530"/>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32" name="直接连接符 6531"/>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33" name="直接连接符 6532"/>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6520" name="任意多边形 6519"/>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cxnSp>
        <p:nvCxnSpPr>
          <p:cNvPr id="181" name="直接连接符 180"/>
          <p:cNvCxnSpPr/>
          <p:nvPr/>
        </p:nvCxnSpPr>
        <p:spPr>
          <a:xfrm rot="20400000" flipH="1" flipV="1">
            <a:off x="5717575" y="3887198"/>
            <a:ext cx="6629320" cy="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985" name="组合 2763"/>
          <p:cNvGrpSpPr/>
          <p:nvPr/>
        </p:nvGrpSpPr>
        <p:grpSpPr>
          <a:xfrm rot="360000">
            <a:off x="5883979" y="-2063676"/>
            <a:ext cx="6269871" cy="6277207"/>
            <a:chOff x="4427986" y="-1549047"/>
            <a:chExt cx="4702403" cy="4707905"/>
          </a:xfrm>
        </p:grpSpPr>
        <p:grpSp>
          <p:nvGrpSpPr>
            <p:cNvPr id="4986" name="组合 2764"/>
            <p:cNvGrpSpPr/>
            <p:nvPr/>
          </p:nvGrpSpPr>
          <p:grpSpPr>
            <a:xfrm>
              <a:off x="4427986" y="-1549047"/>
              <a:ext cx="4702403" cy="4707905"/>
              <a:chOff x="4427986" y="-1549047"/>
              <a:chExt cx="4702403" cy="4707905"/>
            </a:xfrm>
          </p:grpSpPr>
          <p:grpSp>
            <p:nvGrpSpPr>
              <p:cNvPr id="4991" name="组合 2766"/>
              <p:cNvGrpSpPr/>
              <p:nvPr/>
            </p:nvGrpSpPr>
            <p:grpSpPr>
              <a:xfrm>
                <a:off x="4427986" y="-1549047"/>
                <a:ext cx="4702403" cy="4707905"/>
                <a:chOff x="891550" y="-2998787"/>
                <a:chExt cx="6884784" cy="6892849"/>
              </a:xfrm>
            </p:grpSpPr>
            <p:grpSp>
              <p:nvGrpSpPr>
                <p:cNvPr id="4992" name="组合 2779"/>
                <p:cNvGrpSpPr/>
                <p:nvPr/>
              </p:nvGrpSpPr>
              <p:grpSpPr>
                <a:xfrm rot="11238666">
                  <a:off x="899593" y="-2998787"/>
                  <a:ext cx="6876741" cy="6876993"/>
                  <a:chOff x="-1502571" y="2890206"/>
                  <a:chExt cx="12182567" cy="12183011"/>
                </a:xfrm>
              </p:grpSpPr>
              <p:grpSp>
                <p:nvGrpSpPr>
                  <p:cNvPr id="4993" name="组合 2820"/>
                  <p:cNvGrpSpPr/>
                  <p:nvPr/>
                </p:nvGrpSpPr>
                <p:grpSpPr>
                  <a:xfrm>
                    <a:off x="-1502571" y="2894416"/>
                    <a:ext cx="12174490" cy="12178801"/>
                    <a:chOff x="-1502571" y="2894416"/>
                    <a:chExt cx="12174490" cy="12178801"/>
                  </a:xfrm>
                </p:grpSpPr>
                <p:grpSp>
                  <p:nvGrpSpPr>
                    <p:cNvPr id="4998" name="组合 2827"/>
                    <p:cNvGrpSpPr/>
                    <p:nvPr/>
                  </p:nvGrpSpPr>
                  <p:grpSpPr>
                    <a:xfrm>
                      <a:off x="-1502571" y="2894416"/>
                      <a:ext cx="12174490" cy="12174490"/>
                      <a:chOff x="-1502571" y="2894416"/>
                      <a:chExt cx="12174490" cy="12174490"/>
                    </a:xfrm>
                  </p:grpSpPr>
                  <p:sp>
                    <p:nvSpPr>
                      <p:cNvPr id="2832" name="任意多边形 283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33" name="弧形 2832"/>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4999" name="组合 2828"/>
                    <p:cNvGrpSpPr/>
                    <p:nvPr/>
                  </p:nvGrpSpPr>
                  <p:grpSpPr>
                    <a:xfrm rot="1440000">
                      <a:off x="-1502571" y="2898727"/>
                      <a:ext cx="12174490" cy="12174490"/>
                      <a:chOff x="-1502571" y="2894416"/>
                      <a:chExt cx="12174490" cy="12174490"/>
                    </a:xfrm>
                  </p:grpSpPr>
                  <p:sp>
                    <p:nvSpPr>
                      <p:cNvPr id="2830" name="任意多边形 28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31" name="弧形 2830"/>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04" name="组合 2821"/>
                  <p:cNvGrpSpPr/>
                  <p:nvPr/>
                </p:nvGrpSpPr>
                <p:grpSpPr>
                  <a:xfrm rot="20160000">
                    <a:off x="-1494951" y="2896456"/>
                    <a:ext cx="12174490" cy="12174491"/>
                    <a:chOff x="-1502571" y="2894416"/>
                    <a:chExt cx="12174490" cy="12174490"/>
                  </a:xfrm>
                </p:grpSpPr>
                <p:sp>
                  <p:nvSpPr>
                    <p:cNvPr id="2826" name="任意多边形 28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27" name="弧形 2826"/>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05" name="组合 2822"/>
                  <p:cNvGrpSpPr/>
                  <p:nvPr/>
                </p:nvGrpSpPr>
                <p:grpSpPr>
                  <a:xfrm rot="18720000">
                    <a:off x="-1494494" y="2890206"/>
                    <a:ext cx="12174490" cy="12174490"/>
                    <a:chOff x="-1502571" y="2894416"/>
                    <a:chExt cx="12174490" cy="12174490"/>
                  </a:xfrm>
                </p:grpSpPr>
                <p:sp>
                  <p:nvSpPr>
                    <p:cNvPr id="2824" name="任意多边形 28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25" name="弧形 2824"/>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07" name="组合 2781"/>
                <p:cNvGrpSpPr/>
                <p:nvPr/>
              </p:nvGrpSpPr>
              <p:grpSpPr>
                <a:xfrm rot="5460000">
                  <a:off x="891676" y="-2983773"/>
                  <a:ext cx="6876741" cy="6876993"/>
                  <a:chOff x="-1502571" y="2890206"/>
                  <a:chExt cx="12182567" cy="12183011"/>
                </a:xfrm>
              </p:grpSpPr>
              <p:grpSp>
                <p:nvGrpSpPr>
                  <p:cNvPr id="5008" name="组合 2807"/>
                  <p:cNvGrpSpPr/>
                  <p:nvPr/>
                </p:nvGrpSpPr>
                <p:grpSpPr>
                  <a:xfrm>
                    <a:off x="-1502571" y="2894416"/>
                    <a:ext cx="12174490" cy="12178801"/>
                    <a:chOff x="-1502571" y="2894416"/>
                    <a:chExt cx="12174490" cy="12178801"/>
                  </a:xfrm>
                </p:grpSpPr>
                <p:grpSp>
                  <p:nvGrpSpPr>
                    <p:cNvPr id="5021" name="组合 2814"/>
                    <p:cNvGrpSpPr/>
                    <p:nvPr/>
                  </p:nvGrpSpPr>
                  <p:grpSpPr>
                    <a:xfrm>
                      <a:off x="-1502571" y="2894416"/>
                      <a:ext cx="12174490" cy="12174490"/>
                      <a:chOff x="-1502571" y="2894416"/>
                      <a:chExt cx="12174490" cy="12174490"/>
                    </a:xfrm>
                  </p:grpSpPr>
                  <p:sp>
                    <p:nvSpPr>
                      <p:cNvPr id="2819" name="任意多边形 281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20" name="弧形 2819"/>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22" name="组合 2815"/>
                    <p:cNvGrpSpPr/>
                    <p:nvPr/>
                  </p:nvGrpSpPr>
                  <p:grpSpPr>
                    <a:xfrm rot="1440000">
                      <a:off x="-1502571" y="2898727"/>
                      <a:ext cx="12174490" cy="12174490"/>
                      <a:chOff x="-1502571" y="2894416"/>
                      <a:chExt cx="12174490" cy="12174490"/>
                    </a:xfrm>
                  </p:grpSpPr>
                  <p:sp>
                    <p:nvSpPr>
                      <p:cNvPr id="2817" name="任意多边形 281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18" name="弧形 2817"/>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23" name="组合 2808"/>
                  <p:cNvGrpSpPr/>
                  <p:nvPr/>
                </p:nvGrpSpPr>
                <p:grpSpPr>
                  <a:xfrm rot="20160000">
                    <a:off x="-1494950" y="2896456"/>
                    <a:ext cx="12174490" cy="12174491"/>
                    <a:chOff x="-1502571" y="2894416"/>
                    <a:chExt cx="12174490" cy="12174490"/>
                  </a:xfrm>
                </p:grpSpPr>
                <p:sp>
                  <p:nvSpPr>
                    <p:cNvPr id="2813" name="任意多边形 281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14" name="弧形 2813"/>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24" name="组合 2809"/>
                  <p:cNvGrpSpPr/>
                  <p:nvPr/>
                </p:nvGrpSpPr>
                <p:grpSpPr>
                  <a:xfrm rot="18720000">
                    <a:off x="-1494494" y="2890206"/>
                    <a:ext cx="12174490" cy="12174490"/>
                    <a:chOff x="-1502571" y="2894416"/>
                    <a:chExt cx="12174490" cy="12174490"/>
                  </a:xfrm>
                </p:grpSpPr>
                <p:sp>
                  <p:nvSpPr>
                    <p:cNvPr id="2811" name="任意多边形 281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12" name="弧形 2811"/>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25" name="组合 2782"/>
                <p:cNvGrpSpPr/>
                <p:nvPr/>
              </p:nvGrpSpPr>
              <p:grpSpPr>
                <a:xfrm rot="21301570">
                  <a:off x="896720" y="-2983731"/>
                  <a:ext cx="6876741" cy="6876993"/>
                  <a:chOff x="-1502571" y="2890206"/>
                  <a:chExt cx="12182567" cy="12183011"/>
                </a:xfrm>
              </p:grpSpPr>
              <p:grpSp>
                <p:nvGrpSpPr>
                  <p:cNvPr id="5026" name="组合 2794"/>
                  <p:cNvGrpSpPr/>
                  <p:nvPr/>
                </p:nvGrpSpPr>
                <p:grpSpPr>
                  <a:xfrm>
                    <a:off x="-1502571" y="2894416"/>
                    <a:ext cx="12174490" cy="12178801"/>
                    <a:chOff x="-1502571" y="2894416"/>
                    <a:chExt cx="12174490" cy="12178801"/>
                  </a:xfrm>
                </p:grpSpPr>
                <p:grpSp>
                  <p:nvGrpSpPr>
                    <p:cNvPr id="5029" name="组合 2801"/>
                    <p:cNvGrpSpPr/>
                    <p:nvPr/>
                  </p:nvGrpSpPr>
                  <p:grpSpPr>
                    <a:xfrm>
                      <a:off x="-1502571" y="2894416"/>
                      <a:ext cx="12174490" cy="12174490"/>
                      <a:chOff x="-1502571" y="2894416"/>
                      <a:chExt cx="12174490" cy="12174490"/>
                    </a:xfrm>
                  </p:grpSpPr>
                  <p:sp>
                    <p:nvSpPr>
                      <p:cNvPr id="2806" name="任意多边形 28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07" name="弧形 2806"/>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30" name="组合 2802"/>
                    <p:cNvGrpSpPr/>
                    <p:nvPr/>
                  </p:nvGrpSpPr>
                  <p:grpSpPr>
                    <a:xfrm rot="1440000">
                      <a:off x="-1502571" y="2898727"/>
                      <a:ext cx="12174490" cy="12174490"/>
                      <a:chOff x="-1502571" y="2894416"/>
                      <a:chExt cx="12174490" cy="12174490"/>
                    </a:xfrm>
                  </p:grpSpPr>
                  <p:sp>
                    <p:nvSpPr>
                      <p:cNvPr id="2804" name="任意多边形 280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05" name="弧形 2804"/>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35" name="组合 2795"/>
                  <p:cNvGrpSpPr/>
                  <p:nvPr/>
                </p:nvGrpSpPr>
                <p:grpSpPr>
                  <a:xfrm rot="20160000">
                    <a:off x="-1494951" y="2896456"/>
                    <a:ext cx="12174490" cy="12174491"/>
                    <a:chOff x="-1502571" y="2894416"/>
                    <a:chExt cx="12174490" cy="12174490"/>
                  </a:xfrm>
                </p:grpSpPr>
                <p:sp>
                  <p:nvSpPr>
                    <p:cNvPr id="2800" name="任意多边形 279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01" name="弧形 2800"/>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36" name="组合 2796"/>
                  <p:cNvGrpSpPr/>
                  <p:nvPr/>
                </p:nvGrpSpPr>
                <p:grpSpPr>
                  <a:xfrm rot="18720000">
                    <a:off x="-1494494" y="2890206"/>
                    <a:ext cx="12174490" cy="12174490"/>
                    <a:chOff x="-1502571" y="2894416"/>
                    <a:chExt cx="12174490" cy="12174490"/>
                  </a:xfrm>
                </p:grpSpPr>
                <p:sp>
                  <p:nvSpPr>
                    <p:cNvPr id="2798" name="任意多边形 279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99" name="弧形 2798"/>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37" name="组合 2783"/>
                <p:cNvGrpSpPr/>
                <p:nvPr/>
              </p:nvGrpSpPr>
              <p:grpSpPr>
                <a:xfrm rot="15558724">
                  <a:off x="896367" y="-2981484"/>
                  <a:ext cx="6876479" cy="6874613"/>
                  <a:chOff x="-1502571" y="2894416"/>
                  <a:chExt cx="12182102" cy="12178801"/>
                </a:xfrm>
              </p:grpSpPr>
              <p:grpSp>
                <p:nvGrpSpPr>
                  <p:cNvPr id="5042" name="组合 2784"/>
                  <p:cNvGrpSpPr/>
                  <p:nvPr/>
                </p:nvGrpSpPr>
                <p:grpSpPr>
                  <a:xfrm>
                    <a:off x="-1502571" y="2894416"/>
                    <a:ext cx="12174490" cy="12178801"/>
                    <a:chOff x="-1502571" y="2894416"/>
                    <a:chExt cx="12174490" cy="12178801"/>
                  </a:xfrm>
                </p:grpSpPr>
                <p:grpSp>
                  <p:nvGrpSpPr>
                    <p:cNvPr id="5043" name="组合 2788"/>
                    <p:cNvGrpSpPr/>
                    <p:nvPr/>
                  </p:nvGrpSpPr>
                  <p:grpSpPr>
                    <a:xfrm>
                      <a:off x="-1502571" y="2894416"/>
                      <a:ext cx="12174490" cy="12174490"/>
                      <a:chOff x="-1502571" y="2894416"/>
                      <a:chExt cx="12174490" cy="12174490"/>
                    </a:xfrm>
                  </p:grpSpPr>
                  <p:sp>
                    <p:nvSpPr>
                      <p:cNvPr id="2793" name="任意多边形 279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94" name="弧形 2793"/>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48" name="组合 2789"/>
                    <p:cNvGrpSpPr/>
                    <p:nvPr/>
                  </p:nvGrpSpPr>
                  <p:grpSpPr>
                    <a:xfrm rot="1440000">
                      <a:off x="-1502571" y="2898727"/>
                      <a:ext cx="12174490" cy="12174490"/>
                      <a:chOff x="-1502571" y="2894416"/>
                      <a:chExt cx="12174490" cy="12174490"/>
                    </a:xfrm>
                  </p:grpSpPr>
                  <p:sp>
                    <p:nvSpPr>
                      <p:cNvPr id="2791" name="任意多边形 279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92" name="弧形 2791"/>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49" name="组合 2785"/>
                  <p:cNvGrpSpPr/>
                  <p:nvPr/>
                </p:nvGrpSpPr>
                <p:grpSpPr>
                  <a:xfrm rot="20160000">
                    <a:off x="-1494958" y="2896448"/>
                    <a:ext cx="12174489" cy="12174490"/>
                    <a:chOff x="-1502571" y="2894416"/>
                    <a:chExt cx="12174490" cy="12174490"/>
                  </a:xfrm>
                </p:grpSpPr>
                <p:sp>
                  <p:nvSpPr>
                    <p:cNvPr id="2787" name="任意多边形 278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88" name="弧形 2787"/>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050" name="组合 2767"/>
              <p:cNvGrpSpPr/>
              <p:nvPr/>
            </p:nvGrpSpPr>
            <p:grpSpPr>
              <a:xfrm>
                <a:off x="7551708" y="2098844"/>
                <a:ext cx="577888" cy="696840"/>
                <a:chOff x="7551708" y="2098844"/>
                <a:chExt cx="577888" cy="696840"/>
              </a:xfrm>
            </p:grpSpPr>
            <p:cxnSp>
              <p:nvCxnSpPr>
                <p:cNvPr id="2769" name="直接连接符 2768"/>
                <p:cNvCxnSpPr>
                  <a:endCxn id="2826"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0" name="直接连接符 2769"/>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1" name="直接连接符 2770"/>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2" name="直接连接符 2771"/>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3" name="直接连接符 2772"/>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4" name="直接连接符 2773"/>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5" name="直接连接符 2774"/>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6" name="直接连接符 2775"/>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7" name="直接连接符 2776"/>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8" name="直接连接符 2777"/>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79" name="直接连接符 2778"/>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766" name="任意多边形 2765"/>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55" name="组合 2907"/>
          <p:cNvGrpSpPr/>
          <p:nvPr/>
        </p:nvGrpSpPr>
        <p:grpSpPr>
          <a:xfrm rot="600000">
            <a:off x="5886295" y="-2067173"/>
            <a:ext cx="6269871" cy="6277207"/>
            <a:chOff x="4427986" y="-1549047"/>
            <a:chExt cx="4702403" cy="4707905"/>
          </a:xfrm>
        </p:grpSpPr>
        <p:grpSp>
          <p:nvGrpSpPr>
            <p:cNvPr id="5056" name="组合 2908"/>
            <p:cNvGrpSpPr/>
            <p:nvPr/>
          </p:nvGrpSpPr>
          <p:grpSpPr>
            <a:xfrm>
              <a:off x="4427986" y="-1549047"/>
              <a:ext cx="4702403" cy="4707905"/>
              <a:chOff x="4427986" y="-1549047"/>
              <a:chExt cx="4702403" cy="4707905"/>
            </a:xfrm>
          </p:grpSpPr>
          <p:grpSp>
            <p:nvGrpSpPr>
              <p:cNvPr id="5061" name="组合 2910"/>
              <p:cNvGrpSpPr/>
              <p:nvPr/>
            </p:nvGrpSpPr>
            <p:grpSpPr>
              <a:xfrm>
                <a:off x="4427986" y="-1549047"/>
                <a:ext cx="4702403" cy="4707905"/>
                <a:chOff x="891550" y="-2998787"/>
                <a:chExt cx="6884784" cy="6892849"/>
              </a:xfrm>
            </p:grpSpPr>
            <p:grpSp>
              <p:nvGrpSpPr>
                <p:cNvPr id="5062" name="组合 2923"/>
                <p:cNvGrpSpPr/>
                <p:nvPr/>
              </p:nvGrpSpPr>
              <p:grpSpPr>
                <a:xfrm rot="11238666">
                  <a:off x="899593" y="-2998787"/>
                  <a:ext cx="6876741" cy="6876993"/>
                  <a:chOff x="-1502571" y="2890206"/>
                  <a:chExt cx="12182567" cy="12183011"/>
                </a:xfrm>
              </p:grpSpPr>
              <p:grpSp>
                <p:nvGrpSpPr>
                  <p:cNvPr id="5063" name="组合 2964"/>
                  <p:cNvGrpSpPr/>
                  <p:nvPr/>
                </p:nvGrpSpPr>
                <p:grpSpPr>
                  <a:xfrm>
                    <a:off x="-1502571" y="2894416"/>
                    <a:ext cx="12174490" cy="12178801"/>
                    <a:chOff x="-1502571" y="2894416"/>
                    <a:chExt cx="12174490" cy="12178801"/>
                  </a:xfrm>
                </p:grpSpPr>
                <p:grpSp>
                  <p:nvGrpSpPr>
                    <p:cNvPr id="5068" name="组合 2971"/>
                    <p:cNvGrpSpPr/>
                    <p:nvPr/>
                  </p:nvGrpSpPr>
                  <p:grpSpPr>
                    <a:xfrm>
                      <a:off x="-1502571" y="2894416"/>
                      <a:ext cx="12174490" cy="12174490"/>
                      <a:chOff x="-1502571" y="2894416"/>
                      <a:chExt cx="12174490" cy="12174490"/>
                    </a:xfrm>
                  </p:grpSpPr>
                  <p:sp>
                    <p:nvSpPr>
                      <p:cNvPr id="2976" name="任意多边形 29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77" name="弧形 2976"/>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69" name="组合 2972"/>
                    <p:cNvGrpSpPr/>
                    <p:nvPr/>
                  </p:nvGrpSpPr>
                  <p:grpSpPr>
                    <a:xfrm rot="1440000">
                      <a:off x="-1502571" y="2898727"/>
                      <a:ext cx="12174490" cy="12174490"/>
                      <a:chOff x="-1502571" y="2894416"/>
                      <a:chExt cx="12174490" cy="12174490"/>
                    </a:xfrm>
                  </p:grpSpPr>
                  <p:sp>
                    <p:nvSpPr>
                      <p:cNvPr id="2974" name="任意多边形 297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75" name="弧形 2974"/>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74" name="组合 2965"/>
                  <p:cNvGrpSpPr/>
                  <p:nvPr/>
                </p:nvGrpSpPr>
                <p:grpSpPr>
                  <a:xfrm rot="20160000">
                    <a:off x="-1494951" y="2896456"/>
                    <a:ext cx="12174490" cy="12174491"/>
                    <a:chOff x="-1502571" y="2894416"/>
                    <a:chExt cx="12174490" cy="12174490"/>
                  </a:xfrm>
                </p:grpSpPr>
                <p:sp>
                  <p:nvSpPr>
                    <p:cNvPr id="2970" name="任意多边形 296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71" name="弧形 2970"/>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75" name="组合 2966"/>
                  <p:cNvGrpSpPr/>
                  <p:nvPr/>
                </p:nvGrpSpPr>
                <p:grpSpPr>
                  <a:xfrm rot="18720000">
                    <a:off x="-1494494" y="2890206"/>
                    <a:ext cx="12174490" cy="12174490"/>
                    <a:chOff x="-1502571" y="2894416"/>
                    <a:chExt cx="12174490" cy="12174490"/>
                  </a:xfrm>
                </p:grpSpPr>
                <p:sp>
                  <p:nvSpPr>
                    <p:cNvPr id="2968" name="任意多边形 296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69" name="弧形 2968"/>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76" name="组合 2925"/>
                <p:cNvGrpSpPr/>
                <p:nvPr/>
              </p:nvGrpSpPr>
              <p:grpSpPr>
                <a:xfrm rot="5460000">
                  <a:off x="891676" y="-2983773"/>
                  <a:ext cx="6876741" cy="6876993"/>
                  <a:chOff x="-1502571" y="2890206"/>
                  <a:chExt cx="12182567" cy="12183011"/>
                </a:xfrm>
              </p:grpSpPr>
              <p:grpSp>
                <p:nvGrpSpPr>
                  <p:cNvPr id="5078" name="组合 2951"/>
                  <p:cNvGrpSpPr/>
                  <p:nvPr/>
                </p:nvGrpSpPr>
                <p:grpSpPr>
                  <a:xfrm>
                    <a:off x="-1502571" y="2894416"/>
                    <a:ext cx="12174490" cy="12178801"/>
                    <a:chOff x="-1502571" y="2894416"/>
                    <a:chExt cx="12174490" cy="12178801"/>
                  </a:xfrm>
                </p:grpSpPr>
                <p:grpSp>
                  <p:nvGrpSpPr>
                    <p:cNvPr id="5079" name="组合 2958"/>
                    <p:cNvGrpSpPr/>
                    <p:nvPr/>
                  </p:nvGrpSpPr>
                  <p:grpSpPr>
                    <a:xfrm>
                      <a:off x="-1502571" y="2894416"/>
                      <a:ext cx="12174490" cy="12174490"/>
                      <a:chOff x="-1502571" y="2894416"/>
                      <a:chExt cx="12174490" cy="12174490"/>
                    </a:xfrm>
                  </p:grpSpPr>
                  <p:sp>
                    <p:nvSpPr>
                      <p:cNvPr id="2963" name="任意多边形 29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64" name="弧形 2963"/>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81" name="组合 2959"/>
                    <p:cNvGrpSpPr/>
                    <p:nvPr/>
                  </p:nvGrpSpPr>
                  <p:grpSpPr>
                    <a:xfrm rot="1440000">
                      <a:off x="-1502571" y="2898727"/>
                      <a:ext cx="12174490" cy="12174490"/>
                      <a:chOff x="-1502571" y="2894416"/>
                      <a:chExt cx="12174490" cy="12174490"/>
                    </a:xfrm>
                  </p:grpSpPr>
                  <p:sp>
                    <p:nvSpPr>
                      <p:cNvPr id="2961" name="任意多边形 296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62" name="弧形 2961"/>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82" name="组合 2952"/>
                  <p:cNvGrpSpPr/>
                  <p:nvPr/>
                </p:nvGrpSpPr>
                <p:grpSpPr>
                  <a:xfrm rot="20160000">
                    <a:off x="-1494950" y="2896456"/>
                    <a:ext cx="12174490" cy="12174491"/>
                    <a:chOff x="-1502571" y="2894416"/>
                    <a:chExt cx="12174490" cy="12174490"/>
                  </a:xfrm>
                </p:grpSpPr>
                <p:sp>
                  <p:nvSpPr>
                    <p:cNvPr id="2957" name="任意多边形 29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58" name="弧形 2957"/>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94" name="组合 2953"/>
                  <p:cNvGrpSpPr/>
                  <p:nvPr/>
                </p:nvGrpSpPr>
                <p:grpSpPr>
                  <a:xfrm rot="18720000">
                    <a:off x="-1494494" y="2890206"/>
                    <a:ext cx="12174490" cy="12174490"/>
                    <a:chOff x="-1502571" y="2894416"/>
                    <a:chExt cx="12174490" cy="12174490"/>
                  </a:xfrm>
                </p:grpSpPr>
                <p:sp>
                  <p:nvSpPr>
                    <p:cNvPr id="2955" name="任意多边形 295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56" name="弧形 2955"/>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096" name="组合 2926"/>
                <p:cNvGrpSpPr/>
                <p:nvPr/>
              </p:nvGrpSpPr>
              <p:grpSpPr>
                <a:xfrm rot="21301570">
                  <a:off x="896720" y="-2983731"/>
                  <a:ext cx="6876741" cy="6876993"/>
                  <a:chOff x="-1502571" y="2890206"/>
                  <a:chExt cx="12182567" cy="12183011"/>
                </a:xfrm>
              </p:grpSpPr>
              <p:grpSp>
                <p:nvGrpSpPr>
                  <p:cNvPr id="5097" name="组合 2938"/>
                  <p:cNvGrpSpPr/>
                  <p:nvPr/>
                </p:nvGrpSpPr>
                <p:grpSpPr>
                  <a:xfrm>
                    <a:off x="-1502571" y="2894416"/>
                    <a:ext cx="12174490" cy="12178801"/>
                    <a:chOff x="-1502571" y="2894416"/>
                    <a:chExt cx="12174490" cy="12178801"/>
                  </a:xfrm>
                </p:grpSpPr>
                <p:grpSp>
                  <p:nvGrpSpPr>
                    <p:cNvPr id="5098" name="组合 2945"/>
                    <p:cNvGrpSpPr/>
                    <p:nvPr/>
                  </p:nvGrpSpPr>
                  <p:grpSpPr>
                    <a:xfrm>
                      <a:off x="-1502571" y="2894416"/>
                      <a:ext cx="12174490" cy="12174490"/>
                      <a:chOff x="-1502571" y="2894416"/>
                      <a:chExt cx="12174490" cy="12174490"/>
                    </a:xfrm>
                  </p:grpSpPr>
                  <p:sp>
                    <p:nvSpPr>
                      <p:cNvPr id="2950" name="任意多边形 29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51" name="弧形 2950"/>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099" name="组合 2946"/>
                    <p:cNvGrpSpPr/>
                    <p:nvPr/>
                  </p:nvGrpSpPr>
                  <p:grpSpPr>
                    <a:xfrm rot="1440000">
                      <a:off x="-1502571" y="2898727"/>
                      <a:ext cx="12174490" cy="12174490"/>
                      <a:chOff x="-1502571" y="2894416"/>
                      <a:chExt cx="12174490" cy="12174490"/>
                    </a:xfrm>
                  </p:grpSpPr>
                  <p:sp>
                    <p:nvSpPr>
                      <p:cNvPr id="2948" name="任意多边形 294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49" name="弧形 2948"/>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00" name="组合 2939"/>
                  <p:cNvGrpSpPr/>
                  <p:nvPr/>
                </p:nvGrpSpPr>
                <p:grpSpPr>
                  <a:xfrm rot="20160000">
                    <a:off x="-1494951" y="2896456"/>
                    <a:ext cx="12174490" cy="12174491"/>
                    <a:chOff x="-1502571" y="2894416"/>
                    <a:chExt cx="12174490" cy="12174490"/>
                  </a:xfrm>
                </p:grpSpPr>
                <p:sp>
                  <p:nvSpPr>
                    <p:cNvPr id="2944" name="任意多边形 29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45" name="弧形 2944"/>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03" name="组合 2940"/>
                  <p:cNvGrpSpPr/>
                  <p:nvPr/>
                </p:nvGrpSpPr>
                <p:grpSpPr>
                  <a:xfrm rot="18720000">
                    <a:off x="-1494494" y="2890206"/>
                    <a:ext cx="12174490" cy="12174490"/>
                    <a:chOff x="-1502571" y="2894416"/>
                    <a:chExt cx="12174490" cy="12174490"/>
                  </a:xfrm>
                </p:grpSpPr>
                <p:sp>
                  <p:nvSpPr>
                    <p:cNvPr id="2942" name="任意多边形 294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43" name="弧形 2942"/>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04" name="组合 2927"/>
                <p:cNvGrpSpPr/>
                <p:nvPr/>
              </p:nvGrpSpPr>
              <p:grpSpPr>
                <a:xfrm rot="15558724">
                  <a:off x="896367" y="-2981484"/>
                  <a:ext cx="6876479" cy="6874613"/>
                  <a:chOff x="-1502571" y="2894416"/>
                  <a:chExt cx="12182102" cy="12178801"/>
                </a:xfrm>
              </p:grpSpPr>
              <p:grpSp>
                <p:nvGrpSpPr>
                  <p:cNvPr id="5109" name="组合 2928"/>
                  <p:cNvGrpSpPr/>
                  <p:nvPr/>
                </p:nvGrpSpPr>
                <p:grpSpPr>
                  <a:xfrm>
                    <a:off x="-1502571" y="2894416"/>
                    <a:ext cx="12174490" cy="12178801"/>
                    <a:chOff x="-1502571" y="2894416"/>
                    <a:chExt cx="12174490" cy="12178801"/>
                  </a:xfrm>
                </p:grpSpPr>
                <p:grpSp>
                  <p:nvGrpSpPr>
                    <p:cNvPr id="5110" name="组合 2932"/>
                    <p:cNvGrpSpPr/>
                    <p:nvPr/>
                  </p:nvGrpSpPr>
                  <p:grpSpPr>
                    <a:xfrm>
                      <a:off x="-1502571" y="2894416"/>
                      <a:ext cx="12174490" cy="12174490"/>
                      <a:chOff x="-1502571" y="2894416"/>
                      <a:chExt cx="12174490" cy="12174490"/>
                    </a:xfrm>
                  </p:grpSpPr>
                  <p:sp>
                    <p:nvSpPr>
                      <p:cNvPr id="2937" name="任意多边形 29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38" name="弧形 2937"/>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11" name="组合 2933"/>
                    <p:cNvGrpSpPr/>
                    <p:nvPr/>
                  </p:nvGrpSpPr>
                  <p:grpSpPr>
                    <a:xfrm rot="1440000">
                      <a:off x="-1502571" y="2898727"/>
                      <a:ext cx="12174490" cy="12174490"/>
                      <a:chOff x="-1502571" y="2894416"/>
                      <a:chExt cx="12174490" cy="12174490"/>
                    </a:xfrm>
                  </p:grpSpPr>
                  <p:sp>
                    <p:nvSpPr>
                      <p:cNvPr id="2935" name="任意多边形 293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36" name="弧形 2935"/>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16" name="组合 2929"/>
                  <p:cNvGrpSpPr/>
                  <p:nvPr/>
                </p:nvGrpSpPr>
                <p:grpSpPr>
                  <a:xfrm rot="20160000">
                    <a:off x="-1494958" y="2896448"/>
                    <a:ext cx="12174489" cy="12174490"/>
                    <a:chOff x="-1502571" y="2894416"/>
                    <a:chExt cx="12174490" cy="12174490"/>
                  </a:xfrm>
                </p:grpSpPr>
                <p:sp>
                  <p:nvSpPr>
                    <p:cNvPr id="2931" name="任意多边形 293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32" name="弧形 2931"/>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117" name="组合 2911"/>
              <p:cNvGrpSpPr/>
              <p:nvPr/>
            </p:nvGrpSpPr>
            <p:grpSpPr>
              <a:xfrm>
                <a:off x="7551708" y="2098844"/>
                <a:ext cx="577888" cy="696840"/>
                <a:chOff x="7551708" y="2098844"/>
                <a:chExt cx="577888" cy="696840"/>
              </a:xfrm>
            </p:grpSpPr>
            <p:cxnSp>
              <p:nvCxnSpPr>
                <p:cNvPr id="2913" name="直接连接符 2912"/>
                <p:cNvCxnSpPr>
                  <a:endCxn id="2970"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14" name="直接连接符 2913"/>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15" name="直接连接符 2914"/>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16" name="直接连接符 2915"/>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17" name="直接连接符 2916"/>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18" name="直接连接符 2917"/>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19" name="直接连接符 2918"/>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0" name="直接连接符 2919"/>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1" name="直接连接符 2920"/>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2" name="直接连接符 2921"/>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23" name="直接连接符 2922"/>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910" name="任意多边形 2909"/>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22" name="组合 3694"/>
          <p:cNvGrpSpPr/>
          <p:nvPr/>
        </p:nvGrpSpPr>
        <p:grpSpPr>
          <a:xfrm rot="-1800000">
            <a:off x="5938551" y="3486376"/>
            <a:ext cx="6276512" cy="6276792"/>
            <a:chOff x="4450954" y="2616684"/>
            <a:chExt cx="4707384" cy="4707594"/>
          </a:xfrm>
        </p:grpSpPr>
        <p:grpSp>
          <p:nvGrpSpPr>
            <p:cNvPr id="5123" name="组合 3695"/>
            <p:cNvGrpSpPr/>
            <p:nvPr/>
          </p:nvGrpSpPr>
          <p:grpSpPr>
            <a:xfrm>
              <a:off x="4450954" y="2616684"/>
              <a:ext cx="4707384" cy="4707594"/>
              <a:chOff x="4450954" y="2616684"/>
              <a:chExt cx="4707384" cy="4707594"/>
            </a:xfrm>
          </p:grpSpPr>
          <p:grpSp>
            <p:nvGrpSpPr>
              <p:cNvPr id="5124" name="组合 3697"/>
              <p:cNvGrpSpPr/>
              <p:nvPr/>
            </p:nvGrpSpPr>
            <p:grpSpPr>
              <a:xfrm>
                <a:off x="4450954" y="2616684"/>
                <a:ext cx="4707384" cy="4707594"/>
                <a:chOff x="913364" y="3059702"/>
                <a:chExt cx="6892080" cy="6892388"/>
              </a:xfrm>
            </p:grpSpPr>
            <p:grpSp>
              <p:nvGrpSpPr>
                <p:cNvPr id="5129" name="组合 3711"/>
                <p:cNvGrpSpPr/>
                <p:nvPr/>
              </p:nvGrpSpPr>
              <p:grpSpPr>
                <a:xfrm rot="840000">
                  <a:off x="913364" y="3075095"/>
                  <a:ext cx="6876742" cy="6876995"/>
                  <a:chOff x="-1502571" y="2890206"/>
                  <a:chExt cx="12182567" cy="12183011"/>
                </a:xfrm>
              </p:grpSpPr>
              <p:grpSp>
                <p:nvGrpSpPr>
                  <p:cNvPr id="5130" name="组合 3751"/>
                  <p:cNvGrpSpPr/>
                  <p:nvPr/>
                </p:nvGrpSpPr>
                <p:grpSpPr>
                  <a:xfrm>
                    <a:off x="-1502571" y="2894416"/>
                    <a:ext cx="12174490" cy="12178801"/>
                    <a:chOff x="-1502571" y="2894416"/>
                    <a:chExt cx="12174490" cy="12178801"/>
                  </a:xfrm>
                </p:grpSpPr>
                <p:grpSp>
                  <p:nvGrpSpPr>
                    <p:cNvPr id="5135" name="组合 3758"/>
                    <p:cNvGrpSpPr/>
                    <p:nvPr/>
                  </p:nvGrpSpPr>
                  <p:grpSpPr>
                    <a:xfrm>
                      <a:off x="-1502571" y="2894416"/>
                      <a:ext cx="12174490" cy="12174490"/>
                      <a:chOff x="-1502571" y="2894416"/>
                      <a:chExt cx="12174490" cy="12174490"/>
                    </a:xfrm>
                  </p:grpSpPr>
                  <p:sp>
                    <p:nvSpPr>
                      <p:cNvPr id="3763" name="任意多边形 37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64" name="弧形 3763"/>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36" name="组合 3759"/>
                    <p:cNvGrpSpPr/>
                    <p:nvPr/>
                  </p:nvGrpSpPr>
                  <p:grpSpPr>
                    <a:xfrm rot="1440000">
                      <a:off x="-1502571" y="2898727"/>
                      <a:ext cx="12174490" cy="12174490"/>
                      <a:chOff x="-1502571" y="2894416"/>
                      <a:chExt cx="12174490" cy="12174490"/>
                    </a:xfrm>
                  </p:grpSpPr>
                  <p:sp>
                    <p:nvSpPr>
                      <p:cNvPr id="3761" name="任意多边形 376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62" name="弧形 3761"/>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37" name="组合 3752"/>
                  <p:cNvGrpSpPr/>
                  <p:nvPr/>
                </p:nvGrpSpPr>
                <p:grpSpPr>
                  <a:xfrm rot="20160000">
                    <a:off x="-1494948" y="2896461"/>
                    <a:ext cx="12174490" cy="12174491"/>
                    <a:chOff x="-1502571" y="2894416"/>
                    <a:chExt cx="12174490" cy="12174490"/>
                  </a:xfrm>
                </p:grpSpPr>
                <p:sp>
                  <p:nvSpPr>
                    <p:cNvPr id="3757" name="任意多边形 37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58" name="弧形 3757"/>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42" name="组合 3753"/>
                  <p:cNvGrpSpPr/>
                  <p:nvPr/>
                </p:nvGrpSpPr>
                <p:grpSpPr>
                  <a:xfrm rot="18720000">
                    <a:off x="-1494494" y="2890206"/>
                    <a:ext cx="12174490" cy="12174490"/>
                    <a:chOff x="-1502571" y="2894416"/>
                    <a:chExt cx="12174490" cy="12174490"/>
                  </a:xfrm>
                </p:grpSpPr>
                <p:sp>
                  <p:nvSpPr>
                    <p:cNvPr id="3755" name="任意多边形 375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56" name="弧形 3755"/>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43" name="组合 3712"/>
                <p:cNvGrpSpPr/>
                <p:nvPr/>
              </p:nvGrpSpPr>
              <p:grpSpPr>
                <a:xfrm rot="6598794">
                  <a:off x="916156" y="3070412"/>
                  <a:ext cx="6876742" cy="6876995"/>
                  <a:chOff x="-1502571" y="2890206"/>
                  <a:chExt cx="12182567" cy="12183011"/>
                </a:xfrm>
              </p:grpSpPr>
              <p:grpSp>
                <p:nvGrpSpPr>
                  <p:cNvPr id="5148" name="组合 3738"/>
                  <p:cNvGrpSpPr/>
                  <p:nvPr/>
                </p:nvGrpSpPr>
                <p:grpSpPr>
                  <a:xfrm>
                    <a:off x="-1502571" y="2894416"/>
                    <a:ext cx="12174490" cy="12178801"/>
                    <a:chOff x="-1502571" y="2894416"/>
                    <a:chExt cx="12174490" cy="12178801"/>
                  </a:xfrm>
                </p:grpSpPr>
                <p:grpSp>
                  <p:nvGrpSpPr>
                    <p:cNvPr id="5149" name="组合 3745"/>
                    <p:cNvGrpSpPr/>
                    <p:nvPr/>
                  </p:nvGrpSpPr>
                  <p:grpSpPr>
                    <a:xfrm>
                      <a:off x="-1502571" y="2894416"/>
                      <a:ext cx="12174490" cy="12174490"/>
                      <a:chOff x="-1502571" y="2894416"/>
                      <a:chExt cx="12174490" cy="12174490"/>
                    </a:xfrm>
                  </p:grpSpPr>
                  <p:sp>
                    <p:nvSpPr>
                      <p:cNvPr id="3750" name="任意多边形 37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51" name="弧形 3750"/>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51" name="组合 3746"/>
                    <p:cNvGrpSpPr/>
                    <p:nvPr/>
                  </p:nvGrpSpPr>
                  <p:grpSpPr>
                    <a:xfrm rot="1440000">
                      <a:off x="-1502571" y="2898727"/>
                      <a:ext cx="12174490" cy="12174490"/>
                      <a:chOff x="-1502571" y="2894416"/>
                      <a:chExt cx="12174490" cy="12174490"/>
                    </a:xfrm>
                  </p:grpSpPr>
                  <p:sp>
                    <p:nvSpPr>
                      <p:cNvPr id="3748" name="任意多边形 374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49" name="弧形 3748"/>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52" name="组合 3739"/>
                  <p:cNvGrpSpPr/>
                  <p:nvPr/>
                </p:nvGrpSpPr>
                <p:grpSpPr>
                  <a:xfrm rot="20160000">
                    <a:off x="-1494947" y="2896461"/>
                    <a:ext cx="12174490" cy="12174491"/>
                    <a:chOff x="-1502571" y="2894416"/>
                    <a:chExt cx="12174490" cy="12174490"/>
                  </a:xfrm>
                </p:grpSpPr>
                <p:sp>
                  <p:nvSpPr>
                    <p:cNvPr id="3744" name="任意多边形 37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45" name="弧形 3744"/>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65" name="组合 3740"/>
                  <p:cNvGrpSpPr/>
                  <p:nvPr/>
                </p:nvGrpSpPr>
                <p:grpSpPr>
                  <a:xfrm rot="18720000">
                    <a:off x="-1494494" y="2890206"/>
                    <a:ext cx="12174490" cy="12174490"/>
                    <a:chOff x="-1502571" y="2894416"/>
                    <a:chExt cx="12174490" cy="12174490"/>
                  </a:xfrm>
                </p:grpSpPr>
                <p:sp>
                  <p:nvSpPr>
                    <p:cNvPr id="3742" name="任意多边形 374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43" name="弧形 3742"/>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66" name="组合 3713"/>
                <p:cNvGrpSpPr/>
                <p:nvPr/>
              </p:nvGrpSpPr>
              <p:grpSpPr>
                <a:xfrm rot="12359537">
                  <a:off x="916156" y="3070412"/>
                  <a:ext cx="6876742" cy="6876995"/>
                  <a:chOff x="-1502571" y="2890206"/>
                  <a:chExt cx="12182567" cy="12183011"/>
                </a:xfrm>
              </p:grpSpPr>
              <p:grpSp>
                <p:nvGrpSpPr>
                  <p:cNvPr id="5167" name="组合 3725"/>
                  <p:cNvGrpSpPr/>
                  <p:nvPr/>
                </p:nvGrpSpPr>
                <p:grpSpPr>
                  <a:xfrm>
                    <a:off x="-1502571" y="2894416"/>
                    <a:ext cx="12174490" cy="12178801"/>
                    <a:chOff x="-1502571" y="2894416"/>
                    <a:chExt cx="12174490" cy="12178801"/>
                  </a:xfrm>
                </p:grpSpPr>
                <p:grpSp>
                  <p:nvGrpSpPr>
                    <p:cNvPr id="5168" name="组合 3732"/>
                    <p:cNvGrpSpPr/>
                    <p:nvPr/>
                  </p:nvGrpSpPr>
                  <p:grpSpPr>
                    <a:xfrm>
                      <a:off x="-1502571" y="2894416"/>
                      <a:ext cx="12174490" cy="12174490"/>
                      <a:chOff x="-1502571" y="2894416"/>
                      <a:chExt cx="12174490" cy="12174490"/>
                    </a:xfrm>
                  </p:grpSpPr>
                  <p:sp>
                    <p:nvSpPr>
                      <p:cNvPr id="3737" name="任意多边形 37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38" name="弧形 3737"/>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69" name="组合 3733"/>
                    <p:cNvGrpSpPr/>
                    <p:nvPr/>
                  </p:nvGrpSpPr>
                  <p:grpSpPr>
                    <a:xfrm rot="1440000">
                      <a:off x="-1502571" y="2898727"/>
                      <a:ext cx="12174490" cy="12174490"/>
                      <a:chOff x="-1502571" y="2894416"/>
                      <a:chExt cx="12174490" cy="12174490"/>
                    </a:xfrm>
                  </p:grpSpPr>
                  <p:sp>
                    <p:nvSpPr>
                      <p:cNvPr id="3735" name="任意多边形 373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36" name="弧形 3735"/>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70" name="组合 3726"/>
                  <p:cNvGrpSpPr/>
                  <p:nvPr/>
                </p:nvGrpSpPr>
                <p:grpSpPr>
                  <a:xfrm rot="20160000">
                    <a:off x="-1494949" y="2896460"/>
                    <a:ext cx="12174490" cy="12174491"/>
                    <a:chOff x="-1502571" y="2894416"/>
                    <a:chExt cx="12174490" cy="12174490"/>
                  </a:xfrm>
                </p:grpSpPr>
                <p:sp>
                  <p:nvSpPr>
                    <p:cNvPr id="3731" name="任意多边形 373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32" name="弧形 3731"/>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73" name="组合 3727"/>
                  <p:cNvGrpSpPr/>
                  <p:nvPr/>
                </p:nvGrpSpPr>
                <p:grpSpPr>
                  <a:xfrm rot="18720000">
                    <a:off x="-1494494" y="2890206"/>
                    <a:ext cx="12174490" cy="12174490"/>
                    <a:chOff x="-1502571" y="2894416"/>
                    <a:chExt cx="12174490" cy="12174490"/>
                  </a:xfrm>
                </p:grpSpPr>
                <p:sp>
                  <p:nvSpPr>
                    <p:cNvPr id="3729" name="任意多边形 372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30" name="弧形 3729"/>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74" name="组合 3714"/>
                <p:cNvGrpSpPr/>
                <p:nvPr/>
              </p:nvGrpSpPr>
              <p:grpSpPr>
                <a:xfrm rot="16678863">
                  <a:off x="929893" y="3060634"/>
                  <a:ext cx="6876484" cy="6874619"/>
                  <a:chOff x="-1502571" y="2894416"/>
                  <a:chExt cx="12182112" cy="12178801"/>
                </a:xfrm>
              </p:grpSpPr>
              <p:grpSp>
                <p:nvGrpSpPr>
                  <p:cNvPr id="5179" name="组合 3715"/>
                  <p:cNvGrpSpPr/>
                  <p:nvPr/>
                </p:nvGrpSpPr>
                <p:grpSpPr>
                  <a:xfrm>
                    <a:off x="-1502571" y="2894416"/>
                    <a:ext cx="12174490" cy="12178801"/>
                    <a:chOff x="-1502571" y="2894416"/>
                    <a:chExt cx="12174490" cy="12178801"/>
                  </a:xfrm>
                </p:grpSpPr>
                <p:grpSp>
                  <p:nvGrpSpPr>
                    <p:cNvPr id="5180" name="组合 3719"/>
                    <p:cNvGrpSpPr/>
                    <p:nvPr/>
                  </p:nvGrpSpPr>
                  <p:grpSpPr>
                    <a:xfrm>
                      <a:off x="-1502571" y="2894416"/>
                      <a:ext cx="12174490" cy="12174490"/>
                      <a:chOff x="-1502571" y="2894416"/>
                      <a:chExt cx="12174490" cy="12174490"/>
                    </a:xfrm>
                  </p:grpSpPr>
                  <p:sp>
                    <p:nvSpPr>
                      <p:cNvPr id="3724" name="任意多边形 37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25" name="弧形 3724"/>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81" name="组合 3720"/>
                    <p:cNvGrpSpPr/>
                    <p:nvPr/>
                  </p:nvGrpSpPr>
                  <p:grpSpPr>
                    <a:xfrm rot="1440000">
                      <a:off x="-1502571" y="2898727"/>
                      <a:ext cx="12174490" cy="12174490"/>
                      <a:chOff x="-1502571" y="2894416"/>
                      <a:chExt cx="12174490" cy="12174490"/>
                    </a:xfrm>
                  </p:grpSpPr>
                  <p:sp>
                    <p:nvSpPr>
                      <p:cNvPr id="3722" name="任意多边形 37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23" name="弧形 3722"/>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186" name="组合 3716"/>
                  <p:cNvGrpSpPr/>
                  <p:nvPr/>
                </p:nvGrpSpPr>
                <p:grpSpPr>
                  <a:xfrm rot="20160000">
                    <a:off x="-1494949" y="2896460"/>
                    <a:ext cx="12174490" cy="12174490"/>
                    <a:chOff x="-1502571" y="2894416"/>
                    <a:chExt cx="12174490" cy="12174490"/>
                  </a:xfrm>
                </p:grpSpPr>
                <p:sp>
                  <p:nvSpPr>
                    <p:cNvPr id="3718" name="任意多边形 371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19" name="弧形 3718"/>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187" name="组合 3698"/>
              <p:cNvGrpSpPr/>
              <p:nvPr/>
            </p:nvGrpSpPr>
            <p:grpSpPr>
              <a:xfrm rot="14480122">
                <a:off x="7194280" y="2824180"/>
                <a:ext cx="633245" cy="709004"/>
                <a:chOff x="7492129" y="2077402"/>
                <a:chExt cx="633245" cy="709004"/>
              </a:xfrm>
            </p:grpSpPr>
            <p:cxnSp>
              <p:nvCxnSpPr>
                <p:cNvPr id="3700" name="直接连接符 3699"/>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01" name="直接连接符 3700"/>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02" name="直接连接符 3701"/>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03" name="直接连接符 3702"/>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04" name="直接连接符 3703"/>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05" name="直接连接符 3704"/>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06" name="直接连接符 3705"/>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07" name="直接连接符 3706"/>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08" name="直接连接符 3707"/>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09" name="直接连接符 3708"/>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10" name="直接连接符 3709"/>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11" name="直接连接符 3710"/>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3697" name="任意多边形 3696"/>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192" name="组合 4409"/>
          <p:cNvGrpSpPr/>
          <p:nvPr/>
        </p:nvGrpSpPr>
        <p:grpSpPr>
          <a:xfrm rot="18577037">
            <a:off x="5937716" y="3486832"/>
            <a:ext cx="6276512" cy="6276792"/>
            <a:chOff x="4450954" y="2616684"/>
            <a:chExt cx="4707384" cy="4707594"/>
          </a:xfrm>
        </p:grpSpPr>
        <p:grpSp>
          <p:nvGrpSpPr>
            <p:cNvPr id="5193" name="组合 4410"/>
            <p:cNvGrpSpPr/>
            <p:nvPr/>
          </p:nvGrpSpPr>
          <p:grpSpPr>
            <a:xfrm>
              <a:off x="4450954" y="2616684"/>
              <a:ext cx="4707384" cy="4707594"/>
              <a:chOff x="4450954" y="2616684"/>
              <a:chExt cx="4707384" cy="4707594"/>
            </a:xfrm>
          </p:grpSpPr>
          <p:grpSp>
            <p:nvGrpSpPr>
              <p:cNvPr id="5194" name="组合 4412"/>
              <p:cNvGrpSpPr/>
              <p:nvPr/>
            </p:nvGrpSpPr>
            <p:grpSpPr>
              <a:xfrm>
                <a:off x="4450954" y="2616684"/>
                <a:ext cx="4707384" cy="4707594"/>
                <a:chOff x="913364" y="3059702"/>
                <a:chExt cx="6892080" cy="6892388"/>
              </a:xfrm>
            </p:grpSpPr>
            <p:grpSp>
              <p:nvGrpSpPr>
                <p:cNvPr id="5199" name="组合 4426"/>
                <p:cNvGrpSpPr/>
                <p:nvPr/>
              </p:nvGrpSpPr>
              <p:grpSpPr>
                <a:xfrm rot="840000">
                  <a:off x="913364" y="3075095"/>
                  <a:ext cx="6876742" cy="6876995"/>
                  <a:chOff x="-1502571" y="2890206"/>
                  <a:chExt cx="12182567" cy="12183011"/>
                </a:xfrm>
              </p:grpSpPr>
              <p:grpSp>
                <p:nvGrpSpPr>
                  <p:cNvPr id="5200" name="组合 4466"/>
                  <p:cNvGrpSpPr/>
                  <p:nvPr/>
                </p:nvGrpSpPr>
                <p:grpSpPr>
                  <a:xfrm>
                    <a:off x="-1502571" y="2894416"/>
                    <a:ext cx="12174490" cy="12178801"/>
                    <a:chOff x="-1502571" y="2894416"/>
                    <a:chExt cx="12174490" cy="12178801"/>
                  </a:xfrm>
                </p:grpSpPr>
                <p:grpSp>
                  <p:nvGrpSpPr>
                    <p:cNvPr id="5205" name="组合 4473"/>
                    <p:cNvGrpSpPr/>
                    <p:nvPr/>
                  </p:nvGrpSpPr>
                  <p:grpSpPr>
                    <a:xfrm>
                      <a:off x="-1502571" y="2894416"/>
                      <a:ext cx="12174490" cy="12174490"/>
                      <a:chOff x="-1502571" y="2894416"/>
                      <a:chExt cx="12174490" cy="12174490"/>
                    </a:xfrm>
                  </p:grpSpPr>
                  <p:sp>
                    <p:nvSpPr>
                      <p:cNvPr id="4478" name="任意多边形 44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79" name="弧形 4478"/>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06" name="组合 4474"/>
                    <p:cNvGrpSpPr/>
                    <p:nvPr/>
                  </p:nvGrpSpPr>
                  <p:grpSpPr>
                    <a:xfrm rot="1440000">
                      <a:off x="-1502571" y="2898727"/>
                      <a:ext cx="12174490" cy="12174490"/>
                      <a:chOff x="-1502571" y="2894416"/>
                      <a:chExt cx="12174490" cy="12174490"/>
                    </a:xfrm>
                  </p:grpSpPr>
                  <p:sp>
                    <p:nvSpPr>
                      <p:cNvPr id="4476" name="任意多边形 44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77" name="弧形 4476"/>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07" name="组合 4467"/>
                  <p:cNvGrpSpPr/>
                  <p:nvPr/>
                </p:nvGrpSpPr>
                <p:grpSpPr>
                  <a:xfrm rot="20160000">
                    <a:off x="-1494948" y="2896461"/>
                    <a:ext cx="12174490" cy="12174491"/>
                    <a:chOff x="-1502571" y="2894416"/>
                    <a:chExt cx="12174490" cy="12174490"/>
                  </a:xfrm>
                </p:grpSpPr>
                <p:sp>
                  <p:nvSpPr>
                    <p:cNvPr id="4472" name="任意多边形 447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73" name="弧形 4472"/>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12" name="组合 4468"/>
                  <p:cNvGrpSpPr/>
                  <p:nvPr/>
                </p:nvGrpSpPr>
                <p:grpSpPr>
                  <a:xfrm rot="18720000">
                    <a:off x="-1494494" y="2890206"/>
                    <a:ext cx="12174490" cy="12174490"/>
                    <a:chOff x="-1502571" y="2894416"/>
                    <a:chExt cx="12174490" cy="12174490"/>
                  </a:xfrm>
                </p:grpSpPr>
                <p:sp>
                  <p:nvSpPr>
                    <p:cNvPr id="4470" name="任意多边形 446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71" name="弧形 4470"/>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13" name="组合 4427"/>
                <p:cNvGrpSpPr/>
                <p:nvPr/>
              </p:nvGrpSpPr>
              <p:grpSpPr>
                <a:xfrm rot="6598794">
                  <a:off x="916156" y="3070412"/>
                  <a:ext cx="6876742" cy="6876995"/>
                  <a:chOff x="-1502571" y="2890206"/>
                  <a:chExt cx="12182567" cy="12183011"/>
                </a:xfrm>
              </p:grpSpPr>
              <p:grpSp>
                <p:nvGrpSpPr>
                  <p:cNvPr id="5218" name="组合 4453"/>
                  <p:cNvGrpSpPr/>
                  <p:nvPr/>
                </p:nvGrpSpPr>
                <p:grpSpPr>
                  <a:xfrm>
                    <a:off x="-1502571" y="2894416"/>
                    <a:ext cx="12174490" cy="12178801"/>
                    <a:chOff x="-1502571" y="2894416"/>
                    <a:chExt cx="12174490" cy="12178801"/>
                  </a:xfrm>
                </p:grpSpPr>
                <p:grpSp>
                  <p:nvGrpSpPr>
                    <p:cNvPr id="5219" name="组合 4460"/>
                    <p:cNvGrpSpPr/>
                    <p:nvPr/>
                  </p:nvGrpSpPr>
                  <p:grpSpPr>
                    <a:xfrm>
                      <a:off x="-1502571" y="2894416"/>
                      <a:ext cx="12174490" cy="12174490"/>
                      <a:chOff x="-1502571" y="2894416"/>
                      <a:chExt cx="12174490" cy="12174490"/>
                    </a:xfrm>
                  </p:grpSpPr>
                  <p:sp>
                    <p:nvSpPr>
                      <p:cNvPr id="4465" name="任意多边形 44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66" name="弧形 4465"/>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20" name="组合 4461"/>
                    <p:cNvGrpSpPr/>
                    <p:nvPr/>
                  </p:nvGrpSpPr>
                  <p:grpSpPr>
                    <a:xfrm rot="1440000">
                      <a:off x="-1502571" y="2898727"/>
                      <a:ext cx="12174490" cy="12174490"/>
                      <a:chOff x="-1502571" y="2894416"/>
                      <a:chExt cx="12174490" cy="12174490"/>
                    </a:xfrm>
                  </p:grpSpPr>
                  <p:sp>
                    <p:nvSpPr>
                      <p:cNvPr id="4463" name="任意多边形 44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64" name="弧形 4463"/>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22" name="组合 4454"/>
                  <p:cNvGrpSpPr/>
                  <p:nvPr/>
                </p:nvGrpSpPr>
                <p:grpSpPr>
                  <a:xfrm rot="20160000">
                    <a:off x="-1494947" y="2896461"/>
                    <a:ext cx="12174490" cy="12174491"/>
                    <a:chOff x="-1502571" y="2894416"/>
                    <a:chExt cx="12174490" cy="12174490"/>
                  </a:xfrm>
                </p:grpSpPr>
                <p:sp>
                  <p:nvSpPr>
                    <p:cNvPr id="4459" name="任意多边形 44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60" name="弧形 4459"/>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23" name="组合 4455"/>
                  <p:cNvGrpSpPr/>
                  <p:nvPr/>
                </p:nvGrpSpPr>
                <p:grpSpPr>
                  <a:xfrm rot="18720000">
                    <a:off x="-1494494" y="2890206"/>
                    <a:ext cx="12174490" cy="12174490"/>
                    <a:chOff x="-1502571" y="2894416"/>
                    <a:chExt cx="12174490" cy="12174490"/>
                  </a:xfrm>
                </p:grpSpPr>
                <p:sp>
                  <p:nvSpPr>
                    <p:cNvPr id="4457" name="任意多边形 44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58" name="弧形 4457"/>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25" name="组合 4428"/>
                <p:cNvGrpSpPr/>
                <p:nvPr/>
              </p:nvGrpSpPr>
              <p:grpSpPr>
                <a:xfrm rot="12359537">
                  <a:off x="916156" y="3070412"/>
                  <a:ext cx="6876742" cy="6876995"/>
                  <a:chOff x="-1502571" y="2890206"/>
                  <a:chExt cx="12182567" cy="12183011"/>
                </a:xfrm>
              </p:grpSpPr>
              <p:grpSp>
                <p:nvGrpSpPr>
                  <p:cNvPr id="5226" name="组合 4440"/>
                  <p:cNvGrpSpPr/>
                  <p:nvPr/>
                </p:nvGrpSpPr>
                <p:grpSpPr>
                  <a:xfrm>
                    <a:off x="-1502571" y="2894416"/>
                    <a:ext cx="12174490" cy="12178801"/>
                    <a:chOff x="-1502571" y="2894416"/>
                    <a:chExt cx="12174490" cy="12178801"/>
                  </a:xfrm>
                </p:grpSpPr>
                <p:grpSp>
                  <p:nvGrpSpPr>
                    <p:cNvPr id="5238" name="组合 4447"/>
                    <p:cNvGrpSpPr/>
                    <p:nvPr/>
                  </p:nvGrpSpPr>
                  <p:grpSpPr>
                    <a:xfrm>
                      <a:off x="-1502571" y="2894416"/>
                      <a:ext cx="12174490" cy="12174490"/>
                      <a:chOff x="-1502571" y="2894416"/>
                      <a:chExt cx="12174490" cy="12174490"/>
                    </a:xfrm>
                  </p:grpSpPr>
                  <p:sp>
                    <p:nvSpPr>
                      <p:cNvPr id="4452" name="任意多边形 44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53" name="弧形 4452"/>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40" name="组合 4448"/>
                    <p:cNvGrpSpPr/>
                    <p:nvPr/>
                  </p:nvGrpSpPr>
                  <p:grpSpPr>
                    <a:xfrm rot="1440000">
                      <a:off x="-1502571" y="2898727"/>
                      <a:ext cx="12174490" cy="12174490"/>
                      <a:chOff x="-1502571" y="2894416"/>
                      <a:chExt cx="12174490" cy="12174490"/>
                    </a:xfrm>
                  </p:grpSpPr>
                  <p:sp>
                    <p:nvSpPr>
                      <p:cNvPr id="4450" name="任意多边形 44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51" name="弧形 4450"/>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41" name="组合 4441"/>
                  <p:cNvGrpSpPr/>
                  <p:nvPr/>
                </p:nvGrpSpPr>
                <p:grpSpPr>
                  <a:xfrm rot="20160000">
                    <a:off x="-1494949" y="2896460"/>
                    <a:ext cx="12174490" cy="12174491"/>
                    <a:chOff x="-1502571" y="2894416"/>
                    <a:chExt cx="12174490" cy="12174490"/>
                  </a:xfrm>
                </p:grpSpPr>
                <p:sp>
                  <p:nvSpPr>
                    <p:cNvPr id="4446" name="任意多边形 44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47" name="弧形 4446"/>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42" name="组合 4442"/>
                  <p:cNvGrpSpPr/>
                  <p:nvPr/>
                </p:nvGrpSpPr>
                <p:grpSpPr>
                  <a:xfrm rot="18720000">
                    <a:off x="-1494494" y="2890206"/>
                    <a:ext cx="12174490" cy="12174490"/>
                    <a:chOff x="-1502571" y="2894416"/>
                    <a:chExt cx="12174490" cy="12174490"/>
                  </a:xfrm>
                </p:grpSpPr>
                <p:sp>
                  <p:nvSpPr>
                    <p:cNvPr id="4444" name="任意多边形 44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45" name="弧形 4444"/>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43" name="组合 4429"/>
                <p:cNvGrpSpPr/>
                <p:nvPr/>
              </p:nvGrpSpPr>
              <p:grpSpPr>
                <a:xfrm rot="16678863">
                  <a:off x="929893" y="3060634"/>
                  <a:ext cx="6876484" cy="6874619"/>
                  <a:chOff x="-1502571" y="2894416"/>
                  <a:chExt cx="12182112" cy="12178801"/>
                </a:xfrm>
              </p:grpSpPr>
              <p:grpSp>
                <p:nvGrpSpPr>
                  <p:cNvPr id="5244" name="组合 4430"/>
                  <p:cNvGrpSpPr/>
                  <p:nvPr/>
                </p:nvGrpSpPr>
                <p:grpSpPr>
                  <a:xfrm>
                    <a:off x="-1502571" y="2894416"/>
                    <a:ext cx="12174490" cy="12178801"/>
                    <a:chOff x="-1502571" y="2894416"/>
                    <a:chExt cx="12174490" cy="12178801"/>
                  </a:xfrm>
                </p:grpSpPr>
                <p:grpSp>
                  <p:nvGrpSpPr>
                    <p:cNvPr id="5247" name="组合 4434"/>
                    <p:cNvGrpSpPr/>
                    <p:nvPr/>
                  </p:nvGrpSpPr>
                  <p:grpSpPr>
                    <a:xfrm>
                      <a:off x="-1502571" y="2894416"/>
                      <a:ext cx="12174490" cy="12174490"/>
                      <a:chOff x="-1502571" y="2894416"/>
                      <a:chExt cx="12174490" cy="12174490"/>
                    </a:xfrm>
                  </p:grpSpPr>
                  <p:sp>
                    <p:nvSpPr>
                      <p:cNvPr id="4439" name="任意多边形 44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40" name="弧形 4439"/>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48" name="组合 4435"/>
                    <p:cNvGrpSpPr/>
                    <p:nvPr/>
                  </p:nvGrpSpPr>
                  <p:grpSpPr>
                    <a:xfrm rot="1440000">
                      <a:off x="-1502571" y="2898727"/>
                      <a:ext cx="12174490" cy="12174490"/>
                      <a:chOff x="-1502571" y="2894416"/>
                      <a:chExt cx="12174490" cy="12174490"/>
                    </a:xfrm>
                  </p:grpSpPr>
                  <p:sp>
                    <p:nvSpPr>
                      <p:cNvPr id="4437" name="任意多边形 44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38" name="弧形 4437"/>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53" name="组合 4431"/>
                  <p:cNvGrpSpPr/>
                  <p:nvPr/>
                </p:nvGrpSpPr>
                <p:grpSpPr>
                  <a:xfrm rot="20160000">
                    <a:off x="-1494949" y="2896460"/>
                    <a:ext cx="12174490" cy="12174490"/>
                    <a:chOff x="-1502571" y="2894416"/>
                    <a:chExt cx="12174490" cy="12174490"/>
                  </a:xfrm>
                </p:grpSpPr>
                <p:sp>
                  <p:nvSpPr>
                    <p:cNvPr id="4433" name="任意多边形 44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34" name="弧形 4433"/>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254" name="组合 4413"/>
              <p:cNvGrpSpPr/>
              <p:nvPr/>
            </p:nvGrpSpPr>
            <p:grpSpPr>
              <a:xfrm rot="14480122">
                <a:off x="7194280" y="2824180"/>
                <a:ext cx="633245" cy="709004"/>
                <a:chOff x="7492129" y="2077402"/>
                <a:chExt cx="633245" cy="709004"/>
              </a:xfrm>
            </p:grpSpPr>
            <p:cxnSp>
              <p:nvCxnSpPr>
                <p:cNvPr id="4415" name="直接连接符 4414"/>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16" name="直接连接符 4415"/>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17" name="直接连接符 4416"/>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18" name="直接连接符 4417"/>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19" name="直接连接符 4418"/>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20" name="直接连接符 4419"/>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21" name="直接连接符 4420"/>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22" name="直接连接符 4421"/>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23" name="直接连接符 4422"/>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24" name="直接连接符 4423"/>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25" name="直接连接符 4424"/>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26" name="直接连接符 4425"/>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4412" name="任意多边形 4411"/>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cxnSp>
        <p:nvCxnSpPr>
          <p:cNvPr id="18" name="直接连接符 17"/>
          <p:cNvCxnSpPr>
            <a:stCxn id="19" idx="0"/>
          </p:cNvCxnSpPr>
          <p:nvPr/>
        </p:nvCxnSpPr>
        <p:spPr>
          <a:xfrm flipV="1">
            <a:off x="9044307" y="1109821"/>
            <a:ext cx="2340" cy="5492863"/>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383" name="椭圆 2382"/>
          <p:cNvSpPr/>
          <p:nvPr/>
        </p:nvSpPr>
        <p:spPr>
          <a:xfrm>
            <a:off x="5890001" y="-2062034"/>
            <a:ext cx="6259641" cy="6259641"/>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2391" name="椭圆 2390"/>
          <p:cNvSpPr/>
          <p:nvPr/>
        </p:nvSpPr>
        <p:spPr>
          <a:xfrm>
            <a:off x="5936842" y="3505396"/>
            <a:ext cx="6259641" cy="6259641"/>
          </a:xfrm>
          <a:prstGeom prst="ellipse">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2395" name="TextBox 2394"/>
          <p:cNvSpPr txBox="1"/>
          <p:nvPr/>
        </p:nvSpPr>
        <p:spPr>
          <a:xfrm>
            <a:off x="9538537" y="2105585"/>
            <a:ext cx="437940"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r</a:t>
            </a:r>
            <a:r>
              <a:rPr lang="en-US" altLang="zh-CN" sz="1867" baseline="-25000" dirty="0">
                <a:solidFill>
                  <a:srgbClr val="000000"/>
                </a:solidFill>
                <a:latin typeface="Times New Roman" pitchFamily="18" charset="0"/>
                <a:cs typeface="Times New Roman" pitchFamily="18" charset="0"/>
              </a:rPr>
              <a:t>b1</a:t>
            </a:r>
            <a:endParaRPr lang="zh-CN" altLang="en-US" sz="1867" baseline="-25000" dirty="0">
              <a:solidFill>
                <a:srgbClr val="000000"/>
              </a:solidFill>
              <a:latin typeface="Times New Roman" pitchFamily="18" charset="0"/>
              <a:cs typeface="Times New Roman" pitchFamily="18" charset="0"/>
            </a:endParaRPr>
          </a:p>
        </p:txBody>
      </p:sp>
      <p:sp>
        <p:nvSpPr>
          <p:cNvPr id="2396" name="TextBox 2395"/>
          <p:cNvSpPr txBox="1"/>
          <p:nvPr/>
        </p:nvSpPr>
        <p:spPr>
          <a:xfrm>
            <a:off x="8053060" y="4976172"/>
            <a:ext cx="437940"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r</a:t>
            </a:r>
            <a:r>
              <a:rPr lang="en-US" altLang="zh-CN" sz="1867" baseline="-25000" dirty="0">
                <a:solidFill>
                  <a:srgbClr val="000000"/>
                </a:solidFill>
                <a:latin typeface="Times New Roman" pitchFamily="18" charset="0"/>
                <a:cs typeface="Times New Roman" pitchFamily="18" charset="0"/>
              </a:rPr>
              <a:t>b2</a:t>
            </a:r>
            <a:endParaRPr lang="zh-CN" altLang="en-US" sz="1867" baseline="-25000" dirty="0">
              <a:solidFill>
                <a:srgbClr val="000000"/>
              </a:solidFill>
              <a:latin typeface="Times New Roman" pitchFamily="18" charset="0"/>
              <a:cs typeface="Times New Roman" pitchFamily="18" charset="0"/>
            </a:endParaRPr>
          </a:p>
        </p:txBody>
      </p:sp>
      <p:sp>
        <p:nvSpPr>
          <p:cNvPr id="2397" name="椭圆 2396"/>
          <p:cNvSpPr/>
          <p:nvPr/>
        </p:nvSpPr>
        <p:spPr>
          <a:xfrm>
            <a:off x="9911279" y="3542888"/>
            <a:ext cx="28437" cy="3128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2404" name="TextBox 2403"/>
          <p:cNvSpPr txBox="1"/>
          <p:nvPr/>
        </p:nvSpPr>
        <p:spPr>
          <a:xfrm>
            <a:off x="8847528" y="635577"/>
            <a:ext cx="385042"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o</a:t>
            </a:r>
            <a:r>
              <a:rPr lang="en-US" altLang="zh-CN" sz="1867" baseline="-25000" dirty="0">
                <a:solidFill>
                  <a:srgbClr val="000000"/>
                </a:solidFill>
                <a:latin typeface="Times New Roman" pitchFamily="18" charset="0"/>
                <a:cs typeface="Times New Roman" pitchFamily="18" charset="0"/>
              </a:rPr>
              <a:t>1</a:t>
            </a:r>
            <a:endParaRPr lang="zh-CN" altLang="en-US" sz="1867" baseline="-25000" dirty="0">
              <a:solidFill>
                <a:srgbClr val="000000"/>
              </a:solidFill>
              <a:latin typeface="Times New Roman" pitchFamily="18" charset="0"/>
              <a:cs typeface="Times New Roman" pitchFamily="18" charset="0"/>
            </a:endParaRPr>
          </a:p>
        </p:txBody>
      </p:sp>
      <p:sp>
        <p:nvSpPr>
          <p:cNvPr id="2405" name="TextBox 2404"/>
          <p:cNvSpPr txBox="1"/>
          <p:nvPr/>
        </p:nvSpPr>
        <p:spPr>
          <a:xfrm>
            <a:off x="9026099" y="6466597"/>
            <a:ext cx="385042"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o</a:t>
            </a:r>
            <a:r>
              <a:rPr lang="en-US" altLang="zh-CN" sz="1867" baseline="-25000" dirty="0">
                <a:solidFill>
                  <a:srgbClr val="000000"/>
                </a:solidFill>
                <a:latin typeface="Times New Roman" pitchFamily="18" charset="0"/>
                <a:cs typeface="Times New Roman" pitchFamily="18" charset="0"/>
              </a:rPr>
              <a:t>2</a:t>
            </a:r>
            <a:endParaRPr lang="zh-CN" altLang="en-US" sz="1867" baseline="-25000" dirty="0">
              <a:solidFill>
                <a:srgbClr val="000000"/>
              </a:solidFill>
              <a:latin typeface="Times New Roman" pitchFamily="18" charset="0"/>
              <a:cs typeface="Times New Roman" pitchFamily="18" charset="0"/>
            </a:endParaRPr>
          </a:p>
        </p:txBody>
      </p:sp>
      <p:sp>
        <p:nvSpPr>
          <p:cNvPr id="2407" name="TextBox 2406"/>
          <p:cNvSpPr txBox="1"/>
          <p:nvPr/>
        </p:nvSpPr>
        <p:spPr>
          <a:xfrm>
            <a:off x="1583499" y="1508787"/>
            <a:ext cx="2688300" cy="420564"/>
          </a:xfrm>
          <a:prstGeom prst="rect">
            <a:avLst/>
          </a:prstGeom>
          <a:noFill/>
        </p:spPr>
        <p:txBody>
          <a:bodyPr wrap="square" rtlCol="0">
            <a:spAutoFit/>
          </a:bodyPr>
          <a:lstStyle/>
          <a:p>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起始啮合点</a:t>
            </a:r>
            <a:endParaRPr lang="zh-CN" altLang="en-US"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414" name="TextBox 2413"/>
          <p:cNvSpPr txBox="1"/>
          <p:nvPr/>
        </p:nvSpPr>
        <p:spPr>
          <a:xfrm>
            <a:off x="9744405" y="5210279"/>
            <a:ext cx="428322"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r</a:t>
            </a:r>
            <a:r>
              <a:rPr lang="en-US" altLang="zh-CN" sz="1867" baseline="-25000" dirty="0">
                <a:solidFill>
                  <a:srgbClr val="000000"/>
                </a:solidFill>
                <a:latin typeface="Times New Roman" pitchFamily="18" charset="0"/>
                <a:cs typeface="Times New Roman" pitchFamily="18" charset="0"/>
              </a:rPr>
              <a:t>a2</a:t>
            </a:r>
            <a:endParaRPr lang="zh-CN" altLang="en-US" sz="1867" baseline="-25000" dirty="0">
              <a:solidFill>
                <a:srgbClr val="000000"/>
              </a:solidFill>
              <a:latin typeface="Times New Roman" pitchFamily="18" charset="0"/>
              <a:cs typeface="Times New Roman" pitchFamily="18" charset="0"/>
            </a:endParaRPr>
          </a:p>
        </p:txBody>
      </p:sp>
      <p:sp>
        <p:nvSpPr>
          <p:cNvPr id="2418" name="TextBox 2417"/>
          <p:cNvSpPr txBox="1"/>
          <p:nvPr/>
        </p:nvSpPr>
        <p:spPr>
          <a:xfrm>
            <a:off x="7622168" y="1901051"/>
            <a:ext cx="428322"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r</a:t>
            </a:r>
            <a:r>
              <a:rPr lang="en-US" altLang="zh-CN" sz="1867" baseline="-25000" dirty="0">
                <a:solidFill>
                  <a:srgbClr val="000000"/>
                </a:solidFill>
                <a:latin typeface="Times New Roman" pitchFamily="18" charset="0"/>
                <a:cs typeface="Times New Roman" pitchFamily="18" charset="0"/>
              </a:rPr>
              <a:t>a1</a:t>
            </a:r>
            <a:endParaRPr lang="zh-CN" altLang="en-US" sz="1867" baseline="-25000" dirty="0">
              <a:solidFill>
                <a:srgbClr val="000000"/>
              </a:solidFill>
              <a:latin typeface="Times New Roman" pitchFamily="18" charset="0"/>
              <a:cs typeface="Times New Roman" pitchFamily="18" charset="0"/>
            </a:endParaRPr>
          </a:p>
        </p:txBody>
      </p:sp>
      <p:sp>
        <p:nvSpPr>
          <p:cNvPr id="2382" name="标题 1"/>
          <p:cNvSpPr txBox="1">
            <a:spLocks/>
          </p:cNvSpPr>
          <p:nvPr/>
        </p:nvSpPr>
        <p:spPr>
          <a:xfrm>
            <a:off x="-58794" y="1111"/>
            <a:ext cx="9550400"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rPr>
              <a:t>一对轮齿</a:t>
            </a:r>
            <a:r>
              <a:rPr lang="zh-CN" altLang="en-US" b="1" dirty="0">
                <a:solidFill>
                  <a:srgbClr val="002060"/>
                </a:solidFill>
                <a:latin typeface="微软雅黑" panose="020B0503020204020204" pitchFamily="34" charset="-122"/>
                <a:ea typeface="微软雅黑" panose="020B0503020204020204" pitchFamily="34" charset="-122"/>
              </a:rPr>
              <a:t>的啮合过程</a:t>
            </a:r>
          </a:p>
        </p:txBody>
      </p:sp>
      <p:sp>
        <p:nvSpPr>
          <p:cNvPr id="2385" name="椭圆 2384"/>
          <p:cNvSpPr/>
          <p:nvPr/>
        </p:nvSpPr>
        <p:spPr>
          <a:xfrm rot="9798666">
            <a:off x="8142141" y="190611"/>
            <a:ext cx="1776783" cy="1776780"/>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5261" name="组合 13"/>
          <p:cNvGrpSpPr/>
          <p:nvPr/>
        </p:nvGrpSpPr>
        <p:grpSpPr>
          <a:xfrm>
            <a:off x="8173248" y="5732135"/>
            <a:ext cx="1776781" cy="1776783"/>
            <a:chOff x="6129936" y="4299101"/>
            <a:chExt cx="1332586" cy="1332587"/>
          </a:xfrm>
        </p:grpSpPr>
        <p:sp>
          <p:nvSpPr>
            <p:cNvPr id="19" name="椭圆 18"/>
            <p:cNvSpPr/>
            <p:nvPr/>
          </p:nvSpPr>
          <p:spPr>
            <a:xfrm rot="21000000">
              <a:off x="6764249" y="4951663"/>
              <a:ext cx="45940" cy="4594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2387" name="椭圆 2386"/>
            <p:cNvSpPr/>
            <p:nvPr/>
          </p:nvSpPr>
          <p:spPr>
            <a:xfrm rot="12838863">
              <a:off x="6129936" y="4299101"/>
              <a:ext cx="1332586" cy="1332587"/>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grpSp>
        <p:nvGrpSpPr>
          <p:cNvPr id="5266" name="组合 3"/>
          <p:cNvGrpSpPr/>
          <p:nvPr/>
        </p:nvGrpSpPr>
        <p:grpSpPr>
          <a:xfrm>
            <a:off x="5890662" y="-2065533"/>
            <a:ext cx="6269871" cy="6277207"/>
            <a:chOff x="4427986" y="-1549047"/>
            <a:chExt cx="4702403" cy="4707905"/>
          </a:xfrm>
        </p:grpSpPr>
        <p:grpSp>
          <p:nvGrpSpPr>
            <p:cNvPr id="5267" name="组合 6"/>
            <p:cNvGrpSpPr/>
            <p:nvPr/>
          </p:nvGrpSpPr>
          <p:grpSpPr>
            <a:xfrm>
              <a:off x="4427986" y="-1549047"/>
              <a:ext cx="4702403" cy="4707905"/>
              <a:chOff x="4427986" y="-1549047"/>
              <a:chExt cx="4702403" cy="4707905"/>
            </a:xfrm>
          </p:grpSpPr>
          <p:grpSp>
            <p:nvGrpSpPr>
              <p:cNvPr id="5268" name="组合 19"/>
              <p:cNvGrpSpPr/>
              <p:nvPr/>
            </p:nvGrpSpPr>
            <p:grpSpPr>
              <a:xfrm>
                <a:off x="4427986" y="-1549047"/>
                <a:ext cx="4702403" cy="4707905"/>
                <a:chOff x="891550" y="-2998787"/>
                <a:chExt cx="6884784" cy="6892849"/>
              </a:xfrm>
            </p:grpSpPr>
            <p:grpSp>
              <p:nvGrpSpPr>
                <p:cNvPr id="5273" name="组合 20"/>
                <p:cNvGrpSpPr/>
                <p:nvPr/>
              </p:nvGrpSpPr>
              <p:grpSpPr>
                <a:xfrm rot="11238666">
                  <a:off x="899593" y="-2998787"/>
                  <a:ext cx="6876741" cy="6876993"/>
                  <a:chOff x="-1502571" y="2890206"/>
                  <a:chExt cx="12182567" cy="12183011"/>
                </a:xfrm>
              </p:grpSpPr>
              <p:grpSp>
                <p:nvGrpSpPr>
                  <p:cNvPr id="5274" name="组合 67"/>
                  <p:cNvGrpSpPr/>
                  <p:nvPr/>
                </p:nvGrpSpPr>
                <p:grpSpPr>
                  <a:xfrm>
                    <a:off x="-1502571" y="2894416"/>
                    <a:ext cx="12174490" cy="12178801"/>
                    <a:chOff x="-1502571" y="2894416"/>
                    <a:chExt cx="12174490" cy="12178801"/>
                  </a:xfrm>
                </p:grpSpPr>
                <p:grpSp>
                  <p:nvGrpSpPr>
                    <p:cNvPr id="5279" name="组合 76"/>
                    <p:cNvGrpSpPr/>
                    <p:nvPr/>
                  </p:nvGrpSpPr>
                  <p:grpSpPr>
                    <a:xfrm>
                      <a:off x="-1502571" y="2894416"/>
                      <a:ext cx="12174490" cy="12174490"/>
                      <a:chOff x="-1502571" y="2894416"/>
                      <a:chExt cx="12174490" cy="12174490"/>
                    </a:xfrm>
                  </p:grpSpPr>
                  <p:sp>
                    <p:nvSpPr>
                      <p:cNvPr id="81" name="任意多边形 8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82" name="弧形 81"/>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80" name="组合 77"/>
                    <p:cNvGrpSpPr/>
                    <p:nvPr/>
                  </p:nvGrpSpPr>
                  <p:grpSpPr>
                    <a:xfrm rot="1440000">
                      <a:off x="-1502571" y="2898727"/>
                      <a:ext cx="12174490" cy="12174490"/>
                      <a:chOff x="-1502571" y="2894416"/>
                      <a:chExt cx="12174490" cy="12174490"/>
                    </a:xfrm>
                  </p:grpSpPr>
                  <p:sp>
                    <p:nvSpPr>
                      <p:cNvPr id="79" name="任意多边形 7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80" name="弧形 79"/>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81" name="组合 72"/>
                  <p:cNvGrpSpPr/>
                  <p:nvPr/>
                </p:nvGrpSpPr>
                <p:grpSpPr>
                  <a:xfrm rot="20160000">
                    <a:off x="-1494951" y="2896456"/>
                    <a:ext cx="12174490" cy="12174491"/>
                    <a:chOff x="-1502571" y="2894416"/>
                    <a:chExt cx="12174490" cy="12174490"/>
                  </a:xfrm>
                </p:grpSpPr>
                <p:sp>
                  <p:nvSpPr>
                    <p:cNvPr id="75" name="任意多边形 7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76" name="弧形 75"/>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86" name="组合 69"/>
                  <p:cNvGrpSpPr/>
                  <p:nvPr/>
                </p:nvGrpSpPr>
                <p:grpSpPr>
                  <a:xfrm rot="18720000">
                    <a:off x="-1494494" y="2890206"/>
                    <a:ext cx="12174490" cy="12174490"/>
                    <a:chOff x="-1502571" y="2894416"/>
                    <a:chExt cx="12174490" cy="12174490"/>
                  </a:xfrm>
                </p:grpSpPr>
                <p:sp>
                  <p:nvSpPr>
                    <p:cNvPr id="71" name="任意多边形 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72" name="弧形 71"/>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87" name="组合 22"/>
                <p:cNvGrpSpPr/>
                <p:nvPr/>
              </p:nvGrpSpPr>
              <p:grpSpPr>
                <a:xfrm rot="5460000">
                  <a:off x="891676" y="-2983773"/>
                  <a:ext cx="6876741" cy="6876993"/>
                  <a:chOff x="-1502571" y="2890206"/>
                  <a:chExt cx="12182567" cy="12183011"/>
                </a:xfrm>
              </p:grpSpPr>
              <p:grpSp>
                <p:nvGrpSpPr>
                  <p:cNvPr id="5292" name="组合 52"/>
                  <p:cNvGrpSpPr/>
                  <p:nvPr/>
                </p:nvGrpSpPr>
                <p:grpSpPr>
                  <a:xfrm>
                    <a:off x="-1502571" y="2894416"/>
                    <a:ext cx="12174490" cy="12178801"/>
                    <a:chOff x="-1502571" y="2894416"/>
                    <a:chExt cx="12174490" cy="12178801"/>
                  </a:xfrm>
                </p:grpSpPr>
                <p:grpSp>
                  <p:nvGrpSpPr>
                    <p:cNvPr id="5293" name="组合 61"/>
                    <p:cNvGrpSpPr/>
                    <p:nvPr/>
                  </p:nvGrpSpPr>
                  <p:grpSpPr>
                    <a:xfrm>
                      <a:off x="-1502571" y="2894416"/>
                      <a:ext cx="12174490" cy="12174490"/>
                      <a:chOff x="-1502571" y="2894416"/>
                      <a:chExt cx="12174490" cy="12174490"/>
                    </a:xfrm>
                  </p:grpSpPr>
                  <p:sp>
                    <p:nvSpPr>
                      <p:cNvPr id="66" name="任意多边形 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 name="弧形 66"/>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295" name="组合 62"/>
                    <p:cNvGrpSpPr/>
                    <p:nvPr/>
                  </p:nvGrpSpPr>
                  <p:grpSpPr>
                    <a:xfrm rot="1440000">
                      <a:off x="-1502571" y="2898727"/>
                      <a:ext cx="12174490" cy="12174490"/>
                      <a:chOff x="-1502571" y="2894416"/>
                      <a:chExt cx="12174490" cy="12174490"/>
                    </a:xfrm>
                  </p:grpSpPr>
                  <p:sp>
                    <p:nvSpPr>
                      <p:cNvPr id="64" name="任意多边形 6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5" name="弧形 64"/>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296" name="组合 57"/>
                  <p:cNvGrpSpPr/>
                  <p:nvPr/>
                </p:nvGrpSpPr>
                <p:grpSpPr>
                  <a:xfrm rot="20160000">
                    <a:off x="-1494950" y="2896456"/>
                    <a:ext cx="12174490" cy="12174491"/>
                    <a:chOff x="-1502571" y="2894416"/>
                    <a:chExt cx="12174490" cy="12174490"/>
                  </a:xfrm>
                </p:grpSpPr>
                <p:sp>
                  <p:nvSpPr>
                    <p:cNvPr id="60" name="任意多边形 5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 name="弧形 60"/>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09" name="组合 54"/>
                  <p:cNvGrpSpPr/>
                  <p:nvPr/>
                </p:nvGrpSpPr>
                <p:grpSpPr>
                  <a:xfrm rot="18720000">
                    <a:off x="-1494494" y="2890206"/>
                    <a:ext cx="12174490" cy="12174490"/>
                    <a:chOff x="-1502571" y="2894416"/>
                    <a:chExt cx="12174490" cy="12174490"/>
                  </a:xfrm>
                </p:grpSpPr>
                <p:sp>
                  <p:nvSpPr>
                    <p:cNvPr id="56" name="任意多边形 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 name="弧形 56"/>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10" name="组合 23"/>
                <p:cNvGrpSpPr/>
                <p:nvPr/>
              </p:nvGrpSpPr>
              <p:grpSpPr>
                <a:xfrm rot="21301570">
                  <a:off x="896720" y="-2983731"/>
                  <a:ext cx="6876741" cy="6876993"/>
                  <a:chOff x="-1502571" y="2890206"/>
                  <a:chExt cx="12182567" cy="12183011"/>
                </a:xfrm>
              </p:grpSpPr>
              <p:grpSp>
                <p:nvGrpSpPr>
                  <p:cNvPr id="5311" name="组合 37"/>
                  <p:cNvGrpSpPr/>
                  <p:nvPr/>
                </p:nvGrpSpPr>
                <p:grpSpPr>
                  <a:xfrm>
                    <a:off x="-1502571" y="2894416"/>
                    <a:ext cx="12174490" cy="12178801"/>
                    <a:chOff x="-1502571" y="2894416"/>
                    <a:chExt cx="12174490" cy="12178801"/>
                  </a:xfrm>
                </p:grpSpPr>
                <p:grpSp>
                  <p:nvGrpSpPr>
                    <p:cNvPr id="5312" name="组合 46"/>
                    <p:cNvGrpSpPr/>
                    <p:nvPr/>
                  </p:nvGrpSpPr>
                  <p:grpSpPr>
                    <a:xfrm>
                      <a:off x="-1502571" y="2894416"/>
                      <a:ext cx="12174490" cy="12174490"/>
                      <a:chOff x="-1502571" y="2894416"/>
                      <a:chExt cx="12174490" cy="12174490"/>
                    </a:xfrm>
                  </p:grpSpPr>
                  <p:sp>
                    <p:nvSpPr>
                      <p:cNvPr id="51" name="任意多边形 5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 name="弧形 51"/>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13" name="组合 47"/>
                    <p:cNvGrpSpPr/>
                    <p:nvPr/>
                  </p:nvGrpSpPr>
                  <p:grpSpPr>
                    <a:xfrm rot="1440000">
                      <a:off x="-1502571" y="2898727"/>
                      <a:ext cx="12174490" cy="12174490"/>
                      <a:chOff x="-1502571" y="2894416"/>
                      <a:chExt cx="12174490" cy="12174490"/>
                    </a:xfrm>
                  </p:grpSpPr>
                  <p:sp>
                    <p:nvSpPr>
                      <p:cNvPr id="49" name="任意多边形 4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 name="弧形 49"/>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14" name="组合 42"/>
                  <p:cNvGrpSpPr/>
                  <p:nvPr/>
                </p:nvGrpSpPr>
                <p:grpSpPr>
                  <a:xfrm rot="20160000">
                    <a:off x="-1494951" y="2896456"/>
                    <a:ext cx="12174490" cy="12174491"/>
                    <a:chOff x="-1502571" y="2894416"/>
                    <a:chExt cx="12174490" cy="12174490"/>
                  </a:xfrm>
                </p:grpSpPr>
                <p:sp>
                  <p:nvSpPr>
                    <p:cNvPr id="45" name="任意多边形 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 name="弧形 45"/>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17" name="组合 39"/>
                  <p:cNvGrpSpPr/>
                  <p:nvPr/>
                </p:nvGrpSpPr>
                <p:grpSpPr>
                  <a:xfrm rot="18720000">
                    <a:off x="-1494494" y="2890206"/>
                    <a:ext cx="12174490" cy="12174490"/>
                    <a:chOff x="-1502571" y="2894416"/>
                    <a:chExt cx="12174490" cy="12174490"/>
                  </a:xfrm>
                </p:grpSpPr>
                <p:sp>
                  <p:nvSpPr>
                    <p:cNvPr id="41" name="任意多边形 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2" name="弧形 41"/>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18" name="组合 24"/>
                <p:cNvGrpSpPr/>
                <p:nvPr/>
              </p:nvGrpSpPr>
              <p:grpSpPr>
                <a:xfrm rot="15558724">
                  <a:off x="896367" y="-2981484"/>
                  <a:ext cx="6876479" cy="6874613"/>
                  <a:chOff x="-1502571" y="2894416"/>
                  <a:chExt cx="12182102" cy="12178801"/>
                </a:xfrm>
              </p:grpSpPr>
              <p:grpSp>
                <p:nvGrpSpPr>
                  <p:cNvPr id="5323" name="组合 25"/>
                  <p:cNvGrpSpPr/>
                  <p:nvPr/>
                </p:nvGrpSpPr>
                <p:grpSpPr>
                  <a:xfrm>
                    <a:off x="-1502571" y="2894416"/>
                    <a:ext cx="12174490" cy="12178801"/>
                    <a:chOff x="-1502571" y="2894416"/>
                    <a:chExt cx="12174490" cy="12178801"/>
                  </a:xfrm>
                </p:grpSpPr>
                <p:grpSp>
                  <p:nvGrpSpPr>
                    <p:cNvPr id="5324" name="组合 31"/>
                    <p:cNvGrpSpPr/>
                    <p:nvPr/>
                  </p:nvGrpSpPr>
                  <p:grpSpPr>
                    <a:xfrm>
                      <a:off x="-1502571" y="2894416"/>
                      <a:ext cx="12174490" cy="12174490"/>
                      <a:chOff x="-1502571" y="2894416"/>
                      <a:chExt cx="12174490" cy="12174490"/>
                    </a:xfrm>
                  </p:grpSpPr>
                  <p:sp>
                    <p:nvSpPr>
                      <p:cNvPr id="36" name="任意多边形 3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 name="弧形 36"/>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25" name="组合 32"/>
                    <p:cNvGrpSpPr/>
                    <p:nvPr/>
                  </p:nvGrpSpPr>
                  <p:grpSpPr>
                    <a:xfrm rot="1440000">
                      <a:off x="-1502571" y="2898727"/>
                      <a:ext cx="12174490" cy="12174490"/>
                      <a:chOff x="-1502571" y="2894416"/>
                      <a:chExt cx="12174490" cy="12174490"/>
                    </a:xfrm>
                  </p:grpSpPr>
                  <p:sp>
                    <p:nvSpPr>
                      <p:cNvPr id="34" name="任意多边形 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5" name="弧形 34"/>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30" name="组合 27"/>
                  <p:cNvGrpSpPr/>
                  <p:nvPr/>
                </p:nvGrpSpPr>
                <p:grpSpPr>
                  <a:xfrm rot="20160000">
                    <a:off x="-1494958" y="2896448"/>
                    <a:ext cx="12174489" cy="12174490"/>
                    <a:chOff x="-1502571" y="2894416"/>
                    <a:chExt cx="12174490" cy="12174490"/>
                  </a:xfrm>
                </p:grpSpPr>
                <p:sp>
                  <p:nvSpPr>
                    <p:cNvPr id="30" name="任意多边形 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1" name="弧形 30"/>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331" name="组合 4"/>
              <p:cNvGrpSpPr/>
              <p:nvPr/>
            </p:nvGrpSpPr>
            <p:grpSpPr>
              <a:xfrm>
                <a:off x="7551708" y="2098844"/>
                <a:ext cx="577888" cy="696840"/>
                <a:chOff x="7551708" y="2098844"/>
                <a:chExt cx="577888" cy="696840"/>
              </a:xfrm>
            </p:grpSpPr>
            <p:cxnSp>
              <p:nvCxnSpPr>
                <p:cNvPr id="146" name="直接连接符 145"/>
                <p:cNvCxnSpPr>
                  <a:endCxn id="75"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 name="任意多边形 1"/>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36" name="组合 10"/>
          <p:cNvGrpSpPr/>
          <p:nvPr/>
        </p:nvGrpSpPr>
        <p:grpSpPr>
          <a:xfrm>
            <a:off x="5940761" y="3496060"/>
            <a:ext cx="6276512" cy="6276792"/>
            <a:chOff x="4450954" y="2616684"/>
            <a:chExt cx="4707384" cy="4707594"/>
          </a:xfrm>
        </p:grpSpPr>
        <p:grpSp>
          <p:nvGrpSpPr>
            <p:cNvPr id="5337" name="组合 5"/>
            <p:cNvGrpSpPr/>
            <p:nvPr/>
          </p:nvGrpSpPr>
          <p:grpSpPr>
            <a:xfrm>
              <a:off x="4450954" y="2616684"/>
              <a:ext cx="4707384" cy="4707594"/>
              <a:chOff x="4450954" y="2616684"/>
              <a:chExt cx="4707384" cy="4707594"/>
            </a:xfrm>
          </p:grpSpPr>
          <p:grpSp>
            <p:nvGrpSpPr>
              <p:cNvPr id="5338" name="组合 82"/>
              <p:cNvGrpSpPr/>
              <p:nvPr/>
            </p:nvGrpSpPr>
            <p:grpSpPr>
              <a:xfrm>
                <a:off x="4450954" y="2616684"/>
                <a:ext cx="4707384" cy="4707594"/>
                <a:chOff x="913364" y="3059702"/>
                <a:chExt cx="6892080" cy="6892388"/>
              </a:xfrm>
            </p:grpSpPr>
            <p:grpSp>
              <p:nvGrpSpPr>
                <p:cNvPr id="5343" name="组合 83"/>
                <p:cNvGrpSpPr/>
                <p:nvPr/>
              </p:nvGrpSpPr>
              <p:grpSpPr>
                <a:xfrm rot="840000">
                  <a:off x="913364" y="3075095"/>
                  <a:ext cx="6876742" cy="6876995"/>
                  <a:chOff x="-1502571" y="2890206"/>
                  <a:chExt cx="12182567" cy="12183011"/>
                </a:xfrm>
              </p:grpSpPr>
              <p:grpSp>
                <p:nvGrpSpPr>
                  <p:cNvPr id="5344" name="组合 129"/>
                  <p:cNvGrpSpPr/>
                  <p:nvPr/>
                </p:nvGrpSpPr>
                <p:grpSpPr>
                  <a:xfrm>
                    <a:off x="-1502571" y="2894416"/>
                    <a:ext cx="12174490" cy="12178801"/>
                    <a:chOff x="-1502571" y="2894416"/>
                    <a:chExt cx="12174490" cy="12178801"/>
                  </a:xfrm>
                </p:grpSpPr>
                <p:grpSp>
                  <p:nvGrpSpPr>
                    <p:cNvPr id="5349" name="组合 138"/>
                    <p:cNvGrpSpPr/>
                    <p:nvPr/>
                  </p:nvGrpSpPr>
                  <p:grpSpPr>
                    <a:xfrm>
                      <a:off x="-1502571" y="2894416"/>
                      <a:ext cx="12174490" cy="12174490"/>
                      <a:chOff x="-1502571" y="2894416"/>
                      <a:chExt cx="12174490" cy="12174490"/>
                    </a:xfrm>
                  </p:grpSpPr>
                  <p:sp>
                    <p:nvSpPr>
                      <p:cNvPr id="143" name="任意多边形 14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44" name="弧形 143"/>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50" name="组合 139"/>
                    <p:cNvGrpSpPr/>
                    <p:nvPr/>
                  </p:nvGrpSpPr>
                  <p:grpSpPr>
                    <a:xfrm rot="1440000">
                      <a:off x="-1502571" y="2898727"/>
                      <a:ext cx="12174490" cy="12174490"/>
                      <a:chOff x="-1502571" y="2894416"/>
                      <a:chExt cx="12174490" cy="12174490"/>
                    </a:xfrm>
                  </p:grpSpPr>
                  <p:sp>
                    <p:nvSpPr>
                      <p:cNvPr id="141" name="任意多边形 1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42" name="弧形 141"/>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51" name="组合 134"/>
                  <p:cNvGrpSpPr/>
                  <p:nvPr/>
                </p:nvGrpSpPr>
                <p:grpSpPr>
                  <a:xfrm rot="20160000">
                    <a:off x="-1494948" y="2896461"/>
                    <a:ext cx="12174490" cy="12174491"/>
                    <a:chOff x="-1502571" y="2894416"/>
                    <a:chExt cx="12174490" cy="12174490"/>
                  </a:xfrm>
                </p:grpSpPr>
                <p:sp>
                  <p:nvSpPr>
                    <p:cNvPr id="137" name="任意多边形 1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38" name="弧形 137"/>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56" name="组合 131"/>
                  <p:cNvGrpSpPr/>
                  <p:nvPr/>
                </p:nvGrpSpPr>
                <p:grpSpPr>
                  <a:xfrm rot="18720000">
                    <a:off x="-1494494" y="2890206"/>
                    <a:ext cx="12174490" cy="12174490"/>
                    <a:chOff x="-1502571" y="2894416"/>
                    <a:chExt cx="12174490" cy="12174490"/>
                  </a:xfrm>
                </p:grpSpPr>
                <p:sp>
                  <p:nvSpPr>
                    <p:cNvPr id="133" name="任意多边形 1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34" name="弧形 133"/>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57" name="组合 84"/>
                <p:cNvGrpSpPr/>
                <p:nvPr/>
              </p:nvGrpSpPr>
              <p:grpSpPr>
                <a:xfrm rot="6598794">
                  <a:off x="916156" y="3070412"/>
                  <a:ext cx="6876742" cy="6876995"/>
                  <a:chOff x="-1502571" y="2890206"/>
                  <a:chExt cx="12182567" cy="12183011"/>
                </a:xfrm>
              </p:grpSpPr>
              <p:grpSp>
                <p:nvGrpSpPr>
                  <p:cNvPr id="5362" name="组合 114"/>
                  <p:cNvGrpSpPr/>
                  <p:nvPr/>
                </p:nvGrpSpPr>
                <p:grpSpPr>
                  <a:xfrm>
                    <a:off x="-1502571" y="2894416"/>
                    <a:ext cx="12174490" cy="12178801"/>
                    <a:chOff x="-1502571" y="2894416"/>
                    <a:chExt cx="12174490" cy="12178801"/>
                  </a:xfrm>
                </p:grpSpPr>
                <p:grpSp>
                  <p:nvGrpSpPr>
                    <p:cNvPr id="5363" name="组合 123"/>
                    <p:cNvGrpSpPr/>
                    <p:nvPr/>
                  </p:nvGrpSpPr>
                  <p:grpSpPr>
                    <a:xfrm>
                      <a:off x="-1502571" y="2894416"/>
                      <a:ext cx="12174490" cy="12174490"/>
                      <a:chOff x="-1502571" y="2894416"/>
                      <a:chExt cx="12174490" cy="12174490"/>
                    </a:xfrm>
                  </p:grpSpPr>
                  <p:sp>
                    <p:nvSpPr>
                      <p:cNvPr id="128" name="任意多边形 1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29" name="弧形 128"/>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64" name="组合 124"/>
                    <p:cNvGrpSpPr/>
                    <p:nvPr/>
                  </p:nvGrpSpPr>
                  <p:grpSpPr>
                    <a:xfrm rot="1440000">
                      <a:off x="-1502571" y="2898727"/>
                      <a:ext cx="12174490" cy="12174490"/>
                      <a:chOff x="-1502571" y="2894416"/>
                      <a:chExt cx="12174490" cy="12174490"/>
                    </a:xfrm>
                  </p:grpSpPr>
                  <p:sp>
                    <p:nvSpPr>
                      <p:cNvPr id="126" name="任意多边形 1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27" name="弧形 126"/>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66" name="组合 119"/>
                  <p:cNvGrpSpPr/>
                  <p:nvPr/>
                </p:nvGrpSpPr>
                <p:grpSpPr>
                  <a:xfrm rot="20160000">
                    <a:off x="-1494947" y="2896461"/>
                    <a:ext cx="12174490" cy="12174491"/>
                    <a:chOff x="-1502571" y="2894416"/>
                    <a:chExt cx="12174490" cy="12174490"/>
                  </a:xfrm>
                </p:grpSpPr>
                <p:sp>
                  <p:nvSpPr>
                    <p:cNvPr id="122" name="任意多边形 1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23" name="弧形 122"/>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67" name="组合 116"/>
                  <p:cNvGrpSpPr/>
                  <p:nvPr/>
                </p:nvGrpSpPr>
                <p:grpSpPr>
                  <a:xfrm rot="18720000">
                    <a:off x="-1494494" y="2890206"/>
                    <a:ext cx="12174490" cy="12174490"/>
                    <a:chOff x="-1502571" y="2894416"/>
                    <a:chExt cx="12174490" cy="12174490"/>
                  </a:xfrm>
                </p:grpSpPr>
                <p:sp>
                  <p:nvSpPr>
                    <p:cNvPr id="118" name="任意多边形 11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19" name="弧形 118"/>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69" name="组合 85"/>
                <p:cNvGrpSpPr/>
                <p:nvPr/>
              </p:nvGrpSpPr>
              <p:grpSpPr>
                <a:xfrm rot="12359537">
                  <a:off x="916156" y="3070412"/>
                  <a:ext cx="6876742" cy="6876995"/>
                  <a:chOff x="-1502571" y="2890206"/>
                  <a:chExt cx="12182567" cy="12183011"/>
                </a:xfrm>
              </p:grpSpPr>
              <p:grpSp>
                <p:nvGrpSpPr>
                  <p:cNvPr id="5370" name="组合 99"/>
                  <p:cNvGrpSpPr/>
                  <p:nvPr/>
                </p:nvGrpSpPr>
                <p:grpSpPr>
                  <a:xfrm>
                    <a:off x="-1502571" y="2894416"/>
                    <a:ext cx="12174490" cy="12178801"/>
                    <a:chOff x="-1502571" y="2894416"/>
                    <a:chExt cx="12174490" cy="12178801"/>
                  </a:xfrm>
                </p:grpSpPr>
                <p:grpSp>
                  <p:nvGrpSpPr>
                    <p:cNvPr id="5382" name="组合 108"/>
                    <p:cNvGrpSpPr/>
                    <p:nvPr/>
                  </p:nvGrpSpPr>
                  <p:grpSpPr>
                    <a:xfrm>
                      <a:off x="-1502571" y="2894416"/>
                      <a:ext cx="12174490" cy="12174490"/>
                      <a:chOff x="-1502571" y="2894416"/>
                      <a:chExt cx="12174490" cy="12174490"/>
                    </a:xfrm>
                  </p:grpSpPr>
                  <p:sp>
                    <p:nvSpPr>
                      <p:cNvPr id="113" name="任意多边形 11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14" name="弧形 113"/>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84" name="组合 109"/>
                    <p:cNvGrpSpPr/>
                    <p:nvPr/>
                  </p:nvGrpSpPr>
                  <p:grpSpPr>
                    <a:xfrm rot="1440000">
                      <a:off x="-1502571" y="2898727"/>
                      <a:ext cx="12174490" cy="12174490"/>
                      <a:chOff x="-1502571" y="2894416"/>
                      <a:chExt cx="12174490" cy="12174490"/>
                    </a:xfrm>
                  </p:grpSpPr>
                  <p:sp>
                    <p:nvSpPr>
                      <p:cNvPr id="111" name="任意多边形 11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12" name="弧形 111"/>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85" name="组合 104"/>
                  <p:cNvGrpSpPr/>
                  <p:nvPr/>
                </p:nvGrpSpPr>
                <p:grpSpPr>
                  <a:xfrm rot="20160000">
                    <a:off x="-1494949" y="2896460"/>
                    <a:ext cx="12174490" cy="12174491"/>
                    <a:chOff x="-1502571" y="2894416"/>
                    <a:chExt cx="12174490" cy="12174490"/>
                  </a:xfrm>
                </p:grpSpPr>
                <p:sp>
                  <p:nvSpPr>
                    <p:cNvPr id="107" name="任意多边形 10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08" name="弧形 107"/>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86" name="组合 101"/>
                  <p:cNvGrpSpPr/>
                  <p:nvPr/>
                </p:nvGrpSpPr>
                <p:grpSpPr>
                  <a:xfrm rot="18720000">
                    <a:off x="-1494494" y="2890206"/>
                    <a:ext cx="12174490" cy="12174490"/>
                    <a:chOff x="-1502571" y="2894416"/>
                    <a:chExt cx="12174490" cy="12174490"/>
                  </a:xfrm>
                </p:grpSpPr>
                <p:sp>
                  <p:nvSpPr>
                    <p:cNvPr id="103" name="任意多边形 1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104" name="弧形 103"/>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87" name="组合 86"/>
                <p:cNvGrpSpPr/>
                <p:nvPr/>
              </p:nvGrpSpPr>
              <p:grpSpPr>
                <a:xfrm rot="16678863">
                  <a:off x="929893" y="3060634"/>
                  <a:ext cx="6876484" cy="6874619"/>
                  <a:chOff x="-1502571" y="2894416"/>
                  <a:chExt cx="12182112" cy="12178801"/>
                </a:xfrm>
              </p:grpSpPr>
              <p:grpSp>
                <p:nvGrpSpPr>
                  <p:cNvPr id="5388" name="组合 87"/>
                  <p:cNvGrpSpPr/>
                  <p:nvPr/>
                </p:nvGrpSpPr>
                <p:grpSpPr>
                  <a:xfrm>
                    <a:off x="-1502571" y="2894416"/>
                    <a:ext cx="12174490" cy="12178801"/>
                    <a:chOff x="-1502571" y="2894416"/>
                    <a:chExt cx="12174490" cy="12178801"/>
                  </a:xfrm>
                </p:grpSpPr>
                <p:grpSp>
                  <p:nvGrpSpPr>
                    <p:cNvPr id="5391" name="组合 93"/>
                    <p:cNvGrpSpPr/>
                    <p:nvPr/>
                  </p:nvGrpSpPr>
                  <p:grpSpPr>
                    <a:xfrm>
                      <a:off x="-1502571" y="2894416"/>
                      <a:ext cx="12174490" cy="12174490"/>
                      <a:chOff x="-1502571" y="2894416"/>
                      <a:chExt cx="12174490" cy="12174490"/>
                    </a:xfrm>
                  </p:grpSpPr>
                  <p:sp>
                    <p:nvSpPr>
                      <p:cNvPr id="98" name="任意多边形 9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99" name="弧形 98"/>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92" name="组合 94"/>
                    <p:cNvGrpSpPr/>
                    <p:nvPr/>
                  </p:nvGrpSpPr>
                  <p:grpSpPr>
                    <a:xfrm rot="1440000">
                      <a:off x="-1502571" y="2898727"/>
                      <a:ext cx="12174490" cy="12174490"/>
                      <a:chOff x="-1502571" y="2894416"/>
                      <a:chExt cx="12174490" cy="12174490"/>
                    </a:xfrm>
                  </p:grpSpPr>
                  <p:sp>
                    <p:nvSpPr>
                      <p:cNvPr id="96" name="任意多边形 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97" name="弧形 96"/>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397" name="组合 89"/>
                  <p:cNvGrpSpPr/>
                  <p:nvPr/>
                </p:nvGrpSpPr>
                <p:grpSpPr>
                  <a:xfrm rot="20160000">
                    <a:off x="-1494949" y="2896460"/>
                    <a:ext cx="12174490" cy="12174490"/>
                    <a:chOff x="-1502571" y="2894416"/>
                    <a:chExt cx="12174490" cy="12174490"/>
                  </a:xfrm>
                </p:grpSpPr>
                <p:sp>
                  <p:nvSpPr>
                    <p:cNvPr id="92" name="任意多边形 9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93" name="弧形 92"/>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398" name="组合 168"/>
              <p:cNvGrpSpPr/>
              <p:nvPr/>
            </p:nvGrpSpPr>
            <p:grpSpPr>
              <a:xfrm rot="14480122">
                <a:off x="7194280" y="2824180"/>
                <a:ext cx="633245" cy="709004"/>
                <a:chOff x="7492129" y="2077402"/>
                <a:chExt cx="633245" cy="709004"/>
              </a:xfrm>
            </p:grpSpPr>
            <p:cxnSp>
              <p:nvCxnSpPr>
                <p:cNvPr id="170" name="直接连接符 169"/>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10" name="任意多边形 9"/>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399" name="组合 2833"/>
          <p:cNvGrpSpPr/>
          <p:nvPr/>
        </p:nvGrpSpPr>
        <p:grpSpPr>
          <a:xfrm rot="-360000">
            <a:off x="5917345" y="3490559"/>
            <a:ext cx="6276512" cy="6276792"/>
            <a:chOff x="4450954" y="2616684"/>
            <a:chExt cx="4707384" cy="4707594"/>
          </a:xfrm>
        </p:grpSpPr>
        <p:grpSp>
          <p:nvGrpSpPr>
            <p:cNvPr id="5404" name="组合 2834"/>
            <p:cNvGrpSpPr/>
            <p:nvPr/>
          </p:nvGrpSpPr>
          <p:grpSpPr>
            <a:xfrm>
              <a:off x="4450954" y="2616684"/>
              <a:ext cx="4707384" cy="4707594"/>
              <a:chOff x="4450954" y="2616684"/>
              <a:chExt cx="4707384" cy="4707594"/>
            </a:xfrm>
          </p:grpSpPr>
          <p:grpSp>
            <p:nvGrpSpPr>
              <p:cNvPr id="5405" name="组合 2836"/>
              <p:cNvGrpSpPr/>
              <p:nvPr/>
            </p:nvGrpSpPr>
            <p:grpSpPr>
              <a:xfrm>
                <a:off x="4450954" y="2616684"/>
                <a:ext cx="4707384" cy="4707594"/>
                <a:chOff x="913364" y="3059702"/>
                <a:chExt cx="6892080" cy="6892388"/>
              </a:xfrm>
            </p:grpSpPr>
            <p:grpSp>
              <p:nvGrpSpPr>
                <p:cNvPr id="5410" name="组合 2850"/>
                <p:cNvGrpSpPr/>
                <p:nvPr/>
              </p:nvGrpSpPr>
              <p:grpSpPr>
                <a:xfrm rot="840000">
                  <a:off x="913364" y="3075095"/>
                  <a:ext cx="6876742" cy="6876995"/>
                  <a:chOff x="-1502571" y="2890206"/>
                  <a:chExt cx="12182567" cy="12183011"/>
                </a:xfrm>
              </p:grpSpPr>
              <p:grpSp>
                <p:nvGrpSpPr>
                  <p:cNvPr id="5411" name="组合 2890"/>
                  <p:cNvGrpSpPr/>
                  <p:nvPr/>
                </p:nvGrpSpPr>
                <p:grpSpPr>
                  <a:xfrm>
                    <a:off x="-1502571" y="2894416"/>
                    <a:ext cx="12174490" cy="12178801"/>
                    <a:chOff x="-1502571" y="2894416"/>
                    <a:chExt cx="12174490" cy="12178801"/>
                  </a:xfrm>
                </p:grpSpPr>
                <p:grpSp>
                  <p:nvGrpSpPr>
                    <p:cNvPr id="5412" name="组合 2897"/>
                    <p:cNvGrpSpPr/>
                    <p:nvPr/>
                  </p:nvGrpSpPr>
                  <p:grpSpPr>
                    <a:xfrm>
                      <a:off x="-1502571" y="2894416"/>
                      <a:ext cx="12174490" cy="12174490"/>
                      <a:chOff x="-1502571" y="2894416"/>
                      <a:chExt cx="12174490" cy="12174490"/>
                    </a:xfrm>
                  </p:grpSpPr>
                  <p:sp>
                    <p:nvSpPr>
                      <p:cNvPr id="2902" name="任意多边形 29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03" name="弧形 2902"/>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17" name="组合 2898"/>
                    <p:cNvGrpSpPr/>
                    <p:nvPr/>
                  </p:nvGrpSpPr>
                  <p:grpSpPr>
                    <a:xfrm rot="1440000">
                      <a:off x="-1502571" y="2898727"/>
                      <a:ext cx="12174490" cy="12174490"/>
                      <a:chOff x="-1502571" y="2894416"/>
                      <a:chExt cx="12174490" cy="12174490"/>
                    </a:xfrm>
                  </p:grpSpPr>
                  <p:sp>
                    <p:nvSpPr>
                      <p:cNvPr id="2900" name="任意多边形 289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901" name="弧形 2900"/>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418" name="组合 2891"/>
                  <p:cNvGrpSpPr/>
                  <p:nvPr/>
                </p:nvGrpSpPr>
                <p:grpSpPr>
                  <a:xfrm rot="20160000">
                    <a:off x="-1494948" y="2896461"/>
                    <a:ext cx="12174490" cy="12174491"/>
                    <a:chOff x="-1502571" y="2894416"/>
                    <a:chExt cx="12174490" cy="12174490"/>
                  </a:xfrm>
                </p:grpSpPr>
                <p:sp>
                  <p:nvSpPr>
                    <p:cNvPr id="2896" name="任意多边形 28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97" name="弧形 2896"/>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23" name="组合 2892"/>
                  <p:cNvGrpSpPr/>
                  <p:nvPr/>
                </p:nvGrpSpPr>
                <p:grpSpPr>
                  <a:xfrm rot="18720000">
                    <a:off x="-1494494" y="2890206"/>
                    <a:ext cx="12174490" cy="12174490"/>
                    <a:chOff x="-1502571" y="2894416"/>
                    <a:chExt cx="12174490" cy="12174490"/>
                  </a:xfrm>
                </p:grpSpPr>
                <p:sp>
                  <p:nvSpPr>
                    <p:cNvPr id="2894" name="任意多边形 289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95" name="弧形 2894"/>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424" name="组合 2851"/>
                <p:cNvGrpSpPr/>
                <p:nvPr/>
              </p:nvGrpSpPr>
              <p:grpSpPr>
                <a:xfrm rot="6598794">
                  <a:off x="916156" y="3070412"/>
                  <a:ext cx="6876742" cy="6876995"/>
                  <a:chOff x="-1502571" y="2890206"/>
                  <a:chExt cx="12182567" cy="12183011"/>
                </a:xfrm>
              </p:grpSpPr>
              <p:grpSp>
                <p:nvGrpSpPr>
                  <p:cNvPr id="5425" name="组合 2877"/>
                  <p:cNvGrpSpPr/>
                  <p:nvPr/>
                </p:nvGrpSpPr>
                <p:grpSpPr>
                  <a:xfrm>
                    <a:off x="-1502571" y="2894416"/>
                    <a:ext cx="12174490" cy="12178801"/>
                    <a:chOff x="-1502571" y="2894416"/>
                    <a:chExt cx="12174490" cy="12178801"/>
                  </a:xfrm>
                </p:grpSpPr>
                <p:grpSp>
                  <p:nvGrpSpPr>
                    <p:cNvPr id="5430" name="组合 2884"/>
                    <p:cNvGrpSpPr/>
                    <p:nvPr/>
                  </p:nvGrpSpPr>
                  <p:grpSpPr>
                    <a:xfrm>
                      <a:off x="-1502571" y="2894416"/>
                      <a:ext cx="12174490" cy="12174490"/>
                      <a:chOff x="-1502571" y="2894416"/>
                      <a:chExt cx="12174490" cy="12174490"/>
                    </a:xfrm>
                  </p:grpSpPr>
                  <p:sp>
                    <p:nvSpPr>
                      <p:cNvPr id="2889" name="任意多边形 288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90" name="弧形 2889"/>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31" name="组合 2885"/>
                    <p:cNvGrpSpPr/>
                    <p:nvPr/>
                  </p:nvGrpSpPr>
                  <p:grpSpPr>
                    <a:xfrm rot="1440000">
                      <a:off x="-1502571" y="2898727"/>
                      <a:ext cx="12174490" cy="12174490"/>
                      <a:chOff x="-1502571" y="2894416"/>
                      <a:chExt cx="12174490" cy="12174490"/>
                    </a:xfrm>
                  </p:grpSpPr>
                  <p:sp>
                    <p:nvSpPr>
                      <p:cNvPr id="2887" name="任意多边形 288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88" name="弧形 2887"/>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436" name="组合 2878"/>
                  <p:cNvGrpSpPr/>
                  <p:nvPr/>
                </p:nvGrpSpPr>
                <p:grpSpPr>
                  <a:xfrm rot="20160000">
                    <a:off x="-1494947" y="2896461"/>
                    <a:ext cx="12174490" cy="12174491"/>
                    <a:chOff x="-1502571" y="2894416"/>
                    <a:chExt cx="12174490" cy="12174490"/>
                  </a:xfrm>
                </p:grpSpPr>
                <p:sp>
                  <p:nvSpPr>
                    <p:cNvPr id="2883" name="任意多边形 288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84" name="弧形 2883"/>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37" name="组合 2879"/>
                  <p:cNvGrpSpPr/>
                  <p:nvPr/>
                </p:nvGrpSpPr>
                <p:grpSpPr>
                  <a:xfrm rot="18720000">
                    <a:off x="-1494494" y="2890206"/>
                    <a:ext cx="12174490" cy="12174490"/>
                    <a:chOff x="-1502571" y="2894416"/>
                    <a:chExt cx="12174490" cy="12174490"/>
                  </a:xfrm>
                </p:grpSpPr>
                <p:sp>
                  <p:nvSpPr>
                    <p:cNvPr id="2881" name="任意多边形 288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82" name="弧形 2881"/>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439" name="组合 2852"/>
                <p:cNvGrpSpPr/>
                <p:nvPr/>
              </p:nvGrpSpPr>
              <p:grpSpPr>
                <a:xfrm rot="12359537">
                  <a:off x="916156" y="3070412"/>
                  <a:ext cx="6876742" cy="6876995"/>
                  <a:chOff x="-1502571" y="2890206"/>
                  <a:chExt cx="12182567" cy="12183011"/>
                </a:xfrm>
              </p:grpSpPr>
              <p:grpSp>
                <p:nvGrpSpPr>
                  <p:cNvPr id="5440" name="组合 2864"/>
                  <p:cNvGrpSpPr/>
                  <p:nvPr/>
                </p:nvGrpSpPr>
                <p:grpSpPr>
                  <a:xfrm>
                    <a:off x="-1502571" y="2894416"/>
                    <a:ext cx="12174490" cy="12178801"/>
                    <a:chOff x="-1502571" y="2894416"/>
                    <a:chExt cx="12174490" cy="12178801"/>
                  </a:xfrm>
                </p:grpSpPr>
                <p:grpSp>
                  <p:nvGrpSpPr>
                    <p:cNvPr id="5453" name="组合 2871"/>
                    <p:cNvGrpSpPr/>
                    <p:nvPr/>
                  </p:nvGrpSpPr>
                  <p:grpSpPr>
                    <a:xfrm>
                      <a:off x="-1502571" y="2894416"/>
                      <a:ext cx="12174490" cy="12174490"/>
                      <a:chOff x="-1502571" y="2894416"/>
                      <a:chExt cx="12174490" cy="12174490"/>
                    </a:xfrm>
                  </p:grpSpPr>
                  <p:sp>
                    <p:nvSpPr>
                      <p:cNvPr id="2876" name="任意多边形 28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77" name="弧形 2876"/>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54" name="组合 2872"/>
                    <p:cNvGrpSpPr/>
                    <p:nvPr/>
                  </p:nvGrpSpPr>
                  <p:grpSpPr>
                    <a:xfrm rot="1440000">
                      <a:off x="-1502571" y="2898727"/>
                      <a:ext cx="12174490" cy="12174490"/>
                      <a:chOff x="-1502571" y="2894416"/>
                      <a:chExt cx="12174490" cy="12174490"/>
                    </a:xfrm>
                  </p:grpSpPr>
                  <p:sp>
                    <p:nvSpPr>
                      <p:cNvPr id="2874" name="任意多边形 287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75" name="弧形 2874"/>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455" name="组合 2865"/>
                  <p:cNvGrpSpPr/>
                  <p:nvPr/>
                </p:nvGrpSpPr>
                <p:grpSpPr>
                  <a:xfrm rot="20160000">
                    <a:off x="-1494949" y="2896460"/>
                    <a:ext cx="12174490" cy="12174491"/>
                    <a:chOff x="-1502571" y="2894416"/>
                    <a:chExt cx="12174490" cy="12174490"/>
                  </a:xfrm>
                </p:grpSpPr>
                <p:sp>
                  <p:nvSpPr>
                    <p:cNvPr id="2870" name="任意多边形 286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71" name="弧形 2870"/>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56" name="组合 2866"/>
                  <p:cNvGrpSpPr/>
                  <p:nvPr/>
                </p:nvGrpSpPr>
                <p:grpSpPr>
                  <a:xfrm rot="18720000">
                    <a:off x="-1494494" y="2890206"/>
                    <a:ext cx="12174490" cy="12174490"/>
                    <a:chOff x="-1502571" y="2894416"/>
                    <a:chExt cx="12174490" cy="12174490"/>
                  </a:xfrm>
                </p:grpSpPr>
                <p:sp>
                  <p:nvSpPr>
                    <p:cNvPr id="2868" name="任意多边形 286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69" name="弧形 2868"/>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457" name="组合 2853"/>
                <p:cNvGrpSpPr/>
                <p:nvPr/>
              </p:nvGrpSpPr>
              <p:grpSpPr>
                <a:xfrm rot="16678863">
                  <a:off x="929893" y="3060634"/>
                  <a:ext cx="6876484" cy="6874619"/>
                  <a:chOff x="-1502571" y="2894416"/>
                  <a:chExt cx="12182112" cy="12178801"/>
                </a:xfrm>
              </p:grpSpPr>
              <p:grpSp>
                <p:nvGrpSpPr>
                  <p:cNvPr id="5458" name="组合 2854"/>
                  <p:cNvGrpSpPr/>
                  <p:nvPr/>
                </p:nvGrpSpPr>
                <p:grpSpPr>
                  <a:xfrm>
                    <a:off x="-1502571" y="2894416"/>
                    <a:ext cx="12174490" cy="12178801"/>
                    <a:chOff x="-1502571" y="2894416"/>
                    <a:chExt cx="12174490" cy="12178801"/>
                  </a:xfrm>
                </p:grpSpPr>
                <p:grpSp>
                  <p:nvGrpSpPr>
                    <p:cNvPr id="5461" name="组合 2858"/>
                    <p:cNvGrpSpPr/>
                    <p:nvPr/>
                  </p:nvGrpSpPr>
                  <p:grpSpPr>
                    <a:xfrm>
                      <a:off x="-1502571" y="2894416"/>
                      <a:ext cx="12174490" cy="12174490"/>
                      <a:chOff x="-1502571" y="2894416"/>
                      <a:chExt cx="12174490" cy="12174490"/>
                    </a:xfrm>
                  </p:grpSpPr>
                  <p:sp>
                    <p:nvSpPr>
                      <p:cNvPr id="2863" name="任意多边形 28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64" name="弧形 2863"/>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62" name="组合 2859"/>
                    <p:cNvGrpSpPr/>
                    <p:nvPr/>
                  </p:nvGrpSpPr>
                  <p:grpSpPr>
                    <a:xfrm rot="1440000">
                      <a:off x="-1502571" y="2898727"/>
                      <a:ext cx="12174490" cy="12174490"/>
                      <a:chOff x="-1502571" y="2894416"/>
                      <a:chExt cx="12174490" cy="12174490"/>
                    </a:xfrm>
                  </p:grpSpPr>
                  <p:sp>
                    <p:nvSpPr>
                      <p:cNvPr id="2861" name="任意多边形 286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62" name="弧形 2861"/>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467" name="组合 2855"/>
                  <p:cNvGrpSpPr/>
                  <p:nvPr/>
                </p:nvGrpSpPr>
                <p:grpSpPr>
                  <a:xfrm rot="20160000">
                    <a:off x="-1494949" y="2896460"/>
                    <a:ext cx="12174490" cy="12174490"/>
                    <a:chOff x="-1502571" y="2894416"/>
                    <a:chExt cx="12174490" cy="12174490"/>
                  </a:xfrm>
                </p:grpSpPr>
                <p:sp>
                  <p:nvSpPr>
                    <p:cNvPr id="2857" name="任意多边形 28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858" name="弧形 2857"/>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468" name="组合 2837"/>
              <p:cNvGrpSpPr/>
              <p:nvPr/>
            </p:nvGrpSpPr>
            <p:grpSpPr>
              <a:xfrm rot="14480122">
                <a:off x="7194280" y="2824180"/>
                <a:ext cx="633245" cy="709004"/>
                <a:chOff x="7492129" y="2077402"/>
                <a:chExt cx="633245" cy="709004"/>
              </a:xfrm>
            </p:grpSpPr>
            <p:cxnSp>
              <p:nvCxnSpPr>
                <p:cNvPr id="2839" name="直接连接符 2838"/>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0" name="直接连接符 2839"/>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1" name="直接连接符 2840"/>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2" name="直接连接符 2841"/>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3" name="直接连接符 2842"/>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4" name="直接连接符 2843"/>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5" name="直接连接符 2844"/>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6" name="直接连接符 2845"/>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7" name="直接连接符 2846"/>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8" name="直接连接符 2847"/>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49" name="直接连接符 2848"/>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50" name="直接连接符 2849"/>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2836" name="任意多边形 2835"/>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69" name="组合 2977"/>
          <p:cNvGrpSpPr/>
          <p:nvPr/>
        </p:nvGrpSpPr>
        <p:grpSpPr>
          <a:xfrm rot="-600000">
            <a:off x="5931768" y="3494448"/>
            <a:ext cx="6276512" cy="6276792"/>
            <a:chOff x="4450954" y="2616684"/>
            <a:chExt cx="4707384" cy="4707594"/>
          </a:xfrm>
        </p:grpSpPr>
        <p:grpSp>
          <p:nvGrpSpPr>
            <p:cNvPr id="5474" name="组合 2978"/>
            <p:cNvGrpSpPr/>
            <p:nvPr/>
          </p:nvGrpSpPr>
          <p:grpSpPr>
            <a:xfrm>
              <a:off x="4450954" y="2616684"/>
              <a:ext cx="4707384" cy="4707594"/>
              <a:chOff x="4450954" y="2616684"/>
              <a:chExt cx="4707384" cy="4707594"/>
            </a:xfrm>
          </p:grpSpPr>
          <p:grpSp>
            <p:nvGrpSpPr>
              <p:cNvPr id="5475" name="组合 2980"/>
              <p:cNvGrpSpPr/>
              <p:nvPr/>
            </p:nvGrpSpPr>
            <p:grpSpPr>
              <a:xfrm>
                <a:off x="4450954" y="2616684"/>
                <a:ext cx="4707384" cy="4707594"/>
                <a:chOff x="913364" y="3059702"/>
                <a:chExt cx="6892080" cy="6892388"/>
              </a:xfrm>
            </p:grpSpPr>
            <p:grpSp>
              <p:nvGrpSpPr>
                <p:cNvPr id="5480" name="组合 2994"/>
                <p:cNvGrpSpPr/>
                <p:nvPr/>
              </p:nvGrpSpPr>
              <p:grpSpPr>
                <a:xfrm rot="840000">
                  <a:off x="913364" y="3075095"/>
                  <a:ext cx="6876742" cy="6876995"/>
                  <a:chOff x="-1502571" y="2890206"/>
                  <a:chExt cx="12182567" cy="12183011"/>
                </a:xfrm>
              </p:grpSpPr>
              <p:grpSp>
                <p:nvGrpSpPr>
                  <p:cNvPr id="5481" name="组合 3034"/>
                  <p:cNvGrpSpPr/>
                  <p:nvPr/>
                </p:nvGrpSpPr>
                <p:grpSpPr>
                  <a:xfrm>
                    <a:off x="-1502571" y="2894416"/>
                    <a:ext cx="12174490" cy="12178801"/>
                    <a:chOff x="-1502571" y="2894416"/>
                    <a:chExt cx="12174490" cy="12178801"/>
                  </a:xfrm>
                </p:grpSpPr>
                <p:grpSp>
                  <p:nvGrpSpPr>
                    <p:cNvPr id="5482" name="组合 3041"/>
                    <p:cNvGrpSpPr/>
                    <p:nvPr/>
                  </p:nvGrpSpPr>
                  <p:grpSpPr>
                    <a:xfrm>
                      <a:off x="-1502571" y="2894416"/>
                      <a:ext cx="12174490" cy="12174490"/>
                      <a:chOff x="-1502571" y="2894416"/>
                      <a:chExt cx="12174490" cy="12174490"/>
                    </a:xfrm>
                  </p:grpSpPr>
                  <p:sp>
                    <p:nvSpPr>
                      <p:cNvPr id="3046" name="任意多边形 30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47" name="弧形 3046"/>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87" name="组合 3042"/>
                    <p:cNvGrpSpPr/>
                    <p:nvPr/>
                  </p:nvGrpSpPr>
                  <p:grpSpPr>
                    <a:xfrm rot="1440000">
                      <a:off x="-1502571" y="2898727"/>
                      <a:ext cx="12174490" cy="12174490"/>
                      <a:chOff x="-1502571" y="2894416"/>
                      <a:chExt cx="12174490" cy="12174490"/>
                    </a:xfrm>
                  </p:grpSpPr>
                  <p:sp>
                    <p:nvSpPr>
                      <p:cNvPr id="3044" name="任意多边形 30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45" name="弧形 3044"/>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488" name="组合 3035"/>
                  <p:cNvGrpSpPr/>
                  <p:nvPr/>
                </p:nvGrpSpPr>
                <p:grpSpPr>
                  <a:xfrm rot="20160000">
                    <a:off x="-1494948" y="2896461"/>
                    <a:ext cx="12174490" cy="12174491"/>
                    <a:chOff x="-1502571" y="2894416"/>
                    <a:chExt cx="12174490" cy="12174490"/>
                  </a:xfrm>
                </p:grpSpPr>
                <p:sp>
                  <p:nvSpPr>
                    <p:cNvPr id="3040" name="任意多边形 30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41" name="弧形 3040"/>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493" name="组合 3036"/>
                  <p:cNvGrpSpPr/>
                  <p:nvPr/>
                </p:nvGrpSpPr>
                <p:grpSpPr>
                  <a:xfrm rot="18720000">
                    <a:off x="-1494494" y="2890206"/>
                    <a:ext cx="12174490" cy="12174490"/>
                    <a:chOff x="-1502571" y="2894416"/>
                    <a:chExt cx="12174490" cy="12174490"/>
                  </a:xfrm>
                </p:grpSpPr>
                <p:sp>
                  <p:nvSpPr>
                    <p:cNvPr id="3038" name="任意多边形 303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39" name="弧形 3038"/>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494" name="组合 2995"/>
                <p:cNvGrpSpPr/>
                <p:nvPr/>
              </p:nvGrpSpPr>
              <p:grpSpPr>
                <a:xfrm rot="6598794">
                  <a:off x="916156" y="3070412"/>
                  <a:ext cx="6876742" cy="6876995"/>
                  <a:chOff x="-1502571" y="2890206"/>
                  <a:chExt cx="12182567" cy="12183011"/>
                </a:xfrm>
              </p:grpSpPr>
              <p:grpSp>
                <p:nvGrpSpPr>
                  <p:cNvPr id="5495" name="组合 3021"/>
                  <p:cNvGrpSpPr/>
                  <p:nvPr/>
                </p:nvGrpSpPr>
                <p:grpSpPr>
                  <a:xfrm>
                    <a:off x="-1502571" y="2894416"/>
                    <a:ext cx="12174490" cy="12178801"/>
                    <a:chOff x="-1502571" y="2894416"/>
                    <a:chExt cx="12174490" cy="12178801"/>
                  </a:xfrm>
                </p:grpSpPr>
                <p:grpSp>
                  <p:nvGrpSpPr>
                    <p:cNvPr id="5500" name="组合 3028"/>
                    <p:cNvGrpSpPr/>
                    <p:nvPr/>
                  </p:nvGrpSpPr>
                  <p:grpSpPr>
                    <a:xfrm>
                      <a:off x="-1502571" y="2894416"/>
                      <a:ext cx="12174490" cy="12174490"/>
                      <a:chOff x="-1502571" y="2894416"/>
                      <a:chExt cx="12174490" cy="12174490"/>
                    </a:xfrm>
                  </p:grpSpPr>
                  <p:sp>
                    <p:nvSpPr>
                      <p:cNvPr id="3033" name="任意多边形 30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34" name="弧形 3033"/>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01" name="组合 3029"/>
                    <p:cNvGrpSpPr/>
                    <p:nvPr/>
                  </p:nvGrpSpPr>
                  <p:grpSpPr>
                    <a:xfrm rot="1440000">
                      <a:off x="-1502571" y="2898727"/>
                      <a:ext cx="12174490" cy="12174490"/>
                      <a:chOff x="-1502571" y="2894416"/>
                      <a:chExt cx="12174490" cy="12174490"/>
                    </a:xfrm>
                  </p:grpSpPr>
                  <p:sp>
                    <p:nvSpPr>
                      <p:cNvPr id="3031" name="任意多边形 303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32" name="弧形 3031"/>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06" name="组合 3022"/>
                  <p:cNvGrpSpPr/>
                  <p:nvPr/>
                </p:nvGrpSpPr>
                <p:grpSpPr>
                  <a:xfrm rot="20160000">
                    <a:off x="-1494947" y="2896461"/>
                    <a:ext cx="12174490" cy="12174491"/>
                    <a:chOff x="-1502571" y="2894416"/>
                    <a:chExt cx="12174490" cy="12174490"/>
                  </a:xfrm>
                </p:grpSpPr>
                <p:sp>
                  <p:nvSpPr>
                    <p:cNvPr id="3027" name="任意多边形 302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28" name="弧形 3027"/>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07" name="组合 3023"/>
                  <p:cNvGrpSpPr/>
                  <p:nvPr/>
                </p:nvGrpSpPr>
                <p:grpSpPr>
                  <a:xfrm rot="18720000">
                    <a:off x="-1494494" y="2890206"/>
                    <a:ext cx="12174490" cy="12174490"/>
                    <a:chOff x="-1502571" y="2894416"/>
                    <a:chExt cx="12174490" cy="12174490"/>
                  </a:xfrm>
                </p:grpSpPr>
                <p:sp>
                  <p:nvSpPr>
                    <p:cNvPr id="3025" name="任意多边形 302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26" name="弧形 3025"/>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08" name="组合 2996"/>
                <p:cNvGrpSpPr/>
                <p:nvPr/>
              </p:nvGrpSpPr>
              <p:grpSpPr>
                <a:xfrm rot="12359537">
                  <a:off x="916156" y="3070412"/>
                  <a:ext cx="6876742" cy="6876995"/>
                  <a:chOff x="-1502571" y="2890206"/>
                  <a:chExt cx="12182567" cy="12183011"/>
                </a:xfrm>
              </p:grpSpPr>
              <p:grpSp>
                <p:nvGrpSpPr>
                  <p:cNvPr id="5510" name="组合 3008"/>
                  <p:cNvGrpSpPr/>
                  <p:nvPr/>
                </p:nvGrpSpPr>
                <p:grpSpPr>
                  <a:xfrm>
                    <a:off x="-1502571" y="2894416"/>
                    <a:ext cx="12174490" cy="12178801"/>
                    <a:chOff x="-1502571" y="2894416"/>
                    <a:chExt cx="12174490" cy="12178801"/>
                  </a:xfrm>
                </p:grpSpPr>
                <p:grpSp>
                  <p:nvGrpSpPr>
                    <p:cNvPr id="5511" name="组合 3015"/>
                    <p:cNvGrpSpPr/>
                    <p:nvPr/>
                  </p:nvGrpSpPr>
                  <p:grpSpPr>
                    <a:xfrm>
                      <a:off x="-1502571" y="2894416"/>
                      <a:ext cx="12174490" cy="12174490"/>
                      <a:chOff x="-1502571" y="2894416"/>
                      <a:chExt cx="12174490" cy="12174490"/>
                    </a:xfrm>
                  </p:grpSpPr>
                  <p:sp>
                    <p:nvSpPr>
                      <p:cNvPr id="3020" name="任意多边形 301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21" name="弧形 3020"/>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13" name="组合 3016"/>
                    <p:cNvGrpSpPr/>
                    <p:nvPr/>
                  </p:nvGrpSpPr>
                  <p:grpSpPr>
                    <a:xfrm rot="1440000">
                      <a:off x="-1502571" y="2898727"/>
                      <a:ext cx="12174490" cy="12174490"/>
                      <a:chOff x="-1502571" y="2894416"/>
                      <a:chExt cx="12174490" cy="12174490"/>
                    </a:xfrm>
                  </p:grpSpPr>
                  <p:sp>
                    <p:nvSpPr>
                      <p:cNvPr id="3018" name="任意多边形 301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19" name="弧形 3018"/>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14" name="组合 3009"/>
                  <p:cNvGrpSpPr/>
                  <p:nvPr/>
                </p:nvGrpSpPr>
                <p:grpSpPr>
                  <a:xfrm rot="20160000">
                    <a:off x="-1494949" y="2896460"/>
                    <a:ext cx="12174490" cy="12174491"/>
                    <a:chOff x="-1502571" y="2894416"/>
                    <a:chExt cx="12174490" cy="12174490"/>
                  </a:xfrm>
                </p:grpSpPr>
                <p:sp>
                  <p:nvSpPr>
                    <p:cNvPr id="3014" name="任意多边形 30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15" name="弧形 3014"/>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26" name="组合 3010"/>
                  <p:cNvGrpSpPr/>
                  <p:nvPr/>
                </p:nvGrpSpPr>
                <p:grpSpPr>
                  <a:xfrm rot="18720000">
                    <a:off x="-1494494" y="2890206"/>
                    <a:ext cx="12174490" cy="12174490"/>
                    <a:chOff x="-1502571" y="2894416"/>
                    <a:chExt cx="12174490" cy="12174490"/>
                  </a:xfrm>
                </p:grpSpPr>
                <p:sp>
                  <p:nvSpPr>
                    <p:cNvPr id="3012" name="任意多边形 301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13" name="弧形 3012"/>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28" name="组合 2997"/>
                <p:cNvGrpSpPr/>
                <p:nvPr/>
              </p:nvGrpSpPr>
              <p:grpSpPr>
                <a:xfrm rot="16678863">
                  <a:off x="929893" y="3060634"/>
                  <a:ext cx="6876484" cy="6874619"/>
                  <a:chOff x="-1502571" y="2894416"/>
                  <a:chExt cx="12182112" cy="12178801"/>
                </a:xfrm>
              </p:grpSpPr>
              <p:grpSp>
                <p:nvGrpSpPr>
                  <p:cNvPr id="5529" name="组合 2998"/>
                  <p:cNvGrpSpPr/>
                  <p:nvPr/>
                </p:nvGrpSpPr>
                <p:grpSpPr>
                  <a:xfrm>
                    <a:off x="-1502571" y="2894416"/>
                    <a:ext cx="12174490" cy="12178801"/>
                    <a:chOff x="-1502571" y="2894416"/>
                    <a:chExt cx="12174490" cy="12178801"/>
                  </a:xfrm>
                </p:grpSpPr>
                <p:grpSp>
                  <p:nvGrpSpPr>
                    <p:cNvPr id="5530" name="组合 3002"/>
                    <p:cNvGrpSpPr/>
                    <p:nvPr/>
                  </p:nvGrpSpPr>
                  <p:grpSpPr>
                    <a:xfrm>
                      <a:off x="-1502571" y="2894416"/>
                      <a:ext cx="12174490" cy="12174490"/>
                      <a:chOff x="-1502571" y="2894416"/>
                      <a:chExt cx="12174490" cy="12174490"/>
                    </a:xfrm>
                  </p:grpSpPr>
                  <p:sp>
                    <p:nvSpPr>
                      <p:cNvPr id="3007" name="任意多边形 300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08" name="弧形 3007"/>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31" name="组合 3003"/>
                    <p:cNvGrpSpPr/>
                    <p:nvPr/>
                  </p:nvGrpSpPr>
                  <p:grpSpPr>
                    <a:xfrm rot="1440000">
                      <a:off x="-1502571" y="2898727"/>
                      <a:ext cx="12174490" cy="12174490"/>
                      <a:chOff x="-1502571" y="2894416"/>
                      <a:chExt cx="12174490" cy="12174490"/>
                    </a:xfrm>
                  </p:grpSpPr>
                  <p:sp>
                    <p:nvSpPr>
                      <p:cNvPr id="3005" name="任意多边形 300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06" name="弧形 3005"/>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32" name="组合 2999"/>
                  <p:cNvGrpSpPr/>
                  <p:nvPr/>
                </p:nvGrpSpPr>
                <p:grpSpPr>
                  <a:xfrm rot="20160000">
                    <a:off x="-1494949" y="2896460"/>
                    <a:ext cx="12174490" cy="12174490"/>
                    <a:chOff x="-1502571" y="2894416"/>
                    <a:chExt cx="12174490" cy="12174490"/>
                  </a:xfrm>
                </p:grpSpPr>
                <p:sp>
                  <p:nvSpPr>
                    <p:cNvPr id="3001" name="任意多边形 30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02" name="弧形 3001"/>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535" name="组合 2981"/>
              <p:cNvGrpSpPr/>
              <p:nvPr/>
            </p:nvGrpSpPr>
            <p:grpSpPr>
              <a:xfrm rot="14480122">
                <a:off x="7194280" y="2824180"/>
                <a:ext cx="633245" cy="709004"/>
                <a:chOff x="7492129" y="2077402"/>
                <a:chExt cx="633245" cy="709004"/>
              </a:xfrm>
            </p:grpSpPr>
            <p:cxnSp>
              <p:nvCxnSpPr>
                <p:cNvPr id="2983" name="直接连接符 2982"/>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84" name="直接连接符 2983"/>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85" name="直接连接符 2984"/>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86" name="直接连接符 2985"/>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87" name="直接连接符 2986"/>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88" name="直接连接符 2987"/>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89" name="直接连接符 2988"/>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90" name="直接连接符 2989"/>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91" name="直接连接符 2990"/>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92" name="直接连接符 2991"/>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93" name="直接连接符 2992"/>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94" name="直接连接符 2993"/>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2980" name="任意多边形 2979"/>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2400" name="TextBox 2399"/>
          <p:cNvSpPr txBox="1"/>
          <p:nvPr/>
        </p:nvSpPr>
        <p:spPr>
          <a:xfrm>
            <a:off x="8199967" y="3690448"/>
            <a:ext cx="410690"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B</a:t>
            </a:r>
            <a:r>
              <a:rPr lang="en-US" altLang="zh-CN" sz="1867" baseline="-25000" dirty="0">
                <a:solidFill>
                  <a:srgbClr val="000000"/>
                </a:solidFill>
                <a:latin typeface="Times New Roman" pitchFamily="18" charset="0"/>
                <a:cs typeface="Times New Roman" pitchFamily="18" charset="0"/>
              </a:rPr>
              <a:t>1</a:t>
            </a:r>
            <a:endParaRPr lang="zh-CN" altLang="en-US" sz="1867" baseline="-25000" dirty="0">
              <a:solidFill>
                <a:srgbClr val="000000"/>
              </a:solidFill>
              <a:latin typeface="Times New Roman" pitchFamily="18" charset="0"/>
              <a:cs typeface="Times New Roman" pitchFamily="18" charset="0"/>
            </a:endParaRPr>
          </a:p>
        </p:txBody>
      </p:sp>
      <p:sp>
        <p:nvSpPr>
          <p:cNvPr id="2399" name="TextBox 2398"/>
          <p:cNvSpPr txBox="1"/>
          <p:nvPr/>
        </p:nvSpPr>
        <p:spPr>
          <a:xfrm>
            <a:off x="9728759" y="3523143"/>
            <a:ext cx="410690"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B</a:t>
            </a:r>
            <a:r>
              <a:rPr lang="en-US" altLang="zh-CN" sz="1867" baseline="-25000" dirty="0">
                <a:solidFill>
                  <a:srgbClr val="000000"/>
                </a:solidFill>
                <a:latin typeface="Times New Roman" pitchFamily="18" charset="0"/>
                <a:cs typeface="Times New Roman" pitchFamily="18" charset="0"/>
              </a:rPr>
              <a:t>2</a:t>
            </a:r>
            <a:endParaRPr lang="zh-CN" altLang="en-US" sz="1867" baseline="-25000" dirty="0">
              <a:solidFill>
                <a:srgbClr val="000000"/>
              </a:solidFill>
              <a:latin typeface="Times New Roman" pitchFamily="18" charset="0"/>
              <a:cs typeface="Times New Roman" pitchFamily="18" charset="0"/>
            </a:endParaRPr>
          </a:p>
        </p:txBody>
      </p:sp>
      <p:sp>
        <p:nvSpPr>
          <p:cNvPr id="214" name="椭圆 213"/>
          <p:cNvSpPr/>
          <p:nvPr/>
        </p:nvSpPr>
        <p:spPr>
          <a:xfrm>
            <a:off x="9791362" y="3573390"/>
            <a:ext cx="41636" cy="4163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2394" name="TextBox 2393"/>
          <p:cNvSpPr txBox="1"/>
          <p:nvPr/>
        </p:nvSpPr>
        <p:spPr>
          <a:xfrm>
            <a:off x="7798891" y="4216120"/>
            <a:ext cx="425116"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N</a:t>
            </a:r>
            <a:r>
              <a:rPr lang="en-US" altLang="zh-CN" sz="1867" baseline="-25000" dirty="0">
                <a:solidFill>
                  <a:srgbClr val="000000"/>
                </a:solidFill>
                <a:latin typeface="Times New Roman" pitchFamily="18" charset="0"/>
                <a:cs typeface="Times New Roman" pitchFamily="18" charset="0"/>
              </a:rPr>
              <a:t>2</a:t>
            </a:r>
            <a:endParaRPr lang="zh-CN" altLang="en-US" sz="1867" baseline="-25000" dirty="0">
              <a:solidFill>
                <a:srgbClr val="000000"/>
              </a:solidFill>
              <a:latin typeface="Times New Roman" pitchFamily="18" charset="0"/>
              <a:cs typeface="Times New Roman" pitchFamily="18" charset="0"/>
            </a:endParaRPr>
          </a:p>
        </p:txBody>
      </p:sp>
      <p:sp>
        <p:nvSpPr>
          <p:cNvPr id="3" name="TextBox 2"/>
          <p:cNvSpPr txBox="1"/>
          <p:nvPr/>
        </p:nvSpPr>
        <p:spPr>
          <a:xfrm>
            <a:off x="9805282" y="3136395"/>
            <a:ext cx="425116"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N</a:t>
            </a:r>
            <a:r>
              <a:rPr lang="en-US" altLang="zh-CN" sz="1867" baseline="-25000" dirty="0">
                <a:solidFill>
                  <a:srgbClr val="000000"/>
                </a:solidFill>
                <a:latin typeface="Times New Roman" pitchFamily="18" charset="0"/>
                <a:cs typeface="Times New Roman" pitchFamily="18" charset="0"/>
              </a:rPr>
              <a:t>1</a:t>
            </a:r>
            <a:endParaRPr lang="zh-CN" altLang="en-US" sz="1867" baseline="-25000" dirty="0">
              <a:solidFill>
                <a:srgbClr val="000000"/>
              </a:solidFill>
              <a:latin typeface="Times New Roman" pitchFamily="18" charset="0"/>
              <a:cs typeface="Times New Roman" pitchFamily="18" charset="0"/>
            </a:endParaRPr>
          </a:p>
        </p:txBody>
      </p:sp>
      <p:cxnSp>
        <p:nvCxnSpPr>
          <p:cNvPr id="2390" name="直接连接符 2389"/>
          <p:cNvCxnSpPr>
            <a:endCxn id="19" idx="1"/>
          </p:cNvCxnSpPr>
          <p:nvPr/>
        </p:nvCxnSpPr>
        <p:spPr>
          <a:xfrm>
            <a:off x="8172543" y="4196989"/>
            <a:ext cx="851995" cy="2418288"/>
          </a:xfrm>
          <a:prstGeom prst="line">
            <a:avLst/>
          </a:prstGeom>
          <a:ln w="12700">
            <a:solidFill>
              <a:schemeClr val="tx1"/>
            </a:solidFill>
            <a:headEnd type="triangle" w="sm" len="lg"/>
            <a:tailEnd type="none"/>
          </a:ln>
        </p:spPr>
        <p:style>
          <a:lnRef idx="1">
            <a:schemeClr val="accent1"/>
          </a:lnRef>
          <a:fillRef idx="0">
            <a:schemeClr val="accent1"/>
          </a:fillRef>
          <a:effectRef idx="0">
            <a:schemeClr val="accent1"/>
          </a:effectRef>
          <a:fontRef idx="minor">
            <a:schemeClr val="tx1"/>
          </a:fontRef>
        </p:style>
      </p:cxnSp>
      <p:sp>
        <p:nvSpPr>
          <p:cNvPr id="2398" name="椭圆 2397"/>
          <p:cNvSpPr/>
          <p:nvPr/>
        </p:nvSpPr>
        <p:spPr>
          <a:xfrm>
            <a:off x="8154400" y="4178504"/>
            <a:ext cx="28437" cy="3128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cxnSp>
        <p:nvCxnSpPr>
          <p:cNvPr id="2411" name="直接连接符 2410"/>
          <p:cNvCxnSpPr>
            <a:stCxn id="2391" idx="7"/>
            <a:endCxn id="19" idx="7"/>
          </p:cNvCxnSpPr>
          <p:nvPr/>
        </p:nvCxnSpPr>
        <p:spPr>
          <a:xfrm flipH="1">
            <a:off x="9067193" y="4422097"/>
            <a:ext cx="2212588" cy="2185659"/>
          </a:xfrm>
          <a:prstGeom prst="line">
            <a:avLst/>
          </a:prstGeom>
          <a:ln w="12700">
            <a:solidFill>
              <a:schemeClr val="tx1"/>
            </a:solidFill>
            <a:headEnd type="triangle" w="sm" len="lg"/>
            <a:tailEnd type="none"/>
          </a:ln>
        </p:spPr>
        <p:style>
          <a:lnRef idx="1">
            <a:schemeClr val="accent1"/>
          </a:lnRef>
          <a:fillRef idx="0">
            <a:schemeClr val="accent1"/>
          </a:fillRef>
          <a:effectRef idx="0">
            <a:schemeClr val="accent1"/>
          </a:effectRef>
          <a:fontRef idx="minor">
            <a:schemeClr val="tx1"/>
          </a:fontRef>
        </p:style>
      </p:cxnSp>
      <p:cxnSp>
        <p:nvCxnSpPr>
          <p:cNvPr id="2389" name="直接连接符 2388"/>
          <p:cNvCxnSpPr/>
          <p:nvPr/>
        </p:nvCxnSpPr>
        <p:spPr>
          <a:xfrm>
            <a:off x="9062288" y="1119249"/>
            <a:ext cx="864627" cy="2425576"/>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417" name="直接连接符 2416"/>
          <p:cNvCxnSpPr/>
          <p:nvPr/>
        </p:nvCxnSpPr>
        <p:spPr>
          <a:xfrm flipV="1">
            <a:off x="7005985" y="1110697"/>
            <a:ext cx="2022715" cy="2332563"/>
          </a:xfrm>
          <a:prstGeom prst="line">
            <a:avLst/>
          </a:prstGeom>
          <a:ln w="12700">
            <a:solidFill>
              <a:schemeClr val="tx1"/>
            </a:solidFill>
            <a:headEnd type="triangle" w="sm" len="lg"/>
            <a:tailEnd type="none"/>
          </a:ln>
        </p:spPr>
        <p:style>
          <a:lnRef idx="1">
            <a:schemeClr val="accent1"/>
          </a:lnRef>
          <a:fillRef idx="0">
            <a:schemeClr val="accent1"/>
          </a:fillRef>
          <a:effectRef idx="0">
            <a:schemeClr val="accent1"/>
          </a:effectRef>
          <a:fontRef idx="minor">
            <a:schemeClr val="tx1"/>
          </a:fontRef>
        </p:style>
      </p:cxnSp>
      <p:sp>
        <p:nvSpPr>
          <p:cNvPr id="2403" name="TextBox 2402"/>
          <p:cNvSpPr txBox="1"/>
          <p:nvPr/>
        </p:nvSpPr>
        <p:spPr>
          <a:xfrm>
            <a:off x="8764565" y="3534003"/>
            <a:ext cx="344966" cy="379656"/>
          </a:xfrm>
          <a:prstGeom prst="rect">
            <a:avLst/>
          </a:prstGeom>
          <a:noFill/>
        </p:spPr>
        <p:txBody>
          <a:bodyPr wrap="none" rtlCol="0">
            <a:spAutoFit/>
          </a:bodyPr>
          <a:lstStyle/>
          <a:p>
            <a:r>
              <a:rPr lang="en-US" altLang="zh-CN" sz="1867" i="1" dirty="0">
                <a:solidFill>
                  <a:srgbClr val="000000"/>
                </a:solidFill>
                <a:latin typeface="Times New Roman" pitchFamily="18" charset="0"/>
                <a:cs typeface="Times New Roman" pitchFamily="18" charset="0"/>
              </a:rPr>
              <a:t>C</a:t>
            </a:r>
            <a:endParaRPr lang="zh-CN" altLang="en-US" sz="1867" baseline="-25000" dirty="0">
              <a:solidFill>
                <a:srgbClr val="000000"/>
              </a:solidFill>
              <a:latin typeface="Times New Roman" pitchFamily="18" charset="0"/>
              <a:cs typeface="Times New Roman" pitchFamily="18" charset="0"/>
            </a:endParaRPr>
          </a:p>
        </p:txBody>
      </p:sp>
      <p:grpSp>
        <p:nvGrpSpPr>
          <p:cNvPr id="5536" name="组合 43"/>
          <p:cNvGrpSpPr/>
          <p:nvPr/>
        </p:nvGrpSpPr>
        <p:grpSpPr>
          <a:xfrm>
            <a:off x="5127800" y="3589634"/>
            <a:ext cx="2864077" cy="487457"/>
            <a:chOff x="3668776" y="2719583"/>
            <a:chExt cx="2148058" cy="365593"/>
          </a:xfrm>
        </p:grpSpPr>
        <p:cxnSp>
          <p:nvCxnSpPr>
            <p:cNvPr id="1711" name="直接连接符 1710"/>
            <p:cNvCxnSpPr/>
            <p:nvPr/>
          </p:nvCxnSpPr>
          <p:spPr>
            <a:xfrm flipV="1">
              <a:off x="4707089" y="2719583"/>
              <a:ext cx="1109745" cy="1900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14" name="直接连接符 1713"/>
            <p:cNvCxnSpPr/>
            <p:nvPr/>
          </p:nvCxnSpPr>
          <p:spPr>
            <a:xfrm>
              <a:off x="4718960" y="2913047"/>
              <a:ext cx="1046473" cy="17212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20" name="矩形 1719"/>
            <p:cNvSpPr/>
            <p:nvPr/>
          </p:nvSpPr>
          <p:spPr>
            <a:xfrm>
              <a:off x="3668776" y="2762136"/>
              <a:ext cx="1034178" cy="284742"/>
            </a:xfrm>
            <a:prstGeom prst="rect">
              <a:avLst/>
            </a:prstGeom>
          </p:spPr>
          <p:txBody>
            <a:bodyPr wrap="none">
              <a:spAutoFit/>
            </a:bodyPr>
            <a:lstStyle/>
            <a:p>
              <a:r>
                <a:rPr lang="zh-CN" altLang="en-US" sz="1867" b="1" dirty="0">
                  <a:solidFill>
                    <a:srgbClr val="FF0000"/>
                  </a:solidFill>
                  <a:latin typeface="微软雅黑" panose="020B0503020204020204" pitchFamily="34" charset="-122"/>
                  <a:ea typeface="微软雅黑" panose="020B0503020204020204" pitchFamily="34" charset="-122"/>
                </a:rPr>
                <a:t>齿廓工作段</a:t>
              </a:r>
            </a:p>
          </p:txBody>
        </p:sp>
      </p:grpSp>
      <p:grpSp>
        <p:nvGrpSpPr>
          <p:cNvPr id="5541" name="组合 2082"/>
          <p:cNvGrpSpPr/>
          <p:nvPr/>
        </p:nvGrpSpPr>
        <p:grpSpPr>
          <a:xfrm rot="120000">
            <a:off x="5891163" y="-2068841"/>
            <a:ext cx="6269871" cy="6277207"/>
            <a:chOff x="4427986" y="-1549047"/>
            <a:chExt cx="4702403" cy="4707905"/>
          </a:xfrm>
        </p:grpSpPr>
        <p:grpSp>
          <p:nvGrpSpPr>
            <p:cNvPr id="5542" name="组合 2083"/>
            <p:cNvGrpSpPr/>
            <p:nvPr/>
          </p:nvGrpSpPr>
          <p:grpSpPr>
            <a:xfrm>
              <a:off x="4427986" y="-1549047"/>
              <a:ext cx="4702403" cy="4707905"/>
              <a:chOff x="4427986" y="-1549047"/>
              <a:chExt cx="4702403" cy="4707905"/>
            </a:xfrm>
          </p:grpSpPr>
          <p:grpSp>
            <p:nvGrpSpPr>
              <p:cNvPr id="5543" name="组合 2085"/>
              <p:cNvGrpSpPr/>
              <p:nvPr/>
            </p:nvGrpSpPr>
            <p:grpSpPr>
              <a:xfrm>
                <a:off x="4427986" y="-1549047"/>
                <a:ext cx="4702403" cy="4707905"/>
                <a:chOff x="891550" y="-2998787"/>
                <a:chExt cx="6884784" cy="6892849"/>
              </a:xfrm>
            </p:grpSpPr>
            <p:grpSp>
              <p:nvGrpSpPr>
                <p:cNvPr id="5548" name="组合 2098"/>
                <p:cNvGrpSpPr/>
                <p:nvPr/>
              </p:nvGrpSpPr>
              <p:grpSpPr>
                <a:xfrm rot="11238666">
                  <a:off x="899593" y="-2998787"/>
                  <a:ext cx="6876741" cy="6876993"/>
                  <a:chOff x="-1502571" y="2890206"/>
                  <a:chExt cx="12182567" cy="12183011"/>
                </a:xfrm>
              </p:grpSpPr>
              <p:grpSp>
                <p:nvGrpSpPr>
                  <p:cNvPr id="5549" name="组合 2139"/>
                  <p:cNvGrpSpPr/>
                  <p:nvPr/>
                </p:nvGrpSpPr>
                <p:grpSpPr>
                  <a:xfrm>
                    <a:off x="-1502571" y="2894416"/>
                    <a:ext cx="12174490" cy="12178801"/>
                    <a:chOff x="-1502571" y="2894416"/>
                    <a:chExt cx="12174490" cy="12178801"/>
                  </a:xfrm>
                </p:grpSpPr>
                <p:grpSp>
                  <p:nvGrpSpPr>
                    <p:cNvPr id="5554" name="组合 2146"/>
                    <p:cNvGrpSpPr/>
                    <p:nvPr/>
                  </p:nvGrpSpPr>
                  <p:grpSpPr>
                    <a:xfrm>
                      <a:off x="-1502571" y="2894416"/>
                      <a:ext cx="12174490" cy="12174490"/>
                      <a:chOff x="-1502571" y="2894416"/>
                      <a:chExt cx="12174490" cy="12174490"/>
                    </a:xfrm>
                  </p:grpSpPr>
                  <p:sp>
                    <p:nvSpPr>
                      <p:cNvPr id="2151" name="任意多边形 215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52" name="弧形 2151"/>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55" name="组合 2147"/>
                    <p:cNvGrpSpPr/>
                    <p:nvPr/>
                  </p:nvGrpSpPr>
                  <p:grpSpPr>
                    <a:xfrm rot="1440000">
                      <a:off x="-1502571" y="2898727"/>
                      <a:ext cx="12174490" cy="12174490"/>
                      <a:chOff x="-1502571" y="2894416"/>
                      <a:chExt cx="12174490" cy="12174490"/>
                    </a:xfrm>
                  </p:grpSpPr>
                  <p:sp>
                    <p:nvSpPr>
                      <p:cNvPr id="2149" name="任意多边形 214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50" name="弧形 2149"/>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56" name="组合 2140"/>
                  <p:cNvGrpSpPr/>
                  <p:nvPr/>
                </p:nvGrpSpPr>
                <p:grpSpPr>
                  <a:xfrm rot="20160000">
                    <a:off x="-1494951" y="2896456"/>
                    <a:ext cx="12174490" cy="12174491"/>
                    <a:chOff x="-1502571" y="2894416"/>
                    <a:chExt cx="12174490" cy="12174490"/>
                  </a:xfrm>
                </p:grpSpPr>
                <p:sp>
                  <p:nvSpPr>
                    <p:cNvPr id="2145" name="任意多边形 21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46" name="弧形 2145"/>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61" name="组合 2141"/>
                  <p:cNvGrpSpPr/>
                  <p:nvPr/>
                </p:nvGrpSpPr>
                <p:grpSpPr>
                  <a:xfrm rot="18720000">
                    <a:off x="-1494494" y="2890206"/>
                    <a:ext cx="12174490" cy="12174490"/>
                    <a:chOff x="-1502571" y="2894416"/>
                    <a:chExt cx="12174490" cy="12174490"/>
                  </a:xfrm>
                </p:grpSpPr>
                <p:sp>
                  <p:nvSpPr>
                    <p:cNvPr id="2143" name="任意多边形 214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44" name="弧形 2143"/>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62" name="组合 2100"/>
                <p:cNvGrpSpPr/>
                <p:nvPr/>
              </p:nvGrpSpPr>
              <p:grpSpPr>
                <a:xfrm rot="5460000">
                  <a:off x="891676" y="-2983773"/>
                  <a:ext cx="6876741" cy="6876993"/>
                  <a:chOff x="-1502571" y="2890206"/>
                  <a:chExt cx="12182567" cy="12183011"/>
                </a:xfrm>
              </p:grpSpPr>
              <p:grpSp>
                <p:nvGrpSpPr>
                  <p:cNvPr id="5567" name="组合 2126"/>
                  <p:cNvGrpSpPr/>
                  <p:nvPr/>
                </p:nvGrpSpPr>
                <p:grpSpPr>
                  <a:xfrm>
                    <a:off x="-1502571" y="2894416"/>
                    <a:ext cx="12174490" cy="12178801"/>
                    <a:chOff x="-1502571" y="2894416"/>
                    <a:chExt cx="12174490" cy="12178801"/>
                  </a:xfrm>
                </p:grpSpPr>
                <p:grpSp>
                  <p:nvGrpSpPr>
                    <p:cNvPr id="5568" name="组合 2133"/>
                    <p:cNvGrpSpPr/>
                    <p:nvPr/>
                  </p:nvGrpSpPr>
                  <p:grpSpPr>
                    <a:xfrm>
                      <a:off x="-1502571" y="2894416"/>
                      <a:ext cx="12174490" cy="12174490"/>
                      <a:chOff x="-1502571" y="2894416"/>
                      <a:chExt cx="12174490" cy="12174490"/>
                    </a:xfrm>
                  </p:grpSpPr>
                  <p:sp>
                    <p:nvSpPr>
                      <p:cNvPr id="2138" name="任意多边形 213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39" name="弧形 2138"/>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69" name="组合 2134"/>
                    <p:cNvGrpSpPr/>
                    <p:nvPr/>
                  </p:nvGrpSpPr>
                  <p:grpSpPr>
                    <a:xfrm rot="1440000">
                      <a:off x="-1502571" y="2898727"/>
                      <a:ext cx="12174490" cy="12174490"/>
                      <a:chOff x="-1502571" y="2894416"/>
                      <a:chExt cx="12174490" cy="12174490"/>
                    </a:xfrm>
                  </p:grpSpPr>
                  <p:sp>
                    <p:nvSpPr>
                      <p:cNvPr id="2136" name="任意多边形 213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37" name="弧形 2136"/>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74" name="组合 2127"/>
                  <p:cNvGrpSpPr/>
                  <p:nvPr/>
                </p:nvGrpSpPr>
                <p:grpSpPr>
                  <a:xfrm rot="20160000">
                    <a:off x="-1494950" y="2896456"/>
                    <a:ext cx="12174490" cy="12174491"/>
                    <a:chOff x="-1502571" y="2894416"/>
                    <a:chExt cx="12174490" cy="12174490"/>
                  </a:xfrm>
                </p:grpSpPr>
                <p:sp>
                  <p:nvSpPr>
                    <p:cNvPr id="2132" name="任意多边形 213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33" name="弧形 2132"/>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75" name="组合 2128"/>
                  <p:cNvGrpSpPr/>
                  <p:nvPr/>
                </p:nvGrpSpPr>
                <p:grpSpPr>
                  <a:xfrm rot="18720000">
                    <a:off x="-1494494" y="2890206"/>
                    <a:ext cx="12174490" cy="12174490"/>
                    <a:chOff x="-1502571" y="2894416"/>
                    <a:chExt cx="12174490" cy="12174490"/>
                  </a:xfrm>
                </p:grpSpPr>
                <p:sp>
                  <p:nvSpPr>
                    <p:cNvPr id="2130" name="任意多边形 21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31" name="弧形 2130"/>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80" name="组合 2101"/>
                <p:cNvGrpSpPr/>
                <p:nvPr/>
              </p:nvGrpSpPr>
              <p:grpSpPr>
                <a:xfrm rot="21301570">
                  <a:off x="896720" y="-2983731"/>
                  <a:ext cx="6876741" cy="6876993"/>
                  <a:chOff x="-1502571" y="2890206"/>
                  <a:chExt cx="12182567" cy="12183011"/>
                </a:xfrm>
              </p:grpSpPr>
              <p:grpSp>
                <p:nvGrpSpPr>
                  <p:cNvPr id="5581" name="组合 2113"/>
                  <p:cNvGrpSpPr/>
                  <p:nvPr/>
                </p:nvGrpSpPr>
                <p:grpSpPr>
                  <a:xfrm>
                    <a:off x="-1502571" y="2894416"/>
                    <a:ext cx="12174490" cy="12178801"/>
                    <a:chOff x="-1502571" y="2894416"/>
                    <a:chExt cx="12174490" cy="12178801"/>
                  </a:xfrm>
                </p:grpSpPr>
                <p:grpSp>
                  <p:nvGrpSpPr>
                    <p:cNvPr id="5583" name="组合 2120"/>
                    <p:cNvGrpSpPr/>
                    <p:nvPr/>
                  </p:nvGrpSpPr>
                  <p:grpSpPr>
                    <a:xfrm>
                      <a:off x="-1502571" y="2894416"/>
                      <a:ext cx="12174490" cy="12174490"/>
                      <a:chOff x="-1502571" y="2894416"/>
                      <a:chExt cx="12174490" cy="12174490"/>
                    </a:xfrm>
                  </p:grpSpPr>
                  <p:sp>
                    <p:nvSpPr>
                      <p:cNvPr id="2125" name="任意多边形 212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26" name="弧形 2125"/>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84" name="组合 2121"/>
                    <p:cNvGrpSpPr/>
                    <p:nvPr/>
                  </p:nvGrpSpPr>
                  <p:grpSpPr>
                    <a:xfrm rot="1440000">
                      <a:off x="-1502571" y="2898727"/>
                      <a:ext cx="12174490" cy="12174490"/>
                      <a:chOff x="-1502571" y="2894416"/>
                      <a:chExt cx="12174490" cy="12174490"/>
                    </a:xfrm>
                  </p:grpSpPr>
                  <p:sp>
                    <p:nvSpPr>
                      <p:cNvPr id="2123" name="任意多边形 212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24" name="弧形 2123"/>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97" name="组合 2114"/>
                  <p:cNvGrpSpPr/>
                  <p:nvPr/>
                </p:nvGrpSpPr>
                <p:grpSpPr>
                  <a:xfrm rot="20160000">
                    <a:off x="-1494951" y="2896456"/>
                    <a:ext cx="12174490" cy="12174491"/>
                    <a:chOff x="-1502571" y="2894416"/>
                    <a:chExt cx="12174490" cy="12174490"/>
                  </a:xfrm>
                </p:grpSpPr>
                <p:sp>
                  <p:nvSpPr>
                    <p:cNvPr id="2119" name="任意多边形 211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20" name="弧形 2119"/>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598" name="组合 2115"/>
                  <p:cNvGrpSpPr/>
                  <p:nvPr/>
                </p:nvGrpSpPr>
                <p:grpSpPr>
                  <a:xfrm rot="18720000">
                    <a:off x="-1494494" y="2890206"/>
                    <a:ext cx="12174490" cy="12174490"/>
                    <a:chOff x="-1502571" y="2894416"/>
                    <a:chExt cx="12174490" cy="12174490"/>
                  </a:xfrm>
                </p:grpSpPr>
                <p:sp>
                  <p:nvSpPr>
                    <p:cNvPr id="2117" name="任意多边形 211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18" name="弧形 2117"/>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599" name="组合 2102"/>
                <p:cNvGrpSpPr/>
                <p:nvPr/>
              </p:nvGrpSpPr>
              <p:grpSpPr>
                <a:xfrm rot="15558724">
                  <a:off x="896367" y="-2981484"/>
                  <a:ext cx="6876479" cy="6874613"/>
                  <a:chOff x="-1502571" y="2894416"/>
                  <a:chExt cx="12182102" cy="12178801"/>
                </a:xfrm>
              </p:grpSpPr>
              <p:grpSp>
                <p:nvGrpSpPr>
                  <p:cNvPr id="5600" name="组合 2103"/>
                  <p:cNvGrpSpPr/>
                  <p:nvPr/>
                </p:nvGrpSpPr>
                <p:grpSpPr>
                  <a:xfrm>
                    <a:off x="-1502571" y="2894416"/>
                    <a:ext cx="12174490" cy="12178801"/>
                    <a:chOff x="-1502571" y="2894416"/>
                    <a:chExt cx="12174490" cy="12178801"/>
                  </a:xfrm>
                </p:grpSpPr>
                <p:grpSp>
                  <p:nvGrpSpPr>
                    <p:cNvPr id="5601" name="组合 2107"/>
                    <p:cNvGrpSpPr/>
                    <p:nvPr/>
                  </p:nvGrpSpPr>
                  <p:grpSpPr>
                    <a:xfrm>
                      <a:off x="-1502571" y="2894416"/>
                      <a:ext cx="12174490" cy="12174490"/>
                      <a:chOff x="-1502571" y="2894416"/>
                      <a:chExt cx="12174490" cy="12174490"/>
                    </a:xfrm>
                  </p:grpSpPr>
                  <p:sp>
                    <p:nvSpPr>
                      <p:cNvPr id="2112" name="任意多边形 211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13" name="弧形 2112"/>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02" name="组合 2108"/>
                    <p:cNvGrpSpPr/>
                    <p:nvPr/>
                  </p:nvGrpSpPr>
                  <p:grpSpPr>
                    <a:xfrm rot="1440000">
                      <a:off x="-1502571" y="2898727"/>
                      <a:ext cx="12174490" cy="12174490"/>
                      <a:chOff x="-1502571" y="2894416"/>
                      <a:chExt cx="12174490" cy="12174490"/>
                    </a:xfrm>
                  </p:grpSpPr>
                  <p:sp>
                    <p:nvSpPr>
                      <p:cNvPr id="2110" name="任意多边形 21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11" name="弧形 2110"/>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05" name="组合 2104"/>
                  <p:cNvGrpSpPr/>
                  <p:nvPr/>
                </p:nvGrpSpPr>
                <p:grpSpPr>
                  <a:xfrm rot="20160000">
                    <a:off x="-1494958" y="2896448"/>
                    <a:ext cx="12174489" cy="12174490"/>
                    <a:chOff x="-1502571" y="2894416"/>
                    <a:chExt cx="12174490" cy="12174490"/>
                  </a:xfrm>
                </p:grpSpPr>
                <p:sp>
                  <p:nvSpPr>
                    <p:cNvPr id="2106" name="任意多边形 21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07" name="弧形 2106"/>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606" name="组合 2086"/>
              <p:cNvGrpSpPr/>
              <p:nvPr/>
            </p:nvGrpSpPr>
            <p:grpSpPr>
              <a:xfrm>
                <a:off x="7551708" y="2098844"/>
                <a:ext cx="577888" cy="696840"/>
                <a:chOff x="7551708" y="2098844"/>
                <a:chExt cx="577888" cy="696840"/>
              </a:xfrm>
            </p:grpSpPr>
            <p:cxnSp>
              <p:nvCxnSpPr>
                <p:cNvPr id="2088" name="直接连接符 2087"/>
                <p:cNvCxnSpPr>
                  <a:endCxn id="2145"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89" name="直接连接符 2088"/>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0" name="直接连接符 2089"/>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1" name="直接连接符 2090"/>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2" name="直接连接符 2091"/>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3" name="直接连接符 2092"/>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4" name="直接连接符 2093"/>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5" name="直接连接符 2094"/>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6" name="直接连接符 2095"/>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7" name="直接连接符 2096"/>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98" name="直接连接符 2097"/>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085" name="任意多边形 2084"/>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11" name="组合 2152"/>
          <p:cNvGrpSpPr/>
          <p:nvPr/>
        </p:nvGrpSpPr>
        <p:grpSpPr>
          <a:xfrm rot="-120000">
            <a:off x="5941263" y="3492752"/>
            <a:ext cx="6276512" cy="6276792"/>
            <a:chOff x="4450954" y="2616684"/>
            <a:chExt cx="4707384" cy="4707594"/>
          </a:xfrm>
        </p:grpSpPr>
        <p:grpSp>
          <p:nvGrpSpPr>
            <p:cNvPr id="5612" name="组合 2153"/>
            <p:cNvGrpSpPr/>
            <p:nvPr/>
          </p:nvGrpSpPr>
          <p:grpSpPr>
            <a:xfrm>
              <a:off x="4450954" y="2616684"/>
              <a:ext cx="4707384" cy="4707594"/>
              <a:chOff x="4450954" y="2616684"/>
              <a:chExt cx="4707384" cy="4707594"/>
            </a:xfrm>
          </p:grpSpPr>
          <p:grpSp>
            <p:nvGrpSpPr>
              <p:cNvPr id="5613" name="组合 2155"/>
              <p:cNvGrpSpPr/>
              <p:nvPr/>
            </p:nvGrpSpPr>
            <p:grpSpPr>
              <a:xfrm>
                <a:off x="4450954" y="2616684"/>
                <a:ext cx="4707384" cy="4707594"/>
                <a:chOff x="913364" y="3059702"/>
                <a:chExt cx="6892080" cy="6892388"/>
              </a:xfrm>
            </p:grpSpPr>
            <p:grpSp>
              <p:nvGrpSpPr>
                <p:cNvPr id="5618" name="组合 2169"/>
                <p:cNvGrpSpPr/>
                <p:nvPr/>
              </p:nvGrpSpPr>
              <p:grpSpPr>
                <a:xfrm rot="840000">
                  <a:off x="913364" y="3075095"/>
                  <a:ext cx="6876742" cy="6876995"/>
                  <a:chOff x="-1502571" y="2890206"/>
                  <a:chExt cx="12182567" cy="12183011"/>
                </a:xfrm>
              </p:grpSpPr>
              <p:grpSp>
                <p:nvGrpSpPr>
                  <p:cNvPr id="5619" name="组合 2209"/>
                  <p:cNvGrpSpPr/>
                  <p:nvPr/>
                </p:nvGrpSpPr>
                <p:grpSpPr>
                  <a:xfrm>
                    <a:off x="-1502571" y="2894416"/>
                    <a:ext cx="12174490" cy="12178801"/>
                    <a:chOff x="-1502571" y="2894416"/>
                    <a:chExt cx="12174490" cy="12178801"/>
                  </a:xfrm>
                </p:grpSpPr>
                <p:grpSp>
                  <p:nvGrpSpPr>
                    <p:cNvPr id="5624" name="组合 2216"/>
                    <p:cNvGrpSpPr/>
                    <p:nvPr/>
                  </p:nvGrpSpPr>
                  <p:grpSpPr>
                    <a:xfrm>
                      <a:off x="-1502571" y="2894416"/>
                      <a:ext cx="12174490" cy="12174490"/>
                      <a:chOff x="-1502571" y="2894416"/>
                      <a:chExt cx="12174490" cy="12174490"/>
                    </a:xfrm>
                  </p:grpSpPr>
                  <p:sp>
                    <p:nvSpPr>
                      <p:cNvPr id="2221" name="任意多边形 222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22" name="弧形 2221"/>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25" name="组合 2217"/>
                    <p:cNvGrpSpPr/>
                    <p:nvPr/>
                  </p:nvGrpSpPr>
                  <p:grpSpPr>
                    <a:xfrm rot="1440000">
                      <a:off x="-1502571" y="2898727"/>
                      <a:ext cx="12174490" cy="12174490"/>
                      <a:chOff x="-1502571" y="2894416"/>
                      <a:chExt cx="12174490" cy="12174490"/>
                    </a:xfrm>
                  </p:grpSpPr>
                  <p:sp>
                    <p:nvSpPr>
                      <p:cNvPr id="2219" name="任意多边形 221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20" name="弧形 2219"/>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26" name="组合 2210"/>
                  <p:cNvGrpSpPr/>
                  <p:nvPr/>
                </p:nvGrpSpPr>
                <p:grpSpPr>
                  <a:xfrm rot="20160000">
                    <a:off x="-1494948" y="2896461"/>
                    <a:ext cx="12174490" cy="12174491"/>
                    <a:chOff x="-1502571" y="2894416"/>
                    <a:chExt cx="12174490" cy="12174490"/>
                  </a:xfrm>
                </p:grpSpPr>
                <p:sp>
                  <p:nvSpPr>
                    <p:cNvPr id="2215" name="任意多边形 22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16" name="弧形 2215"/>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31" name="组合 2211"/>
                  <p:cNvGrpSpPr/>
                  <p:nvPr/>
                </p:nvGrpSpPr>
                <p:grpSpPr>
                  <a:xfrm rot="18720000">
                    <a:off x="-1494494" y="2890206"/>
                    <a:ext cx="12174490" cy="12174490"/>
                    <a:chOff x="-1502571" y="2894416"/>
                    <a:chExt cx="12174490" cy="12174490"/>
                  </a:xfrm>
                </p:grpSpPr>
                <p:sp>
                  <p:nvSpPr>
                    <p:cNvPr id="2213" name="任意多边形 221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14" name="弧形 2213"/>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32" name="组合 2170"/>
                <p:cNvGrpSpPr/>
                <p:nvPr/>
              </p:nvGrpSpPr>
              <p:grpSpPr>
                <a:xfrm rot="6598794">
                  <a:off x="916156" y="3070412"/>
                  <a:ext cx="6876742" cy="6876995"/>
                  <a:chOff x="-1502571" y="2890206"/>
                  <a:chExt cx="12182567" cy="12183011"/>
                </a:xfrm>
              </p:grpSpPr>
              <p:grpSp>
                <p:nvGrpSpPr>
                  <p:cNvPr id="5637" name="组合 2196"/>
                  <p:cNvGrpSpPr/>
                  <p:nvPr/>
                </p:nvGrpSpPr>
                <p:grpSpPr>
                  <a:xfrm>
                    <a:off x="-1502571" y="2894416"/>
                    <a:ext cx="12174490" cy="12178801"/>
                    <a:chOff x="-1502571" y="2894416"/>
                    <a:chExt cx="12174490" cy="12178801"/>
                  </a:xfrm>
                </p:grpSpPr>
                <p:grpSp>
                  <p:nvGrpSpPr>
                    <p:cNvPr id="5638" name="组合 2203"/>
                    <p:cNvGrpSpPr/>
                    <p:nvPr/>
                  </p:nvGrpSpPr>
                  <p:grpSpPr>
                    <a:xfrm>
                      <a:off x="-1502571" y="2894416"/>
                      <a:ext cx="12174490" cy="12174490"/>
                      <a:chOff x="-1502571" y="2894416"/>
                      <a:chExt cx="12174490" cy="12174490"/>
                    </a:xfrm>
                  </p:grpSpPr>
                  <p:sp>
                    <p:nvSpPr>
                      <p:cNvPr id="2208" name="任意多边形 22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09" name="弧形 2208"/>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39" name="组合 2204"/>
                    <p:cNvGrpSpPr/>
                    <p:nvPr/>
                  </p:nvGrpSpPr>
                  <p:grpSpPr>
                    <a:xfrm rot="1440000">
                      <a:off x="-1502571" y="2898727"/>
                      <a:ext cx="12174490" cy="12174490"/>
                      <a:chOff x="-1502571" y="2894416"/>
                      <a:chExt cx="12174490" cy="12174490"/>
                    </a:xfrm>
                  </p:grpSpPr>
                  <p:sp>
                    <p:nvSpPr>
                      <p:cNvPr id="2206" name="任意多边形 22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07" name="弧形 2206"/>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44" name="组合 2197"/>
                  <p:cNvGrpSpPr/>
                  <p:nvPr/>
                </p:nvGrpSpPr>
                <p:grpSpPr>
                  <a:xfrm rot="20160000">
                    <a:off x="-1494947" y="2896461"/>
                    <a:ext cx="12174490" cy="12174491"/>
                    <a:chOff x="-1502571" y="2894416"/>
                    <a:chExt cx="12174490" cy="12174490"/>
                  </a:xfrm>
                </p:grpSpPr>
                <p:sp>
                  <p:nvSpPr>
                    <p:cNvPr id="2202" name="任意多边形 22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03" name="弧形 2202"/>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45" name="组合 2198"/>
                  <p:cNvGrpSpPr/>
                  <p:nvPr/>
                </p:nvGrpSpPr>
                <p:grpSpPr>
                  <a:xfrm rot="18720000">
                    <a:off x="-1494494" y="2890206"/>
                    <a:ext cx="12174490" cy="12174490"/>
                    <a:chOff x="-1502571" y="2894416"/>
                    <a:chExt cx="12174490" cy="12174490"/>
                  </a:xfrm>
                </p:grpSpPr>
                <p:sp>
                  <p:nvSpPr>
                    <p:cNvPr id="2200" name="任意多边形 219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01" name="弧形 2200"/>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50" name="组合 2171"/>
                <p:cNvGrpSpPr/>
                <p:nvPr/>
              </p:nvGrpSpPr>
              <p:grpSpPr>
                <a:xfrm rot="12359537">
                  <a:off x="916156" y="3070412"/>
                  <a:ext cx="6876742" cy="6876995"/>
                  <a:chOff x="-1502571" y="2890206"/>
                  <a:chExt cx="12182567" cy="12183011"/>
                </a:xfrm>
              </p:grpSpPr>
              <p:grpSp>
                <p:nvGrpSpPr>
                  <p:cNvPr id="5651" name="组合 2183"/>
                  <p:cNvGrpSpPr/>
                  <p:nvPr/>
                </p:nvGrpSpPr>
                <p:grpSpPr>
                  <a:xfrm>
                    <a:off x="-1502571" y="2894416"/>
                    <a:ext cx="12174490" cy="12178801"/>
                    <a:chOff x="-1502571" y="2894416"/>
                    <a:chExt cx="12174490" cy="12178801"/>
                  </a:xfrm>
                </p:grpSpPr>
                <p:grpSp>
                  <p:nvGrpSpPr>
                    <p:cNvPr id="5652" name="组合 2190"/>
                    <p:cNvGrpSpPr/>
                    <p:nvPr/>
                  </p:nvGrpSpPr>
                  <p:grpSpPr>
                    <a:xfrm>
                      <a:off x="-1502571" y="2894416"/>
                      <a:ext cx="12174490" cy="12174490"/>
                      <a:chOff x="-1502571" y="2894416"/>
                      <a:chExt cx="12174490" cy="12174490"/>
                    </a:xfrm>
                  </p:grpSpPr>
                  <p:sp>
                    <p:nvSpPr>
                      <p:cNvPr id="2195" name="任意多边形 21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96" name="弧形 2195"/>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54" name="组合 2191"/>
                    <p:cNvGrpSpPr/>
                    <p:nvPr/>
                  </p:nvGrpSpPr>
                  <p:grpSpPr>
                    <a:xfrm rot="1440000">
                      <a:off x="-1502571" y="2898727"/>
                      <a:ext cx="12174490" cy="12174490"/>
                      <a:chOff x="-1502571" y="2894416"/>
                      <a:chExt cx="12174490" cy="12174490"/>
                    </a:xfrm>
                  </p:grpSpPr>
                  <p:sp>
                    <p:nvSpPr>
                      <p:cNvPr id="2193" name="任意多边形 219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94" name="弧形 2193"/>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55" name="组合 2184"/>
                  <p:cNvGrpSpPr/>
                  <p:nvPr/>
                </p:nvGrpSpPr>
                <p:grpSpPr>
                  <a:xfrm rot="20160000">
                    <a:off x="-1494949" y="2896460"/>
                    <a:ext cx="12174490" cy="12174491"/>
                    <a:chOff x="-1502571" y="2894416"/>
                    <a:chExt cx="12174490" cy="12174490"/>
                  </a:xfrm>
                </p:grpSpPr>
                <p:sp>
                  <p:nvSpPr>
                    <p:cNvPr id="2189" name="任意多边形 218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90" name="弧形 2189"/>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57" name="组合 2185"/>
                  <p:cNvGrpSpPr/>
                  <p:nvPr/>
                </p:nvGrpSpPr>
                <p:grpSpPr>
                  <a:xfrm rot="18720000">
                    <a:off x="-1494494" y="2890206"/>
                    <a:ext cx="12174490" cy="12174490"/>
                    <a:chOff x="-1502571" y="2894416"/>
                    <a:chExt cx="12174490" cy="12174490"/>
                  </a:xfrm>
                </p:grpSpPr>
                <p:sp>
                  <p:nvSpPr>
                    <p:cNvPr id="2187" name="任意多边形 218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88" name="弧形 2187"/>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58" name="组合 2172"/>
                <p:cNvGrpSpPr/>
                <p:nvPr/>
              </p:nvGrpSpPr>
              <p:grpSpPr>
                <a:xfrm rot="16678863">
                  <a:off x="929893" y="3060634"/>
                  <a:ext cx="6876484" cy="6874619"/>
                  <a:chOff x="-1502571" y="2894416"/>
                  <a:chExt cx="12182112" cy="12178801"/>
                </a:xfrm>
              </p:grpSpPr>
              <p:grpSp>
                <p:nvGrpSpPr>
                  <p:cNvPr id="5670" name="组合 2173"/>
                  <p:cNvGrpSpPr/>
                  <p:nvPr/>
                </p:nvGrpSpPr>
                <p:grpSpPr>
                  <a:xfrm>
                    <a:off x="-1502571" y="2894416"/>
                    <a:ext cx="12174490" cy="12178801"/>
                    <a:chOff x="-1502571" y="2894416"/>
                    <a:chExt cx="12174490" cy="12178801"/>
                  </a:xfrm>
                </p:grpSpPr>
                <p:grpSp>
                  <p:nvGrpSpPr>
                    <p:cNvPr id="5672" name="组合 2177"/>
                    <p:cNvGrpSpPr/>
                    <p:nvPr/>
                  </p:nvGrpSpPr>
                  <p:grpSpPr>
                    <a:xfrm>
                      <a:off x="-1502571" y="2894416"/>
                      <a:ext cx="12174490" cy="12174490"/>
                      <a:chOff x="-1502571" y="2894416"/>
                      <a:chExt cx="12174490" cy="12174490"/>
                    </a:xfrm>
                  </p:grpSpPr>
                  <p:sp>
                    <p:nvSpPr>
                      <p:cNvPr id="2182" name="任意多边形 218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83" name="弧形 2182"/>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73" name="组合 2178"/>
                    <p:cNvGrpSpPr/>
                    <p:nvPr/>
                  </p:nvGrpSpPr>
                  <p:grpSpPr>
                    <a:xfrm rot="1440000">
                      <a:off x="-1502571" y="2898727"/>
                      <a:ext cx="12174490" cy="12174490"/>
                      <a:chOff x="-1502571" y="2894416"/>
                      <a:chExt cx="12174490" cy="12174490"/>
                    </a:xfrm>
                  </p:grpSpPr>
                  <p:sp>
                    <p:nvSpPr>
                      <p:cNvPr id="2180" name="任意多边形 217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81" name="弧形 2180"/>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74" name="组合 2174"/>
                  <p:cNvGrpSpPr/>
                  <p:nvPr/>
                </p:nvGrpSpPr>
                <p:grpSpPr>
                  <a:xfrm rot="20160000">
                    <a:off x="-1494949" y="2896460"/>
                    <a:ext cx="12174490" cy="12174490"/>
                    <a:chOff x="-1502571" y="2894416"/>
                    <a:chExt cx="12174490" cy="12174490"/>
                  </a:xfrm>
                </p:grpSpPr>
                <p:sp>
                  <p:nvSpPr>
                    <p:cNvPr id="2176" name="任意多边形 21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177" name="弧形 2176"/>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675" name="组合 2156"/>
              <p:cNvGrpSpPr/>
              <p:nvPr/>
            </p:nvGrpSpPr>
            <p:grpSpPr>
              <a:xfrm rot="14480122">
                <a:off x="7194280" y="2824180"/>
                <a:ext cx="633245" cy="709004"/>
                <a:chOff x="7492129" y="2077402"/>
                <a:chExt cx="633245" cy="709004"/>
              </a:xfrm>
            </p:grpSpPr>
            <p:cxnSp>
              <p:nvCxnSpPr>
                <p:cNvPr id="2158" name="直接连接符 2157"/>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9" name="直接连接符 2158"/>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0" name="直接连接符 2159"/>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1" name="直接连接符 2160"/>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2" name="直接连接符 2161"/>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3" name="直接连接符 2162"/>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4" name="直接连接符 2163"/>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5" name="直接连接符 2164"/>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6" name="直接连接符 2165"/>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7" name="直接连接符 2166"/>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8" name="直接连接符 2167"/>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69" name="直接连接符 2168"/>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2155" name="任意多边形 2154"/>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2226" name="椭圆 2225"/>
          <p:cNvSpPr/>
          <p:nvPr/>
        </p:nvSpPr>
        <p:spPr>
          <a:xfrm>
            <a:off x="9030992" y="3865889"/>
            <a:ext cx="28437" cy="3128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5676" name="组合 2226"/>
          <p:cNvGrpSpPr/>
          <p:nvPr/>
        </p:nvGrpSpPr>
        <p:grpSpPr>
          <a:xfrm rot="240000">
            <a:off x="5897243" y="-2067145"/>
            <a:ext cx="6269871" cy="6277207"/>
            <a:chOff x="4427986" y="-1549047"/>
            <a:chExt cx="4702403" cy="4707905"/>
          </a:xfrm>
        </p:grpSpPr>
        <p:grpSp>
          <p:nvGrpSpPr>
            <p:cNvPr id="5679" name="组合 2227"/>
            <p:cNvGrpSpPr/>
            <p:nvPr/>
          </p:nvGrpSpPr>
          <p:grpSpPr>
            <a:xfrm>
              <a:off x="4427986" y="-1549047"/>
              <a:ext cx="4702403" cy="4707905"/>
              <a:chOff x="4427986" y="-1549047"/>
              <a:chExt cx="4702403" cy="4707905"/>
            </a:xfrm>
          </p:grpSpPr>
          <p:grpSp>
            <p:nvGrpSpPr>
              <p:cNvPr id="5680" name="组合 2229"/>
              <p:cNvGrpSpPr/>
              <p:nvPr/>
            </p:nvGrpSpPr>
            <p:grpSpPr>
              <a:xfrm>
                <a:off x="4427986" y="-1549047"/>
                <a:ext cx="4702403" cy="4707905"/>
                <a:chOff x="891550" y="-2998787"/>
                <a:chExt cx="6884784" cy="6892849"/>
              </a:xfrm>
            </p:grpSpPr>
            <p:grpSp>
              <p:nvGrpSpPr>
                <p:cNvPr id="5685" name="组合 2242"/>
                <p:cNvGrpSpPr/>
                <p:nvPr/>
              </p:nvGrpSpPr>
              <p:grpSpPr>
                <a:xfrm rot="11238666">
                  <a:off x="899593" y="-2998787"/>
                  <a:ext cx="6876741" cy="6876993"/>
                  <a:chOff x="-1502571" y="2890206"/>
                  <a:chExt cx="12182567" cy="12183011"/>
                </a:xfrm>
              </p:grpSpPr>
              <p:grpSp>
                <p:nvGrpSpPr>
                  <p:cNvPr id="5686" name="组合 2283"/>
                  <p:cNvGrpSpPr/>
                  <p:nvPr/>
                </p:nvGrpSpPr>
                <p:grpSpPr>
                  <a:xfrm>
                    <a:off x="-1502571" y="2894416"/>
                    <a:ext cx="12174490" cy="12178801"/>
                    <a:chOff x="-1502571" y="2894416"/>
                    <a:chExt cx="12174490" cy="12178801"/>
                  </a:xfrm>
                </p:grpSpPr>
                <p:grpSp>
                  <p:nvGrpSpPr>
                    <p:cNvPr id="5687" name="组合 2290"/>
                    <p:cNvGrpSpPr/>
                    <p:nvPr/>
                  </p:nvGrpSpPr>
                  <p:grpSpPr>
                    <a:xfrm>
                      <a:off x="-1502571" y="2894416"/>
                      <a:ext cx="12174490" cy="12174490"/>
                      <a:chOff x="-1502571" y="2894416"/>
                      <a:chExt cx="12174490" cy="12174490"/>
                    </a:xfrm>
                  </p:grpSpPr>
                  <p:sp>
                    <p:nvSpPr>
                      <p:cNvPr id="2295" name="任意多边形 22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96" name="弧形 2295"/>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92" name="组合 2291"/>
                    <p:cNvGrpSpPr/>
                    <p:nvPr/>
                  </p:nvGrpSpPr>
                  <p:grpSpPr>
                    <a:xfrm rot="1440000">
                      <a:off x="-1502571" y="2898727"/>
                      <a:ext cx="12174490" cy="12174490"/>
                      <a:chOff x="-1502571" y="2894416"/>
                      <a:chExt cx="12174490" cy="12174490"/>
                    </a:xfrm>
                  </p:grpSpPr>
                  <p:sp>
                    <p:nvSpPr>
                      <p:cNvPr id="2293" name="任意多边形 229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94" name="弧形 2293"/>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93" name="组合 2284"/>
                  <p:cNvGrpSpPr/>
                  <p:nvPr/>
                </p:nvGrpSpPr>
                <p:grpSpPr>
                  <a:xfrm rot="20160000">
                    <a:off x="-1494951" y="2896456"/>
                    <a:ext cx="12174490" cy="12174491"/>
                    <a:chOff x="-1502571" y="2894416"/>
                    <a:chExt cx="12174490" cy="12174490"/>
                  </a:xfrm>
                </p:grpSpPr>
                <p:sp>
                  <p:nvSpPr>
                    <p:cNvPr id="2289" name="任意多边形 228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90" name="弧形 2289"/>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698" name="组合 2285"/>
                  <p:cNvGrpSpPr/>
                  <p:nvPr/>
                </p:nvGrpSpPr>
                <p:grpSpPr>
                  <a:xfrm rot="18720000">
                    <a:off x="-1494494" y="2890206"/>
                    <a:ext cx="12174490" cy="12174490"/>
                    <a:chOff x="-1502571" y="2894416"/>
                    <a:chExt cx="12174490" cy="12174490"/>
                  </a:xfrm>
                </p:grpSpPr>
                <p:sp>
                  <p:nvSpPr>
                    <p:cNvPr id="2287" name="任意多边形 228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88" name="弧形 2287"/>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699" name="组合 2244"/>
                <p:cNvGrpSpPr/>
                <p:nvPr/>
              </p:nvGrpSpPr>
              <p:grpSpPr>
                <a:xfrm rot="5460000">
                  <a:off x="891676" y="-2983773"/>
                  <a:ext cx="6876741" cy="6876993"/>
                  <a:chOff x="-1502571" y="2890206"/>
                  <a:chExt cx="12182567" cy="12183011"/>
                </a:xfrm>
              </p:grpSpPr>
              <p:grpSp>
                <p:nvGrpSpPr>
                  <p:cNvPr id="5700" name="组合 2270"/>
                  <p:cNvGrpSpPr/>
                  <p:nvPr/>
                </p:nvGrpSpPr>
                <p:grpSpPr>
                  <a:xfrm>
                    <a:off x="-1502571" y="2894416"/>
                    <a:ext cx="12174490" cy="12178801"/>
                    <a:chOff x="-1502571" y="2894416"/>
                    <a:chExt cx="12174490" cy="12178801"/>
                  </a:xfrm>
                </p:grpSpPr>
                <p:grpSp>
                  <p:nvGrpSpPr>
                    <p:cNvPr id="5705" name="组合 2277"/>
                    <p:cNvGrpSpPr/>
                    <p:nvPr/>
                  </p:nvGrpSpPr>
                  <p:grpSpPr>
                    <a:xfrm>
                      <a:off x="-1502571" y="2894416"/>
                      <a:ext cx="12174490" cy="12174490"/>
                      <a:chOff x="-1502571" y="2894416"/>
                      <a:chExt cx="12174490" cy="12174490"/>
                    </a:xfrm>
                  </p:grpSpPr>
                  <p:sp>
                    <p:nvSpPr>
                      <p:cNvPr id="2282" name="任意多边形 228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83" name="弧形 2282"/>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06" name="组合 2278"/>
                    <p:cNvGrpSpPr/>
                    <p:nvPr/>
                  </p:nvGrpSpPr>
                  <p:grpSpPr>
                    <a:xfrm rot="1440000">
                      <a:off x="-1502571" y="2898727"/>
                      <a:ext cx="12174490" cy="12174490"/>
                      <a:chOff x="-1502571" y="2894416"/>
                      <a:chExt cx="12174490" cy="12174490"/>
                    </a:xfrm>
                  </p:grpSpPr>
                  <p:sp>
                    <p:nvSpPr>
                      <p:cNvPr id="2280" name="任意多边形 227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81" name="弧形 2280"/>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11" name="组合 2271"/>
                  <p:cNvGrpSpPr/>
                  <p:nvPr/>
                </p:nvGrpSpPr>
                <p:grpSpPr>
                  <a:xfrm rot="20160000">
                    <a:off x="-1494950" y="2896456"/>
                    <a:ext cx="12174490" cy="12174491"/>
                    <a:chOff x="-1502571" y="2894416"/>
                    <a:chExt cx="12174490" cy="12174490"/>
                  </a:xfrm>
                </p:grpSpPr>
                <p:sp>
                  <p:nvSpPr>
                    <p:cNvPr id="2276" name="任意多边形 22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77" name="弧形 2276"/>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12" name="组合 2272"/>
                  <p:cNvGrpSpPr/>
                  <p:nvPr/>
                </p:nvGrpSpPr>
                <p:grpSpPr>
                  <a:xfrm rot="18720000">
                    <a:off x="-1494494" y="2890206"/>
                    <a:ext cx="12174490" cy="12174490"/>
                    <a:chOff x="-1502571" y="2894416"/>
                    <a:chExt cx="12174490" cy="12174490"/>
                  </a:xfrm>
                </p:grpSpPr>
                <p:sp>
                  <p:nvSpPr>
                    <p:cNvPr id="2274" name="任意多边形 227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75" name="弧形 2274"/>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13" name="组合 2245"/>
                <p:cNvGrpSpPr/>
                <p:nvPr/>
              </p:nvGrpSpPr>
              <p:grpSpPr>
                <a:xfrm rot="21301570">
                  <a:off x="896720" y="-2983731"/>
                  <a:ext cx="6876741" cy="6876993"/>
                  <a:chOff x="-1502571" y="2890206"/>
                  <a:chExt cx="12182567" cy="12183011"/>
                </a:xfrm>
              </p:grpSpPr>
              <p:grpSp>
                <p:nvGrpSpPr>
                  <p:cNvPr id="5718" name="组合 2257"/>
                  <p:cNvGrpSpPr/>
                  <p:nvPr/>
                </p:nvGrpSpPr>
                <p:grpSpPr>
                  <a:xfrm>
                    <a:off x="-1502571" y="2894416"/>
                    <a:ext cx="12174490" cy="12178801"/>
                    <a:chOff x="-1502571" y="2894416"/>
                    <a:chExt cx="12174490" cy="12178801"/>
                  </a:xfrm>
                </p:grpSpPr>
                <p:grpSp>
                  <p:nvGrpSpPr>
                    <p:cNvPr id="5719" name="组合 2264"/>
                    <p:cNvGrpSpPr/>
                    <p:nvPr/>
                  </p:nvGrpSpPr>
                  <p:grpSpPr>
                    <a:xfrm>
                      <a:off x="-1502571" y="2894416"/>
                      <a:ext cx="12174490" cy="12174490"/>
                      <a:chOff x="-1502571" y="2894416"/>
                      <a:chExt cx="12174490" cy="12174490"/>
                    </a:xfrm>
                  </p:grpSpPr>
                  <p:sp>
                    <p:nvSpPr>
                      <p:cNvPr id="2269" name="任意多边形 226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70" name="弧形 2269"/>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24" name="组合 2265"/>
                    <p:cNvGrpSpPr/>
                    <p:nvPr/>
                  </p:nvGrpSpPr>
                  <p:grpSpPr>
                    <a:xfrm rot="1440000">
                      <a:off x="-1502571" y="2898727"/>
                      <a:ext cx="12174490" cy="12174490"/>
                      <a:chOff x="-1502571" y="2894416"/>
                      <a:chExt cx="12174490" cy="12174490"/>
                    </a:xfrm>
                  </p:grpSpPr>
                  <p:sp>
                    <p:nvSpPr>
                      <p:cNvPr id="2267" name="任意多边形 226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68" name="弧形 2267"/>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25" name="组合 2258"/>
                  <p:cNvGrpSpPr/>
                  <p:nvPr/>
                </p:nvGrpSpPr>
                <p:grpSpPr>
                  <a:xfrm rot="20160000">
                    <a:off x="-1494951" y="2896456"/>
                    <a:ext cx="12174490" cy="12174491"/>
                    <a:chOff x="-1502571" y="2894416"/>
                    <a:chExt cx="12174490" cy="12174490"/>
                  </a:xfrm>
                </p:grpSpPr>
                <p:sp>
                  <p:nvSpPr>
                    <p:cNvPr id="2263" name="任意多边形 22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64" name="弧形 2263"/>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27" name="组合 2259"/>
                  <p:cNvGrpSpPr/>
                  <p:nvPr/>
                </p:nvGrpSpPr>
                <p:grpSpPr>
                  <a:xfrm rot="18720000">
                    <a:off x="-1494494" y="2890206"/>
                    <a:ext cx="12174490" cy="12174490"/>
                    <a:chOff x="-1502571" y="2894416"/>
                    <a:chExt cx="12174490" cy="12174490"/>
                  </a:xfrm>
                </p:grpSpPr>
                <p:sp>
                  <p:nvSpPr>
                    <p:cNvPr id="2261" name="任意多边形 226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62" name="弧形 2261"/>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28" name="组合 2246"/>
                <p:cNvGrpSpPr/>
                <p:nvPr/>
              </p:nvGrpSpPr>
              <p:grpSpPr>
                <a:xfrm rot="15558724">
                  <a:off x="896367" y="-2981484"/>
                  <a:ext cx="6876479" cy="6874613"/>
                  <a:chOff x="-1502571" y="2894416"/>
                  <a:chExt cx="12182102" cy="12178801"/>
                </a:xfrm>
              </p:grpSpPr>
              <p:grpSp>
                <p:nvGrpSpPr>
                  <p:cNvPr id="5741" name="组合 2247"/>
                  <p:cNvGrpSpPr/>
                  <p:nvPr/>
                </p:nvGrpSpPr>
                <p:grpSpPr>
                  <a:xfrm>
                    <a:off x="-1502571" y="2894416"/>
                    <a:ext cx="12174490" cy="12178801"/>
                    <a:chOff x="-1502571" y="2894416"/>
                    <a:chExt cx="12174490" cy="12178801"/>
                  </a:xfrm>
                </p:grpSpPr>
                <p:grpSp>
                  <p:nvGrpSpPr>
                    <p:cNvPr id="5742" name="组合 2251"/>
                    <p:cNvGrpSpPr/>
                    <p:nvPr/>
                  </p:nvGrpSpPr>
                  <p:grpSpPr>
                    <a:xfrm>
                      <a:off x="-1502571" y="2894416"/>
                      <a:ext cx="12174490" cy="12174490"/>
                      <a:chOff x="-1502571" y="2894416"/>
                      <a:chExt cx="12174490" cy="12174490"/>
                    </a:xfrm>
                  </p:grpSpPr>
                  <p:sp>
                    <p:nvSpPr>
                      <p:cNvPr id="2256" name="任意多边形 22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57" name="弧形 2256"/>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43" name="组合 2252"/>
                    <p:cNvGrpSpPr/>
                    <p:nvPr/>
                  </p:nvGrpSpPr>
                  <p:grpSpPr>
                    <a:xfrm rot="1440000">
                      <a:off x="-1502571" y="2898727"/>
                      <a:ext cx="12174490" cy="12174490"/>
                      <a:chOff x="-1502571" y="2894416"/>
                      <a:chExt cx="12174490" cy="12174490"/>
                    </a:xfrm>
                  </p:grpSpPr>
                  <p:sp>
                    <p:nvSpPr>
                      <p:cNvPr id="2254" name="任意多边形 225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55" name="弧形 2254"/>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44" name="组合 2248"/>
                  <p:cNvGrpSpPr/>
                  <p:nvPr/>
                </p:nvGrpSpPr>
                <p:grpSpPr>
                  <a:xfrm rot="20160000">
                    <a:off x="-1494958" y="2896448"/>
                    <a:ext cx="12174489" cy="12174490"/>
                    <a:chOff x="-1502571" y="2894416"/>
                    <a:chExt cx="12174490" cy="12174490"/>
                  </a:xfrm>
                </p:grpSpPr>
                <p:sp>
                  <p:nvSpPr>
                    <p:cNvPr id="2250" name="任意多边形 22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251" name="弧形 2250"/>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745" name="组合 2230"/>
              <p:cNvGrpSpPr/>
              <p:nvPr/>
            </p:nvGrpSpPr>
            <p:grpSpPr>
              <a:xfrm>
                <a:off x="7551708" y="2098844"/>
                <a:ext cx="577888" cy="696840"/>
                <a:chOff x="7551708" y="2098844"/>
                <a:chExt cx="577888" cy="696840"/>
              </a:xfrm>
            </p:grpSpPr>
            <p:cxnSp>
              <p:nvCxnSpPr>
                <p:cNvPr id="2232" name="直接连接符 2231"/>
                <p:cNvCxnSpPr>
                  <a:endCxn id="2289"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33" name="直接连接符 2232"/>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34" name="直接连接符 2233"/>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35" name="直接连接符 2234"/>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36" name="直接连接符 2235"/>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37" name="直接连接符 2236"/>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38" name="直接连接符 2237"/>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39" name="直接连接符 2238"/>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40" name="直接连接符 2239"/>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41" name="直接连接符 2240"/>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42" name="直接连接符 2241"/>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229" name="任意多边形 2228"/>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46" name="组合 2296"/>
          <p:cNvGrpSpPr/>
          <p:nvPr/>
        </p:nvGrpSpPr>
        <p:grpSpPr>
          <a:xfrm rot="-240000">
            <a:off x="5947343" y="3494448"/>
            <a:ext cx="6276512" cy="6276792"/>
            <a:chOff x="4450954" y="2616684"/>
            <a:chExt cx="4707384" cy="4707594"/>
          </a:xfrm>
        </p:grpSpPr>
        <p:grpSp>
          <p:nvGrpSpPr>
            <p:cNvPr id="5749" name="组合 2297"/>
            <p:cNvGrpSpPr/>
            <p:nvPr/>
          </p:nvGrpSpPr>
          <p:grpSpPr>
            <a:xfrm>
              <a:off x="4450954" y="2616684"/>
              <a:ext cx="4707384" cy="4707594"/>
              <a:chOff x="4450954" y="2616684"/>
              <a:chExt cx="4707384" cy="4707594"/>
            </a:xfrm>
          </p:grpSpPr>
          <p:grpSp>
            <p:nvGrpSpPr>
              <p:cNvPr id="5750" name="组合 2299"/>
              <p:cNvGrpSpPr/>
              <p:nvPr/>
            </p:nvGrpSpPr>
            <p:grpSpPr>
              <a:xfrm>
                <a:off x="4450954" y="2616684"/>
                <a:ext cx="4707384" cy="4707594"/>
                <a:chOff x="913364" y="3059702"/>
                <a:chExt cx="6892080" cy="6892388"/>
              </a:xfrm>
            </p:grpSpPr>
            <p:grpSp>
              <p:nvGrpSpPr>
                <p:cNvPr id="5755" name="组合 2313"/>
                <p:cNvGrpSpPr/>
                <p:nvPr/>
              </p:nvGrpSpPr>
              <p:grpSpPr>
                <a:xfrm rot="840000">
                  <a:off x="913364" y="3075095"/>
                  <a:ext cx="6876742" cy="6876995"/>
                  <a:chOff x="-1502571" y="2890206"/>
                  <a:chExt cx="12182567" cy="12183011"/>
                </a:xfrm>
              </p:grpSpPr>
              <p:grpSp>
                <p:nvGrpSpPr>
                  <p:cNvPr id="5756" name="组合 2353"/>
                  <p:cNvGrpSpPr/>
                  <p:nvPr/>
                </p:nvGrpSpPr>
                <p:grpSpPr>
                  <a:xfrm>
                    <a:off x="-1502571" y="2894416"/>
                    <a:ext cx="12174490" cy="12178801"/>
                    <a:chOff x="-1502571" y="2894416"/>
                    <a:chExt cx="12174490" cy="12178801"/>
                  </a:xfrm>
                </p:grpSpPr>
                <p:grpSp>
                  <p:nvGrpSpPr>
                    <p:cNvPr id="5757" name="组合 2360"/>
                    <p:cNvGrpSpPr/>
                    <p:nvPr/>
                  </p:nvGrpSpPr>
                  <p:grpSpPr>
                    <a:xfrm>
                      <a:off x="-1502571" y="2894416"/>
                      <a:ext cx="12174490" cy="12174490"/>
                      <a:chOff x="-1502571" y="2894416"/>
                      <a:chExt cx="12174490" cy="12174490"/>
                    </a:xfrm>
                  </p:grpSpPr>
                  <p:sp>
                    <p:nvSpPr>
                      <p:cNvPr id="2365" name="任意多边形 23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66" name="弧形 2365"/>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62" name="组合 2361"/>
                    <p:cNvGrpSpPr/>
                    <p:nvPr/>
                  </p:nvGrpSpPr>
                  <p:grpSpPr>
                    <a:xfrm rot="1440000">
                      <a:off x="-1502571" y="2898727"/>
                      <a:ext cx="12174490" cy="12174490"/>
                      <a:chOff x="-1502571" y="2894416"/>
                      <a:chExt cx="12174490" cy="12174490"/>
                    </a:xfrm>
                  </p:grpSpPr>
                  <p:sp>
                    <p:nvSpPr>
                      <p:cNvPr id="2363" name="任意多边形 23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64" name="弧形 2363"/>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63" name="组合 2354"/>
                  <p:cNvGrpSpPr/>
                  <p:nvPr/>
                </p:nvGrpSpPr>
                <p:grpSpPr>
                  <a:xfrm rot="20160000">
                    <a:off x="-1494948" y="2896461"/>
                    <a:ext cx="12174490" cy="12174491"/>
                    <a:chOff x="-1502571" y="2894416"/>
                    <a:chExt cx="12174490" cy="12174490"/>
                  </a:xfrm>
                </p:grpSpPr>
                <p:sp>
                  <p:nvSpPr>
                    <p:cNvPr id="2359" name="任意多边形 23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60" name="弧形 2359"/>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68" name="组合 2355"/>
                  <p:cNvGrpSpPr/>
                  <p:nvPr/>
                </p:nvGrpSpPr>
                <p:grpSpPr>
                  <a:xfrm rot="18720000">
                    <a:off x="-1494494" y="2890206"/>
                    <a:ext cx="12174490" cy="12174490"/>
                    <a:chOff x="-1502571" y="2894416"/>
                    <a:chExt cx="12174490" cy="12174490"/>
                  </a:xfrm>
                </p:grpSpPr>
                <p:sp>
                  <p:nvSpPr>
                    <p:cNvPr id="2357" name="任意多边形 23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58" name="弧形 2357"/>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69" name="组合 2314"/>
                <p:cNvGrpSpPr/>
                <p:nvPr/>
              </p:nvGrpSpPr>
              <p:grpSpPr>
                <a:xfrm rot="6598794">
                  <a:off x="916156" y="3070412"/>
                  <a:ext cx="6876742" cy="6876995"/>
                  <a:chOff x="-1502571" y="2890206"/>
                  <a:chExt cx="12182567" cy="12183011"/>
                </a:xfrm>
              </p:grpSpPr>
              <p:grpSp>
                <p:nvGrpSpPr>
                  <p:cNvPr id="5770" name="组合 2340"/>
                  <p:cNvGrpSpPr/>
                  <p:nvPr/>
                </p:nvGrpSpPr>
                <p:grpSpPr>
                  <a:xfrm>
                    <a:off x="-1502571" y="2894416"/>
                    <a:ext cx="12174490" cy="12178801"/>
                    <a:chOff x="-1502571" y="2894416"/>
                    <a:chExt cx="12174490" cy="12178801"/>
                  </a:xfrm>
                </p:grpSpPr>
                <p:grpSp>
                  <p:nvGrpSpPr>
                    <p:cNvPr id="5775" name="组合 2347"/>
                    <p:cNvGrpSpPr/>
                    <p:nvPr/>
                  </p:nvGrpSpPr>
                  <p:grpSpPr>
                    <a:xfrm>
                      <a:off x="-1502571" y="2894416"/>
                      <a:ext cx="12174490" cy="12174490"/>
                      <a:chOff x="-1502571" y="2894416"/>
                      <a:chExt cx="12174490" cy="12174490"/>
                    </a:xfrm>
                  </p:grpSpPr>
                  <p:sp>
                    <p:nvSpPr>
                      <p:cNvPr id="2352" name="任意多边形 23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53" name="弧形 2352"/>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76" name="组合 2348"/>
                    <p:cNvGrpSpPr/>
                    <p:nvPr/>
                  </p:nvGrpSpPr>
                  <p:grpSpPr>
                    <a:xfrm rot="1440000">
                      <a:off x="-1502571" y="2898727"/>
                      <a:ext cx="12174490" cy="12174490"/>
                      <a:chOff x="-1502571" y="2894416"/>
                      <a:chExt cx="12174490" cy="12174490"/>
                    </a:xfrm>
                  </p:grpSpPr>
                  <p:sp>
                    <p:nvSpPr>
                      <p:cNvPr id="2350" name="任意多边形 23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51" name="弧形 2350"/>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81" name="组合 2341"/>
                  <p:cNvGrpSpPr/>
                  <p:nvPr/>
                </p:nvGrpSpPr>
                <p:grpSpPr>
                  <a:xfrm rot="20160000">
                    <a:off x="-1494947" y="2896461"/>
                    <a:ext cx="12174490" cy="12174491"/>
                    <a:chOff x="-1502571" y="2894416"/>
                    <a:chExt cx="12174490" cy="12174490"/>
                  </a:xfrm>
                </p:grpSpPr>
                <p:sp>
                  <p:nvSpPr>
                    <p:cNvPr id="2346" name="任意多边形 23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47" name="弧形 2346"/>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82" name="组合 2342"/>
                  <p:cNvGrpSpPr/>
                  <p:nvPr/>
                </p:nvGrpSpPr>
                <p:grpSpPr>
                  <a:xfrm rot="18720000">
                    <a:off x="-1494494" y="2890206"/>
                    <a:ext cx="12174490" cy="12174490"/>
                    <a:chOff x="-1502571" y="2894416"/>
                    <a:chExt cx="12174490" cy="12174490"/>
                  </a:xfrm>
                </p:grpSpPr>
                <p:sp>
                  <p:nvSpPr>
                    <p:cNvPr id="2344" name="任意多边形 23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45" name="弧形 2344"/>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83" name="组合 2315"/>
                <p:cNvGrpSpPr/>
                <p:nvPr/>
              </p:nvGrpSpPr>
              <p:grpSpPr>
                <a:xfrm rot="12359537">
                  <a:off x="916156" y="3070412"/>
                  <a:ext cx="6876742" cy="6876995"/>
                  <a:chOff x="-1502571" y="2890206"/>
                  <a:chExt cx="12182567" cy="12183011"/>
                </a:xfrm>
              </p:grpSpPr>
              <p:grpSp>
                <p:nvGrpSpPr>
                  <p:cNvPr id="5788" name="组合 2327"/>
                  <p:cNvGrpSpPr/>
                  <p:nvPr/>
                </p:nvGrpSpPr>
                <p:grpSpPr>
                  <a:xfrm>
                    <a:off x="-1502571" y="2894416"/>
                    <a:ext cx="12174490" cy="12178801"/>
                    <a:chOff x="-1502571" y="2894416"/>
                    <a:chExt cx="12174490" cy="12178801"/>
                  </a:xfrm>
                </p:grpSpPr>
                <p:grpSp>
                  <p:nvGrpSpPr>
                    <p:cNvPr id="5789" name="组合 2334"/>
                    <p:cNvGrpSpPr/>
                    <p:nvPr/>
                  </p:nvGrpSpPr>
                  <p:grpSpPr>
                    <a:xfrm>
                      <a:off x="-1502571" y="2894416"/>
                      <a:ext cx="12174490" cy="12174490"/>
                      <a:chOff x="-1502571" y="2894416"/>
                      <a:chExt cx="12174490" cy="12174490"/>
                    </a:xfrm>
                  </p:grpSpPr>
                  <p:sp>
                    <p:nvSpPr>
                      <p:cNvPr id="2339" name="任意多边形 23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40" name="弧形 2339"/>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94" name="组合 2335"/>
                    <p:cNvGrpSpPr/>
                    <p:nvPr/>
                  </p:nvGrpSpPr>
                  <p:grpSpPr>
                    <a:xfrm rot="1440000">
                      <a:off x="-1502571" y="2898727"/>
                      <a:ext cx="12174490" cy="12174490"/>
                      <a:chOff x="-1502571" y="2894416"/>
                      <a:chExt cx="12174490" cy="12174490"/>
                    </a:xfrm>
                  </p:grpSpPr>
                  <p:sp>
                    <p:nvSpPr>
                      <p:cNvPr id="2337" name="任意多边形 23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38" name="弧形 2337"/>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95" name="组合 2328"/>
                  <p:cNvGrpSpPr/>
                  <p:nvPr/>
                </p:nvGrpSpPr>
                <p:grpSpPr>
                  <a:xfrm rot="20160000">
                    <a:off x="-1494949" y="2896460"/>
                    <a:ext cx="12174490" cy="12174491"/>
                    <a:chOff x="-1502571" y="2894416"/>
                    <a:chExt cx="12174490" cy="12174490"/>
                  </a:xfrm>
                </p:grpSpPr>
                <p:sp>
                  <p:nvSpPr>
                    <p:cNvPr id="2333" name="任意多边形 23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34" name="弧形 2333"/>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796" name="组合 2329"/>
                  <p:cNvGrpSpPr/>
                  <p:nvPr/>
                </p:nvGrpSpPr>
                <p:grpSpPr>
                  <a:xfrm rot="18720000">
                    <a:off x="-1494494" y="2890206"/>
                    <a:ext cx="12174490" cy="12174490"/>
                    <a:chOff x="-1502571" y="2894416"/>
                    <a:chExt cx="12174490" cy="12174490"/>
                  </a:xfrm>
                </p:grpSpPr>
                <p:sp>
                  <p:nvSpPr>
                    <p:cNvPr id="2331" name="任意多边形 233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32" name="弧形 2331"/>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798" name="组合 2316"/>
                <p:cNvGrpSpPr/>
                <p:nvPr/>
              </p:nvGrpSpPr>
              <p:grpSpPr>
                <a:xfrm rot="16678863">
                  <a:off x="929893" y="3060634"/>
                  <a:ext cx="6876484" cy="6874619"/>
                  <a:chOff x="-1502571" y="2894416"/>
                  <a:chExt cx="12182112" cy="12178801"/>
                </a:xfrm>
              </p:grpSpPr>
              <p:grpSp>
                <p:nvGrpSpPr>
                  <p:cNvPr id="5799" name="组合 2317"/>
                  <p:cNvGrpSpPr/>
                  <p:nvPr/>
                </p:nvGrpSpPr>
                <p:grpSpPr>
                  <a:xfrm>
                    <a:off x="-1502571" y="2894416"/>
                    <a:ext cx="12174490" cy="12178801"/>
                    <a:chOff x="-1502571" y="2894416"/>
                    <a:chExt cx="12174490" cy="12178801"/>
                  </a:xfrm>
                </p:grpSpPr>
                <p:grpSp>
                  <p:nvGrpSpPr>
                    <p:cNvPr id="5801" name="组合 2321"/>
                    <p:cNvGrpSpPr/>
                    <p:nvPr/>
                  </p:nvGrpSpPr>
                  <p:grpSpPr>
                    <a:xfrm>
                      <a:off x="-1502571" y="2894416"/>
                      <a:ext cx="12174490" cy="12174490"/>
                      <a:chOff x="-1502571" y="2894416"/>
                      <a:chExt cx="12174490" cy="12174490"/>
                    </a:xfrm>
                  </p:grpSpPr>
                  <p:sp>
                    <p:nvSpPr>
                      <p:cNvPr id="2326" name="任意多边形 23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27" name="弧形 2326"/>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02" name="组合 2322"/>
                    <p:cNvGrpSpPr/>
                    <p:nvPr/>
                  </p:nvGrpSpPr>
                  <p:grpSpPr>
                    <a:xfrm rot="1440000">
                      <a:off x="-1502571" y="2898727"/>
                      <a:ext cx="12174490" cy="12174490"/>
                      <a:chOff x="-1502571" y="2894416"/>
                      <a:chExt cx="12174490" cy="12174490"/>
                    </a:xfrm>
                  </p:grpSpPr>
                  <p:sp>
                    <p:nvSpPr>
                      <p:cNvPr id="2324" name="任意多边形 23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25" name="弧形 2324"/>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814" name="组合 2318"/>
                  <p:cNvGrpSpPr/>
                  <p:nvPr/>
                </p:nvGrpSpPr>
                <p:grpSpPr>
                  <a:xfrm rot="20160000">
                    <a:off x="-1494949" y="2896460"/>
                    <a:ext cx="12174490" cy="12174490"/>
                    <a:chOff x="-1502571" y="2894416"/>
                    <a:chExt cx="12174490" cy="12174490"/>
                  </a:xfrm>
                </p:grpSpPr>
                <p:sp>
                  <p:nvSpPr>
                    <p:cNvPr id="2320" name="任意多边形 231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321" name="弧形 2320"/>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816" name="组合 2300"/>
              <p:cNvGrpSpPr/>
              <p:nvPr/>
            </p:nvGrpSpPr>
            <p:grpSpPr>
              <a:xfrm rot="14480122">
                <a:off x="7194280" y="2824180"/>
                <a:ext cx="633245" cy="709004"/>
                <a:chOff x="7492129" y="2077402"/>
                <a:chExt cx="633245" cy="709004"/>
              </a:xfrm>
            </p:grpSpPr>
            <p:cxnSp>
              <p:nvCxnSpPr>
                <p:cNvPr id="2302" name="直接连接符 2301"/>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03" name="直接连接符 2302"/>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04" name="直接连接符 2303"/>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05" name="直接连接符 2304"/>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06" name="直接连接符 2305"/>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07" name="直接连接符 2306"/>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08" name="直接连接符 2307"/>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09" name="直接连接符 2308"/>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10" name="直接连接符 2309"/>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11" name="直接连接符 2310"/>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12" name="直接连接符 2311"/>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13" name="直接连接符 2312"/>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2299" name="任意多边形 2298"/>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17" name="组合 2369"/>
          <p:cNvGrpSpPr/>
          <p:nvPr/>
        </p:nvGrpSpPr>
        <p:grpSpPr>
          <a:xfrm rot="480000">
            <a:off x="5887038" y="-2067146"/>
            <a:ext cx="6269871" cy="6277207"/>
            <a:chOff x="4427986" y="-1549047"/>
            <a:chExt cx="4702403" cy="4707905"/>
          </a:xfrm>
        </p:grpSpPr>
        <p:grpSp>
          <p:nvGrpSpPr>
            <p:cNvPr id="5818" name="组合 2370"/>
            <p:cNvGrpSpPr/>
            <p:nvPr/>
          </p:nvGrpSpPr>
          <p:grpSpPr>
            <a:xfrm>
              <a:off x="4427986" y="-1549047"/>
              <a:ext cx="4702403" cy="4707905"/>
              <a:chOff x="4427986" y="-1549047"/>
              <a:chExt cx="4702403" cy="4707905"/>
            </a:xfrm>
          </p:grpSpPr>
          <p:grpSp>
            <p:nvGrpSpPr>
              <p:cNvPr id="5819" name="组合 2372"/>
              <p:cNvGrpSpPr/>
              <p:nvPr/>
            </p:nvGrpSpPr>
            <p:grpSpPr>
              <a:xfrm>
                <a:off x="4427986" y="-1549047"/>
                <a:ext cx="4702403" cy="4707905"/>
                <a:chOff x="891550" y="-2998787"/>
                <a:chExt cx="6884784" cy="6892849"/>
              </a:xfrm>
            </p:grpSpPr>
            <p:grpSp>
              <p:nvGrpSpPr>
                <p:cNvPr id="5820" name="组合 2401"/>
                <p:cNvGrpSpPr/>
                <p:nvPr/>
              </p:nvGrpSpPr>
              <p:grpSpPr>
                <a:xfrm rot="11238666">
                  <a:off x="899593" y="-2998787"/>
                  <a:ext cx="6876741" cy="6876993"/>
                  <a:chOff x="-1502571" y="2890206"/>
                  <a:chExt cx="12182567" cy="12183011"/>
                </a:xfrm>
              </p:grpSpPr>
              <p:grpSp>
                <p:nvGrpSpPr>
                  <p:cNvPr id="5823" name="组合 2453"/>
                  <p:cNvGrpSpPr/>
                  <p:nvPr/>
                </p:nvGrpSpPr>
                <p:grpSpPr>
                  <a:xfrm>
                    <a:off x="-1502571" y="2894416"/>
                    <a:ext cx="12174490" cy="12178801"/>
                    <a:chOff x="-1502571" y="2894416"/>
                    <a:chExt cx="12174490" cy="12178801"/>
                  </a:xfrm>
                </p:grpSpPr>
                <p:grpSp>
                  <p:nvGrpSpPr>
                    <p:cNvPr id="5824" name="组合 2460"/>
                    <p:cNvGrpSpPr/>
                    <p:nvPr/>
                  </p:nvGrpSpPr>
                  <p:grpSpPr>
                    <a:xfrm>
                      <a:off x="-1502571" y="2894416"/>
                      <a:ext cx="12174490" cy="12174490"/>
                      <a:chOff x="-1502571" y="2894416"/>
                      <a:chExt cx="12174490" cy="12174490"/>
                    </a:xfrm>
                  </p:grpSpPr>
                  <p:sp>
                    <p:nvSpPr>
                      <p:cNvPr id="2465" name="任意多边形 24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66" name="弧形 2465"/>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29" name="组合 2461"/>
                    <p:cNvGrpSpPr/>
                    <p:nvPr/>
                  </p:nvGrpSpPr>
                  <p:grpSpPr>
                    <a:xfrm rot="1440000">
                      <a:off x="-1502571" y="2898727"/>
                      <a:ext cx="12174490" cy="12174490"/>
                      <a:chOff x="-1502571" y="2894416"/>
                      <a:chExt cx="12174490" cy="12174490"/>
                    </a:xfrm>
                  </p:grpSpPr>
                  <p:sp>
                    <p:nvSpPr>
                      <p:cNvPr id="2463" name="任意多边形 24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64" name="弧形 2463"/>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830" name="组合 2454"/>
                  <p:cNvGrpSpPr/>
                  <p:nvPr/>
                </p:nvGrpSpPr>
                <p:grpSpPr>
                  <a:xfrm rot="20160000">
                    <a:off x="-1494951" y="2896456"/>
                    <a:ext cx="12174490" cy="12174491"/>
                    <a:chOff x="-1502571" y="2894416"/>
                    <a:chExt cx="12174490" cy="12174490"/>
                  </a:xfrm>
                </p:grpSpPr>
                <p:sp>
                  <p:nvSpPr>
                    <p:cNvPr id="2459" name="任意多边形 24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60" name="弧形 2459"/>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31" name="组合 2455"/>
                  <p:cNvGrpSpPr/>
                  <p:nvPr/>
                </p:nvGrpSpPr>
                <p:grpSpPr>
                  <a:xfrm rot="18720000">
                    <a:off x="-1494494" y="2890206"/>
                    <a:ext cx="12174490" cy="12174490"/>
                    <a:chOff x="-1502571" y="2894416"/>
                    <a:chExt cx="12174490" cy="12174490"/>
                  </a:xfrm>
                </p:grpSpPr>
                <p:sp>
                  <p:nvSpPr>
                    <p:cNvPr id="2457" name="任意多边形 24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58" name="弧形 2457"/>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836" name="组合 2411"/>
                <p:cNvGrpSpPr/>
                <p:nvPr/>
              </p:nvGrpSpPr>
              <p:grpSpPr>
                <a:xfrm rot="5460000">
                  <a:off x="891676" y="-2983773"/>
                  <a:ext cx="6876741" cy="6876993"/>
                  <a:chOff x="-1502571" y="2890206"/>
                  <a:chExt cx="12182567" cy="12183011"/>
                </a:xfrm>
              </p:grpSpPr>
              <p:grpSp>
                <p:nvGrpSpPr>
                  <p:cNvPr id="5837" name="组合 2440"/>
                  <p:cNvGrpSpPr/>
                  <p:nvPr/>
                </p:nvGrpSpPr>
                <p:grpSpPr>
                  <a:xfrm>
                    <a:off x="-1502571" y="2894416"/>
                    <a:ext cx="12174490" cy="12178801"/>
                    <a:chOff x="-1502571" y="2894416"/>
                    <a:chExt cx="12174490" cy="12178801"/>
                  </a:xfrm>
                </p:grpSpPr>
                <p:grpSp>
                  <p:nvGrpSpPr>
                    <p:cNvPr id="5842" name="组合 2447"/>
                    <p:cNvGrpSpPr/>
                    <p:nvPr/>
                  </p:nvGrpSpPr>
                  <p:grpSpPr>
                    <a:xfrm>
                      <a:off x="-1502571" y="2894416"/>
                      <a:ext cx="12174490" cy="12174490"/>
                      <a:chOff x="-1502571" y="2894416"/>
                      <a:chExt cx="12174490" cy="12174490"/>
                    </a:xfrm>
                  </p:grpSpPr>
                  <p:sp>
                    <p:nvSpPr>
                      <p:cNvPr id="2452" name="任意多边形 24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53" name="弧形 2452"/>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43" name="组合 2448"/>
                    <p:cNvGrpSpPr/>
                    <p:nvPr/>
                  </p:nvGrpSpPr>
                  <p:grpSpPr>
                    <a:xfrm rot="1440000">
                      <a:off x="-1502571" y="2898727"/>
                      <a:ext cx="12174490" cy="12174490"/>
                      <a:chOff x="-1502571" y="2894416"/>
                      <a:chExt cx="12174490" cy="12174490"/>
                    </a:xfrm>
                  </p:grpSpPr>
                  <p:sp>
                    <p:nvSpPr>
                      <p:cNvPr id="2450" name="任意多边形 24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51" name="弧形 2450"/>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844" name="组合 2441"/>
                  <p:cNvGrpSpPr/>
                  <p:nvPr/>
                </p:nvGrpSpPr>
                <p:grpSpPr>
                  <a:xfrm rot="20160000">
                    <a:off x="-1494950" y="2896456"/>
                    <a:ext cx="12174490" cy="12174491"/>
                    <a:chOff x="-1502571" y="2894416"/>
                    <a:chExt cx="12174490" cy="12174490"/>
                  </a:xfrm>
                </p:grpSpPr>
                <p:sp>
                  <p:nvSpPr>
                    <p:cNvPr id="2446" name="任意多边形 24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47" name="弧形 2446"/>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49" name="组合 2442"/>
                  <p:cNvGrpSpPr/>
                  <p:nvPr/>
                </p:nvGrpSpPr>
                <p:grpSpPr>
                  <a:xfrm rot="18720000">
                    <a:off x="-1494494" y="2890206"/>
                    <a:ext cx="12174490" cy="12174490"/>
                    <a:chOff x="-1502571" y="2894416"/>
                    <a:chExt cx="12174490" cy="12174490"/>
                  </a:xfrm>
                </p:grpSpPr>
                <p:sp>
                  <p:nvSpPr>
                    <p:cNvPr id="2444" name="任意多边形 24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45" name="弧形 2444"/>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850" name="组合 2412"/>
                <p:cNvGrpSpPr/>
                <p:nvPr/>
              </p:nvGrpSpPr>
              <p:grpSpPr>
                <a:xfrm rot="21301570">
                  <a:off x="896720" y="-2983731"/>
                  <a:ext cx="6876741" cy="6876993"/>
                  <a:chOff x="-1502571" y="2890206"/>
                  <a:chExt cx="12182567" cy="12183011"/>
                </a:xfrm>
              </p:grpSpPr>
              <p:grpSp>
                <p:nvGrpSpPr>
                  <p:cNvPr id="5855" name="组合 2427"/>
                  <p:cNvGrpSpPr/>
                  <p:nvPr/>
                </p:nvGrpSpPr>
                <p:grpSpPr>
                  <a:xfrm>
                    <a:off x="-1502571" y="2894416"/>
                    <a:ext cx="12174490" cy="12178801"/>
                    <a:chOff x="-1502571" y="2894416"/>
                    <a:chExt cx="12174490" cy="12178801"/>
                  </a:xfrm>
                </p:grpSpPr>
                <p:grpSp>
                  <p:nvGrpSpPr>
                    <p:cNvPr id="5856" name="组合 2434"/>
                    <p:cNvGrpSpPr/>
                    <p:nvPr/>
                  </p:nvGrpSpPr>
                  <p:grpSpPr>
                    <a:xfrm>
                      <a:off x="-1502571" y="2894416"/>
                      <a:ext cx="12174490" cy="12174490"/>
                      <a:chOff x="-1502571" y="2894416"/>
                      <a:chExt cx="12174490" cy="12174490"/>
                    </a:xfrm>
                  </p:grpSpPr>
                  <p:sp>
                    <p:nvSpPr>
                      <p:cNvPr id="2439" name="任意多边形 24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40" name="弧形 2439"/>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57" name="组合 2435"/>
                    <p:cNvGrpSpPr/>
                    <p:nvPr/>
                  </p:nvGrpSpPr>
                  <p:grpSpPr>
                    <a:xfrm rot="1440000">
                      <a:off x="-1502571" y="2898727"/>
                      <a:ext cx="12174490" cy="12174490"/>
                      <a:chOff x="-1502571" y="2894416"/>
                      <a:chExt cx="12174490" cy="12174490"/>
                    </a:xfrm>
                  </p:grpSpPr>
                  <p:sp>
                    <p:nvSpPr>
                      <p:cNvPr id="2437" name="任意多边形 24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38" name="弧形 2437"/>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862" name="组合 2428"/>
                  <p:cNvGrpSpPr/>
                  <p:nvPr/>
                </p:nvGrpSpPr>
                <p:grpSpPr>
                  <a:xfrm rot="20160000">
                    <a:off x="-1494951" y="2896456"/>
                    <a:ext cx="12174490" cy="12174491"/>
                    <a:chOff x="-1502571" y="2894416"/>
                    <a:chExt cx="12174490" cy="12174490"/>
                  </a:xfrm>
                </p:grpSpPr>
                <p:sp>
                  <p:nvSpPr>
                    <p:cNvPr id="2433" name="任意多边形 24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34" name="弧形 2433"/>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63" name="组合 2429"/>
                  <p:cNvGrpSpPr/>
                  <p:nvPr/>
                </p:nvGrpSpPr>
                <p:grpSpPr>
                  <a:xfrm rot="18720000">
                    <a:off x="-1494494" y="2890206"/>
                    <a:ext cx="12174490" cy="12174490"/>
                    <a:chOff x="-1502571" y="2894416"/>
                    <a:chExt cx="12174490" cy="12174490"/>
                  </a:xfrm>
                </p:grpSpPr>
                <p:sp>
                  <p:nvSpPr>
                    <p:cNvPr id="2431" name="任意多边形 243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32" name="弧形 2431"/>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868" name="组合 2414"/>
                <p:cNvGrpSpPr/>
                <p:nvPr/>
              </p:nvGrpSpPr>
              <p:grpSpPr>
                <a:xfrm rot="15558724">
                  <a:off x="896367" y="-2981484"/>
                  <a:ext cx="6876479" cy="6874613"/>
                  <a:chOff x="-1502571" y="2894416"/>
                  <a:chExt cx="12182102" cy="12178801"/>
                </a:xfrm>
              </p:grpSpPr>
              <p:grpSp>
                <p:nvGrpSpPr>
                  <p:cNvPr id="5869" name="组合 2415"/>
                  <p:cNvGrpSpPr/>
                  <p:nvPr/>
                </p:nvGrpSpPr>
                <p:grpSpPr>
                  <a:xfrm>
                    <a:off x="-1502571" y="2894416"/>
                    <a:ext cx="12174490" cy="12178801"/>
                    <a:chOff x="-1502571" y="2894416"/>
                    <a:chExt cx="12174490" cy="12178801"/>
                  </a:xfrm>
                </p:grpSpPr>
                <p:grpSp>
                  <p:nvGrpSpPr>
                    <p:cNvPr id="5871" name="组合 2421"/>
                    <p:cNvGrpSpPr/>
                    <p:nvPr/>
                  </p:nvGrpSpPr>
                  <p:grpSpPr>
                    <a:xfrm>
                      <a:off x="-1502571" y="2894416"/>
                      <a:ext cx="12174490" cy="12174490"/>
                      <a:chOff x="-1502571" y="2894416"/>
                      <a:chExt cx="12174490" cy="12174490"/>
                    </a:xfrm>
                  </p:grpSpPr>
                  <p:sp>
                    <p:nvSpPr>
                      <p:cNvPr id="2426" name="任意多边形 24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27" name="弧形 2426"/>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72" name="组合 2422"/>
                    <p:cNvGrpSpPr/>
                    <p:nvPr/>
                  </p:nvGrpSpPr>
                  <p:grpSpPr>
                    <a:xfrm rot="1440000">
                      <a:off x="-1502571" y="2898727"/>
                      <a:ext cx="12174490" cy="12174490"/>
                      <a:chOff x="-1502571" y="2894416"/>
                      <a:chExt cx="12174490" cy="12174490"/>
                    </a:xfrm>
                  </p:grpSpPr>
                  <p:sp>
                    <p:nvSpPr>
                      <p:cNvPr id="2424" name="任意多边形 24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25" name="弧形 2424"/>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885" name="组合 2418"/>
                  <p:cNvGrpSpPr/>
                  <p:nvPr/>
                </p:nvGrpSpPr>
                <p:grpSpPr>
                  <a:xfrm rot="20160000">
                    <a:off x="-1494958" y="2896448"/>
                    <a:ext cx="12174489" cy="12174490"/>
                    <a:chOff x="-1502571" y="2894416"/>
                    <a:chExt cx="12174490" cy="12174490"/>
                  </a:xfrm>
                </p:grpSpPr>
                <p:sp>
                  <p:nvSpPr>
                    <p:cNvPr id="2420" name="任意多边形 241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421" name="弧形 2420"/>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886" name="组合 2373"/>
              <p:cNvGrpSpPr/>
              <p:nvPr/>
            </p:nvGrpSpPr>
            <p:grpSpPr>
              <a:xfrm>
                <a:off x="7551708" y="2098844"/>
                <a:ext cx="577888" cy="696840"/>
                <a:chOff x="7551708" y="2098844"/>
                <a:chExt cx="577888" cy="696840"/>
              </a:xfrm>
            </p:grpSpPr>
            <p:cxnSp>
              <p:nvCxnSpPr>
                <p:cNvPr id="2375" name="直接连接符 2374"/>
                <p:cNvCxnSpPr>
                  <a:endCxn id="2459"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76" name="直接连接符 2375"/>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77" name="直接连接符 2376"/>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78" name="直接连接符 2377"/>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79" name="直接连接符 2378"/>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80" name="直接连接符 2379"/>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84" name="直接连接符 2383"/>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86" name="直接连接符 2385"/>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88" name="直接连接符 2387"/>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2" name="直接连接符 2391"/>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3" name="直接连接符 2392"/>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372" name="任意多边形 2371"/>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87" name="组合 2466"/>
          <p:cNvGrpSpPr/>
          <p:nvPr/>
        </p:nvGrpSpPr>
        <p:grpSpPr>
          <a:xfrm rot="21103396">
            <a:off x="5937137" y="3494447"/>
            <a:ext cx="6276512" cy="6276792"/>
            <a:chOff x="4450954" y="2616684"/>
            <a:chExt cx="4707384" cy="4707594"/>
          </a:xfrm>
        </p:grpSpPr>
        <p:grpSp>
          <p:nvGrpSpPr>
            <p:cNvPr id="5888" name="组合 2467"/>
            <p:cNvGrpSpPr/>
            <p:nvPr/>
          </p:nvGrpSpPr>
          <p:grpSpPr>
            <a:xfrm>
              <a:off x="4450954" y="2616684"/>
              <a:ext cx="4707384" cy="4707594"/>
              <a:chOff x="4450954" y="2616684"/>
              <a:chExt cx="4707384" cy="4707594"/>
            </a:xfrm>
          </p:grpSpPr>
          <p:grpSp>
            <p:nvGrpSpPr>
              <p:cNvPr id="5889" name="组合 2469"/>
              <p:cNvGrpSpPr/>
              <p:nvPr/>
            </p:nvGrpSpPr>
            <p:grpSpPr>
              <a:xfrm>
                <a:off x="4450954" y="2616684"/>
                <a:ext cx="4707384" cy="4707594"/>
                <a:chOff x="913364" y="3059702"/>
                <a:chExt cx="6892080" cy="6892388"/>
              </a:xfrm>
            </p:grpSpPr>
            <p:grpSp>
              <p:nvGrpSpPr>
                <p:cNvPr id="5890" name="组合 2622"/>
                <p:cNvGrpSpPr/>
                <p:nvPr/>
              </p:nvGrpSpPr>
              <p:grpSpPr>
                <a:xfrm rot="840000">
                  <a:off x="913364" y="3075095"/>
                  <a:ext cx="6876742" cy="6876995"/>
                  <a:chOff x="-1502571" y="2890206"/>
                  <a:chExt cx="12182567" cy="12183011"/>
                </a:xfrm>
              </p:grpSpPr>
              <p:grpSp>
                <p:nvGrpSpPr>
                  <p:cNvPr id="5893" name="组合 2662"/>
                  <p:cNvGrpSpPr/>
                  <p:nvPr/>
                </p:nvGrpSpPr>
                <p:grpSpPr>
                  <a:xfrm>
                    <a:off x="-1502571" y="2894416"/>
                    <a:ext cx="12174490" cy="12178801"/>
                    <a:chOff x="-1502571" y="2894416"/>
                    <a:chExt cx="12174490" cy="12178801"/>
                  </a:xfrm>
                </p:grpSpPr>
                <p:grpSp>
                  <p:nvGrpSpPr>
                    <p:cNvPr id="5894" name="组合 2669"/>
                    <p:cNvGrpSpPr/>
                    <p:nvPr/>
                  </p:nvGrpSpPr>
                  <p:grpSpPr>
                    <a:xfrm>
                      <a:off x="-1502571" y="2894416"/>
                      <a:ext cx="12174490" cy="12174490"/>
                      <a:chOff x="-1502571" y="2894416"/>
                      <a:chExt cx="12174490" cy="12174490"/>
                    </a:xfrm>
                  </p:grpSpPr>
                  <p:sp>
                    <p:nvSpPr>
                      <p:cNvPr id="2674" name="任意多边形 267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75" name="弧形 2674"/>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899" name="组合 2670"/>
                    <p:cNvGrpSpPr/>
                    <p:nvPr/>
                  </p:nvGrpSpPr>
                  <p:grpSpPr>
                    <a:xfrm rot="1440000">
                      <a:off x="-1502571" y="2898727"/>
                      <a:ext cx="12174490" cy="12174490"/>
                      <a:chOff x="-1502571" y="2894416"/>
                      <a:chExt cx="12174490" cy="12174490"/>
                    </a:xfrm>
                  </p:grpSpPr>
                  <p:sp>
                    <p:nvSpPr>
                      <p:cNvPr id="2672" name="任意多边形 267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73" name="弧形 2672"/>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00" name="组合 2663"/>
                  <p:cNvGrpSpPr/>
                  <p:nvPr/>
                </p:nvGrpSpPr>
                <p:grpSpPr>
                  <a:xfrm rot="20160000">
                    <a:off x="-1494948" y="2896461"/>
                    <a:ext cx="12174490" cy="12174491"/>
                    <a:chOff x="-1502571" y="2894416"/>
                    <a:chExt cx="12174490" cy="12174490"/>
                  </a:xfrm>
                </p:grpSpPr>
                <p:sp>
                  <p:nvSpPr>
                    <p:cNvPr id="2668" name="任意多边形 266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69" name="弧形 2668"/>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01" name="组合 2664"/>
                  <p:cNvGrpSpPr/>
                  <p:nvPr/>
                </p:nvGrpSpPr>
                <p:grpSpPr>
                  <a:xfrm rot="18720000">
                    <a:off x="-1494494" y="2890206"/>
                    <a:ext cx="12174490" cy="12174490"/>
                    <a:chOff x="-1502571" y="2894416"/>
                    <a:chExt cx="12174490" cy="12174490"/>
                  </a:xfrm>
                </p:grpSpPr>
                <p:sp>
                  <p:nvSpPr>
                    <p:cNvPr id="2666" name="任意多边形 26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67" name="弧形 2666"/>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06" name="组合 2623"/>
                <p:cNvGrpSpPr/>
                <p:nvPr/>
              </p:nvGrpSpPr>
              <p:grpSpPr>
                <a:xfrm rot="6598794">
                  <a:off x="916156" y="3070412"/>
                  <a:ext cx="6876742" cy="6876995"/>
                  <a:chOff x="-1502571" y="2890206"/>
                  <a:chExt cx="12182567" cy="12183011"/>
                </a:xfrm>
              </p:grpSpPr>
              <p:grpSp>
                <p:nvGrpSpPr>
                  <p:cNvPr id="5907" name="组合 2649"/>
                  <p:cNvGrpSpPr/>
                  <p:nvPr/>
                </p:nvGrpSpPr>
                <p:grpSpPr>
                  <a:xfrm>
                    <a:off x="-1502571" y="2894416"/>
                    <a:ext cx="12174490" cy="12178801"/>
                    <a:chOff x="-1502571" y="2894416"/>
                    <a:chExt cx="12174490" cy="12178801"/>
                  </a:xfrm>
                </p:grpSpPr>
                <p:grpSp>
                  <p:nvGrpSpPr>
                    <p:cNvPr id="5912" name="组合 2656"/>
                    <p:cNvGrpSpPr/>
                    <p:nvPr/>
                  </p:nvGrpSpPr>
                  <p:grpSpPr>
                    <a:xfrm>
                      <a:off x="-1502571" y="2894416"/>
                      <a:ext cx="12174490" cy="12174490"/>
                      <a:chOff x="-1502571" y="2894416"/>
                      <a:chExt cx="12174490" cy="12174490"/>
                    </a:xfrm>
                  </p:grpSpPr>
                  <p:sp>
                    <p:nvSpPr>
                      <p:cNvPr id="2661" name="任意多边形 266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62" name="弧形 2661"/>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13" name="组合 2657"/>
                    <p:cNvGrpSpPr/>
                    <p:nvPr/>
                  </p:nvGrpSpPr>
                  <p:grpSpPr>
                    <a:xfrm rot="1440000">
                      <a:off x="-1502571" y="2898727"/>
                      <a:ext cx="12174490" cy="12174490"/>
                      <a:chOff x="-1502571" y="2894416"/>
                      <a:chExt cx="12174490" cy="12174490"/>
                    </a:xfrm>
                  </p:grpSpPr>
                  <p:sp>
                    <p:nvSpPr>
                      <p:cNvPr id="2659" name="任意多边形 26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60" name="弧形 2659"/>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14" name="组合 2650"/>
                  <p:cNvGrpSpPr/>
                  <p:nvPr/>
                </p:nvGrpSpPr>
                <p:grpSpPr>
                  <a:xfrm rot="20160000">
                    <a:off x="-1494947" y="2896461"/>
                    <a:ext cx="12174490" cy="12174491"/>
                    <a:chOff x="-1502571" y="2894416"/>
                    <a:chExt cx="12174490" cy="12174490"/>
                  </a:xfrm>
                </p:grpSpPr>
                <p:sp>
                  <p:nvSpPr>
                    <p:cNvPr id="2655" name="任意多边形 265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56" name="弧形 2655"/>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19" name="组合 2651"/>
                  <p:cNvGrpSpPr/>
                  <p:nvPr/>
                </p:nvGrpSpPr>
                <p:grpSpPr>
                  <a:xfrm rot="18720000">
                    <a:off x="-1494494" y="2890206"/>
                    <a:ext cx="12174490" cy="12174490"/>
                    <a:chOff x="-1502571" y="2894416"/>
                    <a:chExt cx="12174490" cy="12174490"/>
                  </a:xfrm>
                </p:grpSpPr>
                <p:sp>
                  <p:nvSpPr>
                    <p:cNvPr id="2653" name="任意多边形 265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54" name="弧形 2653"/>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20" name="组合 2624"/>
                <p:cNvGrpSpPr/>
                <p:nvPr/>
              </p:nvGrpSpPr>
              <p:grpSpPr>
                <a:xfrm rot="12359537">
                  <a:off x="916156" y="3070412"/>
                  <a:ext cx="6876742" cy="6876995"/>
                  <a:chOff x="-1502571" y="2890206"/>
                  <a:chExt cx="12182567" cy="12183011"/>
                </a:xfrm>
              </p:grpSpPr>
              <p:grpSp>
                <p:nvGrpSpPr>
                  <p:cNvPr id="5925" name="组合 2636"/>
                  <p:cNvGrpSpPr/>
                  <p:nvPr/>
                </p:nvGrpSpPr>
                <p:grpSpPr>
                  <a:xfrm>
                    <a:off x="-1502571" y="2894416"/>
                    <a:ext cx="12174490" cy="12178801"/>
                    <a:chOff x="-1502571" y="2894416"/>
                    <a:chExt cx="12174490" cy="12178801"/>
                  </a:xfrm>
                </p:grpSpPr>
                <p:grpSp>
                  <p:nvGrpSpPr>
                    <p:cNvPr id="5926" name="组合 2643"/>
                    <p:cNvGrpSpPr/>
                    <p:nvPr/>
                  </p:nvGrpSpPr>
                  <p:grpSpPr>
                    <a:xfrm>
                      <a:off x="-1502571" y="2894416"/>
                      <a:ext cx="12174490" cy="12174490"/>
                      <a:chOff x="-1502571" y="2894416"/>
                      <a:chExt cx="12174490" cy="12174490"/>
                    </a:xfrm>
                  </p:grpSpPr>
                  <p:sp>
                    <p:nvSpPr>
                      <p:cNvPr id="2648" name="任意多边形 264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49" name="弧形 2648"/>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27" name="组合 2644"/>
                    <p:cNvGrpSpPr/>
                    <p:nvPr/>
                  </p:nvGrpSpPr>
                  <p:grpSpPr>
                    <a:xfrm rot="1440000">
                      <a:off x="-1502571" y="2898727"/>
                      <a:ext cx="12174490" cy="12174490"/>
                      <a:chOff x="-1502571" y="2894416"/>
                      <a:chExt cx="12174490" cy="12174490"/>
                    </a:xfrm>
                  </p:grpSpPr>
                  <p:sp>
                    <p:nvSpPr>
                      <p:cNvPr id="2646" name="任意多边形 26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47" name="弧形 2646"/>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32" name="组合 2637"/>
                  <p:cNvGrpSpPr/>
                  <p:nvPr/>
                </p:nvGrpSpPr>
                <p:grpSpPr>
                  <a:xfrm rot="20160000">
                    <a:off x="-1494949" y="2896460"/>
                    <a:ext cx="12174490" cy="12174491"/>
                    <a:chOff x="-1502571" y="2894416"/>
                    <a:chExt cx="12174490" cy="12174490"/>
                  </a:xfrm>
                </p:grpSpPr>
                <p:sp>
                  <p:nvSpPr>
                    <p:cNvPr id="2642" name="任意多边形 264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43" name="弧形 2642"/>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33" name="组合 2638"/>
                  <p:cNvGrpSpPr/>
                  <p:nvPr/>
                </p:nvGrpSpPr>
                <p:grpSpPr>
                  <a:xfrm rot="18720000">
                    <a:off x="-1494494" y="2890206"/>
                    <a:ext cx="12174490" cy="12174490"/>
                    <a:chOff x="-1502571" y="2894416"/>
                    <a:chExt cx="12174490" cy="12174490"/>
                  </a:xfrm>
                </p:grpSpPr>
                <p:sp>
                  <p:nvSpPr>
                    <p:cNvPr id="2640" name="任意多边形 26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41" name="弧形 2640"/>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38" name="组合 2625"/>
                <p:cNvGrpSpPr/>
                <p:nvPr/>
              </p:nvGrpSpPr>
              <p:grpSpPr>
                <a:xfrm rot="16678863">
                  <a:off x="929893" y="3060634"/>
                  <a:ext cx="6876484" cy="6874619"/>
                  <a:chOff x="-1502571" y="2894416"/>
                  <a:chExt cx="12182112" cy="12178801"/>
                </a:xfrm>
              </p:grpSpPr>
              <p:grpSp>
                <p:nvGrpSpPr>
                  <p:cNvPr id="5939" name="组合 2626"/>
                  <p:cNvGrpSpPr/>
                  <p:nvPr/>
                </p:nvGrpSpPr>
                <p:grpSpPr>
                  <a:xfrm>
                    <a:off x="-1502571" y="2894416"/>
                    <a:ext cx="12174490" cy="12178801"/>
                    <a:chOff x="-1502571" y="2894416"/>
                    <a:chExt cx="12174490" cy="12178801"/>
                  </a:xfrm>
                </p:grpSpPr>
                <p:grpSp>
                  <p:nvGrpSpPr>
                    <p:cNvPr id="5940" name="组合 2630"/>
                    <p:cNvGrpSpPr/>
                    <p:nvPr/>
                  </p:nvGrpSpPr>
                  <p:grpSpPr>
                    <a:xfrm>
                      <a:off x="-1502571" y="2894416"/>
                      <a:ext cx="12174490" cy="12174490"/>
                      <a:chOff x="-1502571" y="2894416"/>
                      <a:chExt cx="12174490" cy="12174490"/>
                    </a:xfrm>
                  </p:grpSpPr>
                  <p:sp>
                    <p:nvSpPr>
                      <p:cNvPr id="2635" name="任意多边形 263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36" name="弧形 2635"/>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42" name="组合 2631"/>
                    <p:cNvGrpSpPr/>
                    <p:nvPr/>
                  </p:nvGrpSpPr>
                  <p:grpSpPr>
                    <a:xfrm rot="1440000">
                      <a:off x="-1502571" y="2898727"/>
                      <a:ext cx="12174490" cy="12174490"/>
                      <a:chOff x="-1502571" y="2894416"/>
                      <a:chExt cx="12174490" cy="12174490"/>
                    </a:xfrm>
                  </p:grpSpPr>
                  <p:sp>
                    <p:nvSpPr>
                      <p:cNvPr id="2633" name="任意多边形 26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34" name="弧形 2633"/>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43" name="组合 2627"/>
                  <p:cNvGrpSpPr/>
                  <p:nvPr/>
                </p:nvGrpSpPr>
                <p:grpSpPr>
                  <a:xfrm rot="20160000">
                    <a:off x="-1494949" y="2896460"/>
                    <a:ext cx="12174490" cy="12174490"/>
                    <a:chOff x="-1502571" y="2894416"/>
                    <a:chExt cx="12174490" cy="12174490"/>
                  </a:xfrm>
                </p:grpSpPr>
                <p:sp>
                  <p:nvSpPr>
                    <p:cNvPr id="2629" name="任意多边形 262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630" name="弧形 2629"/>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5945" name="组合 2470"/>
              <p:cNvGrpSpPr/>
              <p:nvPr/>
            </p:nvGrpSpPr>
            <p:grpSpPr>
              <a:xfrm rot="14480122">
                <a:off x="7194280" y="2824180"/>
                <a:ext cx="633245" cy="709004"/>
                <a:chOff x="7492129" y="2077402"/>
                <a:chExt cx="633245" cy="709004"/>
              </a:xfrm>
            </p:grpSpPr>
            <p:cxnSp>
              <p:nvCxnSpPr>
                <p:cNvPr id="2472" name="直接连接符 2471"/>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73" name="直接连接符 2472"/>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74" name="直接连接符 2473"/>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75" name="直接连接符 2474"/>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76" name="直接连接符 2475"/>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77" name="直接连接符 2476"/>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78" name="直接连接符 2477"/>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79" name="直接连接符 2478"/>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97" name="直接连接符 2496"/>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20" name="直接连接符 2619"/>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21" name="直接连接符 2620"/>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22" name="直接连接符 2621"/>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2469" name="任意多边形 2468"/>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46" name="组合 2678"/>
          <p:cNvGrpSpPr/>
          <p:nvPr/>
        </p:nvGrpSpPr>
        <p:grpSpPr>
          <a:xfrm rot="720000">
            <a:off x="5892265" y="-2063058"/>
            <a:ext cx="6269871" cy="6277207"/>
            <a:chOff x="4427986" y="-1549047"/>
            <a:chExt cx="4702403" cy="4707905"/>
          </a:xfrm>
        </p:grpSpPr>
        <p:grpSp>
          <p:nvGrpSpPr>
            <p:cNvPr id="5958" name="组合 2679"/>
            <p:cNvGrpSpPr/>
            <p:nvPr/>
          </p:nvGrpSpPr>
          <p:grpSpPr>
            <a:xfrm>
              <a:off x="4427986" y="-1549047"/>
              <a:ext cx="4702403" cy="4707905"/>
              <a:chOff x="4427986" y="-1549047"/>
              <a:chExt cx="4702403" cy="4707905"/>
            </a:xfrm>
          </p:grpSpPr>
          <p:grpSp>
            <p:nvGrpSpPr>
              <p:cNvPr id="5960" name="组合 2681"/>
              <p:cNvGrpSpPr/>
              <p:nvPr/>
            </p:nvGrpSpPr>
            <p:grpSpPr>
              <a:xfrm>
                <a:off x="4427986" y="-1549047"/>
                <a:ext cx="4702403" cy="4707905"/>
                <a:chOff x="891550" y="-2998787"/>
                <a:chExt cx="6884784" cy="6892849"/>
              </a:xfrm>
            </p:grpSpPr>
            <p:grpSp>
              <p:nvGrpSpPr>
                <p:cNvPr id="5961" name="组合 2694"/>
                <p:cNvGrpSpPr/>
                <p:nvPr/>
              </p:nvGrpSpPr>
              <p:grpSpPr>
                <a:xfrm rot="11238666">
                  <a:off x="899593" y="-2998787"/>
                  <a:ext cx="6876741" cy="6876993"/>
                  <a:chOff x="-1502571" y="2890206"/>
                  <a:chExt cx="12182567" cy="12183011"/>
                </a:xfrm>
              </p:grpSpPr>
              <p:grpSp>
                <p:nvGrpSpPr>
                  <p:cNvPr id="5962" name="组合 2735"/>
                  <p:cNvGrpSpPr/>
                  <p:nvPr/>
                </p:nvGrpSpPr>
                <p:grpSpPr>
                  <a:xfrm>
                    <a:off x="-1502571" y="2894416"/>
                    <a:ext cx="12174490" cy="12178801"/>
                    <a:chOff x="-1502571" y="2894416"/>
                    <a:chExt cx="12174490" cy="12178801"/>
                  </a:xfrm>
                </p:grpSpPr>
                <p:grpSp>
                  <p:nvGrpSpPr>
                    <p:cNvPr id="5963" name="组合 2742"/>
                    <p:cNvGrpSpPr/>
                    <p:nvPr/>
                  </p:nvGrpSpPr>
                  <p:grpSpPr>
                    <a:xfrm>
                      <a:off x="-1502571" y="2894416"/>
                      <a:ext cx="12174490" cy="12174490"/>
                      <a:chOff x="-1502571" y="2894416"/>
                      <a:chExt cx="12174490" cy="12174490"/>
                    </a:xfrm>
                  </p:grpSpPr>
                  <p:sp>
                    <p:nvSpPr>
                      <p:cNvPr id="2747" name="任意多边形 274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48" name="弧形 2747"/>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64" name="组合 2743"/>
                    <p:cNvGrpSpPr/>
                    <p:nvPr/>
                  </p:nvGrpSpPr>
                  <p:grpSpPr>
                    <a:xfrm rot="1440000">
                      <a:off x="-1502571" y="2898727"/>
                      <a:ext cx="12174490" cy="12174490"/>
                      <a:chOff x="-1502571" y="2894416"/>
                      <a:chExt cx="12174490" cy="12174490"/>
                    </a:xfrm>
                  </p:grpSpPr>
                  <p:sp>
                    <p:nvSpPr>
                      <p:cNvPr id="2745" name="任意多边形 27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46" name="弧形 2745"/>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67" name="组合 2736"/>
                  <p:cNvGrpSpPr/>
                  <p:nvPr/>
                </p:nvGrpSpPr>
                <p:grpSpPr>
                  <a:xfrm rot="20160000">
                    <a:off x="-1494951" y="2896456"/>
                    <a:ext cx="12174490" cy="12174491"/>
                    <a:chOff x="-1502571" y="2894416"/>
                    <a:chExt cx="12174490" cy="12174490"/>
                  </a:xfrm>
                </p:grpSpPr>
                <p:sp>
                  <p:nvSpPr>
                    <p:cNvPr id="2741" name="任意多边形 27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42" name="弧形 2741"/>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68" name="组合 2737"/>
                  <p:cNvGrpSpPr/>
                  <p:nvPr/>
                </p:nvGrpSpPr>
                <p:grpSpPr>
                  <a:xfrm rot="18720000">
                    <a:off x="-1494494" y="2890206"/>
                    <a:ext cx="12174490" cy="12174490"/>
                    <a:chOff x="-1502571" y="2894416"/>
                    <a:chExt cx="12174490" cy="12174490"/>
                  </a:xfrm>
                </p:grpSpPr>
                <p:sp>
                  <p:nvSpPr>
                    <p:cNvPr id="2739" name="任意多边形 27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40" name="弧形 2739"/>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73" name="组合 2696"/>
                <p:cNvGrpSpPr/>
                <p:nvPr/>
              </p:nvGrpSpPr>
              <p:grpSpPr>
                <a:xfrm rot="5460000">
                  <a:off x="891676" y="-2983773"/>
                  <a:ext cx="6876741" cy="6876993"/>
                  <a:chOff x="-1502571" y="2890206"/>
                  <a:chExt cx="12182567" cy="12183011"/>
                </a:xfrm>
              </p:grpSpPr>
              <p:grpSp>
                <p:nvGrpSpPr>
                  <p:cNvPr id="5974" name="组合 2722"/>
                  <p:cNvGrpSpPr/>
                  <p:nvPr/>
                </p:nvGrpSpPr>
                <p:grpSpPr>
                  <a:xfrm>
                    <a:off x="-1502571" y="2894416"/>
                    <a:ext cx="12174490" cy="12178801"/>
                    <a:chOff x="-1502571" y="2894416"/>
                    <a:chExt cx="12174490" cy="12178801"/>
                  </a:xfrm>
                </p:grpSpPr>
                <p:grpSp>
                  <p:nvGrpSpPr>
                    <p:cNvPr id="5975" name="组合 2729"/>
                    <p:cNvGrpSpPr/>
                    <p:nvPr/>
                  </p:nvGrpSpPr>
                  <p:grpSpPr>
                    <a:xfrm>
                      <a:off x="-1502571" y="2894416"/>
                      <a:ext cx="12174490" cy="12174490"/>
                      <a:chOff x="-1502571" y="2894416"/>
                      <a:chExt cx="12174490" cy="12174490"/>
                    </a:xfrm>
                  </p:grpSpPr>
                  <p:sp>
                    <p:nvSpPr>
                      <p:cNvPr id="2734" name="任意多边形 27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35" name="弧形 2734"/>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80" name="组合 2730"/>
                    <p:cNvGrpSpPr/>
                    <p:nvPr/>
                  </p:nvGrpSpPr>
                  <p:grpSpPr>
                    <a:xfrm rot="1440000">
                      <a:off x="-1502571" y="2898727"/>
                      <a:ext cx="12174490" cy="12174490"/>
                      <a:chOff x="-1502571" y="2894416"/>
                      <a:chExt cx="12174490" cy="12174490"/>
                    </a:xfrm>
                  </p:grpSpPr>
                  <p:sp>
                    <p:nvSpPr>
                      <p:cNvPr id="2732" name="任意多边形 273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33" name="弧形 2732"/>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81" name="组合 2723"/>
                  <p:cNvGrpSpPr/>
                  <p:nvPr/>
                </p:nvGrpSpPr>
                <p:grpSpPr>
                  <a:xfrm rot="20160000">
                    <a:off x="-1494950" y="2896456"/>
                    <a:ext cx="12174490" cy="12174491"/>
                    <a:chOff x="-1502571" y="2894416"/>
                    <a:chExt cx="12174490" cy="12174490"/>
                  </a:xfrm>
                </p:grpSpPr>
                <p:sp>
                  <p:nvSpPr>
                    <p:cNvPr id="2728" name="任意多边形 27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29" name="弧形 2728"/>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86" name="组合 2724"/>
                  <p:cNvGrpSpPr/>
                  <p:nvPr/>
                </p:nvGrpSpPr>
                <p:grpSpPr>
                  <a:xfrm rot="18720000">
                    <a:off x="-1494494" y="2890206"/>
                    <a:ext cx="12174490" cy="12174490"/>
                    <a:chOff x="-1502571" y="2894416"/>
                    <a:chExt cx="12174490" cy="12174490"/>
                  </a:xfrm>
                </p:grpSpPr>
                <p:sp>
                  <p:nvSpPr>
                    <p:cNvPr id="2726" name="任意多边形 27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27" name="弧形 2726"/>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87" name="组合 2697"/>
                <p:cNvGrpSpPr/>
                <p:nvPr/>
              </p:nvGrpSpPr>
              <p:grpSpPr>
                <a:xfrm rot="21301570">
                  <a:off x="896720" y="-2983731"/>
                  <a:ext cx="6876741" cy="6876993"/>
                  <a:chOff x="-1502571" y="2890206"/>
                  <a:chExt cx="12182567" cy="12183011"/>
                </a:xfrm>
              </p:grpSpPr>
              <p:grpSp>
                <p:nvGrpSpPr>
                  <p:cNvPr id="5988" name="组合 2709"/>
                  <p:cNvGrpSpPr/>
                  <p:nvPr/>
                </p:nvGrpSpPr>
                <p:grpSpPr>
                  <a:xfrm>
                    <a:off x="-1502571" y="2894416"/>
                    <a:ext cx="12174490" cy="12178801"/>
                    <a:chOff x="-1502571" y="2894416"/>
                    <a:chExt cx="12174490" cy="12178801"/>
                  </a:xfrm>
                </p:grpSpPr>
                <p:grpSp>
                  <p:nvGrpSpPr>
                    <p:cNvPr id="5993" name="组合 2716"/>
                    <p:cNvGrpSpPr/>
                    <p:nvPr/>
                  </p:nvGrpSpPr>
                  <p:grpSpPr>
                    <a:xfrm>
                      <a:off x="-1502571" y="2894416"/>
                      <a:ext cx="12174490" cy="12174490"/>
                      <a:chOff x="-1502571" y="2894416"/>
                      <a:chExt cx="12174490" cy="12174490"/>
                    </a:xfrm>
                  </p:grpSpPr>
                  <p:sp>
                    <p:nvSpPr>
                      <p:cNvPr id="2721" name="任意多边形 272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22" name="弧形 2721"/>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94" name="组合 2717"/>
                    <p:cNvGrpSpPr/>
                    <p:nvPr/>
                  </p:nvGrpSpPr>
                  <p:grpSpPr>
                    <a:xfrm rot="1440000">
                      <a:off x="-1502571" y="2898727"/>
                      <a:ext cx="12174490" cy="12174490"/>
                      <a:chOff x="-1502571" y="2894416"/>
                      <a:chExt cx="12174490" cy="12174490"/>
                    </a:xfrm>
                  </p:grpSpPr>
                  <p:sp>
                    <p:nvSpPr>
                      <p:cNvPr id="2719" name="任意多边形 271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20" name="弧形 2719"/>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5999" name="组合 2710"/>
                  <p:cNvGrpSpPr/>
                  <p:nvPr/>
                </p:nvGrpSpPr>
                <p:grpSpPr>
                  <a:xfrm rot="20160000">
                    <a:off x="-1494951" y="2896456"/>
                    <a:ext cx="12174490" cy="12174491"/>
                    <a:chOff x="-1502571" y="2894416"/>
                    <a:chExt cx="12174490" cy="12174490"/>
                  </a:xfrm>
                </p:grpSpPr>
                <p:sp>
                  <p:nvSpPr>
                    <p:cNvPr id="2715" name="任意多边形 27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16" name="弧形 2715"/>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00" name="组合 2711"/>
                  <p:cNvGrpSpPr/>
                  <p:nvPr/>
                </p:nvGrpSpPr>
                <p:grpSpPr>
                  <a:xfrm rot="18720000">
                    <a:off x="-1494494" y="2890206"/>
                    <a:ext cx="12174490" cy="12174490"/>
                    <a:chOff x="-1502571" y="2894416"/>
                    <a:chExt cx="12174490" cy="12174490"/>
                  </a:xfrm>
                </p:grpSpPr>
                <p:sp>
                  <p:nvSpPr>
                    <p:cNvPr id="2713" name="任意多边形 271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14" name="弧形 2713"/>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001" name="组合 2698"/>
                <p:cNvGrpSpPr/>
                <p:nvPr/>
              </p:nvGrpSpPr>
              <p:grpSpPr>
                <a:xfrm rot="15558724">
                  <a:off x="896367" y="-2981484"/>
                  <a:ext cx="6876479" cy="6874613"/>
                  <a:chOff x="-1502571" y="2894416"/>
                  <a:chExt cx="12182102" cy="12178801"/>
                </a:xfrm>
              </p:grpSpPr>
              <p:grpSp>
                <p:nvGrpSpPr>
                  <p:cNvPr id="6006" name="组合 2699"/>
                  <p:cNvGrpSpPr/>
                  <p:nvPr/>
                </p:nvGrpSpPr>
                <p:grpSpPr>
                  <a:xfrm>
                    <a:off x="-1502571" y="2894416"/>
                    <a:ext cx="12174490" cy="12178801"/>
                    <a:chOff x="-1502571" y="2894416"/>
                    <a:chExt cx="12174490" cy="12178801"/>
                  </a:xfrm>
                </p:grpSpPr>
                <p:grpSp>
                  <p:nvGrpSpPr>
                    <p:cNvPr id="6007" name="组合 2703"/>
                    <p:cNvGrpSpPr/>
                    <p:nvPr/>
                  </p:nvGrpSpPr>
                  <p:grpSpPr>
                    <a:xfrm>
                      <a:off x="-1502571" y="2894416"/>
                      <a:ext cx="12174490" cy="12174490"/>
                      <a:chOff x="-1502571" y="2894416"/>
                      <a:chExt cx="12174490" cy="12174490"/>
                    </a:xfrm>
                  </p:grpSpPr>
                  <p:sp>
                    <p:nvSpPr>
                      <p:cNvPr id="2708" name="任意多边形 27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09" name="弧形 2708"/>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12" name="组合 2704"/>
                    <p:cNvGrpSpPr/>
                    <p:nvPr/>
                  </p:nvGrpSpPr>
                  <p:grpSpPr>
                    <a:xfrm rot="1440000">
                      <a:off x="-1502571" y="2898727"/>
                      <a:ext cx="12174490" cy="12174490"/>
                      <a:chOff x="-1502571" y="2894416"/>
                      <a:chExt cx="12174490" cy="12174490"/>
                    </a:xfrm>
                  </p:grpSpPr>
                  <p:sp>
                    <p:nvSpPr>
                      <p:cNvPr id="2706" name="任意多边形 27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07" name="弧形 2706"/>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013" name="组合 2700"/>
                  <p:cNvGrpSpPr/>
                  <p:nvPr/>
                </p:nvGrpSpPr>
                <p:grpSpPr>
                  <a:xfrm rot="20160000">
                    <a:off x="-1494958" y="2896448"/>
                    <a:ext cx="12174489" cy="12174490"/>
                    <a:chOff x="-1502571" y="2894416"/>
                    <a:chExt cx="12174490" cy="12174490"/>
                  </a:xfrm>
                </p:grpSpPr>
                <p:sp>
                  <p:nvSpPr>
                    <p:cNvPr id="2702" name="任意多边形 27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2703" name="弧形 2702"/>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015" name="组合 2682"/>
              <p:cNvGrpSpPr/>
              <p:nvPr/>
            </p:nvGrpSpPr>
            <p:grpSpPr>
              <a:xfrm>
                <a:off x="7551708" y="2098844"/>
                <a:ext cx="577888" cy="696840"/>
                <a:chOff x="7551708" y="2098844"/>
                <a:chExt cx="577888" cy="696840"/>
              </a:xfrm>
            </p:grpSpPr>
            <p:cxnSp>
              <p:nvCxnSpPr>
                <p:cNvPr id="2684" name="直接连接符 2683"/>
                <p:cNvCxnSpPr>
                  <a:endCxn id="2741"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85" name="直接连接符 2684"/>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86" name="直接连接符 2685"/>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87" name="直接连接符 2686"/>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88" name="直接连接符 2687"/>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89" name="直接连接符 2688"/>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90" name="直接连接符 2689"/>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91" name="直接连接符 2690"/>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92" name="直接连接符 2691"/>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93" name="直接连接符 2692"/>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94" name="直接连接符 2693"/>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681" name="任意多边形 2680"/>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16" name="组合 2748"/>
          <p:cNvGrpSpPr/>
          <p:nvPr/>
        </p:nvGrpSpPr>
        <p:grpSpPr>
          <a:xfrm rot="20864542">
            <a:off x="5942364" y="3498535"/>
            <a:ext cx="6276512" cy="6276792"/>
            <a:chOff x="4450954" y="2616684"/>
            <a:chExt cx="4707384" cy="4707594"/>
          </a:xfrm>
        </p:grpSpPr>
        <p:grpSp>
          <p:nvGrpSpPr>
            <p:cNvPr id="6029" name="组合 2749"/>
            <p:cNvGrpSpPr/>
            <p:nvPr/>
          </p:nvGrpSpPr>
          <p:grpSpPr>
            <a:xfrm>
              <a:off x="4450954" y="2616684"/>
              <a:ext cx="4707384" cy="4707594"/>
              <a:chOff x="4450954" y="2616684"/>
              <a:chExt cx="4707384" cy="4707594"/>
            </a:xfrm>
          </p:grpSpPr>
          <p:grpSp>
            <p:nvGrpSpPr>
              <p:cNvPr id="6030" name="组合 2751"/>
              <p:cNvGrpSpPr/>
              <p:nvPr/>
            </p:nvGrpSpPr>
            <p:grpSpPr>
              <a:xfrm>
                <a:off x="4450954" y="2616684"/>
                <a:ext cx="4707384" cy="4707594"/>
                <a:chOff x="913364" y="3059702"/>
                <a:chExt cx="6892080" cy="6892388"/>
              </a:xfrm>
            </p:grpSpPr>
            <p:grpSp>
              <p:nvGrpSpPr>
                <p:cNvPr id="6031" name="组合 2904"/>
                <p:cNvGrpSpPr/>
                <p:nvPr/>
              </p:nvGrpSpPr>
              <p:grpSpPr>
                <a:xfrm rot="840000">
                  <a:off x="913364" y="3075095"/>
                  <a:ext cx="6876742" cy="6876995"/>
                  <a:chOff x="-1502571" y="2890206"/>
                  <a:chExt cx="12182567" cy="12183011"/>
                </a:xfrm>
              </p:grpSpPr>
              <p:grpSp>
                <p:nvGrpSpPr>
                  <p:cNvPr id="6032" name="组合 3362"/>
                  <p:cNvGrpSpPr/>
                  <p:nvPr/>
                </p:nvGrpSpPr>
                <p:grpSpPr>
                  <a:xfrm>
                    <a:off x="-1502571" y="2894416"/>
                    <a:ext cx="12174490" cy="12178801"/>
                    <a:chOff x="-1502571" y="2894416"/>
                    <a:chExt cx="12174490" cy="12178801"/>
                  </a:xfrm>
                </p:grpSpPr>
                <p:grpSp>
                  <p:nvGrpSpPr>
                    <p:cNvPr id="6033" name="组合 3369"/>
                    <p:cNvGrpSpPr/>
                    <p:nvPr/>
                  </p:nvGrpSpPr>
                  <p:grpSpPr>
                    <a:xfrm>
                      <a:off x="-1502571" y="2894416"/>
                      <a:ext cx="12174490" cy="12174490"/>
                      <a:chOff x="-1502571" y="2894416"/>
                      <a:chExt cx="12174490" cy="12174490"/>
                    </a:xfrm>
                  </p:grpSpPr>
                  <p:sp>
                    <p:nvSpPr>
                      <p:cNvPr id="3374" name="任意多边形 337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75" name="弧形 3374"/>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34" name="组合 3370"/>
                    <p:cNvGrpSpPr/>
                    <p:nvPr/>
                  </p:nvGrpSpPr>
                  <p:grpSpPr>
                    <a:xfrm rot="1440000">
                      <a:off x="-1502571" y="2898727"/>
                      <a:ext cx="12174490" cy="12174490"/>
                      <a:chOff x="-1502571" y="2894416"/>
                      <a:chExt cx="12174490" cy="12174490"/>
                    </a:xfrm>
                  </p:grpSpPr>
                  <p:sp>
                    <p:nvSpPr>
                      <p:cNvPr id="3372" name="任意多边形 337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73" name="弧形 3372"/>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037" name="组合 3363"/>
                  <p:cNvGrpSpPr/>
                  <p:nvPr/>
                </p:nvGrpSpPr>
                <p:grpSpPr>
                  <a:xfrm rot="20160000">
                    <a:off x="-1494948" y="2896461"/>
                    <a:ext cx="12174490" cy="12174491"/>
                    <a:chOff x="-1502571" y="2894416"/>
                    <a:chExt cx="12174490" cy="12174490"/>
                  </a:xfrm>
                </p:grpSpPr>
                <p:sp>
                  <p:nvSpPr>
                    <p:cNvPr id="3368" name="任意多边形 336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69" name="弧形 3368"/>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38" name="组合 3364"/>
                  <p:cNvGrpSpPr/>
                  <p:nvPr/>
                </p:nvGrpSpPr>
                <p:grpSpPr>
                  <a:xfrm rot="18720000">
                    <a:off x="-1494494" y="2890206"/>
                    <a:ext cx="12174490" cy="12174490"/>
                    <a:chOff x="-1502571" y="2894416"/>
                    <a:chExt cx="12174490" cy="12174490"/>
                  </a:xfrm>
                </p:grpSpPr>
                <p:sp>
                  <p:nvSpPr>
                    <p:cNvPr id="3366" name="任意多边形 33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67" name="弧形 3366"/>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043" name="组合 2905"/>
                <p:cNvGrpSpPr/>
                <p:nvPr/>
              </p:nvGrpSpPr>
              <p:grpSpPr>
                <a:xfrm rot="6598794">
                  <a:off x="916156" y="3070412"/>
                  <a:ext cx="6876742" cy="6876995"/>
                  <a:chOff x="-1502571" y="2890206"/>
                  <a:chExt cx="12182567" cy="12183011"/>
                </a:xfrm>
              </p:grpSpPr>
              <p:grpSp>
                <p:nvGrpSpPr>
                  <p:cNvPr id="6044" name="组合 3349"/>
                  <p:cNvGrpSpPr/>
                  <p:nvPr/>
                </p:nvGrpSpPr>
                <p:grpSpPr>
                  <a:xfrm>
                    <a:off x="-1502571" y="2894416"/>
                    <a:ext cx="12174490" cy="12178801"/>
                    <a:chOff x="-1502571" y="2894416"/>
                    <a:chExt cx="12174490" cy="12178801"/>
                  </a:xfrm>
                </p:grpSpPr>
                <p:grpSp>
                  <p:nvGrpSpPr>
                    <p:cNvPr id="6045" name="组合 3356"/>
                    <p:cNvGrpSpPr/>
                    <p:nvPr/>
                  </p:nvGrpSpPr>
                  <p:grpSpPr>
                    <a:xfrm>
                      <a:off x="-1502571" y="2894416"/>
                      <a:ext cx="12174490" cy="12174490"/>
                      <a:chOff x="-1502571" y="2894416"/>
                      <a:chExt cx="12174490" cy="12174490"/>
                    </a:xfrm>
                  </p:grpSpPr>
                  <p:sp>
                    <p:nvSpPr>
                      <p:cNvPr id="3361" name="任意多边形 336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62" name="弧形 3361"/>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50" name="组合 3357"/>
                    <p:cNvGrpSpPr/>
                    <p:nvPr/>
                  </p:nvGrpSpPr>
                  <p:grpSpPr>
                    <a:xfrm rot="1440000">
                      <a:off x="-1502571" y="2898727"/>
                      <a:ext cx="12174490" cy="12174490"/>
                      <a:chOff x="-1502571" y="2894416"/>
                      <a:chExt cx="12174490" cy="12174490"/>
                    </a:xfrm>
                  </p:grpSpPr>
                  <p:sp>
                    <p:nvSpPr>
                      <p:cNvPr id="3359" name="任意多边形 33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60" name="弧形 3359"/>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051" name="组合 3350"/>
                  <p:cNvGrpSpPr/>
                  <p:nvPr/>
                </p:nvGrpSpPr>
                <p:grpSpPr>
                  <a:xfrm rot="20160000">
                    <a:off x="-1494947" y="2896461"/>
                    <a:ext cx="12174490" cy="12174491"/>
                    <a:chOff x="-1502571" y="2894416"/>
                    <a:chExt cx="12174490" cy="12174490"/>
                  </a:xfrm>
                </p:grpSpPr>
                <p:sp>
                  <p:nvSpPr>
                    <p:cNvPr id="3355" name="任意多边形 335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56" name="弧形 3355"/>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56" name="组合 3351"/>
                  <p:cNvGrpSpPr/>
                  <p:nvPr/>
                </p:nvGrpSpPr>
                <p:grpSpPr>
                  <a:xfrm rot="18720000">
                    <a:off x="-1494494" y="2890206"/>
                    <a:ext cx="12174490" cy="12174490"/>
                    <a:chOff x="-1502571" y="2894416"/>
                    <a:chExt cx="12174490" cy="12174490"/>
                  </a:xfrm>
                </p:grpSpPr>
                <p:sp>
                  <p:nvSpPr>
                    <p:cNvPr id="3353" name="任意多边形 335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54" name="弧形 3353"/>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057" name="组合 2906"/>
                <p:cNvGrpSpPr/>
                <p:nvPr/>
              </p:nvGrpSpPr>
              <p:grpSpPr>
                <a:xfrm rot="12359537">
                  <a:off x="916156" y="3070412"/>
                  <a:ext cx="6876742" cy="6876995"/>
                  <a:chOff x="-1502571" y="2890206"/>
                  <a:chExt cx="12182567" cy="12183011"/>
                </a:xfrm>
              </p:grpSpPr>
              <p:grpSp>
                <p:nvGrpSpPr>
                  <p:cNvPr id="6058" name="组合 3336"/>
                  <p:cNvGrpSpPr/>
                  <p:nvPr/>
                </p:nvGrpSpPr>
                <p:grpSpPr>
                  <a:xfrm>
                    <a:off x="-1502571" y="2894416"/>
                    <a:ext cx="12174490" cy="12178801"/>
                    <a:chOff x="-1502571" y="2894416"/>
                    <a:chExt cx="12174490" cy="12178801"/>
                  </a:xfrm>
                </p:grpSpPr>
                <p:grpSp>
                  <p:nvGrpSpPr>
                    <p:cNvPr id="6063" name="组合 3343"/>
                    <p:cNvGrpSpPr/>
                    <p:nvPr/>
                  </p:nvGrpSpPr>
                  <p:grpSpPr>
                    <a:xfrm>
                      <a:off x="-1502571" y="2894416"/>
                      <a:ext cx="12174490" cy="12174490"/>
                      <a:chOff x="-1502571" y="2894416"/>
                      <a:chExt cx="12174490" cy="12174490"/>
                    </a:xfrm>
                  </p:grpSpPr>
                  <p:sp>
                    <p:nvSpPr>
                      <p:cNvPr id="3348" name="任意多边形 334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49" name="弧形 3348"/>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64" name="组合 3344"/>
                    <p:cNvGrpSpPr/>
                    <p:nvPr/>
                  </p:nvGrpSpPr>
                  <p:grpSpPr>
                    <a:xfrm rot="1440000">
                      <a:off x="-1502571" y="2898727"/>
                      <a:ext cx="12174490" cy="12174490"/>
                      <a:chOff x="-1502571" y="2894416"/>
                      <a:chExt cx="12174490" cy="12174490"/>
                    </a:xfrm>
                  </p:grpSpPr>
                  <p:sp>
                    <p:nvSpPr>
                      <p:cNvPr id="3346" name="任意多边形 33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47" name="弧形 3346"/>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069" name="组合 3337"/>
                  <p:cNvGrpSpPr/>
                  <p:nvPr/>
                </p:nvGrpSpPr>
                <p:grpSpPr>
                  <a:xfrm rot="20160000">
                    <a:off x="-1494949" y="2896460"/>
                    <a:ext cx="12174490" cy="12174491"/>
                    <a:chOff x="-1502571" y="2894416"/>
                    <a:chExt cx="12174490" cy="12174490"/>
                  </a:xfrm>
                </p:grpSpPr>
                <p:sp>
                  <p:nvSpPr>
                    <p:cNvPr id="3342" name="任意多边形 334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43" name="弧形 3342"/>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70" name="组合 3338"/>
                  <p:cNvGrpSpPr/>
                  <p:nvPr/>
                </p:nvGrpSpPr>
                <p:grpSpPr>
                  <a:xfrm rot="18720000">
                    <a:off x="-1494494" y="2890206"/>
                    <a:ext cx="12174490" cy="12174490"/>
                    <a:chOff x="-1502571" y="2894416"/>
                    <a:chExt cx="12174490" cy="12174490"/>
                  </a:xfrm>
                </p:grpSpPr>
                <p:sp>
                  <p:nvSpPr>
                    <p:cNvPr id="3340" name="任意多边形 33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41" name="弧形 3340"/>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071" name="组合 2924"/>
                <p:cNvGrpSpPr/>
                <p:nvPr/>
              </p:nvGrpSpPr>
              <p:grpSpPr>
                <a:xfrm rot="16678863">
                  <a:off x="929893" y="3060634"/>
                  <a:ext cx="6876484" cy="6874619"/>
                  <a:chOff x="-1502571" y="2894416"/>
                  <a:chExt cx="12182112" cy="12178801"/>
                </a:xfrm>
              </p:grpSpPr>
              <p:grpSp>
                <p:nvGrpSpPr>
                  <p:cNvPr id="6076" name="组合 3047"/>
                  <p:cNvGrpSpPr/>
                  <p:nvPr/>
                </p:nvGrpSpPr>
                <p:grpSpPr>
                  <a:xfrm>
                    <a:off x="-1502571" y="2894416"/>
                    <a:ext cx="12174490" cy="12178801"/>
                    <a:chOff x="-1502571" y="2894416"/>
                    <a:chExt cx="12174490" cy="12178801"/>
                  </a:xfrm>
                </p:grpSpPr>
                <p:grpSp>
                  <p:nvGrpSpPr>
                    <p:cNvPr id="6077" name="组合 3068"/>
                    <p:cNvGrpSpPr/>
                    <p:nvPr/>
                  </p:nvGrpSpPr>
                  <p:grpSpPr>
                    <a:xfrm>
                      <a:off x="-1502571" y="2894416"/>
                      <a:ext cx="12174490" cy="12174490"/>
                      <a:chOff x="-1502571" y="2894416"/>
                      <a:chExt cx="12174490" cy="12174490"/>
                    </a:xfrm>
                  </p:grpSpPr>
                  <p:sp>
                    <p:nvSpPr>
                      <p:cNvPr id="3196" name="任意多边形 31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336" name="弧形 3335"/>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082" name="组合 3192"/>
                    <p:cNvGrpSpPr/>
                    <p:nvPr/>
                  </p:nvGrpSpPr>
                  <p:grpSpPr>
                    <a:xfrm rot="1440000">
                      <a:off x="-1502571" y="2898727"/>
                      <a:ext cx="12174490" cy="12174490"/>
                      <a:chOff x="-1502571" y="2894416"/>
                      <a:chExt cx="12174490" cy="12174490"/>
                    </a:xfrm>
                  </p:grpSpPr>
                  <p:sp>
                    <p:nvSpPr>
                      <p:cNvPr id="3194" name="任意多边形 319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195" name="弧形 3194"/>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083" name="组合 3048"/>
                  <p:cNvGrpSpPr/>
                  <p:nvPr/>
                </p:nvGrpSpPr>
                <p:grpSpPr>
                  <a:xfrm rot="20160000">
                    <a:off x="-1494949" y="2896460"/>
                    <a:ext cx="12174490" cy="12174490"/>
                    <a:chOff x="-1502571" y="2894416"/>
                    <a:chExt cx="12174490" cy="12174490"/>
                  </a:xfrm>
                </p:grpSpPr>
                <p:sp>
                  <p:nvSpPr>
                    <p:cNvPr id="3050" name="任意多边形 30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051" name="弧形 3050"/>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084" name="组合 2752"/>
              <p:cNvGrpSpPr/>
              <p:nvPr/>
            </p:nvGrpSpPr>
            <p:grpSpPr>
              <a:xfrm rot="14480122">
                <a:off x="7194280" y="2824180"/>
                <a:ext cx="633245" cy="709004"/>
                <a:chOff x="7492129" y="2077402"/>
                <a:chExt cx="633245" cy="709004"/>
              </a:xfrm>
            </p:grpSpPr>
            <p:cxnSp>
              <p:nvCxnSpPr>
                <p:cNvPr id="2754" name="直接连接符 2753"/>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55" name="直接连接符 2754"/>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56" name="直接连接符 2755"/>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57" name="直接连接符 2756"/>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58" name="直接连接符 2757"/>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59" name="直接连接符 2758"/>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60" name="直接连接符 2759"/>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61" name="直接连接符 2760"/>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62" name="直接连接符 2761"/>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63" name="直接连接符 2762"/>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81" name="直接连接符 2780"/>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04" name="直接连接符 2903"/>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2751" name="任意多边形 2750"/>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3379" name="椭圆 3378"/>
          <p:cNvSpPr/>
          <p:nvPr/>
        </p:nvSpPr>
        <p:spPr>
          <a:xfrm>
            <a:off x="9677887" y="3609073"/>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6086" name="组合 3380"/>
          <p:cNvGrpSpPr/>
          <p:nvPr/>
        </p:nvGrpSpPr>
        <p:grpSpPr>
          <a:xfrm rot="840000">
            <a:off x="5886229" y="-2068658"/>
            <a:ext cx="6269871" cy="6277207"/>
            <a:chOff x="4427986" y="-1549047"/>
            <a:chExt cx="4702403" cy="4707905"/>
          </a:xfrm>
        </p:grpSpPr>
        <p:grpSp>
          <p:nvGrpSpPr>
            <p:cNvPr id="6087" name="组合 3381"/>
            <p:cNvGrpSpPr/>
            <p:nvPr/>
          </p:nvGrpSpPr>
          <p:grpSpPr>
            <a:xfrm>
              <a:off x="4427986" y="-1549047"/>
              <a:ext cx="4702403" cy="4707905"/>
              <a:chOff x="4427986" y="-1549047"/>
              <a:chExt cx="4702403" cy="4707905"/>
            </a:xfrm>
          </p:grpSpPr>
          <p:grpSp>
            <p:nvGrpSpPr>
              <p:cNvPr id="6089" name="组合 3383"/>
              <p:cNvGrpSpPr/>
              <p:nvPr/>
            </p:nvGrpSpPr>
            <p:grpSpPr>
              <a:xfrm>
                <a:off x="4427986" y="-1549047"/>
                <a:ext cx="4702403" cy="4707905"/>
                <a:chOff x="891550" y="-2998787"/>
                <a:chExt cx="6884784" cy="6892849"/>
              </a:xfrm>
            </p:grpSpPr>
            <p:grpSp>
              <p:nvGrpSpPr>
                <p:cNvPr id="6090" name="组合 3396"/>
                <p:cNvGrpSpPr/>
                <p:nvPr/>
              </p:nvGrpSpPr>
              <p:grpSpPr>
                <a:xfrm rot="11238666">
                  <a:off x="899593" y="-2998787"/>
                  <a:ext cx="6876741" cy="6876993"/>
                  <a:chOff x="-1502571" y="2890206"/>
                  <a:chExt cx="12182567" cy="12183011"/>
                </a:xfrm>
              </p:grpSpPr>
              <p:grpSp>
                <p:nvGrpSpPr>
                  <p:cNvPr id="6102" name="组合 3437"/>
                  <p:cNvGrpSpPr/>
                  <p:nvPr/>
                </p:nvGrpSpPr>
                <p:grpSpPr>
                  <a:xfrm>
                    <a:off x="-1502571" y="2894416"/>
                    <a:ext cx="12174490" cy="12178801"/>
                    <a:chOff x="-1502571" y="2894416"/>
                    <a:chExt cx="12174490" cy="12178801"/>
                  </a:xfrm>
                </p:grpSpPr>
                <p:grpSp>
                  <p:nvGrpSpPr>
                    <p:cNvPr id="6104" name="组合 3444"/>
                    <p:cNvGrpSpPr/>
                    <p:nvPr/>
                  </p:nvGrpSpPr>
                  <p:grpSpPr>
                    <a:xfrm>
                      <a:off x="-1502571" y="2894416"/>
                      <a:ext cx="12174490" cy="12174490"/>
                      <a:chOff x="-1502571" y="2894416"/>
                      <a:chExt cx="12174490" cy="12174490"/>
                    </a:xfrm>
                  </p:grpSpPr>
                  <p:sp>
                    <p:nvSpPr>
                      <p:cNvPr id="3449" name="任意多边形 344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50" name="弧形 3449"/>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05" name="组合 3445"/>
                    <p:cNvGrpSpPr/>
                    <p:nvPr/>
                  </p:nvGrpSpPr>
                  <p:grpSpPr>
                    <a:xfrm rot="1440000">
                      <a:off x="-1502571" y="2898727"/>
                      <a:ext cx="12174490" cy="12174490"/>
                      <a:chOff x="-1502571" y="2894416"/>
                      <a:chExt cx="12174490" cy="12174490"/>
                    </a:xfrm>
                  </p:grpSpPr>
                  <p:sp>
                    <p:nvSpPr>
                      <p:cNvPr id="3447" name="任意多边形 344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48" name="弧形 3447"/>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06" name="组合 3438"/>
                  <p:cNvGrpSpPr/>
                  <p:nvPr/>
                </p:nvGrpSpPr>
                <p:grpSpPr>
                  <a:xfrm rot="20160000">
                    <a:off x="-1494951" y="2896456"/>
                    <a:ext cx="12174490" cy="12174491"/>
                    <a:chOff x="-1502571" y="2894416"/>
                    <a:chExt cx="12174490" cy="12174490"/>
                  </a:xfrm>
                </p:grpSpPr>
                <p:sp>
                  <p:nvSpPr>
                    <p:cNvPr id="3443" name="任意多边形 344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44" name="弧形 3443"/>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07" name="组合 3439"/>
                  <p:cNvGrpSpPr/>
                  <p:nvPr/>
                </p:nvGrpSpPr>
                <p:grpSpPr>
                  <a:xfrm rot="18720000">
                    <a:off x="-1494494" y="2890206"/>
                    <a:ext cx="12174490" cy="12174490"/>
                    <a:chOff x="-1502571" y="2894416"/>
                    <a:chExt cx="12174490" cy="12174490"/>
                  </a:xfrm>
                </p:grpSpPr>
                <p:sp>
                  <p:nvSpPr>
                    <p:cNvPr id="3441" name="任意多边形 34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42" name="弧形 3441"/>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08" name="组合 3398"/>
                <p:cNvGrpSpPr/>
                <p:nvPr/>
              </p:nvGrpSpPr>
              <p:grpSpPr>
                <a:xfrm rot="5460000">
                  <a:off x="891676" y="-2983773"/>
                  <a:ext cx="6876741" cy="6876993"/>
                  <a:chOff x="-1502571" y="2890206"/>
                  <a:chExt cx="12182567" cy="12183011"/>
                </a:xfrm>
              </p:grpSpPr>
              <p:grpSp>
                <p:nvGrpSpPr>
                  <p:cNvPr id="6111" name="组合 3424"/>
                  <p:cNvGrpSpPr/>
                  <p:nvPr/>
                </p:nvGrpSpPr>
                <p:grpSpPr>
                  <a:xfrm>
                    <a:off x="-1502571" y="2894416"/>
                    <a:ext cx="12174490" cy="12178801"/>
                    <a:chOff x="-1502571" y="2894416"/>
                    <a:chExt cx="12174490" cy="12178801"/>
                  </a:xfrm>
                </p:grpSpPr>
                <p:grpSp>
                  <p:nvGrpSpPr>
                    <p:cNvPr id="6112" name="组合 3431"/>
                    <p:cNvGrpSpPr/>
                    <p:nvPr/>
                  </p:nvGrpSpPr>
                  <p:grpSpPr>
                    <a:xfrm>
                      <a:off x="-1502571" y="2894416"/>
                      <a:ext cx="12174490" cy="12174490"/>
                      <a:chOff x="-1502571" y="2894416"/>
                      <a:chExt cx="12174490" cy="12174490"/>
                    </a:xfrm>
                  </p:grpSpPr>
                  <p:sp>
                    <p:nvSpPr>
                      <p:cNvPr id="3436" name="任意多边形 343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37" name="弧形 3436"/>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17" name="组合 3432"/>
                    <p:cNvGrpSpPr/>
                    <p:nvPr/>
                  </p:nvGrpSpPr>
                  <p:grpSpPr>
                    <a:xfrm rot="1440000">
                      <a:off x="-1502571" y="2898727"/>
                      <a:ext cx="12174490" cy="12174490"/>
                      <a:chOff x="-1502571" y="2894416"/>
                      <a:chExt cx="12174490" cy="12174490"/>
                    </a:xfrm>
                  </p:grpSpPr>
                  <p:sp>
                    <p:nvSpPr>
                      <p:cNvPr id="3434" name="任意多边形 34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35" name="弧形 3434"/>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18" name="组合 3425"/>
                  <p:cNvGrpSpPr/>
                  <p:nvPr/>
                </p:nvGrpSpPr>
                <p:grpSpPr>
                  <a:xfrm rot="20160000">
                    <a:off x="-1494950" y="2896456"/>
                    <a:ext cx="12174490" cy="12174491"/>
                    <a:chOff x="-1502571" y="2894416"/>
                    <a:chExt cx="12174490" cy="12174490"/>
                  </a:xfrm>
                </p:grpSpPr>
                <p:sp>
                  <p:nvSpPr>
                    <p:cNvPr id="3430" name="任意多边形 34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31" name="弧形 3430"/>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19" name="组合 3426"/>
                  <p:cNvGrpSpPr/>
                  <p:nvPr/>
                </p:nvGrpSpPr>
                <p:grpSpPr>
                  <a:xfrm rot="18720000">
                    <a:off x="-1494494" y="2890206"/>
                    <a:ext cx="12174490" cy="12174490"/>
                    <a:chOff x="-1502571" y="2894416"/>
                    <a:chExt cx="12174490" cy="12174490"/>
                  </a:xfrm>
                </p:grpSpPr>
                <p:sp>
                  <p:nvSpPr>
                    <p:cNvPr id="3428" name="任意多边形 34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29" name="弧形 3428"/>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24" name="组合 3399"/>
                <p:cNvGrpSpPr/>
                <p:nvPr/>
              </p:nvGrpSpPr>
              <p:grpSpPr>
                <a:xfrm rot="21301570">
                  <a:off x="896720" y="-2983731"/>
                  <a:ext cx="6876741" cy="6876993"/>
                  <a:chOff x="-1502571" y="2890206"/>
                  <a:chExt cx="12182567" cy="12183011"/>
                </a:xfrm>
              </p:grpSpPr>
              <p:grpSp>
                <p:nvGrpSpPr>
                  <p:cNvPr id="6125" name="组合 3411"/>
                  <p:cNvGrpSpPr/>
                  <p:nvPr/>
                </p:nvGrpSpPr>
                <p:grpSpPr>
                  <a:xfrm>
                    <a:off x="-1502571" y="2894416"/>
                    <a:ext cx="12174490" cy="12178801"/>
                    <a:chOff x="-1502571" y="2894416"/>
                    <a:chExt cx="12174490" cy="12178801"/>
                  </a:xfrm>
                </p:grpSpPr>
                <p:grpSp>
                  <p:nvGrpSpPr>
                    <p:cNvPr id="6130" name="组合 3418"/>
                    <p:cNvGrpSpPr/>
                    <p:nvPr/>
                  </p:nvGrpSpPr>
                  <p:grpSpPr>
                    <a:xfrm>
                      <a:off x="-1502571" y="2894416"/>
                      <a:ext cx="12174490" cy="12174490"/>
                      <a:chOff x="-1502571" y="2894416"/>
                      <a:chExt cx="12174490" cy="12174490"/>
                    </a:xfrm>
                  </p:grpSpPr>
                  <p:sp>
                    <p:nvSpPr>
                      <p:cNvPr id="3423" name="任意多边形 342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24" name="弧形 3423"/>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31" name="组合 3419"/>
                    <p:cNvGrpSpPr/>
                    <p:nvPr/>
                  </p:nvGrpSpPr>
                  <p:grpSpPr>
                    <a:xfrm rot="1440000">
                      <a:off x="-1502571" y="2898727"/>
                      <a:ext cx="12174490" cy="12174490"/>
                      <a:chOff x="-1502571" y="2894416"/>
                      <a:chExt cx="12174490" cy="12174490"/>
                    </a:xfrm>
                  </p:grpSpPr>
                  <p:sp>
                    <p:nvSpPr>
                      <p:cNvPr id="3421" name="任意多边形 342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22" name="弧形 3421"/>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32" name="组合 3412"/>
                  <p:cNvGrpSpPr/>
                  <p:nvPr/>
                </p:nvGrpSpPr>
                <p:grpSpPr>
                  <a:xfrm rot="20160000">
                    <a:off x="-1494951" y="2896456"/>
                    <a:ext cx="12174490" cy="12174491"/>
                    <a:chOff x="-1502571" y="2894416"/>
                    <a:chExt cx="12174490" cy="12174490"/>
                  </a:xfrm>
                </p:grpSpPr>
                <p:sp>
                  <p:nvSpPr>
                    <p:cNvPr id="3417" name="任意多边形 341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18" name="弧形 3417"/>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37" name="组合 3413"/>
                  <p:cNvGrpSpPr/>
                  <p:nvPr/>
                </p:nvGrpSpPr>
                <p:grpSpPr>
                  <a:xfrm rot="18720000">
                    <a:off x="-1494494" y="2890206"/>
                    <a:ext cx="12174490" cy="12174490"/>
                    <a:chOff x="-1502571" y="2894416"/>
                    <a:chExt cx="12174490" cy="12174490"/>
                  </a:xfrm>
                </p:grpSpPr>
                <p:sp>
                  <p:nvSpPr>
                    <p:cNvPr id="3415" name="任意多边形 34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16" name="弧形 3415"/>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38" name="组合 3400"/>
                <p:cNvGrpSpPr/>
                <p:nvPr/>
              </p:nvGrpSpPr>
              <p:grpSpPr>
                <a:xfrm rot="15558724">
                  <a:off x="896367" y="-2981484"/>
                  <a:ext cx="6876479" cy="6874613"/>
                  <a:chOff x="-1502571" y="2894416"/>
                  <a:chExt cx="12182102" cy="12178801"/>
                </a:xfrm>
              </p:grpSpPr>
              <p:grpSp>
                <p:nvGrpSpPr>
                  <p:cNvPr id="6143" name="组合 3401"/>
                  <p:cNvGrpSpPr/>
                  <p:nvPr/>
                </p:nvGrpSpPr>
                <p:grpSpPr>
                  <a:xfrm>
                    <a:off x="-1502571" y="2894416"/>
                    <a:ext cx="12174490" cy="12178801"/>
                    <a:chOff x="-1502571" y="2894416"/>
                    <a:chExt cx="12174490" cy="12178801"/>
                  </a:xfrm>
                </p:grpSpPr>
                <p:grpSp>
                  <p:nvGrpSpPr>
                    <p:cNvPr id="6144" name="组合 3405"/>
                    <p:cNvGrpSpPr/>
                    <p:nvPr/>
                  </p:nvGrpSpPr>
                  <p:grpSpPr>
                    <a:xfrm>
                      <a:off x="-1502571" y="2894416"/>
                      <a:ext cx="12174490" cy="12174490"/>
                      <a:chOff x="-1502571" y="2894416"/>
                      <a:chExt cx="12174490" cy="12174490"/>
                    </a:xfrm>
                  </p:grpSpPr>
                  <p:sp>
                    <p:nvSpPr>
                      <p:cNvPr id="3410" name="任意多边形 34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11" name="弧形 3410"/>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45" name="组合 3406"/>
                    <p:cNvGrpSpPr/>
                    <p:nvPr/>
                  </p:nvGrpSpPr>
                  <p:grpSpPr>
                    <a:xfrm rot="1440000">
                      <a:off x="-1502571" y="2898727"/>
                      <a:ext cx="12174490" cy="12174490"/>
                      <a:chOff x="-1502571" y="2894416"/>
                      <a:chExt cx="12174490" cy="12174490"/>
                    </a:xfrm>
                  </p:grpSpPr>
                  <p:sp>
                    <p:nvSpPr>
                      <p:cNvPr id="3408" name="任意多边形 34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09" name="弧形 3408"/>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50" name="组合 3402"/>
                  <p:cNvGrpSpPr/>
                  <p:nvPr/>
                </p:nvGrpSpPr>
                <p:grpSpPr>
                  <a:xfrm rot="20160000">
                    <a:off x="-1494958" y="2896448"/>
                    <a:ext cx="12174489" cy="12174490"/>
                    <a:chOff x="-1502571" y="2894416"/>
                    <a:chExt cx="12174490" cy="12174490"/>
                  </a:xfrm>
                </p:grpSpPr>
                <p:sp>
                  <p:nvSpPr>
                    <p:cNvPr id="3404" name="任意多边形 340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05" name="弧形 3404"/>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151" name="组合 3384"/>
              <p:cNvGrpSpPr/>
              <p:nvPr/>
            </p:nvGrpSpPr>
            <p:grpSpPr>
              <a:xfrm>
                <a:off x="7551708" y="2098844"/>
                <a:ext cx="577888" cy="696840"/>
                <a:chOff x="7551708" y="2098844"/>
                <a:chExt cx="577888" cy="696840"/>
              </a:xfrm>
            </p:grpSpPr>
            <p:cxnSp>
              <p:nvCxnSpPr>
                <p:cNvPr id="3386" name="直接连接符 3385"/>
                <p:cNvCxnSpPr>
                  <a:endCxn id="3443"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87" name="直接连接符 3386"/>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88" name="直接连接符 3387"/>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89" name="直接连接符 3388"/>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90" name="直接连接符 3389"/>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91" name="直接连接符 3390"/>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92" name="直接连接符 3391"/>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93" name="直接连接符 3392"/>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94" name="直接连接符 3393"/>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95" name="直接连接符 3394"/>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96" name="直接连接符 3395"/>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3383" name="任意多边形 3382"/>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56" name="组合 3450"/>
          <p:cNvGrpSpPr/>
          <p:nvPr/>
        </p:nvGrpSpPr>
        <p:grpSpPr>
          <a:xfrm rot="20740093">
            <a:off x="5936328" y="3492935"/>
            <a:ext cx="6276512" cy="6276792"/>
            <a:chOff x="4450954" y="2616684"/>
            <a:chExt cx="4707384" cy="4707594"/>
          </a:xfrm>
        </p:grpSpPr>
        <p:grpSp>
          <p:nvGrpSpPr>
            <p:cNvPr id="6157" name="组合 3451"/>
            <p:cNvGrpSpPr/>
            <p:nvPr/>
          </p:nvGrpSpPr>
          <p:grpSpPr>
            <a:xfrm>
              <a:off x="4450954" y="2616684"/>
              <a:ext cx="4707384" cy="4707594"/>
              <a:chOff x="4450954" y="2616684"/>
              <a:chExt cx="4707384" cy="4707594"/>
            </a:xfrm>
          </p:grpSpPr>
          <p:grpSp>
            <p:nvGrpSpPr>
              <p:cNvPr id="6159" name="组合 3453"/>
              <p:cNvGrpSpPr/>
              <p:nvPr/>
            </p:nvGrpSpPr>
            <p:grpSpPr>
              <a:xfrm>
                <a:off x="4450954" y="2616684"/>
                <a:ext cx="4707384" cy="4707594"/>
                <a:chOff x="913364" y="3059702"/>
                <a:chExt cx="6892080" cy="6892388"/>
              </a:xfrm>
            </p:grpSpPr>
            <p:grpSp>
              <p:nvGrpSpPr>
                <p:cNvPr id="6160" name="组合 3467"/>
                <p:cNvGrpSpPr/>
                <p:nvPr/>
              </p:nvGrpSpPr>
              <p:grpSpPr>
                <a:xfrm rot="840000">
                  <a:off x="913364" y="3075095"/>
                  <a:ext cx="6876742" cy="6876995"/>
                  <a:chOff x="-1502571" y="2890206"/>
                  <a:chExt cx="12182567" cy="12183011"/>
                </a:xfrm>
              </p:grpSpPr>
              <p:grpSp>
                <p:nvGrpSpPr>
                  <p:cNvPr id="6173" name="组合 4063"/>
                  <p:cNvGrpSpPr/>
                  <p:nvPr/>
                </p:nvGrpSpPr>
                <p:grpSpPr>
                  <a:xfrm>
                    <a:off x="-1502571" y="2894416"/>
                    <a:ext cx="12174490" cy="12178801"/>
                    <a:chOff x="-1502571" y="2894416"/>
                    <a:chExt cx="12174490" cy="12178801"/>
                  </a:xfrm>
                </p:grpSpPr>
                <p:grpSp>
                  <p:nvGrpSpPr>
                    <p:cNvPr id="6174" name="组合 4070"/>
                    <p:cNvGrpSpPr/>
                    <p:nvPr/>
                  </p:nvGrpSpPr>
                  <p:grpSpPr>
                    <a:xfrm>
                      <a:off x="-1502571" y="2894416"/>
                      <a:ext cx="12174490" cy="12174490"/>
                      <a:chOff x="-1502571" y="2894416"/>
                      <a:chExt cx="12174490" cy="12174490"/>
                    </a:xfrm>
                  </p:grpSpPr>
                  <p:sp>
                    <p:nvSpPr>
                      <p:cNvPr id="4075" name="任意多边形 407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076" name="弧形 4075"/>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75" name="组合 4071"/>
                    <p:cNvGrpSpPr/>
                    <p:nvPr/>
                  </p:nvGrpSpPr>
                  <p:grpSpPr>
                    <a:xfrm rot="1440000">
                      <a:off x="-1502571" y="2898727"/>
                      <a:ext cx="12174490" cy="12174490"/>
                      <a:chOff x="-1502571" y="2894416"/>
                      <a:chExt cx="12174490" cy="12174490"/>
                    </a:xfrm>
                  </p:grpSpPr>
                  <p:sp>
                    <p:nvSpPr>
                      <p:cNvPr id="4073" name="任意多边形 407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074" name="弧形 4073"/>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76" name="组合 4064"/>
                  <p:cNvGrpSpPr/>
                  <p:nvPr/>
                </p:nvGrpSpPr>
                <p:grpSpPr>
                  <a:xfrm rot="20160000">
                    <a:off x="-1494948" y="2896461"/>
                    <a:ext cx="12174490" cy="12174491"/>
                    <a:chOff x="-1502571" y="2894416"/>
                    <a:chExt cx="12174490" cy="12174490"/>
                  </a:xfrm>
                </p:grpSpPr>
                <p:sp>
                  <p:nvSpPr>
                    <p:cNvPr id="4069" name="任意多边形 406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070" name="弧形 4069"/>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77" name="组合 4065"/>
                  <p:cNvGrpSpPr/>
                  <p:nvPr/>
                </p:nvGrpSpPr>
                <p:grpSpPr>
                  <a:xfrm rot="18720000">
                    <a:off x="-1494494" y="2890206"/>
                    <a:ext cx="12174490" cy="12174490"/>
                    <a:chOff x="-1502571" y="2894416"/>
                    <a:chExt cx="12174490" cy="12174490"/>
                  </a:xfrm>
                </p:grpSpPr>
                <p:sp>
                  <p:nvSpPr>
                    <p:cNvPr id="4067" name="任意多边形 406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068" name="弧形 4067"/>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78" name="组合 3468"/>
                <p:cNvGrpSpPr/>
                <p:nvPr/>
              </p:nvGrpSpPr>
              <p:grpSpPr>
                <a:xfrm rot="6598794">
                  <a:off x="916156" y="3070412"/>
                  <a:ext cx="6876742" cy="6876995"/>
                  <a:chOff x="-1502571" y="2890206"/>
                  <a:chExt cx="12182567" cy="12183011"/>
                </a:xfrm>
              </p:grpSpPr>
              <p:grpSp>
                <p:nvGrpSpPr>
                  <p:cNvPr id="6181" name="组合 4050"/>
                  <p:cNvGrpSpPr/>
                  <p:nvPr/>
                </p:nvGrpSpPr>
                <p:grpSpPr>
                  <a:xfrm>
                    <a:off x="-1502571" y="2894416"/>
                    <a:ext cx="12174490" cy="12178801"/>
                    <a:chOff x="-1502571" y="2894416"/>
                    <a:chExt cx="12174490" cy="12178801"/>
                  </a:xfrm>
                </p:grpSpPr>
                <p:grpSp>
                  <p:nvGrpSpPr>
                    <p:cNvPr id="6182" name="组合 4057"/>
                    <p:cNvGrpSpPr/>
                    <p:nvPr/>
                  </p:nvGrpSpPr>
                  <p:grpSpPr>
                    <a:xfrm>
                      <a:off x="-1502571" y="2894416"/>
                      <a:ext cx="12174490" cy="12174490"/>
                      <a:chOff x="-1502571" y="2894416"/>
                      <a:chExt cx="12174490" cy="12174490"/>
                    </a:xfrm>
                  </p:grpSpPr>
                  <p:sp>
                    <p:nvSpPr>
                      <p:cNvPr id="4062" name="任意多边形 406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063" name="弧形 4062"/>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87" name="组合 4058"/>
                    <p:cNvGrpSpPr/>
                    <p:nvPr/>
                  </p:nvGrpSpPr>
                  <p:grpSpPr>
                    <a:xfrm rot="1440000">
                      <a:off x="-1502571" y="2898727"/>
                      <a:ext cx="12174490" cy="12174490"/>
                      <a:chOff x="-1502571" y="2894416"/>
                      <a:chExt cx="12174490" cy="12174490"/>
                    </a:xfrm>
                  </p:grpSpPr>
                  <p:sp>
                    <p:nvSpPr>
                      <p:cNvPr id="4060" name="任意多边形 405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061" name="弧形 4060"/>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88" name="组合 4051"/>
                  <p:cNvGrpSpPr/>
                  <p:nvPr/>
                </p:nvGrpSpPr>
                <p:grpSpPr>
                  <a:xfrm rot="20160000">
                    <a:off x="-1494947" y="2896461"/>
                    <a:ext cx="12174490" cy="12174491"/>
                    <a:chOff x="-1502571" y="2894416"/>
                    <a:chExt cx="12174490" cy="12174490"/>
                  </a:xfrm>
                </p:grpSpPr>
                <p:sp>
                  <p:nvSpPr>
                    <p:cNvPr id="4056" name="任意多边形 40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057" name="弧形 4056"/>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189" name="组合 4052"/>
                  <p:cNvGrpSpPr/>
                  <p:nvPr/>
                </p:nvGrpSpPr>
                <p:grpSpPr>
                  <a:xfrm rot="18720000">
                    <a:off x="-1494494" y="2890206"/>
                    <a:ext cx="12174490" cy="12174490"/>
                    <a:chOff x="-1502571" y="2894416"/>
                    <a:chExt cx="12174490" cy="12174490"/>
                  </a:xfrm>
                </p:grpSpPr>
                <p:sp>
                  <p:nvSpPr>
                    <p:cNvPr id="4054" name="任意多边形 405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055" name="弧形 4054"/>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194" name="组合 3469"/>
                <p:cNvGrpSpPr/>
                <p:nvPr/>
              </p:nvGrpSpPr>
              <p:grpSpPr>
                <a:xfrm rot="12359537">
                  <a:off x="916156" y="3070412"/>
                  <a:ext cx="6876742" cy="6876995"/>
                  <a:chOff x="-1502571" y="2890206"/>
                  <a:chExt cx="12182567" cy="12183011"/>
                </a:xfrm>
              </p:grpSpPr>
              <p:grpSp>
                <p:nvGrpSpPr>
                  <p:cNvPr id="6195" name="组合 3481"/>
                  <p:cNvGrpSpPr/>
                  <p:nvPr/>
                </p:nvGrpSpPr>
                <p:grpSpPr>
                  <a:xfrm>
                    <a:off x="-1502571" y="2894416"/>
                    <a:ext cx="12174490" cy="12178801"/>
                    <a:chOff x="-1502571" y="2894416"/>
                    <a:chExt cx="12174490" cy="12178801"/>
                  </a:xfrm>
                </p:grpSpPr>
                <p:grpSp>
                  <p:nvGrpSpPr>
                    <p:cNvPr id="6200" name="组合 3766"/>
                    <p:cNvGrpSpPr/>
                    <p:nvPr/>
                  </p:nvGrpSpPr>
                  <p:grpSpPr>
                    <a:xfrm>
                      <a:off x="-1502571" y="2894416"/>
                      <a:ext cx="12174490" cy="12174490"/>
                      <a:chOff x="-1502571" y="2894416"/>
                      <a:chExt cx="12174490" cy="12174490"/>
                    </a:xfrm>
                  </p:grpSpPr>
                  <p:sp>
                    <p:nvSpPr>
                      <p:cNvPr id="3910" name="任意多边形 39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911" name="弧形 3910"/>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01" name="组合 3767"/>
                    <p:cNvGrpSpPr/>
                    <p:nvPr/>
                  </p:nvGrpSpPr>
                  <p:grpSpPr>
                    <a:xfrm rot="1440000">
                      <a:off x="-1502571" y="2898727"/>
                      <a:ext cx="12174490" cy="12174490"/>
                      <a:chOff x="-1502571" y="2894416"/>
                      <a:chExt cx="12174490" cy="12174490"/>
                    </a:xfrm>
                  </p:grpSpPr>
                  <p:sp>
                    <p:nvSpPr>
                      <p:cNvPr id="3908" name="任意多边形 39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909" name="弧形 3908"/>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02" name="组合 3621"/>
                  <p:cNvGrpSpPr/>
                  <p:nvPr/>
                </p:nvGrpSpPr>
                <p:grpSpPr>
                  <a:xfrm rot="20160000">
                    <a:off x="-1494949" y="2896460"/>
                    <a:ext cx="12174490" cy="12174491"/>
                    <a:chOff x="-1502571" y="2894416"/>
                    <a:chExt cx="12174490" cy="12174490"/>
                  </a:xfrm>
                </p:grpSpPr>
                <p:sp>
                  <p:nvSpPr>
                    <p:cNvPr id="3765" name="任意多边形 37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766" name="弧形 3765"/>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07" name="组合 3622"/>
                  <p:cNvGrpSpPr/>
                  <p:nvPr/>
                </p:nvGrpSpPr>
                <p:grpSpPr>
                  <a:xfrm rot="18720000">
                    <a:off x="-1494494" y="2890206"/>
                    <a:ext cx="12174490" cy="12174490"/>
                    <a:chOff x="-1502571" y="2894416"/>
                    <a:chExt cx="12174490" cy="12174490"/>
                  </a:xfrm>
                </p:grpSpPr>
                <p:sp>
                  <p:nvSpPr>
                    <p:cNvPr id="3624" name="任意多边形 36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625" name="弧形 3624"/>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08" name="组合 3470"/>
                <p:cNvGrpSpPr/>
                <p:nvPr/>
              </p:nvGrpSpPr>
              <p:grpSpPr>
                <a:xfrm rot="16678863">
                  <a:off x="929893" y="3060634"/>
                  <a:ext cx="6876484" cy="6874619"/>
                  <a:chOff x="-1502571" y="2894416"/>
                  <a:chExt cx="12182112" cy="12178801"/>
                </a:xfrm>
              </p:grpSpPr>
              <p:grpSp>
                <p:nvGrpSpPr>
                  <p:cNvPr id="6213" name="组合 3471"/>
                  <p:cNvGrpSpPr/>
                  <p:nvPr/>
                </p:nvGrpSpPr>
                <p:grpSpPr>
                  <a:xfrm>
                    <a:off x="-1502571" y="2894416"/>
                    <a:ext cx="12174490" cy="12178801"/>
                    <a:chOff x="-1502571" y="2894416"/>
                    <a:chExt cx="12174490" cy="12178801"/>
                  </a:xfrm>
                </p:grpSpPr>
                <p:grpSp>
                  <p:nvGrpSpPr>
                    <p:cNvPr id="6214" name="组合 3475"/>
                    <p:cNvGrpSpPr/>
                    <p:nvPr/>
                  </p:nvGrpSpPr>
                  <p:grpSpPr>
                    <a:xfrm>
                      <a:off x="-1502571" y="2894416"/>
                      <a:ext cx="12174490" cy="12174490"/>
                      <a:chOff x="-1502571" y="2894416"/>
                      <a:chExt cx="12174490" cy="12174490"/>
                    </a:xfrm>
                  </p:grpSpPr>
                  <p:sp>
                    <p:nvSpPr>
                      <p:cNvPr id="3480" name="任意多边形 347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81" name="弧形 3480"/>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15" name="组合 3476"/>
                    <p:cNvGrpSpPr/>
                    <p:nvPr/>
                  </p:nvGrpSpPr>
                  <p:grpSpPr>
                    <a:xfrm rot="1440000">
                      <a:off x="-1502571" y="2898727"/>
                      <a:ext cx="12174490" cy="12174490"/>
                      <a:chOff x="-1502571" y="2894416"/>
                      <a:chExt cx="12174490" cy="12174490"/>
                    </a:xfrm>
                  </p:grpSpPr>
                  <p:sp>
                    <p:nvSpPr>
                      <p:cNvPr id="3478" name="任意多边形 34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79" name="弧形 3478"/>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20" name="组合 3472"/>
                  <p:cNvGrpSpPr/>
                  <p:nvPr/>
                </p:nvGrpSpPr>
                <p:grpSpPr>
                  <a:xfrm rot="20160000">
                    <a:off x="-1494949" y="2896460"/>
                    <a:ext cx="12174490" cy="12174490"/>
                    <a:chOff x="-1502571" y="2894416"/>
                    <a:chExt cx="12174490" cy="12174490"/>
                  </a:xfrm>
                </p:grpSpPr>
                <p:sp>
                  <p:nvSpPr>
                    <p:cNvPr id="3474" name="任意多边形 347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3475" name="弧形 3474"/>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221" name="组合 3454"/>
              <p:cNvGrpSpPr/>
              <p:nvPr/>
            </p:nvGrpSpPr>
            <p:grpSpPr>
              <a:xfrm rot="14480122">
                <a:off x="7194280" y="2824180"/>
                <a:ext cx="633245" cy="709004"/>
                <a:chOff x="7492129" y="2077402"/>
                <a:chExt cx="633245" cy="709004"/>
              </a:xfrm>
            </p:grpSpPr>
            <p:cxnSp>
              <p:nvCxnSpPr>
                <p:cNvPr id="3456" name="直接连接符 3455"/>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57" name="直接连接符 3456"/>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58" name="直接连接符 3457"/>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59" name="直接连接符 3458"/>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60" name="直接连接符 3459"/>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61" name="直接连接符 3460"/>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62" name="直接连接符 3461"/>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63" name="直接连接符 3462"/>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64" name="直接连接符 3463"/>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65" name="直接连接符 3464"/>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66" name="直接连接符 3465"/>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67" name="直接连接符 3466"/>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3453" name="任意多边形 3452"/>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3380" name="椭圆 3379"/>
          <p:cNvSpPr/>
          <p:nvPr/>
        </p:nvSpPr>
        <p:spPr>
          <a:xfrm>
            <a:off x="9611373" y="3641377"/>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6226" name="组合 4079"/>
          <p:cNvGrpSpPr/>
          <p:nvPr/>
        </p:nvGrpSpPr>
        <p:grpSpPr>
          <a:xfrm rot="3000000">
            <a:off x="5893447" y="-2066514"/>
            <a:ext cx="6269871" cy="6277207"/>
            <a:chOff x="4427986" y="-1549047"/>
            <a:chExt cx="4702403" cy="4707905"/>
          </a:xfrm>
        </p:grpSpPr>
        <p:grpSp>
          <p:nvGrpSpPr>
            <p:cNvPr id="6227" name="组合 4080"/>
            <p:cNvGrpSpPr/>
            <p:nvPr/>
          </p:nvGrpSpPr>
          <p:grpSpPr>
            <a:xfrm>
              <a:off x="4427986" y="-1549047"/>
              <a:ext cx="4702403" cy="4707905"/>
              <a:chOff x="4427986" y="-1549047"/>
              <a:chExt cx="4702403" cy="4707905"/>
            </a:xfrm>
          </p:grpSpPr>
          <p:grpSp>
            <p:nvGrpSpPr>
              <p:cNvPr id="6228" name="组合 4082"/>
              <p:cNvGrpSpPr/>
              <p:nvPr/>
            </p:nvGrpSpPr>
            <p:grpSpPr>
              <a:xfrm>
                <a:off x="4427986" y="-1549047"/>
                <a:ext cx="4702403" cy="4707905"/>
                <a:chOff x="891550" y="-2998787"/>
                <a:chExt cx="6884784" cy="6892849"/>
              </a:xfrm>
            </p:grpSpPr>
            <p:grpSp>
              <p:nvGrpSpPr>
                <p:cNvPr id="6230" name="组合 4095"/>
                <p:cNvGrpSpPr/>
                <p:nvPr/>
              </p:nvGrpSpPr>
              <p:grpSpPr>
                <a:xfrm rot="11238666">
                  <a:off x="899593" y="-2998787"/>
                  <a:ext cx="6876741" cy="6876993"/>
                  <a:chOff x="-1502571" y="2890206"/>
                  <a:chExt cx="12182567" cy="12183011"/>
                </a:xfrm>
              </p:grpSpPr>
              <p:grpSp>
                <p:nvGrpSpPr>
                  <p:cNvPr id="6231" name="组合 4136"/>
                  <p:cNvGrpSpPr/>
                  <p:nvPr/>
                </p:nvGrpSpPr>
                <p:grpSpPr>
                  <a:xfrm>
                    <a:off x="-1502571" y="2894416"/>
                    <a:ext cx="12174490" cy="12178801"/>
                    <a:chOff x="-1502571" y="2894416"/>
                    <a:chExt cx="12174490" cy="12178801"/>
                  </a:xfrm>
                </p:grpSpPr>
                <p:grpSp>
                  <p:nvGrpSpPr>
                    <p:cNvPr id="6233" name="组合 4143"/>
                    <p:cNvGrpSpPr/>
                    <p:nvPr/>
                  </p:nvGrpSpPr>
                  <p:grpSpPr>
                    <a:xfrm>
                      <a:off x="-1502571" y="2894416"/>
                      <a:ext cx="12174490" cy="12174490"/>
                      <a:chOff x="-1502571" y="2894416"/>
                      <a:chExt cx="12174490" cy="12174490"/>
                    </a:xfrm>
                  </p:grpSpPr>
                  <p:sp>
                    <p:nvSpPr>
                      <p:cNvPr id="4148" name="任意多边形 414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49" name="弧形 4148"/>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34" name="组合 4144"/>
                    <p:cNvGrpSpPr/>
                    <p:nvPr/>
                  </p:nvGrpSpPr>
                  <p:grpSpPr>
                    <a:xfrm rot="1440000">
                      <a:off x="-1502571" y="2898727"/>
                      <a:ext cx="12174490" cy="12174490"/>
                      <a:chOff x="-1502571" y="2894416"/>
                      <a:chExt cx="12174490" cy="12174490"/>
                    </a:xfrm>
                  </p:grpSpPr>
                  <p:sp>
                    <p:nvSpPr>
                      <p:cNvPr id="4146" name="任意多边形 41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47" name="弧形 4146"/>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46" name="组合 4137"/>
                  <p:cNvGrpSpPr/>
                  <p:nvPr/>
                </p:nvGrpSpPr>
                <p:grpSpPr>
                  <a:xfrm rot="20160000">
                    <a:off x="-1494951" y="2896456"/>
                    <a:ext cx="12174490" cy="12174491"/>
                    <a:chOff x="-1502571" y="2894416"/>
                    <a:chExt cx="12174490" cy="12174490"/>
                  </a:xfrm>
                </p:grpSpPr>
                <p:sp>
                  <p:nvSpPr>
                    <p:cNvPr id="4142" name="任意多边形 414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43" name="弧形 4142"/>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48" name="组合 4138"/>
                  <p:cNvGrpSpPr/>
                  <p:nvPr/>
                </p:nvGrpSpPr>
                <p:grpSpPr>
                  <a:xfrm rot="18720000">
                    <a:off x="-1494494" y="2890206"/>
                    <a:ext cx="12174490" cy="12174490"/>
                    <a:chOff x="-1502571" y="2894416"/>
                    <a:chExt cx="12174490" cy="12174490"/>
                  </a:xfrm>
                </p:grpSpPr>
                <p:sp>
                  <p:nvSpPr>
                    <p:cNvPr id="4140" name="任意多边形 41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41" name="弧形 4140"/>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49" name="组合 4097"/>
                <p:cNvGrpSpPr/>
                <p:nvPr/>
              </p:nvGrpSpPr>
              <p:grpSpPr>
                <a:xfrm rot="5460000">
                  <a:off x="891676" y="-2983773"/>
                  <a:ext cx="6876741" cy="6876993"/>
                  <a:chOff x="-1502571" y="2890206"/>
                  <a:chExt cx="12182567" cy="12183011"/>
                </a:xfrm>
              </p:grpSpPr>
              <p:grpSp>
                <p:nvGrpSpPr>
                  <p:cNvPr id="6250" name="组合 4123"/>
                  <p:cNvGrpSpPr/>
                  <p:nvPr/>
                </p:nvGrpSpPr>
                <p:grpSpPr>
                  <a:xfrm>
                    <a:off x="-1502571" y="2894416"/>
                    <a:ext cx="12174490" cy="12178801"/>
                    <a:chOff x="-1502571" y="2894416"/>
                    <a:chExt cx="12174490" cy="12178801"/>
                  </a:xfrm>
                </p:grpSpPr>
                <p:grpSp>
                  <p:nvGrpSpPr>
                    <p:cNvPr id="6251" name="组合 4130"/>
                    <p:cNvGrpSpPr/>
                    <p:nvPr/>
                  </p:nvGrpSpPr>
                  <p:grpSpPr>
                    <a:xfrm>
                      <a:off x="-1502571" y="2894416"/>
                      <a:ext cx="12174490" cy="12174490"/>
                      <a:chOff x="-1502571" y="2894416"/>
                      <a:chExt cx="12174490" cy="12174490"/>
                    </a:xfrm>
                  </p:grpSpPr>
                  <p:sp>
                    <p:nvSpPr>
                      <p:cNvPr id="4135" name="任意多边形 413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36" name="弧形 4135"/>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52" name="组合 4131"/>
                    <p:cNvGrpSpPr/>
                    <p:nvPr/>
                  </p:nvGrpSpPr>
                  <p:grpSpPr>
                    <a:xfrm rot="1440000">
                      <a:off x="-1502571" y="2898727"/>
                      <a:ext cx="12174490" cy="12174490"/>
                      <a:chOff x="-1502571" y="2894416"/>
                      <a:chExt cx="12174490" cy="12174490"/>
                    </a:xfrm>
                  </p:grpSpPr>
                  <p:sp>
                    <p:nvSpPr>
                      <p:cNvPr id="4133" name="任意多边形 41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34" name="弧形 4133"/>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55" name="组合 4124"/>
                  <p:cNvGrpSpPr/>
                  <p:nvPr/>
                </p:nvGrpSpPr>
                <p:grpSpPr>
                  <a:xfrm rot="20160000">
                    <a:off x="-1494950" y="2896456"/>
                    <a:ext cx="12174490" cy="12174491"/>
                    <a:chOff x="-1502571" y="2894416"/>
                    <a:chExt cx="12174490" cy="12174490"/>
                  </a:xfrm>
                </p:grpSpPr>
                <p:sp>
                  <p:nvSpPr>
                    <p:cNvPr id="4129" name="任意多边形 412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30" name="弧形 4129"/>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56" name="组合 4125"/>
                  <p:cNvGrpSpPr/>
                  <p:nvPr/>
                </p:nvGrpSpPr>
                <p:grpSpPr>
                  <a:xfrm rot="18720000">
                    <a:off x="-1494494" y="2890206"/>
                    <a:ext cx="12174490" cy="12174490"/>
                    <a:chOff x="-1502571" y="2894416"/>
                    <a:chExt cx="12174490" cy="12174490"/>
                  </a:xfrm>
                </p:grpSpPr>
                <p:sp>
                  <p:nvSpPr>
                    <p:cNvPr id="4127" name="任意多边形 412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28" name="弧形 4127"/>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61" name="组合 4098"/>
                <p:cNvGrpSpPr/>
                <p:nvPr/>
              </p:nvGrpSpPr>
              <p:grpSpPr>
                <a:xfrm rot="21301570">
                  <a:off x="896720" y="-2983731"/>
                  <a:ext cx="6876741" cy="6876993"/>
                  <a:chOff x="-1502571" y="2890206"/>
                  <a:chExt cx="12182567" cy="12183011"/>
                </a:xfrm>
              </p:grpSpPr>
              <p:grpSp>
                <p:nvGrpSpPr>
                  <p:cNvPr id="6262" name="组合 4110"/>
                  <p:cNvGrpSpPr/>
                  <p:nvPr/>
                </p:nvGrpSpPr>
                <p:grpSpPr>
                  <a:xfrm>
                    <a:off x="-1502571" y="2894416"/>
                    <a:ext cx="12174490" cy="12178801"/>
                    <a:chOff x="-1502571" y="2894416"/>
                    <a:chExt cx="12174490" cy="12178801"/>
                  </a:xfrm>
                </p:grpSpPr>
                <p:grpSp>
                  <p:nvGrpSpPr>
                    <p:cNvPr id="6263" name="组合 4117"/>
                    <p:cNvGrpSpPr/>
                    <p:nvPr/>
                  </p:nvGrpSpPr>
                  <p:grpSpPr>
                    <a:xfrm>
                      <a:off x="-1502571" y="2894416"/>
                      <a:ext cx="12174490" cy="12174490"/>
                      <a:chOff x="-1502571" y="2894416"/>
                      <a:chExt cx="12174490" cy="12174490"/>
                    </a:xfrm>
                  </p:grpSpPr>
                  <p:sp>
                    <p:nvSpPr>
                      <p:cNvPr id="4122" name="任意多边形 41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23" name="弧形 4122"/>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68" name="组合 4118"/>
                    <p:cNvGrpSpPr/>
                    <p:nvPr/>
                  </p:nvGrpSpPr>
                  <p:grpSpPr>
                    <a:xfrm rot="1440000">
                      <a:off x="-1502571" y="2898727"/>
                      <a:ext cx="12174490" cy="12174490"/>
                      <a:chOff x="-1502571" y="2894416"/>
                      <a:chExt cx="12174490" cy="12174490"/>
                    </a:xfrm>
                  </p:grpSpPr>
                  <p:sp>
                    <p:nvSpPr>
                      <p:cNvPr id="4120" name="任意多边形 411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21" name="弧形 4120"/>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69" name="组合 4111"/>
                  <p:cNvGrpSpPr/>
                  <p:nvPr/>
                </p:nvGrpSpPr>
                <p:grpSpPr>
                  <a:xfrm rot="20160000">
                    <a:off x="-1494951" y="2896456"/>
                    <a:ext cx="12174490" cy="12174491"/>
                    <a:chOff x="-1502571" y="2894416"/>
                    <a:chExt cx="12174490" cy="12174490"/>
                  </a:xfrm>
                </p:grpSpPr>
                <p:sp>
                  <p:nvSpPr>
                    <p:cNvPr id="4116" name="任意多边形 411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17" name="弧形 4116"/>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74" name="组合 4112"/>
                  <p:cNvGrpSpPr/>
                  <p:nvPr/>
                </p:nvGrpSpPr>
                <p:grpSpPr>
                  <a:xfrm rot="18720000">
                    <a:off x="-1494494" y="2890206"/>
                    <a:ext cx="12174490" cy="12174490"/>
                    <a:chOff x="-1502571" y="2894416"/>
                    <a:chExt cx="12174490" cy="12174490"/>
                  </a:xfrm>
                </p:grpSpPr>
                <p:sp>
                  <p:nvSpPr>
                    <p:cNvPr id="4114" name="任意多边形 41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15" name="弧形 4114"/>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75" name="组合 4099"/>
                <p:cNvGrpSpPr/>
                <p:nvPr/>
              </p:nvGrpSpPr>
              <p:grpSpPr>
                <a:xfrm rot="15558724">
                  <a:off x="896367" y="-2981484"/>
                  <a:ext cx="6876479" cy="6874613"/>
                  <a:chOff x="-1502571" y="2894416"/>
                  <a:chExt cx="12182102" cy="12178801"/>
                </a:xfrm>
              </p:grpSpPr>
              <p:grpSp>
                <p:nvGrpSpPr>
                  <p:cNvPr id="6276" name="组合 4100"/>
                  <p:cNvGrpSpPr/>
                  <p:nvPr/>
                </p:nvGrpSpPr>
                <p:grpSpPr>
                  <a:xfrm>
                    <a:off x="-1502571" y="2894416"/>
                    <a:ext cx="12174490" cy="12178801"/>
                    <a:chOff x="-1502571" y="2894416"/>
                    <a:chExt cx="12174490" cy="12178801"/>
                  </a:xfrm>
                </p:grpSpPr>
                <p:grpSp>
                  <p:nvGrpSpPr>
                    <p:cNvPr id="6281" name="组合 4104"/>
                    <p:cNvGrpSpPr/>
                    <p:nvPr/>
                  </p:nvGrpSpPr>
                  <p:grpSpPr>
                    <a:xfrm>
                      <a:off x="-1502571" y="2894416"/>
                      <a:ext cx="12174490" cy="12174490"/>
                      <a:chOff x="-1502571" y="2894416"/>
                      <a:chExt cx="12174490" cy="12174490"/>
                    </a:xfrm>
                  </p:grpSpPr>
                  <p:sp>
                    <p:nvSpPr>
                      <p:cNvPr id="4109" name="任意多边形 410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10" name="弧形 4109"/>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82" name="组合 4105"/>
                    <p:cNvGrpSpPr/>
                    <p:nvPr/>
                  </p:nvGrpSpPr>
                  <p:grpSpPr>
                    <a:xfrm rot="1440000">
                      <a:off x="-1502571" y="2898727"/>
                      <a:ext cx="12174490" cy="12174490"/>
                      <a:chOff x="-1502571" y="2894416"/>
                      <a:chExt cx="12174490" cy="12174490"/>
                    </a:xfrm>
                  </p:grpSpPr>
                  <p:sp>
                    <p:nvSpPr>
                      <p:cNvPr id="4107" name="任意多边形 410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08" name="弧形 4107"/>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287" name="组合 4101"/>
                  <p:cNvGrpSpPr/>
                  <p:nvPr/>
                </p:nvGrpSpPr>
                <p:grpSpPr>
                  <a:xfrm rot="20160000">
                    <a:off x="-1494958" y="2896448"/>
                    <a:ext cx="12174489" cy="12174490"/>
                    <a:chOff x="-1502571" y="2894416"/>
                    <a:chExt cx="12174490" cy="12174490"/>
                  </a:xfrm>
                </p:grpSpPr>
                <p:sp>
                  <p:nvSpPr>
                    <p:cNvPr id="4103" name="任意多边形 41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04" name="弧形 4103"/>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288" name="组合 4083"/>
              <p:cNvGrpSpPr/>
              <p:nvPr/>
            </p:nvGrpSpPr>
            <p:grpSpPr>
              <a:xfrm>
                <a:off x="7551708" y="2098844"/>
                <a:ext cx="577888" cy="696840"/>
                <a:chOff x="7551708" y="2098844"/>
                <a:chExt cx="577888" cy="696840"/>
              </a:xfrm>
            </p:grpSpPr>
            <p:cxnSp>
              <p:nvCxnSpPr>
                <p:cNvPr id="4085" name="直接连接符 4084"/>
                <p:cNvCxnSpPr>
                  <a:endCxn id="4142"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86" name="直接连接符 4085"/>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87" name="直接连接符 4086"/>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88" name="直接连接符 4087"/>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89" name="直接连接符 4088"/>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90" name="直接连接符 4089"/>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91" name="直接连接符 4090"/>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92" name="直接连接符 4091"/>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93" name="直接连接符 4092"/>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94" name="直接连接符 4093"/>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95" name="直接连接符 4094"/>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4082" name="任意多边形 4081"/>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289" name="组合 4149"/>
          <p:cNvGrpSpPr/>
          <p:nvPr/>
        </p:nvGrpSpPr>
        <p:grpSpPr>
          <a:xfrm rot="18558605">
            <a:off x="5943547" y="3495079"/>
            <a:ext cx="6276512" cy="6276792"/>
            <a:chOff x="4450954" y="2616684"/>
            <a:chExt cx="4707384" cy="4707594"/>
          </a:xfrm>
        </p:grpSpPr>
        <p:grpSp>
          <p:nvGrpSpPr>
            <p:cNvPr id="6294" name="组合 4150"/>
            <p:cNvGrpSpPr/>
            <p:nvPr/>
          </p:nvGrpSpPr>
          <p:grpSpPr>
            <a:xfrm>
              <a:off x="4450954" y="2616684"/>
              <a:ext cx="4707384" cy="4707594"/>
              <a:chOff x="4450954" y="2616684"/>
              <a:chExt cx="4707384" cy="4707594"/>
            </a:xfrm>
          </p:grpSpPr>
          <p:grpSp>
            <p:nvGrpSpPr>
              <p:cNvPr id="6295" name="组合 4152"/>
              <p:cNvGrpSpPr/>
              <p:nvPr/>
            </p:nvGrpSpPr>
            <p:grpSpPr>
              <a:xfrm>
                <a:off x="4450954" y="2616684"/>
                <a:ext cx="4707384" cy="4707594"/>
                <a:chOff x="913364" y="3059702"/>
                <a:chExt cx="6892080" cy="6892388"/>
              </a:xfrm>
            </p:grpSpPr>
            <p:grpSp>
              <p:nvGrpSpPr>
                <p:cNvPr id="6300" name="组合 4166"/>
                <p:cNvGrpSpPr/>
                <p:nvPr/>
              </p:nvGrpSpPr>
              <p:grpSpPr>
                <a:xfrm rot="840000">
                  <a:off x="913364" y="3075095"/>
                  <a:ext cx="6876742" cy="6876995"/>
                  <a:chOff x="-1502571" y="2890206"/>
                  <a:chExt cx="12182567" cy="12183011"/>
                </a:xfrm>
              </p:grpSpPr>
              <p:grpSp>
                <p:nvGrpSpPr>
                  <p:cNvPr id="6301" name="组合 4484"/>
                  <p:cNvGrpSpPr/>
                  <p:nvPr/>
                </p:nvGrpSpPr>
                <p:grpSpPr>
                  <a:xfrm>
                    <a:off x="-1502571" y="2894416"/>
                    <a:ext cx="12174490" cy="12178801"/>
                    <a:chOff x="-1502571" y="2894416"/>
                    <a:chExt cx="12174490" cy="12178801"/>
                  </a:xfrm>
                </p:grpSpPr>
                <p:grpSp>
                  <p:nvGrpSpPr>
                    <p:cNvPr id="6303" name="组合 4491"/>
                    <p:cNvGrpSpPr/>
                    <p:nvPr/>
                  </p:nvGrpSpPr>
                  <p:grpSpPr>
                    <a:xfrm>
                      <a:off x="-1502571" y="2894416"/>
                      <a:ext cx="12174490" cy="12174490"/>
                      <a:chOff x="-1502571" y="2894416"/>
                      <a:chExt cx="12174490" cy="12174490"/>
                    </a:xfrm>
                  </p:grpSpPr>
                  <p:sp>
                    <p:nvSpPr>
                      <p:cNvPr id="4496" name="任意多边形 44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97" name="弧形 4496"/>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04" name="组合 4492"/>
                    <p:cNvGrpSpPr/>
                    <p:nvPr/>
                  </p:nvGrpSpPr>
                  <p:grpSpPr>
                    <a:xfrm rot="1440000">
                      <a:off x="-1502571" y="2898727"/>
                      <a:ext cx="12174490" cy="12174490"/>
                      <a:chOff x="-1502571" y="2894416"/>
                      <a:chExt cx="12174490" cy="12174490"/>
                    </a:xfrm>
                  </p:grpSpPr>
                  <p:sp>
                    <p:nvSpPr>
                      <p:cNvPr id="4494" name="任意多边形 449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95" name="弧形 4494"/>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17" name="组合 4485"/>
                  <p:cNvGrpSpPr/>
                  <p:nvPr/>
                </p:nvGrpSpPr>
                <p:grpSpPr>
                  <a:xfrm rot="20160000">
                    <a:off x="-1494948" y="2896461"/>
                    <a:ext cx="12174490" cy="12174491"/>
                    <a:chOff x="-1502571" y="2894416"/>
                    <a:chExt cx="12174490" cy="12174490"/>
                  </a:xfrm>
                </p:grpSpPr>
                <p:sp>
                  <p:nvSpPr>
                    <p:cNvPr id="4490" name="任意多边形 448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91" name="弧形 4490"/>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18" name="组合 4486"/>
                  <p:cNvGrpSpPr/>
                  <p:nvPr/>
                </p:nvGrpSpPr>
                <p:grpSpPr>
                  <a:xfrm rot="18720000">
                    <a:off x="-1494494" y="2890206"/>
                    <a:ext cx="12174490" cy="12174490"/>
                    <a:chOff x="-1502571" y="2894416"/>
                    <a:chExt cx="12174490" cy="12174490"/>
                  </a:xfrm>
                </p:grpSpPr>
                <p:sp>
                  <p:nvSpPr>
                    <p:cNvPr id="4488" name="任意多边形 448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89" name="弧形 4488"/>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19" name="组合 4167"/>
                <p:cNvGrpSpPr/>
                <p:nvPr/>
              </p:nvGrpSpPr>
              <p:grpSpPr>
                <a:xfrm rot="6598794">
                  <a:off x="916156" y="3070412"/>
                  <a:ext cx="6876742" cy="6876995"/>
                  <a:chOff x="-1502571" y="2890206"/>
                  <a:chExt cx="12182567" cy="12183011"/>
                </a:xfrm>
              </p:grpSpPr>
              <p:grpSp>
                <p:nvGrpSpPr>
                  <p:cNvPr id="6320" name="组合 4193"/>
                  <p:cNvGrpSpPr/>
                  <p:nvPr/>
                </p:nvGrpSpPr>
                <p:grpSpPr>
                  <a:xfrm>
                    <a:off x="-1502571" y="2894416"/>
                    <a:ext cx="12174490" cy="12178801"/>
                    <a:chOff x="-1502571" y="2894416"/>
                    <a:chExt cx="12174490" cy="12178801"/>
                  </a:xfrm>
                </p:grpSpPr>
                <p:grpSp>
                  <p:nvGrpSpPr>
                    <p:cNvPr id="6321" name="组合 4339"/>
                    <p:cNvGrpSpPr/>
                    <p:nvPr/>
                  </p:nvGrpSpPr>
                  <p:grpSpPr>
                    <a:xfrm>
                      <a:off x="-1502571" y="2894416"/>
                      <a:ext cx="12174490" cy="12174490"/>
                      <a:chOff x="-1502571" y="2894416"/>
                      <a:chExt cx="12174490" cy="12174490"/>
                    </a:xfrm>
                  </p:grpSpPr>
                  <p:sp>
                    <p:nvSpPr>
                      <p:cNvPr id="4483" name="任意多边形 448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84" name="弧形 4483"/>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22" name="组合 4479"/>
                    <p:cNvGrpSpPr/>
                    <p:nvPr/>
                  </p:nvGrpSpPr>
                  <p:grpSpPr>
                    <a:xfrm rot="1440000">
                      <a:off x="-1502571" y="2898727"/>
                      <a:ext cx="12174490" cy="12174490"/>
                      <a:chOff x="-1502571" y="2894416"/>
                      <a:chExt cx="12174490" cy="12174490"/>
                    </a:xfrm>
                  </p:grpSpPr>
                  <p:sp>
                    <p:nvSpPr>
                      <p:cNvPr id="4481" name="任意多边形 448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482" name="弧形 4481"/>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25" name="组合 4194"/>
                  <p:cNvGrpSpPr/>
                  <p:nvPr/>
                </p:nvGrpSpPr>
                <p:grpSpPr>
                  <a:xfrm rot="20160000">
                    <a:off x="-1494947" y="2896461"/>
                    <a:ext cx="12174490" cy="12174491"/>
                    <a:chOff x="-1502571" y="2894416"/>
                    <a:chExt cx="12174490" cy="12174490"/>
                  </a:xfrm>
                </p:grpSpPr>
                <p:sp>
                  <p:nvSpPr>
                    <p:cNvPr id="4338" name="任意多边形 433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339" name="弧形 4338"/>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26" name="组合 4195"/>
                  <p:cNvGrpSpPr/>
                  <p:nvPr/>
                </p:nvGrpSpPr>
                <p:grpSpPr>
                  <a:xfrm rot="18720000">
                    <a:off x="-1494494" y="2890206"/>
                    <a:ext cx="12174490" cy="12174490"/>
                    <a:chOff x="-1502571" y="2894416"/>
                    <a:chExt cx="12174490" cy="12174490"/>
                  </a:xfrm>
                </p:grpSpPr>
                <p:sp>
                  <p:nvSpPr>
                    <p:cNvPr id="4197" name="任意多边形 419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337" name="弧形 4336"/>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31" name="组合 4168"/>
                <p:cNvGrpSpPr/>
                <p:nvPr/>
              </p:nvGrpSpPr>
              <p:grpSpPr>
                <a:xfrm rot="12359537">
                  <a:off x="916156" y="3070412"/>
                  <a:ext cx="6876742" cy="6876995"/>
                  <a:chOff x="-1502571" y="2890206"/>
                  <a:chExt cx="12182567" cy="12183011"/>
                </a:xfrm>
              </p:grpSpPr>
              <p:grpSp>
                <p:nvGrpSpPr>
                  <p:cNvPr id="6332" name="组合 4180"/>
                  <p:cNvGrpSpPr/>
                  <p:nvPr/>
                </p:nvGrpSpPr>
                <p:grpSpPr>
                  <a:xfrm>
                    <a:off x="-1502571" y="2894416"/>
                    <a:ext cx="12174490" cy="12178801"/>
                    <a:chOff x="-1502571" y="2894416"/>
                    <a:chExt cx="12174490" cy="12178801"/>
                  </a:xfrm>
                </p:grpSpPr>
                <p:grpSp>
                  <p:nvGrpSpPr>
                    <p:cNvPr id="6333" name="组合 4187"/>
                    <p:cNvGrpSpPr/>
                    <p:nvPr/>
                  </p:nvGrpSpPr>
                  <p:grpSpPr>
                    <a:xfrm>
                      <a:off x="-1502571" y="2894416"/>
                      <a:ext cx="12174490" cy="12174490"/>
                      <a:chOff x="-1502571" y="2894416"/>
                      <a:chExt cx="12174490" cy="12174490"/>
                    </a:xfrm>
                  </p:grpSpPr>
                  <p:sp>
                    <p:nvSpPr>
                      <p:cNvPr id="4192" name="任意多边形 419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93" name="弧形 4192"/>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38" name="组合 4188"/>
                    <p:cNvGrpSpPr/>
                    <p:nvPr/>
                  </p:nvGrpSpPr>
                  <p:grpSpPr>
                    <a:xfrm rot="1440000">
                      <a:off x="-1502571" y="2898727"/>
                      <a:ext cx="12174490" cy="12174490"/>
                      <a:chOff x="-1502571" y="2894416"/>
                      <a:chExt cx="12174490" cy="12174490"/>
                    </a:xfrm>
                  </p:grpSpPr>
                  <p:sp>
                    <p:nvSpPr>
                      <p:cNvPr id="4190" name="任意多边形 418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91" name="弧形 4190"/>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39" name="组合 4181"/>
                  <p:cNvGrpSpPr/>
                  <p:nvPr/>
                </p:nvGrpSpPr>
                <p:grpSpPr>
                  <a:xfrm rot="20160000">
                    <a:off x="-1494949" y="2896460"/>
                    <a:ext cx="12174490" cy="12174491"/>
                    <a:chOff x="-1502571" y="2894416"/>
                    <a:chExt cx="12174490" cy="12174490"/>
                  </a:xfrm>
                </p:grpSpPr>
                <p:sp>
                  <p:nvSpPr>
                    <p:cNvPr id="4186" name="任意多边形 418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87" name="弧形 4186"/>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44" name="组合 4182"/>
                  <p:cNvGrpSpPr/>
                  <p:nvPr/>
                </p:nvGrpSpPr>
                <p:grpSpPr>
                  <a:xfrm rot="18720000">
                    <a:off x="-1494494" y="2890206"/>
                    <a:ext cx="12174490" cy="12174490"/>
                    <a:chOff x="-1502571" y="2894416"/>
                    <a:chExt cx="12174490" cy="12174490"/>
                  </a:xfrm>
                </p:grpSpPr>
                <p:sp>
                  <p:nvSpPr>
                    <p:cNvPr id="4184" name="任意多边形 41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85" name="弧形 4184"/>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45" name="组合 4169"/>
                <p:cNvGrpSpPr/>
                <p:nvPr/>
              </p:nvGrpSpPr>
              <p:grpSpPr>
                <a:xfrm rot="16678863">
                  <a:off x="929893" y="3060634"/>
                  <a:ext cx="6876484" cy="6874619"/>
                  <a:chOff x="-1502571" y="2894416"/>
                  <a:chExt cx="12182112" cy="12178801"/>
                </a:xfrm>
              </p:grpSpPr>
              <p:grpSp>
                <p:nvGrpSpPr>
                  <p:cNvPr id="6346" name="组合 4170"/>
                  <p:cNvGrpSpPr/>
                  <p:nvPr/>
                </p:nvGrpSpPr>
                <p:grpSpPr>
                  <a:xfrm>
                    <a:off x="-1502571" y="2894416"/>
                    <a:ext cx="12174490" cy="12178801"/>
                    <a:chOff x="-1502571" y="2894416"/>
                    <a:chExt cx="12174490" cy="12178801"/>
                  </a:xfrm>
                </p:grpSpPr>
                <p:grpSp>
                  <p:nvGrpSpPr>
                    <p:cNvPr id="6351" name="组合 4174"/>
                    <p:cNvGrpSpPr/>
                    <p:nvPr/>
                  </p:nvGrpSpPr>
                  <p:grpSpPr>
                    <a:xfrm>
                      <a:off x="-1502571" y="2894416"/>
                      <a:ext cx="12174490" cy="12174490"/>
                      <a:chOff x="-1502571" y="2894416"/>
                      <a:chExt cx="12174490" cy="12174490"/>
                    </a:xfrm>
                  </p:grpSpPr>
                  <p:sp>
                    <p:nvSpPr>
                      <p:cNvPr id="4179" name="任意多边形 417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80" name="弧形 4179"/>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52" name="组合 4175"/>
                    <p:cNvGrpSpPr/>
                    <p:nvPr/>
                  </p:nvGrpSpPr>
                  <p:grpSpPr>
                    <a:xfrm rot="1440000">
                      <a:off x="-1502571" y="2898727"/>
                      <a:ext cx="12174490" cy="12174490"/>
                      <a:chOff x="-1502571" y="2894416"/>
                      <a:chExt cx="12174490" cy="12174490"/>
                    </a:xfrm>
                  </p:grpSpPr>
                  <p:sp>
                    <p:nvSpPr>
                      <p:cNvPr id="4177" name="任意多边形 417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78" name="弧形 4177"/>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57" name="组合 4171"/>
                  <p:cNvGrpSpPr/>
                  <p:nvPr/>
                </p:nvGrpSpPr>
                <p:grpSpPr>
                  <a:xfrm rot="20160000">
                    <a:off x="-1494949" y="2896460"/>
                    <a:ext cx="12174490" cy="12174490"/>
                    <a:chOff x="-1502571" y="2894416"/>
                    <a:chExt cx="12174490" cy="12174490"/>
                  </a:xfrm>
                </p:grpSpPr>
                <p:sp>
                  <p:nvSpPr>
                    <p:cNvPr id="4173" name="任意多边形 417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174" name="弧形 4173"/>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358" name="组合 4153"/>
              <p:cNvGrpSpPr/>
              <p:nvPr/>
            </p:nvGrpSpPr>
            <p:grpSpPr>
              <a:xfrm rot="14480122">
                <a:off x="7194280" y="2824180"/>
                <a:ext cx="633245" cy="709004"/>
                <a:chOff x="7492129" y="2077402"/>
                <a:chExt cx="633245" cy="709004"/>
              </a:xfrm>
            </p:grpSpPr>
            <p:cxnSp>
              <p:nvCxnSpPr>
                <p:cNvPr id="4155" name="直接连接符 4154"/>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56" name="直接连接符 4155"/>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57" name="直接连接符 4156"/>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58" name="直接连接符 4157"/>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59" name="直接连接符 4158"/>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60" name="直接连接符 4159"/>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61" name="直接连接符 4160"/>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62" name="直接连接符 4161"/>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63" name="直接连接符 4162"/>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64" name="直接连接符 4163"/>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65" name="直接连接符 4164"/>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66" name="直接连接符 4165"/>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4152" name="任意多边形 4151"/>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59" name="组合 4501"/>
          <p:cNvGrpSpPr/>
          <p:nvPr/>
        </p:nvGrpSpPr>
        <p:grpSpPr>
          <a:xfrm rot="960000">
            <a:off x="5885029" y="-2067452"/>
            <a:ext cx="6269871" cy="6277207"/>
            <a:chOff x="4427986" y="-1549047"/>
            <a:chExt cx="4702403" cy="4707905"/>
          </a:xfrm>
        </p:grpSpPr>
        <p:grpSp>
          <p:nvGrpSpPr>
            <p:cNvPr id="6364" name="组合 4502"/>
            <p:cNvGrpSpPr/>
            <p:nvPr/>
          </p:nvGrpSpPr>
          <p:grpSpPr>
            <a:xfrm>
              <a:off x="4427986" y="-1549047"/>
              <a:ext cx="4702403" cy="4707905"/>
              <a:chOff x="4427986" y="-1549047"/>
              <a:chExt cx="4702403" cy="4707905"/>
            </a:xfrm>
          </p:grpSpPr>
          <p:grpSp>
            <p:nvGrpSpPr>
              <p:cNvPr id="6365" name="组合 4504"/>
              <p:cNvGrpSpPr/>
              <p:nvPr/>
            </p:nvGrpSpPr>
            <p:grpSpPr>
              <a:xfrm>
                <a:off x="4427986" y="-1549047"/>
                <a:ext cx="4702403" cy="4707905"/>
                <a:chOff x="891550" y="-2998787"/>
                <a:chExt cx="6884784" cy="6892849"/>
              </a:xfrm>
            </p:grpSpPr>
            <p:grpSp>
              <p:nvGrpSpPr>
                <p:cNvPr id="6370" name="组合 4517"/>
                <p:cNvGrpSpPr/>
                <p:nvPr/>
              </p:nvGrpSpPr>
              <p:grpSpPr>
                <a:xfrm rot="11238666">
                  <a:off x="899593" y="-2998787"/>
                  <a:ext cx="6876741" cy="6876993"/>
                  <a:chOff x="-1502571" y="2890206"/>
                  <a:chExt cx="12182567" cy="12183011"/>
                </a:xfrm>
              </p:grpSpPr>
              <p:grpSp>
                <p:nvGrpSpPr>
                  <p:cNvPr id="6371" name="组合 4558"/>
                  <p:cNvGrpSpPr/>
                  <p:nvPr/>
                </p:nvGrpSpPr>
                <p:grpSpPr>
                  <a:xfrm>
                    <a:off x="-1502571" y="2894416"/>
                    <a:ext cx="12174490" cy="12178801"/>
                    <a:chOff x="-1502571" y="2894416"/>
                    <a:chExt cx="12174490" cy="12178801"/>
                  </a:xfrm>
                </p:grpSpPr>
                <p:grpSp>
                  <p:nvGrpSpPr>
                    <p:cNvPr id="6372" name="组合 4565"/>
                    <p:cNvGrpSpPr/>
                    <p:nvPr/>
                  </p:nvGrpSpPr>
                  <p:grpSpPr>
                    <a:xfrm>
                      <a:off x="-1502571" y="2894416"/>
                      <a:ext cx="12174490" cy="12174490"/>
                      <a:chOff x="-1502571" y="2894416"/>
                      <a:chExt cx="12174490" cy="12174490"/>
                    </a:xfrm>
                  </p:grpSpPr>
                  <p:sp>
                    <p:nvSpPr>
                      <p:cNvPr id="4570" name="任意多边形 456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71" name="弧形 4570"/>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74" name="组合 4566"/>
                    <p:cNvGrpSpPr/>
                    <p:nvPr/>
                  </p:nvGrpSpPr>
                  <p:grpSpPr>
                    <a:xfrm rot="1440000">
                      <a:off x="-1502571" y="2898727"/>
                      <a:ext cx="12174490" cy="12174490"/>
                      <a:chOff x="-1502571" y="2894416"/>
                      <a:chExt cx="12174490" cy="12174490"/>
                    </a:xfrm>
                  </p:grpSpPr>
                  <p:sp>
                    <p:nvSpPr>
                      <p:cNvPr id="4568" name="任意多边形 456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69" name="弧形 4568"/>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75" name="组合 4559"/>
                  <p:cNvGrpSpPr/>
                  <p:nvPr/>
                </p:nvGrpSpPr>
                <p:grpSpPr>
                  <a:xfrm rot="20160000">
                    <a:off x="-1494951" y="2896456"/>
                    <a:ext cx="12174490" cy="12174491"/>
                    <a:chOff x="-1502571" y="2894416"/>
                    <a:chExt cx="12174490" cy="12174490"/>
                  </a:xfrm>
                </p:grpSpPr>
                <p:sp>
                  <p:nvSpPr>
                    <p:cNvPr id="4564" name="任意多边形 456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65" name="弧形 4564"/>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77" name="组合 4560"/>
                  <p:cNvGrpSpPr/>
                  <p:nvPr/>
                </p:nvGrpSpPr>
                <p:grpSpPr>
                  <a:xfrm rot="18720000">
                    <a:off x="-1494494" y="2890206"/>
                    <a:ext cx="12174490" cy="12174490"/>
                    <a:chOff x="-1502571" y="2894416"/>
                    <a:chExt cx="12174490" cy="12174490"/>
                  </a:xfrm>
                </p:grpSpPr>
                <p:sp>
                  <p:nvSpPr>
                    <p:cNvPr id="4562" name="任意多边形 456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63" name="弧形 4562"/>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78" name="组合 4519"/>
                <p:cNvGrpSpPr/>
                <p:nvPr/>
              </p:nvGrpSpPr>
              <p:grpSpPr>
                <a:xfrm rot="5460000">
                  <a:off x="891676" y="-2983773"/>
                  <a:ext cx="6876741" cy="6876993"/>
                  <a:chOff x="-1502571" y="2890206"/>
                  <a:chExt cx="12182567" cy="12183011"/>
                </a:xfrm>
              </p:grpSpPr>
              <p:grpSp>
                <p:nvGrpSpPr>
                  <p:cNvPr id="6390" name="组合 4545"/>
                  <p:cNvGrpSpPr/>
                  <p:nvPr/>
                </p:nvGrpSpPr>
                <p:grpSpPr>
                  <a:xfrm>
                    <a:off x="-1502571" y="2894416"/>
                    <a:ext cx="12174490" cy="12178801"/>
                    <a:chOff x="-1502571" y="2894416"/>
                    <a:chExt cx="12174490" cy="12178801"/>
                  </a:xfrm>
                </p:grpSpPr>
                <p:grpSp>
                  <p:nvGrpSpPr>
                    <p:cNvPr id="6392" name="组合 4552"/>
                    <p:cNvGrpSpPr/>
                    <p:nvPr/>
                  </p:nvGrpSpPr>
                  <p:grpSpPr>
                    <a:xfrm>
                      <a:off x="-1502571" y="2894416"/>
                      <a:ext cx="12174490" cy="12174490"/>
                      <a:chOff x="-1502571" y="2894416"/>
                      <a:chExt cx="12174490" cy="12174490"/>
                    </a:xfrm>
                  </p:grpSpPr>
                  <p:sp>
                    <p:nvSpPr>
                      <p:cNvPr id="4557" name="任意多边形 45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58" name="弧形 4557"/>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93" name="组合 4553"/>
                    <p:cNvGrpSpPr/>
                    <p:nvPr/>
                  </p:nvGrpSpPr>
                  <p:grpSpPr>
                    <a:xfrm rot="1440000">
                      <a:off x="-1502571" y="2898727"/>
                      <a:ext cx="12174490" cy="12174490"/>
                      <a:chOff x="-1502571" y="2894416"/>
                      <a:chExt cx="12174490" cy="12174490"/>
                    </a:xfrm>
                  </p:grpSpPr>
                  <p:sp>
                    <p:nvSpPr>
                      <p:cNvPr id="4555" name="任意多边形 455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56" name="弧形 4555"/>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94" name="组合 4546"/>
                  <p:cNvGrpSpPr/>
                  <p:nvPr/>
                </p:nvGrpSpPr>
                <p:grpSpPr>
                  <a:xfrm rot="20160000">
                    <a:off x="-1494950" y="2896456"/>
                    <a:ext cx="12174490" cy="12174491"/>
                    <a:chOff x="-1502571" y="2894416"/>
                    <a:chExt cx="12174490" cy="12174490"/>
                  </a:xfrm>
                </p:grpSpPr>
                <p:sp>
                  <p:nvSpPr>
                    <p:cNvPr id="4551" name="任意多边形 455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52" name="弧形 4551"/>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395" name="组合 4547"/>
                  <p:cNvGrpSpPr/>
                  <p:nvPr/>
                </p:nvGrpSpPr>
                <p:grpSpPr>
                  <a:xfrm rot="18720000">
                    <a:off x="-1494494" y="2890206"/>
                    <a:ext cx="12174490" cy="12174490"/>
                    <a:chOff x="-1502571" y="2894416"/>
                    <a:chExt cx="12174490" cy="12174490"/>
                  </a:xfrm>
                </p:grpSpPr>
                <p:sp>
                  <p:nvSpPr>
                    <p:cNvPr id="4549" name="任意多边形 454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50" name="弧形 4549"/>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396" name="组合 4520"/>
                <p:cNvGrpSpPr/>
                <p:nvPr/>
              </p:nvGrpSpPr>
              <p:grpSpPr>
                <a:xfrm rot="21301570">
                  <a:off x="896720" y="-2983731"/>
                  <a:ext cx="6876741" cy="6876993"/>
                  <a:chOff x="-1502571" y="2890206"/>
                  <a:chExt cx="12182567" cy="12183011"/>
                </a:xfrm>
              </p:grpSpPr>
              <p:grpSp>
                <p:nvGrpSpPr>
                  <p:cNvPr id="6399" name="组合 4532"/>
                  <p:cNvGrpSpPr/>
                  <p:nvPr/>
                </p:nvGrpSpPr>
                <p:grpSpPr>
                  <a:xfrm>
                    <a:off x="-1502571" y="2894416"/>
                    <a:ext cx="12174490" cy="12178801"/>
                    <a:chOff x="-1502571" y="2894416"/>
                    <a:chExt cx="12174490" cy="12178801"/>
                  </a:xfrm>
                </p:grpSpPr>
                <p:grpSp>
                  <p:nvGrpSpPr>
                    <p:cNvPr id="6400" name="组合 4539"/>
                    <p:cNvGrpSpPr/>
                    <p:nvPr/>
                  </p:nvGrpSpPr>
                  <p:grpSpPr>
                    <a:xfrm>
                      <a:off x="-1502571" y="2894416"/>
                      <a:ext cx="12174490" cy="12174490"/>
                      <a:chOff x="-1502571" y="2894416"/>
                      <a:chExt cx="12174490" cy="12174490"/>
                    </a:xfrm>
                  </p:grpSpPr>
                  <p:sp>
                    <p:nvSpPr>
                      <p:cNvPr id="4544" name="任意多边形 45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45" name="弧形 4544"/>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05" name="组合 4540"/>
                    <p:cNvGrpSpPr/>
                    <p:nvPr/>
                  </p:nvGrpSpPr>
                  <p:grpSpPr>
                    <a:xfrm rot="1440000">
                      <a:off x="-1502571" y="2898727"/>
                      <a:ext cx="12174490" cy="12174490"/>
                      <a:chOff x="-1502571" y="2894416"/>
                      <a:chExt cx="12174490" cy="12174490"/>
                    </a:xfrm>
                  </p:grpSpPr>
                  <p:sp>
                    <p:nvSpPr>
                      <p:cNvPr id="4542" name="任意多边形 454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43" name="弧形 4542"/>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406" name="组合 4533"/>
                  <p:cNvGrpSpPr/>
                  <p:nvPr/>
                </p:nvGrpSpPr>
                <p:grpSpPr>
                  <a:xfrm rot="20160000">
                    <a:off x="-1494951" y="2896456"/>
                    <a:ext cx="12174490" cy="12174491"/>
                    <a:chOff x="-1502571" y="2894416"/>
                    <a:chExt cx="12174490" cy="12174490"/>
                  </a:xfrm>
                </p:grpSpPr>
                <p:sp>
                  <p:nvSpPr>
                    <p:cNvPr id="4538" name="任意多边形 453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39" name="弧形 4538"/>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07" name="组合 4534"/>
                  <p:cNvGrpSpPr/>
                  <p:nvPr/>
                </p:nvGrpSpPr>
                <p:grpSpPr>
                  <a:xfrm rot="18720000">
                    <a:off x="-1494494" y="2890206"/>
                    <a:ext cx="12174490" cy="12174490"/>
                    <a:chOff x="-1502571" y="2894416"/>
                    <a:chExt cx="12174490" cy="12174490"/>
                  </a:xfrm>
                </p:grpSpPr>
                <p:sp>
                  <p:nvSpPr>
                    <p:cNvPr id="4536" name="任意多边形 453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37" name="弧形 4536"/>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412" name="组合 4521"/>
                <p:cNvGrpSpPr/>
                <p:nvPr/>
              </p:nvGrpSpPr>
              <p:grpSpPr>
                <a:xfrm rot="15558724">
                  <a:off x="896367" y="-2981484"/>
                  <a:ext cx="6876479" cy="6874613"/>
                  <a:chOff x="-1502571" y="2894416"/>
                  <a:chExt cx="12182102" cy="12178801"/>
                </a:xfrm>
              </p:grpSpPr>
              <p:grpSp>
                <p:nvGrpSpPr>
                  <p:cNvPr id="6413" name="组合 4522"/>
                  <p:cNvGrpSpPr/>
                  <p:nvPr/>
                </p:nvGrpSpPr>
                <p:grpSpPr>
                  <a:xfrm>
                    <a:off x="-1502571" y="2894416"/>
                    <a:ext cx="12174490" cy="12178801"/>
                    <a:chOff x="-1502571" y="2894416"/>
                    <a:chExt cx="12174490" cy="12178801"/>
                  </a:xfrm>
                </p:grpSpPr>
                <p:grpSp>
                  <p:nvGrpSpPr>
                    <p:cNvPr id="6418" name="组合 4526"/>
                    <p:cNvGrpSpPr/>
                    <p:nvPr/>
                  </p:nvGrpSpPr>
                  <p:grpSpPr>
                    <a:xfrm>
                      <a:off x="-1502571" y="2894416"/>
                      <a:ext cx="12174490" cy="12174490"/>
                      <a:chOff x="-1502571" y="2894416"/>
                      <a:chExt cx="12174490" cy="12174490"/>
                    </a:xfrm>
                  </p:grpSpPr>
                  <p:sp>
                    <p:nvSpPr>
                      <p:cNvPr id="4531" name="任意多边形 453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32" name="弧形 4531"/>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19" name="组合 4527"/>
                    <p:cNvGrpSpPr/>
                    <p:nvPr/>
                  </p:nvGrpSpPr>
                  <p:grpSpPr>
                    <a:xfrm rot="1440000">
                      <a:off x="-1502571" y="2898727"/>
                      <a:ext cx="12174490" cy="12174490"/>
                      <a:chOff x="-1502571" y="2894416"/>
                      <a:chExt cx="12174490" cy="12174490"/>
                    </a:xfrm>
                  </p:grpSpPr>
                  <p:sp>
                    <p:nvSpPr>
                      <p:cNvPr id="4529" name="任意多边形 452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30" name="弧形 4529"/>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420" name="组合 4523"/>
                  <p:cNvGrpSpPr/>
                  <p:nvPr/>
                </p:nvGrpSpPr>
                <p:grpSpPr>
                  <a:xfrm rot="20160000">
                    <a:off x="-1494958" y="2896448"/>
                    <a:ext cx="12174489" cy="12174490"/>
                    <a:chOff x="-1502571" y="2894416"/>
                    <a:chExt cx="12174490" cy="12174490"/>
                  </a:xfrm>
                </p:grpSpPr>
                <p:sp>
                  <p:nvSpPr>
                    <p:cNvPr id="4525" name="任意多边形 452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26" name="弧形 4525"/>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425" name="组合 4505"/>
              <p:cNvGrpSpPr/>
              <p:nvPr/>
            </p:nvGrpSpPr>
            <p:grpSpPr>
              <a:xfrm>
                <a:off x="7551708" y="2098844"/>
                <a:ext cx="577888" cy="696840"/>
                <a:chOff x="7551708" y="2098844"/>
                <a:chExt cx="577888" cy="696840"/>
              </a:xfrm>
            </p:grpSpPr>
            <p:cxnSp>
              <p:nvCxnSpPr>
                <p:cNvPr id="4507" name="直接连接符 4506"/>
                <p:cNvCxnSpPr>
                  <a:endCxn id="4564"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08" name="直接连接符 4507"/>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09" name="直接连接符 4508"/>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10" name="直接连接符 4509"/>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11" name="直接连接符 4510"/>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12" name="直接连接符 4511"/>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13" name="直接连接符 4512"/>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14" name="直接连接符 4513"/>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15" name="直接连接符 4514"/>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16" name="直接连接符 4515"/>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17" name="直接连接符 4516"/>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4504" name="任意多边形 4503"/>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26" name="组合 4571"/>
          <p:cNvGrpSpPr/>
          <p:nvPr/>
        </p:nvGrpSpPr>
        <p:grpSpPr>
          <a:xfrm rot="20618350">
            <a:off x="5935128" y="3494141"/>
            <a:ext cx="6276512" cy="6276792"/>
            <a:chOff x="4450954" y="2616684"/>
            <a:chExt cx="4707384" cy="4707594"/>
          </a:xfrm>
        </p:grpSpPr>
        <p:grpSp>
          <p:nvGrpSpPr>
            <p:cNvPr id="6431" name="组合 4572"/>
            <p:cNvGrpSpPr/>
            <p:nvPr/>
          </p:nvGrpSpPr>
          <p:grpSpPr>
            <a:xfrm>
              <a:off x="4450954" y="2616684"/>
              <a:ext cx="4707384" cy="4707594"/>
              <a:chOff x="4450954" y="2616684"/>
              <a:chExt cx="4707384" cy="4707594"/>
            </a:xfrm>
          </p:grpSpPr>
          <p:grpSp>
            <p:nvGrpSpPr>
              <p:cNvPr id="6432" name="组合 4574"/>
              <p:cNvGrpSpPr/>
              <p:nvPr/>
            </p:nvGrpSpPr>
            <p:grpSpPr>
              <a:xfrm>
                <a:off x="4450954" y="2616684"/>
                <a:ext cx="4707384" cy="4707594"/>
                <a:chOff x="913364" y="3059702"/>
                <a:chExt cx="6892080" cy="6892388"/>
              </a:xfrm>
            </p:grpSpPr>
            <p:grpSp>
              <p:nvGrpSpPr>
                <p:cNvPr id="6433" name="组合 4588"/>
                <p:cNvGrpSpPr/>
                <p:nvPr/>
              </p:nvGrpSpPr>
              <p:grpSpPr>
                <a:xfrm rot="840000">
                  <a:off x="913364" y="3075095"/>
                  <a:ext cx="6876742" cy="6876995"/>
                  <a:chOff x="-1502571" y="2890206"/>
                  <a:chExt cx="12182567" cy="12183011"/>
                </a:xfrm>
              </p:grpSpPr>
              <p:grpSp>
                <p:nvGrpSpPr>
                  <p:cNvPr id="6438" name="组合 4628"/>
                  <p:cNvGrpSpPr/>
                  <p:nvPr/>
                </p:nvGrpSpPr>
                <p:grpSpPr>
                  <a:xfrm>
                    <a:off x="-1502571" y="2894416"/>
                    <a:ext cx="12174490" cy="12178801"/>
                    <a:chOff x="-1502571" y="2894416"/>
                    <a:chExt cx="12174490" cy="12178801"/>
                  </a:xfrm>
                </p:grpSpPr>
                <p:grpSp>
                  <p:nvGrpSpPr>
                    <p:cNvPr id="6439" name="组合 4635"/>
                    <p:cNvGrpSpPr/>
                    <p:nvPr/>
                  </p:nvGrpSpPr>
                  <p:grpSpPr>
                    <a:xfrm>
                      <a:off x="-1502571" y="2894416"/>
                      <a:ext cx="12174490" cy="12174490"/>
                      <a:chOff x="-1502571" y="2894416"/>
                      <a:chExt cx="12174490" cy="12174490"/>
                    </a:xfrm>
                  </p:grpSpPr>
                  <p:sp>
                    <p:nvSpPr>
                      <p:cNvPr id="4640" name="任意多边形 46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41" name="弧形 4640"/>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44" name="组合 4636"/>
                    <p:cNvGrpSpPr/>
                    <p:nvPr/>
                  </p:nvGrpSpPr>
                  <p:grpSpPr>
                    <a:xfrm rot="1440000">
                      <a:off x="-1502571" y="2898727"/>
                      <a:ext cx="12174490" cy="12174490"/>
                      <a:chOff x="-1502571" y="2894416"/>
                      <a:chExt cx="12174490" cy="12174490"/>
                    </a:xfrm>
                  </p:grpSpPr>
                  <p:sp>
                    <p:nvSpPr>
                      <p:cNvPr id="4638" name="任意多边形 463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39" name="弧形 4638"/>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445" name="组合 4629"/>
                  <p:cNvGrpSpPr/>
                  <p:nvPr/>
                </p:nvGrpSpPr>
                <p:grpSpPr>
                  <a:xfrm rot="20160000">
                    <a:off x="-1494948" y="2896461"/>
                    <a:ext cx="12174490" cy="12174491"/>
                    <a:chOff x="-1502571" y="2894416"/>
                    <a:chExt cx="12174490" cy="12174490"/>
                  </a:xfrm>
                </p:grpSpPr>
                <p:sp>
                  <p:nvSpPr>
                    <p:cNvPr id="4634" name="任意多边形 46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35" name="弧形 4634"/>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47" name="组合 4630"/>
                  <p:cNvGrpSpPr/>
                  <p:nvPr/>
                </p:nvGrpSpPr>
                <p:grpSpPr>
                  <a:xfrm rot="18720000">
                    <a:off x="-1494494" y="2890206"/>
                    <a:ext cx="12174490" cy="12174490"/>
                    <a:chOff x="-1502571" y="2894416"/>
                    <a:chExt cx="12174490" cy="12174490"/>
                  </a:xfrm>
                </p:grpSpPr>
                <p:sp>
                  <p:nvSpPr>
                    <p:cNvPr id="4632" name="任意多边形 463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33" name="弧形 4632"/>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448" name="组合 4589"/>
                <p:cNvGrpSpPr/>
                <p:nvPr/>
              </p:nvGrpSpPr>
              <p:grpSpPr>
                <a:xfrm rot="6598794">
                  <a:off x="916156" y="3070412"/>
                  <a:ext cx="6876742" cy="6876995"/>
                  <a:chOff x="-1502571" y="2890206"/>
                  <a:chExt cx="12182567" cy="12183011"/>
                </a:xfrm>
              </p:grpSpPr>
              <p:grpSp>
                <p:nvGrpSpPr>
                  <p:cNvPr id="6461" name="组合 4615"/>
                  <p:cNvGrpSpPr/>
                  <p:nvPr/>
                </p:nvGrpSpPr>
                <p:grpSpPr>
                  <a:xfrm>
                    <a:off x="-1502571" y="2894416"/>
                    <a:ext cx="12174490" cy="12178801"/>
                    <a:chOff x="-1502571" y="2894416"/>
                    <a:chExt cx="12174490" cy="12178801"/>
                  </a:xfrm>
                </p:grpSpPr>
                <p:grpSp>
                  <p:nvGrpSpPr>
                    <p:cNvPr id="6462" name="组合 4622"/>
                    <p:cNvGrpSpPr/>
                    <p:nvPr/>
                  </p:nvGrpSpPr>
                  <p:grpSpPr>
                    <a:xfrm>
                      <a:off x="-1502571" y="2894416"/>
                      <a:ext cx="12174490" cy="12174490"/>
                      <a:chOff x="-1502571" y="2894416"/>
                      <a:chExt cx="12174490" cy="12174490"/>
                    </a:xfrm>
                  </p:grpSpPr>
                  <p:sp>
                    <p:nvSpPr>
                      <p:cNvPr id="4627" name="任意多边形 462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28" name="弧形 4627"/>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63" name="组合 4623"/>
                    <p:cNvGrpSpPr/>
                    <p:nvPr/>
                  </p:nvGrpSpPr>
                  <p:grpSpPr>
                    <a:xfrm rot="1440000">
                      <a:off x="-1502571" y="2898727"/>
                      <a:ext cx="12174490" cy="12174490"/>
                      <a:chOff x="-1502571" y="2894416"/>
                      <a:chExt cx="12174490" cy="12174490"/>
                    </a:xfrm>
                  </p:grpSpPr>
                  <p:sp>
                    <p:nvSpPr>
                      <p:cNvPr id="4625" name="任意多边形 462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26" name="弧形 4625"/>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696" name="组合 4616"/>
                  <p:cNvGrpSpPr/>
                  <p:nvPr/>
                </p:nvGrpSpPr>
                <p:grpSpPr>
                  <a:xfrm rot="20160000">
                    <a:off x="-1494947" y="2896461"/>
                    <a:ext cx="12174490" cy="12174491"/>
                    <a:chOff x="-1502571" y="2894416"/>
                    <a:chExt cx="12174490" cy="12174490"/>
                  </a:xfrm>
                </p:grpSpPr>
                <p:sp>
                  <p:nvSpPr>
                    <p:cNvPr id="4621" name="任意多边形 462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22" name="弧形 4621"/>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697" name="组合 4617"/>
                  <p:cNvGrpSpPr/>
                  <p:nvPr/>
                </p:nvGrpSpPr>
                <p:grpSpPr>
                  <a:xfrm rot="18720000">
                    <a:off x="-1494494" y="2890206"/>
                    <a:ext cx="12174490" cy="12174490"/>
                    <a:chOff x="-1502571" y="2894416"/>
                    <a:chExt cx="12174490" cy="12174490"/>
                  </a:xfrm>
                </p:grpSpPr>
                <p:sp>
                  <p:nvSpPr>
                    <p:cNvPr id="4619" name="任意多边形 461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20" name="弧形 4619"/>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698" name="组合 4590"/>
                <p:cNvGrpSpPr/>
                <p:nvPr/>
              </p:nvGrpSpPr>
              <p:grpSpPr>
                <a:xfrm rot="12359537">
                  <a:off x="916156" y="3070412"/>
                  <a:ext cx="6876742" cy="6876995"/>
                  <a:chOff x="-1502571" y="2890206"/>
                  <a:chExt cx="12182567" cy="12183011"/>
                </a:xfrm>
              </p:grpSpPr>
              <p:grpSp>
                <p:nvGrpSpPr>
                  <p:cNvPr id="1699" name="组合 4602"/>
                  <p:cNvGrpSpPr/>
                  <p:nvPr/>
                </p:nvGrpSpPr>
                <p:grpSpPr>
                  <a:xfrm>
                    <a:off x="-1502571" y="2894416"/>
                    <a:ext cx="12174490" cy="12178801"/>
                    <a:chOff x="-1502571" y="2894416"/>
                    <a:chExt cx="12174490" cy="12178801"/>
                  </a:xfrm>
                </p:grpSpPr>
                <p:grpSp>
                  <p:nvGrpSpPr>
                    <p:cNvPr id="1700" name="组合 4609"/>
                    <p:cNvGrpSpPr/>
                    <p:nvPr/>
                  </p:nvGrpSpPr>
                  <p:grpSpPr>
                    <a:xfrm>
                      <a:off x="-1502571" y="2894416"/>
                      <a:ext cx="12174490" cy="12174490"/>
                      <a:chOff x="-1502571" y="2894416"/>
                      <a:chExt cx="12174490" cy="12174490"/>
                    </a:xfrm>
                  </p:grpSpPr>
                  <p:sp>
                    <p:nvSpPr>
                      <p:cNvPr id="4614" name="任意多边形 46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15" name="弧形 4614"/>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701" name="组合 4610"/>
                    <p:cNvGrpSpPr/>
                    <p:nvPr/>
                  </p:nvGrpSpPr>
                  <p:grpSpPr>
                    <a:xfrm rot="1440000">
                      <a:off x="-1502571" y="2898727"/>
                      <a:ext cx="12174490" cy="12174490"/>
                      <a:chOff x="-1502571" y="2894416"/>
                      <a:chExt cx="12174490" cy="12174490"/>
                    </a:xfrm>
                  </p:grpSpPr>
                  <p:sp>
                    <p:nvSpPr>
                      <p:cNvPr id="4612" name="任意多边形 461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13" name="弧形 4612"/>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702" name="组合 4603"/>
                  <p:cNvGrpSpPr/>
                  <p:nvPr/>
                </p:nvGrpSpPr>
                <p:grpSpPr>
                  <a:xfrm rot="20160000">
                    <a:off x="-1494949" y="2896460"/>
                    <a:ext cx="12174490" cy="12174491"/>
                    <a:chOff x="-1502571" y="2894416"/>
                    <a:chExt cx="12174490" cy="12174490"/>
                  </a:xfrm>
                </p:grpSpPr>
                <p:sp>
                  <p:nvSpPr>
                    <p:cNvPr id="4608" name="任意多边形 46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09" name="弧形 4608"/>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703" name="组合 4604"/>
                  <p:cNvGrpSpPr/>
                  <p:nvPr/>
                </p:nvGrpSpPr>
                <p:grpSpPr>
                  <a:xfrm rot="18720000">
                    <a:off x="-1494494" y="2890206"/>
                    <a:ext cx="12174490" cy="12174490"/>
                    <a:chOff x="-1502571" y="2894416"/>
                    <a:chExt cx="12174490" cy="12174490"/>
                  </a:xfrm>
                </p:grpSpPr>
                <p:sp>
                  <p:nvSpPr>
                    <p:cNvPr id="4606" name="任意多边形 46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07" name="弧形 4606"/>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704" name="组合 4591"/>
                <p:cNvGrpSpPr/>
                <p:nvPr/>
              </p:nvGrpSpPr>
              <p:grpSpPr>
                <a:xfrm rot="16678863">
                  <a:off x="929893" y="3060634"/>
                  <a:ext cx="6876484" cy="6874619"/>
                  <a:chOff x="-1502571" y="2894416"/>
                  <a:chExt cx="12182112" cy="12178801"/>
                </a:xfrm>
              </p:grpSpPr>
              <p:grpSp>
                <p:nvGrpSpPr>
                  <p:cNvPr id="1705" name="组合 4592"/>
                  <p:cNvGrpSpPr/>
                  <p:nvPr/>
                </p:nvGrpSpPr>
                <p:grpSpPr>
                  <a:xfrm>
                    <a:off x="-1502571" y="2894416"/>
                    <a:ext cx="12174490" cy="12178801"/>
                    <a:chOff x="-1502571" y="2894416"/>
                    <a:chExt cx="12174490" cy="12178801"/>
                  </a:xfrm>
                </p:grpSpPr>
                <p:grpSp>
                  <p:nvGrpSpPr>
                    <p:cNvPr id="1706" name="组合 4596"/>
                    <p:cNvGrpSpPr/>
                    <p:nvPr/>
                  </p:nvGrpSpPr>
                  <p:grpSpPr>
                    <a:xfrm>
                      <a:off x="-1502571" y="2894416"/>
                      <a:ext cx="12174490" cy="12174490"/>
                      <a:chOff x="-1502571" y="2894416"/>
                      <a:chExt cx="12174490" cy="12174490"/>
                    </a:xfrm>
                  </p:grpSpPr>
                  <p:sp>
                    <p:nvSpPr>
                      <p:cNvPr id="4601" name="任意多边形 46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02" name="弧形 4601"/>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707" name="组合 4597"/>
                    <p:cNvGrpSpPr/>
                    <p:nvPr/>
                  </p:nvGrpSpPr>
                  <p:grpSpPr>
                    <a:xfrm rot="1440000">
                      <a:off x="-1502571" y="2898727"/>
                      <a:ext cx="12174490" cy="12174490"/>
                      <a:chOff x="-1502571" y="2894416"/>
                      <a:chExt cx="12174490" cy="12174490"/>
                    </a:xfrm>
                  </p:grpSpPr>
                  <p:sp>
                    <p:nvSpPr>
                      <p:cNvPr id="4599" name="任意多边形 459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00" name="弧形 4599"/>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708" name="组合 4593"/>
                  <p:cNvGrpSpPr/>
                  <p:nvPr/>
                </p:nvGrpSpPr>
                <p:grpSpPr>
                  <a:xfrm rot="20160000">
                    <a:off x="-1494949" y="2896460"/>
                    <a:ext cx="12174490" cy="12174490"/>
                    <a:chOff x="-1502571" y="2894416"/>
                    <a:chExt cx="12174490" cy="12174490"/>
                  </a:xfrm>
                </p:grpSpPr>
                <p:sp>
                  <p:nvSpPr>
                    <p:cNvPr id="4595" name="任意多边形 45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596" name="弧形 4595"/>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1709" name="组合 4575"/>
              <p:cNvGrpSpPr/>
              <p:nvPr/>
            </p:nvGrpSpPr>
            <p:grpSpPr>
              <a:xfrm rot="14480122">
                <a:off x="7194280" y="2824180"/>
                <a:ext cx="633245" cy="709004"/>
                <a:chOff x="7492129" y="2077402"/>
                <a:chExt cx="633245" cy="709004"/>
              </a:xfrm>
            </p:grpSpPr>
            <p:cxnSp>
              <p:nvCxnSpPr>
                <p:cNvPr id="4577" name="直接连接符 4576"/>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78" name="直接连接符 4577"/>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79" name="直接连接符 4578"/>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80" name="直接连接符 4579"/>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81" name="直接连接符 4580"/>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82" name="直接连接符 4581"/>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83" name="直接连接符 4582"/>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84" name="直接连接符 4583"/>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85" name="直接连接符 4584"/>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86" name="直接连接符 4585"/>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87" name="直接连接符 4586"/>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88" name="直接连接符 4587"/>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4574" name="任意多边形 4573"/>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4645" name="椭圆 4644"/>
          <p:cNvSpPr/>
          <p:nvPr/>
        </p:nvSpPr>
        <p:spPr>
          <a:xfrm>
            <a:off x="9509829" y="3674019"/>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1710" name="组合 4645"/>
          <p:cNvGrpSpPr/>
          <p:nvPr/>
        </p:nvGrpSpPr>
        <p:grpSpPr>
          <a:xfrm rot="1080000">
            <a:off x="5891603" y="-2059602"/>
            <a:ext cx="6269871" cy="6277207"/>
            <a:chOff x="4427986" y="-1549047"/>
            <a:chExt cx="4702403" cy="4707905"/>
          </a:xfrm>
        </p:grpSpPr>
        <p:grpSp>
          <p:nvGrpSpPr>
            <p:cNvPr id="1712" name="组合 4646"/>
            <p:cNvGrpSpPr/>
            <p:nvPr/>
          </p:nvGrpSpPr>
          <p:grpSpPr>
            <a:xfrm>
              <a:off x="4427986" y="-1549047"/>
              <a:ext cx="4702403" cy="4707905"/>
              <a:chOff x="4427986" y="-1549047"/>
              <a:chExt cx="4702403" cy="4707905"/>
            </a:xfrm>
          </p:grpSpPr>
          <p:grpSp>
            <p:nvGrpSpPr>
              <p:cNvPr id="1713" name="组合 4648"/>
              <p:cNvGrpSpPr/>
              <p:nvPr/>
            </p:nvGrpSpPr>
            <p:grpSpPr>
              <a:xfrm>
                <a:off x="4427986" y="-1549047"/>
                <a:ext cx="4702403" cy="4707905"/>
                <a:chOff x="891550" y="-2998787"/>
                <a:chExt cx="6884784" cy="6892849"/>
              </a:xfrm>
            </p:grpSpPr>
            <p:grpSp>
              <p:nvGrpSpPr>
                <p:cNvPr id="1715" name="组合 4661"/>
                <p:cNvGrpSpPr/>
                <p:nvPr/>
              </p:nvGrpSpPr>
              <p:grpSpPr>
                <a:xfrm rot="11238666">
                  <a:off x="899593" y="-2998787"/>
                  <a:ext cx="6876741" cy="6876993"/>
                  <a:chOff x="-1502571" y="2890206"/>
                  <a:chExt cx="12182567" cy="12183011"/>
                </a:xfrm>
              </p:grpSpPr>
              <p:grpSp>
                <p:nvGrpSpPr>
                  <p:cNvPr id="1716" name="组合 4702"/>
                  <p:cNvGrpSpPr/>
                  <p:nvPr/>
                </p:nvGrpSpPr>
                <p:grpSpPr>
                  <a:xfrm>
                    <a:off x="-1502571" y="2894416"/>
                    <a:ext cx="12174490" cy="12178801"/>
                    <a:chOff x="-1502571" y="2894416"/>
                    <a:chExt cx="12174490" cy="12178801"/>
                  </a:xfrm>
                </p:grpSpPr>
                <p:grpSp>
                  <p:nvGrpSpPr>
                    <p:cNvPr id="1717" name="组合 4709"/>
                    <p:cNvGrpSpPr/>
                    <p:nvPr/>
                  </p:nvGrpSpPr>
                  <p:grpSpPr>
                    <a:xfrm>
                      <a:off x="-1502571" y="2894416"/>
                      <a:ext cx="12174490" cy="12174490"/>
                      <a:chOff x="-1502571" y="2894416"/>
                      <a:chExt cx="12174490" cy="12174490"/>
                    </a:xfrm>
                  </p:grpSpPr>
                  <p:sp>
                    <p:nvSpPr>
                      <p:cNvPr id="4714" name="任意多边形 47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15" name="弧形 4714"/>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718" name="组合 4710"/>
                    <p:cNvGrpSpPr/>
                    <p:nvPr/>
                  </p:nvGrpSpPr>
                  <p:grpSpPr>
                    <a:xfrm rot="1440000">
                      <a:off x="-1502571" y="2898727"/>
                      <a:ext cx="12174490" cy="12174490"/>
                      <a:chOff x="-1502571" y="2894416"/>
                      <a:chExt cx="12174490" cy="12174490"/>
                    </a:xfrm>
                  </p:grpSpPr>
                  <p:sp>
                    <p:nvSpPr>
                      <p:cNvPr id="4712" name="任意多边形 471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13" name="弧形 4712"/>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719" name="组合 4703"/>
                  <p:cNvGrpSpPr/>
                  <p:nvPr/>
                </p:nvGrpSpPr>
                <p:grpSpPr>
                  <a:xfrm rot="20160000">
                    <a:off x="-1494951" y="2896456"/>
                    <a:ext cx="12174490" cy="12174491"/>
                    <a:chOff x="-1502571" y="2894416"/>
                    <a:chExt cx="12174490" cy="12174490"/>
                  </a:xfrm>
                </p:grpSpPr>
                <p:sp>
                  <p:nvSpPr>
                    <p:cNvPr id="4708" name="任意多边形 47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09" name="弧形 4708"/>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721" name="组合 4704"/>
                  <p:cNvGrpSpPr/>
                  <p:nvPr/>
                </p:nvGrpSpPr>
                <p:grpSpPr>
                  <a:xfrm rot="18720000">
                    <a:off x="-1494494" y="2890206"/>
                    <a:ext cx="12174490" cy="12174490"/>
                    <a:chOff x="-1502571" y="2894416"/>
                    <a:chExt cx="12174490" cy="12174490"/>
                  </a:xfrm>
                </p:grpSpPr>
                <p:sp>
                  <p:nvSpPr>
                    <p:cNvPr id="4706" name="任意多边形 47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07" name="弧形 4706"/>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722" name="组合 4663"/>
                <p:cNvGrpSpPr/>
                <p:nvPr/>
              </p:nvGrpSpPr>
              <p:grpSpPr>
                <a:xfrm rot="5460000">
                  <a:off x="891676" y="-2983773"/>
                  <a:ext cx="6876741" cy="6876993"/>
                  <a:chOff x="-1502571" y="2890206"/>
                  <a:chExt cx="12182567" cy="12183011"/>
                </a:xfrm>
              </p:grpSpPr>
              <p:grpSp>
                <p:nvGrpSpPr>
                  <p:cNvPr id="1723" name="组合 4689"/>
                  <p:cNvGrpSpPr/>
                  <p:nvPr/>
                </p:nvGrpSpPr>
                <p:grpSpPr>
                  <a:xfrm>
                    <a:off x="-1502571" y="2894416"/>
                    <a:ext cx="12174490" cy="12178801"/>
                    <a:chOff x="-1502571" y="2894416"/>
                    <a:chExt cx="12174490" cy="12178801"/>
                  </a:xfrm>
                </p:grpSpPr>
                <p:grpSp>
                  <p:nvGrpSpPr>
                    <p:cNvPr id="1724" name="组合 4696"/>
                    <p:cNvGrpSpPr/>
                    <p:nvPr/>
                  </p:nvGrpSpPr>
                  <p:grpSpPr>
                    <a:xfrm>
                      <a:off x="-1502571" y="2894416"/>
                      <a:ext cx="12174490" cy="12174490"/>
                      <a:chOff x="-1502571" y="2894416"/>
                      <a:chExt cx="12174490" cy="12174490"/>
                    </a:xfrm>
                  </p:grpSpPr>
                  <p:sp>
                    <p:nvSpPr>
                      <p:cNvPr id="4701" name="任意多边形 47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02" name="弧形 4701"/>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725" name="组合 4697"/>
                    <p:cNvGrpSpPr/>
                    <p:nvPr/>
                  </p:nvGrpSpPr>
                  <p:grpSpPr>
                    <a:xfrm rot="1440000">
                      <a:off x="-1502571" y="2898727"/>
                      <a:ext cx="12174490" cy="12174490"/>
                      <a:chOff x="-1502571" y="2894416"/>
                      <a:chExt cx="12174490" cy="12174490"/>
                    </a:xfrm>
                  </p:grpSpPr>
                  <p:sp>
                    <p:nvSpPr>
                      <p:cNvPr id="4699" name="任意多边形 469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00" name="弧形 4699"/>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1726" name="组合 4690"/>
                  <p:cNvGrpSpPr/>
                  <p:nvPr/>
                </p:nvGrpSpPr>
                <p:grpSpPr>
                  <a:xfrm rot="20160000">
                    <a:off x="-1494950" y="2896456"/>
                    <a:ext cx="12174490" cy="12174491"/>
                    <a:chOff x="-1502571" y="2894416"/>
                    <a:chExt cx="12174490" cy="12174490"/>
                  </a:xfrm>
                </p:grpSpPr>
                <p:sp>
                  <p:nvSpPr>
                    <p:cNvPr id="4695" name="任意多边形 46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96" name="弧形 4695"/>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1727" name="组合 4691"/>
                  <p:cNvGrpSpPr/>
                  <p:nvPr/>
                </p:nvGrpSpPr>
                <p:grpSpPr>
                  <a:xfrm rot="18720000">
                    <a:off x="-1494494" y="2890206"/>
                    <a:ext cx="12174490" cy="12174490"/>
                    <a:chOff x="-1502571" y="2894416"/>
                    <a:chExt cx="12174490" cy="12174490"/>
                  </a:xfrm>
                </p:grpSpPr>
                <p:sp>
                  <p:nvSpPr>
                    <p:cNvPr id="4693" name="任意多边形 469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94" name="弧形 4693"/>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464" name="组合 4664"/>
                <p:cNvGrpSpPr/>
                <p:nvPr/>
              </p:nvGrpSpPr>
              <p:grpSpPr>
                <a:xfrm rot="21301570">
                  <a:off x="896720" y="-2983731"/>
                  <a:ext cx="6876741" cy="6876993"/>
                  <a:chOff x="-1502571" y="2890206"/>
                  <a:chExt cx="12182567" cy="12183011"/>
                </a:xfrm>
              </p:grpSpPr>
              <p:grpSp>
                <p:nvGrpSpPr>
                  <p:cNvPr id="6465" name="组合 4676"/>
                  <p:cNvGrpSpPr/>
                  <p:nvPr/>
                </p:nvGrpSpPr>
                <p:grpSpPr>
                  <a:xfrm>
                    <a:off x="-1502571" y="2894416"/>
                    <a:ext cx="12174490" cy="12178801"/>
                    <a:chOff x="-1502571" y="2894416"/>
                    <a:chExt cx="12174490" cy="12178801"/>
                  </a:xfrm>
                </p:grpSpPr>
                <p:grpSp>
                  <p:nvGrpSpPr>
                    <p:cNvPr id="6466" name="组合 4683"/>
                    <p:cNvGrpSpPr/>
                    <p:nvPr/>
                  </p:nvGrpSpPr>
                  <p:grpSpPr>
                    <a:xfrm>
                      <a:off x="-1502571" y="2894416"/>
                      <a:ext cx="12174490" cy="12174490"/>
                      <a:chOff x="-1502571" y="2894416"/>
                      <a:chExt cx="12174490" cy="12174490"/>
                    </a:xfrm>
                  </p:grpSpPr>
                  <p:sp>
                    <p:nvSpPr>
                      <p:cNvPr id="4688" name="任意多边形 468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89" name="弧形 4688"/>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69" name="组合 4684"/>
                    <p:cNvGrpSpPr/>
                    <p:nvPr/>
                  </p:nvGrpSpPr>
                  <p:grpSpPr>
                    <a:xfrm rot="1440000">
                      <a:off x="-1502571" y="2898727"/>
                      <a:ext cx="12174490" cy="12174490"/>
                      <a:chOff x="-1502571" y="2894416"/>
                      <a:chExt cx="12174490" cy="12174490"/>
                    </a:xfrm>
                  </p:grpSpPr>
                  <p:sp>
                    <p:nvSpPr>
                      <p:cNvPr id="4686" name="任意多边形 468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87" name="弧形 4686"/>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470" name="组合 4677"/>
                  <p:cNvGrpSpPr/>
                  <p:nvPr/>
                </p:nvGrpSpPr>
                <p:grpSpPr>
                  <a:xfrm rot="20160000">
                    <a:off x="-1494951" y="2896456"/>
                    <a:ext cx="12174490" cy="12174491"/>
                    <a:chOff x="-1502571" y="2894416"/>
                    <a:chExt cx="12174490" cy="12174490"/>
                  </a:xfrm>
                </p:grpSpPr>
                <p:sp>
                  <p:nvSpPr>
                    <p:cNvPr id="4682" name="任意多边形 468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83" name="弧形 4682"/>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75" name="组合 4678"/>
                  <p:cNvGrpSpPr/>
                  <p:nvPr/>
                </p:nvGrpSpPr>
                <p:grpSpPr>
                  <a:xfrm rot="18720000">
                    <a:off x="-1494494" y="2890206"/>
                    <a:ext cx="12174490" cy="12174490"/>
                    <a:chOff x="-1502571" y="2894416"/>
                    <a:chExt cx="12174490" cy="12174490"/>
                  </a:xfrm>
                </p:grpSpPr>
                <p:sp>
                  <p:nvSpPr>
                    <p:cNvPr id="4680" name="任意多边形 467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81" name="弧形 4680"/>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476" name="组合 4665"/>
                <p:cNvGrpSpPr/>
                <p:nvPr/>
              </p:nvGrpSpPr>
              <p:grpSpPr>
                <a:xfrm rot="15558724">
                  <a:off x="896367" y="-2981484"/>
                  <a:ext cx="6876479" cy="6874613"/>
                  <a:chOff x="-1502571" y="2894416"/>
                  <a:chExt cx="12182102" cy="12178801"/>
                </a:xfrm>
              </p:grpSpPr>
              <p:grpSp>
                <p:nvGrpSpPr>
                  <p:cNvPr id="6477" name="组合 4666"/>
                  <p:cNvGrpSpPr/>
                  <p:nvPr/>
                </p:nvGrpSpPr>
                <p:grpSpPr>
                  <a:xfrm>
                    <a:off x="-1502571" y="2894416"/>
                    <a:ext cx="12174490" cy="12178801"/>
                    <a:chOff x="-1502571" y="2894416"/>
                    <a:chExt cx="12174490" cy="12178801"/>
                  </a:xfrm>
                </p:grpSpPr>
                <p:grpSp>
                  <p:nvGrpSpPr>
                    <p:cNvPr id="6482" name="组合 4670"/>
                    <p:cNvGrpSpPr/>
                    <p:nvPr/>
                  </p:nvGrpSpPr>
                  <p:grpSpPr>
                    <a:xfrm>
                      <a:off x="-1502571" y="2894416"/>
                      <a:ext cx="12174490" cy="12174490"/>
                      <a:chOff x="-1502571" y="2894416"/>
                      <a:chExt cx="12174490" cy="12174490"/>
                    </a:xfrm>
                  </p:grpSpPr>
                  <p:sp>
                    <p:nvSpPr>
                      <p:cNvPr id="4675" name="任意多边形 467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76" name="弧形 4675"/>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83" name="组合 4671"/>
                    <p:cNvGrpSpPr/>
                    <p:nvPr/>
                  </p:nvGrpSpPr>
                  <p:grpSpPr>
                    <a:xfrm rot="1440000">
                      <a:off x="-1502571" y="2898727"/>
                      <a:ext cx="12174490" cy="12174490"/>
                      <a:chOff x="-1502571" y="2894416"/>
                      <a:chExt cx="12174490" cy="12174490"/>
                    </a:xfrm>
                  </p:grpSpPr>
                  <p:sp>
                    <p:nvSpPr>
                      <p:cNvPr id="4673" name="任意多边形 467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74" name="弧形 4673"/>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488" name="组合 4667"/>
                  <p:cNvGrpSpPr/>
                  <p:nvPr/>
                </p:nvGrpSpPr>
                <p:grpSpPr>
                  <a:xfrm rot="20160000">
                    <a:off x="-1494958" y="2896448"/>
                    <a:ext cx="12174489" cy="12174490"/>
                    <a:chOff x="-1502571" y="2894416"/>
                    <a:chExt cx="12174490" cy="12174490"/>
                  </a:xfrm>
                </p:grpSpPr>
                <p:sp>
                  <p:nvSpPr>
                    <p:cNvPr id="4669" name="任意多边形 466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670" name="弧形 4669"/>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489" name="组合 4649"/>
              <p:cNvGrpSpPr/>
              <p:nvPr/>
            </p:nvGrpSpPr>
            <p:grpSpPr>
              <a:xfrm>
                <a:off x="7551708" y="2098844"/>
                <a:ext cx="577888" cy="696840"/>
                <a:chOff x="7551708" y="2098844"/>
                <a:chExt cx="577888" cy="696840"/>
              </a:xfrm>
            </p:grpSpPr>
            <p:cxnSp>
              <p:nvCxnSpPr>
                <p:cNvPr id="4651" name="直接连接符 4650"/>
                <p:cNvCxnSpPr>
                  <a:endCxn id="4708"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52" name="直接连接符 4651"/>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53" name="直接连接符 4652"/>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54" name="直接连接符 4653"/>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55" name="直接连接符 4654"/>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56" name="直接连接符 4655"/>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57" name="直接连接符 4656"/>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58" name="直接连接符 4657"/>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59" name="直接连接符 4658"/>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60" name="直接连接符 4659"/>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61" name="直接连接符 4660"/>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4648" name="任意多边形 4647"/>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490" name="组合 4715"/>
          <p:cNvGrpSpPr/>
          <p:nvPr/>
        </p:nvGrpSpPr>
        <p:grpSpPr>
          <a:xfrm rot="20495842">
            <a:off x="5941703" y="3501991"/>
            <a:ext cx="6276512" cy="6276792"/>
            <a:chOff x="4450954" y="2616684"/>
            <a:chExt cx="4707384" cy="4707594"/>
          </a:xfrm>
        </p:grpSpPr>
        <p:grpSp>
          <p:nvGrpSpPr>
            <p:cNvPr id="6495" name="组合 4716"/>
            <p:cNvGrpSpPr/>
            <p:nvPr/>
          </p:nvGrpSpPr>
          <p:grpSpPr>
            <a:xfrm>
              <a:off x="4450954" y="2616684"/>
              <a:ext cx="4707384" cy="4707594"/>
              <a:chOff x="4450954" y="2616684"/>
              <a:chExt cx="4707384" cy="4707594"/>
            </a:xfrm>
          </p:grpSpPr>
          <p:grpSp>
            <p:nvGrpSpPr>
              <p:cNvPr id="6496" name="组合 4718"/>
              <p:cNvGrpSpPr/>
              <p:nvPr/>
            </p:nvGrpSpPr>
            <p:grpSpPr>
              <a:xfrm>
                <a:off x="4450954" y="2616684"/>
                <a:ext cx="4707384" cy="4707594"/>
                <a:chOff x="913364" y="3059702"/>
                <a:chExt cx="6892080" cy="6892388"/>
              </a:xfrm>
            </p:grpSpPr>
            <p:grpSp>
              <p:nvGrpSpPr>
                <p:cNvPr id="6501" name="组合 4732"/>
                <p:cNvGrpSpPr/>
                <p:nvPr/>
              </p:nvGrpSpPr>
              <p:grpSpPr>
                <a:xfrm rot="840000">
                  <a:off x="913364" y="3075095"/>
                  <a:ext cx="6876742" cy="6876995"/>
                  <a:chOff x="-1502571" y="2890206"/>
                  <a:chExt cx="12182567" cy="12183011"/>
                </a:xfrm>
              </p:grpSpPr>
              <p:grpSp>
                <p:nvGrpSpPr>
                  <p:cNvPr id="6502" name="组合 4772"/>
                  <p:cNvGrpSpPr/>
                  <p:nvPr/>
                </p:nvGrpSpPr>
                <p:grpSpPr>
                  <a:xfrm>
                    <a:off x="-1502571" y="2894416"/>
                    <a:ext cx="12174490" cy="12178801"/>
                    <a:chOff x="-1502571" y="2894416"/>
                    <a:chExt cx="12174490" cy="12178801"/>
                  </a:xfrm>
                </p:grpSpPr>
                <p:grpSp>
                  <p:nvGrpSpPr>
                    <p:cNvPr id="6503" name="组合 4779"/>
                    <p:cNvGrpSpPr/>
                    <p:nvPr/>
                  </p:nvGrpSpPr>
                  <p:grpSpPr>
                    <a:xfrm>
                      <a:off x="-1502571" y="2894416"/>
                      <a:ext cx="12174490" cy="12174490"/>
                      <a:chOff x="-1502571" y="2894416"/>
                      <a:chExt cx="12174490" cy="12174490"/>
                    </a:xfrm>
                  </p:grpSpPr>
                  <p:sp>
                    <p:nvSpPr>
                      <p:cNvPr id="4784" name="任意多边形 47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85" name="弧形 4784"/>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08" name="组合 4780"/>
                    <p:cNvGrpSpPr/>
                    <p:nvPr/>
                  </p:nvGrpSpPr>
                  <p:grpSpPr>
                    <a:xfrm rot="1440000">
                      <a:off x="-1502571" y="2898727"/>
                      <a:ext cx="12174490" cy="12174490"/>
                      <a:chOff x="-1502571" y="2894416"/>
                      <a:chExt cx="12174490" cy="12174490"/>
                    </a:xfrm>
                  </p:grpSpPr>
                  <p:sp>
                    <p:nvSpPr>
                      <p:cNvPr id="4782" name="任意多边形 478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83" name="弧形 4782"/>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09" name="组合 4773"/>
                  <p:cNvGrpSpPr/>
                  <p:nvPr/>
                </p:nvGrpSpPr>
                <p:grpSpPr>
                  <a:xfrm rot="20160000">
                    <a:off x="-1494948" y="2896461"/>
                    <a:ext cx="12174490" cy="12174491"/>
                    <a:chOff x="-1502571" y="2894416"/>
                    <a:chExt cx="12174490" cy="12174490"/>
                  </a:xfrm>
                </p:grpSpPr>
                <p:sp>
                  <p:nvSpPr>
                    <p:cNvPr id="4778" name="任意多边形 47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79" name="弧形 4778"/>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14" name="组合 4774"/>
                  <p:cNvGrpSpPr/>
                  <p:nvPr/>
                </p:nvGrpSpPr>
                <p:grpSpPr>
                  <a:xfrm rot="18720000">
                    <a:off x="-1494494" y="2890206"/>
                    <a:ext cx="12174490" cy="12174490"/>
                    <a:chOff x="-1502571" y="2894416"/>
                    <a:chExt cx="12174490" cy="12174490"/>
                  </a:xfrm>
                </p:grpSpPr>
                <p:sp>
                  <p:nvSpPr>
                    <p:cNvPr id="4776" name="任意多边形 47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77" name="弧形 4776"/>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15" name="组合 4733"/>
                <p:cNvGrpSpPr/>
                <p:nvPr/>
              </p:nvGrpSpPr>
              <p:grpSpPr>
                <a:xfrm rot="6598794">
                  <a:off x="916156" y="3070412"/>
                  <a:ext cx="6876742" cy="6876995"/>
                  <a:chOff x="-1502571" y="2890206"/>
                  <a:chExt cx="12182567" cy="12183011"/>
                </a:xfrm>
              </p:grpSpPr>
              <p:grpSp>
                <p:nvGrpSpPr>
                  <p:cNvPr id="6516" name="组合 4759"/>
                  <p:cNvGrpSpPr/>
                  <p:nvPr/>
                </p:nvGrpSpPr>
                <p:grpSpPr>
                  <a:xfrm>
                    <a:off x="-1502571" y="2894416"/>
                    <a:ext cx="12174490" cy="12178801"/>
                    <a:chOff x="-1502571" y="2894416"/>
                    <a:chExt cx="12174490" cy="12178801"/>
                  </a:xfrm>
                </p:grpSpPr>
                <p:grpSp>
                  <p:nvGrpSpPr>
                    <p:cNvPr id="6518" name="组合 4766"/>
                    <p:cNvGrpSpPr/>
                    <p:nvPr/>
                  </p:nvGrpSpPr>
                  <p:grpSpPr>
                    <a:xfrm>
                      <a:off x="-1502571" y="2894416"/>
                      <a:ext cx="12174490" cy="12174490"/>
                      <a:chOff x="-1502571" y="2894416"/>
                      <a:chExt cx="12174490" cy="12174490"/>
                    </a:xfrm>
                  </p:grpSpPr>
                  <p:sp>
                    <p:nvSpPr>
                      <p:cNvPr id="4771" name="任意多边形 47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72" name="弧形 4771"/>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19" name="组合 4767"/>
                    <p:cNvGrpSpPr/>
                    <p:nvPr/>
                  </p:nvGrpSpPr>
                  <p:grpSpPr>
                    <a:xfrm rot="1440000">
                      <a:off x="-1502571" y="2898727"/>
                      <a:ext cx="12174490" cy="12174490"/>
                      <a:chOff x="-1502571" y="2894416"/>
                      <a:chExt cx="12174490" cy="12174490"/>
                    </a:xfrm>
                  </p:grpSpPr>
                  <p:sp>
                    <p:nvSpPr>
                      <p:cNvPr id="4769" name="任意多边形 476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70" name="弧形 4769"/>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21" name="组合 4760"/>
                  <p:cNvGrpSpPr/>
                  <p:nvPr/>
                </p:nvGrpSpPr>
                <p:grpSpPr>
                  <a:xfrm rot="20160000">
                    <a:off x="-1494947" y="2896461"/>
                    <a:ext cx="12174490" cy="12174491"/>
                    <a:chOff x="-1502571" y="2894416"/>
                    <a:chExt cx="12174490" cy="12174490"/>
                  </a:xfrm>
                </p:grpSpPr>
                <p:sp>
                  <p:nvSpPr>
                    <p:cNvPr id="4765" name="任意多边形 47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66" name="弧形 4765"/>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22" name="组合 4761"/>
                  <p:cNvGrpSpPr/>
                  <p:nvPr/>
                </p:nvGrpSpPr>
                <p:grpSpPr>
                  <a:xfrm rot="18720000">
                    <a:off x="-1494494" y="2890206"/>
                    <a:ext cx="12174490" cy="12174490"/>
                    <a:chOff x="-1502571" y="2894416"/>
                    <a:chExt cx="12174490" cy="12174490"/>
                  </a:xfrm>
                </p:grpSpPr>
                <p:sp>
                  <p:nvSpPr>
                    <p:cNvPr id="4763" name="任意多边形 47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64" name="弧形 4763"/>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34" name="组合 4734"/>
                <p:cNvGrpSpPr/>
                <p:nvPr/>
              </p:nvGrpSpPr>
              <p:grpSpPr>
                <a:xfrm rot="12359537">
                  <a:off x="916156" y="3070412"/>
                  <a:ext cx="6876742" cy="6876995"/>
                  <a:chOff x="-1502571" y="2890206"/>
                  <a:chExt cx="12182567" cy="12183011"/>
                </a:xfrm>
              </p:grpSpPr>
              <p:grpSp>
                <p:nvGrpSpPr>
                  <p:cNvPr id="6536" name="组合 4746"/>
                  <p:cNvGrpSpPr/>
                  <p:nvPr/>
                </p:nvGrpSpPr>
                <p:grpSpPr>
                  <a:xfrm>
                    <a:off x="-1502571" y="2894416"/>
                    <a:ext cx="12174490" cy="12178801"/>
                    <a:chOff x="-1502571" y="2894416"/>
                    <a:chExt cx="12174490" cy="12178801"/>
                  </a:xfrm>
                </p:grpSpPr>
                <p:grpSp>
                  <p:nvGrpSpPr>
                    <p:cNvPr id="6537" name="组合 4753"/>
                    <p:cNvGrpSpPr/>
                    <p:nvPr/>
                  </p:nvGrpSpPr>
                  <p:grpSpPr>
                    <a:xfrm>
                      <a:off x="-1502571" y="2894416"/>
                      <a:ext cx="12174490" cy="12174490"/>
                      <a:chOff x="-1502571" y="2894416"/>
                      <a:chExt cx="12174490" cy="12174490"/>
                    </a:xfrm>
                  </p:grpSpPr>
                  <p:sp>
                    <p:nvSpPr>
                      <p:cNvPr id="4758" name="任意多边形 47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59" name="弧形 4758"/>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38" name="组合 4754"/>
                    <p:cNvGrpSpPr/>
                    <p:nvPr/>
                  </p:nvGrpSpPr>
                  <p:grpSpPr>
                    <a:xfrm rot="1440000">
                      <a:off x="-1502571" y="2898727"/>
                      <a:ext cx="12174490" cy="12174490"/>
                      <a:chOff x="-1502571" y="2894416"/>
                      <a:chExt cx="12174490" cy="12174490"/>
                    </a:xfrm>
                  </p:grpSpPr>
                  <p:sp>
                    <p:nvSpPr>
                      <p:cNvPr id="4756" name="任意多边形 47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57" name="弧形 4756"/>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39" name="组合 4747"/>
                  <p:cNvGrpSpPr/>
                  <p:nvPr/>
                </p:nvGrpSpPr>
                <p:grpSpPr>
                  <a:xfrm rot="20160000">
                    <a:off x="-1494949" y="2896460"/>
                    <a:ext cx="12174490" cy="12174491"/>
                    <a:chOff x="-1502571" y="2894416"/>
                    <a:chExt cx="12174490" cy="12174490"/>
                  </a:xfrm>
                </p:grpSpPr>
                <p:sp>
                  <p:nvSpPr>
                    <p:cNvPr id="4752" name="任意多边形 47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53" name="弧形 4752"/>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40" name="组合 4748"/>
                  <p:cNvGrpSpPr/>
                  <p:nvPr/>
                </p:nvGrpSpPr>
                <p:grpSpPr>
                  <a:xfrm rot="18720000">
                    <a:off x="-1494494" y="2890206"/>
                    <a:ext cx="12174490" cy="12174490"/>
                    <a:chOff x="-1502571" y="2894416"/>
                    <a:chExt cx="12174490" cy="12174490"/>
                  </a:xfrm>
                </p:grpSpPr>
                <p:sp>
                  <p:nvSpPr>
                    <p:cNvPr id="4750" name="任意多边形 47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51" name="弧形 4750"/>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43" name="组合 4735"/>
                <p:cNvGrpSpPr/>
                <p:nvPr/>
              </p:nvGrpSpPr>
              <p:grpSpPr>
                <a:xfrm rot="16678863">
                  <a:off x="929893" y="3060634"/>
                  <a:ext cx="6876484" cy="6874619"/>
                  <a:chOff x="-1502571" y="2894416"/>
                  <a:chExt cx="12182112" cy="12178801"/>
                </a:xfrm>
              </p:grpSpPr>
              <p:grpSp>
                <p:nvGrpSpPr>
                  <p:cNvPr id="6544" name="组合 4736"/>
                  <p:cNvGrpSpPr/>
                  <p:nvPr/>
                </p:nvGrpSpPr>
                <p:grpSpPr>
                  <a:xfrm>
                    <a:off x="-1502571" y="2894416"/>
                    <a:ext cx="12174490" cy="12178801"/>
                    <a:chOff x="-1502571" y="2894416"/>
                    <a:chExt cx="12174490" cy="12178801"/>
                  </a:xfrm>
                </p:grpSpPr>
                <p:grpSp>
                  <p:nvGrpSpPr>
                    <p:cNvPr id="6549" name="组合 4740"/>
                    <p:cNvGrpSpPr/>
                    <p:nvPr/>
                  </p:nvGrpSpPr>
                  <p:grpSpPr>
                    <a:xfrm>
                      <a:off x="-1502571" y="2894416"/>
                      <a:ext cx="12174490" cy="12174490"/>
                      <a:chOff x="-1502571" y="2894416"/>
                      <a:chExt cx="12174490" cy="12174490"/>
                    </a:xfrm>
                  </p:grpSpPr>
                  <p:sp>
                    <p:nvSpPr>
                      <p:cNvPr id="4745" name="任意多边形 47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46" name="弧形 4745"/>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50" name="组合 4741"/>
                    <p:cNvGrpSpPr/>
                    <p:nvPr/>
                  </p:nvGrpSpPr>
                  <p:grpSpPr>
                    <a:xfrm rot="1440000">
                      <a:off x="-1502571" y="2898727"/>
                      <a:ext cx="12174490" cy="12174490"/>
                      <a:chOff x="-1502571" y="2894416"/>
                      <a:chExt cx="12174490" cy="12174490"/>
                    </a:xfrm>
                  </p:grpSpPr>
                  <p:sp>
                    <p:nvSpPr>
                      <p:cNvPr id="4743" name="任意多边形 474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44" name="弧形 4743"/>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51" name="组合 4737"/>
                  <p:cNvGrpSpPr/>
                  <p:nvPr/>
                </p:nvGrpSpPr>
                <p:grpSpPr>
                  <a:xfrm rot="20160000">
                    <a:off x="-1494949" y="2896460"/>
                    <a:ext cx="12174490" cy="12174490"/>
                    <a:chOff x="-1502571" y="2894416"/>
                    <a:chExt cx="12174490" cy="12174490"/>
                  </a:xfrm>
                </p:grpSpPr>
                <p:sp>
                  <p:nvSpPr>
                    <p:cNvPr id="4739" name="任意多边形 47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740" name="弧形 4739"/>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556" name="组合 4719"/>
              <p:cNvGrpSpPr/>
              <p:nvPr/>
            </p:nvGrpSpPr>
            <p:grpSpPr>
              <a:xfrm rot="14480122">
                <a:off x="7194280" y="2824180"/>
                <a:ext cx="633245" cy="709004"/>
                <a:chOff x="7492129" y="2077402"/>
                <a:chExt cx="633245" cy="709004"/>
              </a:xfrm>
            </p:grpSpPr>
            <p:cxnSp>
              <p:nvCxnSpPr>
                <p:cNvPr id="4721" name="直接连接符 4720"/>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22" name="直接连接符 4721"/>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23" name="直接连接符 4722"/>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24" name="直接连接符 4723"/>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25" name="直接连接符 4724"/>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26" name="直接连接符 4725"/>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27" name="直接连接符 4726"/>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28" name="直接连接符 4727"/>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29" name="直接连接符 4728"/>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30" name="直接连接符 4729"/>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31" name="直接连接符 4730"/>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32" name="直接连接符 4731"/>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4718" name="任意多边形 4717"/>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4789" name="椭圆 4788"/>
          <p:cNvSpPr/>
          <p:nvPr/>
        </p:nvSpPr>
        <p:spPr>
          <a:xfrm>
            <a:off x="9427743" y="3700949"/>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6557" name="组合 4859"/>
          <p:cNvGrpSpPr/>
          <p:nvPr/>
        </p:nvGrpSpPr>
        <p:grpSpPr>
          <a:xfrm rot="20360582">
            <a:off x="5939648" y="3498865"/>
            <a:ext cx="6276512" cy="6276792"/>
            <a:chOff x="4450954" y="2616684"/>
            <a:chExt cx="4707384" cy="4707594"/>
          </a:xfrm>
        </p:grpSpPr>
        <p:grpSp>
          <p:nvGrpSpPr>
            <p:cNvPr id="6562" name="组合 4860"/>
            <p:cNvGrpSpPr/>
            <p:nvPr/>
          </p:nvGrpSpPr>
          <p:grpSpPr>
            <a:xfrm>
              <a:off x="4450954" y="2616684"/>
              <a:ext cx="4707384" cy="4707594"/>
              <a:chOff x="4450954" y="2616684"/>
              <a:chExt cx="4707384" cy="4707594"/>
            </a:xfrm>
          </p:grpSpPr>
          <p:grpSp>
            <p:nvGrpSpPr>
              <p:cNvPr id="6563" name="组合 4862"/>
              <p:cNvGrpSpPr/>
              <p:nvPr/>
            </p:nvGrpSpPr>
            <p:grpSpPr>
              <a:xfrm>
                <a:off x="4450954" y="2616684"/>
                <a:ext cx="4707384" cy="4707594"/>
                <a:chOff x="913364" y="3059702"/>
                <a:chExt cx="6892080" cy="6892388"/>
              </a:xfrm>
            </p:grpSpPr>
            <p:grpSp>
              <p:nvGrpSpPr>
                <p:cNvPr id="6564" name="组合 4876"/>
                <p:cNvGrpSpPr/>
                <p:nvPr/>
              </p:nvGrpSpPr>
              <p:grpSpPr>
                <a:xfrm rot="840000">
                  <a:off x="913364" y="3075095"/>
                  <a:ext cx="6876742" cy="6876995"/>
                  <a:chOff x="-1502571" y="2890206"/>
                  <a:chExt cx="12182567" cy="12183011"/>
                </a:xfrm>
              </p:grpSpPr>
              <p:grpSp>
                <p:nvGrpSpPr>
                  <p:cNvPr id="6569" name="组合 4916"/>
                  <p:cNvGrpSpPr/>
                  <p:nvPr/>
                </p:nvGrpSpPr>
                <p:grpSpPr>
                  <a:xfrm>
                    <a:off x="-1502571" y="2894416"/>
                    <a:ext cx="12174490" cy="12178801"/>
                    <a:chOff x="-1502571" y="2894416"/>
                    <a:chExt cx="12174490" cy="12178801"/>
                  </a:xfrm>
                </p:grpSpPr>
                <p:grpSp>
                  <p:nvGrpSpPr>
                    <p:cNvPr id="6570" name="组合 4923"/>
                    <p:cNvGrpSpPr/>
                    <p:nvPr/>
                  </p:nvGrpSpPr>
                  <p:grpSpPr>
                    <a:xfrm>
                      <a:off x="-1502571" y="2894416"/>
                      <a:ext cx="12174490" cy="12174490"/>
                      <a:chOff x="-1502571" y="2894416"/>
                      <a:chExt cx="12174490" cy="12174490"/>
                    </a:xfrm>
                  </p:grpSpPr>
                  <p:sp>
                    <p:nvSpPr>
                      <p:cNvPr id="4928" name="任意多边形 49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29" name="弧形 4928"/>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75" name="组合 4924"/>
                    <p:cNvGrpSpPr/>
                    <p:nvPr/>
                  </p:nvGrpSpPr>
                  <p:grpSpPr>
                    <a:xfrm rot="1440000">
                      <a:off x="-1502571" y="2898727"/>
                      <a:ext cx="12174490" cy="12174490"/>
                      <a:chOff x="-1502571" y="2894416"/>
                      <a:chExt cx="12174490" cy="12174490"/>
                    </a:xfrm>
                  </p:grpSpPr>
                  <p:sp>
                    <p:nvSpPr>
                      <p:cNvPr id="4926" name="任意多边形 49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27" name="弧形 4926"/>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76" name="组合 4917"/>
                  <p:cNvGrpSpPr/>
                  <p:nvPr/>
                </p:nvGrpSpPr>
                <p:grpSpPr>
                  <a:xfrm rot="20160000">
                    <a:off x="-1494948" y="2896461"/>
                    <a:ext cx="12174490" cy="12174491"/>
                    <a:chOff x="-1502571" y="2894416"/>
                    <a:chExt cx="12174490" cy="12174490"/>
                  </a:xfrm>
                </p:grpSpPr>
                <p:sp>
                  <p:nvSpPr>
                    <p:cNvPr id="4922" name="任意多边形 49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23" name="弧形 4922"/>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77" name="组合 4918"/>
                  <p:cNvGrpSpPr/>
                  <p:nvPr/>
                </p:nvGrpSpPr>
                <p:grpSpPr>
                  <a:xfrm rot="18720000">
                    <a:off x="-1494494" y="2890206"/>
                    <a:ext cx="12174490" cy="12174490"/>
                    <a:chOff x="-1502571" y="2894416"/>
                    <a:chExt cx="12174490" cy="12174490"/>
                  </a:xfrm>
                </p:grpSpPr>
                <p:sp>
                  <p:nvSpPr>
                    <p:cNvPr id="4920" name="任意多边形 491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21" name="弧形 4920"/>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82" name="组合 4877"/>
                <p:cNvGrpSpPr/>
                <p:nvPr/>
              </p:nvGrpSpPr>
              <p:grpSpPr>
                <a:xfrm rot="6598794">
                  <a:off x="916156" y="3070412"/>
                  <a:ext cx="6876742" cy="6876995"/>
                  <a:chOff x="-1502571" y="2890206"/>
                  <a:chExt cx="12182567" cy="12183011"/>
                </a:xfrm>
              </p:grpSpPr>
              <p:grpSp>
                <p:nvGrpSpPr>
                  <p:cNvPr id="6583" name="组合 4903"/>
                  <p:cNvGrpSpPr/>
                  <p:nvPr/>
                </p:nvGrpSpPr>
                <p:grpSpPr>
                  <a:xfrm>
                    <a:off x="-1502571" y="2894416"/>
                    <a:ext cx="12174490" cy="12178801"/>
                    <a:chOff x="-1502571" y="2894416"/>
                    <a:chExt cx="12174490" cy="12178801"/>
                  </a:xfrm>
                </p:grpSpPr>
                <p:grpSp>
                  <p:nvGrpSpPr>
                    <p:cNvPr id="6588" name="组合 4910"/>
                    <p:cNvGrpSpPr/>
                    <p:nvPr/>
                  </p:nvGrpSpPr>
                  <p:grpSpPr>
                    <a:xfrm>
                      <a:off x="-1502571" y="2894416"/>
                      <a:ext cx="12174490" cy="12174490"/>
                      <a:chOff x="-1502571" y="2894416"/>
                      <a:chExt cx="12174490" cy="12174490"/>
                    </a:xfrm>
                  </p:grpSpPr>
                  <p:sp>
                    <p:nvSpPr>
                      <p:cNvPr id="4915" name="任意多边形 49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16" name="弧形 4915"/>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89" name="组合 4911"/>
                    <p:cNvGrpSpPr/>
                    <p:nvPr/>
                  </p:nvGrpSpPr>
                  <p:grpSpPr>
                    <a:xfrm rot="1440000">
                      <a:off x="-1502571" y="2898727"/>
                      <a:ext cx="12174490" cy="12174490"/>
                      <a:chOff x="-1502571" y="2894416"/>
                      <a:chExt cx="12174490" cy="12174490"/>
                    </a:xfrm>
                  </p:grpSpPr>
                  <p:sp>
                    <p:nvSpPr>
                      <p:cNvPr id="4913" name="任意多边形 491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14" name="弧形 4913"/>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591" name="组合 4904"/>
                  <p:cNvGrpSpPr/>
                  <p:nvPr/>
                </p:nvGrpSpPr>
                <p:grpSpPr>
                  <a:xfrm rot="20160000">
                    <a:off x="-1494947" y="2896461"/>
                    <a:ext cx="12174490" cy="12174491"/>
                    <a:chOff x="-1502571" y="2894416"/>
                    <a:chExt cx="12174490" cy="12174490"/>
                  </a:xfrm>
                </p:grpSpPr>
                <p:sp>
                  <p:nvSpPr>
                    <p:cNvPr id="4909" name="任意多边形 490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10" name="弧形 4909"/>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592" name="组合 4905"/>
                  <p:cNvGrpSpPr/>
                  <p:nvPr/>
                </p:nvGrpSpPr>
                <p:grpSpPr>
                  <a:xfrm rot="18720000">
                    <a:off x="-1494494" y="2890206"/>
                    <a:ext cx="12174490" cy="12174490"/>
                    <a:chOff x="-1502571" y="2894416"/>
                    <a:chExt cx="12174490" cy="12174490"/>
                  </a:xfrm>
                </p:grpSpPr>
                <p:sp>
                  <p:nvSpPr>
                    <p:cNvPr id="4907" name="任意多边形 490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08" name="弧形 4907"/>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05" name="组合 4878"/>
                <p:cNvGrpSpPr/>
                <p:nvPr/>
              </p:nvGrpSpPr>
              <p:grpSpPr>
                <a:xfrm rot="12359537">
                  <a:off x="916156" y="3070412"/>
                  <a:ext cx="6876742" cy="6876995"/>
                  <a:chOff x="-1502571" y="2890206"/>
                  <a:chExt cx="12182567" cy="12183011"/>
                </a:xfrm>
              </p:grpSpPr>
              <p:grpSp>
                <p:nvGrpSpPr>
                  <p:cNvPr id="6606" name="组合 4890"/>
                  <p:cNvGrpSpPr/>
                  <p:nvPr/>
                </p:nvGrpSpPr>
                <p:grpSpPr>
                  <a:xfrm>
                    <a:off x="-1502571" y="2894416"/>
                    <a:ext cx="12174490" cy="12178801"/>
                    <a:chOff x="-1502571" y="2894416"/>
                    <a:chExt cx="12174490" cy="12178801"/>
                  </a:xfrm>
                </p:grpSpPr>
                <p:grpSp>
                  <p:nvGrpSpPr>
                    <p:cNvPr id="6607" name="组合 4897"/>
                    <p:cNvGrpSpPr/>
                    <p:nvPr/>
                  </p:nvGrpSpPr>
                  <p:grpSpPr>
                    <a:xfrm>
                      <a:off x="-1502571" y="2894416"/>
                      <a:ext cx="12174490" cy="12174490"/>
                      <a:chOff x="-1502571" y="2894416"/>
                      <a:chExt cx="12174490" cy="12174490"/>
                    </a:xfrm>
                  </p:grpSpPr>
                  <p:sp>
                    <p:nvSpPr>
                      <p:cNvPr id="4902" name="任意多边形 49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03" name="弧形 4902"/>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08" name="组合 4898"/>
                    <p:cNvGrpSpPr/>
                    <p:nvPr/>
                  </p:nvGrpSpPr>
                  <p:grpSpPr>
                    <a:xfrm rot="1440000">
                      <a:off x="-1502571" y="2898727"/>
                      <a:ext cx="12174490" cy="12174490"/>
                      <a:chOff x="-1502571" y="2894416"/>
                      <a:chExt cx="12174490" cy="12174490"/>
                    </a:xfrm>
                  </p:grpSpPr>
                  <p:sp>
                    <p:nvSpPr>
                      <p:cNvPr id="4900" name="任意多边形 489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901" name="弧形 4900"/>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09" name="组合 4891"/>
                  <p:cNvGrpSpPr/>
                  <p:nvPr/>
                </p:nvGrpSpPr>
                <p:grpSpPr>
                  <a:xfrm rot="20160000">
                    <a:off x="-1494949" y="2896460"/>
                    <a:ext cx="12174490" cy="12174491"/>
                    <a:chOff x="-1502571" y="2894416"/>
                    <a:chExt cx="12174490" cy="12174490"/>
                  </a:xfrm>
                </p:grpSpPr>
                <p:sp>
                  <p:nvSpPr>
                    <p:cNvPr id="4896" name="任意多边形 48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97" name="弧形 4896"/>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10" name="组合 4892"/>
                  <p:cNvGrpSpPr/>
                  <p:nvPr/>
                </p:nvGrpSpPr>
                <p:grpSpPr>
                  <a:xfrm rot="18720000">
                    <a:off x="-1494494" y="2890206"/>
                    <a:ext cx="12174490" cy="12174490"/>
                    <a:chOff x="-1502571" y="2894416"/>
                    <a:chExt cx="12174490" cy="12174490"/>
                  </a:xfrm>
                </p:grpSpPr>
                <p:sp>
                  <p:nvSpPr>
                    <p:cNvPr id="4894" name="任意多边形 489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95" name="弧形 4894"/>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13" name="组合 4879"/>
                <p:cNvGrpSpPr/>
                <p:nvPr/>
              </p:nvGrpSpPr>
              <p:grpSpPr>
                <a:xfrm rot="16678863">
                  <a:off x="929893" y="3060634"/>
                  <a:ext cx="6876484" cy="6874619"/>
                  <a:chOff x="-1502571" y="2894416"/>
                  <a:chExt cx="12182112" cy="12178801"/>
                </a:xfrm>
              </p:grpSpPr>
              <p:grpSp>
                <p:nvGrpSpPr>
                  <p:cNvPr id="6614" name="组合 4880"/>
                  <p:cNvGrpSpPr/>
                  <p:nvPr/>
                </p:nvGrpSpPr>
                <p:grpSpPr>
                  <a:xfrm>
                    <a:off x="-1502571" y="2894416"/>
                    <a:ext cx="12174490" cy="12178801"/>
                    <a:chOff x="-1502571" y="2894416"/>
                    <a:chExt cx="12174490" cy="12178801"/>
                  </a:xfrm>
                </p:grpSpPr>
                <p:grpSp>
                  <p:nvGrpSpPr>
                    <p:cNvPr id="6619" name="组合 4884"/>
                    <p:cNvGrpSpPr/>
                    <p:nvPr/>
                  </p:nvGrpSpPr>
                  <p:grpSpPr>
                    <a:xfrm>
                      <a:off x="-1502571" y="2894416"/>
                      <a:ext cx="12174490" cy="12174490"/>
                      <a:chOff x="-1502571" y="2894416"/>
                      <a:chExt cx="12174490" cy="12174490"/>
                    </a:xfrm>
                  </p:grpSpPr>
                  <p:sp>
                    <p:nvSpPr>
                      <p:cNvPr id="4889" name="任意多边形 488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90" name="弧形 4889"/>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20" name="组合 4885"/>
                    <p:cNvGrpSpPr/>
                    <p:nvPr/>
                  </p:nvGrpSpPr>
                  <p:grpSpPr>
                    <a:xfrm rot="1440000">
                      <a:off x="-1502571" y="2898727"/>
                      <a:ext cx="12174490" cy="12174490"/>
                      <a:chOff x="-1502571" y="2894416"/>
                      <a:chExt cx="12174490" cy="12174490"/>
                    </a:xfrm>
                  </p:grpSpPr>
                  <p:sp>
                    <p:nvSpPr>
                      <p:cNvPr id="4887" name="任意多边形 488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88" name="弧形 4887"/>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21" name="组合 4881"/>
                  <p:cNvGrpSpPr/>
                  <p:nvPr/>
                </p:nvGrpSpPr>
                <p:grpSpPr>
                  <a:xfrm rot="20160000">
                    <a:off x="-1494949" y="2896460"/>
                    <a:ext cx="12174490" cy="12174490"/>
                    <a:chOff x="-1502571" y="2894416"/>
                    <a:chExt cx="12174490" cy="12174490"/>
                  </a:xfrm>
                </p:grpSpPr>
                <p:sp>
                  <p:nvSpPr>
                    <p:cNvPr id="4883" name="任意多边形 488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4884" name="弧形 4883"/>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626" name="组合 4863"/>
              <p:cNvGrpSpPr/>
              <p:nvPr/>
            </p:nvGrpSpPr>
            <p:grpSpPr>
              <a:xfrm rot="14480122">
                <a:off x="7194280" y="2824180"/>
                <a:ext cx="633245" cy="709004"/>
                <a:chOff x="7492129" y="2077402"/>
                <a:chExt cx="633245" cy="709004"/>
              </a:xfrm>
            </p:grpSpPr>
            <p:cxnSp>
              <p:nvCxnSpPr>
                <p:cNvPr id="4865" name="直接连接符 4864"/>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66" name="直接连接符 4865"/>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67" name="直接连接符 4866"/>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68" name="直接连接符 4867"/>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69" name="直接连接符 4868"/>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70" name="直接连接符 4869"/>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71" name="直接连接符 4870"/>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72" name="直接连接符 4871"/>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73" name="直接连接符 4872"/>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74" name="直接连接符 4873"/>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75" name="直接连接符 4874"/>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76" name="直接连接符 4875"/>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4862" name="任意多边形 4861"/>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4933" name="椭圆 4932"/>
          <p:cNvSpPr/>
          <p:nvPr/>
        </p:nvSpPr>
        <p:spPr>
          <a:xfrm>
            <a:off x="9331883" y="3734285"/>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6627" name="组合 5003"/>
          <p:cNvGrpSpPr/>
          <p:nvPr/>
        </p:nvGrpSpPr>
        <p:grpSpPr>
          <a:xfrm rot="20253232">
            <a:off x="5945060" y="3496864"/>
            <a:ext cx="6276512" cy="6276792"/>
            <a:chOff x="4450954" y="2616684"/>
            <a:chExt cx="4707384" cy="4707594"/>
          </a:xfrm>
        </p:grpSpPr>
        <p:grpSp>
          <p:nvGrpSpPr>
            <p:cNvPr id="6632" name="组合 5004"/>
            <p:cNvGrpSpPr/>
            <p:nvPr/>
          </p:nvGrpSpPr>
          <p:grpSpPr>
            <a:xfrm>
              <a:off x="4450954" y="2616684"/>
              <a:ext cx="4707384" cy="4707594"/>
              <a:chOff x="4450954" y="2616684"/>
              <a:chExt cx="4707384" cy="4707594"/>
            </a:xfrm>
          </p:grpSpPr>
          <p:grpSp>
            <p:nvGrpSpPr>
              <p:cNvPr id="6633" name="组合 5006"/>
              <p:cNvGrpSpPr/>
              <p:nvPr/>
            </p:nvGrpSpPr>
            <p:grpSpPr>
              <a:xfrm>
                <a:off x="4450954" y="2616684"/>
                <a:ext cx="4707384" cy="4707594"/>
                <a:chOff x="913364" y="3059702"/>
                <a:chExt cx="6892080" cy="6892388"/>
              </a:xfrm>
            </p:grpSpPr>
            <p:grpSp>
              <p:nvGrpSpPr>
                <p:cNvPr id="6634" name="组合 5020"/>
                <p:cNvGrpSpPr/>
                <p:nvPr/>
              </p:nvGrpSpPr>
              <p:grpSpPr>
                <a:xfrm rot="840000">
                  <a:off x="913364" y="3075095"/>
                  <a:ext cx="6876742" cy="6876995"/>
                  <a:chOff x="-1502571" y="2890206"/>
                  <a:chExt cx="12182567" cy="12183011"/>
                </a:xfrm>
              </p:grpSpPr>
              <p:grpSp>
                <p:nvGrpSpPr>
                  <p:cNvPr id="6639" name="组合 5060"/>
                  <p:cNvGrpSpPr/>
                  <p:nvPr/>
                </p:nvGrpSpPr>
                <p:grpSpPr>
                  <a:xfrm>
                    <a:off x="-1502571" y="2894416"/>
                    <a:ext cx="12174490" cy="12178801"/>
                    <a:chOff x="-1502571" y="2894416"/>
                    <a:chExt cx="12174490" cy="12178801"/>
                  </a:xfrm>
                </p:grpSpPr>
                <p:grpSp>
                  <p:nvGrpSpPr>
                    <p:cNvPr id="6640" name="组合 5067"/>
                    <p:cNvGrpSpPr/>
                    <p:nvPr/>
                  </p:nvGrpSpPr>
                  <p:grpSpPr>
                    <a:xfrm>
                      <a:off x="-1502571" y="2894416"/>
                      <a:ext cx="12174490" cy="12174490"/>
                      <a:chOff x="-1502571" y="2894416"/>
                      <a:chExt cx="12174490" cy="12174490"/>
                    </a:xfrm>
                  </p:grpSpPr>
                  <p:sp>
                    <p:nvSpPr>
                      <p:cNvPr id="5072" name="任意多边形 507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73" name="弧形 5072"/>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45" name="组合 5068"/>
                    <p:cNvGrpSpPr/>
                    <p:nvPr/>
                  </p:nvGrpSpPr>
                  <p:grpSpPr>
                    <a:xfrm rot="1440000">
                      <a:off x="-1502571" y="2898727"/>
                      <a:ext cx="12174490" cy="12174490"/>
                      <a:chOff x="-1502571" y="2894416"/>
                      <a:chExt cx="12174490" cy="12174490"/>
                    </a:xfrm>
                  </p:grpSpPr>
                  <p:sp>
                    <p:nvSpPr>
                      <p:cNvPr id="5070" name="任意多边形 506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71" name="弧形 5070"/>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46" name="组合 5061"/>
                  <p:cNvGrpSpPr/>
                  <p:nvPr/>
                </p:nvGrpSpPr>
                <p:grpSpPr>
                  <a:xfrm rot="20160000">
                    <a:off x="-1494948" y="2896461"/>
                    <a:ext cx="12174490" cy="12174491"/>
                    <a:chOff x="-1502571" y="2894416"/>
                    <a:chExt cx="12174490" cy="12174490"/>
                  </a:xfrm>
                </p:grpSpPr>
                <p:sp>
                  <p:nvSpPr>
                    <p:cNvPr id="5066" name="任意多边形 50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67" name="弧形 5066"/>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47" name="组合 5062"/>
                  <p:cNvGrpSpPr/>
                  <p:nvPr/>
                </p:nvGrpSpPr>
                <p:grpSpPr>
                  <a:xfrm rot="18720000">
                    <a:off x="-1494494" y="2890206"/>
                    <a:ext cx="12174490" cy="12174490"/>
                    <a:chOff x="-1502571" y="2894416"/>
                    <a:chExt cx="12174490" cy="12174490"/>
                  </a:xfrm>
                </p:grpSpPr>
                <p:sp>
                  <p:nvSpPr>
                    <p:cNvPr id="5064" name="任意多边形 506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65" name="弧形 5064"/>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52" name="组合 5021"/>
                <p:cNvGrpSpPr/>
                <p:nvPr/>
              </p:nvGrpSpPr>
              <p:grpSpPr>
                <a:xfrm rot="6598794">
                  <a:off x="916156" y="3070412"/>
                  <a:ext cx="6876742" cy="6876995"/>
                  <a:chOff x="-1502571" y="2890206"/>
                  <a:chExt cx="12182567" cy="12183011"/>
                </a:xfrm>
              </p:grpSpPr>
              <p:grpSp>
                <p:nvGrpSpPr>
                  <p:cNvPr id="6653" name="组合 5047"/>
                  <p:cNvGrpSpPr/>
                  <p:nvPr/>
                </p:nvGrpSpPr>
                <p:grpSpPr>
                  <a:xfrm>
                    <a:off x="-1502571" y="2894416"/>
                    <a:ext cx="12174490" cy="12178801"/>
                    <a:chOff x="-1502571" y="2894416"/>
                    <a:chExt cx="12174490" cy="12178801"/>
                  </a:xfrm>
                </p:grpSpPr>
                <p:grpSp>
                  <p:nvGrpSpPr>
                    <p:cNvPr id="6658" name="组合 5054"/>
                    <p:cNvGrpSpPr/>
                    <p:nvPr/>
                  </p:nvGrpSpPr>
                  <p:grpSpPr>
                    <a:xfrm>
                      <a:off x="-1502571" y="2894416"/>
                      <a:ext cx="12174490" cy="12174490"/>
                      <a:chOff x="-1502571" y="2894416"/>
                      <a:chExt cx="12174490" cy="12174490"/>
                    </a:xfrm>
                  </p:grpSpPr>
                  <p:sp>
                    <p:nvSpPr>
                      <p:cNvPr id="5059" name="任意多边形 50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60" name="弧形 5059"/>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59" name="组合 5055"/>
                    <p:cNvGrpSpPr/>
                    <p:nvPr/>
                  </p:nvGrpSpPr>
                  <p:grpSpPr>
                    <a:xfrm rot="1440000">
                      <a:off x="-1502571" y="2898727"/>
                      <a:ext cx="12174490" cy="12174490"/>
                      <a:chOff x="-1502571" y="2894416"/>
                      <a:chExt cx="12174490" cy="12174490"/>
                    </a:xfrm>
                  </p:grpSpPr>
                  <p:sp>
                    <p:nvSpPr>
                      <p:cNvPr id="5057" name="任意多边形 50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58" name="弧形 5057"/>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60" name="组合 5048"/>
                  <p:cNvGrpSpPr/>
                  <p:nvPr/>
                </p:nvGrpSpPr>
                <p:grpSpPr>
                  <a:xfrm rot="20160000">
                    <a:off x="-1494947" y="2896461"/>
                    <a:ext cx="12174490" cy="12174491"/>
                    <a:chOff x="-1502571" y="2894416"/>
                    <a:chExt cx="12174490" cy="12174490"/>
                  </a:xfrm>
                </p:grpSpPr>
                <p:sp>
                  <p:nvSpPr>
                    <p:cNvPr id="5053" name="任意多边形 505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54" name="弧形 5053"/>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61" name="组合 5049"/>
                  <p:cNvGrpSpPr/>
                  <p:nvPr/>
                </p:nvGrpSpPr>
                <p:grpSpPr>
                  <a:xfrm rot="18720000">
                    <a:off x="-1494494" y="2890206"/>
                    <a:ext cx="12174490" cy="12174490"/>
                    <a:chOff x="-1502571" y="2894416"/>
                    <a:chExt cx="12174490" cy="12174490"/>
                  </a:xfrm>
                </p:grpSpPr>
                <p:sp>
                  <p:nvSpPr>
                    <p:cNvPr id="5051" name="任意多边形 505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52" name="弧形 5051"/>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62" name="组合 5022"/>
                <p:cNvGrpSpPr/>
                <p:nvPr/>
              </p:nvGrpSpPr>
              <p:grpSpPr>
                <a:xfrm rot="12359537">
                  <a:off x="916156" y="3070412"/>
                  <a:ext cx="6876742" cy="6876995"/>
                  <a:chOff x="-1502571" y="2890206"/>
                  <a:chExt cx="12182567" cy="12183011"/>
                </a:xfrm>
              </p:grpSpPr>
              <p:grpSp>
                <p:nvGrpSpPr>
                  <p:cNvPr id="6663" name="组合 5034"/>
                  <p:cNvGrpSpPr/>
                  <p:nvPr/>
                </p:nvGrpSpPr>
                <p:grpSpPr>
                  <a:xfrm>
                    <a:off x="-1502571" y="2894416"/>
                    <a:ext cx="12174490" cy="12178801"/>
                    <a:chOff x="-1502571" y="2894416"/>
                    <a:chExt cx="12174490" cy="12178801"/>
                  </a:xfrm>
                </p:grpSpPr>
                <p:grpSp>
                  <p:nvGrpSpPr>
                    <p:cNvPr id="6665" name="组合 5041"/>
                    <p:cNvGrpSpPr/>
                    <p:nvPr/>
                  </p:nvGrpSpPr>
                  <p:grpSpPr>
                    <a:xfrm>
                      <a:off x="-1502571" y="2894416"/>
                      <a:ext cx="12174490" cy="12174490"/>
                      <a:chOff x="-1502571" y="2894416"/>
                      <a:chExt cx="12174490" cy="12174490"/>
                    </a:xfrm>
                  </p:grpSpPr>
                  <p:sp>
                    <p:nvSpPr>
                      <p:cNvPr id="5046" name="任意多边形 50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47" name="弧形 5046"/>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66" name="组合 5042"/>
                    <p:cNvGrpSpPr/>
                    <p:nvPr/>
                  </p:nvGrpSpPr>
                  <p:grpSpPr>
                    <a:xfrm rot="1440000">
                      <a:off x="-1502571" y="2898727"/>
                      <a:ext cx="12174490" cy="12174490"/>
                      <a:chOff x="-1502571" y="2894416"/>
                      <a:chExt cx="12174490" cy="12174490"/>
                    </a:xfrm>
                  </p:grpSpPr>
                  <p:sp>
                    <p:nvSpPr>
                      <p:cNvPr id="5044" name="任意多边形 50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45" name="弧形 5044"/>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78" name="组合 5035"/>
                  <p:cNvGrpSpPr/>
                  <p:nvPr/>
                </p:nvGrpSpPr>
                <p:grpSpPr>
                  <a:xfrm rot="20160000">
                    <a:off x="-1494949" y="2896460"/>
                    <a:ext cx="12174490" cy="12174491"/>
                    <a:chOff x="-1502571" y="2894416"/>
                    <a:chExt cx="12174490" cy="12174490"/>
                  </a:xfrm>
                </p:grpSpPr>
                <p:sp>
                  <p:nvSpPr>
                    <p:cNvPr id="5040" name="任意多边形 50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41" name="弧形 5040"/>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80" name="组合 5036"/>
                  <p:cNvGrpSpPr/>
                  <p:nvPr/>
                </p:nvGrpSpPr>
                <p:grpSpPr>
                  <a:xfrm rot="18720000">
                    <a:off x="-1494494" y="2890206"/>
                    <a:ext cx="12174490" cy="12174490"/>
                    <a:chOff x="-1502571" y="2894416"/>
                    <a:chExt cx="12174490" cy="12174490"/>
                  </a:xfrm>
                </p:grpSpPr>
                <p:sp>
                  <p:nvSpPr>
                    <p:cNvPr id="5038" name="任意多边形 503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39" name="弧形 5038"/>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81" name="组合 5023"/>
                <p:cNvGrpSpPr/>
                <p:nvPr/>
              </p:nvGrpSpPr>
              <p:grpSpPr>
                <a:xfrm rot="16678863">
                  <a:off x="929893" y="3060634"/>
                  <a:ext cx="6876484" cy="6874619"/>
                  <a:chOff x="-1502571" y="2894416"/>
                  <a:chExt cx="12182112" cy="12178801"/>
                </a:xfrm>
              </p:grpSpPr>
              <p:grpSp>
                <p:nvGrpSpPr>
                  <p:cNvPr id="6682" name="组合 5024"/>
                  <p:cNvGrpSpPr/>
                  <p:nvPr/>
                </p:nvGrpSpPr>
                <p:grpSpPr>
                  <a:xfrm>
                    <a:off x="-1502571" y="2894416"/>
                    <a:ext cx="12174490" cy="12178801"/>
                    <a:chOff x="-1502571" y="2894416"/>
                    <a:chExt cx="12174490" cy="12178801"/>
                  </a:xfrm>
                </p:grpSpPr>
                <p:grpSp>
                  <p:nvGrpSpPr>
                    <p:cNvPr id="6683" name="组合 5028"/>
                    <p:cNvGrpSpPr/>
                    <p:nvPr/>
                  </p:nvGrpSpPr>
                  <p:grpSpPr>
                    <a:xfrm>
                      <a:off x="-1502571" y="2894416"/>
                      <a:ext cx="12174490" cy="12174490"/>
                      <a:chOff x="-1502571" y="2894416"/>
                      <a:chExt cx="12174490" cy="12174490"/>
                    </a:xfrm>
                  </p:grpSpPr>
                  <p:sp>
                    <p:nvSpPr>
                      <p:cNvPr id="5033" name="任意多边形 50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34" name="弧形 5033"/>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684" name="组合 5029"/>
                    <p:cNvGrpSpPr/>
                    <p:nvPr/>
                  </p:nvGrpSpPr>
                  <p:grpSpPr>
                    <a:xfrm rot="1440000">
                      <a:off x="-1502571" y="2898727"/>
                      <a:ext cx="12174490" cy="12174490"/>
                      <a:chOff x="-1502571" y="2894416"/>
                      <a:chExt cx="12174490" cy="12174490"/>
                    </a:xfrm>
                  </p:grpSpPr>
                  <p:sp>
                    <p:nvSpPr>
                      <p:cNvPr id="5031" name="任意多边形 503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32" name="弧形 5031"/>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687" name="组合 5025"/>
                  <p:cNvGrpSpPr/>
                  <p:nvPr/>
                </p:nvGrpSpPr>
                <p:grpSpPr>
                  <a:xfrm rot="20160000">
                    <a:off x="-1494949" y="2896460"/>
                    <a:ext cx="12174490" cy="12174490"/>
                    <a:chOff x="-1502571" y="2894416"/>
                    <a:chExt cx="12174490" cy="12174490"/>
                  </a:xfrm>
                </p:grpSpPr>
                <p:sp>
                  <p:nvSpPr>
                    <p:cNvPr id="5027" name="任意多边形 502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028" name="弧形 5027"/>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688" name="组合 5007"/>
              <p:cNvGrpSpPr/>
              <p:nvPr/>
            </p:nvGrpSpPr>
            <p:grpSpPr>
              <a:xfrm rot="14480122">
                <a:off x="7194280" y="2824180"/>
                <a:ext cx="633245" cy="709004"/>
                <a:chOff x="7492129" y="2077402"/>
                <a:chExt cx="633245" cy="709004"/>
              </a:xfrm>
            </p:grpSpPr>
            <p:cxnSp>
              <p:nvCxnSpPr>
                <p:cNvPr id="5009" name="直接连接符 5008"/>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0" name="直接连接符 5009"/>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1" name="直接连接符 5010"/>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2" name="直接连接符 5011"/>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3" name="直接连接符 5012"/>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4" name="直接连接符 5013"/>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5" name="直接连接符 5014"/>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6" name="直接连接符 5015"/>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7" name="直接连接符 5016"/>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8" name="直接连接符 5017"/>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19" name="直接连接符 5018"/>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20" name="直接连接符 5019"/>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5006" name="任意多边形 5005"/>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5077" name="椭圆 5076"/>
          <p:cNvSpPr/>
          <p:nvPr/>
        </p:nvSpPr>
        <p:spPr>
          <a:xfrm>
            <a:off x="9259567" y="3764854"/>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6693" name="组合 5077"/>
          <p:cNvGrpSpPr/>
          <p:nvPr/>
        </p:nvGrpSpPr>
        <p:grpSpPr>
          <a:xfrm rot="1440000">
            <a:off x="5893766" y="-2069306"/>
            <a:ext cx="6269871" cy="6277207"/>
            <a:chOff x="4427986" y="-1549047"/>
            <a:chExt cx="4702403" cy="4707905"/>
          </a:xfrm>
        </p:grpSpPr>
        <p:grpSp>
          <p:nvGrpSpPr>
            <p:cNvPr id="6694" name="组合 5078"/>
            <p:cNvGrpSpPr/>
            <p:nvPr/>
          </p:nvGrpSpPr>
          <p:grpSpPr>
            <a:xfrm>
              <a:off x="4427986" y="-1549047"/>
              <a:ext cx="4702403" cy="4707905"/>
              <a:chOff x="4427986" y="-1549047"/>
              <a:chExt cx="4702403" cy="4707905"/>
            </a:xfrm>
          </p:grpSpPr>
          <p:grpSp>
            <p:nvGrpSpPr>
              <p:cNvPr id="6695" name="组合 5080"/>
              <p:cNvGrpSpPr/>
              <p:nvPr/>
            </p:nvGrpSpPr>
            <p:grpSpPr>
              <a:xfrm>
                <a:off x="4427986" y="-1549047"/>
                <a:ext cx="4702403" cy="4707905"/>
                <a:chOff x="891550" y="-2998787"/>
                <a:chExt cx="6884784" cy="6892849"/>
              </a:xfrm>
            </p:grpSpPr>
            <p:grpSp>
              <p:nvGrpSpPr>
                <p:cNvPr id="6700" name="组合 5093"/>
                <p:cNvGrpSpPr/>
                <p:nvPr/>
              </p:nvGrpSpPr>
              <p:grpSpPr>
                <a:xfrm rot="11238666">
                  <a:off x="899593" y="-2998787"/>
                  <a:ext cx="6876741" cy="6876993"/>
                  <a:chOff x="-1502571" y="2890206"/>
                  <a:chExt cx="12182567" cy="12183011"/>
                </a:xfrm>
              </p:grpSpPr>
              <p:grpSp>
                <p:nvGrpSpPr>
                  <p:cNvPr id="6701" name="组合 5134"/>
                  <p:cNvGrpSpPr/>
                  <p:nvPr/>
                </p:nvGrpSpPr>
                <p:grpSpPr>
                  <a:xfrm>
                    <a:off x="-1502571" y="2894416"/>
                    <a:ext cx="12174490" cy="12178801"/>
                    <a:chOff x="-1502571" y="2894416"/>
                    <a:chExt cx="12174490" cy="12178801"/>
                  </a:xfrm>
                </p:grpSpPr>
                <p:grpSp>
                  <p:nvGrpSpPr>
                    <p:cNvPr id="6706" name="组合 5141"/>
                    <p:cNvGrpSpPr/>
                    <p:nvPr/>
                  </p:nvGrpSpPr>
                  <p:grpSpPr>
                    <a:xfrm>
                      <a:off x="-1502571" y="2894416"/>
                      <a:ext cx="12174490" cy="12174490"/>
                      <a:chOff x="-1502571" y="2894416"/>
                      <a:chExt cx="12174490" cy="12174490"/>
                    </a:xfrm>
                  </p:grpSpPr>
                  <p:sp>
                    <p:nvSpPr>
                      <p:cNvPr id="5146" name="任意多边形 51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47" name="弧形 5146"/>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07" name="组合 5142"/>
                    <p:cNvGrpSpPr/>
                    <p:nvPr/>
                  </p:nvGrpSpPr>
                  <p:grpSpPr>
                    <a:xfrm rot="1440000">
                      <a:off x="-1502571" y="2898727"/>
                      <a:ext cx="12174490" cy="12174490"/>
                      <a:chOff x="-1502571" y="2894416"/>
                      <a:chExt cx="12174490" cy="12174490"/>
                    </a:xfrm>
                  </p:grpSpPr>
                  <p:sp>
                    <p:nvSpPr>
                      <p:cNvPr id="5144" name="任意多边形 51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45" name="弧形 5144"/>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08" name="组合 5135"/>
                  <p:cNvGrpSpPr/>
                  <p:nvPr/>
                </p:nvGrpSpPr>
                <p:grpSpPr>
                  <a:xfrm rot="20160000">
                    <a:off x="-1494951" y="2896456"/>
                    <a:ext cx="12174490" cy="12174491"/>
                    <a:chOff x="-1502571" y="2894416"/>
                    <a:chExt cx="12174490" cy="12174490"/>
                  </a:xfrm>
                </p:grpSpPr>
                <p:sp>
                  <p:nvSpPr>
                    <p:cNvPr id="5140" name="任意多边形 51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41" name="弧形 5140"/>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13" name="组合 5136"/>
                  <p:cNvGrpSpPr/>
                  <p:nvPr/>
                </p:nvGrpSpPr>
                <p:grpSpPr>
                  <a:xfrm rot="18720000">
                    <a:off x="-1494494" y="2890206"/>
                    <a:ext cx="12174490" cy="12174490"/>
                    <a:chOff x="-1502571" y="2894416"/>
                    <a:chExt cx="12174490" cy="12174490"/>
                  </a:xfrm>
                </p:grpSpPr>
                <p:sp>
                  <p:nvSpPr>
                    <p:cNvPr id="5138" name="任意多边形 513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39" name="弧形 5138"/>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14" name="组合 5095"/>
                <p:cNvGrpSpPr/>
                <p:nvPr/>
              </p:nvGrpSpPr>
              <p:grpSpPr>
                <a:xfrm rot="5460000">
                  <a:off x="891676" y="-2983773"/>
                  <a:ext cx="6876741" cy="6876993"/>
                  <a:chOff x="-1502571" y="2890206"/>
                  <a:chExt cx="12182567" cy="12183011"/>
                </a:xfrm>
              </p:grpSpPr>
              <p:grpSp>
                <p:nvGrpSpPr>
                  <p:cNvPr id="6719" name="组合 5121"/>
                  <p:cNvGrpSpPr/>
                  <p:nvPr/>
                </p:nvGrpSpPr>
                <p:grpSpPr>
                  <a:xfrm>
                    <a:off x="-1502571" y="2894416"/>
                    <a:ext cx="12174490" cy="12178801"/>
                    <a:chOff x="-1502571" y="2894416"/>
                    <a:chExt cx="12174490" cy="12178801"/>
                  </a:xfrm>
                </p:grpSpPr>
                <p:grpSp>
                  <p:nvGrpSpPr>
                    <p:cNvPr id="6720" name="组合 5128"/>
                    <p:cNvGrpSpPr/>
                    <p:nvPr/>
                  </p:nvGrpSpPr>
                  <p:grpSpPr>
                    <a:xfrm>
                      <a:off x="-1502571" y="2894416"/>
                      <a:ext cx="12174490" cy="12174490"/>
                      <a:chOff x="-1502571" y="2894416"/>
                      <a:chExt cx="12174490" cy="12174490"/>
                    </a:xfrm>
                  </p:grpSpPr>
                  <p:sp>
                    <p:nvSpPr>
                      <p:cNvPr id="5133" name="任意多边形 51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34" name="弧形 5133"/>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21" name="组合 5129"/>
                    <p:cNvGrpSpPr/>
                    <p:nvPr/>
                  </p:nvGrpSpPr>
                  <p:grpSpPr>
                    <a:xfrm rot="1440000">
                      <a:off x="-1502571" y="2898727"/>
                      <a:ext cx="12174490" cy="12174490"/>
                      <a:chOff x="-1502571" y="2894416"/>
                      <a:chExt cx="12174490" cy="12174490"/>
                    </a:xfrm>
                  </p:grpSpPr>
                  <p:sp>
                    <p:nvSpPr>
                      <p:cNvPr id="5131" name="任意多边形 513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32" name="弧形 5131"/>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26" name="组合 5122"/>
                  <p:cNvGrpSpPr/>
                  <p:nvPr/>
                </p:nvGrpSpPr>
                <p:grpSpPr>
                  <a:xfrm rot="20160000">
                    <a:off x="-1494950" y="2896456"/>
                    <a:ext cx="12174490" cy="12174491"/>
                    <a:chOff x="-1502571" y="2894416"/>
                    <a:chExt cx="12174490" cy="12174490"/>
                  </a:xfrm>
                </p:grpSpPr>
                <p:sp>
                  <p:nvSpPr>
                    <p:cNvPr id="5127" name="任意多边形 512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28" name="弧形 5127"/>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27" name="组合 5123"/>
                  <p:cNvGrpSpPr/>
                  <p:nvPr/>
                </p:nvGrpSpPr>
                <p:grpSpPr>
                  <a:xfrm rot="18720000">
                    <a:off x="-1494494" y="2890206"/>
                    <a:ext cx="12174490" cy="12174490"/>
                    <a:chOff x="-1502571" y="2894416"/>
                    <a:chExt cx="12174490" cy="12174490"/>
                  </a:xfrm>
                </p:grpSpPr>
                <p:sp>
                  <p:nvSpPr>
                    <p:cNvPr id="5125" name="任意多边形 512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26" name="弧形 5125"/>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32" name="组合 5096"/>
                <p:cNvGrpSpPr/>
                <p:nvPr/>
              </p:nvGrpSpPr>
              <p:grpSpPr>
                <a:xfrm rot="21301570">
                  <a:off x="896720" y="-2983731"/>
                  <a:ext cx="6876741" cy="6876993"/>
                  <a:chOff x="-1502571" y="2890206"/>
                  <a:chExt cx="12182567" cy="12183011"/>
                </a:xfrm>
              </p:grpSpPr>
              <p:grpSp>
                <p:nvGrpSpPr>
                  <p:cNvPr id="6733" name="组合 5108"/>
                  <p:cNvGrpSpPr/>
                  <p:nvPr/>
                </p:nvGrpSpPr>
                <p:grpSpPr>
                  <a:xfrm>
                    <a:off x="-1502571" y="2894416"/>
                    <a:ext cx="12174490" cy="12178801"/>
                    <a:chOff x="-1502571" y="2894416"/>
                    <a:chExt cx="12174490" cy="12178801"/>
                  </a:xfrm>
                </p:grpSpPr>
                <p:grpSp>
                  <p:nvGrpSpPr>
                    <p:cNvPr id="6735" name="组合 5115"/>
                    <p:cNvGrpSpPr/>
                    <p:nvPr/>
                  </p:nvGrpSpPr>
                  <p:grpSpPr>
                    <a:xfrm>
                      <a:off x="-1502571" y="2894416"/>
                      <a:ext cx="12174490" cy="12174490"/>
                      <a:chOff x="-1502571" y="2894416"/>
                      <a:chExt cx="12174490" cy="12174490"/>
                    </a:xfrm>
                  </p:grpSpPr>
                  <p:sp>
                    <p:nvSpPr>
                      <p:cNvPr id="5120" name="任意多边形 511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21" name="弧形 5120"/>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36" name="组合 5116"/>
                    <p:cNvGrpSpPr/>
                    <p:nvPr/>
                  </p:nvGrpSpPr>
                  <p:grpSpPr>
                    <a:xfrm rot="1440000">
                      <a:off x="-1502571" y="2898727"/>
                      <a:ext cx="12174490" cy="12174490"/>
                      <a:chOff x="-1502571" y="2894416"/>
                      <a:chExt cx="12174490" cy="12174490"/>
                    </a:xfrm>
                  </p:grpSpPr>
                  <p:sp>
                    <p:nvSpPr>
                      <p:cNvPr id="5118" name="任意多边形 511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19" name="弧形 5118"/>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49" name="组合 5109"/>
                  <p:cNvGrpSpPr/>
                  <p:nvPr/>
                </p:nvGrpSpPr>
                <p:grpSpPr>
                  <a:xfrm rot="20160000">
                    <a:off x="-1494951" y="2896456"/>
                    <a:ext cx="12174490" cy="12174491"/>
                    <a:chOff x="-1502571" y="2894416"/>
                    <a:chExt cx="12174490" cy="12174490"/>
                  </a:xfrm>
                </p:grpSpPr>
                <p:sp>
                  <p:nvSpPr>
                    <p:cNvPr id="5114" name="任意多边形 51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15" name="弧形 5114"/>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50" name="组合 5110"/>
                  <p:cNvGrpSpPr/>
                  <p:nvPr/>
                </p:nvGrpSpPr>
                <p:grpSpPr>
                  <a:xfrm rot="18720000">
                    <a:off x="-1494494" y="2890206"/>
                    <a:ext cx="12174490" cy="12174490"/>
                    <a:chOff x="-1502571" y="2894416"/>
                    <a:chExt cx="12174490" cy="12174490"/>
                  </a:xfrm>
                </p:grpSpPr>
                <p:sp>
                  <p:nvSpPr>
                    <p:cNvPr id="5112" name="任意多边形 511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13" name="弧形 5112"/>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51" name="组合 5097"/>
                <p:cNvGrpSpPr/>
                <p:nvPr/>
              </p:nvGrpSpPr>
              <p:grpSpPr>
                <a:xfrm rot="15558724">
                  <a:off x="896367" y="-2981484"/>
                  <a:ext cx="6876479" cy="6874613"/>
                  <a:chOff x="-1502571" y="2894416"/>
                  <a:chExt cx="12182102" cy="12178801"/>
                </a:xfrm>
              </p:grpSpPr>
              <p:grpSp>
                <p:nvGrpSpPr>
                  <p:cNvPr id="6752" name="组合 5098"/>
                  <p:cNvGrpSpPr/>
                  <p:nvPr/>
                </p:nvGrpSpPr>
                <p:grpSpPr>
                  <a:xfrm>
                    <a:off x="-1502571" y="2894416"/>
                    <a:ext cx="12174490" cy="12178801"/>
                    <a:chOff x="-1502571" y="2894416"/>
                    <a:chExt cx="12174490" cy="12178801"/>
                  </a:xfrm>
                </p:grpSpPr>
                <p:grpSp>
                  <p:nvGrpSpPr>
                    <p:cNvPr id="6753" name="组合 5102"/>
                    <p:cNvGrpSpPr/>
                    <p:nvPr/>
                  </p:nvGrpSpPr>
                  <p:grpSpPr>
                    <a:xfrm>
                      <a:off x="-1502571" y="2894416"/>
                      <a:ext cx="12174490" cy="12174490"/>
                      <a:chOff x="-1502571" y="2894416"/>
                      <a:chExt cx="12174490" cy="12174490"/>
                    </a:xfrm>
                  </p:grpSpPr>
                  <p:sp>
                    <p:nvSpPr>
                      <p:cNvPr id="5107" name="任意多边形 510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08" name="弧形 5107"/>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54" name="组合 5103"/>
                    <p:cNvGrpSpPr/>
                    <p:nvPr/>
                  </p:nvGrpSpPr>
                  <p:grpSpPr>
                    <a:xfrm rot="1440000">
                      <a:off x="-1502571" y="2898727"/>
                      <a:ext cx="12174490" cy="12174490"/>
                      <a:chOff x="-1502571" y="2894416"/>
                      <a:chExt cx="12174490" cy="12174490"/>
                    </a:xfrm>
                  </p:grpSpPr>
                  <p:sp>
                    <p:nvSpPr>
                      <p:cNvPr id="5105" name="任意多边形 510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06" name="弧形 5105"/>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57" name="组合 5099"/>
                  <p:cNvGrpSpPr/>
                  <p:nvPr/>
                </p:nvGrpSpPr>
                <p:grpSpPr>
                  <a:xfrm rot="20160000">
                    <a:off x="-1494958" y="2896448"/>
                    <a:ext cx="12174489" cy="12174490"/>
                    <a:chOff x="-1502571" y="2894416"/>
                    <a:chExt cx="12174490" cy="12174490"/>
                  </a:xfrm>
                </p:grpSpPr>
                <p:sp>
                  <p:nvSpPr>
                    <p:cNvPr id="5101" name="任意多边形 51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02" name="弧形 5101"/>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758" name="组合 5081"/>
              <p:cNvGrpSpPr/>
              <p:nvPr/>
            </p:nvGrpSpPr>
            <p:grpSpPr>
              <a:xfrm>
                <a:off x="7551708" y="2098844"/>
                <a:ext cx="577888" cy="696840"/>
                <a:chOff x="7551708" y="2098844"/>
                <a:chExt cx="577888" cy="696840"/>
              </a:xfrm>
            </p:grpSpPr>
            <p:cxnSp>
              <p:nvCxnSpPr>
                <p:cNvPr id="5083" name="直接连接符 5082"/>
                <p:cNvCxnSpPr>
                  <a:endCxn id="5140"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84" name="直接连接符 5083"/>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85" name="直接连接符 5084"/>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86" name="直接连接符 5085"/>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87" name="直接连接符 5086"/>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88" name="直接连接符 5087"/>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89" name="直接连接符 5088"/>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90" name="直接连接符 5089"/>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91" name="直接连接符 5090"/>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92" name="直接连接符 5091"/>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93" name="直接连接符 5092"/>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5080" name="任意多边形 5079"/>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63" name="组合 5147"/>
          <p:cNvGrpSpPr/>
          <p:nvPr/>
        </p:nvGrpSpPr>
        <p:grpSpPr>
          <a:xfrm rot="20133562">
            <a:off x="5943865" y="3492287"/>
            <a:ext cx="6276512" cy="6276792"/>
            <a:chOff x="4450954" y="2616684"/>
            <a:chExt cx="4707384" cy="4707594"/>
          </a:xfrm>
        </p:grpSpPr>
        <p:grpSp>
          <p:nvGrpSpPr>
            <p:cNvPr id="6764" name="组合 5148"/>
            <p:cNvGrpSpPr/>
            <p:nvPr/>
          </p:nvGrpSpPr>
          <p:grpSpPr>
            <a:xfrm>
              <a:off x="4450954" y="2616684"/>
              <a:ext cx="4707384" cy="4707594"/>
              <a:chOff x="4450954" y="2616684"/>
              <a:chExt cx="4707384" cy="4707594"/>
            </a:xfrm>
          </p:grpSpPr>
          <p:grpSp>
            <p:nvGrpSpPr>
              <p:cNvPr id="6765" name="组合 5150"/>
              <p:cNvGrpSpPr/>
              <p:nvPr/>
            </p:nvGrpSpPr>
            <p:grpSpPr>
              <a:xfrm>
                <a:off x="4450954" y="2616684"/>
                <a:ext cx="4707384" cy="4707594"/>
                <a:chOff x="913364" y="3059702"/>
                <a:chExt cx="6892080" cy="6892388"/>
              </a:xfrm>
            </p:grpSpPr>
            <p:grpSp>
              <p:nvGrpSpPr>
                <p:cNvPr id="6770" name="组合 5164"/>
                <p:cNvGrpSpPr/>
                <p:nvPr/>
              </p:nvGrpSpPr>
              <p:grpSpPr>
                <a:xfrm rot="840000">
                  <a:off x="913364" y="3075095"/>
                  <a:ext cx="6876742" cy="6876995"/>
                  <a:chOff x="-1502571" y="2890206"/>
                  <a:chExt cx="12182567" cy="12183011"/>
                </a:xfrm>
              </p:grpSpPr>
              <p:grpSp>
                <p:nvGrpSpPr>
                  <p:cNvPr id="6771" name="组合 5204"/>
                  <p:cNvGrpSpPr/>
                  <p:nvPr/>
                </p:nvGrpSpPr>
                <p:grpSpPr>
                  <a:xfrm>
                    <a:off x="-1502571" y="2894416"/>
                    <a:ext cx="12174490" cy="12178801"/>
                    <a:chOff x="-1502571" y="2894416"/>
                    <a:chExt cx="12174490" cy="12178801"/>
                  </a:xfrm>
                </p:grpSpPr>
                <p:grpSp>
                  <p:nvGrpSpPr>
                    <p:cNvPr id="6776" name="组合 5211"/>
                    <p:cNvGrpSpPr/>
                    <p:nvPr/>
                  </p:nvGrpSpPr>
                  <p:grpSpPr>
                    <a:xfrm>
                      <a:off x="-1502571" y="2894416"/>
                      <a:ext cx="12174490" cy="12174490"/>
                      <a:chOff x="-1502571" y="2894416"/>
                      <a:chExt cx="12174490" cy="12174490"/>
                    </a:xfrm>
                  </p:grpSpPr>
                  <p:sp>
                    <p:nvSpPr>
                      <p:cNvPr id="5216" name="任意多边形 521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17" name="弧形 5216"/>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77" name="组合 5212"/>
                    <p:cNvGrpSpPr/>
                    <p:nvPr/>
                  </p:nvGrpSpPr>
                  <p:grpSpPr>
                    <a:xfrm rot="1440000">
                      <a:off x="-1502571" y="2898727"/>
                      <a:ext cx="12174490" cy="12174490"/>
                      <a:chOff x="-1502571" y="2894416"/>
                      <a:chExt cx="12174490" cy="12174490"/>
                    </a:xfrm>
                  </p:grpSpPr>
                  <p:sp>
                    <p:nvSpPr>
                      <p:cNvPr id="5214" name="任意多边形 52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15" name="弧形 5214"/>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78" name="组合 5205"/>
                  <p:cNvGrpSpPr/>
                  <p:nvPr/>
                </p:nvGrpSpPr>
                <p:grpSpPr>
                  <a:xfrm rot="20160000">
                    <a:off x="-1494948" y="2896461"/>
                    <a:ext cx="12174490" cy="12174491"/>
                    <a:chOff x="-1502571" y="2894416"/>
                    <a:chExt cx="12174490" cy="12174490"/>
                  </a:xfrm>
                </p:grpSpPr>
                <p:sp>
                  <p:nvSpPr>
                    <p:cNvPr id="5210" name="任意多边形 52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11" name="弧形 5210"/>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83" name="组合 5206"/>
                  <p:cNvGrpSpPr/>
                  <p:nvPr/>
                </p:nvGrpSpPr>
                <p:grpSpPr>
                  <a:xfrm rot="18720000">
                    <a:off x="-1494494" y="2890206"/>
                    <a:ext cx="12174490" cy="12174490"/>
                    <a:chOff x="-1502571" y="2894416"/>
                    <a:chExt cx="12174490" cy="12174490"/>
                  </a:xfrm>
                </p:grpSpPr>
                <p:sp>
                  <p:nvSpPr>
                    <p:cNvPr id="5208" name="任意多边形 52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09" name="弧形 5208"/>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84" name="组合 5165"/>
                <p:cNvGrpSpPr/>
                <p:nvPr/>
              </p:nvGrpSpPr>
              <p:grpSpPr>
                <a:xfrm rot="6598794">
                  <a:off x="916156" y="3070412"/>
                  <a:ext cx="6876742" cy="6876995"/>
                  <a:chOff x="-1502571" y="2890206"/>
                  <a:chExt cx="12182567" cy="12183011"/>
                </a:xfrm>
              </p:grpSpPr>
              <p:grpSp>
                <p:nvGrpSpPr>
                  <p:cNvPr id="6789" name="组合 5191"/>
                  <p:cNvGrpSpPr/>
                  <p:nvPr/>
                </p:nvGrpSpPr>
                <p:grpSpPr>
                  <a:xfrm>
                    <a:off x="-1502571" y="2894416"/>
                    <a:ext cx="12174490" cy="12178801"/>
                    <a:chOff x="-1502571" y="2894416"/>
                    <a:chExt cx="12174490" cy="12178801"/>
                  </a:xfrm>
                </p:grpSpPr>
                <p:grpSp>
                  <p:nvGrpSpPr>
                    <p:cNvPr id="6790" name="组合 5198"/>
                    <p:cNvGrpSpPr/>
                    <p:nvPr/>
                  </p:nvGrpSpPr>
                  <p:grpSpPr>
                    <a:xfrm>
                      <a:off x="-1502571" y="2894416"/>
                      <a:ext cx="12174490" cy="12174490"/>
                      <a:chOff x="-1502571" y="2894416"/>
                      <a:chExt cx="12174490" cy="12174490"/>
                    </a:xfrm>
                  </p:grpSpPr>
                  <p:sp>
                    <p:nvSpPr>
                      <p:cNvPr id="5203" name="任意多边形 52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04" name="弧形 5203"/>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91" name="组合 5199"/>
                    <p:cNvGrpSpPr/>
                    <p:nvPr/>
                  </p:nvGrpSpPr>
                  <p:grpSpPr>
                    <a:xfrm rot="1440000">
                      <a:off x="-1502571" y="2898727"/>
                      <a:ext cx="12174490" cy="12174490"/>
                      <a:chOff x="-1502571" y="2894416"/>
                      <a:chExt cx="12174490" cy="12174490"/>
                    </a:xfrm>
                  </p:grpSpPr>
                  <p:sp>
                    <p:nvSpPr>
                      <p:cNvPr id="5201" name="任意多边形 52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02" name="弧形 5201"/>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796" name="组合 5192"/>
                  <p:cNvGrpSpPr/>
                  <p:nvPr/>
                </p:nvGrpSpPr>
                <p:grpSpPr>
                  <a:xfrm rot="20160000">
                    <a:off x="-1494947" y="2896461"/>
                    <a:ext cx="12174490" cy="12174491"/>
                    <a:chOff x="-1502571" y="2894416"/>
                    <a:chExt cx="12174490" cy="12174490"/>
                  </a:xfrm>
                </p:grpSpPr>
                <p:sp>
                  <p:nvSpPr>
                    <p:cNvPr id="5197" name="任意多边形 519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98" name="弧形 5197"/>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797" name="组合 5193"/>
                  <p:cNvGrpSpPr/>
                  <p:nvPr/>
                </p:nvGrpSpPr>
                <p:grpSpPr>
                  <a:xfrm rot="18720000">
                    <a:off x="-1494494" y="2890206"/>
                    <a:ext cx="12174490" cy="12174490"/>
                    <a:chOff x="-1502571" y="2894416"/>
                    <a:chExt cx="12174490" cy="12174490"/>
                  </a:xfrm>
                </p:grpSpPr>
                <p:sp>
                  <p:nvSpPr>
                    <p:cNvPr id="5195" name="任意多边形 51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96" name="弧形 5195"/>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02" name="组合 5166"/>
                <p:cNvGrpSpPr/>
                <p:nvPr/>
              </p:nvGrpSpPr>
              <p:grpSpPr>
                <a:xfrm rot="12359537">
                  <a:off x="916156" y="3070412"/>
                  <a:ext cx="6876742" cy="6876995"/>
                  <a:chOff x="-1502571" y="2890206"/>
                  <a:chExt cx="12182567" cy="12183011"/>
                </a:xfrm>
              </p:grpSpPr>
              <p:grpSp>
                <p:nvGrpSpPr>
                  <p:cNvPr id="6803" name="组合 5178"/>
                  <p:cNvGrpSpPr/>
                  <p:nvPr/>
                </p:nvGrpSpPr>
                <p:grpSpPr>
                  <a:xfrm>
                    <a:off x="-1502571" y="2894416"/>
                    <a:ext cx="12174490" cy="12178801"/>
                    <a:chOff x="-1502571" y="2894416"/>
                    <a:chExt cx="12174490" cy="12178801"/>
                  </a:xfrm>
                </p:grpSpPr>
                <p:grpSp>
                  <p:nvGrpSpPr>
                    <p:cNvPr id="6804" name="组合 5185"/>
                    <p:cNvGrpSpPr/>
                    <p:nvPr/>
                  </p:nvGrpSpPr>
                  <p:grpSpPr>
                    <a:xfrm>
                      <a:off x="-1502571" y="2894416"/>
                      <a:ext cx="12174490" cy="12174490"/>
                      <a:chOff x="-1502571" y="2894416"/>
                      <a:chExt cx="12174490" cy="12174490"/>
                    </a:xfrm>
                  </p:grpSpPr>
                  <p:sp>
                    <p:nvSpPr>
                      <p:cNvPr id="5190" name="任意多边形 518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91" name="弧形 5190"/>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05" name="组合 5186"/>
                    <p:cNvGrpSpPr/>
                    <p:nvPr/>
                  </p:nvGrpSpPr>
                  <p:grpSpPr>
                    <a:xfrm rot="1440000">
                      <a:off x="-1502571" y="2898727"/>
                      <a:ext cx="12174490" cy="12174490"/>
                      <a:chOff x="-1502571" y="2894416"/>
                      <a:chExt cx="12174490" cy="12174490"/>
                    </a:xfrm>
                  </p:grpSpPr>
                  <p:sp>
                    <p:nvSpPr>
                      <p:cNvPr id="5188" name="任意多边形 518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89" name="弧形 5188"/>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06" name="组合 5179"/>
                  <p:cNvGrpSpPr/>
                  <p:nvPr/>
                </p:nvGrpSpPr>
                <p:grpSpPr>
                  <a:xfrm rot="20160000">
                    <a:off x="-1494949" y="2896460"/>
                    <a:ext cx="12174490" cy="12174491"/>
                    <a:chOff x="-1502571" y="2894416"/>
                    <a:chExt cx="12174490" cy="12174490"/>
                  </a:xfrm>
                </p:grpSpPr>
                <p:sp>
                  <p:nvSpPr>
                    <p:cNvPr id="5184" name="任意多边形 51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85" name="弧形 5184"/>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08" name="组合 5180"/>
                  <p:cNvGrpSpPr/>
                  <p:nvPr/>
                </p:nvGrpSpPr>
                <p:grpSpPr>
                  <a:xfrm rot="18720000">
                    <a:off x="-1494494" y="2890206"/>
                    <a:ext cx="12174490" cy="12174490"/>
                    <a:chOff x="-1502571" y="2894416"/>
                    <a:chExt cx="12174490" cy="12174490"/>
                  </a:xfrm>
                </p:grpSpPr>
                <p:sp>
                  <p:nvSpPr>
                    <p:cNvPr id="5182" name="任意多边形 518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83" name="弧形 5182"/>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09" name="组合 5167"/>
                <p:cNvGrpSpPr/>
                <p:nvPr/>
              </p:nvGrpSpPr>
              <p:grpSpPr>
                <a:xfrm rot="16678863">
                  <a:off x="929893" y="3060634"/>
                  <a:ext cx="6876484" cy="6874619"/>
                  <a:chOff x="-1502571" y="2894416"/>
                  <a:chExt cx="12182112" cy="12178801"/>
                </a:xfrm>
              </p:grpSpPr>
              <p:grpSp>
                <p:nvGrpSpPr>
                  <p:cNvPr id="6821" name="组合 5168"/>
                  <p:cNvGrpSpPr/>
                  <p:nvPr/>
                </p:nvGrpSpPr>
                <p:grpSpPr>
                  <a:xfrm>
                    <a:off x="-1502571" y="2894416"/>
                    <a:ext cx="12174490" cy="12178801"/>
                    <a:chOff x="-1502571" y="2894416"/>
                    <a:chExt cx="12174490" cy="12178801"/>
                  </a:xfrm>
                </p:grpSpPr>
                <p:grpSp>
                  <p:nvGrpSpPr>
                    <p:cNvPr id="6823" name="组合 5172"/>
                    <p:cNvGrpSpPr/>
                    <p:nvPr/>
                  </p:nvGrpSpPr>
                  <p:grpSpPr>
                    <a:xfrm>
                      <a:off x="-1502571" y="2894416"/>
                      <a:ext cx="12174490" cy="12174490"/>
                      <a:chOff x="-1502571" y="2894416"/>
                      <a:chExt cx="12174490" cy="12174490"/>
                    </a:xfrm>
                  </p:grpSpPr>
                  <p:sp>
                    <p:nvSpPr>
                      <p:cNvPr id="5177" name="任意多边形 517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78" name="弧形 5177"/>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24" name="组合 5173"/>
                    <p:cNvGrpSpPr/>
                    <p:nvPr/>
                  </p:nvGrpSpPr>
                  <p:grpSpPr>
                    <a:xfrm rot="1440000">
                      <a:off x="-1502571" y="2898727"/>
                      <a:ext cx="12174490" cy="12174490"/>
                      <a:chOff x="-1502571" y="2894416"/>
                      <a:chExt cx="12174490" cy="12174490"/>
                    </a:xfrm>
                  </p:grpSpPr>
                  <p:sp>
                    <p:nvSpPr>
                      <p:cNvPr id="5175" name="任意多边形 517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76" name="弧形 5175"/>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25" name="组合 5169"/>
                  <p:cNvGrpSpPr/>
                  <p:nvPr/>
                </p:nvGrpSpPr>
                <p:grpSpPr>
                  <a:xfrm rot="20160000">
                    <a:off x="-1494949" y="2896460"/>
                    <a:ext cx="12174490" cy="12174490"/>
                    <a:chOff x="-1502571" y="2894416"/>
                    <a:chExt cx="12174490" cy="12174490"/>
                  </a:xfrm>
                </p:grpSpPr>
                <p:sp>
                  <p:nvSpPr>
                    <p:cNvPr id="5171" name="任意多边形 51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172" name="弧形 5171"/>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826" name="组合 5151"/>
              <p:cNvGrpSpPr/>
              <p:nvPr/>
            </p:nvGrpSpPr>
            <p:grpSpPr>
              <a:xfrm rot="14480122">
                <a:off x="7194280" y="2824180"/>
                <a:ext cx="633245" cy="709004"/>
                <a:chOff x="7492129" y="2077402"/>
                <a:chExt cx="633245" cy="709004"/>
              </a:xfrm>
            </p:grpSpPr>
            <p:cxnSp>
              <p:nvCxnSpPr>
                <p:cNvPr id="5153" name="直接连接符 5152"/>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54" name="直接连接符 5153"/>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55" name="直接连接符 5154"/>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56" name="直接连接符 5155"/>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57" name="直接连接符 5156"/>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58" name="直接连接符 5157"/>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59" name="直接连接符 5158"/>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60" name="直接连接符 5159"/>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61" name="直接连接符 5160"/>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62" name="直接连接符 5161"/>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63" name="直接连接符 5162"/>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64" name="直接连接符 5163"/>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5150" name="任意多边形 5149"/>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5221" name="椭圆 5220"/>
          <p:cNvSpPr/>
          <p:nvPr/>
        </p:nvSpPr>
        <p:spPr>
          <a:xfrm>
            <a:off x="9172371" y="3805269"/>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6827" name="组合 5221"/>
          <p:cNvGrpSpPr/>
          <p:nvPr/>
        </p:nvGrpSpPr>
        <p:grpSpPr>
          <a:xfrm rot="1560000">
            <a:off x="5891601" y="-2068658"/>
            <a:ext cx="6269871" cy="6277207"/>
            <a:chOff x="4427986" y="-1549047"/>
            <a:chExt cx="4702403" cy="4707905"/>
          </a:xfrm>
        </p:grpSpPr>
        <p:grpSp>
          <p:nvGrpSpPr>
            <p:cNvPr id="6830" name="组合 5222"/>
            <p:cNvGrpSpPr/>
            <p:nvPr/>
          </p:nvGrpSpPr>
          <p:grpSpPr>
            <a:xfrm>
              <a:off x="4427986" y="-1549047"/>
              <a:ext cx="4702403" cy="4707905"/>
              <a:chOff x="4427986" y="-1549047"/>
              <a:chExt cx="4702403" cy="4707905"/>
            </a:xfrm>
          </p:grpSpPr>
          <p:grpSp>
            <p:nvGrpSpPr>
              <p:cNvPr id="6831" name="组合 5224"/>
              <p:cNvGrpSpPr/>
              <p:nvPr/>
            </p:nvGrpSpPr>
            <p:grpSpPr>
              <a:xfrm>
                <a:off x="4427986" y="-1549047"/>
                <a:ext cx="4702403" cy="4707905"/>
                <a:chOff x="891550" y="-2998787"/>
                <a:chExt cx="6884784" cy="6892849"/>
              </a:xfrm>
            </p:grpSpPr>
            <p:grpSp>
              <p:nvGrpSpPr>
                <p:cNvPr id="6836" name="组合 5237"/>
                <p:cNvGrpSpPr/>
                <p:nvPr/>
              </p:nvGrpSpPr>
              <p:grpSpPr>
                <a:xfrm rot="11238666">
                  <a:off x="899593" y="-2998787"/>
                  <a:ext cx="6876741" cy="6876993"/>
                  <a:chOff x="-1502571" y="2890206"/>
                  <a:chExt cx="12182567" cy="12183011"/>
                </a:xfrm>
              </p:grpSpPr>
              <p:grpSp>
                <p:nvGrpSpPr>
                  <p:cNvPr id="6837" name="组合 5278"/>
                  <p:cNvGrpSpPr/>
                  <p:nvPr/>
                </p:nvGrpSpPr>
                <p:grpSpPr>
                  <a:xfrm>
                    <a:off x="-1502571" y="2894416"/>
                    <a:ext cx="12174490" cy="12178801"/>
                    <a:chOff x="-1502571" y="2894416"/>
                    <a:chExt cx="12174490" cy="12178801"/>
                  </a:xfrm>
                </p:grpSpPr>
                <p:grpSp>
                  <p:nvGrpSpPr>
                    <p:cNvPr id="6838" name="组合 5285"/>
                    <p:cNvGrpSpPr/>
                    <p:nvPr/>
                  </p:nvGrpSpPr>
                  <p:grpSpPr>
                    <a:xfrm>
                      <a:off x="-1502571" y="2894416"/>
                      <a:ext cx="12174490" cy="12174490"/>
                      <a:chOff x="-1502571" y="2894416"/>
                      <a:chExt cx="12174490" cy="12174490"/>
                    </a:xfrm>
                  </p:grpSpPr>
                  <p:sp>
                    <p:nvSpPr>
                      <p:cNvPr id="5290" name="任意多边形 528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91" name="弧形 5290"/>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43" name="组合 5286"/>
                    <p:cNvGrpSpPr/>
                    <p:nvPr/>
                  </p:nvGrpSpPr>
                  <p:grpSpPr>
                    <a:xfrm rot="1440000">
                      <a:off x="-1502571" y="2898727"/>
                      <a:ext cx="12174490" cy="12174490"/>
                      <a:chOff x="-1502571" y="2894416"/>
                      <a:chExt cx="12174490" cy="12174490"/>
                    </a:xfrm>
                  </p:grpSpPr>
                  <p:sp>
                    <p:nvSpPr>
                      <p:cNvPr id="5288" name="任意多边形 528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89" name="弧形 5288"/>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44" name="组合 5279"/>
                  <p:cNvGrpSpPr/>
                  <p:nvPr/>
                </p:nvGrpSpPr>
                <p:grpSpPr>
                  <a:xfrm rot="20160000">
                    <a:off x="-1494951" y="2896456"/>
                    <a:ext cx="12174490" cy="12174491"/>
                    <a:chOff x="-1502571" y="2894416"/>
                    <a:chExt cx="12174490" cy="12174490"/>
                  </a:xfrm>
                </p:grpSpPr>
                <p:sp>
                  <p:nvSpPr>
                    <p:cNvPr id="5284" name="任意多边形 52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85" name="弧形 5284"/>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49" name="组合 5280"/>
                  <p:cNvGrpSpPr/>
                  <p:nvPr/>
                </p:nvGrpSpPr>
                <p:grpSpPr>
                  <a:xfrm rot="18720000">
                    <a:off x="-1494494" y="2890206"/>
                    <a:ext cx="12174490" cy="12174490"/>
                    <a:chOff x="-1502571" y="2894416"/>
                    <a:chExt cx="12174490" cy="12174490"/>
                  </a:xfrm>
                </p:grpSpPr>
                <p:sp>
                  <p:nvSpPr>
                    <p:cNvPr id="5282" name="任意多边形 528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83" name="弧形 5282"/>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50" name="组合 5239"/>
                <p:cNvGrpSpPr/>
                <p:nvPr/>
              </p:nvGrpSpPr>
              <p:grpSpPr>
                <a:xfrm rot="5460000">
                  <a:off x="891676" y="-2983773"/>
                  <a:ext cx="6876741" cy="6876993"/>
                  <a:chOff x="-1502571" y="2890206"/>
                  <a:chExt cx="12182567" cy="12183011"/>
                </a:xfrm>
              </p:grpSpPr>
              <p:grpSp>
                <p:nvGrpSpPr>
                  <p:cNvPr id="6851" name="组合 5265"/>
                  <p:cNvGrpSpPr/>
                  <p:nvPr/>
                </p:nvGrpSpPr>
                <p:grpSpPr>
                  <a:xfrm>
                    <a:off x="-1502571" y="2894416"/>
                    <a:ext cx="12174490" cy="12178801"/>
                    <a:chOff x="-1502571" y="2894416"/>
                    <a:chExt cx="12174490" cy="12178801"/>
                  </a:xfrm>
                </p:grpSpPr>
                <p:grpSp>
                  <p:nvGrpSpPr>
                    <p:cNvPr id="6856" name="组合 5272"/>
                    <p:cNvGrpSpPr/>
                    <p:nvPr/>
                  </p:nvGrpSpPr>
                  <p:grpSpPr>
                    <a:xfrm>
                      <a:off x="-1502571" y="2894416"/>
                      <a:ext cx="12174490" cy="12174490"/>
                      <a:chOff x="-1502571" y="2894416"/>
                      <a:chExt cx="12174490" cy="12174490"/>
                    </a:xfrm>
                  </p:grpSpPr>
                  <p:sp>
                    <p:nvSpPr>
                      <p:cNvPr id="5277" name="任意多边形 527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78" name="弧形 5277"/>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57" name="组合 5273"/>
                    <p:cNvGrpSpPr/>
                    <p:nvPr/>
                  </p:nvGrpSpPr>
                  <p:grpSpPr>
                    <a:xfrm rot="1440000">
                      <a:off x="-1502571" y="2898727"/>
                      <a:ext cx="12174490" cy="12174490"/>
                      <a:chOff x="-1502571" y="2894416"/>
                      <a:chExt cx="12174490" cy="12174490"/>
                    </a:xfrm>
                  </p:grpSpPr>
                  <p:sp>
                    <p:nvSpPr>
                      <p:cNvPr id="5275" name="任意多边形 527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76" name="弧形 5275"/>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62" name="组合 5266"/>
                  <p:cNvGrpSpPr/>
                  <p:nvPr/>
                </p:nvGrpSpPr>
                <p:grpSpPr>
                  <a:xfrm rot="20160000">
                    <a:off x="-1494950" y="2896456"/>
                    <a:ext cx="12174490" cy="12174491"/>
                    <a:chOff x="-1502571" y="2894416"/>
                    <a:chExt cx="12174490" cy="12174490"/>
                  </a:xfrm>
                </p:grpSpPr>
                <p:sp>
                  <p:nvSpPr>
                    <p:cNvPr id="5271" name="任意多边形 52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72" name="弧形 5271"/>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63" name="组合 5267"/>
                  <p:cNvGrpSpPr/>
                  <p:nvPr/>
                </p:nvGrpSpPr>
                <p:grpSpPr>
                  <a:xfrm rot="18720000">
                    <a:off x="-1494494" y="2890206"/>
                    <a:ext cx="12174490" cy="12174490"/>
                    <a:chOff x="-1502571" y="2894416"/>
                    <a:chExt cx="12174490" cy="12174490"/>
                  </a:xfrm>
                </p:grpSpPr>
                <p:sp>
                  <p:nvSpPr>
                    <p:cNvPr id="5269" name="任意多边形 526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70" name="弧形 5269"/>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64" name="组合 5240"/>
                <p:cNvGrpSpPr/>
                <p:nvPr/>
              </p:nvGrpSpPr>
              <p:grpSpPr>
                <a:xfrm rot="21301570">
                  <a:off x="896720" y="-2983731"/>
                  <a:ext cx="6876741" cy="6876993"/>
                  <a:chOff x="-1502571" y="2890206"/>
                  <a:chExt cx="12182567" cy="12183011"/>
                </a:xfrm>
              </p:grpSpPr>
              <p:grpSp>
                <p:nvGrpSpPr>
                  <p:cNvPr id="6869" name="组合 5252"/>
                  <p:cNvGrpSpPr/>
                  <p:nvPr/>
                </p:nvGrpSpPr>
                <p:grpSpPr>
                  <a:xfrm>
                    <a:off x="-1502571" y="2894416"/>
                    <a:ext cx="12174490" cy="12178801"/>
                    <a:chOff x="-1502571" y="2894416"/>
                    <a:chExt cx="12174490" cy="12178801"/>
                  </a:xfrm>
                </p:grpSpPr>
                <p:grpSp>
                  <p:nvGrpSpPr>
                    <p:cNvPr id="6870" name="组合 5259"/>
                    <p:cNvGrpSpPr/>
                    <p:nvPr/>
                  </p:nvGrpSpPr>
                  <p:grpSpPr>
                    <a:xfrm>
                      <a:off x="-1502571" y="2894416"/>
                      <a:ext cx="12174490" cy="12174490"/>
                      <a:chOff x="-1502571" y="2894416"/>
                      <a:chExt cx="12174490" cy="12174490"/>
                    </a:xfrm>
                  </p:grpSpPr>
                  <p:sp>
                    <p:nvSpPr>
                      <p:cNvPr id="5264" name="任意多边形 526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65" name="弧形 5264"/>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75" name="组合 5260"/>
                    <p:cNvGrpSpPr/>
                    <p:nvPr/>
                  </p:nvGrpSpPr>
                  <p:grpSpPr>
                    <a:xfrm rot="1440000">
                      <a:off x="-1502571" y="2898727"/>
                      <a:ext cx="12174490" cy="12174490"/>
                      <a:chOff x="-1502571" y="2894416"/>
                      <a:chExt cx="12174490" cy="12174490"/>
                    </a:xfrm>
                  </p:grpSpPr>
                  <p:sp>
                    <p:nvSpPr>
                      <p:cNvPr id="5262" name="任意多边形 526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63" name="弧形 5262"/>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76" name="组合 5253"/>
                  <p:cNvGrpSpPr/>
                  <p:nvPr/>
                </p:nvGrpSpPr>
                <p:grpSpPr>
                  <a:xfrm rot="20160000">
                    <a:off x="-1494951" y="2896456"/>
                    <a:ext cx="12174490" cy="12174491"/>
                    <a:chOff x="-1502571" y="2894416"/>
                    <a:chExt cx="12174490" cy="12174490"/>
                  </a:xfrm>
                </p:grpSpPr>
                <p:sp>
                  <p:nvSpPr>
                    <p:cNvPr id="5258" name="任意多边形 52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59" name="弧形 5258"/>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78" name="组合 5254"/>
                  <p:cNvGrpSpPr/>
                  <p:nvPr/>
                </p:nvGrpSpPr>
                <p:grpSpPr>
                  <a:xfrm rot="18720000">
                    <a:off x="-1494494" y="2890206"/>
                    <a:ext cx="12174490" cy="12174490"/>
                    <a:chOff x="-1502571" y="2894416"/>
                    <a:chExt cx="12174490" cy="12174490"/>
                  </a:xfrm>
                </p:grpSpPr>
                <p:sp>
                  <p:nvSpPr>
                    <p:cNvPr id="5256" name="任意多边形 52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57" name="弧形 5256"/>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79" name="组合 5241"/>
                <p:cNvGrpSpPr/>
                <p:nvPr/>
              </p:nvGrpSpPr>
              <p:grpSpPr>
                <a:xfrm rot="15558724">
                  <a:off x="896367" y="-2981484"/>
                  <a:ext cx="6876479" cy="6874613"/>
                  <a:chOff x="-1502571" y="2894416"/>
                  <a:chExt cx="12182102" cy="12178801"/>
                </a:xfrm>
              </p:grpSpPr>
              <p:grpSp>
                <p:nvGrpSpPr>
                  <p:cNvPr id="2080" name="组合 5242"/>
                  <p:cNvGrpSpPr/>
                  <p:nvPr/>
                </p:nvGrpSpPr>
                <p:grpSpPr>
                  <a:xfrm>
                    <a:off x="-1502571" y="2894416"/>
                    <a:ext cx="12174490" cy="12178801"/>
                    <a:chOff x="-1502571" y="2894416"/>
                    <a:chExt cx="12174490" cy="12178801"/>
                  </a:xfrm>
                </p:grpSpPr>
                <p:grpSp>
                  <p:nvGrpSpPr>
                    <p:cNvPr id="2081" name="组合 5246"/>
                    <p:cNvGrpSpPr/>
                    <p:nvPr/>
                  </p:nvGrpSpPr>
                  <p:grpSpPr>
                    <a:xfrm>
                      <a:off x="-1502571" y="2894416"/>
                      <a:ext cx="12174490" cy="12174490"/>
                      <a:chOff x="-1502571" y="2894416"/>
                      <a:chExt cx="12174490" cy="12174490"/>
                    </a:xfrm>
                  </p:grpSpPr>
                  <p:sp>
                    <p:nvSpPr>
                      <p:cNvPr id="5251" name="任意多边形 525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52" name="弧形 5251"/>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082" name="组合 5247"/>
                    <p:cNvGrpSpPr/>
                    <p:nvPr/>
                  </p:nvGrpSpPr>
                  <p:grpSpPr>
                    <a:xfrm rot="1440000">
                      <a:off x="-1502571" y="2898727"/>
                      <a:ext cx="12174490" cy="12174490"/>
                      <a:chOff x="-1502571" y="2894416"/>
                      <a:chExt cx="12174490" cy="12174490"/>
                    </a:xfrm>
                  </p:grpSpPr>
                  <p:sp>
                    <p:nvSpPr>
                      <p:cNvPr id="5249" name="任意多边形 524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50" name="弧形 5249"/>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083" name="组合 5243"/>
                  <p:cNvGrpSpPr/>
                  <p:nvPr/>
                </p:nvGrpSpPr>
                <p:grpSpPr>
                  <a:xfrm rot="20160000">
                    <a:off x="-1494958" y="2896448"/>
                    <a:ext cx="12174489" cy="12174490"/>
                    <a:chOff x="-1502571" y="2894416"/>
                    <a:chExt cx="12174490" cy="12174490"/>
                  </a:xfrm>
                </p:grpSpPr>
                <p:sp>
                  <p:nvSpPr>
                    <p:cNvPr id="5245" name="任意多边形 52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246" name="弧形 5245"/>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084" name="组合 5225"/>
              <p:cNvGrpSpPr/>
              <p:nvPr/>
            </p:nvGrpSpPr>
            <p:grpSpPr>
              <a:xfrm>
                <a:off x="7551708" y="2098844"/>
                <a:ext cx="577888" cy="696840"/>
                <a:chOff x="7551708" y="2098844"/>
                <a:chExt cx="577888" cy="696840"/>
              </a:xfrm>
            </p:grpSpPr>
            <p:cxnSp>
              <p:nvCxnSpPr>
                <p:cNvPr id="5227" name="直接连接符 5226"/>
                <p:cNvCxnSpPr>
                  <a:endCxn id="5284"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28" name="直接连接符 5227"/>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29" name="直接连接符 5228"/>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30" name="直接连接符 5229"/>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31" name="直接连接符 5230"/>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32" name="直接连接符 5231"/>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33" name="直接连接符 5232"/>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34" name="直接连接符 5233"/>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35" name="直接连接符 5234"/>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36" name="直接连接符 5235"/>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37" name="直接连接符 5236"/>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5224" name="任意多边形 5223"/>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086" name="组合 5291"/>
          <p:cNvGrpSpPr/>
          <p:nvPr/>
        </p:nvGrpSpPr>
        <p:grpSpPr>
          <a:xfrm rot="20013959">
            <a:off x="5941700" y="3492935"/>
            <a:ext cx="6276512" cy="6276792"/>
            <a:chOff x="4450954" y="2616684"/>
            <a:chExt cx="4707384" cy="4707594"/>
          </a:xfrm>
        </p:grpSpPr>
        <p:grpSp>
          <p:nvGrpSpPr>
            <p:cNvPr id="2087" name="组合 5292"/>
            <p:cNvGrpSpPr/>
            <p:nvPr/>
          </p:nvGrpSpPr>
          <p:grpSpPr>
            <a:xfrm>
              <a:off x="4450954" y="2616684"/>
              <a:ext cx="4707384" cy="4707594"/>
              <a:chOff x="4450954" y="2616684"/>
              <a:chExt cx="4707384" cy="4707594"/>
            </a:xfrm>
          </p:grpSpPr>
          <p:grpSp>
            <p:nvGrpSpPr>
              <p:cNvPr id="2099" name="组合 5294"/>
              <p:cNvGrpSpPr/>
              <p:nvPr/>
            </p:nvGrpSpPr>
            <p:grpSpPr>
              <a:xfrm>
                <a:off x="4450954" y="2616684"/>
                <a:ext cx="4707384" cy="4707594"/>
                <a:chOff x="913364" y="3059702"/>
                <a:chExt cx="6892080" cy="6892388"/>
              </a:xfrm>
            </p:grpSpPr>
            <p:grpSp>
              <p:nvGrpSpPr>
                <p:cNvPr id="2101" name="组合 5308"/>
                <p:cNvGrpSpPr/>
                <p:nvPr/>
              </p:nvGrpSpPr>
              <p:grpSpPr>
                <a:xfrm rot="840000">
                  <a:off x="913364" y="3075095"/>
                  <a:ext cx="6876742" cy="6876995"/>
                  <a:chOff x="-1502571" y="2890206"/>
                  <a:chExt cx="12182567" cy="12183011"/>
                </a:xfrm>
              </p:grpSpPr>
              <p:grpSp>
                <p:nvGrpSpPr>
                  <p:cNvPr id="2102" name="组合 5348"/>
                  <p:cNvGrpSpPr/>
                  <p:nvPr/>
                </p:nvGrpSpPr>
                <p:grpSpPr>
                  <a:xfrm>
                    <a:off x="-1502571" y="2894416"/>
                    <a:ext cx="12174490" cy="12178801"/>
                    <a:chOff x="-1502571" y="2894416"/>
                    <a:chExt cx="12174490" cy="12178801"/>
                  </a:xfrm>
                </p:grpSpPr>
                <p:grpSp>
                  <p:nvGrpSpPr>
                    <p:cNvPr id="2103" name="组合 5355"/>
                    <p:cNvGrpSpPr/>
                    <p:nvPr/>
                  </p:nvGrpSpPr>
                  <p:grpSpPr>
                    <a:xfrm>
                      <a:off x="-1502571" y="2894416"/>
                      <a:ext cx="12174490" cy="12174490"/>
                      <a:chOff x="-1502571" y="2894416"/>
                      <a:chExt cx="12174490" cy="12174490"/>
                    </a:xfrm>
                  </p:grpSpPr>
                  <p:sp>
                    <p:nvSpPr>
                      <p:cNvPr id="5360" name="任意多边形 535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61" name="弧形 5360"/>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04" name="组合 5356"/>
                    <p:cNvGrpSpPr/>
                    <p:nvPr/>
                  </p:nvGrpSpPr>
                  <p:grpSpPr>
                    <a:xfrm rot="1440000">
                      <a:off x="-1502571" y="2898727"/>
                      <a:ext cx="12174490" cy="12174490"/>
                      <a:chOff x="-1502571" y="2894416"/>
                      <a:chExt cx="12174490" cy="12174490"/>
                    </a:xfrm>
                  </p:grpSpPr>
                  <p:sp>
                    <p:nvSpPr>
                      <p:cNvPr id="5358" name="任意多边形 53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59" name="弧形 5358"/>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05" name="组合 5349"/>
                  <p:cNvGrpSpPr/>
                  <p:nvPr/>
                </p:nvGrpSpPr>
                <p:grpSpPr>
                  <a:xfrm rot="20160000">
                    <a:off x="-1494948" y="2896461"/>
                    <a:ext cx="12174490" cy="12174491"/>
                    <a:chOff x="-1502571" y="2894416"/>
                    <a:chExt cx="12174490" cy="12174490"/>
                  </a:xfrm>
                </p:grpSpPr>
                <p:sp>
                  <p:nvSpPr>
                    <p:cNvPr id="5354" name="任意多边形 535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55" name="弧形 5354"/>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08" name="组合 5350"/>
                  <p:cNvGrpSpPr/>
                  <p:nvPr/>
                </p:nvGrpSpPr>
                <p:grpSpPr>
                  <a:xfrm rot="18720000">
                    <a:off x="-1494494" y="2890206"/>
                    <a:ext cx="12174490" cy="12174490"/>
                    <a:chOff x="-1502571" y="2894416"/>
                    <a:chExt cx="12174490" cy="12174490"/>
                  </a:xfrm>
                </p:grpSpPr>
                <p:sp>
                  <p:nvSpPr>
                    <p:cNvPr id="5352" name="任意多边形 53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53" name="弧形 5352"/>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09" name="组合 5309"/>
                <p:cNvGrpSpPr/>
                <p:nvPr/>
              </p:nvGrpSpPr>
              <p:grpSpPr>
                <a:xfrm rot="6598794">
                  <a:off x="916156" y="3070412"/>
                  <a:ext cx="6876742" cy="6876995"/>
                  <a:chOff x="-1502571" y="2890206"/>
                  <a:chExt cx="12182567" cy="12183011"/>
                </a:xfrm>
              </p:grpSpPr>
              <p:grpSp>
                <p:nvGrpSpPr>
                  <p:cNvPr id="6892" name="组合 5335"/>
                  <p:cNvGrpSpPr/>
                  <p:nvPr/>
                </p:nvGrpSpPr>
                <p:grpSpPr>
                  <a:xfrm>
                    <a:off x="-1502571" y="2894416"/>
                    <a:ext cx="12174490" cy="12178801"/>
                    <a:chOff x="-1502571" y="2894416"/>
                    <a:chExt cx="12174490" cy="12178801"/>
                  </a:xfrm>
                </p:grpSpPr>
                <p:grpSp>
                  <p:nvGrpSpPr>
                    <p:cNvPr id="6893" name="组合 5342"/>
                    <p:cNvGrpSpPr/>
                    <p:nvPr/>
                  </p:nvGrpSpPr>
                  <p:grpSpPr>
                    <a:xfrm>
                      <a:off x="-1502571" y="2894416"/>
                      <a:ext cx="12174490" cy="12174490"/>
                      <a:chOff x="-1502571" y="2894416"/>
                      <a:chExt cx="12174490" cy="12174490"/>
                    </a:xfrm>
                  </p:grpSpPr>
                  <p:sp>
                    <p:nvSpPr>
                      <p:cNvPr id="5347" name="任意多边形 534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48" name="弧形 5347"/>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94" name="组合 5343"/>
                    <p:cNvGrpSpPr/>
                    <p:nvPr/>
                  </p:nvGrpSpPr>
                  <p:grpSpPr>
                    <a:xfrm rot="1440000">
                      <a:off x="-1502571" y="2898727"/>
                      <a:ext cx="12174490" cy="12174490"/>
                      <a:chOff x="-1502571" y="2894416"/>
                      <a:chExt cx="12174490" cy="12174490"/>
                    </a:xfrm>
                  </p:grpSpPr>
                  <p:sp>
                    <p:nvSpPr>
                      <p:cNvPr id="5345" name="任意多边形 53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46" name="弧形 5345"/>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95" name="组合 5336"/>
                  <p:cNvGrpSpPr/>
                  <p:nvPr/>
                </p:nvGrpSpPr>
                <p:grpSpPr>
                  <a:xfrm rot="20160000">
                    <a:off x="-1494947" y="2896461"/>
                    <a:ext cx="12174490" cy="12174491"/>
                    <a:chOff x="-1502571" y="2894416"/>
                    <a:chExt cx="12174490" cy="12174490"/>
                  </a:xfrm>
                </p:grpSpPr>
                <p:sp>
                  <p:nvSpPr>
                    <p:cNvPr id="5341" name="任意多边形 53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42" name="弧形 5341"/>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896" name="组合 5337"/>
                  <p:cNvGrpSpPr/>
                  <p:nvPr/>
                </p:nvGrpSpPr>
                <p:grpSpPr>
                  <a:xfrm rot="18720000">
                    <a:off x="-1494494" y="2890206"/>
                    <a:ext cx="12174490" cy="12174490"/>
                    <a:chOff x="-1502571" y="2894416"/>
                    <a:chExt cx="12174490" cy="12174490"/>
                  </a:xfrm>
                </p:grpSpPr>
                <p:sp>
                  <p:nvSpPr>
                    <p:cNvPr id="5339" name="任意多边形 53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40" name="弧形 5339"/>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897" name="组合 5310"/>
                <p:cNvGrpSpPr/>
                <p:nvPr/>
              </p:nvGrpSpPr>
              <p:grpSpPr>
                <a:xfrm rot="12359537">
                  <a:off x="916156" y="3070412"/>
                  <a:ext cx="6876742" cy="6876995"/>
                  <a:chOff x="-1502571" y="2890206"/>
                  <a:chExt cx="12182567" cy="12183011"/>
                </a:xfrm>
              </p:grpSpPr>
              <p:grpSp>
                <p:nvGrpSpPr>
                  <p:cNvPr id="6900" name="组合 5322"/>
                  <p:cNvGrpSpPr/>
                  <p:nvPr/>
                </p:nvGrpSpPr>
                <p:grpSpPr>
                  <a:xfrm>
                    <a:off x="-1502571" y="2894416"/>
                    <a:ext cx="12174490" cy="12178801"/>
                    <a:chOff x="-1502571" y="2894416"/>
                    <a:chExt cx="12174490" cy="12178801"/>
                  </a:xfrm>
                </p:grpSpPr>
                <p:grpSp>
                  <p:nvGrpSpPr>
                    <p:cNvPr id="6901" name="组合 5329"/>
                    <p:cNvGrpSpPr/>
                    <p:nvPr/>
                  </p:nvGrpSpPr>
                  <p:grpSpPr>
                    <a:xfrm>
                      <a:off x="-1502571" y="2894416"/>
                      <a:ext cx="12174490" cy="12174490"/>
                      <a:chOff x="-1502571" y="2894416"/>
                      <a:chExt cx="12174490" cy="12174490"/>
                    </a:xfrm>
                  </p:grpSpPr>
                  <p:sp>
                    <p:nvSpPr>
                      <p:cNvPr id="5334" name="任意多边形 53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35" name="弧形 5334"/>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06" name="组合 5330"/>
                    <p:cNvGrpSpPr/>
                    <p:nvPr/>
                  </p:nvGrpSpPr>
                  <p:grpSpPr>
                    <a:xfrm rot="1440000">
                      <a:off x="-1502571" y="2898727"/>
                      <a:ext cx="12174490" cy="12174490"/>
                      <a:chOff x="-1502571" y="2894416"/>
                      <a:chExt cx="12174490" cy="12174490"/>
                    </a:xfrm>
                  </p:grpSpPr>
                  <p:sp>
                    <p:nvSpPr>
                      <p:cNvPr id="5332" name="任意多边形 533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33" name="弧形 5332"/>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07" name="组合 5323"/>
                  <p:cNvGrpSpPr/>
                  <p:nvPr/>
                </p:nvGrpSpPr>
                <p:grpSpPr>
                  <a:xfrm rot="20160000">
                    <a:off x="-1494949" y="2896460"/>
                    <a:ext cx="12174490" cy="12174491"/>
                    <a:chOff x="-1502571" y="2894416"/>
                    <a:chExt cx="12174490" cy="12174490"/>
                  </a:xfrm>
                </p:grpSpPr>
                <p:sp>
                  <p:nvSpPr>
                    <p:cNvPr id="5328" name="任意多边形 53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29" name="弧形 5328"/>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08" name="组合 5324"/>
                  <p:cNvGrpSpPr/>
                  <p:nvPr/>
                </p:nvGrpSpPr>
                <p:grpSpPr>
                  <a:xfrm rot="18720000">
                    <a:off x="-1494494" y="2890206"/>
                    <a:ext cx="12174490" cy="12174490"/>
                    <a:chOff x="-1502571" y="2894416"/>
                    <a:chExt cx="12174490" cy="12174490"/>
                  </a:xfrm>
                </p:grpSpPr>
                <p:sp>
                  <p:nvSpPr>
                    <p:cNvPr id="5326" name="任意多边形 53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27" name="弧形 5326"/>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14" name="组合 5311"/>
                <p:cNvGrpSpPr/>
                <p:nvPr/>
              </p:nvGrpSpPr>
              <p:grpSpPr>
                <a:xfrm rot="16678863">
                  <a:off x="929893" y="3060634"/>
                  <a:ext cx="6876484" cy="6874619"/>
                  <a:chOff x="-1502571" y="2894416"/>
                  <a:chExt cx="12182112" cy="12178801"/>
                </a:xfrm>
              </p:grpSpPr>
              <p:grpSp>
                <p:nvGrpSpPr>
                  <p:cNvPr id="2115" name="组合 5312"/>
                  <p:cNvGrpSpPr/>
                  <p:nvPr/>
                </p:nvGrpSpPr>
                <p:grpSpPr>
                  <a:xfrm>
                    <a:off x="-1502571" y="2894416"/>
                    <a:ext cx="12174490" cy="12178801"/>
                    <a:chOff x="-1502571" y="2894416"/>
                    <a:chExt cx="12174490" cy="12178801"/>
                  </a:xfrm>
                </p:grpSpPr>
                <p:grpSp>
                  <p:nvGrpSpPr>
                    <p:cNvPr id="2116" name="组合 5316"/>
                    <p:cNvGrpSpPr/>
                    <p:nvPr/>
                  </p:nvGrpSpPr>
                  <p:grpSpPr>
                    <a:xfrm>
                      <a:off x="-1502571" y="2894416"/>
                      <a:ext cx="12174490" cy="12174490"/>
                      <a:chOff x="-1502571" y="2894416"/>
                      <a:chExt cx="12174490" cy="12174490"/>
                    </a:xfrm>
                  </p:grpSpPr>
                  <p:sp>
                    <p:nvSpPr>
                      <p:cNvPr id="5321" name="任意多边形 532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22" name="弧形 5321"/>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21" name="组合 5317"/>
                    <p:cNvGrpSpPr/>
                    <p:nvPr/>
                  </p:nvGrpSpPr>
                  <p:grpSpPr>
                    <a:xfrm rot="1440000">
                      <a:off x="-1502571" y="2898727"/>
                      <a:ext cx="12174490" cy="12174490"/>
                      <a:chOff x="-1502571" y="2894416"/>
                      <a:chExt cx="12174490" cy="12174490"/>
                    </a:xfrm>
                  </p:grpSpPr>
                  <p:sp>
                    <p:nvSpPr>
                      <p:cNvPr id="5319" name="任意多边形 531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20" name="弧形 5319"/>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22" name="组合 5313"/>
                  <p:cNvGrpSpPr/>
                  <p:nvPr/>
                </p:nvGrpSpPr>
                <p:grpSpPr>
                  <a:xfrm rot="20160000">
                    <a:off x="-1494949" y="2896460"/>
                    <a:ext cx="12174490" cy="12174490"/>
                    <a:chOff x="-1502571" y="2894416"/>
                    <a:chExt cx="12174490" cy="12174490"/>
                  </a:xfrm>
                </p:grpSpPr>
                <p:sp>
                  <p:nvSpPr>
                    <p:cNvPr id="5315" name="任意多边形 53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16" name="弧形 5315"/>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127" name="组合 5295"/>
              <p:cNvGrpSpPr/>
              <p:nvPr/>
            </p:nvGrpSpPr>
            <p:grpSpPr>
              <a:xfrm rot="14480122">
                <a:off x="7194280" y="2824180"/>
                <a:ext cx="633245" cy="709004"/>
                <a:chOff x="7492129" y="2077402"/>
                <a:chExt cx="633245" cy="709004"/>
              </a:xfrm>
            </p:grpSpPr>
            <p:cxnSp>
              <p:nvCxnSpPr>
                <p:cNvPr id="5297" name="直接连接符 5296"/>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98" name="直接连接符 5297"/>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99" name="直接连接符 5298"/>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00" name="直接连接符 5299"/>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01" name="直接连接符 5300"/>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02" name="直接连接符 5301"/>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03" name="直接连接符 5302"/>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04" name="直接连接符 5303"/>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05" name="直接连接符 5304"/>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06" name="直接连接符 5305"/>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07" name="直接连接符 5306"/>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08" name="直接连接符 5307"/>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5294" name="任意多边形 5293"/>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5365" name="椭圆 5364"/>
          <p:cNvSpPr/>
          <p:nvPr/>
        </p:nvSpPr>
        <p:spPr>
          <a:xfrm>
            <a:off x="9086051" y="3839809"/>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2128" name="组合 5365"/>
          <p:cNvGrpSpPr/>
          <p:nvPr/>
        </p:nvGrpSpPr>
        <p:grpSpPr>
          <a:xfrm rot="1680000">
            <a:off x="5896763" y="-2066088"/>
            <a:ext cx="6269871" cy="6277207"/>
            <a:chOff x="4427986" y="-1549047"/>
            <a:chExt cx="4702403" cy="4707905"/>
          </a:xfrm>
        </p:grpSpPr>
        <p:grpSp>
          <p:nvGrpSpPr>
            <p:cNvPr id="2129" name="组合 5366"/>
            <p:cNvGrpSpPr/>
            <p:nvPr/>
          </p:nvGrpSpPr>
          <p:grpSpPr>
            <a:xfrm>
              <a:off x="4427986" y="-1549047"/>
              <a:ext cx="4702403" cy="4707905"/>
              <a:chOff x="4427986" y="-1549047"/>
              <a:chExt cx="4702403" cy="4707905"/>
            </a:xfrm>
          </p:grpSpPr>
          <p:grpSp>
            <p:nvGrpSpPr>
              <p:cNvPr id="2134" name="组合 5368"/>
              <p:cNvGrpSpPr/>
              <p:nvPr/>
            </p:nvGrpSpPr>
            <p:grpSpPr>
              <a:xfrm>
                <a:off x="4427986" y="-1549047"/>
                <a:ext cx="4702403" cy="4707905"/>
                <a:chOff x="891550" y="-2998787"/>
                <a:chExt cx="6884784" cy="6892849"/>
              </a:xfrm>
            </p:grpSpPr>
            <p:grpSp>
              <p:nvGrpSpPr>
                <p:cNvPr id="2135" name="组合 5381"/>
                <p:cNvGrpSpPr/>
                <p:nvPr/>
              </p:nvGrpSpPr>
              <p:grpSpPr>
                <a:xfrm rot="11238666">
                  <a:off x="899593" y="-2998787"/>
                  <a:ext cx="6876741" cy="6876993"/>
                  <a:chOff x="-1502571" y="2890206"/>
                  <a:chExt cx="12182567" cy="12183011"/>
                </a:xfrm>
              </p:grpSpPr>
              <p:grpSp>
                <p:nvGrpSpPr>
                  <p:cNvPr id="2140" name="组合 5422"/>
                  <p:cNvGrpSpPr/>
                  <p:nvPr/>
                </p:nvGrpSpPr>
                <p:grpSpPr>
                  <a:xfrm>
                    <a:off x="-1502571" y="2894416"/>
                    <a:ext cx="12174490" cy="12178801"/>
                    <a:chOff x="-1502571" y="2894416"/>
                    <a:chExt cx="12174490" cy="12178801"/>
                  </a:xfrm>
                </p:grpSpPr>
                <p:grpSp>
                  <p:nvGrpSpPr>
                    <p:cNvPr id="2141" name="组合 5429"/>
                    <p:cNvGrpSpPr/>
                    <p:nvPr/>
                  </p:nvGrpSpPr>
                  <p:grpSpPr>
                    <a:xfrm>
                      <a:off x="-1502571" y="2894416"/>
                      <a:ext cx="12174490" cy="12174490"/>
                      <a:chOff x="-1502571" y="2894416"/>
                      <a:chExt cx="12174490" cy="12174490"/>
                    </a:xfrm>
                  </p:grpSpPr>
                  <p:sp>
                    <p:nvSpPr>
                      <p:cNvPr id="5434" name="任意多边形 54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35" name="弧形 5434"/>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42" name="组合 5430"/>
                    <p:cNvGrpSpPr/>
                    <p:nvPr/>
                  </p:nvGrpSpPr>
                  <p:grpSpPr>
                    <a:xfrm rot="1440000">
                      <a:off x="-1502571" y="2898727"/>
                      <a:ext cx="12174490" cy="12174490"/>
                      <a:chOff x="-1502571" y="2894416"/>
                      <a:chExt cx="12174490" cy="12174490"/>
                    </a:xfrm>
                  </p:grpSpPr>
                  <p:sp>
                    <p:nvSpPr>
                      <p:cNvPr id="5432" name="任意多边形 543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33" name="弧形 5432"/>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13" name="组合 5423"/>
                  <p:cNvGrpSpPr/>
                  <p:nvPr/>
                </p:nvGrpSpPr>
                <p:grpSpPr>
                  <a:xfrm rot="20160000">
                    <a:off x="-1494951" y="2896456"/>
                    <a:ext cx="12174490" cy="12174491"/>
                    <a:chOff x="-1502571" y="2894416"/>
                    <a:chExt cx="12174490" cy="12174490"/>
                  </a:xfrm>
                </p:grpSpPr>
                <p:sp>
                  <p:nvSpPr>
                    <p:cNvPr id="5428" name="任意多边形 54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29" name="弧形 5428"/>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14" name="组合 5424"/>
                  <p:cNvGrpSpPr/>
                  <p:nvPr/>
                </p:nvGrpSpPr>
                <p:grpSpPr>
                  <a:xfrm rot="18720000">
                    <a:off x="-1494494" y="2890206"/>
                    <a:ext cx="12174490" cy="12174490"/>
                    <a:chOff x="-1502571" y="2894416"/>
                    <a:chExt cx="12174490" cy="12174490"/>
                  </a:xfrm>
                </p:grpSpPr>
                <p:sp>
                  <p:nvSpPr>
                    <p:cNvPr id="5426" name="任意多边形 54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27" name="弧形 5426"/>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19" name="组合 5383"/>
                <p:cNvGrpSpPr/>
                <p:nvPr/>
              </p:nvGrpSpPr>
              <p:grpSpPr>
                <a:xfrm rot="5460000">
                  <a:off x="891676" y="-2983773"/>
                  <a:ext cx="6876741" cy="6876993"/>
                  <a:chOff x="-1502571" y="2890206"/>
                  <a:chExt cx="12182567" cy="12183011"/>
                </a:xfrm>
              </p:grpSpPr>
              <p:grpSp>
                <p:nvGrpSpPr>
                  <p:cNvPr id="6920" name="组合 5409"/>
                  <p:cNvGrpSpPr/>
                  <p:nvPr/>
                </p:nvGrpSpPr>
                <p:grpSpPr>
                  <a:xfrm>
                    <a:off x="-1502571" y="2894416"/>
                    <a:ext cx="12174490" cy="12178801"/>
                    <a:chOff x="-1502571" y="2894416"/>
                    <a:chExt cx="12174490" cy="12178801"/>
                  </a:xfrm>
                </p:grpSpPr>
                <p:grpSp>
                  <p:nvGrpSpPr>
                    <p:cNvPr id="6921" name="组合 5416"/>
                    <p:cNvGrpSpPr/>
                    <p:nvPr/>
                  </p:nvGrpSpPr>
                  <p:grpSpPr>
                    <a:xfrm>
                      <a:off x="-1502571" y="2894416"/>
                      <a:ext cx="12174490" cy="12174490"/>
                      <a:chOff x="-1502571" y="2894416"/>
                      <a:chExt cx="12174490" cy="12174490"/>
                    </a:xfrm>
                  </p:grpSpPr>
                  <p:sp>
                    <p:nvSpPr>
                      <p:cNvPr id="5421" name="任意多边形 542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22" name="弧形 5421"/>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26" name="组合 5417"/>
                    <p:cNvGrpSpPr/>
                    <p:nvPr/>
                  </p:nvGrpSpPr>
                  <p:grpSpPr>
                    <a:xfrm rot="1440000">
                      <a:off x="-1502571" y="2898727"/>
                      <a:ext cx="12174490" cy="12174490"/>
                      <a:chOff x="-1502571" y="2894416"/>
                      <a:chExt cx="12174490" cy="12174490"/>
                    </a:xfrm>
                  </p:grpSpPr>
                  <p:sp>
                    <p:nvSpPr>
                      <p:cNvPr id="5419" name="任意多边形 541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20" name="弧形 5419"/>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27" name="组合 5410"/>
                  <p:cNvGrpSpPr/>
                  <p:nvPr/>
                </p:nvGrpSpPr>
                <p:grpSpPr>
                  <a:xfrm rot="20160000">
                    <a:off x="-1494950" y="2896456"/>
                    <a:ext cx="12174490" cy="12174491"/>
                    <a:chOff x="-1502571" y="2894416"/>
                    <a:chExt cx="12174490" cy="12174490"/>
                  </a:xfrm>
                </p:grpSpPr>
                <p:sp>
                  <p:nvSpPr>
                    <p:cNvPr id="5415" name="任意多边形 54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16" name="弧形 5415"/>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32" name="组合 5411"/>
                  <p:cNvGrpSpPr/>
                  <p:nvPr/>
                </p:nvGrpSpPr>
                <p:grpSpPr>
                  <a:xfrm rot="18720000">
                    <a:off x="-1494494" y="2890206"/>
                    <a:ext cx="12174490" cy="12174490"/>
                    <a:chOff x="-1502571" y="2894416"/>
                    <a:chExt cx="12174490" cy="12174490"/>
                  </a:xfrm>
                </p:grpSpPr>
                <p:sp>
                  <p:nvSpPr>
                    <p:cNvPr id="5413" name="任意多边形 541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14" name="弧形 5413"/>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33" name="组合 5384"/>
                <p:cNvGrpSpPr/>
                <p:nvPr/>
              </p:nvGrpSpPr>
              <p:grpSpPr>
                <a:xfrm rot="21301570">
                  <a:off x="896720" y="-2983731"/>
                  <a:ext cx="6876741" cy="6876993"/>
                  <a:chOff x="-1502571" y="2890206"/>
                  <a:chExt cx="12182567" cy="12183011"/>
                </a:xfrm>
              </p:grpSpPr>
              <p:grpSp>
                <p:nvGrpSpPr>
                  <p:cNvPr id="6934" name="组合 5396"/>
                  <p:cNvGrpSpPr/>
                  <p:nvPr/>
                </p:nvGrpSpPr>
                <p:grpSpPr>
                  <a:xfrm>
                    <a:off x="-1502571" y="2894416"/>
                    <a:ext cx="12174490" cy="12178801"/>
                    <a:chOff x="-1502571" y="2894416"/>
                    <a:chExt cx="12174490" cy="12178801"/>
                  </a:xfrm>
                </p:grpSpPr>
                <p:grpSp>
                  <p:nvGrpSpPr>
                    <p:cNvPr id="6939" name="组合 5403"/>
                    <p:cNvGrpSpPr/>
                    <p:nvPr/>
                  </p:nvGrpSpPr>
                  <p:grpSpPr>
                    <a:xfrm>
                      <a:off x="-1502571" y="2894416"/>
                      <a:ext cx="12174490" cy="12174490"/>
                      <a:chOff x="-1502571" y="2894416"/>
                      <a:chExt cx="12174490" cy="12174490"/>
                    </a:xfrm>
                  </p:grpSpPr>
                  <p:sp>
                    <p:nvSpPr>
                      <p:cNvPr id="5408" name="任意多边形 54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09" name="弧形 5408"/>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40" name="组合 5404"/>
                    <p:cNvGrpSpPr/>
                    <p:nvPr/>
                  </p:nvGrpSpPr>
                  <p:grpSpPr>
                    <a:xfrm rot="1440000">
                      <a:off x="-1502571" y="2898727"/>
                      <a:ext cx="12174490" cy="12174490"/>
                      <a:chOff x="-1502571" y="2894416"/>
                      <a:chExt cx="12174490" cy="12174490"/>
                    </a:xfrm>
                  </p:grpSpPr>
                  <p:sp>
                    <p:nvSpPr>
                      <p:cNvPr id="5406" name="任意多边形 54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07" name="弧形 5406"/>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47" name="组合 5397"/>
                  <p:cNvGrpSpPr/>
                  <p:nvPr/>
                </p:nvGrpSpPr>
                <p:grpSpPr>
                  <a:xfrm rot="20160000">
                    <a:off x="-1494951" y="2896456"/>
                    <a:ext cx="12174490" cy="12174491"/>
                    <a:chOff x="-1502571" y="2894416"/>
                    <a:chExt cx="12174490" cy="12174490"/>
                  </a:xfrm>
                </p:grpSpPr>
                <p:sp>
                  <p:nvSpPr>
                    <p:cNvPr id="5402" name="任意多边形 54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03" name="弧形 5402"/>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48" name="组合 5398"/>
                  <p:cNvGrpSpPr/>
                  <p:nvPr/>
                </p:nvGrpSpPr>
                <p:grpSpPr>
                  <a:xfrm rot="18720000">
                    <a:off x="-1494494" y="2890206"/>
                    <a:ext cx="12174490" cy="12174490"/>
                    <a:chOff x="-1502571" y="2894416"/>
                    <a:chExt cx="12174490" cy="12174490"/>
                  </a:xfrm>
                </p:grpSpPr>
                <p:sp>
                  <p:nvSpPr>
                    <p:cNvPr id="5400" name="任意多边形 539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01" name="弧形 5400"/>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53" name="组合 5385"/>
                <p:cNvGrpSpPr/>
                <p:nvPr/>
              </p:nvGrpSpPr>
              <p:grpSpPr>
                <a:xfrm rot="15558724">
                  <a:off x="896367" y="-2981484"/>
                  <a:ext cx="6876479" cy="6874613"/>
                  <a:chOff x="-1502571" y="2894416"/>
                  <a:chExt cx="12182102" cy="12178801"/>
                </a:xfrm>
              </p:grpSpPr>
              <p:grpSp>
                <p:nvGrpSpPr>
                  <p:cNvPr id="2154" name="组合 5386"/>
                  <p:cNvGrpSpPr/>
                  <p:nvPr/>
                </p:nvGrpSpPr>
                <p:grpSpPr>
                  <a:xfrm>
                    <a:off x="-1502571" y="2894416"/>
                    <a:ext cx="12174490" cy="12178801"/>
                    <a:chOff x="-1502571" y="2894416"/>
                    <a:chExt cx="12174490" cy="12178801"/>
                  </a:xfrm>
                </p:grpSpPr>
                <p:grpSp>
                  <p:nvGrpSpPr>
                    <p:cNvPr id="2156" name="组合 5390"/>
                    <p:cNvGrpSpPr/>
                    <p:nvPr/>
                  </p:nvGrpSpPr>
                  <p:grpSpPr>
                    <a:xfrm>
                      <a:off x="-1502571" y="2894416"/>
                      <a:ext cx="12174490" cy="12174490"/>
                      <a:chOff x="-1502571" y="2894416"/>
                      <a:chExt cx="12174490" cy="12174490"/>
                    </a:xfrm>
                  </p:grpSpPr>
                  <p:sp>
                    <p:nvSpPr>
                      <p:cNvPr id="5395" name="任意多边形 53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96" name="弧形 5395"/>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57" name="组合 5391"/>
                    <p:cNvGrpSpPr/>
                    <p:nvPr/>
                  </p:nvGrpSpPr>
                  <p:grpSpPr>
                    <a:xfrm rot="1440000">
                      <a:off x="-1502571" y="2898727"/>
                      <a:ext cx="12174490" cy="12174490"/>
                      <a:chOff x="-1502571" y="2894416"/>
                      <a:chExt cx="12174490" cy="12174490"/>
                    </a:xfrm>
                  </p:grpSpPr>
                  <p:sp>
                    <p:nvSpPr>
                      <p:cNvPr id="5393" name="任意多边形 539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94" name="弧形 5393"/>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70" name="组合 5387"/>
                  <p:cNvGrpSpPr/>
                  <p:nvPr/>
                </p:nvGrpSpPr>
                <p:grpSpPr>
                  <a:xfrm rot="20160000">
                    <a:off x="-1494958" y="2896448"/>
                    <a:ext cx="12174489" cy="12174490"/>
                    <a:chOff x="-1502571" y="2894416"/>
                    <a:chExt cx="12174490" cy="12174490"/>
                  </a:xfrm>
                </p:grpSpPr>
                <p:sp>
                  <p:nvSpPr>
                    <p:cNvPr id="5389" name="任意多边形 538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390" name="弧形 5389"/>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171" name="组合 5369"/>
              <p:cNvGrpSpPr/>
              <p:nvPr/>
            </p:nvGrpSpPr>
            <p:grpSpPr>
              <a:xfrm>
                <a:off x="7551708" y="2098844"/>
                <a:ext cx="577888" cy="696840"/>
                <a:chOff x="7551708" y="2098844"/>
                <a:chExt cx="577888" cy="696840"/>
              </a:xfrm>
            </p:grpSpPr>
            <p:cxnSp>
              <p:nvCxnSpPr>
                <p:cNvPr id="5371" name="直接连接符 5370"/>
                <p:cNvCxnSpPr>
                  <a:endCxn id="5428"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72" name="直接连接符 5371"/>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73" name="直接连接符 5372"/>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74" name="直接连接符 5373"/>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75" name="直接连接符 5374"/>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76" name="直接连接符 5375"/>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77" name="直接连接符 5376"/>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78" name="直接连接符 5377"/>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79" name="直接连接符 5378"/>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80" name="直接连接符 5379"/>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81" name="直接连接符 5380"/>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5368" name="任意多边形 5367"/>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72" name="组合 5435"/>
          <p:cNvGrpSpPr/>
          <p:nvPr/>
        </p:nvGrpSpPr>
        <p:grpSpPr>
          <a:xfrm rot="19894561">
            <a:off x="5946863" y="3495505"/>
            <a:ext cx="6276512" cy="6276792"/>
            <a:chOff x="4450954" y="2616684"/>
            <a:chExt cx="4707384" cy="4707594"/>
          </a:xfrm>
        </p:grpSpPr>
        <p:grpSp>
          <p:nvGrpSpPr>
            <p:cNvPr id="2173" name="组合 5436"/>
            <p:cNvGrpSpPr/>
            <p:nvPr/>
          </p:nvGrpSpPr>
          <p:grpSpPr>
            <a:xfrm>
              <a:off x="4450954" y="2616684"/>
              <a:ext cx="4707384" cy="4707594"/>
              <a:chOff x="4450954" y="2616684"/>
              <a:chExt cx="4707384" cy="4707594"/>
            </a:xfrm>
          </p:grpSpPr>
          <p:grpSp>
            <p:nvGrpSpPr>
              <p:cNvPr id="2174" name="组合 5438"/>
              <p:cNvGrpSpPr/>
              <p:nvPr/>
            </p:nvGrpSpPr>
            <p:grpSpPr>
              <a:xfrm>
                <a:off x="4450954" y="2616684"/>
                <a:ext cx="4707384" cy="4707594"/>
                <a:chOff x="913364" y="3059702"/>
                <a:chExt cx="6892080" cy="6892388"/>
              </a:xfrm>
            </p:grpSpPr>
            <p:grpSp>
              <p:nvGrpSpPr>
                <p:cNvPr id="2175" name="组合 5452"/>
                <p:cNvGrpSpPr/>
                <p:nvPr/>
              </p:nvGrpSpPr>
              <p:grpSpPr>
                <a:xfrm rot="840000">
                  <a:off x="913364" y="3075095"/>
                  <a:ext cx="6876742" cy="6876995"/>
                  <a:chOff x="-1502571" y="2890206"/>
                  <a:chExt cx="12182567" cy="12183011"/>
                </a:xfrm>
              </p:grpSpPr>
              <p:grpSp>
                <p:nvGrpSpPr>
                  <p:cNvPr id="6945" name="组合 5492"/>
                  <p:cNvGrpSpPr/>
                  <p:nvPr/>
                </p:nvGrpSpPr>
                <p:grpSpPr>
                  <a:xfrm>
                    <a:off x="-1502571" y="2894416"/>
                    <a:ext cx="12174490" cy="12178801"/>
                    <a:chOff x="-1502571" y="2894416"/>
                    <a:chExt cx="12174490" cy="12178801"/>
                  </a:xfrm>
                </p:grpSpPr>
                <p:grpSp>
                  <p:nvGrpSpPr>
                    <p:cNvPr id="6946" name="组合 5499"/>
                    <p:cNvGrpSpPr/>
                    <p:nvPr/>
                  </p:nvGrpSpPr>
                  <p:grpSpPr>
                    <a:xfrm>
                      <a:off x="-1502571" y="2894416"/>
                      <a:ext cx="12174490" cy="12174490"/>
                      <a:chOff x="-1502571" y="2894416"/>
                      <a:chExt cx="12174490" cy="12174490"/>
                    </a:xfrm>
                  </p:grpSpPr>
                  <p:sp>
                    <p:nvSpPr>
                      <p:cNvPr id="5504" name="任意多边形 550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05" name="弧形 5504"/>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47" name="组合 5500"/>
                    <p:cNvGrpSpPr/>
                    <p:nvPr/>
                  </p:nvGrpSpPr>
                  <p:grpSpPr>
                    <a:xfrm rot="1440000">
                      <a:off x="-1502571" y="2898727"/>
                      <a:ext cx="12174490" cy="12174490"/>
                      <a:chOff x="-1502571" y="2894416"/>
                      <a:chExt cx="12174490" cy="12174490"/>
                    </a:xfrm>
                  </p:grpSpPr>
                  <p:sp>
                    <p:nvSpPr>
                      <p:cNvPr id="5502" name="任意多边形 55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03" name="弧形 5502"/>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48" name="组合 5493"/>
                  <p:cNvGrpSpPr/>
                  <p:nvPr/>
                </p:nvGrpSpPr>
                <p:grpSpPr>
                  <a:xfrm rot="20160000">
                    <a:off x="-1494948" y="2896461"/>
                    <a:ext cx="12174490" cy="12174491"/>
                    <a:chOff x="-1502571" y="2894416"/>
                    <a:chExt cx="12174490" cy="12174490"/>
                  </a:xfrm>
                </p:grpSpPr>
                <p:sp>
                  <p:nvSpPr>
                    <p:cNvPr id="5498" name="任意多边形 549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99" name="弧形 5498"/>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49" name="组合 5494"/>
                  <p:cNvGrpSpPr/>
                  <p:nvPr/>
                </p:nvGrpSpPr>
                <p:grpSpPr>
                  <a:xfrm rot="18720000">
                    <a:off x="-1494494" y="2890206"/>
                    <a:ext cx="12174490" cy="12174490"/>
                    <a:chOff x="-1502571" y="2894416"/>
                    <a:chExt cx="12174490" cy="12174490"/>
                  </a:xfrm>
                </p:grpSpPr>
                <p:sp>
                  <p:nvSpPr>
                    <p:cNvPr id="5496" name="任意多边形 54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97" name="弧形 5496"/>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50" name="组合 5453"/>
                <p:cNvGrpSpPr/>
                <p:nvPr/>
              </p:nvGrpSpPr>
              <p:grpSpPr>
                <a:xfrm rot="6598794">
                  <a:off x="916156" y="3070412"/>
                  <a:ext cx="6876742" cy="6876995"/>
                  <a:chOff x="-1502571" y="2890206"/>
                  <a:chExt cx="12182567" cy="12183011"/>
                </a:xfrm>
              </p:grpSpPr>
              <p:grpSp>
                <p:nvGrpSpPr>
                  <p:cNvPr id="6951" name="组合 5479"/>
                  <p:cNvGrpSpPr/>
                  <p:nvPr/>
                </p:nvGrpSpPr>
                <p:grpSpPr>
                  <a:xfrm>
                    <a:off x="-1502571" y="2894416"/>
                    <a:ext cx="12174490" cy="12178801"/>
                    <a:chOff x="-1502571" y="2894416"/>
                    <a:chExt cx="12174490" cy="12178801"/>
                  </a:xfrm>
                </p:grpSpPr>
                <p:grpSp>
                  <p:nvGrpSpPr>
                    <p:cNvPr id="6952" name="组合 5486"/>
                    <p:cNvGrpSpPr/>
                    <p:nvPr/>
                  </p:nvGrpSpPr>
                  <p:grpSpPr>
                    <a:xfrm>
                      <a:off x="-1502571" y="2894416"/>
                      <a:ext cx="12174490" cy="12174490"/>
                      <a:chOff x="-1502571" y="2894416"/>
                      <a:chExt cx="12174490" cy="12174490"/>
                    </a:xfrm>
                  </p:grpSpPr>
                  <p:sp>
                    <p:nvSpPr>
                      <p:cNvPr id="5491" name="任意多边形 549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92" name="弧形 5491"/>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53" name="组合 5487"/>
                    <p:cNvGrpSpPr/>
                    <p:nvPr/>
                  </p:nvGrpSpPr>
                  <p:grpSpPr>
                    <a:xfrm rot="1440000">
                      <a:off x="-1502571" y="2898727"/>
                      <a:ext cx="12174490" cy="12174490"/>
                      <a:chOff x="-1502571" y="2894416"/>
                      <a:chExt cx="12174490" cy="12174490"/>
                    </a:xfrm>
                  </p:grpSpPr>
                  <p:sp>
                    <p:nvSpPr>
                      <p:cNvPr id="5489" name="任意多边形 548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90" name="弧形 5489"/>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54" name="组合 5480"/>
                  <p:cNvGrpSpPr/>
                  <p:nvPr/>
                </p:nvGrpSpPr>
                <p:grpSpPr>
                  <a:xfrm rot="20160000">
                    <a:off x="-1494947" y="2896461"/>
                    <a:ext cx="12174490" cy="12174491"/>
                    <a:chOff x="-1502571" y="2894416"/>
                    <a:chExt cx="12174490" cy="12174490"/>
                  </a:xfrm>
                </p:grpSpPr>
                <p:sp>
                  <p:nvSpPr>
                    <p:cNvPr id="5485" name="任意多边形 548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86" name="弧形 5485"/>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55" name="组合 5481"/>
                  <p:cNvGrpSpPr/>
                  <p:nvPr/>
                </p:nvGrpSpPr>
                <p:grpSpPr>
                  <a:xfrm rot="18720000">
                    <a:off x="-1494494" y="2890206"/>
                    <a:ext cx="12174490" cy="12174490"/>
                    <a:chOff x="-1502571" y="2894416"/>
                    <a:chExt cx="12174490" cy="12174490"/>
                  </a:xfrm>
                </p:grpSpPr>
                <p:sp>
                  <p:nvSpPr>
                    <p:cNvPr id="5483" name="任意多边形 548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84" name="弧形 5483"/>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56" name="组合 5454"/>
                <p:cNvGrpSpPr/>
                <p:nvPr/>
              </p:nvGrpSpPr>
              <p:grpSpPr>
                <a:xfrm rot="12359537">
                  <a:off x="916156" y="3070412"/>
                  <a:ext cx="6876742" cy="6876995"/>
                  <a:chOff x="-1502571" y="2890206"/>
                  <a:chExt cx="12182567" cy="12183011"/>
                </a:xfrm>
              </p:grpSpPr>
              <p:grpSp>
                <p:nvGrpSpPr>
                  <p:cNvPr id="6957" name="组合 5466"/>
                  <p:cNvGrpSpPr/>
                  <p:nvPr/>
                </p:nvGrpSpPr>
                <p:grpSpPr>
                  <a:xfrm>
                    <a:off x="-1502571" y="2894416"/>
                    <a:ext cx="12174490" cy="12178801"/>
                    <a:chOff x="-1502571" y="2894416"/>
                    <a:chExt cx="12174490" cy="12178801"/>
                  </a:xfrm>
                </p:grpSpPr>
                <p:grpSp>
                  <p:nvGrpSpPr>
                    <p:cNvPr id="6958" name="组合 5473"/>
                    <p:cNvGrpSpPr/>
                    <p:nvPr/>
                  </p:nvGrpSpPr>
                  <p:grpSpPr>
                    <a:xfrm>
                      <a:off x="-1502571" y="2894416"/>
                      <a:ext cx="12174490" cy="12174490"/>
                      <a:chOff x="-1502571" y="2894416"/>
                      <a:chExt cx="12174490" cy="12174490"/>
                    </a:xfrm>
                  </p:grpSpPr>
                  <p:sp>
                    <p:nvSpPr>
                      <p:cNvPr id="5478" name="任意多边形 54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79" name="弧形 5478"/>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59" name="组合 5474"/>
                    <p:cNvGrpSpPr/>
                    <p:nvPr/>
                  </p:nvGrpSpPr>
                  <p:grpSpPr>
                    <a:xfrm rot="1440000">
                      <a:off x="-1502571" y="2898727"/>
                      <a:ext cx="12174490" cy="12174490"/>
                      <a:chOff x="-1502571" y="2894416"/>
                      <a:chExt cx="12174490" cy="12174490"/>
                    </a:xfrm>
                  </p:grpSpPr>
                  <p:sp>
                    <p:nvSpPr>
                      <p:cNvPr id="5476" name="任意多边形 54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77" name="弧形 5476"/>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60" name="组合 5467"/>
                  <p:cNvGrpSpPr/>
                  <p:nvPr/>
                </p:nvGrpSpPr>
                <p:grpSpPr>
                  <a:xfrm rot="20160000">
                    <a:off x="-1494949" y="2896460"/>
                    <a:ext cx="12174490" cy="12174491"/>
                    <a:chOff x="-1502571" y="2894416"/>
                    <a:chExt cx="12174490" cy="12174490"/>
                  </a:xfrm>
                </p:grpSpPr>
                <p:sp>
                  <p:nvSpPr>
                    <p:cNvPr id="5472" name="任意多边形 547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73" name="弧形 5472"/>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61" name="组合 5468"/>
                  <p:cNvGrpSpPr/>
                  <p:nvPr/>
                </p:nvGrpSpPr>
                <p:grpSpPr>
                  <a:xfrm rot="18720000">
                    <a:off x="-1494494" y="2890206"/>
                    <a:ext cx="12174490" cy="12174490"/>
                    <a:chOff x="-1502571" y="2894416"/>
                    <a:chExt cx="12174490" cy="12174490"/>
                  </a:xfrm>
                </p:grpSpPr>
                <p:sp>
                  <p:nvSpPr>
                    <p:cNvPr id="5470" name="任意多边形 546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71" name="弧形 5470"/>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62" name="组合 5455"/>
                <p:cNvGrpSpPr/>
                <p:nvPr/>
              </p:nvGrpSpPr>
              <p:grpSpPr>
                <a:xfrm rot="16678863">
                  <a:off x="929893" y="3060634"/>
                  <a:ext cx="6876484" cy="6874619"/>
                  <a:chOff x="-1502571" y="2894416"/>
                  <a:chExt cx="12182112" cy="12178801"/>
                </a:xfrm>
              </p:grpSpPr>
              <p:grpSp>
                <p:nvGrpSpPr>
                  <p:cNvPr id="6963" name="组合 5456"/>
                  <p:cNvGrpSpPr/>
                  <p:nvPr/>
                </p:nvGrpSpPr>
                <p:grpSpPr>
                  <a:xfrm>
                    <a:off x="-1502571" y="2894416"/>
                    <a:ext cx="12174490" cy="12178801"/>
                    <a:chOff x="-1502571" y="2894416"/>
                    <a:chExt cx="12174490" cy="12178801"/>
                  </a:xfrm>
                </p:grpSpPr>
                <p:grpSp>
                  <p:nvGrpSpPr>
                    <p:cNvPr id="6964" name="组合 5460"/>
                    <p:cNvGrpSpPr/>
                    <p:nvPr/>
                  </p:nvGrpSpPr>
                  <p:grpSpPr>
                    <a:xfrm>
                      <a:off x="-1502571" y="2894416"/>
                      <a:ext cx="12174490" cy="12174490"/>
                      <a:chOff x="-1502571" y="2894416"/>
                      <a:chExt cx="12174490" cy="12174490"/>
                    </a:xfrm>
                  </p:grpSpPr>
                  <p:sp>
                    <p:nvSpPr>
                      <p:cNvPr id="5465" name="任意多边形 54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66" name="弧形 5465"/>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65" name="组合 5461"/>
                    <p:cNvGrpSpPr/>
                    <p:nvPr/>
                  </p:nvGrpSpPr>
                  <p:grpSpPr>
                    <a:xfrm rot="1440000">
                      <a:off x="-1502571" y="2898727"/>
                      <a:ext cx="12174490" cy="12174490"/>
                      <a:chOff x="-1502571" y="2894416"/>
                      <a:chExt cx="12174490" cy="12174490"/>
                    </a:xfrm>
                  </p:grpSpPr>
                  <p:sp>
                    <p:nvSpPr>
                      <p:cNvPr id="5463" name="任意多边形 54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64" name="弧形 5463"/>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66" name="组合 5457"/>
                  <p:cNvGrpSpPr/>
                  <p:nvPr/>
                </p:nvGrpSpPr>
                <p:grpSpPr>
                  <a:xfrm rot="20160000">
                    <a:off x="-1494949" y="2896460"/>
                    <a:ext cx="12174490" cy="12174490"/>
                    <a:chOff x="-1502571" y="2894416"/>
                    <a:chExt cx="12174490" cy="12174490"/>
                  </a:xfrm>
                </p:grpSpPr>
                <p:sp>
                  <p:nvSpPr>
                    <p:cNvPr id="5459" name="任意多边形 54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460" name="弧形 5459"/>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6967" name="组合 5439"/>
              <p:cNvGrpSpPr/>
              <p:nvPr/>
            </p:nvGrpSpPr>
            <p:grpSpPr>
              <a:xfrm rot="14480122">
                <a:off x="7194280" y="2824180"/>
                <a:ext cx="633245" cy="709004"/>
                <a:chOff x="7492129" y="2077402"/>
                <a:chExt cx="633245" cy="709004"/>
              </a:xfrm>
            </p:grpSpPr>
            <p:cxnSp>
              <p:nvCxnSpPr>
                <p:cNvPr id="5441" name="直接连接符 5440"/>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42" name="直接连接符 5441"/>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43" name="直接连接符 5442"/>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44" name="直接连接符 5443"/>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45" name="直接连接符 5444"/>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46" name="直接连接符 5445"/>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47" name="直接连接符 5446"/>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48" name="直接连接符 5447"/>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49" name="直接连接符 5448"/>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50" name="直接连接符 5449"/>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51" name="直接连接符 5450"/>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52" name="直接连接符 5451"/>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5438" name="任意多边形 5437"/>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5509" name="椭圆 5508"/>
          <p:cNvSpPr/>
          <p:nvPr/>
        </p:nvSpPr>
        <p:spPr>
          <a:xfrm>
            <a:off x="9008951" y="3870422"/>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6968" name="组合 5509"/>
          <p:cNvGrpSpPr/>
          <p:nvPr/>
        </p:nvGrpSpPr>
        <p:grpSpPr>
          <a:xfrm rot="1800000">
            <a:off x="5885833" y="-2064729"/>
            <a:ext cx="6269871" cy="6277207"/>
            <a:chOff x="4427986" y="-1549047"/>
            <a:chExt cx="4702403" cy="4707905"/>
          </a:xfrm>
        </p:grpSpPr>
        <p:grpSp>
          <p:nvGrpSpPr>
            <p:cNvPr id="6969" name="组合 5510"/>
            <p:cNvGrpSpPr/>
            <p:nvPr/>
          </p:nvGrpSpPr>
          <p:grpSpPr>
            <a:xfrm>
              <a:off x="4427986" y="-1549047"/>
              <a:ext cx="4702403" cy="4707905"/>
              <a:chOff x="4427986" y="-1549047"/>
              <a:chExt cx="4702403" cy="4707905"/>
            </a:xfrm>
          </p:grpSpPr>
          <p:grpSp>
            <p:nvGrpSpPr>
              <p:cNvPr id="6970" name="组合 5512"/>
              <p:cNvGrpSpPr/>
              <p:nvPr/>
            </p:nvGrpSpPr>
            <p:grpSpPr>
              <a:xfrm>
                <a:off x="4427986" y="-1549047"/>
                <a:ext cx="4702403" cy="4707905"/>
                <a:chOff x="891550" y="-2998787"/>
                <a:chExt cx="6884784" cy="6892849"/>
              </a:xfrm>
            </p:grpSpPr>
            <p:grpSp>
              <p:nvGrpSpPr>
                <p:cNvPr id="6971" name="组合 5525"/>
                <p:cNvGrpSpPr/>
                <p:nvPr/>
              </p:nvGrpSpPr>
              <p:grpSpPr>
                <a:xfrm rot="11238666">
                  <a:off x="899593" y="-2998787"/>
                  <a:ext cx="6876741" cy="6876993"/>
                  <a:chOff x="-1502571" y="2890206"/>
                  <a:chExt cx="12182567" cy="12183011"/>
                </a:xfrm>
              </p:grpSpPr>
              <p:grpSp>
                <p:nvGrpSpPr>
                  <p:cNvPr id="6972" name="组合 5566"/>
                  <p:cNvGrpSpPr/>
                  <p:nvPr/>
                </p:nvGrpSpPr>
                <p:grpSpPr>
                  <a:xfrm>
                    <a:off x="-1502571" y="2894416"/>
                    <a:ext cx="12174490" cy="12178801"/>
                    <a:chOff x="-1502571" y="2894416"/>
                    <a:chExt cx="12174490" cy="12178801"/>
                  </a:xfrm>
                </p:grpSpPr>
                <p:grpSp>
                  <p:nvGrpSpPr>
                    <p:cNvPr id="6973" name="组合 5573"/>
                    <p:cNvGrpSpPr/>
                    <p:nvPr/>
                  </p:nvGrpSpPr>
                  <p:grpSpPr>
                    <a:xfrm>
                      <a:off x="-1502571" y="2894416"/>
                      <a:ext cx="12174490" cy="12174490"/>
                      <a:chOff x="-1502571" y="2894416"/>
                      <a:chExt cx="12174490" cy="12174490"/>
                    </a:xfrm>
                  </p:grpSpPr>
                  <p:sp>
                    <p:nvSpPr>
                      <p:cNvPr id="5578" name="任意多边形 55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79" name="弧形 5578"/>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6974" name="组合 5574"/>
                    <p:cNvGrpSpPr/>
                    <p:nvPr/>
                  </p:nvGrpSpPr>
                  <p:grpSpPr>
                    <a:xfrm rot="1440000">
                      <a:off x="-1502571" y="2898727"/>
                      <a:ext cx="12174490" cy="12174490"/>
                      <a:chOff x="-1502571" y="2894416"/>
                      <a:chExt cx="12174490" cy="12174490"/>
                    </a:xfrm>
                  </p:grpSpPr>
                  <p:sp>
                    <p:nvSpPr>
                      <p:cNvPr id="5576" name="任意多边形 55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77" name="弧形 5576"/>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6975" name="组合 5567"/>
                  <p:cNvGrpSpPr/>
                  <p:nvPr/>
                </p:nvGrpSpPr>
                <p:grpSpPr>
                  <a:xfrm rot="20160000">
                    <a:off x="-1494951" y="2896456"/>
                    <a:ext cx="12174490" cy="12174491"/>
                    <a:chOff x="-1502571" y="2894416"/>
                    <a:chExt cx="12174490" cy="12174490"/>
                  </a:xfrm>
                </p:grpSpPr>
                <p:sp>
                  <p:nvSpPr>
                    <p:cNvPr id="5572" name="任意多边形 557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73" name="弧形 5572"/>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78" name="组合 5568"/>
                  <p:cNvGrpSpPr/>
                  <p:nvPr/>
                </p:nvGrpSpPr>
                <p:grpSpPr>
                  <a:xfrm rot="18720000">
                    <a:off x="-1494494" y="2890206"/>
                    <a:ext cx="12174490" cy="12174490"/>
                    <a:chOff x="-1502571" y="2894416"/>
                    <a:chExt cx="12174490" cy="12174490"/>
                  </a:xfrm>
                </p:grpSpPr>
                <p:sp>
                  <p:nvSpPr>
                    <p:cNvPr id="5570" name="任意多边形 556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71" name="弧形 5570"/>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79" name="组合 5527"/>
                <p:cNvGrpSpPr/>
                <p:nvPr/>
              </p:nvGrpSpPr>
              <p:grpSpPr>
                <a:xfrm rot="5460000">
                  <a:off x="891676" y="-2983773"/>
                  <a:ext cx="6876741" cy="6876993"/>
                  <a:chOff x="-1502571" y="2890206"/>
                  <a:chExt cx="12182567" cy="12183011"/>
                </a:xfrm>
              </p:grpSpPr>
              <p:grpSp>
                <p:nvGrpSpPr>
                  <p:cNvPr id="2184" name="组合 5553"/>
                  <p:cNvGrpSpPr/>
                  <p:nvPr/>
                </p:nvGrpSpPr>
                <p:grpSpPr>
                  <a:xfrm>
                    <a:off x="-1502571" y="2894416"/>
                    <a:ext cx="12174490" cy="12178801"/>
                    <a:chOff x="-1502571" y="2894416"/>
                    <a:chExt cx="12174490" cy="12178801"/>
                  </a:xfrm>
                </p:grpSpPr>
                <p:grpSp>
                  <p:nvGrpSpPr>
                    <p:cNvPr id="2185" name="组合 5560"/>
                    <p:cNvGrpSpPr/>
                    <p:nvPr/>
                  </p:nvGrpSpPr>
                  <p:grpSpPr>
                    <a:xfrm>
                      <a:off x="-1502571" y="2894416"/>
                      <a:ext cx="12174490" cy="12174490"/>
                      <a:chOff x="-1502571" y="2894416"/>
                      <a:chExt cx="12174490" cy="12174490"/>
                    </a:xfrm>
                  </p:grpSpPr>
                  <p:sp>
                    <p:nvSpPr>
                      <p:cNvPr id="5565" name="任意多边形 55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66" name="弧形 5565"/>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86" name="组合 5561"/>
                    <p:cNvGrpSpPr/>
                    <p:nvPr/>
                  </p:nvGrpSpPr>
                  <p:grpSpPr>
                    <a:xfrm rot="1440000">
                      <a:off x="-1502571" y="2898727"/>
                      <a:ext cx="12174490" cy="12174490"/>
                      <a:chOff x="-1502571" y="2894416"/>
                      <a:chExt cx="12174490" cy="12174490"/>
                    </a:xfrm>
                  </p:grpSpPr>
                  <p:sp>
                    <p:nvSpPr>
                      <p:cNvPr id="5563" name="任意多边形 55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64" name="弧形 5563"/>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91" name="组合 5554"/>
                  <p:cNvGrpSpPr/>
                  <p:nvPr/>
                </p:nvGrpSpPr>
                <p:grpSpPr>
                  <a:xfrm rot="20160000">
                    <a:off x="-1494950" y="2896456"/>
                    <a:ext cx="12174490" cy="12174491"/>
                    <a:chOff x="-1502571" y="2894416"/>
                    <a:chExt cx="12174490" cy="12174490"/>
                  </a:xfrm>
                </p:grpSpPr>
                <p:sp>
                  <p:nvSpPr>
                    <p:cNvPr id="5559" name="任意多边形 55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60" name="弧形 5559"/>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192" name="组合 5555"/>
                  <p:cNvGrpSpPr/>
                  <p:nvPr/>
                </p:nvGrpSpPr>
                <p:grpSpPr>
                  <a:xfrm rot="18720000">
                    <a:off x="-1494494" y="2890206"/>
                    <a:ext cx="12174490" cy="12174490"/>
                    <a:chOff x="-1502571" y="2894416"/>
                    <a:chExt cx="12174490" cy="12174490"/>
                  </a:xfrm>
                </p:grpSpPr>
                <p:sp>
                  <p:nvSpPr>
                    <p:cNvPr id="5557" name="任意多边形 55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58" name="弧形 5557"/>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197" name="组合 5528"/>
                <p:cNvGrpSpPr/>
                <p:nvPr/>
              </p:nvGrpSpPr>
              <p:grpSpPr>
                <a:xfrm rot="21301570">
                  <a:off x="896720" y="-2983731"/>
                  <a:ext cx="6876741" cy="6876993"/>
                  <a:chOff x="-1502571" y="2890206"/>
                  <a:chExt cx="12182567" cy="12183011"/>
                </a:xfrm>
              </p:grpSpPr>
              <p:grpSp>
                <p:nvGrpSpPr>
                  <p:cNvPr id="2198" name="组合 5540"/>
                  <p:cNvGrpSpPr/>
                  <p:nvPr/>
                </p:nvGrpSpPr>
                <p:grpSpPr>
                  <a:xfrm>
                    <a:off x="-1502571" y="2894416"/>
                    <a:ext cx="12174490" cy="12178801"/>
                    <a:chOff x="-1502571" y="2894416"/>
                    <a:chExt cx="12174490" cy="12178801"/>
                  </a:xfrm>
                </p:grpSpPr>
                <p:grpSp>
                  <p:nvGrpSpPr>
                    <p:cNvPr id="2199" name="组合 5547"/>
                    <p:cNvGrpSpPr/>
                    <p:nvPr/>
                  </p:nvGrpSpPr>
                  <p:grpSpPr>
                    <a:xfrm>
                      <a:off x="-1502571" y="2894416"/>
                      <a:ext cx="12174490" cy="12174490"/>
                      <a:chOff x="-1502571" y="2894416"/>
                      <a:chExt cx="12174490" cy="12174490"/>
                    </a:xfrm>
                  </p:grpSpPr>
                  <p:sp>
                    <p:nvSpPr>
                      <p:cNvPr id="5552" name="任意多边形 55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53" name="弧形 5552"/>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04" name="组合 5548"/>
                    <p:cNvGrpSpPr/>
                    <p:nvPr/>
                  </p:nvGrpSpPr>
                  <p:grpSpPr>
                    <a:xfrm rot="1440000">
                      <a:off x="-1502571" y="2898727"/>
                      <a:ext cx="12174490" cy="12174490"/>
                      <a:chOff x="-1502571" y="2894416"/>
                      <a:chExt cx="12174490" cy="12174490"/>
                    </a:xfrm>
                  </p:grpSpPr>
                  <p:sp>
                    <p:nvSpPr>
                      <p:cNvPr id="5550" name="任意多边形 55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51" name="弧形 5550"/>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05" name="组合 5541"/>
                  <p:cNvGrpSpPr/>
                  <p:nvPr/>
                </p:nvGrpSpPr>
                <p:grpSpPr>
                  <a:xfrm rot="20160000">
                    <a:off x="-1494951" y="2896456"/>
                    <a:ext cx="12174490" cy="12174491"/>
                    <a:chOff x="-1502571" y="2894416"/>
                    <a:chExt cx="12174490" cy="12174490"/>
                  </a:xfrm>
                </p:grpSpPr>
                <p:sp>
                  <p:nvSpPr>
                    <p:cNvPr id="5546" name="任意多边形 55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47" name="弧形 5546"/>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10" name="组合 5542"/>
                  <p:cNvGrpSpPr/>
                  <p:nvPr/>
                </p:nvGrpSpPr>
                <p:grpSpPr>
                  <a:xfrm rot="18720000">
                    <a:off x="-1494494" y="2890206"/>
                    <a:ext cx="12174490" cy="12174490"/>
                    <a:chOff x="-1502571" y="2894416"/>
                    <a:chExt cx="12174490" cy="12174490"/>
                  </a:xfrm>
                </p:grpSpPr>
                <p:sp>
                  <p:nvSpPr>
                    <p:cNvPr id="5544" name="任意多边形 554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45" name="弧形 5544"/>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11" name="组合 5529"/>
                <p:cNvGrpSpPr/>
                <p:nvPr/>
              </p:nvGrpSpPr>
              <p:grpSpPr>
                <a:xfrm rot="15558724">
                  <a:off x="896367" y="-2981484"/>
                  <a:ext cx="6876479" cy="6874613"/>
                  <a:chOff x="-1502571" y="2894416"/>
                  <a:chExt cx="12182102" cy="12178801"/>
                </a:xfrm>
              </p:grpSpPr>
              <p:grpSp>
                <p:nvGrpSpPr>
                  <p:cNvPr id="2212" name="组合 5530"/>
                  <p:cNvGrpSpPr/>
                  <p:nvPr/>
                </p:nvGrpSpPr>
                <p:grpSpPr>
                  <a:xfrm>
                    <a:off x="-1502571" y="2894416"/>
                    <a:ext cx="12174490" cy="12178801"/>
                    <a:chOff x="-1502571" y="2894416"/>
                    <a:chExt cx="12174490" cy="12178801"/>
                  </a:xfrm>
                </p:grpSpPr>
                <p:grpSp>
                  <p:nvGrpSpPr>
                    <p:cNvPr id="2217" name="组合 5534"/>
                    <p:cNvGrpSpPr/>
                    <p:nvPr/>
                  </p:nvGrpSpPr>
                  <p:grpSpPr>
                    <a:xfrm>
                      <a:off x="-1502571" y="2894416"/>
                      <a:ext cx="12174490" cy="12174490"/>
                      <a:chOff x="-1502571" y="2894416"/>
                      <a:chExt cx="12174490" cy="12174490"/>
                    </a:xfrm>
                  </p:grpSpPr>
                  <p:sp>
                    <p:nvSpPr>
                      <p:cNvPr id="5539" name="任意多边形 55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40" name="弧形 5539"/>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18" name="组合 5535"/>
                    <p:cNvGrpSpPr/>
                    <p:nvPr/>
                  </p:nvGrpSpPr>
                  <p:grpSpPr>
                    <a:xfrm rot="1440000">
                      <a:off x="-1502571" y="2898727"/>
                      <a:ext cx="12174490" cy="12174490"/>
                      <a:chOff x="-1502571" y="2894416"/>
                      <a:chExt cx="12174490" cy="12174490"/>
                    </a:xfrm>
                  </p:grpSpPr>
                  <p:sp>
                    <p:nvSpPr>
                      <p:cNvPr id="5537" name="任意多边形 55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38" name="弧形 5537"/>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23" name="组合 5531"/>
                  <p:cNvGrpSpPr/>
                  <p:nvPr/>
                </p:nvGrpSpPr>
                <p:grpSpPr>
                  <a:xfrm rot="20160000">
                    <a:off x="-1494958" y="2896448"/>
                    <a:ext cx="12174489" cy="12174490"/>
                    <a:chOff x="-1502571" y="2894416"/>
                    <a:chExt cx="12174490" cy="12174490"/>
                  </a:xfrm>
                </p:grpSpPr>
                <p:sp>
                  <p:nvSpPr>
                    <p:cNvPr id="5533" name="任意多边形 55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534" name="弧形 5533"/>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224" name="组合 5513"/>
              <p:cNvGrpSpPr/>
              <p:nvPr/>
            </p:nvGrpSpPr>
            <p:grpSpPr>
              <a:xfrm>
                <a:off x="7551708" y="2098844"/>
                <a:ext cx="577888" cy="696840"/>
                <a:chOff x="7551708" y="2098844"/>
                <a:chExt cx="577888" cy="696840"/>
              </a:xfrm>
            </p:grpSpPr>
            <p:cxnSp>
              <p:nvCxnSpPr>
                <p:cNvPr id="5515" name="直接连接符 5514"/>
                <p:cNvCxnSpPr>
                  <a:endCxn id="5572"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16" name="直接连接符 5515"/>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17" name="直接连接符 5516"/>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18" name="直接连接符 5517"/>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19" name="直接连接符 5518"/>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20" name="直接连接符 5519"/>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21" name="直接连接符 5520"/>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22" name="直接连接符 5521"/>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23" name="直接连接符 5522"/>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24" name="直接连接符 5523"/>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25" name="直接连接符 5524"/>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5512" name="任意多边形 5511"/>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25" name="组合 5579"/>
          <p:cNvGrpSpPr/>
          <p:nvPr/>
        </p:nvGrpSpPr>
        <p:grpSpPr>
          <a:xfrm rot="19773434">
            <a:off x="5935932" y="3496864"/>
            <a:ext cx="6276512" cy="6276792"/>
            <a:chOff x="4450954" y="2616684"/>
            <a:chExt cx="4707384" cy="4707594"/>
          </a:xfrm>
        </p:grpSpPr>
        <p:grpSp>
          <p:nvGrpSpPr>
            <p:cNvPr id="2227" name="组合 5580"/>
            <p:cNvGrpSpPr/>
            <p:nvPr/>
          </p:nvGrpSpPr>
          <p:grpSpPr>
            <a:xfrm>
              <a:off x="4450954" y="2616684"/>
              <a:ext cx="4707384" cy="4707594"/>
              <a:chOff x="4450954" y="2616684"/>
              <a:chExt cx="4707384" cy="4707594"/>
            </a:xfrm>
          </p:grpSpPr>
          <p:grpSp>
            <p:nvGrpSpPr>
              <p:cNvPr id="2228" name="组合 5582"/>
              <p:cNvGrpSpPr/>
              <p:nvPr/>
            </p:nvGrpSpPr>
            <p:grpSpPr>
              <a:xfrm>
                <a:off x="4450954" y="2616684"/>
                <a:ext cx="4707384" cy="4707594"/>
                <a:chOff x="913364" y="3059702"/>
                <a:chExt cx="6892080" cy="6892388"/>
              </a:xfrm>
            </p:grpSpPr>
            <p:grpSp>
              <p:nvGrpSpPr>
                <p:cNvPr id="2230" name="组合 5596"/>
                <p:cNvGrpSpPr/>
                <p:nvPr/>
              </p:nvGrpSpPr>
              <p:grpSpPr>
                <a:xfrm rot="840000">
                  <a:off x="913364" y="3075095"/>
                  <a:ext cx="6876742" cy="6876995"/>
                  <a:chOff x="-1502571" y="2890206"/>
                  <a:chExt cx="12182567" cy="12183011"/>
                </a:xfrm>
              </p:grpSpPr>
              <p:grpSp>
                <p:nvGrpSpPr>
                  <p:cNvPr id="2231" name="组合 5636"/>
                  <p:cNvGrpSpPr/>
                  <p:nvPr/>
                </p:nvGrpSpPr>
                <p:grpSpPr>
                  <a:xfrm>
                    <a:off x="-1502571" y="2894416"/>
                    <a:ext cx="12174490" cy="12178801"/>
                    <a:chOff x="-1502571" y="2894416"/>
                    <a:chExt cx="12174490" cy="12178801"/>
                  </a:xfrm>
                </p:grpSpPr>
                <p:grpSp>
                  <p:nvGrpSpPr>
                    <p:cNvPr id="2243" name="组合 5643"/>
                    <p:cNvGrpSpPr/>
                    <p:nvPr/>
                  </p:nvGrpSpPr>
                  <p:grpSpPr>
                    <a:xfrm>
                      <a:off x="-1502571" y="2894416"/>
                      <a:ext cx="12174490" cy="12174490"/>
                      <a:chOff x="-1502571" y="2894416"/>
                      <a:chExt cx="12174490" cy="12174490"/>
                    </a:xfrm>
                  </p:grpSpPr>
                  <p:sp>
                    <p:nvSpPr>
                      <p:cNvPr id="5648" name="任意多边形 564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49" name="弧形 5648"/>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45" name="组合 5644"/>
                    <p:cNvGrpSpPr/>
                    <p:nvPr/>
                  </p:nvGrpSpPr>
                  <p:grpSpPr>
                    <a:xfrm rot="1440000">
                      <a:off x="-1502571" y="2898727"/>
                      <a:ext cx="12174490" cy="12174490"/>
                      <a:chOff x="-1502571" y="2894416"/>
                      <a:chExt cx="12174490" cy="12174490"/>
                    </a:xfrm>
                  </p:grpSpPr>
                  <p:sp>
                    <p:nvSpPr>
                      <p:cNvPr id="5646" name="任意多边形 56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47" name="弧形 5646"/>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46" name="组合 5637"/>
                  <p:cNvGrpSpPr/>
                  <p:nvPr/>
                </p:nvGrpSpPr>
                <p:grpSpPr>
                  <a:xfrm rot="20160000">
                    <a:off x="-1494948" y="2896461"/>
                    <a:ext cx="12174490" cy="12174491"/>
                    <a:chOff x="-1502571" y="2894416"/>
                    <a:chExt cx="12174490" cy="12174490"/>
                  </a:xfrm>
                </p:grpSpPr>
                <p:sp>
                  <p:nvSpPr>
                    <p:cNvPr id="5642" name="任意多边形 564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43" name="弧形 5642"/>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47" name="组合 5638"/>
                  <p:cNvGrpSpPr/>
                  <p:nvPr/>
                </p:nvGrpSpPr>
                <p:grpSpPr>
                  <a:xfrm rot="18720000">
                    <a:off x="-1494494" y="2890206"/>
                    <a:ext cx="12174490" cy="12174490"/>
                    <a:chOff x="-1502571" y="2894416"/>
                    <a:chExt cx="12174490" cy="12174490"/>
                  </a:xfrm>
                </p:grpSpPr>
                <p:sp>
                  <p:nvSpPr>
                    <p:cNvPr id="5640" name="任意多边形 56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41" name="弧形 5640"/>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48" name="组合 5597"/>
                <p:cNvGrpSpPr/>
                <p:nvPr/>
              </p:nvGrpSpPr>
              <p:grpSpPr>
                <a:xfrm rot="6598794">
                  <a:off x="916156" y="3070412"/>
                  <a:ext cx="6876742" cy="6876995"/>
                  <a:chOff x="-1502571" y="2890206"/>
                  <a:chExt cx="12182567" cy="12183011"/>
                </a:xfrm>
              </p:grpSpPr>
              <p:grpSp>
                <p:nvGrpSpPr>
                  <p:cNvPr id="2249" name="组合 5623"/>
                  <p:cNvGrpSpPr/>
                  <p:nvPr/>
                </p:nvGrpSpPr>
                <p:grpSpPr>
                  <a:xfrm>
                    <a:off x="-1502571" y="2894416"/>
                    <a:ext cx="12174490" cy="12178801"/>
                    <a:chOff x="-1502571" y="2894416"/>
                    <a:chExt cx="12174490" cy="12178801"/>
                  </a:xfrm>
                </p:grpSpPr>
                <p:grpSp>
                  <p:nvGrpSpPr>
                    <p:cNvPr id="2252" name="组合 5630"/>
                    <p:cNvGrpSpPr/>
                    <p:nvPr/>
                  </p:nvGrpSpPr>
                  <p:grpSpPr>
                    <a:xfrm>
                      <a:off x="-1502571" y="2894416"/>
                      <a:ext cx="12174490" cy="12174490"/>
                      <a:chOff x="-1502571" y="2894416"/>
                      <a:chExt cx="12174490" cy="12174490"/>
                    </a:xfrm>
                  </p:grpSpPr>
                  <p:sp>
                    <p:nvSpPr>
                      <p:cNvPr id="5635" name="任意多边形 563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36" name="弧形 5635"/>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53" name="组合 5631"/>
                    <p:cNvGrpSpPr/>
                    <p:nvPr/>
                  </p:nvGrpSpPr>
                  <p:grpSpPr>
                    <a:xfrm rot="1440000">
                      <a:off x="-1502571" y="2898727"/>
                      <a:ext cx="12174490" cy="12174490"/>
                      <a:chOff x="-1502571" y="2894416"/>
                      <a:chExt cx="12174490" cy="12174490"/>
                    </a:xfrm>
                  </p:grpSpPr>
                  <p:sp>
                    <p:nvSpPr>
                      <p:cNvPr id="5633" name="任意多边形 56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34" name="弧形 5633"/>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58" name="组合 5624"/>
                  <p:cNvGrpSpPr/>
                  <p:nvPr/>
                </p:nvGrpSpPr>
                <p:grpSpPr>
                  <a:xfrm rot="20160000">
                    <a:off x="-1494947" y="2896461"/>
                    <a:ext cx="12174490" cy="12174491"/>
                    <a:chOff x="-1502571" y="2894416"/>
                    <a:chExt cx="12174490" cy="12174490"/>
                  </a:xfrm>
                </p:grpSpPr>
                <p:sp>
                  <p:nvSpPr>
                    <p:cNvPr id="5629" name="任意多边形 562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30" name="弧形 5629"/>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59" name="组合 5625"/>
                  <p:cNvGrpSpPr/>
                  <p:nvPr/>
                </p:nvGrpSpPr>
                <p:grpSpPr>
                  <a:xfrm rot="18720000">
                    <a:off x="-1494494" y="2890206"/>
                    <a:ext cx="12174490" cy="12174490"/>
                    <a:chOff x="-1502571" y="2894416"/>
                    <a:chExt cx="12174490" cy="12174490"/>
                  </a:xfrm>
                </p:grpSpPr>
                <p:sp>
                  <p:nvSpPr>
                    <p:cNvPr id="5627" name="任意多边形 562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28" name="弧形 5627"/>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60" name="组合 5598"/>
                <p:cNvGrpSpPr/>
                <p:nvPr/>
              </p:nvGrpSpPr>
              <p:grpSpPr>
                <a:xfrm rot="12359537">
                  <a:off x="916156" y="3070412"/>
                  <a:ext cx="6876742" cy="6876995"/>
                  <a:chOff x="-1502571" y="2890206"/>
                  <a:chExt cx="12182567" cy="12183011"/>
                </a:xfrm>
              </p:grpSpPr>
              <p:grpSp>
                <p:nvGrpSpPr>
                  <p:cNvPr id="2265" name="组合 5610"/>
                  <p:cNvGrpSpPr/>
                  <p:nvPr/>
                </p:nvGrpSpPr>
                <p:grpSpPr>
                  <a:xfrm>
                    <a:off x="-1502571" y="2894416"/>
                    <a:ext cx="12174490" cy="12178801"/>
                    <a:chOff x="-1502571" y="2894416"/>
                    <a:chExt cx="12174490" cy="12178801"/>
                  </a:xfrm>
                </p:grpSpPr>
                <p:grpSp>
                  <p:nvGrpSpPr>
                    <p:cNvPr id="2266" name="组合 5617"/>
                    <p:cNvGrpSpPr/>
                    <p:nvPr/>
                  </p:nvGrpSpPr>
                  <p:grpSpPr>
                    <a:xfrm>
                      <a:off x="-1502571" y="2894416"/>
                      <a:ext cx="12174490" cy="12174490"/>
                      <a:chOff x="-1502571" y="2894416"/>
                      <a:chExt cx="12174490" cy="12174490"/>
                    </a:xfrm>
                  </p:grpSpPr>
                  <p:sp>
                    <p:nvSpPr>
                      <p:cNvPr id="5622" name="任意多边形 56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23" name="弧形 5622"/>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71" name="组合 5618"/>
                    <p:cNvGrpSpPr/>
                    <p:nvPr/>
                  </p:nvGrpSpPr>
                  <p:grpSpPr>
                    <a:xfrm rot="1440000">
                      <a:off x="-1502571" y="2898727"/>
                      <a:ext cx="12174490" cy="12174490"/>
                      <a:chOff x="-1502571" y="2894416"/>
                      <a:chExt cx="12174490" cy="12174490"/>
                    </a:xfrm>
                  </p:grpSpPr>
                  <p:sp>
                    <p:nvSpPr>
                      <p:cNvPr id="5620" name="任意多边形 561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21" name="弧形 5620"/>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72" name="组合 5611"/>
                  <p:cNvGrpSpPr/>
                  <p:nvPr/>
                </p:nvGrpSpPr>
                <p:grpSpPr>
                  <a:xfrm rot="20160000">
                    <a:off x="-1494949" y="2896460"/>
                    <a:ext cx="12174490" cy="12174491"/>
                    <a:chOff x="-1502571" y="2894416"/>
                    <a:chExt cx="12174490" cy="12174490"/>
                  </a:xfrm>
                </p:grpSpPr>
                <p:sp>
                  <p:nvSpPr>
                    <p:cNvPr id="5616" name="任意多边形 561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17" name="弧形 5616"/>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73" name="组合 5612"/>
                  <p:cNvGrpSpPr/>
                  <p:nvPr/>
                </p:nvGrpSpPr>
                <p:grpSpPr>
                  <a:xfrm rot="18720000">
                    <a:off x="-1494494" y="2890206"/>
                    <a:ext cx="12174490" cy="12174490"/>
                    <a:chOff x="-1502571" y="2894416"/>
                    <a:chExt cx="12174490" cy="12174490"/>
                  </a:xfrm>
                </p:grpSpPr>
                <p:sp>
                  <p:nvSpPr>
                    <p:cNvPr id="5614" name="任意多边形 56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15" name="弧形 5614"/>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78" name="组合 5599"/>
                <p:cNvGrpSpPr/>
                <p:nvPr/>
              </p:nvGrpSpPr>
              <p:grpSpPr>
                <a:xfrm rot="16678863">
                  <a:off x="929893" y="3060634"/>
                  <a:ext cx="6876484" cy="6874619"/>
                  <a:chOff x="-1502571" y="2894416"/>
                  <a:chExt cx="12182112" cy="12178801"/>
                </a:xfrm>
              </p:grpSpPr>
              <p:grpSp>
                <p:nvGrpSpPr>
                  <p:cNvPr id="2279" name="组合 5600"/>
                  <p:cNvGrpSpPr/>
                  <p:nvPr/>
                </p:nvGrpSpPr>
                <p:grpSpPr>
                  <a:xfrm>
                    <a:off x="-1502571" y="2894416"/>
                    <a:ext cx="12174490" cy="12178801"/>
                    <a:chOff x="-1502571" y="2894416"/>
                    <a:chExt cx="12174490" cy="12178801"/>
                  </a:xfrm>
                </p:grpSpPr>
                <p:grpSp>
                  <p:nvGrpSpPr>
                    <p:cNvPr id="2284" name="组合 5604"/>
                    <p:cNvGrpSpPr/>
                    <p:nvPr/>
                  </p:nvGrpSpPr>
                  <p:grpSpPr>
                    <a:xfrm>
                      <a:off x="-1502571" y="2894416"/>
                      <a:ext cx="12174490" cy="12174490"/>
                      <a:chOff x="-1502571" y="2894416"/>
                      <a:chExt cx="12174490" cy="12174490"/>
                    </a:xfrm>
                  </p:grpSpPr>
                  <p:sp>
                    <p:nvSpPr>
                      <p:cNvPr id="5609" name="任意多边形 560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10" name="弧形 5609"/>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285" name="组合 5605"/>
                    <p:cNvGrpSpPr/>
                    <p:nvPr/>
                  </p:nvGrpSpPr>
                  <p:grpSpPr>
                    <a:xfrm rot="1440000">
                      <a:off x="-1502571" y="2898727"/>
                      <a:ext cx="12174490" cy="12174490"/>
                      <a:chOff x="-1502571" y="2894416"/>
                      <a:chExt cx="12174490" cy="12174490"/>
                    </a:xfrm>
                  </p:grpSpPr>
                  <p:sp>
                    <p:nvSpPr>
                      <p:cNvPr id="5607" name="任意多边形 560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08" name="弧形 5607"/>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286" name="组合 5601"/>
                  <p:cNvGrpSpPr/>
                  <p:nvPr/>
                </p:nvGrpSpPr>
                <p:grpSpPr>
                  <a:xfrm rot="20160000">
                    <a:off x="-1494949" y="2896460"/>
                    <a:ext cx="12174490" cy="12174490"/>
                    <a:chOff x="-1502571" y="2894416"/>
                    <a:chExt cx="12174490" cy="12174490"/>
                  </a:xfrm>
                </p:grpSpPr>
                <p:sp>
                  <p:nvSpPr>
                    <p:cNvPr id="5603" name="任意多边形 56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04" name="弧形 5603"/>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291" name="组合 5583"/>
              <p:cNvGrpSpPr/>
              <p:nvPr/>
            </p:nvGrpSpPr>
            <p:grpSpPr>
              <a:xfrm rot="14480122">
                <a:off x="7194280" y="2824180"/>
                <a:ext cx="633245" cy="709004"/>
                <a:chOff x="7492129" y="2077402"/>
                <a:chExt cx="633245" cy="709004"/>
              </a:xfrm>
            </p:grpSpPr>
            <p:cxnSp>
              <p:nvCxnSpPr>
                <p:cNvPr id="5585" name="直接连接符 5584"/>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86" name="直接连接符 5585"/>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87" name="直接连接符 5586"/>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88" name="直接连接符 5587"/>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89" name="直接连接符 5588"/>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90" name="直接连接符 5589"/>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91" name="直接连接符 5590"/>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92" name="直接连接符 5591"/>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93" name="直接连接符 5592"/>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94" name="直接连接符 5593"/>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95" name="直接连接符 5594"/>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96" name="直接连接符 5595"/>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5582" name="任意多边形 5581"/>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5653" name="椭圆 5652"/>
          <p:cNvSpPr/>
          <p:nvPr/>
        </p:nvSpPr>
        <p:spPr>
          <a:xfrm>
            <a:off x="8912189" y="3909705"/>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2292" name="组合 5653"/>
          <p:cNvGrpSpPr/>
          <p:nvPr/>
        </p:nvGrpSpPr>
        <p:grpSpPr>
          <a:xfrm rot="1920000">
            <a:off x="5889547" y="-2066805"/>
            <a:ext cx="6269871" cy="6277207"/>
            <a:chOff x="4427986" y="-1549047"/>
            <a:chExt cx="4702403" cy="4707905"/>
          </a:xfrm>
        </p:grpSpPr>
        <p:grpSp>
          <p:nvGrpSpPr>
            <p:cNvPr id="2297" name="组合 5654"/>
            <p:cNvGrpSpPr/>
            <p:nvPr/>
          </p:nvGrpSpPr>
          <p:grpSpPr>
            <a:xfrm>
              <a:off x="4427986" y="-1549047"/>
              <a:ext cx="4702403" cy="4707905"/>
              <a:chOff x="4427986" y="-1549047"/>
              <a:chExt cx="4702403" cy="4707905"/>
            </a:xfrm>
          </p:grpSpPr>
          <p:grpSp>
            <p:nvGrpSpPr>
              <p:cNvPr id="2298" name="组合 5656"/>
              <p:cNvGrpSpPr/>
              <p:nvPr/>
            </p:nvGrpSpPr>
            <p:grpSpPr>
              <a:xfrm>
                <a:off x="4427986" y="-1549047"/>
                <a:ext cx="4702403" cy="4707905"/>
                <a:chOff x="891550" y="-2998787"/>
                <a:chExt cx="6884784" cy="6892849"/>
              </a:xfrm>
            </p:grpSpPr>
            <p:grpSp>
              <p:nvGrpSpPr>
                <p:cNvPr id="2300" name="组合 5669"/>
                <p:cNvGrpSpPr/>
                <p:nvPr/>
              </p:nvGrpSpPr>
              <p:grpSpPr>
                <a:xfrm rot="11238666">
                  <a:off x="899593" y="-2998787"/>
                  <a:ext cx="6876741" cy="6876993"/>
                  <a:chOff x="-1502571" y="2890206"/>
                  <a:chExt cx="12182567" cy="12183011"/>
                </a:xfrm>
              </p:grpSpPr>
              <p:grpSp>
                <p:nvGrpSpPr>
                  <p:cNvPr id="2301" name="组合 5710"/>
                  <p:cNvGrpSpPr/>
                  <p:nvPr/>
                </p:nvGrpSpPr>
                <p:grpSpPr>
                  <a:xfrm>
                    <a:off x="-1502571" y="2894416"/>
                    <a:ext cx="12174490" cy="12178801"/>
                    <a:chOff x="-1502571" y="2894416"/>
                    <a:chExt cx="12174490" cy="12178801"/>
                  </a:xfrm>
                </p:grpSpPr>
                <p:grpSp>
                  <p:nvGrpSpPr>
                    <p:cNvPr id="2314" name="组合 5717"/>
                    <p:cNvGrpSpPr/>
                    <p:nvPr/>
                  </p:nvGrpSpPr>
                  <p:grpSpPr>
                    <a:xfrm>
                      <a:off x="-1502571" y="2894416"/>
                      <a:ext cx="12174490" cy="12174490"/>
                      <a:chOff x="-1502571" y="2894416"/>
                      <a:chExt cx="12174490" cy="12174490"/>
                    </a:xfrm>
                  </p:grpSpPr>
                  <p:sp>
                    <p:nvSpPr>
                      <p:cNvPr id="5722" name="任意多边形 57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23" name="弧形 5722"/>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315" name="组合 5718"/>
                    <p:cNvGrpSpPr/>
                    <p:nvPr/>
                  </p:nvGrpSpPr>
                  <p:grpSpPr>
                    <a:xfrm rot="1440000">
                      <a:off x="-1502571" y="2898727"/>
                      <a:ext cx="12174490" cy="12174490"/>
                      <a:chOff x="-1502571" y="2894416"/>
                      <a:chExt cx="12174490" cy="12174490"/>
                    </a:xfrm>
                  </p:grpSpPr>
                  <p:sp>
                    <p:nvSpPr>
                      <p:cNvPr id="5720" name="任意多边形 571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21" name="弧形 5720"/>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316" name="组合 5711"/>
                  <p:cNvGrpSpPr/>
                  <p:nvPr/>
                </p:nvGrpSpPr>
                <p:grpSpPr>
                  <a:xfrm rot="20160000">
                    <a:off x="-1494951" y="2896456"/>
                    <a:ext cx="12174490" cy="12174491"/>
                    <a:chOff x="-1502571" y="2894416"/>
                    <a:chExt cx="12174490" cy="12174490"/>
                  </a:xfrm>
                </p:grpSpPr>
                <p:sp>
                  <p:nvSpPr>
                    <p:cNvPr id="5716" name="任意多边形 571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17" name="弧形 5716"/>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317" name="组合 5712"/>
                  <p:cNvGrpSpPr/>
                  <p:nvPr/>
                </p:nvGrpSpPr>
                <p:grpSpPr>
                  <a:xfrm rot="18720000">
                    <a:off x="-1494494" y="2890206"/>
                    <a:ext cx="12174490" cy="12174490"/>
                    <a:chOff x="-1502571" y="2894416"/>
                    <a:chExt cx="12174490" cy="12174490"/>
                  </a:xfrm>
                </p:grpSpPr>
                <p:sp>
                  <p:nvSpPr>
                    <p:cNvPr id="5714" name="任意多边形 57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15" name="弧形 5714"/>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318" name="组合 5671"/>
                <p:cNvGrpSpPr/>
                <p:nvPr/>
              </p:nvGrpSpPr>
              <p:grpSpPr>
                <a:xfrm rot="5460000">
                  <a:off x="891676" y="-2983773"/>
                  <a:ext cx="6876741" cy="6876993"/>
                  <a:chOff x="-1502571" y="2890206"/>
                  <a:chExt cx="12182567" cy="12183011"/>
                </a:xfrm>
              </p:grpSpPr>
              <p:grpSp>
                <p:nvGrpSpPr>
                  <p:cNvPr id="2319" name="组合 5697"/>
                  <p:cNvGrpSpPr/>
                  <p:nvPr/>
                </p:nvGrpSpPr>
                <p:grpSpPr>
                  <a:xfrm>
                    <a:off x="-1502571" y="2894416"/>
                    <a:ext cx="12174490" cy="12178801"/>
                    <a:chOff x="-1502571" y="2894416"/>
                    <a:chExt cx="12174490" cy="12178801"/>
                  </a:xfrm>
                </p:grpSpPr>
                <p:grpSp>
                  <p:nvGrpSpPr>
                    <p:cNvPr id="2322" name="组合 5704"/>
                    <p:cNvGrpSpPr/>
                    <p:nvPr/>
                  </p:nvGrpSpPr>
                  <p:grpSpPr>
                    <a:xfrm>
                      <a:off x="-1502571" y="2894416"/>
                      <a:ext cx="12174490" cy="12174490"/>
                      <a:chOff x="-1502571" y="2894416"/>
                      <a:chExt cx="12174490" cy="12174490"/>
                    </a:xfrm>
                  </p:grpSpPr>
                  <p:sp>
                    <p:nvSpPr>
                      <p:cNvPr id="5709" name="任意多边形 570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10" name="弧形 5709"/>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323" name="组合 5705"/>
                    <p:cNvGrpSpPr/>
                    <p:nvPr/>
                  </p:nvGrpSpPr>
                  <p:grpSpPr>
                    <a:xfrm rot="1440000">
                      <a:off x="-1502571" y="2898727"/>
                      <a:ext cx="12174490" cy="12174490"/>
                      <a:chOff x="-1502571" y="2894416"/>
                      <a:chExt cx="12174490" cy="12174490"/>
                    </a:xfrm>
                  </p:grpSpPr>
                  <p:sp>
                    <p:nvSpPr>
                      <p:cNvPr id="5707" name="任意多边形 570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08" name="弧形 5707"/>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328" name="组合 5698"/>
                  <p:cNvGrpSpPr/>
                  <p:nvPr/>
                </p:nvGrpSpPr>
                <p:grpSpPr>
                  <a:xfrm rot="20160000">
                    <a:off x="-1494950" y="2896456"/>
                    <a:ext cx="12174490" cy="12174491"/>
                    <a:chOff x="-1502571" y="2894416"/>
                    <a:chExt cx="12174490" cy="12174490"/>
                  </a:xfrm>
                </p:grpSpPr>
                <p:sp>
                  <p:nvSpPr>
                    <p:cNvPr id="5703" name="任意多边形 57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04" name="弧形 5703"/>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329" name="组合 5699"/>
                  <p:cNvGrpSpPr/>
                  <p:nvPr/>
                </p:nvGrpSpPr>
                <p:grpSpPr>
                  <a:xfrm rot="18720000">
                    <a:off x="-1494494" y="2890206"/>
                    <a:ext cx="12174490" cy="12174490"/>
                    <a:chOff x="-1502571" y="2894416"/>
                    <a:chExt cx="12174490" cy="12174490"/>
                  </a:xfrm>
                </p:grpSpPr>
                <p:sp>
                  <p:nvSpPr>
                    <p:cNvPr id="5701" name="任意多边形 57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702" name="弧形 5701"/>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330" name="组合 5672"/>
                <p:cNvGrpSpPr/>
                <p:nvPr/>
              </p:nvGrpSpPr>
              <p:grpSpPr>
                <a:xfrm rot="21301570">
                  <a:off x="896720" y="-2983731"/>
                  <a:ext cx="6876741" cy="6876993"/>
                  <a:chOff x="-1502571" y="2890206"/>
                  <a:chExt cx="12182567" cy="12183011"/>
                </a:xfrm>
              </p:grpSpPr>
              <p:grpSp>
                <p:nvGrpSpPr>
                  <p:cNvPr id="2335" name="组合 5684"/>
                  <p:cNvGrpSpPr/>
                  <p:nvPr/>
                </p:nvGrpSpPr>
                <p:grpSpPr>
                  <a:xfrm>
                    <a:off x="-1502571" y="2894416"/>
                    <a:ext cx="12174490" cy="12178801"/>
                    <a:chOff x="-1502571" y="2894416"/>
                    <a:chExt cx="12174490" cy="12178801"/>
                  </a:xfrm>
                </p:grpSpPr>
                <p:grpSp>
                  <p:nvGrpSpPr>
                    <p:cNvPr id="2336" name="组合 5691"/>
                    <p:cNvGrpSpPr/>
                    <p:nvPr/>
                  </p:nvGrpSpPr>
                  <p:grpSpPr>
                    <a:xfrm>
                      <a:off x="-1502571" y="2894416"/>
                      <a:ext cx="12174490" cy="12174490"/>
                      <a:chOff x="-1502571" y="2894416"/>
                      <a:chExt cx="12174490" cy="12174490"/>
                    </a:xfrm>
                  </p:grpSpPr>
                  <p:sp>
                    <p:nvSpPr>
                      <p:cNvPr id="5696" name="任意多边形 56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97" name="弧形 5696"/>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341" name="组合 5692"/>
                    <p:cNvGrpSpPr/>
                    <p:nvPr/>
                  </p:nvGrpSpPr>
                  <p:grpSpPr>
                    <a:xfrm rot="1440000">
                      <a:off x="-1502571" y="2898727"/>
                      <a:ext cx="12174490" cy="12174490"/>
                      <a:chOff x="-1502571" y="2894416"/>
                      <a:chExt cx="12174490" cy="12174490"/>
                    </a:xfrm>
                  </p:grpSpPr>
                  <p:sp>
                    <p:nvSpPr>
                      <p:cNvPr id="5694" name="任意多边形 569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95" name="弧形 5694"/>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342" name="组合 5685"/>
                  <p:cNvGrpSpPr/>
                  <p:nvPr/>
                </p:nvGrpSpPr>
                <p:grpSpPr>
                  <a:xfrm rot="20160000">
                    <a:off x="-1494951" y="2896456"/>
                    <a:ext cx="12174490" cy="12174491"/>
                    <a:chOff x="-1502571" y="2894416"/>
                    <a:chExt cx="12174490" cy="12174490"/>
                  </a:xfrm>
                </p:grpSpPr>
                <p:sp>
                  <p:nvSpPr>
                    <p:cNvPr id="5690" name="任意多边形 568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91" name="弧形 5690"/>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343" name="组合 5686"/>
                  <p:cNvGrpSpPr/>
                  <p:nvPr/>
                </p:nvGrpSpPr>
                <p:grpSpPr>
                  <a:xfrm rot="18720000">
                    <a:off x="-1494494" y="2890206"/>
                    <a:ext cx="12174490" cy="12174490"/>
                    <a:chOff x="-1502571" y="2894416"/>
                    <a:chExt cx="12174490" cy="12174490"/>
                  </a:xfrm>
                </p:grpSpPr>
                <p:sp>
                  <p:nvSpPr>
                    <p:cNvPr id="5688" name="任意多边形 568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89" name="弧形 5688"/>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348" name="组合 5673"/>
                <p:cNvGrpSpPr/>
                <p:nvPr/>
              </p:nvGrpSpPr>
              <p:grpSpPr>
                <a:xfrm rot="15558724">
                  <a:off x="896367" y="-2981484"/>
                  <a:ext cx="6876479" cy="6874613"/>
                  <a:chOff x="-1502571" y="2894416"/>
                  <a:chExt cx="12182102" cy="12178801"/>
                </a:xfrm>
              </p:grpSpPr>
              <p:grpSp>
                <p:nvGrpSpPr>
                  <p:cNvPr id="2349" name="组合 5674"/>
                  <p:cNvGrpSpPr/>
                  <p:nvPr/>
                </p:nvGrpSpPr>
                <p:grpSpPr>
                  <a:xfrm>
                    <a:off x="-1502571" y="2894416"/>
                    <a:ext cx="12174490" cy="12178801"/>
                    <a:chOff x="-1502571" y="2894416"/>
                    <a:chExt cx="12174490" cy="12178801"/>
                  </a:xfrm>
                </p:grpSpPr>
                <p:grpSp>
                  <p:nvGrpSpPr>
                    <p:cNvPr id="2354" name="组合 5678"/>
                    <p:cNvGrpSpPr/>
                    <p:nvPr/>
                  </p:nvGrpSpPr>
                  <p:grpSpPr>
                    <a:xfrm>
                      <a:off x="-1502571" y="2894416"/>
                      <a:ext cx="12174490" cy="12174490"/>
                      <a:chOff x="-1502571" y="2894416"/>
                      <a:chExt cx="12174490" cy="12174490"/>
                    </a:xfrm>
                  </p:grpSpPr>
                  <p:sp>
                    <p:nvSpPr>
                      <p:cNvPr id="5683" name="任意多边形 568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84" name="弧形 5683"/>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355" name="组合 5679"/>
                    <p:cNvGrpSpPr/>
                    <p:nvPr/>
                  </p:nvGrpSpPr>
                  <p:grpSpPr>
                    <a:xfrm rot="1440000">
                      <a:off x="-1502571" y="2898727"/>
                      <a:ext cx="12174490" cy="12174490"/>
                      <a:chOff x="-1502571" y="2894416"/>
                      <a:chExt cx="12174490" cy="12174490"/>
                    </a:xfrm>
                  </p:grpSpPr>
                  <p:sp>
                    <p:nvSpPr>
                      <p:cNvPr id="5681" name="任意多边形 568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82" name="弧形 5681"/>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356" name="组合 5675"/>
                  <p:cNvGrpSpPr/>
                  <p:nvPr/>
                </p:nvGrpSpPr>
                <p:grpSpPr>
                  <a:xfrm rot="20160000">
                    <a:off x="-1494958" y="2896448"/>
                    <a:ext cx="12174489" cy="12174490"/>
                    <a:chOff x="-1502571" y="2894416"/>
                    <a:chExt cx="12174490" cy="12174490"/>
                  </a:xfrm>
                </p:grpSpPr>
                <p:sp>
                  <p:nvSpPr>
                    <p:cNvPr id="5677" name="任意多边形 567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678" name="弧形 5677"/>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361" name="组合 5657"/>
              <p:cNvGrpSpPr/>
              <p:nvPr/>
            </p:nvGrpSpPr>
            <p:grpSpPr>
              <a:xfrm>
                <a:off x="7551708" y="2098844"/>
                <a:ext cx="577888" cy="696840"/>
                <a:chOff x="7551708" y="2098844"/>
                <a:chExt cx="577888" cy="696840"/>
              </a:xfrm>
            </p:grpSpPr>
            <p:cxnSp>
              <p:nvCxnSpPr>
                <p:cNvPr id="5659" name="直接连接符 5658"/>
                <p:cNvCxnSpPr>
                  <a:endCxn id="5716"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0" name="直接连接符 5659"/>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1" name="直接连接符 5660"/>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2" name="直接连接符 5661"/>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3" name="直接连接符 5662"/>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4" name="直接连接符 5663"/>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5" name="直接连接符 5664"/>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6" name="直接连接符 5665"/>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7" name="直接连接符 5666"/>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8" name="直接连接符 5667"/>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69" name="直接连接符 5668"/>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5656" name="任意多边形 5655"/>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5797" name="椭圆 5796"/>
          <p:cNvSpPr/>
          <p:nvPr/>
        </p:nvSpPr>
        <p:spPr>
          <a:xfrm>
            <a:off x="8818871" y="3938783"/>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2362" name="组合 5797"/>
          <p:cNvGrpSpPr/>
          <p:nvPr/>
        </p:nvGrpSpPr>
        <p:grpSpPr>
          <a:xfrm rot="2040000">
            <a:off x="5893765" y="-2061766"/>
            <a:ext cx="6269871" cy="6277207"/>
            <a:chOff x="4427986" y="-1549047"/>
            <a:chExt cx="4702403" cy="4707905"/>
          </a:xfrm>
        </p:grpSpPr>
        <p:grpSp>
          <p:nvGrpSpPr>
            <p:cNvPr id="2367" name="组合 5798"/>
            <p:cNvGrpSpPr/>
            <p:nvPr/>
          </p:nvGrpSpPr>
          <p:grpSpPr>
            <a:xfrm>
              <a:off x="4427986" y="-1549047"/>
              <a:ext cx="4702403" cy="4707905"/>
              <a:chOff x="4427986" y="-1549047"/>
              <a:chExt cx="4702403" cy="4707905"/>
            </a:xfrm>
          </p:grpSpPr>
          <p:grpSp>
            <p:nvGrpSpPr>
              <p:cNvPr id="2368" name="组合 5800"/>
              <p:cNvGrpSpPr/>
              <p:nvPr/>
            </p:nvGrpSpPr>
            <p:grpSpPr>
              <a:xfrm>
                <a:off x="4427986" y="-1549047"/>
                <a:ext cx="4702403" cy="4707905"/>
                <a:chOff x="891550" y="-2998787"/>
                <a:chExt cx="6884784" cy="6892849"/>
              </a:xfrm>
            </p:grpSpPr>
            <p:grpSp>
              <p:nvGrpSpPr>
                <p:cNvPr id="2369" name="组合 5813"/>
                <p:cNvGrpSpPr/>
                <p:nvPr/>
              </p:nvGrpSpPr>
              <p:grpSpPr>
                <a:xfrm rot="11238666">
                  <a:off x="899593" y="-2998787"/>
                  <a:ext cx="6876741" cy="6876993"/>
                  <a:chOff x="-1502571" y="2890206"/>
                  <a:chExt cx="12182567" cy="12183011"/>
                </a:xfrm>
              </p:grpSpPr>
              <p:grpSp>
                <p:nvGrpSpPr>
                  <p:cNvPr id="2370" name="组合 5854"/>
                  <p:cNvGrpSpPr/>
                  <p:nvPr/>
                </p:nvGrpSpPr>
                <p:grpSpPr>
                  <a:xfrm>
                    <a:off x="-1502571" y="2894416"/>
                    <a:ext cx="12174490" cy="12178801"/>
                    <a:chOff x="-1502571" y="2894416"/>
                    <a:chExt cx="12174490" cy="12178801"/>
                  </a:xfrm>
                </p:grpSpPr>
                <p:grpSp>
                  <p:nvGrpSpPr>
                    <p:cNvPr id="2371" name="组合 5861"/>
                    <p:cNvGrpSpPr/>
                    <p:nvPr/>
                  </p:nvGrpSpPr>
                  <p:grpSpPr>
                    <a:xfrm>
                      <a:off x="-1502571" y="2894416"/>
                      <a:ext cx="12174490" cy="12174490"/>
                      <a:chOff x="-1502571" y="2894416"/>
                      <a:chExt cx="12174490" cy="12174490"/>
                    </a:xfrm>
                  </p:grpSpPr>
                  <p:sp>
                    <p:nvSpPr>
                      <p:cNvPr id="5866" name="任意多边形 58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67" name="弧形 5866"/>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373" name="组合 5862"/>
                    <p:cNvGrpSpPr/>
                    <p:nvPr/>
                  </p:nvGrpSpPr>
                  <p:grpSpPr>
                    <a:xfrm rot="1440000">
                      <a:off x="-1502571" y="2898727"/>
                      <a:ext cx="12174490" cy="12174490"/>
                      <a:chOff x="-1502571" y="2894416"/>
                      <a:chExt cx="12174490" cy="12174490"/>
                    </a:xfrm>
                  </p:grpSpPr>
                  <p:sp>
                    <p:nvSpPr>
                      <p:cNvPr id="5864" name="任意多边形 586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65" name="弧形 5864"/>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374" name="组合 5855"/>
                  <p:cNvGrpSpPr/>
                  <p:nvPr/>
                </p:nvGrpSpPr>
                <p:grpSpPr>
                  <a:xfrm rot="20160000">
                    <a:off x="-1494951" y="2896456"/>
                    <a:ext cx="12174490" cy="12174491"/>
                    <a:chOff x="-1502571" y="2894416"/>
                    <a:chExt cx="12174490" cy="12174490"/>
                  </a:xfrm>
                </p:grpSpPr>
                <p:sp>
                  <p:nvSpPr>
                    <p:cNvPr id="5860" name="任意多边形 585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61" name="弧形 5860"/>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01" name="组合 5856"/>
                  <p:cNvGrpSpPr/>
                  <p:nvPr/>
                </p:nvGrpSpPr>
                <p:grpSpPr>
                  <a:xfrm rot="18720000">
                    <a:off x="-1494494" y="2890206"/>
                    <a:ext cx="12174490" cy="12174490"/>
                    <a:chOff x="-1502571" y="2894416"/>
                    <a:chExt cx="12174490" cy="12174490"/>
                  </a:xfrm>
                </p:grpSpPr>
                <p:sp>
                  <p:nvSpPr>
                    <p:cNvPr id="5858" name="任意多边形 58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59" name="弧形 5858"/>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02" name="组合 5815"/>
                <p:cNvGrpSpPr/>
                <p:nvPr/>
              </p:nvGrpSpPr>
              <p:grpSpPr>
                <a:xfrm rot="5460000">
                  <a:off x="891676" y="-2983773"/>
                  <a:ext cx="6876741" cy="6876993"/>
                  <a:chOff x="-1502571" y="2890206"/>
                  <a:chExt cx="12182567" cy="12183011"/>
                </a:xfrm>
              </p:grpSpPr>
              <p:grpSp>
                <p:nvGrpSpPr>
                  <p:cNvPr id="2408" name="组合 5841"/>
                  <p:cNvGrpSpPr/>
                  <p:nvPr/>
                </p:nvGrpSpPr>
                <p:grpSpPr>
                  <a:xfrm>
                    <a:off x="-1502571" y="2894416"/>
                    <a:ext cx="12174490" cy="12178801"/>
                    <a:chOff x="-1502571" y="2894416"/>
                    <a:chExt cx="12174490" cy="12178801"/>
                  </a:xfrm>
                </p:grpSpPr>
                <p:grpSp>
                  <p:nvGrpSpPr>
                    <p:cNvPr id="2412" name="组合 5848"/>
                    <p:cNvGrpSpPr/>
                    <p:nvPr/>
                  </p:nvGrpSpPr>
                  <p:grpSpPr>
                    <a:xfrm>
                      <a:off x="-1502571" y="2894416"/>
                      <a:ext cx="12174490" cy="12174490"/>
                      <a:chOff x="-1502571" y="2894416"/>
                      <a:chExt cx="12174490" cy="12174490"/>
                    </a:xfrm>
                  </p:grpSpPr>
                  <p:sp>
                    <p:nvSpPr>
                      <p:cNvPr id="5853" name="任意多边形 585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54" name="弧形 5853"/>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13" name="组合 5849"/>
                    <p:cNvGrpSpPr/>
                    <p:nvPr/>
                  </p:nvGrpSpPr>
                  <p:grpSpPr>
                    <a:xfrm rot="1440000">
                      <a:off x="-1502571" y="2898727"/>
                      <a:ext cx="12174490" cy="12174490"/>
                      <a:chOff x="-1502571" y="2894416"/>
                      <a:chExt cx="12174490" cy="12174490"/>
                    </a:xfrm>
                  </p:grpSpPr>
                  <p:sp>
                    <p:nvSpPr>
                      <p:cNvPr id="5851" name="任意多边形 585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52" name="弧形 5851"/>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15" name="组合 5842"/>
                  <p:cNvGrpSpPr/>
                  <p:nvPr/>
                </p:nvGrpSpPr>
                <p:grpSpPr>
                  <a:xfrm rot="20160000">
                    <a:off x="-1494950" y="2896456"/>
                    <a:ext cx="12174490" cy="12174491"/>
                    <a:chOff x="-1502571" y="2894416"/>
                    <a:chExt cx="12174490" cy="12174490"/>
                  </a:xfrm>
                </p:grpSpPr>
                <p:sp>
                  <p:nvSpPr>
                    <p:cNvPr id="5847" name="任意多边形 584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48" name="弧形 5847"/>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16" name="组合 5843"/>
                  <p:cNvGrpSpPr/>
                  <p:nvPr/>
                </p:nvGrpSpPr>
                <p:grpSpPr>
                  <a:xfrm rot="18720000">
                    <a:off x="-1494494" y="2890206"/>
                    <a:ext cx="12174490" cy="12174490"/>
                    <a:chOff x="-1502571" y="2894416"/>
                    <a:chExt cx="12174490" cy="12174490"/>
                  </a:xfrm>
                </p:grpSpPr>
                <p:sp>
                  <p:nvSpPr>
                    <p:cNvPr id="5845" name="任意多边形 58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46" name="弧形 5845"/>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19" name="组合 5816"/>
                <p:cNvGrpSpPr/>
                <p:nvPr/>
              </p:nvGrpSpPr>
              <p:grpSpPr>
                <a:xfrm rot="21301570">
                  <a:off x="896720" y="-2983731"/>
                  <a:ext cx="6876741" cy="6876993"/>
                  <a:chOff x="-1502571" y="2890206"/>
                  <a:chExt cx="12182567" cy="12183011"/>
                </a:xfrm>
              </p:grpSpPr>
              <p:grpSp>
                <p:nvGrpSpPr>
                  <p:cNvPr id="2422" name="组合 5828"/>
                  <p:cNvGrpSpPr/>
                  <p:nvPr/>
                </p:nvGrpSpPr>
                <p:grpSpPr>
                  <a:xfrm>
                    <a:off x="-1502571" y="2894416"/>
                    <a:ext cx="12174490" cy="12178801"/>
                    <a:chOff x="-1502571" y="2894416"/>
                    <a:chExt cx="12174490" cy="12178801"/>
                  </a:xfrm>
                </p:grpSpPr>
                <p:grpSp>
                  <p:nvGrpSpPr>
                    <p:cNvPr id="2423" name="组合 5835"/>
                    <p:cNvGrpSpPr/>
                    <p:nvPr/>
                  </p:nvGrpSpPr>
                  <p:grpSpPr>
                    <a:xfrm>
                      <a:off x="-1502571" y="2894416"/>
                      <a:ext cx="12174490" cy="12174490"/>
                      <a:chOff x="-1502571" y="2894416"/>
                      <a:chExt cx="12174490" cy="12174490"/>
                    </a:xfrm>
                  </p:grpSpPr>
                  <p:sp>
                    <p:nvSpPr>
                      <p:cNvPr id="5840" name="任意多边形 58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41" name="弧形 5840"/>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28" name="组合 5836"/>
                    <p:cNvGrpSpPr/>
                    <p:nvPr/>
                  </p:nvGrpSpPr>
                  <p:grpSpPr>
                    <a:xfrm rot="1440000">
                      <a:off x="-1502571" y="2898727"/>
                      <a:ext cx="12174490" cy="12174490"/>
                      <a:chOff x="-1502571" y="2894416"/>
                      <a:chExt cx="12174490" cy="12174490"/>
                    </a:xfrm>
                  </p:grpSpPr>
                  <p:sp>
                    <p:nvSpPr>
                      <p:cNvPr id="5838" name="任意多边形 583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39" name="弧形 5838"/>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29" name="组合 5829"/>
                  <p:cNvGrpSpPr/>
                  <p:nvPr/>
                </p:nvGrpSpPr>
                <p:grpSpPr>
                  <a:xfrm rot="20160000">
                    <a:off x="-1494951" y="2896456"/>
                    <a:ext cx="12174490" cy="12174491"/>
                    <a:chOff x="-1502571" y="2894416"/>
                    <a:chExt cx="12174490" cy="12174490"/>
                  </a:xfrm>
                </p:grpSpPr>
                <p:sp>
                  <p:nvSpPr>
                    <p:cNvPr id="5834" name="任意多边形 58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35" name="弧形 5834"/>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30" name="组合 5830"/>
                  <p:cNvGrpSpPr/>
                  <p:nvPr/>
                </p:nvGrpSpPr>
                <p:grpSpPr>
                  <a:xfrm rot="18720000">
                    <a:off x="-1494494" y="2890206"/>
                    <a:ext cx="12174490" cy="12174490"/>
                    <a:chOff x="-1502571" y="2894416"/>
                    <a:chExt cx="12174490" cy="12174490"/>
                  </a:xfrm>
                </p:grpSpPr>
                <p:sp>
                  <p:nvSpPr>
                    <p:cNvPr id="5832" name="任意多边形 583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33" name="弧形 5832"/>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35" name="组合 5817"/>
                <p:cNvGrpSpPr/>
                <p:nvPr/>
              </p:nvGrpSpPr>
              <p:grpSpPr>
                <a:xfrm rot="15558724">
                  <a:off x="896367" y="-2981484"/>
                  <a:ext cx="6876479" cy="6874613"/>
                  <a:chOff x="-1502571" y="2894416"/>
                  <a:chExt cx="12182102" cy="12178801"/>
                </a:xfrm>
              </p:grpSpPr>
              <p:grpSp>
                <p:nvGrpSpPr>
                  <p:cNvPr id="2436" name="组合 5818"/>
                  <p:cNvGrpSpPr/>
                  <p:nvPr/>
                </p:nvGrpSpPr>
                <p:grpSpPr>
                  <a:xfrm>
                    <a:off x="-1502571" y="2894416"/>
                    <a:ext cx="12174490" cy="12178801"/>
                    <a:chOff x="-1502571" y="2894416"/>
                    <a:chExt cx="12174490" cy="12178801"/>
                  </a:xfrm>
                </p:grpSpPr>
                <p:grpSp>
                  <p:nvGrpSpPr>
                    <p:cNvPr id="2441" name="组合 5822"/>
                    <p:cNvGrpSpPr/>
                    <p:nvPr/>
                  </p:nvGrpSpPr>
                  <p:grpSpPr>
                    <a:xfrm>
                      <a:off x="-1502571" y="2894416"/>
                      <a:ext cx="12174490" cy="12174490"/>
                      <a:chOff x="-1502571" y="2894416"/>
                      <a:chExt cx="12174490" cy="12174490"/>
                    </a:xfrm>
                  </p:grpSpPr>
                  <p:sp>
                    <p:nvSpPr>
                      <p:cNvPr id="5827" name="任意多边形 582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28" name="弧形 5827"/>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42" name="组合 5823"/>
                    <p:cNvGrpSpPr/>
                    <p:nvPr/>
                  </p:nvGrpSpPr>
                  <p:grpSpPr>
                    <a:xfrm rot="1440000">
                      <a:off x="-1502571" y="2898727"/>
                      <a:ext cx="12174490" cy="12174490"/>
                      <a:chOff x="-1502571" y="2894416"/>
                      <a:chExt cx="12174490" cy="12174490"/>
                    </a:xfrm>
                  </p:grpSpPr>
                  <p:sp>
                    <p:nvSpPr>
                      <p:cNvPr id="5825" name="任意多边形 582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26" name="弧形 5825"/>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43" name="组合 5819"/>
                  <p:cNvGrpSpPr/>
                  <p:nvPr/>
                </p:nvGrpSpPr>
                <p:grpSpPr>
                  <a:xfrm rot="20160000">
                    <a:off x="-1494958" y="2896448"/>
                    <a:ext cx="12174489" cy="12174490"/>
                    <a:chOff x="-1502571" y="2894416"/>
                    <a:chExt cx="12174490" cy="12174490"/>
                  </a:xfrm>
                </p:grpSpPr>
                <p:sp>
                  <p:nvSpPr>
                    <p:cNvPr id="5821" name="任意多边形 582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22" name="弧形 5821"/>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448" name="组合 5801"/>
              <p:cNvGrpSpPr/>
              <p:nvPr/>
            </p:nvGrpSpPr>
            <p:grpSpPr>
              <a:xfrm>
                <a:off x="7551708" y="2098844"/>
                <a:ext cx="577888" cy="696840"/>
                <a:chOff x="7551708" y="2098844"/>
                <a:chExt cx="577888" cy="696840"/>
              </a:xfrm>
            </p:grpSpPr>
            <p:cxnSp>
              <p:nvCxnSpPr>
                <p:cNvPr id="5803" name="直接连接符 5802"/>
                <p:cNvCxnSpPr>
                  <a:endCxn id="5860"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04" name="直接连接符 5803"/>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05" name="直接连接符 5804"/>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06" name="直接连接符 5805"/>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07" name="直接连接符 5806"/>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08" name="直接连接符 5807"/>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09" name="直接连接符 5808"/>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10" name="直接连接符 5809"/>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11" name="直接连接符 5810"/>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12" name="直接连接符 5811"/>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13" name="直接连接符 5812"/>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5800" name="任意多边形 5799"/>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49" name="组合 5867"/>
          <p:cNvGrpSpPr/>
          <p:nvPr/>
        </p:nvGrpSpPr>
        <p:grpSpPr>
          <a:xfrm rot="19529307">
            <a:off x="5943864" y="3499827"/>
            <a:ext cx="6276512" cy="6276792"/>
            <a:chOff x="4450954" y="2616684"/>
            <a:chExt cx="4707384" cy="4707594"/>
          </a:xfrm>
        </p:grpSpPr>
        <p:grpSp>
          <p:nvGrpSpPr>
            <p:cNvPr id="2454" name="组合 5868"/>
            <p:cNvGrpSpPr/>
            <p:nvPr/>
          </p:nvGrpSpPr>
          <p:grpSpPr>
            <a:xfrm>
              <a:off x="4450954" y="2616684"/>
              <a:ext cx="4707384" cy="4707594"/>
              <a:chOff x="4450954" y="2616684"/>
              <a:chExt cx="4707384" cy="4707594"/>
            </a:xfrm>
          </p:grpSpPr>
          <p:grpSp>
            <p:nvGrpSpPr>
              <p:cNvPr id="2455" name="组合 5870"/>
              <p:cNvGrpSpPr/>
              <p:nvPr/>
            </p:nvGrpSpPr>
            <p:grpSpPr>
              <a:xfrm>
                <a:off x="4450954" y="2616684"/>
                <a:ext cx="4707384" cy="4707594"/>
                <a:chOff x="913364" y="3059702"/>
                <a:chExt cx="6892080" cy="6892388"/>
              </a:xfrm>
            </p:grpSpPr>
            <p:grpSp>
              <p:nvGrpSpPr>
                <p:cNvPr id="2456" name="组合 5884"/>
                <p:cNvGrpSpPr/>
                <p:nvPr/>
              </p:nvGrpSpPr>
              <p:grpSpPr>
                <a:xfrm rot="840000">
                  <a:off x="913364" y="3075095"/>
                  <a:ext cx="6876742" cy="6876995"/>
                  <a:chOff x="-1502571" y="2890206"/>
                  <a:chExt cx="12182567" cy="12183011"/>
                </a:xfrm>
              </p:grpSpPr>
              <p:grpSp>
                <p:nvGrpSpPr>
                  <p:cNvPr id="2461" name="组合 5924"/>
                  <p:cNvGrpSpPr/>
                  <p:nvPr/>
                </p:nvGrpSpPr>
                <p:grpSpPr>
                  <a:xfrm>
                    <a:off x="-1502571" y="2894416"/>
                    <a:ext cx="12174490" cy="12178801"/>
                    <a:chOff x="-1502571" y="2894416"/>
                    <a:chExt cx="12174490" cy="12178801"/>
                  </a:xfrm>
                </p:grpSpPr>
                <p:grpSp>
                  <p:nvGrpSpPr>
                    <p:cNvPr id="2462" name="组合 5931"/>
                    <p:cNvGrpSpPr/>
                    <p:nvPr/>
                  </p:nvGrpSpPr>
                  <p:grpSpPr>
                    <a:xfrm>
                      <a:off x="-1502571" y="2894416"/>
                      <a:ext cx="12174490" cy="12174490"/>
                      <a:chOff x="-1502571" y="2894416"/>
                      <a:chExt cx="12174490" cy="12174490"/>
                    </a:xfrm>
                  </p:grpSpPr>
                  <p:sp>
                    <p:nvSpPr>
                      <p:cNvPr id="5936" name="任意多边形 593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37" name="弧形 5936"/>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67" name="组合 5932"/>
                    <p:cNvGrpSpPr/>
                    <p:nvPr/>
                  </p:nvGrpSpPr>
                  <p:grpSpPr>
                    <a:xfrm rot="1440000">
                      <a:off x="-1502571" y="2898727"/>
                      <a:ext cx="12174490" cy="12174490"/>
                      <a:chOff x="-1502571" y="2894416"/>
                      <a:chExt cx="12174490" cy="12174490"/>
                    </a:xfrm>
                  </p:grpSpPr>
                  <p:sp>
                    <p:nvSpPr>
                      <p:cNvPr id="5934" name="任意多边形 59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35" name="弧形 5934"/>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68" name="组合 5925"/>
                  <p:cNvGrpSpPr/>
                  <p:nvPr/>
                </p:nvGrpSpPr>
                <p:grpSpPr>
                  <a:xfrm rot="20160000">
                    <a:off x="-1494948" y="2896461"/>
                    <a:ext cx="12174490" cy="12174491"/>
                    <a:chOff x="-1502571" y="2894416"/>
                    <a:chExt cx="12174490" cy="12174490"/>
                  </a:xfrm>
                </p:grpSpPr>
                <p:sp>
                  <p:nvSpPr>
                    <p:cNvPr id="5930" name="任意多边形 59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31" name="弧形 5930"/>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70" name="组合 5926"/>
                  <p:cNvGrpSpPr/>
                  <p:nvPr/>
                </p:nvGrpSpPr>
                <p:grpSpPr>
                  <a:xfrm rot="18720000">
                    <a:off x="-1494494" y="2890206"/>
                    <a:ext cx="12174490" cy="12174490"/>
                    <a:chOff x="-1502571" y="2894416"/>
                    <a:chExt cx="12174490" cy="12174490"/>
                  </a:xfrm>
                </p:grpSpPr>
                <p:sp>
                  <p:nvSpPr>
                    <p:cNvPr id="5928" name="任意多边形 59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29" name="弧形 5928"/>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71" name="组合 5885"/>
                <p:cNvGrpSpPr/>
                <p:nvPr/>
              </p:nvGrpSpPr>
              <p:grpSpPr>
                <a:xfrm rot="6598794">
                  <a:off x="916156" y="3070412"/>
                  <a:ext cx="6876742" cy="6876995"/>
                  <a:chOff x="-1502571" y="2890206"/>
                  <a:chExt cx="12182567" cy="12183011"/>
                </a:xfrm>
              </p:grpSpPr>
              <p:grpSp>
                <p:nvGrpSpPr>
                  <p:cNvPr id="2480" name="组合 5911"/>
                  <p:cNvGrpSpPr/>
                  <p:nvPr/>
                </p:nvGrpSpPr>
                <p:grpSpPr>
                  <a:xfrm>
                    <a:off x="-1502571" y="2894416"/>
                    <a:ext cx="12174490" cy="12178801"/>
                    <a:chOff x="-1502571" y="2894416"/>
                    <a:chExt cx="12174490" cy="12178801"/>
                  </a:xfrm>
                </p:grpSpPr>
                <p:grpSp>
                  <p:nvGrpSpPr>
                    <p:cNvPr id="2481" name="组合 5918"/>
                    <p:cNvGrpSpPr/>
                    <p:nvPr/>
                  </p:nvGrpSpPr>
                  <p:grpSpPr>
                    <a:xfrm>
                      <a:off x="-1502571" y="2894416"/>
                      <a:ext cx="12174490" cy="12174490"/>
                      <a:chOff x="-1502571" y="2894416"/>
                      <a:chExt cx="12174490" cy="12174490"/>
                    </a:xfrm>
                  </p:grpSpPr>
                  <p:sp>
                    <p:nvSpPr>
                      <p:cNvPr id="5923" name="任意多边形 592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24" name="弧形 5923"/>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82" name="组合 5919"/>
                    <p:cNvGrpSpPr/>
                    <p:nvPr/>
                  </p:nvGrpSpPr>
                  <p:grpSpPr>
                    <a:xfrm rot="1440000">
                      <a:off x="-1502571" y="2898727"/>
                      <a:ext cx="12174490" cy="12174490"/>
                      <a:chOff x="-1502571" y="2894416"/>
                      <a:chExt cx="12174490" cy="12174490"/>
                    </a:xfrm>
                  </p:grpSpPr>
                  <p:sp>
                    <p:nvSpPr>
                      <p:cNvPr id="5921" name="任意多边形 592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22" name="弧形 5921"/>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83" name="组合 5912"/>
                  <p:cNvGrpSpPr/>
                  <p:nvPr/>
                </p:nvGrpSpPr>
                <p:grpSpPr>
                  <a:xfrm rot="20160000">
                    <a:off x="-1494947" y="2896461"/>
                    <a:ext cx="12174490" cy="12174491"/>
                    <a:chOff x="-1502571" y="2894416"/>
                    <a:chExt cx="12174490" cy="12174490"/>
                  </a:xfrm>
                </p:grpSpPr>
                <p:sp>
                  <p:nvSpPr>
                    <p:cNvPr id="5917" name="任意多边形 591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18" name="弧形 5917"/>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84" name="组合 5913"/>
                  <p:cNvGrpSpPr/>
                  <p:nvPr/>
                </p:nvGrpSpPr>
                <p:grpSpPr>
                  <a:xfrm rot="18720000">
                    <a:off x="-1494494" y="2890206"/>
                    <a:ext cx="12174490" cy="12174490"/>
                    <a:chOff x="-1502571" y="2894416"/>
                    <a:chExt cx="12174490" cy="12174490"/>
                  </a:xfrm>
                </p:grpSpPr>
                <p:sp>
                  <p:nvSpPr>
                    <p:cNvPr id="5915" name="任意多边形 59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16" name="弧形 5915"/>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85" name="组合 5886"/>
                <p:cNvGrpSpPr/>
                <p:nvPr/>
              </p:nvGrpSpPr>
              <p:grpSpPr>
                <a:xfrm rot="12359537">
                  <a:off x="916156" y="3070412"/>
                  <a:ext cx="6876742" cy="6876995"/>
                  <a:chOff x="-1502571" y="2890206"/>
                  <a:chExt cx="12182567" cy="12183011"/>
                </a:xfrm>
              </p:grpSpPr>
              <p:grpSp>
                <p:nvGrpSpPr>
                  <p:cNvPr id="2486" name="组合 5898"/>
                  <p:cNvGrpSpPr/>
                  <p:nvPr/>
                </p:nvGrpSpPr>
                <p:grpSpPr>
                  <a:xfrm>
                    <a:off x="-1502571" y="2894416"/>
                    <a:ext cx="12174490" cy="12178801"/>
                    <a:chOff x="-1502571" y="2894416"/>
                    <a:chExt cx="12174490" cy="12178801"/>
                  </a:xfrm>
                </p:grpSpPr>
                <p:grpSp>
                  <p:nvGrpSpPr>
                    <p:cNvPr id="2487" name="组合 5905"/>
                    <p:cNvGrpSpPr/>
                    <p:nvPr/>
                  </p:nvGrpSpPr>
                  <p:grpSpPr>
                    <a:xfrm>
                      <a:off x="-1502571" y="2894416"/>
                      <a:ext cx="12174490" cy="12174490"/>
                      <a:chOff x="-1502571" y="2894416"/>
                      <a:chExt cx="12174490" cy="12174490"/>
                    </a:xfrm>
                  </p:grpSpPr>
                  <p:sp>
                    <p:nvSpPr>
                      <p:cNvPr id="5910" name="任意多边形 59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11" name="弧形 5910"/>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88" name="组合 5906"/>
                    <p:cNvGrpSpPr/>
                    <p:nvPr/>
                  </p:nvGrpSpPr>
                  <p:grpSpPr>
                    <a:xfrm rot="1440000">
                      <a:off x="-1502571" y="2898727"/>
                      <a:ext cx="12174490" cy="12174490"/>
                      <a:chOff x="-1502571" y="2894416"/>
                      <a:chExt cx="12174490" cy="12174490"/>
                    </a:xfrm>
                  </p:grpSpPr>
                  <p:sp>
                    <p:nvSpPr>
                      <p:cNvPr id="5908" name="任意多边形 59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09" name="弧形 5908"/>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89" name="组合 5899"/>
                  <p:cNvGrpSpPr/>
                  <p:nvPr/>
                </p:nvGrpSpPr>
                <p:grpSpPr>
                  <a:xfrm rot="20160000">
                    <a:off x="-1494949" y="2896460"/>
                    <a:ext cx="12174490" cy="12174491"/>
                    <a:chOff x="-1502571" y="2894416"/>
                    <a:chExt cx="12174490" cy="12174490"/>
                  </a:xfrm>
                </p:grpSpPr>
                <p:sp>
                  <p:nvSpPr>
                    <p:cNvPr id="5904" name="任意多边形 590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05" name="弧形 5904"/>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90" name="组合 5900"/>
                  <p:cNvGrpSpPr/>
                  <p:nvPr/>
                </p:nvGrpSpPr>
                <p:grpSpPr>
                  <a:xfrm rot="18720000">
                    <a:off x="-1494494" y="2890206"/>
                    <a:ext cx="12174490" cy="12174490"/>
                    <a:chOff x="-1502571" y="2894416"/>
                    <a:chExt cx="12174490" cy="12174490"/>
                  </a:xfrm>
                </p:grpSpPr>
                <p:sp>
                  <p:nvSpPr>
                    <p:cNvPr id="5902" name="任意多边形 59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03" name="弧形 5902"/>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91" name="组合 5887"/>
                <p:cNvGrpSpPr/>
                <p:nvPr/>
              </p:nvGrpSpPr>
              <p:grpSpPr>
                <a:xfrm rot="16678863">
                  <a:off x="929893" y="3060634"/>
                  <a:ext cx="6876484" cy="6874619"/>
                  <a:chOff x="-1502571" y="2894416"/>
                  <a:chExt cx="12182112" cy="12178801"/>
                </a:xfrm>
              </p:grpSpPr>
              <p:grpSp>
                <p:nvGrpSpPr>
                  <p:cNvPr id="2492" name="组合 5888"/>
                  <p:cNvGrpSpPr/>
                  <p:nvPr/>
                </p:nvGrpSpPr>
                <p:grpSpPr>
                  <a:xfrm>
                    <a:off x="-1502571" y="2894416"/>
                    <a:ext cx="12174490" cy="12178801"/>
                    <a:chOff x="-1502571" y="2894416"/>
                    <a:chExt cx="12174490" cy="12178801"/>
                  </a:xfrm>
                </p:grpSpPr>
                <p:grpSp>
                  <p:nvGrpSpPr>
                    <p:cNvPr id="2493" name="组合 5892"/>
                    <p:cNvGrpSpPr/>
                    <p:nvPr/>
                  </p:nvGrpSpPr>
                  <p:grpSpPr>
                    <a:xfrm>
                      <a:off x="-1502571" y="2894416"/>
                      <a:ext cx="12174490" cy="12174490"/>
                      <a:chOff x="-1502571" y="2894416"/>
                      <a:chExt cx="12174490" cy="12174490"/>
                    </a:xfrm>
                  </p:grpSpPr>
                  <p:sp>
                    <p:nvSpPr>
                      <p:cNvPr id="5897" name="任意多边形 589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98" name="弧形 5897"/>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494" name="组合 5893"/>
                    <p:cNvGrpSpPr/>
                    <p:nvPr/>
                  </p:nvGrpSpPr>
                  <p:grpSpPr>
                    <a:xfrm rot="1440000">
                      <a:off x="-1502571" y="2898727"/>
                      <a:ext cx="12174490" cy="12174490"/>
                      <a:chOff x="-1502571" y="2894416"/>
                      <a:chExt cx="12174490" cy="12174490"/>
                    </a:xfrm>
                  </p:grpSpPr>
                  <p:sp>
                    <p:nvSpPr>
                      <p:cNvPr id="5895" name="任意多边形 58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96" name="弧形 5895"/>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495" name="组合 5889"/>
                  <p:cNvGrpSpPr/>
                  <p:nvPr/>
                </p:nvGrpSpPr>
                <p:grpSpPr>
                  <a:xfrm rot="20160000">
                    <a:off x="-1494949" y="2896460"/>
                    <a:ext cx="12174490" cy="12174490"/>
                    <a:chOff x="-1502571" y="2894416"/>
                    <a:chExt cx="12174490" cy="12174490"/>
                  </a:xfrm>
                </p:grpSpPr>
                <p:sp>
                  <p:nvSpPr>
                    <p:cNvPr id="5891" name="任意多边形 589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92" name="弧形 5891"/>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496" name="组合 5871"/>
              <p:cNvGrpSpPr/>
              <p:nvPr/>
            </p:nvGrpSpPr>
            <p:grpSpPr>
              <a:xfrm rot="14480122">
                <a:off x="7194280" y="2824180"/>
                <a:ext cx="633245" cy="709004"/>
                <a:chOff x="7492129" y="2077402"/>
                <a:chExt cx="633245" cy="709004"/>
              </a:xfrm>
            </p:grpSpPr>
            <p:cxnSp>
              <p:nvCxnSpPr>
                <p:cNvPr id="5873" name="直接连接符 5872"/>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74" name="直接连接符 5873"/>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75" name="直接连接符 5874"/>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76" name="直接连接符 5875"/>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77" name="直接连接符 5876"/>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78" name="直接连接符 5877"/>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79" name="直接连接符 5878"/>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80" name="直接连接符 5879"/>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81" name="直接连接符 5880"/>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82" name="直接连接符 5881"/>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83" name="直接连接符 5882"/>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84" name="直接连接符 5883"/>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5870" name="任意多边形 5869"/>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5941" name="椭圆 5940"/>
          <p:cNvSpPr/>
          <p:nvPr/>
        </p:nvSpPr>
        <p:spPr>
          <a:xfrm>
            <a:off x="8745558" y="3967679"/>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2498" name="组合 5941"/>
          <p:cNvGrpSpPr/>
          <p:nvPr/>
        </p:nvGrpSpPr>
        <p:grpSpPr>
          <a:xfrm rot="2160000">
            <a:off x="5888386" y="-2063612"/>
            <a:ext cx="6269871" cy="6277207"/>
            <a:chOff x="4427986" y="-1549047"/>
            <a:chExt cx="4702403" cy="4707905"/>
          </a:xfrm>
        </p:grpSpPr>
        <p:grpSp>
          <p:nvGrpSpPr>
            <p:cNvPr id="2499" name="组合 5942"/>
            <p:cNvGrpSpPr/>
            <p:nvPr/>
          </p:nvGrpSpPr>
          <p:grpSpPr>
            <a:xfrm>
              <a:off x="4427986" y="-1549047"/>
              <a:ext cx="4702403" cy="4707905"/>
              <a:chOff x="4427986" y="-1549047"/>
              <a:chExt cx="4702403" cy="4707905"/>
            </a:xfrm>
          </p:grpSpPr>
          <p:grpSp>
            <p:nvGrpSpPr>
              <p:cNvPr id="2500" name="组合 5944"/>
              <p:cNvGrpSpPr/>
              <p:nvPr/>
            </p:nvGrpSpPr>
            <p:grpSpPr>
              <a:xfrm>
                <a:off x="4427986" y="-1549047"/>
                <a:ext cx="4702403" cy="4707905"/>
                <a:chOff x="891550" y="-2998787"/>
                <a:chExt cx="6884784" cy="6892849"/>
              </a:xfrm>
            </p:grpSpPr>
            <p:grpSp>
              <p:nvGrpSpPr>
                <p:cNvPr id="2501" name="组合 5957"/>
                <p:cNvGrpSpPr/>
                <p:nvPr/>
              </p:nvGrpSpPr>
              <p:grpSpPr>
                <a:xfrm rot="11238666">
                  <a:off x="899593" y="-2998787"/>
                  <a:ext cx="6876741" cy="6876993"/>
                  <a:chOff x="-1502571" y="2890206"/>
                  <a:chExt cx="12182567" cy="12183011"/>
                </a:xfrm>
              </p:grpSpPr>
              <p:grpSp>
                <p:nvGrpSpPr>
                  <p:cNvPr id="2502" name="组合 5998"/>
                  <p:cNvGrpSpPr/>
                  <p:nvPr/>
                </p:nvGrpSpPr>
                <p:grpSpPr>
                  <a:xfrm>
                    <a:off x="-1502571" y="2894416"/>
                    <a:ext cx="12174490" cy="12178801"/>
                    <a:chOff x="-1502571" y="2894416"/>
                    <a:chExt cx="12174490" cy="12178801"/>
                  </a:xfrm>
                </p:grpSpPr>
                <p:grpSp>
                  <p:nvGrpSpPr>
                    <p:cNvPr id="2503" name="组合 6005"/>
                    <p:cNvGrpSpPr/>
                    <p:nvPr/>
                  </p:nvGrpSpPr>
                  <p:grpSpPr>
                    <a:xfrm>
                      <a:off x="-1502571" y="2894416"/>
                      <a:ext cx="12174490" cy="12174490"/>
                      <a:chOff x="-1502571" y="2894416"/>
                      <a:chExt cx="12174490" cy="12174490"/>
                    </a:xfrm>
                  </p:grpSpPr>
                  <p:sp>
                    <p:nvSpPr>
                      <p:cNvPr id="6010" name="任意多边形 60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11" name="弧形 6010"/>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504" name="组合 6006"/>
                    <p:cNvGrpSpPr/>
                    <p:nvPr/>
                  </p:nvGrpSpPr>
                  <p:grpSpPr>
                    <a:xfrm rot="1440000">
                      <a:off x="-1502571" y="2898727"/>
                      <a:ext cx="12174490" cy="12174490"/>
                      <a:chOff x="-1502571" y="2894416"/>
                      <a:chExt cx="12174490" cy="12174490"/>
                    </a:xfrm>
                  </p:grpSpPr>
                  <p:sp>
                    <p:nvSpPr>
                      <p:cNvPr id="6008" name="任意多边形 600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09" name="弧形 6008"/>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505" name="组合 5999"/>
                  <p:cNvGrpSpPr/>
                  <p:nvPr/>
                </p:nvGrpSpPr>
                <p:grpSpPr>
                  <a:xfrm rot="20160000">
                    <a:off x="-1494951" y="2896456"/>
                    <a:ext cx="12174490" cy="12174491"/>
                    <a:chOff x="-1502571" y="2894416"/>
                    <a:chExt cx="12174490" cy="12174490"/>
                  </a:xfrm>
                </p:grpSpPr>
                <p:sp>
                  <p:nvSpPr>
                    <p:cNvPr id="6004" name="任意多边形 600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05" name="弧形 6004"/>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506" name="组合 6000"/>
                  <p:cNvGrpSpPr/>
                  <p:nvPr/>
                </p:nvGrpSpPr>
                <p:grpSpPr>
                  <a:xfrm rot="18720000">
                    <a:off x="-1494494" y="2890206"/>
                    <a:ext cx="12174490" cy="12174490"/>
                    <a:chOff x="-1502571" y="2894416"/>
                    <a:chExt cx="12174490" cy="12174490"/>
                  </a:xfrm>
                </p:grpSpPr>
                <p:sp>
                  <p:nvSpPr>
                    <p:cNvPr id="6002" name="任意多边形 60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003" name="弧形 6002"/>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507" name="组合 5959"/>
                <p:cNvGrpSpPr/>
                <p:nvPr/>
              </p:nvGrpSpPr>
              <p:grpSpPr>
                <a:xfrm rot="5460000">
                  <a:off x="891676" y="-2983773"/>
                  <a:ext cx="6876741" cy="6876993"/>
                  <a:chOff x="-1502571" y="2890206"/>
                  <a:chExt cx="12182567" cy="12183011"/>
                </a:xfrm>
              </p:grpSpPr>
              <p:grpSp>
                <p:nvGrpSpPr>
                  <p:cNvPr id="2508" name="组合 5985"/>
                  <p:cNvGrpSpPr/>
                  <p:nvPr/>
                </p:nvGrpSpPr>
                <p:grpSpPr>
                  <a:xfrm>
                    <a:off x="-1502571" y="2894416"/>
                    <a:ext cx="12174490" cy="12178801"/>
                    <a:chOff x="-1502571" y="2894416"/>
                    <a:chExt cx="12174490" cy="12178801"/>
                  </a:xfrm>
                </p:grpSpPr>
                <p:grpSp>
                  <p:nvGrpSpPr>
                    <p:cNvPr id="2509" name="组合 5992"/>
                    <p:cNvGrpSpPr/>
                    <p:nvPr/>
                  </p:nvGrpSpPr>
                  <p:grpSpPr>
                    <a:xfrm>
                      <a:off x="-1502571" y="2894416"/>
                      <a:ext cx="12174490" cy="12174490"/>
                      <a:chOff x="-1502571" y="2894416"/>
                      <a:chExt cx="12174490" cy="12174490"/>
                    </a:xfrm>
                  </p:grpSpPr>
                  <p:sp>
                    <p:nvSpPr>
                      <p:cNvPr id="5997" name="任意多边形 599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98" name="弧形 5997"/>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510" name="组合 5993"/>
                    <p:cNvGrpSpPr/>
                    <p:nvPr/>
                  </p:nvGrpSpPr>
                  <p:grpSpPr>
                    <a:xfrm rot="1440000">
                      <a:off x="-1502571" y="2898727"/>
                      <a:ext cx="12174490" cy="12174490"/>
                      <a:chOff x="-1502571" y="2894416"/>
                      <a:chExt cx="12174490" cy="12174490"/>
                    </a:xfrm>
                  </p:grpSpPr>
                  <p:sp>
                    <p:nvSpPr>
                      <p:cNvPr id="5995" name="任意多边形 59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96" name="弧形 5995"/>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511" name="组合 5986"/>
                  <p:cNvGrpSpPr/>
                  <p:nvPr/>
                </p:nvGrpSpPr>
                <p:grpSpPr>
                  <a:xfrm rot="20160000">
                    <a:off x="-1494950" y="2896456"/>
                    <a:ext cx="12174490" cy="12174491"/>
                    <a:chOff x="-1502571" y="2894416"/>
                    <a:chExt cx="12174490" cy="12174490"/>
                  </a:xfrm>
                </p:grpSpPr>
                <p:sp>
                  <p:nvSpPr>
                    <p:cNvPr id="5991" name="任意多边形 599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92" name="弧形 5991"/>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512" name="组合 5987"/>
                  <p:cNvGrpSpPr/>
                  <p:nvPr/>
                </p:nvGrpSpPr>
                <p:grpSpPr>
                  <a:xfrm rot="18720000">
                    <a:off x="-1494494" y="2890206"/>
                    <a:ext cx="12174490" cy="12174490"/>
                    <a:chOff x="-1502571" y="2894416"/>
                    <a:chExt cx="12174490" cy="12174490"/>
                  </a:xfrm>
                </p:grpSpPr>
                <p:sp>
                  <p:nvSpPr>
                    <p:cNvPr id="5989" name="任意多边形 598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90" name="弧形 5989"/>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513" name="组合 5960"/>
                <p:cNvGrpSpPr/>
                <p:nvPr/>
              </p:nvGrpSpPr>
              <p:grpSpPr>
                <a:xfrm rot="21301570">
                  <a:off x="896720" y="-2983731"/>
                  <a:ext cx="6876741" cy="6876993"/>
                  <a:chOff x="-1502571" y="2890206"/>
                  <a:chExt cx="12182567" cy="12183011"/>
                </a:xfrm>
              </p:grpSpPr>
              <p:grpSp>
                <p:nvGrpSpPr>
                  <p:cNvPr id="2514" name="组合 5972"/>
                  <p:cNvGrpSpPr/>
                  <p:nvPr/>
                </p:nvGrpSpPr>
                <p:grpSpPr>
                  <a:xfrm>
                    <a:off x="-1502571" y="2894416"/>
                    <a:ext cx="12174490" cy="12178801"/>
                    <a:chOff x="-1502571" y="2894416"/>
                    <a:chExt cx="12174490" cy="12178801"/>
                  </a:xfrm>
                </p:grpSpPr>
                <p:grpSp>
                  <p:nvGrpSpPr>
                    <p:cNvPr id="2515" name="组合 5979"/>
                    <p:cNvGrpSpPr/>
                    <p:nvPr/>
                  </p:nvGrpSpPr>
                  <p:grpSpPr>
                    <a:xfrm>
                      <a:off x="-1502571" y="2894416"/>
                      <a:ext cx="12174490" cy="12174490"/>
                      <a:chOff x="-1502571" y="2894416"/>
                      <a:chExt cx="12174490" cy="12174490"/>
                    </a:xfrm>
                  </p:grpSpPr>
                  <p:sp>
                    <p:nvSpPr>
                      <p:cNvPr id="5984" name="任意多边形 59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85" name="弧形 5984"/>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516" name="组合 5980"/>
                    <p:cNvGrpSpPr/>
                    <p:nvPr/>
                  </p:nvGrpSpPr>
                  <p:grpSpPr>
                    <a:xfrm rot="1440000">
                      <a:off x="-1502571" y="2898727"/>
                      <a:ext cx="12174490" cy="12174490"/>
                      <a:chOff x="-1502571" y="2894416"/>
                      <a:chExt cx="12174490" cy="12174490"/>
                    </a:xfrm>
                  </p:grpSpPr>
                  <p:sp>
                    <p:nvSpPr>
                      <p:cNvPr id="5982" name="任意多边形 598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83" name="弧形 5982"/>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517" name="组合 5973"/>
                  <p:cNvGrpSpPr/>
                  <p:nvPr/>
                </p:nvGrpSpPr>
                <p:grpSpPr>
                  <a:xfrm rot="20160000">
                    <a:off x="-1494951" y="2896456"/>
                    <a:ext cx="12174490" cy="12174491"/>
                    <a:chOff x="-1502571" y="2894416"/>
                    <a:chExt cx="12174490" cy="12174490"/>
                  </a:xfrm>
                </p:grpSpPr>
                <p:sp>
                  <p:nvSpPr>
                    <p:cNvPr id="5978" name="任意多边形 59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79" name="弧形 5978"/>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518" name="组合 5974"/>
                  <p:cNvGrpSpPr/>
                  <p:nvPr/>
                </p:nvGrpSpPr>
                <p:grpSpPr>
                  <a:xfrm rot="18720000">
                    <a:off x="-1494494" y="2890206"/>
                    <a:ext cx="12174490" cy="12174490"/>
                    <a:chOff x="-1502571" y="2894416"/>
                    <a:chExt cx="12174490" cy="12174490"/>
                  </a:xfrm>
                </p:grpSpPr>
                <p:sp>
                  <p:nvSpPr>
                    <p:cNvPr id="5976" name="任意多边形 59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77" name="弧形 5976"/>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519" name="组合 5961"/>
                <p:cNvGrpSpPr/>
                <p:nvPr/>
              </p:nvGrpSpPr>
              <p:grpSpPr>
                <a:xfrm rot="15558724">
                  <a:off x="896367" y="-2981484"/>
                  <a:ext cx="6876479" cy="6874613"/>
                  <a:chOff x="-1502571" y="2894416"/>
                  <a:chExt cx="12182102" cy="12178801"/>
                </a:xfrm>
              </p:grpSpPr>
              <p:grpSp>
                <p:nvGrpSpPr>
                  <p:cNvPr id="2520" name="组合 5962"/>
                  <p:cNvGrpSpPr/>
                  <p:nvPr/>
                </p:nvGrpSpPr>
                <p:grpSpPr>
                  <a:xfrm>
                    <a:off x="-1502571" y="2894416"/>
                    <a:ext cx="12174490" cy="12178801"/>
                    <a:chOff x="-1502571" y="2894416"/>
                    <a:chExt cx="12174490" cy="12178801"/>
                  </a:xfrm>
                </p:grpSpPr>
                <p:grpSp>
                  <p:nvGrpSpPr>
                    <p:cNvPr id="2521" name="组合 5966"/>
                    <p:cNvGrpSpPr/>
                    <p:nvPr/>
                  </p:nvGrpSpPr>
                  <p:grpSpPr>
                    <a:xfrm>
                      <a:off x="-1502571" y="2894416"/>
                      <a:ext cx="12174490" cy="12174490"/>
                      <a:chOff x="-1502571" y="2894416"/>
                      <a:chExt cx="12174490" cy="12174490"/>
                    </a:xfrm>
                  </p:grpSpPr>
                  <p:sp>
                    <p:nvSpPr>
                      <p:cNvPr id="5971" name="任意多边形 59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72" name="弧形 5971"/>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522" name="组合 5967"/>
                    <p:cNvGrpSpPr/>
                    <p:nvPr/>
                  </p:nvGrpSpPr>
                  <p:grpSpPr>
                    <a:xfrm rot="1440000">
                      <a:off x="-1502571" y="2898727"/>
                      <a:ext cx="12174490" cy="12174490"/>
                      <a:chOff x="-1502571" y="2894416"/>
                      <a:chExt cx="12174490" cy="12174490"/>
                    </a:xfrm>
                  </p:grpSpPr>
                  <p:sp>
                    <p:nvSpPr>
                      <p:cNvPr id="5969" name="任意多边形 596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70" name="弧形 5969"/>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523" name="组合 5963"/>
                  <p:cNvGrpSpPr/>
                  <p:nvPr/>
                </p:nvGrpSpPr>
                <p:grpSpPr>
                  <a:xfrm rot="20160000">
                    <a:off x="-1494958" y="2896448"/>
                    <a:ext cx="12174489" cy="12174490"/>
                    <a:chOff x="-1502571" y="2894416"/>
                    <a:chExt cx="12174490" cy="12174490"/>
                  </a:xfrm>
                </p:grpSpPr>
                <p:sp>
                  <p:nvSpPr>
                    <p:cNvPr id="5965" name="任意多边形 59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966" name="弧形 5965"/>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524" name="组合 5945"/>
              <p:cNvGrpSpPr/>
              <p:nvPr/>
            </p:nvGrpSpPr>
            <p:grpSpPr>
              <a:xfrm>
                <a:off x="7551708" y="2098844"/>
                <a:ext cx="577888" cy="696840"/>
                <a:chOff x="7551708" y="2098844"/>
                <a:chExt cx="577888" cy="696840"/>
              </a:xfrm>
            </p:grpSpPr>
            <p:cxnSp>
              <p:nvCxnSpPr>
                <p:cNvPr id="5947" name="直接连接符 5946"/>
                <p:cNvCxnSpPr>
                  <a:endCxn id="6004"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48" name="直接连接符 5947"/>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49" name="直接连接符 5948"/>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50" name="直接连接符 5949"/>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51" name="直接连接符 5950"/>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52" name="直接连接符 5951"/>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53" name="直接连接符 5952"/>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54" name="直接连接符 5953"/>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55" name="直接连接符 5954"/>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56" name="直接连接符 5955"/>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57" name="直接连接符 5956"/>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5944" name="任意多边形 5943"/>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6085" name="椭圆 6084"/>
          <p:cNvSpPr/>
          <p:nvPr/>
        </p:nvSpPr>
        <p:spPr>
          <a:xfrm>
            <a:off x="8663863" y="4003569"/>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2525" name="组合 6085"/>
          <p:cNvGrpSpPr/>
          <p:nvPr/>
        </p:nvGrpSpPr>
        <p:grpSpPr>
          <a:xfrm rot="2280000">
            <a:off x="5885030" y="-2067236"/>
            <a:ext cx="6269871" cy="6277207"/>
            <a:chOff x="4427986" y="-1549047"/>
            <a:chExt cx="4702403" cy="4707905"/>
          </a:xfrm>
        </p:grpSpPr>
        <p:grpSp>
          <p:nvGrpSpPr>
            <p:cNvPr id="2526" name="组合 6086"/>
            <p:cNvGrpSpPr/>
            <p:nvPr/>
          </p:nvGrpSpPr>
          <p:grpSpPr>
            <a:xfrm>
              <a:off x="4427986" y="-1549047"/>
              <a:ext cx="4702403" cy="4707905"/>
              <a:chOff x="4427986" y="-1549047"/>
              <a:chExt cx="4702403" cy="4707905"/>
            </a:xfrm>
          </p:grpSpPr>
          <p:grpSp>
            <p:nvGrpSpPr>
              <p:cNvPr id="2527" name="组合 6088"/>
              <p:cNvGrpSpPr/>
              <p:nvPr/>
            </p:nvGrpSpPr>
            <p:grpSpPr>
              <a:xfrm>
                <a:off x="4427986" y="-1549047"/>
                <a:ext cx="4702403" cy="4707905"/>
                <a:chOff x="891550" y="-2998787"/>
                <a:chExt cx="6884784" cy="6892849"/>
              </a:xfrm>
            </p:grpSpPr>
            <p:grpSp>
              <p:nvGrpSpPr>
                <p:cNvPr id="2592" name="组合 6101"/>
                <p:cNvGrpSpPr/>
                <p:nvPr/>
              </p:nvGrpSpPr>
              <p:grpSpPr>
                <a:xfrm rot="11238666">
                  <a:off x="899593" y="-2998787"/>
                  <a:ext cx="6876741" cy="6876993"/>
                  <a:chOff x="-1502571" y="2890206"/>
                  <a:chExt cx="12182567" cy="12183011"/>
                </a:xfrm>
              </p:grpSpPr>
              <p:grpSp>
                <p:nvGrpSpPr>
                  <p:cNvPr id="2593" name="组合 6142"/>
                  <p:cNvGrpSpPr/>
                  <p:nvPr/>
                </p:nvGrpSpPr>
                <p:grpSpPr>
                  <a:xfrm>
                    <a:off x="-1502571" y="2894416"/>
                    <a:ext cx="12174490" cy="12178801"/>
                    <a:chOff x="-1502571" y="2894416"/>
                    <a:chExt cx="12174490" cy="12178801"/>
                  </a:xfrm>
                </p:grpSpPr>
                <p:grpSp>
                  <p:nvGrpSpPr>
                    <p:cNvPr id="2594" name="组合 6149"/>
                    <p:cNvGrpSpPr/>
                    <p:nvPr/>
                  </p:nvGrpSpPr>
                  <p:grpSpPr>
                    <a:xfrm>
                      <a:off x="-1502571" y="2894416"/>
                      <a:ext cx="12174490" cy="12174490"/>
                      <a:chOff x="-1502571" y="2894416"/>
                      <a:chExt cx="12174490" cy="12174490"/>
                    </a:xfrm>
                  </p:grpSpPr>
                  <p:sp>
                    <p:nvSpPr>
                      <p:cNvPr id="6154" name="任意多边形 615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55" name="弧形 6154"/>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595" name="组合 6150"/>
                    <p:cNvGrpSpPr/>
                    <p:nvPr/>
                  </p:nvGrpSpPr>
                  <p:grpSpPr>
                    <a:xfrm rot="1440000">
                      <a:off x="-1502571" y="2898727"/>
                      <a:ext cx="12174490" cy="12174490"/>
                      <a:chOff x="-1502571" y="2894416"/>
                      <a:chExt cx="12174490" cy="12174490"/>
                    </a:xfrm>
                  </p:grpSpPr>
                  <p:sp>
                    <p:nvSpPr>
                      <p:cNvPr id="6152" name="任意多边形 61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53" name="弧形 6152"/>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596" name="组合 6143"/>
                  <p:cNvGrpSpPr/>
                  <p:nvPr/>
                </p:nvGrpSpPr>
                <p:grpSpPr>
                  <a:xfrm rot="20160000">
                    <a:off x="-1494951" y="2896456"/>
                    <a:ext cx="12174490" cy="12174491"/>
                    <a:chOff x="-1502571" y="2894416"/>
                    <a:chExt cx="12174490" cy="12174490"/>
                  </a:xfrm>
                </p:grpSpPr>
                <p:sp>
                  <p:nvSpPr>
                    <p:cNvPr id="6148" name="任意多边形 614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49" name="弧形 6148"/>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597" name="组合 6144"/>
                  <p:cNvGrpSpPr/>
                  <p:nvPr/>
                </p:nvGrpSpPr>
                <p:grpSpPr>
                  <a:xfrm rot="18720000">
                    <a:off x="-1494494" y="2890206"/>
                    <a:ext cx="12174490" cy="12174490"/>
                    <a:chOff x="-1502571" y="2894416"/>
                    <a:chExt cx="12174490" cy="12174490"/>
                  </a:xfrm>
                </p:grpSpPr>
                <p:sp>
                  <p:nvSpPr>
                    <p:cNvPr id="6146" name="任意多边形 614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47" name="弧形 6146"/>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598" name="组合 6103"/>
                <p:cNvGrpSpPr/>
                <p:nvPr/>
              </p:nvGrpSpPr>
              <p:grpSpPr>
                <a:xfrm rot="5460000">
                  <a:off x="891676" y="-2983773"/>
                  <a:ext cx="6876741" cy="6876993"/>
                  <a:chOff x="-1502571" y="2890206"/>
                  <a:chExt cx="12182567" cy="12183011"/>
                </a:xfrm>
              </p:grpSpPr>
              <p:grpSp>
                <p:nvGrpSpPr>
                  <p:cNvPr id="2599" name="组合 6129"/>
                  <p:cNvGrpSpPr/>
                  <p:nvPr/>
                </p:nvGrpSpPr>
                <p:grpSpPr>
                  <a:xfrm>
                    <a:off x="-1502571" y="2894416"/>
                    <a:ext cx="12174490" cy="12178801"/>
                    <a:chOff x="-1502571" y="2894416"/>
                    <a:chExt cx="12174490" cy="12178801"/>
                  </a:xfrm>
                </p:grpSpPr>
                <p:grpSp>
                  <p:nvGrpSpPr>
                    <p:cNvPr id="2600" name="组合 6136"/>
                    <p:cNvGrpSpPr/>
                    <p:nvPr/>
                  </p:nvGrpSpPr>
                  <p:grpSpPr>
                    <a:xfrm>
                      <a:off x="-1502571" y="2894416"/>
                      <a:ext cx="12174490" cy="12174490"/>
                      <a:chOff x="-1502571" y="2894416"/>
                      <a:chExt cx="12174490" cy="12174490"/>
                    </a:xfrm>
                  </p:grpSpPr>
                  <p:sp>
                    <p:nvSpPr>
                      <p:cNvPr id="6141" name="任意多边形 61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42" name="弧形 6141"/>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01" name="组合 6137"/>
                    <p:cNvGrpSpPr/>
                    <p:nvPr/>
                  </p:nvGrpSpPr>
                  <p:grpSpPr>
                    <a:xfrm rot="1440000">
                      <a:off x="-1502571" y="2898727"/>
                      <a:ext cx="12174490" cy="12174490"/>
                      <a:chOff x="-1502571" y="2894416"/>
                      <a:chExt cx="12174490" cy="12174490"/>
                    </a:xfrm>
                  </p:grpSpPr>
                  <p:sp>
                    <p:nvSpPr>
                      <p:cNvPr id="6139" name="任意多边形 61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40" name="弧形 6139"/>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02" name="组合 6130"/>
                  <p:cNvGrpSpPr/>
                  <p:nvPr/>
                </p:nvGrpSpPr>
                <p:grpSpPr>
                  <a:xfrm rot="20160000">
                    <a:off x="-1494950" y="2896456"/>
                    <a:ext cx="12174490" cy="12174491"/>
                    <a:chOff x="-1502571" y="2894416"/>
                    <a:chExt cx="12174490" cy="12174490"/>
                  </a:xfrm>
                </p:grpSpPr>
                <p:sp>
                  <p:nvSpPr>
                    <p:cNvPr id="6135" name="任意多边形 613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36" name="弧形 6135"/>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03" name="组合 6131"/>
                  <p:cNvGrpSpPr/>
                  <p:nvPr/>
                </p:nvGrpSpPr>
                <p:grpSpPr>
                  <a:xfrm rot="18720000">
                    <a:off x="-1494494" y="2890206"/>
                    <a:ext cx="12174490" cy="12174490"/>
                    <a:chOff x="-1502571" y="2894416"/>
                    <a:chExt cx="12174490" cy="12174490"/>
                  </a:xfrm>
                </p:grpSpPr>
                <p:sp>
                  <p:nvSpPr>
                    <p:cNvPr id="6133" name="任意多边形 61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34" name="弧形 6133"/>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04" name="组合 6104"/>
                <p:cNvGrpSpPr/>
                <p:nvPr/>
              </p:nvGrpSpPr>
              <p:grpSpPr>
                <a:xfrm rot="21301570">
                  <a:off x="896720" y="-2983731"/>
                  <a:ext cx="6876741" cy="6876993"/>
                  <a:chOff x="-1502571" y="2890206"/>
                  <a:chExt cx="12182567" cy="12183011"/>
                </a:xfrm>
              </p:grpSpPr>
              <p:grpSp>
                <p:nvGrpSpPr>
                  <p:cNvPr id="2605" name="组合 6116"/>
                  <p:cNvGrpSpPr/>
                  <p:nvPr/>
                </p:nvGrpSpPr>
                <p:grpSpPr>
                  <a:xfrm>
                    <a:off x="-1502571" y="2894416"/>
                    <a:ext cx="12174490" cy="12178801"/>
                    <a:chOff x="-1502571" y="2894416"/>
                    <a:chExt cx="12174490" cy="12178801"/>
                  </a:xfrm>
                </p:grpSpPr>
                <p:grpSp>
                  <p:nvGrpSpPr>
                    <p:cNvPr id="2606" name="组合 6123"/>
                    <p:cNvGrpSpPr/>
                    <p:nvPr/>
                  </p:nvGrpSpPr>
                  <p:grpSpPr>
                    <a:xfrm>
                      <a:off x="-1502571" y="2894416"/>
                      <a:ext cx="12174490" cy="12174490"/>
                      <a:chOff x="-1502571" y="2894416"/>
                      <a:chExt cx="12174490" cy="12174490"/>
                    </a:xfrm>
                  </p:grpSpPr>
                  <p:sp>
                    <p:nvSpPr>
                      <p:cNvPr id="6128" name="任意多边形 61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29" name="弧形 6128"/>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07" name="组合 6124"/>
                    <p:cNvGrpSpPr/>
                    <p:nvPr/>
                  </p:nvGrpSpPr>
                  <p:grpSpPr>
                    <a:xfrm rot="1440000">
                      <a:off x="-1502571" y="2898727"/>
                      <a:ext cx="12174490" cy="12174490"/>
                      <a:chOff x="-1502571" y="2894416"/>
                      <a:chExt cx="12174490" cy="12174490"/>
                    </a:xfrm>
                  </p:grpSpPr>
                  <p:sp>
                    <p:nvSpPr>
                      <p:cNvPr id="6126" name="任意多边形 61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27" name="弧形 6126"/>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08" name="组合 6117"/>
                  <p:cNvGrpSpPr/>
                  <p:nvPr/>
                </p:nvGrpSpPr>
                <p:grpSpPr>
                  <a:xfrm rot="20160000">
                    <a:off x="-1494951" y="2896456"/>
                    <a:ext cx="12174490" cy="12174491"/>
                    <a:chOff x="-1502571" y="2894416"/>
                    <a:chExt cx="12174490" cy="12174490"/>
                  </a:xfrm>
                </p:grpSpPr>
                <p:sp>
                  <p:nvSpPr>
                    <p:cNvPr id="6122" name="任意多边形 61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23" name="弧形 6122"/>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09" name="组合 6118"/>
                  <p:cNvGrpSpPr/>
                  <p:nvPr/>
                </p:nvGrpSpPr>
                <p:grpSpPr>
                  <a:xfrm rot="18720000">
                    <a:off x="-1494494" y="2890206"/>
                    <a:ext cx="12174490" cy="12174490"/>
                    <a:chOff x="-1502571" y="2894416"/>
                    <a:chExt cx="12174490" cy="12174490"/>
                  </a:xfrm>
                </p:grpSpPr>
                <p:sp>
                  <p:nvSpPr>
                    <p:cNvPr id="6120" name="任意多边形 611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21" name="弧形 6120"/>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10" name="组合 6105"/>
                <p:cNvGrpSpPr/>
                <p:nvPr/>
              </p:nvGrpSpPr>
              <p:grpSpPr>
                <a:xfrm rot="15558724">
                  <a:off x="896367" y="-2981484"/>
                  <a:ext cx="6876479" cy="6874613"/>
                  <a:chOff x="-1502571" y="2894416"/>
                  <a:chExt cx="12182102" cy="12178801"/>
                </a:xfrm>
              </p:grpSpPr>
              <p:grpSp>
                <p:nvGrpSpPr>
                  <p:cNvPr id="2611" name="组合 6106"/>
                  <p:cNvGrpSpPr/>
                  <p:nvPr/>
                </p:nvGrpSpPr>
                <p:grpSpPr>
                  <a:xfrm>
                    <a:off x="-1502571" y="2894416"/>
                    <a:ext cx="12174490" cy="12178801"/>
                    <a:chOff x="-1502571" y="2894416"/>
                    <a:chExt cx="12174490" cy="12178801"/>
                  </a:xfrm>
                </p:grpSpPr>
                <p:grpSp>
                  <p:nvGrpSpPr>
                    <p:cNvPr id="2612" name="组合 6110"/>
                    <p:cNvGrpSpPr/>
                    <p:nvPr/>
                  </p:nvGrpSpPr>
                  <p:grpSpPr>
                    <a:xfrm>
                      <a:off x="-1502571" y="2894416"/>
                      <a:ext cx="12174490" cy="12174490"/>
                      <a:chOff x="-1502571" y="2894416"/>
                      <a:chExt cx="12174490" cy="12174490"/>
                    </a:xfrm>
                  </p:grpSpPr>
                  <p:sp>
                    <p:nvSpPr>
                      <p:cNvPr id="6115" name="任意多边形 61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16" name="弧形 6115"/>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13" name="组合 6111"/>
                    <p:cNvGrpSpPr/>
                    <p:nvPr/>
                  </p:nvGrpSpPr>
                  <p:grpSpPr>
                    <a:xfrm rot="1440000">
                      <a:off x="-1502571" y="2898727"/>
                      <a:ext cx="12174490" cy="12174490"/>
                      <a:chOff x="-1502571" y="2894416"/>
                      <a:chExt cx="12174490" cy="12174490"/>
                    </a:xfrm>
                  </p:grpSpPr>
                  <p:sp>
                    <p:nvSpPr>
                      <p:cNvPr id="6113" name="任意多边形 611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14" name="弧形 6113"/>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14" name="组合 6107"/>
                  <p:cNvGrpSpPr/>
                  <p:nvPr/>
                </p:nvGrpSpPr>
                <p:grpSpPr>
                  <a:xfrm rot="20160000">
                    <a:off x="-1494958" y="2896448"/>
                    <a:ext cx="12174489" cy="12174490"/>
                    <a:chOff x="-1502571" y="2894416"/>
                    <a:chExt cx="12174490" cy="12174490"/>
                  </a:xfrm>
                </p:grpSpPr>
                <p:sp>
                  <p:nvSpPr>
                    <p:cNvPr id="6109" name="任意多边形 610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110" name="弧形 6109"/>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615" name="组合 6089"/>
              <p:cNvGrpSpPr/>
              <p:nvPr/>
            </p:nvGrpSpPr>
            <p:grpSpPr>
              <a:xfrm>
                <a:off x="7551708" y="2098844"/>
                <a:ext cx="577888" cy="696840"/>
                <a:chOff x="7551708" y="2098844"/>
                <a:chExt cx="577888" cy="696840"/>
              </a:xfrm>
            </p:grpSpPr>
            <p:cxnSp>
              <p:nvCxnSpPr>
                <p:cNvPr id="6091" name="直接连接符 6090"/>
                <p:cNvCxnSpPr>
                  <a:endCxn id="6148"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92" name="直接连接符 6091"/>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93" name="直接连接符 6092"/>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94" name="直接连接符 6093"/>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95" name="直接连接符 6094"/>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96" name="直接连接符 6095"/>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97" name="直接连接符 6096"/>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98" name="直接连接符 6097"/>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99" name="直接连接符 6098"/>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00" name="直接连接符 6099"/>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01" name="直接连接符 6100"/>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6088" name="任意多边形 6087"/>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6229" name="椭圆 6228"/>
          <p:cNvSpPr/>
          <p:nvPr/>
        </p:nvSpPr>
        <p:spPr>
          <a:xfrm>
            <a:off x="8584742" y="4027369"/>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2616" name="组合 6229"/>
          <p:cNvGrpSpPr/>
          <p:nvPr/>
        </p:nvGrpSpPr>
        <p:grpSpPr>
          <a:xfrm rot="2400000">
            <a:off x="5884885" y="-2070818"/>
            <a:ext cx="6269871" cy="6277207"/>
            <a:chOff x="4427986" y="-1549047"/>
            <a:chExt cx="4702403" cy="4707905"/>
          </a:xfrm>
        </p:grpSpPr>
        <p:grpSp>
          <p:nvGrpSpPr>
            <p:cNvPr id="2617" name="组合 6230"/>
            <p:cNvGrpSpPr/>
            <p:nvPr/>
          </p:nvGrpSpPr>
          <p:grpSpPr>
            <a:xfrm>
              <a:off x="4427986" y="-1549047"/>
              <a:ext cx="4702403" cy="4707905"/>
              <a:chOff x="4427986" y="-1549047"/>
              <a:chExt cx="4702403" cy="4707905"/>
            </a:xfrm>
          </p:grpSpPr>
          <p:grpSp>
            <p:nvGrpSpPr>
              <p:cNvPr id="2618" name="组合 6232"/>
              <p:cNvGrpSpPr/>
              <p:nvPr/>
            </p:nvGrpSpPr>
            <p:grpSpPr>
              <a:xfrm>
                <a:off x="4427986" y="-1549047"/>
                <a:ext cx="4702403" cy="4707905"/>
                <a:chOff x="891550" y="-2998787"/>
                <a:chExt cx="6884784" cy="6892849"/>
              </a:xfrm>
            </p:grpSpPr>
            <p:grpSp>
              <p:nvGrpSpPr>
                <p:cNvPr id="2619" name="组合 6245"/>
                <p:cNvGrpSpPr/>
                <p:nvPr/>
              </p:nvGrpSpPr>
              <p:grpSpPr>
                <a:xfrm rot="11238666">
                  <a:off x="899593" y="-2998787"/>
                  <a:ext cx="6876741" cy="6876993"/>
                  <a:chOff x="-1502571" y="2890206"/>
                  <a:chExt cx="12182567" cy="12183011"/>
                </a:xfrm>
              </p:grpSpPr>
              <p:grpSp>
                <p:nvGrpSpPr>
                  <p:cNvPr id="2623" name="组合 6286"/>
                  <p:cNvGrpSpPr/>
                  <p:nvPr/>
                </p:nvGrpSpPr>
                <p:grpSpPr>
                  <a:xfrm>
                    <a:off x="-1502571" y="2894416"/>
                    <a:ext cx="12174490" cy="12178801"/>
                    <a:chOff x="-1502571" y="2894416"/>
                    <a:chExt cx="12174490" cy="12178801"/>
                  </a:xfrm>
                </p:grpSpPr>
                <p:grpSp>
                  <p:nvGrpSpPr>
                    <p:cNvPr id="2624" name="组合 6293"/>
                    <p:cNvGrpSpPr/>
                    <p:nvPr/>
                  </p:nvGrpSpPr>
                  <p:grpSpPr>
                    <a:xfrm>
                      <a:off x="-1502571" y="2894416"/>
                      <a:ext cx="12174490" cy="12174490"/>
                      <a:chOff x="-1502571" y="2894416"/>
                      <a:chExt cx="12174490" cy="12174490"/>
                    </a:xfrm>
                  </p:grpSpPr>
                  <p:sp>
                    <p:nvSpPr>
                      <p:cNvPr id="6298" name="任意多边形 629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99" name="弧形 6298"/>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25" name="组合 6294"/>
                    <p:cNvGrpSpPr/>
                    <p:nvPr/>
                  </p:nvGrpSpPr>
                  <p:grpSpPr>
                    <a:xfrm rot="1440000">
                      <a:off x="-1502571" y="2898727"/>
                      <a:ext cx="12174490" cy="12174490"/>
                      <a:chOff x="-1502571" y="2894416"/>
                      <a:chExt cx="12174490" cy="12174490"/>
                    </a:xfrm>
                  </p:grpSpPr>
                  <p:sp>
                    <p:nvSpPr>
                      <p:cNvPr id="6296" name="任意多边形 62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97" name="弧形 6296"/>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26" name="组合 6287"/>
                  <p:cNvGrpSpPr/>
                  <p:nvPr/>
                </p:nvGrpSpPr>
                <p:grpSpPr>
                  <a:xfrm rot="20160000">
                    <a:off x="-1494951" y="2896456"/>
                    <a:ext cx="12174490" cy="12174491"/>
                    <a:chOff x="-1502571" y="2894416"/>
                    <a:chExt cx="12174490" cy="12174490"/>
                  </a:xfrm>
                </p:grpSpPr>
                <p:sp>
                  <p:nvSpPr>
                    <p:cNvPr id="6292" name="任意多边形 629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93" name="弧形 6292"/>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27" name="组合 6288"/>
                  <p:cNvGrpSpPr/>
                  <p:nvPr/>
                </p:nvGrpSpPr>
                <p:grpSpPr>
                  <a:xfrm rot="18720000">
                    <a:off x="-1494494" y="2890206"/>
                    <a:ext cx="12174490" cy="12174490"/>
                    <a:chOff x="-1502571" y="2894416"/>
                    <a:chExt cx="12174490" cy="12174490"/>
                  </a:xfrm>
                </p:grpSpPr>
                <p:sp>
                  <p:nvSpPr>
                    <p:cNvPr id="6290" name="任意多边形 628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91" name="弧形 6290"/>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28" name="组合 6247"/>
                <p:cNvGrpSpPr/>
                <p:nvPr/>
              </p:nvGrpSpPr>
              <p:grpSpPr>
                <a:xfrm rot="5460000">
                  <a:off x="891676" y="-2983773"/>
                  <a:ext cx="6876741" cy="6876993"/>
                  <a:chOff x="-1502571" y="2890206"/>
                  <a:chExt cx="12182567" cy="12183011"/>
                </a:xfrm>
              </p:grpSpPr>
              <p:grpSp>
                <p:nvGrpSpPr>
                  <p:cNvPr id="2631" name="组合 6273"/>
                  <p:cNvGrpSpPr/>
                  <p:nvPr/>
                </p:nvGrpSpPr>
                <p:grpSpPr>
                  <a:xfrm>
                    <a:off x="-1502571" y="2894416"/>
                    <a:ext cx="12174490" cy="12178801"/>
                    <a:chOff x="-1502571" y="2894416"/>
                    <a:chExt cx="12174490" cy="12178801"/>
                  </a:xfrm>
                </p:grpSpPr>
                <p:grpSp>
                  <p:nvGrpSpPr>
                    <p:cNvPr id="2632" name="组合 6280"/>
                    <p:cNvGrpSpPr/>
                    <p:nvPr/>
                  </p:nvGrpSpPr>
                  <p:grpSpPr>
                    <a:xfrm>
                      <a:off x="-1502571" y="2894416"/>
                      <a:ext cx="12174490" cy="12174490"/>
                      <a:chOff x="-1502571" y="2894416"/>
                      <a:chExt cx="12174490" cy="12174490"/>
                    </a:xfrm>
                  </p:grpSpPr>
                  <p:sp>
                    <p:nvSpPr>
                      <p:cNvPr id="6285" name="任意多边形 628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86" name="弧形 6285"/>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37" name="组合 6281"/>
                    <p:cNvGrpSpPr/>
                    <p:nvPr/>
                  </p:nvGrpSpPr>
                  <p:grpSpPr>
                    <a:xfrm rot="1440000">
                      <a:off x="-1502571" y="2898727"/>
                      <a:ext cx="12174490" cy="12174490"/>
                      <a:chOff x="-1502571" y="2894416"/>
                      <a:chExt cx="12174490" cy="12174490"/>
                    </a:xfrm>
                  </p:grpSpPr>
                  <p:sp>
                    <p:nvSpPr>
                      <p:cNvPr id="6283" name="任意多边形 628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84" name="弧形 6283"/>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38" name="组合 6274"/>
                  <p:cNvGrpSpPr/>
                  <p:nvPr/>
                </p:nvGrpSpPr>
                <p:grpSpPr>
                  <a:xfrm rot="20160000">
                    <a:off x="-1494950" y="2896456"/>
                    <a:ext cx="12174490" cy="12174491"/>
                    <a:chOff x="-1502571" y="2894416"/>
                    <a:chExt cx="12174490" cy="12174490"/>
                  </a:xfrm>
                </p:grpSpPr>
                <p:sp>
                  <p:nvSpPr>
                    <p:cNvPr id="6279" name="任意多边形 627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80" name="弧形 6279"/>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39" name="组合 6275"/>
                  <p:cNvGrpSpPr/>
                  <p:nvPr/>
                </p:nvGrpSpPr>
                <p:grpSpPr>
                  <a:xfrm rot="18720000">
                    <a:off x="-1494494" y="2890206"/>
                    <a:ext cx="12174490" cy="12174490"/>
                    <a:chOff x="-1502571" y="2894416"/>
                    <a:chExt cx="12174490" cy="12174490"/>
                  </a:xfrm>
                </p:grpSpPr>
                <p:sp>
                  <p:nvSpPr>
                    <p:cNvPr id="6277" name="任意多边形 627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78" name="弧形 6277"/>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44" name="组合 6248"/>
                <p:cNvGrpSpPr/>
                <p:nvPr/>
              </p:nvGrpSpPr>
              <p:grpSpPr>
                <a:xfrm rot="21301570">
                  <a:off x="896720" y="-2983731"/>
                  <a:ext cx="6876741" cy="6876993"/>
                  <a:chOff x="-1502571" y="2890206"/>
                  <a:chExt cx="12182567" cy="12183011"/>
                </a:xfrm>
              </p:grpSpPr>
              <p:grpSp>
                <p:nvGrpSpPr>
                  <p:cNvPr id="2645" name="组合 6260"/>
                  <p:cNvGrpSpPr/>
                  <p:nvPr/>
                </p:nvGrpSpPr>
                <p:grpSpPr>
                  <a:xfrm>
                    <a:off x="-1502571" y="2894416"/>
                    <a:ext cx="12174490" cy="12178801"/>
                    <a:chOff x="-1502571" y="2894416"/>
                    <a:chExt cx="12174490" cy="12178801"/>
                  </a:xfrm>
                </p:grpSpPr>
                <p:grpSp>
                  <p:nvGrpSpPr>
                    <p:cNvPr id="2650" name="组合 6267"/>
                    <p:cNvGrpSpPr/>
                    <p:nvPr/>
                  </p:nvGrpSpPr>
                  <p:grpSpPr>
                    <a:xfrm>
                      <a:off x="-1502571" y="2894416"/>
                      <a:ext cx="12174490" cy="12174490"/>
                      <a:chOff x="-1502571" y="2894416"/>
                      <a:chExt cx="12174490" cy="12174490"/>
                    </a:xfrm>
                  </p:grpSpPr>
                  <p:sp>
                    <p:nvSpPr>
                      <p:cNvPr id="6272" name="任意多边形 627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73" name="弧形 6272"/>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51" name="组合 6268"/>
                    <p:cNvGrpSpPr/>
                    <p:nvPr/>
                  </p:nvGrpSpPr>
                  <p:grpSpPr>
                    <a:xfrm rot="1440000">
                      <a:off x="-1502571" y="2898727"/>
                      <a:ext cx="12174490" cy="12174490"/>
                      <a:chOff x="-1502571" y="2894416"/>
                      <a:chExt cx="12174490" cy="12174490"/>
                    </a:xfrm>
                  </p:grpSpPr>
                  <p:sp>
                    <p:nvSpPr>
                      <p:cNvPr id="6270" name="任意多边形 626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71" name="弧形 6270"/>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52" name="组合 6261"/>
                  <p:cNvGrpSpPr/>
                  <p:nvPr/>
                </p:nvGrpSpPr>
                <p:grpSpPr>
                  <a:xfrm rot="20160000">
                    <a:off x="-1494951" y="2896456"/>
                    <a:ext cx="12174490" cy="12174491"/>
                    <a:chOff x="-1502571" y="2894416"/>
                    <a:chExt cx="12174490" cy="12174490"/>
                  </a:xfrm>
                </p:grpSpPr>
                <p:sp>
                  <p:nvSpPr>
                    <p:cNvPr id="6266" name="任意多边形 62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67" name="弧形 6266"/>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57" name="组合 6262"/>
                  <p:cNvGrpSpPr/>
                  <p:nvPr/>
                </p:nvGrpSpPr>
                <p:grpSpPr>
                  <a:xfrm rot="18720000">
                    <a:off x="-1494494" y="2890206"/>
                    <a:ext cx="12174490" cy="12174490"/>
                    <a:chOff x="-1502571" y="2894416"/>
                    <a:chExt cx="12174490" cy="12174490"/>
                  </a:xfrm>
                </p:grpSpPr>
                <p:sp>
                  <p:nvSpPr>
                    <p:cNvPr id="6264" name="任意多边形 626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65" name="弧形 6264"/>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58" name="组合 6249"/>
                <p:cNvGrpSpPr/>
                <p:nvPr/>
              </p:nvGrpSpPr>
              <p:grpSpPr>
                <a:xfrm rot="15558724">
                  <a:off x="896367" y="-2981484"/>
                  <a:ext cx="6876479" cy="6874613"/>
                  <a:chOff x="-1502571" y="2894416"/>
                  <a:chExt cx="12182102" cy="12178801"/>
                </a:xfrm>
              </p:grpSpPr>
              <p:grpSp>
                <p:nvGrpSpPr>
                  <p:cNvPr id="2663" name="组合 6250"/>
                  <p:cNvGrpSpPr/>
                  <p:nvPr/>
                </p:nvGrpSpPr>
                <p:grpSpPr>
                  <a:xfrm>
                    <a:off x="-1502571" y="2894416"/>
                    <a:ext cx="12174490" cy="12178801"/>
                    <a:chOff x="-1502571" y="2894416"/>
                    <a:chExt cx="12174490" cy="12178801"/>
                  </a:xfrm>
                </p:grpSpPr>
                <p:grpSp>
                  <p:nvGrpSpPr>
                    <p:cNvPr id="2664" name="组合 6254"/>
                    <p:cNvGrpSpPr/>
                    <p:nvPr/>
                  </p:nvGrpSpPr>
                  <p:grpSpPr>
                    <a:xfrm>
                      <a:off x="-1502571" y="2894416"/>
                      <a:ext cx="12174490" cy="12174490"/>
                      <a:chOff x="-1502571" y="2894416"/>
                      <a:chExt cx="12174490" cy="12174490"/>
                    </a:xfrm>
                  </p:grpSpPr>
                  <p:sp>
                    <p:nvSpPr>
                      <p:cNvPr id="6259" name="任意多边形 62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60" name="弧形 6259"/>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65" name="组合 6255"/>
                    <p:cNvGrpSpPr/>
                    <p:nvPr/>
                  </p:nvGrpSpPr>
                  <p:grpSpPr>
                    <a:xfrm rot="1440000">
                      <a:off x="-1502571" y="2898727"/>
                      <a:ext cx="12174490" cy="12174490"/>
                      <a:chOff x="-1502571" y="2894416"/>
                      <a:chExt cx="12174490" cy="12174490"/>
                    </a:xfrm>
                  </p:grpSpPr>
                  <p:sp>
                    <p:nvSpPr>
                      <p:cNvPr id="6257" name="任意多边形 625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58" name="弧形 6257"/>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70" name="组合 6251"/>
                  <p:cNvGrpSpPr/>
                  <p:nvPr/>
                </p:nvGrpSpPr>
                <p:grpSpPr>
                  <a:xfrm rot="20160000">
                    <a:off x="-1494958" y="2896448"/>
                    <a:ext cx="12174489" cy="12174490"/>
                    <a:chOff x="-1502571" y="2894416"/>
                    <a:chExt cx="12174490" cy="12174490"/>
                  </a:xfrm>
                </p:grpSpPr>
                <p:sp>
                  <p:nvSpPr>
                    <p:cNvPr id="6253" name="任意多边形 625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254" name="弧形 6253"/>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671" name="组合 6233"/>
              <p:cNvGrpSpPr/>
              <p:nvPr/>
            </p:nvGrpSpPr>
            <p:grpSpPr>
              <a:xfrm>
                <a:off x="7551708" y="2098844"/>
                <a:ext cx="577888" cy="696840"/>
                <a:chOff x="7551708" y="2098844"/>
                <a:chExt cx="577888" cy="696840"/>
              </a:xfrm>
            </p:grpSpPr>
            <p:cxnSp>
              <p:nvCxnSpPr>
                <p:cNvPr id="6235" name="直接连接符 6234"/>
                <p:cNvCxnSpPr>
                  <a:endCxn id="6292"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36" name="直接连接符 6235"/>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37" name="直接连接符 6236"/>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38" name="直接连接符 6237"/>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39" name="直接连接符 6238"/>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0" name="直接连接符 6239"/>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1" name="直接连接符 6240"/>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2" name="直接连接符 6241"/>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3" name="直接连接符 6242"/>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4" name="直接连接符 6243"/>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5" name="直接连接符 6244"/>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6232" name="任意多边形 6231"/>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76" name="组合 6299"/>
          <p:cNvGrpSpPr/>
          <p:nvPr/>
        </p:nvGrpSpPr>
        <p:grpSpPr>
          <a:xfrm rot="19165991">
            <a:off x="5934984" y="3490775"/>
            <a:ext cx="6276512" cy="6276792"/>
            <a:chOff x="4450954" y="2616684"/>
            <a:chExt cx="4707384" cy="4707594"/>
          </a:xfrm>
        </p:grpSpPr>
        <p:grpSp>
          <p:nvGrpSpPr>
            <p:cNvPr id="2677" name="组合 6300"/>
            <p:cNvGrpSpPr/>
            <p:nvPr/>
          </p:nvGrpSpPr>
          <p:grpSpPr>
            <a:xfrm>
              <a:off x="4450954" y="2616684"/>
              <a:ext cx="4707384" cy="4707594"/>
              <a:chOff x="4450954" y="2616684"/>
              <a:chExt cx="4707384" cy="4707594"/>
            </a:xfrm>
          </p:grpSpPr>
          <p:grpSp>
            <p:nvGrpSpPr>
              <p:cNvPr id="2678" name="组合 6302"/>
              <p:cNvGrpSpPr/>
              <p:nvPr/>
            </p:nvGrpSpPr>
            <p:grpSpPr>
              <a:xfrm>
                <a:off x="4450954" y="2616684"/>
                <a:ext cx="4707384" cy="4707594"/>
                <a:chOff x="913364" y="3059702"/>
                <a:chExt cx="6892080" cy="6892388"/>
              </a:xfrm>
            </p:grpSpPr>
            <p:grpSp>
              <p:nvGrpSpPr>
                <p:cNvPr id="2679" name="组合 6316"/>
                <p:cNvGrpSpPr/>
                <p:nvPr/>
              </p:nvGrpSpPr>
              <p:grpSpPr>
                <a:xfrm rot="840000">
                  <a:off x="913364" y="3075095"/>
                  <a:ext cx="6876742" cy="6876995"/>
                  <a:chOff x="-1502571" y="2890206"/>
                  <a:chExt cx="12182567" cy="12183011"/>
                </a:xfrm>
              </p:grpSpPr>
              <p:grpSp>
                <p:nvGrpSpPr>
                  <p:cNvPr id="2680" name="组合 6356"/>
                  <p:cNvGrpSpPr/>
                  <p:nvPr/>
                </p:nvGrpSpPr>
                <p:grpSpPr>
                  <a:xfrm>
                    <a:off x="-1502571" y="2894416"/>
                    <a:ext cx="12174490" cy="12178801"/>
                    <a:chOff x="-1502571" y="2894416"/>
                    <a:chExt cx="12174490" cy="12178801"/>
                  </a:xfrm>
                </p:grpSpPr>
                <p:grpSp>
                  <p:nvGrpSpPr>
                    <p:cNvPr id="2682" name="组合 6363"/>
                    <p:cNvGrpSpPr/>
                    <p:nvPr/>
                  </p:nvGrpSpPr>
                  <p:grpSpPr>
                    <a:xfrm>
                      <a:off x="-1502571" y="2894416"/>
                      <a:ext cx="12174490" cy="12174490"/>
                      <a:chOff x="-1502571" y="2894416"/>
                      <a:chExt cx="12174490" cy="12174490"/>
                    </a:xfrm>
                  </p:grpSpPr>
                  <p:sp>
                    <p:nvSpPr>
                      <p:cNvPr id="6368" name="任意多边形 636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69" name="弧形 6368"/>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83" name="组合 6364"/>
                    <p:cNvGrpSpPr/>
                    <p:nvPr/>
                  </p:nvGrpSpPr>
                  <p:grpSpPr>
                    <a:xfrm rot="1440000">
                      <a:off x="-1502571" y="2898727"/>
                      <a:ext cx="12174490" cy="12174490"/>
                      <a:chOff x="-1502571" y="2894416"/>
                      <a:chExt cx="12174490" cy="12174490"/>
                    </a:xfrm>
                  </p:grpSpPr>
                  <p:sp>
                    <p:nvSpPr>
                      <p:cNvPr id="6366" name="任意多边形 63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67" name="弧形 6366"/>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95" name="组合 6357"/>
                  <p:cNvGrpSpPr/>
                  <p:nvPr/>
                </p:nvGrpSpPr>
                <p:grpSpPr>
                  <a:xfrm rot="20160000">
                    <a:off x="-1494948" y="2896461"/>
                    <a:ext cx="12174490" cy="12174491"/>
                    <a:chOff x="-1502571" y="2894416"/>
                    <a:chExt cx="12174490" cy="12174490"/>
                  </a:xfrm>
                </p:grpSpPr>
                <p:sp>
                  <p:nvSpPr>
                    <p:cNvPr id="6362" name="任意多边形 636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63" name="弧形 6362"/>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697" name="组合 6358"/>
                  <p:cNvGrpSpPr/>
                  <p:nvPr/>
                </p:nvGrpSpPr>
                <p:grpSpPr>
                  <a:xfrm rot="18720000">
                    <a:off x="-1494494" y="2890206"/>
                    <a:ext cx="12174490" cy="12174490"/>
                    <a:chOff x="-1502571" y="2894416"/>
                    <a:chExt cx="12174490" cy="12174490"/>
                  </a:xfrm>
                </p:grpSpPr>
                <p:sp>
                  <p:nvSpPr>
                    <p:cNvPr id="6360" name="任意多边形 635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61" name="弧形 6360"/>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698" name="组合 6317"/>
                <p:cNvGrpSpPr/>
                <p:nvPr/>
              </p:nvGrpSpPr>
              <p:grpSpPr>
                <a:xfrm rot="6598794">
                  <a:off x="916156" y="3070412"/>
                  <a:ext cx="6876742" cy="6876995"/>
                  <a:chOff x="-1502571" y="2890206"/>
                  <a:chExt cx="12182567" cy="12183011"/>
                </a:xfrm>
              </p:grpSpPr>
              <p:grpSp>
                <p:nvGrpSpPr>
                  <p:cNvPr id="2699" name="组合 6343"/>
                  <p:cNvGrpSpPr/>
                  <p:nvPr/>
                </p:nvGrpSpPr>
                <p:grpSpPr>
                  <a:xfrm>
                    <a:off x="-1502571" y="2894416"/>
                    <a:ext cx="12174490" cy="12178801"/>
                    <a:chOff x="-1502571" y="2894416"/>
                    <a:chExt cx="12174490" cy="12178801"/>
                  </a:xfrm>
                </p:grpSpPr>
                <p:grpSp>
                  <p:nvGrpSpPr>
                    <p:cNvPr id="2700" name="组合 6350"/>
                    <p:cNvGrpSpPr/>
                    <p:nvPr/>
                  </p:nvGrpSpPr>
                  <p:grpSpPr>
                    <a:xfrm>
                      <a:off x="-1502571" y="2894416"/>
                      <a:ext cx="12174490" cy="12174490"/>
                      <a:chOff x="-1502571" y="2894416"/>
                      <a:chExt cx="12174490" cy="12174490"/>
                    </a:xfrm>
                  </p:grpSpPr>
                  <p:sp>
                    <p:nvSpPr>
                      <p:cNvPr id="6355" name="任意多边形 635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56" name="弧形 6355"/>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01" name="组合 6351"/>
                    <p:cNvGrpSpPr/>
                    <p:nvPr/>
                  </p:nvGrpSpPr>
                  <p:grpSpPr>
                    <a:xfrm rot="1440000">
                      <a:off x="-1502571" y="2898727"/>
                      <a:ext cx="12174490" cy="12174490"/>
                      <a:chOff x="-1502571" y="2894416"/>
                      <a:chExt cx="12174490" cy="12174490"/>
                    </a:xfrm>
                  </p:grpSpPr>
                  <p:sp>
                    <p:nvSpPr>
                      <p:cNvPr id="6353" name="任意多边形 635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54" name="弧形 6353"/>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04" name="组合 6344"/>
                  <p:cNvGrpSpPr/>
                  <p:nvPr/>
                </p:nvGrpSpPr>
                <p:grpSpPr>
                  <a:xfrm rot="20160000">
                    <a:off x="-1494947" y="2896461"/>
                    <a:ext cx="12174490" cy="12174491"/>
                    <a:chOff x="-1502571" y="2894416"/>
                    <a:chExt cx="12174490" cy="12174490"/>
                  </a:xfrm>
                </p:grpSpPr>
                <p:sp>
                  <p:nvSpPr>
                    <p:cNvPr id="6349" name="任意多边形 634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50" name="弧形 6349"/>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05" name="组合 6345"/>
                  <p:cNvGrpSpPr/>
                  <p:nvPr/>
                </p:nvGrpSpPr>
                <p:grpSpPr>
                  <a:xfrm rot="18720000">
                    <a:off x="-1494494" y="2890206"/>
                    <a:ext cx="12174490" cy="12174490"/>
                    <a:chOff x="-1502571" y="2894416"/>
                    <a:chExt cx="12174490" cy="12174490"/>
                  </a:xfrm>
                </p:grpSpPr>
                <p:sp>
                  <p:nvSpPr>
                    <p:cNvPr id="6347" name="任意多边形 634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48" name="弧形 6347"/>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10" name="组合 6318"/>
                <p:cNvGrpSpPr/>
                <p:nvPr/>
              </p:nvGrpSpPr>
              <p:grpSpPr>
                <a:xfrm rot="12359537">
                  <a:off x="916156" y="3070412"/>
                  <a:ext cx="6876742" cy="6876995"/>
                  <a:chOff x="-1502571" y="2890206"/>
                  <a:chExt cx="12182567" cy="12183011"/>
                </a:xfrm>
              </p:grpSpPr>
              <p:grpSp>
                <p:nvGrpSpPr>
                  <p:cNvPr id="2711" name="组合 6330"/>
                  <p:cNvGrpSpPr/>
                  <p:nvPr/>
                </p:nvGrpSpPr>
                <p:grpSpPr>
                  <a:xfrm>
                    <a:off x="-1502571" y="2894416"/>
                    <a:ext cx="12174490" cy="12178801"/>
                    <a:chOff x="-1502571" y="2894416"/>
                    <a:chExt cx="12174490" cy="12178801"/>
                  </a:xfrm>
                </p:grpSpPr>
                <p:grpSp>
                  <p:nvGrpSpPr>
                    <p:cNvPr id="2712" name="组合 6337"/>
                    <p:cNvGrpSpPr/>
                    <p:nvPr/>
                  </p:nvGrpSpPr>
                  <p:grpSpPr>
                    <a:xfrm>
                      <a:off x="-1502571" y="2894416"/>
                      <a:ext cx="12174490" cy="12174490"/>
                      <a:chOff x="-1502571" y="2894416"/>
                      <a:chExt cx="12174490" cy="12174490"/>
                    </a:xfrm>
                  </p:grpSpPr>
                  <p:sp>
                    <p:nvSpPr>
                      <p:cNvPr id="6342" name="任意多边形 634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43" name="弧形 6342"/>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17" name="组合 6338"/>
                    <p:cNvGrpSpPr/>
                    <p:nvPr/>
                  </p:nvGrpSpPr>
                  <p:grpSpPr>
                    <a:xfrm rot="1440000">
                      <a:off x="-1502571" y="2898727"/>
                      <a:ext cx="12174490" cy="12174490"/>
                      <a:chOff x="-1502571" y="2894416"/>
                      <a:chExt cx="12174490" cy="12174490"/>
                    </a:xfrm>
                  </p:grpSpPr>
                  <p:sp>
                    <p:nvSpPr>
                      <p:cNvPr id="6340" name="任意多边形 633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41" name="弧形 6340"/>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18" name="组合 6331"/>
                  <p:cNvGrpSpPr/>
                  <p:nvPr/>
                </p:nvGrpSpPr>
                <p:grpSpPr>
                  <a:xfrm rot="20160000">
                    <a:off x="-1494949" y="2896460"/>
                    <a:ext cx="12174490" cy="12174491"/>
                    <a:chOff x="-1502571" y="2894416"/>
                    <a:chExt cx="12174490" cy="12174490"/>
                  </a:xfrm>
                </p:grpSpPr>
                <p:sp>
                  <p:nvSpPr>
                    <p:cNvPr id="6336" name="任意多边形 633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37" name="弧形 6336"/>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23" name="组合 6332"/>
                  <p:cNvGrpSpPr/>
                  <p:nvPr/>
                </p:nvGrpSpPr>
                <p:grpSpPr>
                  <a:xfrm rot="18720000">
                    <a:off x="-1494494" y="2890206"/>
                    <a:ext cx="12174490" cy="12174490"/>
                    <a:chOff x="-1502571" y="2894416"/>
                    <a:chExt cx="12174490" cy="12174490"/>
                  </a:xfrm>
                </p:grpSpPr>
                <p:sp>
                  <p:nvSpPr>
                    <p:cNvPr id="6334" name="任意多边形 63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35" name="弧形 6334"/>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24" name="组合 6319"/>
                <p:cNvGrpSpPr/>
                <p:nvPr/>
              </p:nvGrpSpPr>
              <p:grpSpPr>
                <a:xfrm rot="16678863">
                  <a:off x="929893" y="3060634"/>
                  <a:ext cx="6876484" cy="6874619"/>
                  <a:chOff x="-1502571" y="2894416"/>
                  <a:chExt cx="12182112" cy="12178801"/>
                </a:xfrm>
              </p:grpSpPr>
              <p:grpSp>
                <p:nvGrpSpPr>
                  <p:cNvPr id="2725" name="组合 6320"/>
                  <p:cNvGrpSpPr/>
                  <p:nvPr/>
                </p:nvGrpSpPr>
                <p:grpSpPr>
                  <a:xfrm>
                    <a:off x="-1502571" y="2894416"/>
                    <a:ext cx="12174490" cy="12178801"/>
                    <a:chOff x="-1502571" y="2894416"/>
                    <a:chExt cx="12174490" cy="12178801"/>
                  </a:xfrm>
                </p:grpSpPr>
                <p:grpSp>
                  <p:nvGrpSpPr>
                    <p:cNvPr id="2730" name="组合 6324"/>
                    <p:cNvGrpSpPr/>
                    <p:nvPr/>
                  </p:nvGrpSpPr>
                  <p:grpSpPr>
                    <a:xfrm>
                      <a:off x="-1502571" y="2894416"/>
                      <a:ext cx="12174490" cy="12174490"/>
                      <a:chOff x="-1502571" y="2894416"/>
                      <a:chExt cx="12174490" cy="12174490"/>
                    </a:xfrm>
                  </p:grpSpPr>
                  <p:sp>
                    <p:nvSpPr>
                      <p:cNvPr id="6329" name="任意多边形 632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30" name="弧形 6329"/>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31" name="组合 6325"/>
                    <p:cNvGrpSpPr/>
                    <p:nvPr/>
                  </p:nvGrpSpPr>
                  <p:grpSpPr>
                    <a:xfrm rot="1440000">
                      <a:off x="-1502571" y="2898727"/>
                      <a:ext cx="12174490" cy="12174490"/>
                      <a:chOff x="-1502571" y="2894416"/>
                      <a:chExt cx="12174490" cy="12174490"/>
                    </a:xfrm>
                  </p:grpSpPr>
                  <p:sp>
                    <p:nvSpPr>
                      <p:cNvPr id="6327" name="任意多边形 632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28" name="弧形 6327"/>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36" name="组合 6321"/>
                  <p:cNvGrpSpPr/>
                  <p:nvPr/>
                </p:nvGrpSpPr>
                <p:grpSpPr>
                  <a:xfrm rot="20160000">
                    <a:off x="-1494949" y="2896460"/>
                    <a:ext cx="12174490" cy="12174490"/>
                    <a:chOff x="-1502571" y="2894416"/>
                    <a:chExt cx="12174490" cy="12174490"/>
                  </a:xfrm>
                </p:grpSpPr>
                <p:sp>
                  <p:nvSpPr>
                    <p:cNvPr id="6323" name="任意多边形 632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324" name="弧形 6323"/>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737" name="组合 6303"/>
              <p:cNvGrpSpPr/>
              <p:nvPr/>
            </p:nvGrpSpPr>
            <p:grpSpPr>
              <a:xfrm rot="14480122">
                <a:off x="7194280" y="2824180"/>
                <a:ext cx="633245" cy="709004"/>
                <a:chOff x="7492129" y="2077402"/>
                <a:chExt cx="633245" cy="709004"/>
              </a:xfrm>
            </p:grpSpPr>
            <p:cxnSp>
              <p:nvCxnSpPr>
                <p:cNvPr id="6305" name="直接连接符 6304"/>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06" name="直接连接符 6305"/>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07" name="直接连接符 6306"/>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08" name="直接连接符 6307"/>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09" name="直接连接符 6308"/>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10" name="直接连接符 6309"/>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11" name="直接连接符 6310"/>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12" name="直接连接符 6311"/>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13" name="直接连接符 6312"/>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14" name="直接连接符 6313"/>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15" name="直接连接符 6314"/>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16" name="直接连接符 6315"/>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6302" name="任意多边形 6301"/>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6373" name="椭圆 6372"/>
          <p:cNvSpPr/>
          <p:nvPr/>
        </p:nvSpPr>
        <p:spPr>
          <a:xfrm>
            <a:off x="8495233" y="4053059"/>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6517" name="椭圆 6516"/>
          <p:cNvSpPr/>
          <p:nvPr/>
        </p:nvSpPr>
        <p:spPr>
          <a:xfrm>
            <a:off x="8404310" y="4062401"/>
            <a:ext cx="41636" cy="41636"/>
          </a:xfrm>
          <a:prstGeom prst="ellipse">
            <a:avLst/>
          </a:prstGeom>
          <a:solidFill>
            <a:schemeClr val="tx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2738" name="组合 6587"/>
          <p:cNvGrpSpPr/>
          <p:nvPr/>
        </p:nvGrpSpPr>
        <p:grpSpPr>
          <a:xfrm rot="18927155">
            <a:off x="5940869" y="3497980"/>
            <a:ext cx="6276512" cy="6276792"/>
            <a:chOff x="4450954" y="2616684"/>
            <a:chExt cx="4707384" cy="4707594"/>
          </a:xfrm>
        </p:grpSpPr>
        <p:grpSp>
          <p:nvGrpSpPr>
            <p:cNvPr id="2743" name="组合 6588"/>
            <p:cNvGrpSpPr/>
            <p:nvPr/>
          </p:nvGrpSpPr>
          <p:grpSpPr>
            <a:xfrm>
              <a:off x="4450954" y="2616684"/>
              <a:ext cx="4707384" cy="4707594"/>
              <a:chOff x="4450954" y="2616684"/>
              <a:chExt cx="4707384" cy="4707594"/>
            </a:xfrm>
          </p:grpSpPr>
          <p:grpSp>
            <p:nvGrpSpPr>
              <p:cNvPr id="2744" name="组合 6590"/>
              <p:cNvGrpSpPr/>
              <p:nvPr/>
            </p:nvGrpSpPr>
            <p:grpSpPr>
              <a:xfrm>
                <a:off x="4450954" y="2616684"/>
                <a:ext cx="4707384" cy="4707594"/>
                <a:chOff x="913364" y="3059702"/>
                <a:chExt cx="6892080" cy="6892388"/>
              </a:xfrm>
            </p:grpSpPr>
            <p:grpSp>
              <p:nvGrpSpPr>
                <p:cNvPr id="2749" name="组合 6604"/>
                <p:cNvGrpSpPr/>
                <p:nvPr/>
              </p:nvGrpSpPr>
              <p:grpSpPr>
                <a:xfrm rot="840000">
                  <a:off x="913364" y="3075095"/>
                  <a:ext cx="6876742" cy="6876995"/>
                  <a:chOff x="-1502571" y="2890206"/>
                  <a:chExt cx="12182567" cy="12183011"/>
                </a:xfrm>
              </p:grpSpPr>
              <p:grpSp>
                <p:nvGrpSpPr>
                  <p:cNvPr id="2750" name="组合 6644"/>
                  <p:cNvGrpSpPr/>
                  <p:nvPr/>
                </p:nvGrpSpPr>
                <p:grpSpPr>
                  <a:xfrm>
                    <a:off x="-1502571" y="2894416"/>
                    <a:ext cx="12174490" cy="12178801"/>
                    <a:chOff x="-1502571" y="2894416"/>
                    <a:chExt cx="12174490" cy="12178801"/>
                  </a:xfrm>
                </p:grpSpPr>
                <p:grpSp>
                  <p:nvGrpSpPr>
                    <p:cNvPr id="2752" name="组合 6651"/>
                    <p:cNvGrpSpPr/>
                    <p:nvPr/>
                  </p:nvGrpSpPr>
                  <p:grpSpPr>
                    <a:xfrm>
                      <a:off x="-1502571" y="2894416"/>
                      <a:ext cx="12174490" cy="12174490"/>
                      <a:chOff x="-1502571" y="2894416"/>
                      <a:chExt cx="12174490" cy="12174490"/>
                    </a:xfrm>
                  </p:grpSpPr>
                  <p:sp>
                    <p:nvSpPr>
                      <p:cNvPr id="6656" name="任意多边形 66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57" name="弧形 6656"/>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53" name="组合 6652"/>
                    <p:cNvGrpSpPr/>
                    <p:nvPr/>
                  </p:nvGrpSpPr>
                  <p:grpSpPr>
                    <a:xfrm rot="1440000">
                      <a:off x="-1502571" y="2898727"/>
                      <a:ext cx="12174490" cy="12174490"/>
                      <a:chOff x="-1502571" y="2894416"/>
                      <a:chExt cx="12174490" cy="12174490"/>
                    </a:xfrm>
                  </p:grpSpPr>
                  <p:sp>
                    <p:nvSpPr>
                      <p:cNvPr id="6654" name="任意多边形 665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55" name="弧形 6654"/>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64" name="组合 6645"/>
                  <p:cNvGrpSpPr/>
                  <p:nvPr/>
                </p:nvGrpSpPr>
                <p:grpSpPr>
                  <a:xfrm rot="20160000">
                    <a:off x="-1494948" y="2896461"/>
                    <a:ext cx="12174490" cy="12174491"/>
                    <a:chOff x="-1502571" y="2894416"/>
                    <a:chExt cx="12174490" cy="12174490"/>
                  </a:xfrm>
                </p:grpSpPr>
                <p:sp>
                  <p:nvSpPr>
                    <p:cNvPr id="6650" name="任意多边形 664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51" name="弧形 6650"/>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65" name="组合 6646"/>
                  <p:cNvGrpSpPr/>
                  <p:nvPr/>
                </p:nvGrpSpPr>
                <p:grpSpPr>
                  <a:xfrm rot="18720000">
                    <a:off x="-1494494" y="2890206"/>
                    <a:ext cx="12174490" cy="12174490"/>
                    <a:chOff x="-1502571" y="2894416"/>
                    <a:chExt cx="12174490" cy="12174490"/>
                  </a:xfrm>
                </p:grpSpPr>
                <p:sp>
                  <p:nvSpPr>
                    <p:cNvPr id="6648" name="任意多边形 664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49" name="弧形 6648"/>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67" name="组合 6605"/>
                <p:cNvGrpSpPr/>
                <p:nvPr/>
              </p:nvGrpSpPr>
              <p:grpSpPr>
                <a:xfrm rot="6598794">
                  <a:off x="916156" y="3070412"/>
                  <a:ext cx="6876742" cy="6876995"/>
                  <a:chOff x="-1502571" y="2890206"/>
                  <a:chExt cx="12182567" cy="12183011"/>
                </a:xfrm>
              </p:grpSpPr>
              <p:grpSp>
                <p:nvGrpSpPr>
                  <p:cNvPr id="2768" name="组合 6631"/>
                  <p:cNvGrpSpPr/>
                  <p:nvPr/>
                </p:nvGrpSpPr>
                <p:grpSpPr>
                  <a:xfrm>
                    <a:off x="-1502571" y="2894416"/>
                    <a:ext cx="12174490" cy="12178801"/>
                    <a:chOff x="-1502571" y="2894416"/>
                    <a:chExt cx="12174490" cy="12178801"/>
                  </a:xfrm>
                </p:grpSpPr>
                <p:grpSp>
                  <p:nvGrpSpPr>
                    <p:cNvPr id="2780" name="组合 6638"/>
                    <p:cNvGrpSpPr/>
                    <p:nvPr/>
                  </p:nvGrpSpPr>
                  <p:grpSpPr>
                    <a:xfrm>
                      <a:off x="-1502571" y="2894416"/>
                      <a:ext cx="12174490" cy="12174490"/>
                      <a:chOff x="-1502571" y="2894416"/>
                      <a:chExt cx="12174490" cy="12174490"/>
                    </a:xfrm>
                  </p:grpSpPr>
                  <p:sp>
                    <p:nvSpPr>
                      <p:cNvPr id="6643" name="任意多边形 664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44" name="弧形 6643"/>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82" name="组合 6639"/>
                    <p:cNvGrpSpPr/>
                    <p:nvPr/>
                  </p:nvGrpSpPr>
                  <p:grpSpPr>
                    <a:xfrm rot="1440000">
                      <a:off x="-1502571" y="2898727"/>
                      <a:ext cx="12174490" cy="12174490"/>
                      <a:chOff x="-1502571" y="2894416"/>
                      <a:chExt cx="12174490" cy="12174490"/>
                    </a:xfrm>
                  </p:grpSpPr>
                  <p:sp>
                    <p:nvSpPr>
                      <p:cNvPr id="6641" name="任意多边形 66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42" name="弧形 6641"/>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83" name="组合 6632"/>
                  <p:cNvGrpSpPr/>
                  <p:nvPr/>
                </p:nvGrpSpPr>
                <p:grpSpPr>
                  <a:xfrm rot="20160000">
                    <a:off x="-1494947" y="2896461"/>
                    <a:ext cx="12174490" cy="12174491"/>
                    <a:chOff x="-1502571" y="2894416"/>
                    <a:chExt cx="12174490" cy="12174490"/>
                  </a:xfrm>
                </p:grpSpPr>
                <p:sp>
                  <p:nvSpPr>
                    <p:cNvPr id="6637" name="任意多边形 66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38" name="弧形 6637"/>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84" name="组合 6633"/>
                  <p:cNvGrpSpPr/>
                  <p:nvPr/>
                </p:nvGrpSpPr>
                <p:grpSpPr>
                  <a:xfrm rot="18720000">
                    <a:off x="-1494494" y="2890206"/>
                    <a:ext cx="12174490" cy="12174490"/>
                    <a:chOff x="-1502571" y="2894416"/>
                    <a:chExt cx="12174490" cy="12174490"/>
                  </a:xfrm>
                </p:grpSpPr>
                <p:sp>
                  <p:nvSpPr>
                    <p:cNvPr id="6635" name="任意多边形 663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36" name="弧形 6635"/>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85" name="组合 6606"/>
                <p:cNvGrpSpPr/>
                <p:nvPr/>
              </p:nvGrpSpPr>
              <p:grpSpPr>
                <a:xfrm rot="12359537">
                  <a:off x="916156" y="3070412"/>
                  <a:ext cx="6876742" cy="6876995"/>
                  <a:chOff x="-1502571" y="2890206"/>
                  <a:chExt cx="12182567" cy="12183011"/>
                </a:xfrm>
              </p:grpSpPr>
              <p:grpSp>
                <p:nvGrpSpPr>
                  <p:cNvPr id="2786" name="组合 6618"/>
                  <p:cNvGrpSpPr/>
                  <p:nvPr/>
                </p:nvGrpSpPr>
                <p:grpSpPr>
                  <a:xfrm>
                    <a:off x="-1502571" y="2894416"/>
                    <a:ext cx="12174490" cy="12178801"/>
                    <a:chOff x="-1502571" y="2894416"/>
                    <a:chExt cx="12174490" cy="12178801"/>
                  </a:xfrm>
                </p:grpSpPr>
                <p:grpSp>
                  <p:nvGrpSpPr>
                    <p:cNvPr id="2789" name="组合 6625"/>
                    <p:cNvGrpSpPr/>
                    <p:nvPr/>
                  </p:nvGrpSpPr>
                  <p:grpSpPr>
                    <a:xfrm>
                      <a:off x="-1502571" y="2894416"/>
                      <a:ext cx="12174490" cy="12174490"/>
                      <a:chOff x="-1502571" y="2894416"/>
                      <a:chExt cx="12174490" cy="12174490"/>
                    </a:xfrm>
                  </p:grpSpPr>
                  <p:sp>
                    <p:nvSpPr>
                      <p:cNvPr id="6630" name="任意多边形 66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31" name="弧形 6630"/>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90" name="组合 6626"/>
                    <p:cNvGrpSpPr/>
                    <p:nvPr/>
                  </p:nvGrpSpPr>
                  <p:grpSpPr>
                    <a:xfrm rot="1440000">
                      <a:off x="-1502571" y="2898727"/>
                      <a:ext cx="12174490" cy="12174490"/>
                      <a:chOff x="-1502571" y="2894416"/>
                      <a:chExt cx="12174490" cy="12174490"/>
                    </a:xfrm>
                  </p:grpSpPr>
                  <p:sp>
                    <p:nvSpPr>
                      <p:cNvPr id="6628" name="任意多边形 66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29" name="弧形 6628"/>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95" name="组合 6619"/>
                  <p:cNvGrpSpPr/>
                  <p:nvPr/>
                </p:nvGrpSpPr>
                <p:grpSpPr>
                  <a:xfrm rot="20160000">
                    <a:off x="-1494949" y="2896460"/>
                    <a:ext cx="12174490" cy="12174491"/>
                    <a:chOff x="-1502571" y="2894416"/>
                    <a:chExt cx="12174490" cy="12174490"/>
                  </a:xfrm>
                </p:grpSpPr>
                <p:sp>
                  <p:nvSpPr>
                    <p:cNvPr id="6624" name="任意多边形 66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25" name="弧形 6624"/>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96" name="组合 6620"/>
                  <p:cNvGrpSpPr/>
                  <p:nvPr/>
                </p:nvGrpSpPr>
                <p:grpSpPr>
                  <a:xfrm rot="18720000">
                    <a:off x="-1494494" y="2890206"/>
                    <a:ext cx="12174490" cy="12174490"/>
                    <a:chOff x="-1502571" y="2894416"/>
                    <a:chExt cx="12174490" cy="12174490"/>
                  </a:xfrm>
                </p:grpSpPr>
                <p:sp>
                  <p:nvSpPr>
                    <p:cNvPr id="6622" name="任意多边形 66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23" name="弧形 6622"/>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797" name="组合 6607"/>
                <p:cNvGrpSpPr/>
                <p:nvPr/>
              </p:nvGrpSpPr>
              <p:grpSpPr>
                <a:xfrm rot="16678863">
                  <a:off x="929893" y="3060634"/>
                  <a:ext cx="6876484" cy="6874619"/>
                  <a:chOff x="-1502571" y="2894416"/>
                  <a:chExt cx="12182112" cy="12178801"/>
                </a:xfrm>
              </p:grpSpPr>
              <p:grpSp>
                <p:nvGrpSpPr>
                  <p:cNvPr id="2802" name="组合 6608"/>
                  <p:cNvGrpSpPr/>
                  <p:nvPr/>
                </p:nvGrpSpPr>
                <p:grpSpPr>
                  <a:xfrm>
                    <a:off x="-1502571" y="2894416"/>
                    <a:ext cx="12174490" cy="12178801"/>
                    <a:chOff x="-1502571" y="2894416"/>
                    <a:chExt cx="12174490" cy="12178801"/>
                  </a:xfrm>
                </p:grpSpPr>
                <p:grpSp>
                  <p:nvGrpSpPr>
                    <p:cNvPr id="2803" name="组合 6612"/>
                    <p:cNvGrpSpPr/>
                    <p:nvPr/>
                  </p:nvGrpSpPr>
                  <p:grpSpPr>
                    <a:xfrm>
                      <a:off x="-1502571" y="2894416"/>
                      <a:ext cx="12174490" cy="12174490"/>
                      <a:chOff x="-1502571" y="2894416"/>
                      <a:chExt cx="12174490" cy="12174490"/>
                    </a:xfrm>
                  </p:grpSpPr>
                  <p:sp>
                    <p:nvSpPr>
                      <p:cNvPr id="6617" name="任意多边形 661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18" name="弧形 6617"/>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08" name="组合 6613"/>
                    <p:cNvGrpSpPr/>
                    <p:nvPr/>
                  </p:nvGrpSpPr>
                  <p:grpSpPr>
                    <a:xfrm rot="1440000">
                      <a:off x="-1502571" y="2898727"/>
                      <a:ext cx="12174490" cy="12174490"/>
                      <a:chOff x="-1502571" y="2894416"/>
                      <a:chExt cx="12174490" cy="12174490"/>
                    </a:xfrm>
                  </p:grpSpPr>
                  <p:sp>
                    <p:nvSpPr>
                      <p:cNvPr id="6615" name="任意多边形 66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16" name="弧形 6615"/>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809" name="组合 6609"/>
                  <p:cNvGrpSpPr/>
                  <p:nvPr/>
                </p:nvGrpSpPr>
                <p:grpSpPr>
                  <a:xfrm rot="20160000">
                    <a:off x="-1494949" y="2896460"/>
                    <a:ext cx="12174490" cy="12174490"/>
                    <a:chOff x="-1502571" y="2894416"/>
                    <a:chExt cx="12174490" cy="12174490"/>
                  </a:xfrm>
                </p:grpSpPr>
                <p:sp>
                  <p:nvSpPr>
                    <p:cNvPr id="6611" name="任意多边形 661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12" name="弧形 6611"/>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810" name="组合 6591"/>
              <p:cNvGrpSpPr/>
              <p:nvPr/>
            </p:nvGrpSpPr>
            <p:grpSpPr>
              <a:xfrm rot="14480122">
                <a:off x="7194280" y="2824180"/>
                <a:ext cx="633245" cy="709004"/>
                <a:chOff x="7492129" y="2077402"/>
                <a:chExt cx="633245" cy="709004"/>
              </a:xfrm>
            </p:grpSpPr>
            <p:cxnSp>
              <p:nvCxnSpPr>
                <p:cNvPr id="6593" name="直接连接符 6592"/>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94" name="直接连接符 6593"/>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95" name="直接连接符 6594"/>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96" name="直接连接符 6595"/>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97" name="直接连接符 6596"/>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98" name="直接连接符 6597"/>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99" name="直接连接符 6598"/>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00" name="直接连接符 6599"/>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01" name="直接连接符 6600"/>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02" name="直接连接符 6601"/>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03" name="直接连接符 6602"/>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04" name="直接连接符 6603"/>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6590" name="任意多边形 6589"/>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2381" name="椭圆 2380"/>
          <p:cNvSpPr/>
          <p:nvPr/>
        </p:nvSpPr>
        <p:spPr>
          <a:xfrm>
            <a:off x="8340450" y="4103374"/>
            <a:ext cx="41636" cy="4163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grpSp>
        <p:nvGrpSpPr>
          <p:cNvPr id="2815" name="组合 6661"/>
          <p:cNvGrpSpPr/>
          <p:nvPr/>
        </p:nvGrpSpPr>
        <p:grpSpPr>
          <a:xfrm rot="2760000">
            <a:off x="5894457" y="-2064937"/>
            <a:ext cx="6269871" cy="6277207"/>
            <a:chOff x="4427986" y="-1549047"/>
            <a:chExt cx="4702403" cy="4707905"/>
          </a:xfrm>
        </p:grpSpPr>
        <p:grpSp>
          <p:nvGrpSpPr>
            <p:cNvPr id="2816" name="组合 6662"/>
            <p:cNvGrpSpPr/>
            <p:nvPr/>
          </p:nvGrpSpPr>
          <p:grpSpPr>
            <a:xfrm>
              <a:off x="4427986" y="-1549047"/>
              <a:ext cx="4702403" cy="4707905"/>
              <a:chOff x="4427986" y="-1549047"/>
              <a:chExt cx="4702403" cy="4707905"/>
            </a:xfrm>
          </p:grpSpPr>
          <p:grpSp>
            <p:nvGrpSpPr>
              <p:cNvPr id="2821" name="组合 6664"/>
              <p:cNvGrpSpPr/>
              <p:nvPr/>
            </p:nvGrpSpPr>
            <p:grpSpPr>
              <a:xfrm>
                <a:off x="4427986" y="-1549047"/>
                <a:ext cx="4702403" cy="4707905"/>
                <a:chOff x="891550" y="-2998787"/>
                <a:chExt cx="6884784" cy="6892849"/>
              </a:xfrm>
            </p:grpSpPr>
            <p:grpSp>
              <p:nvGrpSpPr>
                <p:cNvPr id="2822" name="组合 6677"/>
                <p:cNvGrpSpPr/>
                <p:nvPr/>
              </p:nvGrpSpPr>
              <p:grpSpPr>
                <a:xfrm rot="11238666">
                  <a:off x="899593" y="-2998787"/>
                  <a:ext cx="6876741" cy="6876993"/>
                  <a:chOff x="-1502571" y="2890206"/>
                  <a:chExt cx="12182567" cy="12183011"/>
                </a:xfrm>
              </p:grpSpPr>
              <p:grpSp>
                <p:nvGrpSpPr>
                  <p:cNvPr id="2823" name="组合 6718"/>
                  <p:cNvGrpSpPr/>
                  <p:nvPr/>
                </p:nvGrpSpPr>
                <p:grpSpPr>
                  <a:xfrm>
                    <a:off x="-1502571" y="2894416"/>
                    <a:ext cx="12174490" cy="12178801"/>
                    <a:chOff x="-1502571" y="2894416"/>
                    <a:chExt cx="12174490" cy="12178801"/>
                  </a:xfrm>
                </p:grpSpPr>
                <p:grpSp>
                  <p:nvGrpSpPr>
                    <p:cNvPr id="2828" name="组合 6725"/>
                    <p:cNvGrpSpPr/>
                    <p:nvPr/>
                  </p:nvGrpSpPr>
                  <p:grpSpPr>
                    <a:xfrm>
                      <a:off x="-1502571" y="2894416"/>
                      <a:ext cx="12174490" cy="12174490"/>
                      <a:chOff x="-1502571" y="2894416"/>
                      <a:chExt cx="12174490" cy="12174490"/>
                    </a:xfrm>
                  </p:grpSpPr>
                  <p:sp>
                    <p:nvSpPr>
                      <p:cNvPr id="6730" name="任意多边形 67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31" name="弧形 6730"/>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29" name="组合 6726"/>
                    <p:cNvGrpSpPr/>
                    <p:nvPr/>
                  </p:nvGrpSpPr>
                  <p:grpSpPr>
                    <a:xfrm rot="1440000">
                      <a:off x="-1502571" y="2898727"/>
                      <a:ext cx="12174490" cy="12174490"/>
                      <a:chOff x="-1502571" y="2894416"/>
                      <a:chExt cx="12174490" cy="12174490"/>
                    </a:xfrm>
                  </p:grpSpPr>
                  <p:sp>
                    <p:nvSpPr>
                      <p:cNvPr id="6728" name="任意多边形 67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29" name="弧形 6728"/>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834" name="组合 6719"/>
                  <p:cNvGrpSpPr/>
                  <p:nvPr/>
                </p:nvGrpSpPr>
                <p:grpSpPr>
                  <a:xfrm rot="20160000">
                    <a:off x="-1494951" y="2896456"/>
                    <a:ext cx="12174490" cy="12174491"/>
                    <a:chOff x="-1502571" y="2894416"/>
                    <a:chExt cx="12174490" cy="12174490"/>
                  </a:xfrm>
                </p:grpSpPr>
                <p:sp>
                  <p:nvSpPr>
                    <p:cNvPr id="6724" name="任意多边形 67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25" name="弧形 6724"/>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35" name="组合 6720"/>
                  <p:cNvGrpSpPr/>
                  <p:nvPr/>
                </p:nvGrpSpPr>
                <p:grpSpPr>
                  <a:xfrm rot="18720000">
                    <a:off x="-1494494" y="2890206"/>
                    <a:ext cx="12174490" cy="12174490"/>
                    <a:chOff x="-1502571" y="2894416"/>
                    <a:chExt cx="12174490" cy="12174490"/>
                  </a:xfrm>
                </p:grpSpPr>
                <p:sp>
                  <p:nvSpPr>
                    <p:cNvPr id="6722" name="任意多边形 67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23" name="弧形 6722"/>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837" name="组合 6679"/>
                <p:cNvGrpSpPr/>
                <p:nvPr/>
              </p:nvGrpSpPr>
              <p:grpSpPr>
                <a:xfrm rot="5460000">
                  <a:off x="891676" y="-2983773"/>
                  <a:ext cx="6876741" cy="6876993"/>
                  <a:chOff x="-1502571" y="2890206"/>
                  <a:chExt cx="12182567" cy="12183011"/>
                </a:xfrm>
              </p:grpSpPr>
              <p:grpSp>
                <p:nvGrpSpPr>
                  <p:cNvPr id="2838" name="组合 6705"/>
                  <p:cNvGrpSpPr/>
                  <p:nvPr/>
                </p:nvGrpSpPr>
                <p:grpSpPr>
                  <a:xfrm>
                    <a:off x="-1502571" y="2894416"/>
                    <a:ext cx="12174490" cy="12178801"/>
                    <a:chOff x="-1502571" y="2894416"/>
                    <a:chExt cx="12174490" cy="12178801"/>
                  </a:xfrm>
                </p:grpSpPr>
                <p:grpSp>
                  <p:nvGrpSpPr>
                    <p:cNvPr id="2851" name="组合 6712"/>
                    <p:cNvGrpSpPr/>
                    <p:nvPr/>
                  </p:nvGrpSpPr>
                  <p:grpSpPr>
                    <a:xfrm>
                      <a:off x="-1502571" y="2894416"/>
                      <a:ext cx="12174490" cy="12174490"/>
                      <a:chOff x="-1502571" y="2894416"/>
                      <a:chExt cx="12174490" cy="12174490"/>
                    </a:xfrm>
                  </p:grpSpPr>
                  <p:sp>
                    <p:nvSpPr>
                      <p:cNvPr id="6717" name="任意多边形 671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18" name="弧形 6717"/>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52" name="组合 6713"/>
                    <p:cNvGrpSpPr/>
                    <p:nvPr/>
                  </p:nvGrpSpPr>
                  <p:grpSpPr>
                    <a:xfrm rot="1440000">
                      <a:off x="-1502571" y="2898727"/>
                      <a:ext cx="12174490" cy="12174490"/>
                      <a:chOff x="-1502571" y="2894416"/>
                      <a:chExt cx="12174490" cy="12174490"/>
                    </a:xfrm>
                  </p:grpSpPr>
                  <p:sp>
                    <p:nvSpPr>
                      <p:cNvPr id="6715" name="任意多边形 67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16" name="弧形 6715"/>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853" name="组合 6706"/>
                  <p:cNvGrpSpPr/>
                  <p:nvPr/>
                </p:nvGrpSpPr>
                <p:grpSpPr>
                  <a:xfrm rot="20160000">
                    <a:off x="-1494950" y="2896456"/>
                    <a:ext cx="12174490" cy="12174491"/>
                    <a:chOff x="-1502571" y="2894416"/>
                    <a:chExt cx="12174490" cy="12174490"/>
                  </a:xfrm>
                </p:grpSpPr>
                <p:sp>
                  <p:nvSpPr>
                    <p:cNvPr id="6711" name="任意多边形 671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12" name="弧形 6711"/>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54" name="组合 6707"/>
                  <p:cNvGrpSpPr/>
                  <p:nvPr/>
                </p:nvGrpSpPr>
                <p:grpSpPr>
                  <a:xfrm rot="18720000">
                    <a:off x="-1494494" y="2890206"/>
                    <a:ext cx="12174490" cy="12174490"/>
                    <a:chOff x="-1502571" y="2894416"/>
                    <a:chExt cx="12174490" cy="12174490"/>
                  </a:xfrm>
                </p:grpSpPr>
                <p:sp>
                  <p:nvSpPr>
                    <p:cNvPr id="6709" name="任意多边形 670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10" name="弧形 6709"/>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855" name="组合 6680"/>
                <p:cNvGrpSpPr/>
                <p:nvPr/>
              </p:nvGrpSpPr>
              <p:grpSpPr>
                <a:xfrm rot="21301570">
                  <a:off x="896720" y="-2983731"/>
                  <a:ext cx="6876741" cy="6876993"/>
                  <a:chOff x="-1502571" y="2890206"/>
                  <a:chExt cx="12182567" cy="12183011"/>
                </a:xfrm>
              </p:grpSpPr>
              <p:grpSp>
                <p:nvGrpSpPr>
                  <p:cNvPr id="2856" name="组合 6692"/>
                  <p:cNvGrpSpPr/>
                  <p:nvPr/>
                </p:nvGrpSpPr>
                <p:grpSpPr>
                  <a:xfrm>
                    <a:off x="-1502571" y="2894416"/>
                    <a:ext cx="12174490" cy="12178801"/>
                    <a:chOff x="-1502571" y="2894416"/>
                    <a:chExt cx="12174490" cy="12178801"/>
                  </a:xfrm>
                </p:grpSpPr>
                <p:grpSp>
                  <p:nvGrpSpPr>
                    <p:cNvPr id="2859" name="组合 6699"/>
                    <p:cNvGrpSpPr/>
                    <p:nvPr/>
                  </p:nvGrpSpPr>
                  <p:grpSpPr>
                    <a:xfrm>
                      <a:off x="-1502571" y="2894416"/>
                      <a:ext cx="12174490" cy="12174490"/>
                      <a:chOff x="-1502571" y="2894416"/>
                      <a:chExt cx="12174490" cy="12174490"/>
                    </a:xfrm>
                  </p:grpSpPr>
                  <p:sp>
                    <p:nvSpPr>
                      <p:cNvPr id="6704" name="任意多边形 670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05" name="弧形 6704"/>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60" name="组合 6700"/>
                    <p:cNvGrpSpPr/>
                    <p:nvPr/>
                  </p:nvGrpSpPr>
                  <p:grpSpPr>
                    <a:xfrm rot="1440000">
                      <a:off x="-1502571" y="2898727"/>
                      <a:ext cx="12174490" cy="12174490"/>
                      <a:chOff x="-1502571" y="2894416"/>
                      <a:chExt cx="12174490" cy="12174490"/>
                    </a:xfrm>
                  </p:grpSpPr>
                  <p:sp>
                    <p:nvSpPr>
                      <p:cNvPr id="6702" name="任意多边形 67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03" name="弧形 6702"/>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865" name="组合 6693"/>
                  <p:cNvGrpSpPr/>
                  <p:nvPr/>
                </p:nvGrpSpPr>
                <p:grpSpPr>
                  <a:xfrm rot="20160000">
                    <a:off x="-1494951" y="2896456"/>
                    <a:ext cx="12174490" cy="12174491"/>
                    <a:chOff x="-1502571" y="2894416"/>
                    <a:chExt cx="12174490" cy="12174490"/>
                  </a:xfrm>
                </p:grpSpPr>
                <p:sp>
                  <p:nvSpPr>
                    <p:cNvPr id="6698" name="任意多边形 669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99" name="弧形 6698"/>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66" name="组合 6694"/>
                  <p:cNvGrpSpPr/>
                  <p:nvPr/>
                </p:nvGrpSpPr>
                <p:grpSpPr>
                  <a:xfrm rot="18720000">
                    <a:off x="-1494494" y="2890206"/>
                    <a:ext cx="12174490" cy="12174490"/>
                    <a:chOff x="-1502571" y="2894416"/>
                    <a:chExt cx="12174490" cy="12174490"/>
                  </a:xfrm>
                </p:grpSpPr>
                <p:sp>
                  <p:nvSpPr>
                    <p:cNvPr id="6696" name="任意多边形 66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97" name="弧形 6696"/>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867" name="组合 6681"/>
                <p:cNvGrpSpPr/>
                <p:nvPr/>
              </p:nvGrpSpPr>
              <p:grpSpPr>
                <a:xfrm rot="15558724">
                  <a:off x="896367" y="-2981484"/>
                  <a:ext cx="6876479" cy="6874613"/>
                  <a:chOff x="-1502571" y="2894416"/>
                  <a:chExt cx="12182102" cy="12178801"/>
                </a:xfrm>
              </p:grpSpPr>
              <p:grpSp>
                <p:nvGrpSpPr>
                  <p:cNvPr id="2872" name="组合 6682"/>
                  <p:cNvGrpSpPr/>
                  <p:nvPr/>
                </p:nvGrpSpPr>
                <p:grpSpPr>
                  <a:xfrm>
                    <a:off x="-1502571" y="2894416"/>
                    <a:ext cx="12174490" cy="12178801"/>
                    <a:chOff x="-1502571" y="2894416"/>
                    <a:chExt cx="12174490" cy="12178801"/>
                  </a:xfrm>
                </p:grpSpPr>
                <p:grpSp>
                  <p:nvGrpSpPr>
                    <p:cNvPr id="2873" name="组合 6686"/>
                    <p:cNvGrpSpPr/>
                    <p:nvPr/>
                  </p:nvGrpSpPr>
                  <p:grpSpPr>
                    <a:xfrm>
                      <a:off x="-1502571" y="2894416"/>
                      <a:ext cx="12174490" cy="12174490"/>
                      <a:chOff x="-1502571" y="2894416"/>
                      <a:chExt cx="12174490" cy="12174490"/>
                    </a:xfrm>
                  </p:grpSpPr>
                  <p:sp>
                    <p:nvSpPr>
                      <p:cNvPr id="6691" name="任意多边形 669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92" name="弧形 6691"/>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78" name="组合 6687"/>
                    <p:cNvGrpSpPr/>
                    <p:nvPr/>
                  </p:nvGrpSpPr>
                  <p:grpSpPr>
                    <a:xfrm rot="1440000">
                      <a:off x="-1502571" y="2898727"/>
                      <a:ext cx="12174490" cy="12174490"/>
                      <a:chOff x="-1502571" y="2894416"/>
                      <a:chExt cx="12174490" cy="12174490"/>
                    </a:xfrm>
                  </p:grpSpPr>
                  <p:sp>
                    <p:nvSpPr>
                      <p:cNvPr id="6689" name="任意多边形 668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90" name="弧形 6689"/>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879" name="组合 6683"/>
                  <p:cNvGrpSpPr/>
                  <p:nvPr/>
                </p:nvGrpSpPr>
                <p:grpSpPr>
                  <a:xfrm rot="20160000">
                    <a:off x="-1494958" y="2896448"/>
                    <a:ext cx="12174489" cy="12174490"/>
                    <a:chOff x="-1502571" y="2894416"/>
                    <a:chExt cx="12174490" cy="12174490"/>
                  </a:xfrm>
                </p:grpSpPr>
                <p:sp>
                  <p:nvSpPr>
                    <p:cNvPr id="6685" name="任意多边形 668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686" name="弧形 6685"/>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880" name="组合 6665"/>
              <p:cNvGrpSpPr/>
              <p:nvPr/>
            </p:nvGrpSpPr>
            <p:grpSpPr>
              <a:xfrm>
                <a:off x="7551708" y="2098844"/>
                <a:ext cx="577888" cy="696840"/>
                <a:chOff x="7551708" y="2098844"/>
                <a:chExt cx="577888" cy="696840"/>
              </a:xfrm>
            </p:grpSpPr>
            <p:cxnSp>
              <p:nvCxnSpPr>
                <p:cNvPr id="6667" name="直接连接符 6666"/>
                <p:cNvCxnSpPr>
                  <a:endCxn id="6724"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68" name="直接连接符 6667"/>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69" name="直接连接符 6668"/>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70" name="直接连接符 6669"/>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71" name="直接连接符 6670"/>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72" name="直接连接符 6671"/>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73" name="直接连接符 6672"/>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74" name="直接连接符 6673"/>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75" name="直接连接符 6674"/>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76" name="直接连接符 6675"/>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77" name="直接连接符 6676"/>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6664" name="任意多边形 6663"/>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85" name="组合 6731"/>
          <p:cNvGrpSpPr/>
          <p:nvPr/>
        </p:nvGrpSpPr>
        <p:grpSpPr>
          <a:xfrm rot="18798464">
            <a:off x="5944556" y="3496656"/>
            <a:ext cx="6276512" cy="6276792"/>
            <a:chOff x="4450954" y="2616684"/>
            <a:chExt cx="4707384" cy="4707594"/>
          </a:xfrm>
        </p:grpSpPr>
        <p:grpSp>
          <p:nvGrpSpPr>
            <p:cNvPr id="2886" name="组合 6732"/>
            <p:cNvGrpSpPr/>
            <p:nvPr/>
          </p:nvGrpSpPr>
          <p:grpSpPr>
            <a:xfrm>
              <a:off x="4450954" y="2616684"/>
              <a:ext cx="4707384" cy="4707594"/>
              <a:chOff x="4450954" y="2616684"/>
              <a:chExt cx="4707384" cy="4707594"/>
            </a:xfrm>
          </p:grpSpPr>
          <p:grpSp>
            <p:nvGrpSpPr>
              <p:cNvPr id="2891" name="组合 6734"/>
              <p:cNvGrpSpPr/>
              <p:nvPr/>
            </p:nvGrpSpPr>
            <p:grpSpPr>
              <a:xfrm>
                <a:off x="4450954" y="2616684"/>
                <a:ext cx="4707384" cy="4707594"/>
                <a:chOff x="913364" y="3059702"/>
                <a:chExt cx="6892080" cy="6892388"/>
              </a:xfrm>
            </p:grpSpPr>
            <p:grpSp>
              <p:nvGrpSpPr>
                <p:cNvPr id="2892" name="组合 6748"/>
                <p:cNvGrpSpPr/>
                <p:nvPr/>
              </p:nvGrpSpPr>
              <p:grpSpPr>
                <a:xfrm rot="840000">
                  <a:off x="913364" y="3075095"/>
                  <a:ext cx="6876742" cy="6876995"/>
                  <a:chOff x="-1502571" y="2890206"/>
                  <a:chExt cx="12182567" cy="12183011"/>
                </a:xfrm>
              </p:grpSpPr>
              <p:grpSp>
                <p:nvGrpSpPr>
                  <p:cNvPr id="2893" name="组合 6788"/>
                  <p:cNvGrpSpPr/>
                  <p:nvPr/>
                </p:nvGrpSpPr>
                <p:grpSpPr>
                  <a:xfrm>
                    <a:off x="-1502571" y="2894416"/>
                    <a:ext cx="12174490" cy="12178801"/>
                    <a:chOff x="-1502571" y="2894416"/>
                    <a:chExt cx="12174490" cy="12178801"/>
                  </a:xfrm>
                </p:grpSpPr>
                <p:grpSp>
                  <p:nvGrpSpPr>
                    <p:cNvPr id="2898" name="组合 6795"/>
                    <p:cNvGrpSpPr/>
                    <p:nvPr/>
                  </p:nvGrpSpPr>
                  <p:grpSpPr>
                    <a:xfrm>
                      <a:off x="-1502571" y="2894416"/>
                      <a:ext cx="12174490" cy="12174490"/>
                      <a:chOff x="-1502571" y="2894416"/>
                      <a:chExt cx="12174490" cy="12174490"/>
                    </a:xfrm>
                  </p:grpSpPr>
                  <p:sp>
                    <p:nvSpPr>
                      <p:cNvPr id="6800" name="任意多边形 679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01" name="弧形 6800"/>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899" name="组合 6796"/>
                    <p:cNvGrpSpPr/>
                    <p:nvPr/>
                  </p:nvGrpSpPr>
                  <p:grpSpPr>
                    <a:xfrm rot="1440000">
                      <a:off x="-1502571" y="2898727"/>
                      <a:ext cx="12174490" cy="12174490"/>
                      <a:chOff x="-1502571" y="2894416"/>
                      <a:chExt cx="12174490" cy="12174490"/>
                    </a:xfrm>
                  </p:grpSpPr>
                  <p:sp>
                    <p:nvSpPr>
                      <p:cNvPr id="6798" name="任意多边形 679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99" name="弧形 6798"/>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05" name="组合 6789"/>
                  <p:cNvGrpSpPr/>
                  <p:nvPr/>
                </p:nvGrpSpPr>
                <p:grpSpPr>
                  <a:xfrm rot="20160000">
                    <a:off x="-1494948" y="2896461"/>
                    <a:ext cx="12174490" cy="12174491"/>
                    <a:chOff x="-1502571" y="2894416"/>
                    <a:chExt cx="12174490" cy="12174490"/>
                  </a:xfrm>
                </p:grpSpPr>
                <p:sp>
                  <p:nvSpPr>
                    <p:cNvPr id="6794" name="任意多边形 679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95" name="弧形 6794"/>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06" name="组合 6790"/>
                  <p:cNvGrpSpPr/>
                  <p:nvPr/>
                </p:nvGrpSpPr>
                <p:grpSpPr>
                  <a:xfrm rot="18720000">
                    <a:off x="-1494494" y="2890206"/>
                    <a:ext cx="12174490" cy="12174490"/>
                    <a:chOff x="-1502571" y="2894416"/>
                    <a:chExt cx="12174490" cy="12174490"/>
                  </a:xfrm>
                </p:grpSpPr>
                <p:sp>
                  <p:nvSpPr>
                    <p:cNvPr id="6792" name="任意多边形 679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93" name="弧形 6792"/>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07" name="组合 6749"/>
                <p:cNvGrpSpPr/>
                <p:nvPr/>
              </p:nvGrpSpPr>
              <p:grpSpPr>
                <a:xfrm rot="6598794">
                  <a:off x="916156" y="3070412"/>
                  <a:ext cx="6876742" cy="6876995"/>
                  <a:chOff x="-1502571" y="2890206"/>
                  <a:chExt cx="12182567" cy="12183011"/>
                </a:xfrm>
              </p:grpSpPr>
              <p:grpSp>
                <p:nvGrpSpPr>
                  <p:cNvPr id="2908" name="组合 6775"/>
                  <p:cNvGrpSpPr/>
                  <p:nvPr/>
                </p:nvGrpSpPr>
                <p:grpSpPr>
                  <a:xfrm>
                    <a:off x="-1502571" y="2894416"/>
                    <a:ext cx="12174490" cy="12178801"/>
                    <a:chOff x="-1502571" y="2894416"/>
                    <a:chExt cx="12174490" cy="12178801"/>
                  </a:xfrm>
                </p:grpSpPr>
                <p:grpSp>
                  <p:nvGrpSpPr>
                    <p:cNvPr id="2909" name="组合 6782"/>
                    <p:cNvGrpSpPr/>
                    <p:nvPr/>
                  </p:nvGrpSpPr>
                  <p:grpSpPr>
                    <a:xfrm>
                      <a:off x="-1502571" y="2894416"/>
                      <a:ext cx="12174490" cy="12174490"/>
                      <a:chOff x="-1502571" y="2894416"/>
                      <a:chExt cx="12174490" cy="12174490"/>
                    </a:xfrm>
                  </p:grpSpPr>
                  <p:sp>
                    <p:nvSpPr>
                      <p:cNvPr id="6787" name="任意多边形 678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88" name="弧形 6787"/>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11" name="组合 6783"/>
                    <p:cNvGrpSpPr/>
                    <p:nvPr/>
                  </p:nvGrpSpPr>
                  <p:grpSpPr>
                    <a:xfrm rot="1440000">
                      <a:off x="-1502571" y="2898727"/>
                      <a:ext cx="12174490" cy="12174490"/>
                      <a:chOff x="-1502571" y="2894416"/>
                      <a:chExt cx="12174490" cy="12174490"/>
                    </a:xfrm>
                  </p:grpSpPr>
                  <p:sp>
                    <p:nvSpPr>
                      <p:cNvPr id="6785" name="任意多边形 678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86" name="弧形 6785"/>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12" name="组合 6776"/>
                  <p:cNvGrpSpPr/>
                  <p:nvPr/>
                </p:nvGrpSpPr>
                <p:grpSpPr>
                  <a:xfrm rot="20160000">
                    <a:off x="-1494947" y="2896461"/>
                    <a:ext cx="12174490" cy="12174491"/>
                    <a:chOff x="-1502571" y="2894416"/>
                    <a:chExt cx="12174490" cy="12174490"/>
                  </a:xfrm>
                </p:grpSpPr>
                <p:sp>
                  <p:nvSpPr>
                    <p:cNvPr id="6781" name="任意多边形 678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82" name="弧形 6781"/>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24" name="组合 6777"/>
                  <p:cNvGrpSpPr/>
                  <p:nvPr/>
                </p:nvGrpSpPr>
                <p:grpSpPr>
                  <a:xfrm rot="18720000">
                    <a:off x="-1494494" y="2890206"/>
                    <a:ext cx="12174490" cy="12174490"/>
                    <a:chOff x="-1502571" y="2894416"/>
                    <a:chExt cx="12174490" cy="12174490"/>
                  </a:xfrm>
                </p:grpSpPr>
                <p:sp>
                  <p:nvSpPr>
                    <p:cNvPr id="6779" name="任意多边形 677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80" name="弧形 6779"/>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25" name="组合 6750"/>
                <p:cNvGrpSpPr/>
                <p:nvPr/>
              </p:nvGrpSpPr>
              <p:grpSpPr>
                <a:xfrm rot="12359537">
                  <a:off x="916156" y="3070412"/>
                  <a:ext cx="6876742" cy="6876995"/>
                  <a:chOff x="-1502571" y="2890206"/>
                  <a:chExt cx="12182567" cy="12183011"/>
                </a:xfrm>
              </p:grpSpPr>
              <p:grpSp>
                <p:nvGrpSpPr>
                  <p:cNvPr id="2926" name="组合 6762"/>
                  <p:cNvGrpSpPr/>
                  <p:nvPr/>
                </p:nvGrpSpPr>
                <p:grpSpPr>
                  <a:xfrm>
                    <a:off x="-1502571" y="2894416"/>
                    <a:ext cx="12174490" cy="12178801"/>
                    <a:chOff x="-1502571" y="2894416"/>
                    <a:chExt cx="12174490" cy="12178801"/>
                  </a:xfrm>
                </p:grpSpPr>
                <p:grpSp>
                  <p:nvGrpSpPr>
                    <p:cNvPr id="2927" name="组合 6769"/>
                    <p:cNvGrpSpPr/>
                    <p:nvPr/>
                  </p:nvGrpSpPr>
                  <p:grpSpPr>
                    <a:xfrm>
                      <a:off x="-1502571" y="2894416"/>
                      <a:ext cx="12174490" cy="12174490"/>
                      <a:chOff x="-1502571" y="2894416"/>
                      <a:chExt cx="12174490" cy="12174490"/>
                    </a:xfrm>
                  </p:grpSpPr>
                  <p:sp>
                    <p:nvSpPr>
                      <p:cNvPr id="6774" name="任意多边形 677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75" name="弧形 6774"/>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28" name="组合 6770"/>
                    <p:cNvGrpSpPr/>
                    <p:nvPr/>
                  </p:nvGrpSpPr>
                  <p:grpSpPr>
                    <a:xfrm rot="1440000">
                      <a:off x="-1502571" y="2898727"/>
                      <a:ext cx="12174490" cy="12174490"/>
                      <a:chOff x="-1502571" y="2894416"/>
                      <a:chExt cx="12174490" cy="12174490"/>
                    </a:xfrm>
                  </p:grpSpPr>
                  <p:sp>
                    <p:nvSpPr>
                      <p:cNvPr id="6772" name="任意多边形 677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73" name="弧形 6772"/>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29" name="组合 6763"/>
                  <p:cNvGrpSpPr/>
                  <p:nvPr/>
                </p:nvGrpSpPr>
                <p:grpSpPr>
                  <a:xfrm rot="20160000">
                    <a:off x="-1494949" y="2896460"/>
                    <a:ext cx="12174490" cy="12174491"/>
                    <a:chOff x="-1502571" y="2894416"/>
                    <a:chExt cx="12174490" cy="12174490"/>
                  </a:xfrm>
                </p:grpSpPr>
                <p:sp>
                  <p:nvSpPr>
                    <p:cNvPr id="6768" name="任意多边形 676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69" name="弧形 6768"/>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30" name="组合 6764"/>
                  <p:cNvGrpSpPr/>
                  <p:nvPr/>
                </p:nvGrpSpPr>
                <p:grpSpPr>
                  <a:xfrm rot="18720000">
                    <a:off x="-1494494" y="2890206"/>
                    <a:ext cx="12174490" cy="12174490"/>
                    <a:chOff x="-1502571" y="2894416"/>
                    <a:chExt cx="12174490" cy="12174490"/>
                  </a:xfrm>
                </p:grpSpPr>
                <p:sp>
                  <p:nvSpPr>
                    <p:cNvPr id="6766" name="任意多边形 67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67" name="弧形 6766"/>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33" name="组合 6751"/>
                <p:cNvGrpSpPr/>
                <p:nvPr/>
              </p:nvGrpSpPr>
              <p:grpSpPr>
                <a:xfrm rot="16678863">
                  <a:off x="929893" y="3060634"/>
                  <a:ext cx="6876484" cy="6874619"/>
                  <a:chOff x="-1502571" y="2894416"/>
                  <a:chExt cx="12182112" cy="12178801"/>
                </a:xfrm>
              </p:grpSpPr>
              <p:grpSp>
                <p:nvGrpSpPr>
                  <p:cNvPr id="2934" name="组合 6752"/>
                  <p:cNvGrpSpPr/>
                  <p:nvPr/>
                </p:nvGrpSpPr>
                <p:grpSpPr>
                  <a:xfrm>
                    <a:off x="-1502571" y="2894416"/>
                    <a:ext cx="12174490" cy="12178801"/>
                    <a:chOff x="-1502571" y="2894416"/>
                    <a:chExt cx="12174490" cy="12178801"/>
                  </a:xfrm>
                </p:grpSpPr>
                <p:grpSp>
                  <p:nvGrpSpPr>
                    <p:cNvPr id="2939" name="组合 6756"/>
                    <p:cNvGrpSpPr/>
                    <p:nvPr/>
                  </p:nvGrpSpPr>
                  <p:grpSpPr>
                    <a:xfrm>
                      <a:off x="-1502571" y="2894416"/>
                      <a:ext cx="12174490" cy="12174490"/>
                      <a:chOff x="-1502571" y="2894416"/>
                      <a:chExt cx="12174490" cy="12174490"/>
                    </a:xfrm>
                  </p:grpSpPr>
                  <p:sp>
                    <p:nvSpPr>
                      <p:cNvPr id="6761" name="任意多边形 676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62" name="弧形 6761"/>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40" name="组合 6757"/>
                    <p:cNvGrpSpPr/>
                    <p:nvPr/>
                  </p:nvGrpSpPr>
                  <p:grpSpPr>
                    <a:xfrm rot="1440000">
                      <a:off x="-1502571" y="2898727"/>
                      <a:ext cx="12174490" cy="12174490"/>
                      <a:chOff x="-1502571" y="2894416"/>
                      <a:chExt cx="12174490" cy="12174490"/>
                    </a:xfrm>
                  </p:grpSpPr>
                  <p:sp>
                    <p:nvSpPr>
                      <p:cNvPr id="6759" name="任意多边形 675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60" name="弧形 6759"/>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41" name="组合 6753"/>
                  <p:cNvGrpSpPr/>
                  <p:nvPr/>
                </p:nvGrpSpPr>
                <p:grpSpPr>
                  <a:xfrm rot="20160000">
                    <a:off x="-1494949" y="2896460"/>
                    <a:ext cx="12174490" cy="12174490"/>
                    <a:chOff x="-1502571" y="2894416"/>
                    <a:chExt cx="12174490" cy="12174490"/>
                  </a:xfrm>
                </p:grpSpPr>
                <p:sp>
                  <p:nvSpPr>
                    <p:cNvPr id="6755" name="任意多边形 675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756" name="弧形 6755"/>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2946" name="组合 6735"/>
              <p:cNvGrpSpPr/>
              <p:nvPr/>
            </p:nvGrpSpPr>
            <p:grpSpPr>
              <a:xfrm rot="14480122">
                <a:off x="7194280" y="2824180"/>
                <a:ext cx="633245" cy="709004"/>
                <a:chOff x="7492129" y="2077402"/>
                <a:chExt cx="633245" cy="709004"/>
              </a:xfrm>
            </p:grpSpPr>
            <p:cxnSp>
              <p:nvCxnSpPr>
                <p:cNvPr id="6737" name="直接连接符 6736"/>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38" name="直接连接符 6737"/>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39" name="直接连接符 6738"/>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40" name="直接连接符 6739"/>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41" name="直接连接符 6740"/>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42" name="直接连接符 6741"/>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43" name="直接连接符 6742"/>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44" name="直接连接符 6743"/>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45" name="直接连接符 6744"/>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46" name="直接连接符 6745"/>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47" name="直接连接符 6746"/>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48" name="直接连接符 6747"/>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6734" name="任意多边形 6733"/>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47" name="组合 6804"/>
          <p:cNvGrpSpPr/>
          <p:nvPr/>
        </p:nvGrpSpPr>
        <p:grpSpPr>
          <a:xfrm rot="2880000">
            <a:off x="5900934" y="-2063528"/>
            <a:ext cx="6269871" cy="6277207"/>
            <a:chOff x="4427986" y="-1549047"/>
            <a:chExt cx="4702403" cy="4707905"/>
          </a:xfrm>
        </p:grpSpPr>
        <p:grpSp>
          <p:nvGrpSpPr>
            <p:cNvPr id="2952" name="组合 6805"/>
            <p:cNvGrpSpPr/>
            <p:nvPr/>
          </p:nvGrpSpPr>
          <p:grpSpPr>
            <a:xfrm>
              <a:off x="4427986" y="-1549047"/>
              <a:ext cx="4702403" cy="4707905"/>
              <a:chOff x="4427986" y="-1549047"/>
              <a:chExt cx="4702403" cy="4707905"/>
            </a:xfrm>
          </p:grpSpPr>
          <p:grpSp>
            <p:nvGrpSpPr>
              <p:cNvPr id="2953" name="组合 6807"/>
              <p:cNvGrpSpPr/>
              <p:nvPr/>
            </p:nvGrpSpPr>
            <p:grpSpPr>
              <a:xfrm>
                <a:off x="4427986" y="-1549047"/>
                <a:ext cx="4702403" cy="4707905"/>
                <a:chOff x="891550" y="-2998787"/>
                <a:chExt cx="6884784" cy="6892849"/>
              </a:xfrm>
            </p:grpSpPr>
            <p:grpSp>
              <p:nvGrpSpPr>
                <p:cNvPr id="2954" name="组合 6820"/>
                <p:cNvGrpSpPr/>
                <p:nvPr/>
              </p:nvGrpSpPr>
              <p:grpSpPr>
                <a:xfrm rot="11238666">
                  <a:off x="899593" y="-2998787"/>
                  <a:ext cx="6876741" cy="6876993"/>
                  <a:chOff x="-1502571" y="2890206"/>
                  <a:chExt cx="12182567" cy="12183011"/>
                </a:xfrm>
              </p:grpSpPr>
              <p:grpSp>
                <p:nvGrpSpPr>
                  <p:cNvPr id="2959" name="组合 6861"/>
                  <p:cNvGrpSpPr/>
                  <p:nvPr/>
                </p:nvGrpSpPr>
                <p:grpSpPr>
                  <a:xfrm>
                    <a:off x="-1502571" y="2894416"/>
                    <a:ext cx="12174490" cy="12178801"/>
                    <a:chOff x="-1502571" y="2894416"/>
                    <a:chExt cx="12174490" cy="12178801"/>
                  </a:xfrm>
                </p:grpSpPr>
                <p:grpSp>
                  <p:nvGrpSpPr>
                    <p:cNvPr id="2960" name="组合 6868"/>
                    <p:cNvGrpSpPr/>
                    <p:nvPr/>
                  </p:nvGrpSpPr>
                  <p:grpSpPr>
                    <a:xfrm>
                      <a:off x="-1502571" y="2894416"/>
                      <a:ext cx="12174490" cy="12174490"/>
                      <a:chOff x="-1502571" y="2894416"/>
                      <a:chExt cx="12174490" cy="12174490"/>
                    </a:xfrm>
                  </p:grpSpPr>
                  <p:sp>
                    <p:nvSpPr>
                      <p:cNvPr id="6873" name="任意多边形 687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74" name="弧形 6873"/>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65" name="组合 6869"/>
                    <p:cNvGrpSpPr/>
                    <p:nvPr/>
                  </p:nvGrpSpPr>
                  <p:grpSpPr>
                    <a:xfrm rot="1440000">
                      <a:off x="-1502571" y="2898727"/>
                      <a:ext cx="12174490" cy="12174490"/>
                      <a:chOff x="-1502571" y="2894416"/>
                      <a:chExt cx="12174490" cy="12174490"/>
                    </a:xfrm>
                  </p:grpSpPr>
                  <p:sp>
                    <p:nvSpPr>
                      <p:cNvPr id="6871" name="任意多边形 68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72" name="弧形 6871"/>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66" name="组合 6862"/>
                  <p:cNvGrpSpPr/>
                  <p:nvPr/>
                </p:nvGrpSpPr>
                <p:grpSpPr>
                  <a:xfrm rot="20160000">
                    <a:off x="-1494951" y="2896456"/>
                    <a:ext cx="12174490" cy="12174491"/>
                    <a:chOff x="-1502571" y="2894416"/>
                    <a:chExt cx="12174490" cy="12174490"/>
                  </a:xfrm>
                </p:grpSpPr>
                <p:sp>
                  <p:nvSpPr>
                    <p:cNvPr id="6867" name="任意多边形 686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68" name="弧形 6867"/>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67" name="组合 6863"/>
                  <p:cNvGrpSpPr/>
                  <p:nvPr/>
                </p:nvGrpSpPr>
                <p:grpSpPr>
                  <a:xfrm rot="18720000">
                    <a:off x="-1494494" y="2890206"/>
                    <a:ext cx="12174490" cy="12174490"/>
                    <a:chOff x="-1502571" y="2894416"/>
                    <a:chExt cx="12174490" cy="12174490"/>
                  </a:xfrm>
                </p:grpSpPr>
                <p:sp>
                  <p:nvSpPr>
                    <p:cNvPr id="6865" name="任意多边形 68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66" name="弧形 6865"/>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72" name="组合 6822"/>
                <p:cNvGrpSpPr/>
                <p:nvPr/>
              </p:nvGrpSpPr>
              <p:grpSpPr>
                <a:xfrm rot="5460000">
                  <a:off x="891676" y="-2983773"/>
                  <a:ext cx="6876741" cy="6876993"/>
                  <a:chOff x="-1502571" y="2890206"/>
                  <a:chExt cx="12182567" cy="12183011"/>
                </a:xfrm>
              </p:grpSpPr>
              <p:grpSp>
                <p:nvGrpSpPr>
                  <p:cNvPr id="2973" name="组合 6848"/>
                  <p:cNvGrpSpPr/>
                  <p:nvPr/>
                </p:nvGrpSpPr>
                <p:grpSpPr>
                  <a:xfrm>
                    <a:off x="-1502571" y="2894416"/>
                    <a:ext cx="12174490" cy="12178801"/>
                    <a:chOff x="-1502571" y="2894416"/>
                    <a:chExt cx="12174490" cy="12178801"/>
                  </a:xfrm>
                </p:grpSpPr>
                <p:grpSp>
                  <p:nvGrpSpPr>
                    <p:cNvPr id="2978" name="组合 6855"/>
                    <p:cNvGrpSpPr/>
                    <p:nvPr/>
                  </p:nvGrpSpPr>
                  <p:grpSpPr>
                    <a:xfrm>
                      <a:off x="-1502571" y="2894416"/>
                      <a:ext cx="12174490" cy="12174490"/>
                      <a:chOff x="-1502571" y="2894416"/>
                      <a:chExt cx="12174490" cy="12174490"/>
                    </a:xfrm>
                  </p:grpSpPr>
                  <p:sp>
                    <p:nvSpPr>
                      <p:cNvPr id="6860" name="任意多边形 685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61" name="弧形 6860"/>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79" name="组合 6856"/>
                    <p:cNvGrpSpPr/>
                    <p:nvPr/>
                  </p:nvGrpSpPr>
                  <p:grpSpPr>
                    <a:xfrm rot="1440000">
                      <a:off x="-1502571" y="2898727"/>
                      <a:ext cx="12174490" cy="12174490"/>
                      <a:chOff x="-1502571" y="2894416"/>
                      <a:chExt cx="12174490" cy="12174490"/>
                    </a:xfrm>
                  </p:grpSpPr>
                  <p:sp>
                    <p:nvSpPr>
                      <p:cNvPr id="6858" name="任意多边形 68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59" name="弧形 6858"/>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81" name="组合 6849"/>
                  <p:cNvGrpSpPr/>
                  <p:nvPr/>
                </p:nvGrpSpPr>
                <p:grpSpPr>
                  <a:xfrm rot="20160000">
                    <a:off x="-1494950" y="2896456"/>
                    <a:ext cx="12174490" cy="12174491"/>
                    <a:chOff x="-1502571" y="2894416"/>
                    <a:chExt cx="12174490" cy="12174490"/>
                  </a:xfrm>
                </p:grpSpPr>
                <p:sp>
                  <p:nvSpPr>
                    <p:cNvPr id="6854" name="任意多边形 685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55" name="弧形 6854"/>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82" name="组合 6850"/>
                  <p:cNvGrpSpPr/>
                  <p:nvPr/>
                </p:nvGrpSpPr>
                <p:grpSpPr>
                  <a:xfrm rot="18720000">
                    <a:off x="-1494494" y="2890206"/>
                    <a:ext cx="12174490" cy="12174490"/>
                    <a:chOff x="-1502571" y="2894416"/>
                    <a:chExt cx="12174490" cy="12174490"/>
                  </a:xfrm>
                </p:grpSpPr>
                <p:sp>
                  <p:nvSpPr>
                    <p:cNvPr id="6852" name="任意多边形 68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53" name="弧形 6852"/>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95" name="组合 6823"/>
                <p:cNvGrpSpPr/>
                <p:nvPr/>
              </p:nvGrpSpPr>
              <p:grpSpPr>
                <a:xfrm rot="21301570">
                  <a:off x="896720" y="-2983731"/>
                  <a:ext cx="6876741" cy="6876993"/>
                  <a:chOff x="-1502571" y="2890206"/>
                  <a:chExt cx="12182567" cy="12183011"/>
                </a:xfrm>
              </p:grpSpPr>
              <p:grpSp>
                <p:nvGrpSpPr>
                  <p:cNvPr id="2996" name="组合 6835"/>
                  <p:cNvGrpSpPr/>
                  <p:nvPr/>
                </p:nvGrpSpPr>
                <p:grpSpPr>
                  <a:xfrm>
                    <a:off x="-1502571" y="2894416"/>
                    <a:ext cx="12174490" cy="12178801"/>
                    <a:chOff x="-1502571" y="2894416"/>
                    <a:chExt cx="12174490" cy="12178801"/>
                  </a:xfrm>
                </p:grpSpPr>
                <p:grpSp>
                  <p:nvGrpSpPr>
                    <p:cNvPr id="2997" name="组合 6842"/>
                    <p:cNvGrpSpPr/>
                    <p:nvPr/>
                  </p:nvGrpSpPr>
                  <p:grpSpPr>
                    <a:xfrm>
                      <a:off x="-1502571" y="2894416"/>
                      <a:ext cx="12174490" cy="12174490"/>
                      <a:chOff x="-1502571" y="2894416"/>
                      <a:chExt cx="12174490" cy="12174490"/>
                    </a:xfrm>
                  </p:grpSpPr>
                  <p:sp>
                    <p:nvSpPr>
                      <p:cNvPr id="6847" name="任意多边形 684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48" name="弧形 6847"/>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998" name="组合 6843"/>
                    <p:cNvGrpSpPr/>
                    <p:nvPr/>
                  </p:nvGrpSpPr>
                  <p:grpSpPr>
                    <a:xfrm rot="1440000">
                      <a:off x="-1502571" y="2898727"/>
                      <a:ext cx="12174490" cy="12174490"/>
                      <a:chOff x="-1502571" y="2894416"/>
                      <a:chExt cx="12174490" cy="12174490"/>
                    </a:xfrm>
                  </p:grpSpPr>
                  <p:sp>
                    <p:nvSpPr>
                      <p:cNvPr id="6845" name="任意多边形 68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46" name="弧形 6845"/>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2999" name="组合 6836"/>
                  <p:cNvGrpSpPr/>
                  <p:nvPr/>
                </p:nvGrpSpPr>
                <p:grpSpPr>
                  <a:xfrm rot="20160000">
                    <a:off x="-1494951" y="2896456"/>
                    <a:ext cx="12174490" cy="12174491"/>
                    <a:chOff x="-1502571" y="2894416"/>
                    <a:chExt cx="12174490" cy="12174490"/>
                  </a:xfrm>
                </p:grpSpPr>
                <p:sp>
                  <p:nvSpPr>
                    <p:cNvPr id="6841" name="任意多边形 68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42" name="弧形 6841"/>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00" name="组合 6837"/>
                  <p:cNvGrpSpPr/>
                  <p:nvPr/>
                </p:nvGrpSpPr>
                <p:grpSpPr>
                  <a:xfrm rot="18720000">
                    <a:off x="-1494494" y="2890206"/>
                    <a:ext cx="12174490" cy="12174490"/>
                    <a:chOff x="-1502571" y="2894416"/>
                    <a:chExt cx="12174490" cy="12174490"/>
                  </a:xfrm>
                </p:grpSpPr>
                <p:sp>
                  <p:nvSpPr>
                    <p:cNvPr id="6839" name="任意多边形 683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40" name="弧形 6839"/>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003" name="组合 6824"/>
                <p:cNvGrpSpPr/>
                <p:nvPr/>
              </p:nvGrpSpPr>
              <p:grpSpPr>
                <a:xfrm rot="15558724">
                  <a:off x="896367" y="-2981484"/>
                  <a:ext cx="6876479" cy="6874613"/>
                  <a:chOff x="-1502571" y="2894416"/>
                  <a:chExt cx="12182102" cy="12178801"/>
                </a:xfrm>
              </p:grpSpPr>
              <p:grpSp>
                <p:nvGrpSpPr>
                  <p:cNvPr id="3004" name="组合 6825"/>
                  <p:cNvGrpSpPr/>
                  <p:nvPr/>
                </p:nvGrpSpPr>
                <p:grpSpPr>
                  <a:xfrm>
                    <a:off x="-1502571" y="2894416"/>
                    <a:ext cx="12174490" cy="12178801"/>
                    <a:chOff x="-1502571" y="2894416"/>
                    <a:chExt cx="12174490" cy="12178801"/>
                  </a:xfrm>
                </p:grpSpPr>
                <p:grpSp>
                  <p:nvGrpSpPr>
                    <p:cNvPr id="3009" name="组合 6829"/>
                    <p:cNvGrpSpPr/>
                    <p:nvPr/>
                  </p:nvGrpSpPr>
                  <p:grpSpPr>
                    <a:xfrm>
                      <a:off x="-1502571" y="2894416"/>
                      <a:ext cx="12174490" cy="12174490"/>
                      <a:chOff x="-1502571" y="2894416"/>
                      <a:chExt cx="12174490" cy="12174490"/>
                    </a:xfrm>
                  </p:grpSpPr>
                  <p:sp>
                    <p:nvSpPr>
                      <p:cNvPr id="6834" name="任意多边形 68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35" name="弧形 6834"/>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10" name="组合 6830"/>
                    <p:cNvGrpSpPr/>
                    <p:nvPr/>
                  </p:nvGrpSpPr>
                  <p:grpSpPr>
                    <a:xfrm rot="1440000">
                      <a:off x="-1502571" y="2898727"/>
                      <a:ext cx="12174490" cy="12174490"/>
                      <a:chOff x="-1502571" y="2894416"/>
                      <a:chExt cx="12174490" cy="12174490"/>
                    </a:xfrm>
                  </p:grpSpPr>
                  <p:sp>
                    <p:nvSpPr>
                      <p:cNvPr id="6832" name="任意多边形 683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33" name="弧形 6832"/>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011" name="组合 6826"/>
                  <p:cNvGrpSpPr/>
                  <p:nvPr/>
                </p:nvGrpSpPr>
                <p:grpSpPr>
                  <a:xfrm rot="20160000">
                    <a:off x="-1494958" y="2896448"/>
                    <a:ext cx="12174489" cy="12174490"/>
                    <a:chOff x="-1502571" y="2894416"/>
                    <a:chExt cx="12174490" cy="12174490"/>
                  </a:xfrm>
                </p:grpSpPr>
                <p:sp>
                  <p:nvSpPr>
                    <p:cNvPr id="6828" name="任意多边形 68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29" name="弧形 6828"/>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3016" name="组合 6808"/>
              <p:cNvGrpSpPr/>
              <p:nvPr/>
            </p:nvGrpSpPr>
            <p:grpSpPr>
              <a:xfrm>
                <a:off x="7551708" y="2098844"/>
                <a:ext cx="577888" cy="696840"/>
                <a:chOff x="7551708" y="2098844"/>
                <a:chExt cx="577888" cy="696840"/>
              </a:xfrm>
            </p:grpSpPr>
            <p:cxnSp>
              <p:nvCxnSpPr>
                <p:cNvPr id="6810" name="直接连接符 6809"/>
                <p:cNvCxnSpPr>
                  <a:endCxn id="6867" idx="10"/>
                </p:cNvCxnSpPr>
                <p:nvPr/>
              </p:nvCxnSpPr>
              <p:spPr>
                <a:xfrm flipH="1">
                  <a:off x="7672891" y="2211378"/>
                  <a:ext cx="86940" cy="35270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11" name="直接连接符 6810"/>
                <p:cNvCxnSpPr/>
                <p:nvPr/>
              </p:nvCxnSpPr>
              <p:spPr>
                <a:xfrm flipH="1">
                  <a:off x="7726137" y="2156337"/>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12" name="直接连接符 6811"/>
                <p:cNvCxnSpPr/>
                <p:nvPr/>
              </p:nvCxnSpPr>
              <p:spPr>
                <a:xfrm flipH="1">
                  <a:off x="7832844" y="2179299"/>
                  <a:ext cx="127289" cy="516393"/>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13" name="直接连接符 6812"/>
                <p:cNvCxnSpPr/>
                <p:nvPr/>
              </p:nvCxnSpPr>
              <p:spPr>
                <a:xfrm flipH="1">
                  <a:off x="7778195" y="2098844"/>
                  <a:ext cx="140018" cy="56803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14" name="直接连接符 6813"/>
                <p:cNvCxnSpPr/>
                <p:nvPr/>
              </p:nvCxnSpPr>
              <p:spPr>
                <a:xfrm flipH="1">
                  <a:off x="7887320" y="2260718"/>
                  <a:ext cx="115717" cy="4694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15" name="直接连接符 6814"/>
                <p:cNvCxnSpPr/>
                <p:nvPr/>
              </p:nvCxnSpPr>
              <p:spPr>
                <a:xfrm flipH="1">
                  <a:off x="7944339" y="2330140"/>
                  <a:ext cx="105197" cy="426771"/>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16" name="直接连接符 6815"/>
                <p:cNvCxnSpPr/>
                <p:nvPr/>
              </p:nvCxnSpPr>
              <p:spPr>
                <a:xfrm flipH="1">
                  <a:off x="8070215" y="2520006"/>
                  <a:ext cx="59381" cy="2409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17" name="直接连接符 6816"/>
                <p:cNvCxnSpPr/>
                <p:nvPr/>
              </p:nvCxnSpPr>
              <p:spPr>
                <a:xfrm flipH="1">
                  <a:off x="8000629" y="2407710"/>
                  <a:ext cx="95634" cy="38797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18" name="直接连接符 6817"/>
                <p:cNvCxnSpPr/>
                <p:nvPr/>
              </p:nvCxnSpPr>
              <p:spPr>
                <a:xfrm flipH="1">
                  <a:off x="7632329" y="2267009"/>
                  <a:ext cx="53983" cy="219002"/>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19" name="直接连接符 6818"/>
                <p:cNvCxnSpPr/>
                <p:nvPr/>
              </p:nvCxnSpPr>
              <p:spPr>
                <a:xfrm flipH="1">
                  <a:off x="7594290" y="2313968"/>
                  <a:ext cx="27702" cy="112384"/>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20" name="直接连接符 6819"/>
                <p:cNvCxnSpPr/>
                <p:nvPr/>
              </p:nvCxnSpPr>
              <p:spPr>
                <a:xfrm flipH="1">
                  <a:off x="7551708" y="2331781"/>
                  <a:ext cx="18922" cy="76759"/>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6807" name="任意多边形 6806"/>
            <p:cNvSpPr/>
            <p:nvPr/>
          </p:nvSpPr>
          <p:spPr>
            <a:xfrm>
              <a:off x="7672388" y="2566988"/>
              <a:ext cx="328612" cy="238125"/>
            </a:xfrm>
            <a:custGeom>
              <a:avLst/>
              <a:gdLst>
                <a:gd name="connsiteX0" fmla="*/ 0 w 328612"/>
                <a:gd name="connsiteY0" fmla="*/ 0 h 238125"/>
                <a:gd name="connsiteX1" fmla="*/ 71437 w 328612"/>
                <a:gd name="connsiteY1" fmla="*/ 76200 h 238125"/>
                <a:gd name="connsiteX2" fmla="*/ 161925 w 328612"/>
                <a:gd name="connsiteY2" fmla="*/ 142875 h 238125"/>
                <a:gd name="connsiteX3" fmla="*/ 276225 w 328612"/>
                <a:gd name="connsiteY3" fmla="*/ 209550 h 238125"/>
                <a:gd name="connsiteX4" fmla="*/ 328612 w 328612"/>
                <a:gd name="connsiteY4" fmla="*/ 2381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 h="238125">
                  <a:moveTo>
                    <a:pt x="0" y="0"/>
                  </a:moveTo>
                  <a:cubicBezTo>
                    <a:pt x="22225" y="26194"/>
                    <a:pt x="44450" y="52388"/>
                    <a:pt x="71437" y="76200"/>
                  </a:cubicBezTo>
                  <a:cubicBezTo>
                    <a:pt x="98424" y="100012"/>
                    <a:pt x="127794" y="120650"/>
                    <a:pt x="161925" y="142875"/>
                  </a:cubicBezTo>
                  <a:cubicBezTo>
                    <a:pt x="196056" y="165100"/>
                    <a:pt x="248444" y="193675"/>
                    <a:pt x="276225" y="209550"/>
                  </a:cubicBezTo>
                  <a:cubicBezTo>
                    <a:pt x="304006" y="225425"/>
                    <a:pt x="316309" y="231775"/>
                    <a:pt x="328612" y="238125"/>
                  </a:cubicBezTo>
                </a:path>
              </a:pathLst>
            </a:custGeom>
            <a:ln w="41275"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17" name="组合 6874"/>
          <p:cNvGrpSpPr/>
          <p:nvPr/>
        </p:nvGrpSpPr>
        <p:grpSpPr>
          <a:xfrm rot="18686509">
            <a:off x="5951033" y="3498065"/>
            <a:ext cx="6276512" cy="6276792"/>
            <a:chOff x="4450954" y="2616684"/>
            <a:chExt cx="4707384" cy="4707594"/>
          </a:xfrm>
        </p:grpSpPr>
        <p:grpSp>
          <p:nvGrpSpPr>
            <p:cNvPr id="3022" name="组合 6875"/>
            <p:cNvGrpSpPr/>
            <p:nvPr/>
          </p:nvGrpSpPr>
          <p:grpSpPr>
            <a:xfrm>
              <a:off x="4450954" y="2616684"/>
              <a:ext cx="4707384" cy="4707594"/>
              <a:chOff x="4450954" y="2616684"/>
              <a:chExt cx="4707384" cy="4707594"/>
            </a:xfrm>
          </p:grpSpPr>
          <p:grpSp>
            <p:nvGrpSpPr>
              <p:cNvPr id="3023" name="组合 6877"/>
              <p:cNvGrpSpPr/>
              <p:nvPr/>
            </p:nvGrpSpPr>
            <p:grpSpPr>
              <a:xfrm>
                <a:off x="4450954" y="2616684"/>
                <a:ext cx="4707384" cy="4707594"/>
                <a:chOff x="913364" y="3059702"/>
                <a:chExt cx="6892080" cy="6892388"/>
              </a:xfrm>
            </p:grpSpPr>
            <p:grpSp>
              <p:nvGrpSpPr>
                <p:cNvPr id="3024" name="组合 6891"/>
                <p:cNvGrpSpPr/>
                <p:nvPr/>
              </p:nvGrpSpPr>
              <p:grpSpPr>
                <a:xfrm rot="840000">
                  <a:off x="913364" y="3075095"/>
                  <a:ext cx="6876742" cy="6876995"/>
                  <a:chOff x="-1502571" y="2890206"/>
                  <a:chExt cx="12182567" cy="12183011"/>
                </a:xfrm>
              </p:grpSpPr>
              <p:grpSp>
                <p:nvGrpSpPr>
                  <p:cNvPr id="3029" name="组合 6931"/>
                  <p:cNvGrpSpPr/>
                  <p:nvPr/>
                </p:nvGrpSpPr>
                <p:grpSpPr>
                  <a:xfrm>
                    <a:off x="-1502571" y="2894416"/>
                    <a:ext cx="12174490" cy="12178801"/>
                    <a:chOff x="-1502571" y="2894416"/>
                    <a:chExt cx="12174490" cy="12178801"/>
                  </a:xfrm>
                </p:grpSpPr>
                <p:grpSp>
                  <p:nvGrpSpPr>
                    <p:cNvPr id="3030" name="组合 6938"/>
                    <p:cNvGrpSpPr/>
                    <p:nvPr/>
                  </p:nvGrpSpPr>
                  <p:grpSpPr>
                    <a:xfrm>
                      <a:off x="-1502571" y="2894416"/>
                      <a:ext cx="12174490" cy="12174490"/>
                      <a:chOff x="-1502571" y="2894416"/>
                      <a:chExt cx="12174490" cy="12174490"/>
                    </a:xfrm>
                  </p:grpSpPr>
                  <p:sp>
                    <p:nvSpPr>
                      <p:cNvPr id="6943" name="任意多边形 694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44" name="弧形 6943"/>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35" name="组合 6939"/>
                    <p:cNvGrpSpPr/>
                    <p:nvPr/>
                  </p:nvGrpSpPr>
                  <p:grpSpPr>
                    <a:xfrm rot="1440000">
                      <a:off x="-1502571" y="2898727"/>
                      <a:ext cx="12174490" cy="12174490"/>
                      <a:chOff x="-1502571" y="2894416"/>
                      <a:chExt cx="12174490" cy="12174490"/>
                    </a:xfrm>
                  </p:grpSpPr>
                  <p:sp>
                    <p:nvSpPr>
                      <p:cNvPr id="6941" name="任意多边形 69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42" name="弧形 6941"/>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036" name="组合 6932"/>
                  <p:cNvGrpSpPr/>
                  <p:nvPr/>
                </p:nvGrpSpPr>
                <p:grpSpPr>
                  <a:xfrm rot="20160000">
                    <a:off x="-1494948" y="2896461"/>
                    <a:ext cx="12174490" cy="12174491"/>
                    <a:chOff x="-1502571" y="2894416"/>
                    <a:chExt cx="12174490" cy="12174490"/>
                  </a:xfrm>
                </p:grpSpPr>
                <p:sp>
                  <p:nvSpPr>
                    <p:cNvPr id="6937" name="任意多边形 69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38" name="弧形 6937"/>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37" name="组合 6933"/>
                  <p:cNvGrpSpPr/>
                  <p:nvPr/>
                </p:nvGrpSpPr>
                <p:grpSpPr>
                  <a:xfrm rot="18720000">
                    <a:off x="-1494494" y="2890206"/>
                    <a:ext cx="12174490" cy="12174490"/>
                    <a:chOff x="-1502571" y="2894416"/>
                    <a:chExt cx="12174490" cy="12174490"/>
                  </a:xfrm>
                </p:grpSpPr>
                <p:sp>
                  <p:nvSpPr>
                    <p:cNvPr id="6935" name="任意多边形 693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36" name="弧形 6935"/>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042" name="组合 6892"/>
                <p:cNvGrpSpPr/>
                <p:nvPr/>
              </p:nvGrpSpPr>
              <p:grpSpPr>
                <a:xfrm rot="6598794">
                  <a:off x="916156" y="3070412"/>
                  <a:ext cx="6876742" cy="6876995"/>
                  <a:chOff x="-1502571" y="2890206"/>
                  <a:chExt cx="12182567" cy="12183011"/>
                </a:xfrm>
              </p:grpSpPr>
              <p:grpSp>
                <p:nvGrpSpPr>
                  <p:cNvPr id="3043" name="组合 6918"/>
                  <p:cNvGrpSpPr/>
                  <p:nvPr/>
                </p:nvGrpSpPr>
                <p:grpSpPr>
                  <a:xfrm>
                    <a:off x="-1502571" y="2894416"/>
                    <a:ext cx="12174490" cy="12178801"/>
                    <a:chOff x="-1502571" y="2894416"/>
                    <a:chExt cx="12174490" cy="12178801"/>
                  </a:xfrm>
                </p:grpSpPr>
                <p:grpSp>
                  <p:nvGrpSpPr>
                    <p:cNvPr id="3048" name="组合 6925"/>
                    <p:cNvGrpSpPr/>
                    <p:nvPr/>
                  </p:nvGrpSpPr>
                  <p:grpSpPr>
                    <a:xfrm>
                      <a:off x="-1502571" y="2894416"/>
                      <a:ext cx="12174490" cy="12174490"/>
                      <a:chOff x="-1502571" y="2894416"/>
                      <a:chExt cx="12174490" cy="12174490"/>
                    </a:xfrm>
                  </p:grpSpPr>
                  <p:sp>
                    <p:nvSpPr>
                      <p:cNvPr id="6930" name="任意多边形 69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31" name="弧形 6930"/>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49" name="组合 6926"/>
                    <p:cNvGrpSpPr/>
                    <p:nvPr/>
                  </p:nvGrpSpPr>
                  <p:grpSpPr>
                    <a:xfrm rot="1440000">
                      <a:off x="-1502571" y="2898727"/>
                      <a:ext cx="12174490" cy="12174490"/>
                      <a:chOff x="-1502571" y="2894416"/>
                      <a:chExt cx="12174490" cy="12174490"/>
                    </a:xfrm>
                  </p:grpSpPr>
                  <p:sp>
                    <p:nvSpPr>
                      <p:cNvPr id="6928" name="任意多边形 69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29" name="弧形 6928"/>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052" name="组合 6919"/>
                  <p:cNvGrpSpPr/>
                  <p:nvPr/>
                </p:nvGrpSpPr>
                <p:grpSpPr>
                  <a:xfrm rot="20160000">
                    <a:off x="-1494947" y="2896461"/>
                    <a:ext cx="12174490" cy="12174491"/>
                    <a:chOff x="-1502571" y="2894416"/>
                    <a:chExt cx="12174490" cy="12174490"/>
                  </a:xfrm>
                </p:grpSpPr>
                <p:sp>
                  <p:nvSpPr>
                    <p:cNvPr id="6924" name="任意多边形 692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25" name="弧形 6924"/>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53" name="组合 6920"/>
                  <p:cNvGrpSpPr/>
                  <p:nvPr/>
                </p:nvGrpSpPr>
                <p:grpSpPr>
                  <a:xfrm rot="18720000">
                    <a:off x="-1494494" y="2890206"/>
                    <a:ext cx="12174490" cy="12174490"/>
                    <a:chOff x="-1502571" y="2894416"/>
                    <a:chExt cx="12174490" cy="12174490"/>
                  </a:xfrm>
                </p:grpSpPr>
                <p:sp>
                  <p:nvSpPr>
                    <p:cNvPr id="6922" name="任意多边形 69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23" name="弧形 6922"/>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054" name="组合 6893"/>
                <p:cNvGrpSpPr/>
                <p:nvPr/>
              </p:nvGrpSpPr>
              <p:grpSpPr>
                <a:xfrm rot="12359537">
                  <a:off x="916156" y="3070412"/>
                  <a:ext cx="6876742" cy="6876995"/>
                  <a:chOff x="-1502571" y="2890206"/>
                  <a:chExt cx="12182567" cy="12183011"/>
                </a:xfrm>
              </p:grpSpPr>
              <p:grpSp>
                <p:nvGrpSpPr>
                  <p:cNvPr id="3055" name="组合 6905"/>
                  <p:cNvGrpSpPr/>
                  <p:nvPr/>
                </p:nvGrpSpPr>
                <p:grpSpPr>
                  <a:xfrm>
                    <a:off x="-1502571" y="2894416"/>
                    <a:ext cx="12174490" cy="12178801"/>
                    <a:chOff x="-1502571" y="2894416"/>
                    <a:chExt cx="12174490" cy="12178801"/>
                  </a:xfrm>
                </p:grpSpPr>
                <p:grpSp>
                  <p:nvGrpSpPr>
                    <p:cNvPr id="3056" name="组合 6912"/>
                    <p:cNvGrpSpPr/>
                    <p:nvPr/>
                  </p:nvGrpSpPr>
                  <p:grpSpPr>
                    <a:xfrm>
                      <a:off x="-1502571" y="2894416"/>
                      <a:ext cx="12174490" cy="12174490"/>
                      <a:chOff x="-1502571" y="2894416"/>
                      <a:chExt cx="12174490" cy="12174490"/>
                    </a:xfrm>
                  </p:grpSpPr>
                  <p:sp>
                    <p:nvSpPr>
                      <p:cNvPr id="6917" name="任意多边形 691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18" name="弧形 6917"/>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57" name="组合 6913"/>
                    <p:cNvGrpSpPr/>
                    <p:nvPr/>
                  </p:nvGrpSpPr>
                  <p:grpSpPr>
                    <a:xfrm rot="1440000">
                      <a:off x="-1502571" y="2898727"/>
                      <a:ext cx="12174490" cy="12174490"/>
                      <a:chOff x="-1502571" y="2894416"/>
                      <a:chExt cx="12174490" cy="12174490"/>
                    </a:xfrm>
                  </p:grpSpPr>
                  <p:sp>
                    <p:nvSpPr>
                      <p:cNvPr id="6915" name="任意多边形 691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16" name="弧形 6915"/>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058" name="组合 6906"/>
                  <p:cNvGrpSpPr/>
                  <p:nvPr/>
                </p:nvGrpSpPr>
                <p:grpSpPr>
                  <a:xfrm rot="20160000">
                    <a:off x="-1494949" y="2896460"/>
                    <a:ext cx="12174490" cy="12174491"/>
                    <a:chOff x="-1502571" y="2894416"/>
                    <a:chExt cx="12174490" cy="12174490"/>
                  </a:xfrm>
                </p:grpSpPr>
                <p:sp>
                  <p:nvSpPr>
                    <p:cNvPr id="6911" name="任意多边形 691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12" name="弧形 6911"/>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59" name="组合 6907"/>
                  <p:cNvGrpSpPr/>
                  <p:nvPr/>
                </p:nvGrpSpPr>
                <p:grpSpPr>
                  <a:xfrm rot="18720000">
                    <a:off x="-1494494" y="2890206"/>
                    <a:ext cx="12174490" cy="12174490"/>
                    <a:chOff x="-1502571" y="2894416"/>
                    <a:chExt cx="12174490" cy="12174490"/>
                  </a:xfrm>
                </p:grpSpPr>
                <p:sp>
                  <p:nvSpPr>
                    <p:cNvPr id="6909" name="任意多边形 690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10" name="弧形 6909"/>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060" name="组合 6894"/>
                <p:cNvGrpSpPr/>
                <p:nvPr/>
              </p:nvGrpSpPr>
              <p:grpSpPr>
                <a:xfrm rot="16678863">
                  <a:off x="929893" y="3060634"/>
                  <a:ext cx="6876484" cy="6874619"/>
                  <a:chOff x="-1502571" y="2894416"/>
                  <a:chExt cx="12182112" cy="12178801"/>
                </a:xfrm>
              </p:grpSpPr>
              <p:grpSp>
                <p:nvGrpSpPr>
                  <p:cNvPr id="3061" name="组合 6895"/>
                  <p:cNvGrpSpPr/>
                  <p:nvPr/>
                </p:nvGrpSpPr>
                <p:grpSpPr>
                  <a:xfrm>
                    <a:off x="-1502571" y="2894416"/>
                    <a:ext cx="12174490" cy="12178801"/>
                    <a:chOff x="-1502571" y="2894416"/>
                    <a:chExt cx="12174490" cy="12178801"/>
                  </a:xfrm>
                </p:grpSpPr>
                <p:grpSp>
                  <p:nvGrpSpPr>
                    <p:cNvPr id="3062" name="组合 6899"/>
                    <p:cNvGrpSpPr/>
                    <p:nvPr/>
                  </p:nvGrpSpPr>
                  <p:grpSpPr>
                    <a:xfrm>
                      <a:off x="-1502571" y="2894416"/>
                      <a:ext cx="12174490" cy="12174490"/>
                      <a:chOff x="-1502571" y="2894416"/>
                      <a:chExt cx="12174490" cy="12174490"/>
                    </a:xfrm>
                  </p:grpSpPr>
                  <p:sp>
                    <p:nvSpPr>
                      <p:cNvPr id="6904" name="任意多边形 690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05" name="弧形 6904"/>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3063" name="组合 6900"/>
                    <p:cNvGrpSpPr/>
                    <p:nvPr/>
                  </p:nvGrpSpPr>
                  <p:grpSpPr>
                    <a:xfrm rot="1440000">
                      <a:off x="-1502571" y="2898727"/>
                      <a:ext cx="12174490" cy="12174490"/>
                      <a:chOff x="-1502571" y="2894416"/>
                      <a:chExt cx="12174490" cy="12174490"/>
                    </a:xfrm>
                  </p:grpSpPr>
                  <p:sp>
                    <p:nvSpPr>
                      <p:cNvPr id="6902" name="任意多边形 690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903" name="弧形 6902"/>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nvGrpSpPr>
                  <p:cNvPr id="3064" name="组合 6896"/>
                  <p:cNvGrpSpPr/>
                  <p:nvPr/>
                </p:nvGrpSpPr>
                <p:grpSpPr>
                  <a:xfrm rot="20160000">
                    <a:off x="-1494949" y="2896460"/>
                    <a:ext cx="12174490" cy="12174490"/>
                    <a:chOff x="-1502571" y="2894416"/>
                    <a:chExt cx="12174490" cy="12174490"/>
                  </a:xfrm>
                </p:grpSpPr>
                <p:sp>
                  <p:nvSpPr>
                    <p:cNvPr id="6898" name="任意多边形 689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899" name="弧形 6898"/>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grpSp>
          <p:grpSp>
            <p:nvGrpSpPr>
              <p:cNvPr id="3065" name="组合 6878"/>
              <p:cNvGrpSpPr/>
              <p:nvPr/>
            </p:nvGrpSpPr>
            <p:grpSpPr>
              <a:xfrm rot="14480122">
                <a:off x="7194280" y="2824180"/>
                <a:ext cx="633245" cy="709004"/>
                <a:chOff x="7492129" y="2077402"/>
                <a:chExt cx="633245" cy="709004"/>
              </a:xfrm>
            </p:grpSpPr>
            <p:cxnSp>
              <p:nvCxnSpPr>
                <p:cNvPr id="6880" name="直接连接符 6879"/>
                <p:cNvCxnSpPr/>
                <p:nvPr/>
              </p:nvCxnSpPr>
              <p:spPr>
                <a:xfrm flipH="1">
                  <a:off x="7668545" y="2193743"/>
                  <a:ext cx="95634" cy="38797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81" name="直接连接符 6880"/>
                <p:cNvCxnSpPr/>
                <p:nvPr/>
              </p:nvCxnSpPr>
              <p:spPr>
                <a:xfrm flipH="1">
                  <a:off x="7719335" y="2077402"/>
                  <a:ext cx="140018" cy="56803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82" name="直接连接符 6881"/>
                <p:cNvCxnSpPr/>
                <p:nvPr/>
              </p:nvCxnSpPr>
              <p:spPr>
                <a:xfrm flipH="1">
                  <a:off x="7828974" y="2233677"/>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83" name="直接连接符 6882"/>
                <p:cNvCxnSpPr/>
                <p:nvPr/>
              </p:nvCxnSpPr>
              <p:spPr>
                <a:xfrm flipH="1">
                  <a:off x="7776163" y="2159878"/>
                  <a:ext cx="127289" cy="516393"/>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84" name="直接连接符 6883"/>
                <p:cNvCxnSpPr/>
                <p:nvPr/>
              </p:nvCxnSpPr>
              <p:spPr>
                <a:xfrm flipH="1">
                  <a:off x="7880969" y="2278955"/>
                  <a:ext cx="115717" cy="469448"/>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85" name="直接连接符 6884"/>
                <p:cNvCxnSpPr/>
                <p:nvPr/>
              </p:nvCxnSpPr>
              <p:spPr>
                <a:xfrm flipH="1">
                  <a:off x="7939770" y="2338498"/>
                  <a:ext cx="105197" cy="42677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86" name="直接连接符 6885"/>
                <p:cNvCxnSpPr/>
                <p:nvPr/>
              </p:nvCxnSpPr>
              <p:spPr>
                <a:xfrm flipH="1">
                  <a:off x="8071391" y="2533742"/>
                  <a:ext cx="53983" cy="21900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87" name="直接连接符 6886"/>
                <p:cNvCxnSpPr/>
                <p:nvPr/>
              </p:nvCxnSpPr>
              <p:spPr>
                <a:xfrm flipH="1">
                  <a:off x="8000406" y="2433702"/>
                  <a:ext cx="86940" cy="352704"/>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88" name="直接连接符 6887"/>
                <p:cNvCxnSpPr/>
                <p:nvPr/>
              </p:nvCxnSpPr>
              <p:spPr>
                <a:xfrm flipH="1">
                  <a:off x="7621832" y="2259466"/>
                  <a:ext cx="65319" cy="26499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89" name="直接连接符 6888"/>
                <p:cNvCxnSpPr/>
                <p:nvPr/>
              </p:nvCxnSpPr>
              <p:spPr>
                <a:xfrm flipH="1">
                  <a:off x="7578784" y="2321966"/>
                  <a:ext cx="36871" cy="149582"/>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90" name="直接连接符 6889"/>
                <p:cNvCxnSpPr/>
                <p:nvPr/>
              </p:nvCxnSpPr>
              <p:spPr>
                <a:xfrm flipH="1">
                  <a:off x="7535262" y="2362916"/>
                  <a:ext cx="20814" cy="84435"/>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91" name="直接连接符 6890"/>
                <p:cNvCxnSpPr/>
                <p:nvPr/>
              </p:nvCxnSpPr>
              <p:spPr>
                <a:xfrm flipH="1">
                  <a:off x="7492129" y="2378685"/>
                  <a:ext cx="17202" cy="69781"/>
                </a:xfrm>
                <a:prstGeom prst="line">
                  <a:avLst/>
                </a:prstGeom>
                <a:ln w="63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6877" name="任意多边形 6876"/>
            <p:cNvSpPr/>
            <p:nvPr/>
          </p:nvSpPr>
          <p:spPr>
            <a:xfrm>
              <a:off x="7720013" y="2819400"/>
              <a:ext cx="33404" cy="419100"/>
            </a:xfrm>
            <a:custGeom>
              <a:avLst/>
              <a:gdLst>
                <a:gd name="connsiteX0" fmla="*/ 9525 w 33404"/>
                <a:gd name="connsiteY0" fmla="*/ 0 h 419100"/>
                <a:gd name="connsiteX1" fmla="*/ 23812 w 33404"/>
                <a:gd name="connsiteY1" fmla="*/ 128588 h 419100"/>
                <a:gd name="connsiteX2" fmla="*/ 33337 w 33404"/>
                <a:gd name="connsiteY2" fmla="*/ 242888 h 419100"/>
                <a:gd name="connsiteX3" fmla="*/ 19050 w 33404"/>
                <a:gd name="connsiteY3" fmla="*/ 347663 h 419100"/>
                <a:gd name="connsiteX4" fmla="*/ 0 w 33404"/>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4" h="419100">
                  <a:moveTo>
                    <a:pt x="9525" y="0"/>
                  </a:moveTo>
                  <a:cubicBezTo>
                    <a:pt x="14684" y="44053"/>
                    <a:pt x="19843" y="88107"/>
                    <a:pt x="23812" y="128588"/>
                  </a:cubicBezTo>
                  <a:cubicBezTo>
                    <a:pt x="27781" y="169069"/>
                    <a:pt x="34131" y="206376"/>
                    <a:pt x="33337" y="242888"/>
                  </a:cubicBezTo>
                  <a:cubicBezTo>
                    <a:pt x="32543" y="279401"/>
                    <a:pt x="24606" y="318294"/>
                    <a:pt x="19050" y="347663"/>
                  </a:cubicBezTo>
                  <a:cubicBezTo>
                    <a:pt x="13494" y="377032"/>
                    <a:pt x="6747" y="398066"/>
                    <a:pt x="0" y="419100"/>
                  </a:cubicBezTo>
                </a:path>
              </a:pathLst>
            </a:custGeom>
            <a:ln w="412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sp>
        <p:nvSpPr>
          <p:cNvPr id="3836" name="TextBox 3835"/>
          <p:cNvSpPr txBox="1"/>
          <p:nvPr/>
        </p:nvSpPr>
        <p:spPr>
          <a:xfrm>
            <a:off x="1967541" y="1988841"/>
            <a:ext cx="4320480" cy="420564"/>
          </a:xfrm>
          <a:prstGeom prst="rect">
            <a:avLst/>
          </a:prstGeom>
          <a:noFill/>
        </p:spPr>
        <p:txBody>
          <a:bodyPr wrap="square" rtlCol="0">
            <a:spAutoFit/>
          </a:bodyPr>
          <a:lstStyle/>
          <a:p>
            <a:r>
              <a:rPr lang="zh-CN" altLang="en-US" sz="2133"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从动轮的齿顶圆与啮合线的交点</a:t>
            </a:r>
            <a:endParaRPr lang="zh-CN" altLang="en-US" sz="2133" b="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37" name="TextBox 3836"/>
          <p:cNvSpPr txBox="1"/>
          <p:nvPr/>
        </p:nvSpPr>
        <p:spPr>
          <a:xfrm>
            <a:off x="1600433" y="2660915"/>
            <a:ext cx="2688300" cy="420564"/>
          </a:xfrm>
          <a:prstGeom prst="rect">
            <a:avLst/>
          </a:prstGeom>
          <a:noFill/>
        </p:spPr>
        <p:txBody>
          <a:bodyPr wrap="square" rtlCol="0">
            <a:spAutoFit/>
          </a:bodyPr>
          <a:lstStyle/>
          <a:p>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终止啮合点</a:t>
            </a:r>
            <a:endParaRPr lang="zh-CN" altLang="en-US"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838" name="TextBox 3837"/>
          <p:cNvSpPr txBox="1"/>
          <p:nvPr/>
        </p:nvSpPr>
        <p:spPr>
          <a:xfrm>
            <a:off x="1984475" y="3140969"/>
            <a:ext cx="5162141" cy="420564"/>
          </a:xfrm>
          <a:prstGeom prst="rect">
            <a:avLst/>
          </a:prstGeom>
          <a:noFill/>
        </p:spPr>
        <p:txBody>
          <a:bodyPr wrap="square" rtlCol="0">
            <a:spAutoFit/>
          </a:bodyPr>
          <a:lstStyle/>
          <a:p>
            <a:r>
              <a:rPr lang="zh-CN" altLang="en-US" sz="2133"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主动轮的齿顶圆与啮合线的交点</a:t>
            </a:r>
            <a:endParaRPr lang="zh-CN" altLang="en-US" sz="2133" b="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39" name="矩形 3838"/>
          <p:cNvSpPr/>
          <p:nvPr/>
        </p:nvSpPr>
        <p:spPr>
          <a:xfrm>
            <a:off x="1512284" y="3681336"/>
            <a:ext cx="3168352" cy="420564"/>
          </a:xfrm>
          <a:prstGeom prst="rect">
            <a:avLst/>
          </a:prstGeom>
        </p:spPr>
        <p:txBody>
          <a:bodyPr wrap="square">
            <a:spAutoFit/>
          </a:bodyPr>
          <a:lstStyle/>
          <a:p>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实际啮合线</a:t>
            </a:r>
            <a:endParaRPr lang="en-US" altLang="zh-CN" sz="2133" b="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840" name="矩形 3839"/>
          <p:cNvSpPr/>
          <p:nvPr/>
        </p:nvSpPr>
        <p:spPr>
          <a:xfrm>
            <a:off x="1512284" y="4203973"/>
            <a:ext cx="2440092" cy="420564"/>
          </a:xfrm>
          <a:prstGeom prst="rect">
            <a:avLst/>
          </a:prstGeom>
        </p:spPr>
        <p:txBody>
          <a:bodyPr wrap="none">
            <a:spAutoFit/>
          </a:bodyPr>
          <a:lstStyle/>
          <a:p>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N</a:t>
            </a:r>
            <a:r>
              <a:rPr lang="en-US" altLang="zh-CN"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N</a:t>
            </a:r>
            <a:r>
              <a:rPr lang="en-US" altLang="zh-CN"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理论啮合线</a:t>
            </a:r>
            <a:endParaRPr lang="en-US" altLang="zh-CN" sz="2133" b="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841" name="矩形 3840"/>
          <p:cNvSpPr/>
          <p:nvPr/>
        </p:nvSpPr>
        <p:spPr>
          <a:xfrm>
            <a:off x="1512284" y="4780037"/>
            <a:ext cx="2509020" cy="420564"/>
          </a:xfrm>
          <a:prstGeom prst="rect">
            <a:avLst/>
          </a:prstGeom>
        </p:spPr>
        <p:txBody>
          <a:bodyPr wrap="none">
            <a:spAutoFit/>
          </a:bodyPr>
          <a:lstStyle/>
          <a:p>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N</a:t>
            </a:r>
            <a:r>
              <a:rPr lang="en-US" altLang="zh-CN"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N</a:t>
            </a:r>
            <a:r>
              <a:rPr lang="en-US" altLang="zh-CN" sz="2133" b="1" baseline="-25000"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啮合极限点</a:t>
            </a:r>
            <a:endParaRPr lang="en-US" altLang="zh-CN" sz="2133" b="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842" name="椭圆 3841"/>
          <p:cNvSpPr/>
          <p:nvPr/>
        </p:nvSpPr>
        <p:spPr>
          <a:xfrm rot="10568713">
            <a:off x="9017463" y="1035975"/>
            <a:ext cx="81727" cy="817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12" name="矩形 11"/>
          <p:cNvSpPr/>
          <p:nvPr/>
        </p:nvSpPr>
        <p:spPr>
          <a:xfrm>
            <a:off x="599563" y="5895563"/>
            <a:ext cx="5165220" cy="954300"/>
          </a:xfrm>
          <a:prstGeom prst="rect">
            <a:avLst/>
          </a:prstGeom>
          <a:solidFill>
            <a:srgbClr val="FFFF00"/>
          </a:solidFill>
        </p:spPr>
        <p:txBody>
          <a:bodyPr wrap="square">
            <a:spAutoFit/>
          </a:bodyPr>
          <a:lstStyle/>
          <a:p>
            <a:r>
              <a:rPr lang="zh-CN" altLang="en-US" sz="1867" b="1" dirty="0">
                <a:solidFill>
                  <a:srgbClr val="002060"/>
                </a:solidFill>
              </a:rPr>
              <a:t>齿轮传动时，齿廓之间存在滑动，从而引起齿面磨损，小齿轮尤其严重。为减轻磨损和齿面接触应力，应设法使实际啮合线尽可能远离</a:t>
            </a:r>
            <a:r>
              <a:rPr lang="en-US" altLang="zh-CN" sz="1867"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N</a:t>
            </a:r>
            <a:r>
              <a:rPr lang="en-US" altLang="zh-CN" sz="1867" b="1"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1</a:t>
            </a:r>
            <a:r>
              <a:rPr lang="zh-CN" altLang="en-US" sz="1867" b="1"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t>
            </a:r>
            <a:endParaRPr lang="zh-CN" altLang="en-US" sz="1867" b="1" dirty="0">
              <a:solidFill>
                <a:srgbClr val="002060"/>
              </a:solidFill>
            </a:endParaRPr>
          </a:p>
        </p:txBody>
      </p:sp>
    </p:spTree>
    <p:extLst>
      <p:ext uri="{BB962C8B-B14F-4D97-AF65-F5344CB8AC3E}">
        <p14:creationId xmlns:p14="http://schemas.microsoft.com/office/powerpoint/2010/main" val="4221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26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33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5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54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6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6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67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74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9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98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39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58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58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88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50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6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4"/>
                                        </p:tgtEl>
                                        <p:attrNameLst>
                                          <p:attrName>style.visibility</p:attrName>
                                        </p:attrNameLst>
                                      </p:cBhvr>
                                      <p:to>
                                        <p:strVal val="visible"/>
                                      </p:to>
                                    </p:set>
                                    <p:animEffect transition="in" filter="fade">
                                      <p:cBhvr>
                                        <p:cTn id="57" dur="500"/>
                                        <p:tgtEl>
                                          <p:spTgt spid="2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99"/>
                                        </p:tgtEl>
                                        <p:attrNameLst>
                                          <p:attrName>style.visibility</p:attrName>
                                        </p:attrNameLst>
                                      </p:cBhvr>
                                      <p:to>
                                        <p:strVal val="visible"/>
                                      </p:to>
                                    </p:set>
                                    <p:animEffect transition="in" filter="fade">
                                      <p:cBhvr>
                                        <p:cTn id="62" dur="500"/>
                                        <p:tgtEl>
                                          <p:spTgt spid="239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407"/>
                                        </p:tgtEl>
                                        <p:attrNameLst>
                                          <p:attrName>style.visibility</p:attrName>
                                        </p:attrNameLst>
                                      </p:cBhvr>
                                      <p:to>
                                        <p:strVal val="visible"/>
                                      </p:to>
                                    </p:set>
                                    <p:animEffect transition="in" filter="blinds(horizontal)">
                                      <p:cBhvr>
                                        <p:cTn id="67" dur="500"/>
                                        <p:tgtEl>
                                          <p:spTgt spid="240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91"/>
                                        </p:tgtEl>
                                        <p:attrNameLst>
                                          <p:attrName>style.visibility</p:attrName>
                                        </p:attrNameLst>
                                      </p:cBhvr>
                                      <p:to>
                                        <p:strVal val="visible"/>
                                      </p:to>
                                    </p:set>
                                    <p:animEffect transition="in" filter="fade">
                                      <p:cBhvr>
                                        <p:cTn id="72" dur="500"/>
                                        <p:tgtEl>
                                          <p:spTgt spid="2391"/>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2414"/>
                                        </p:tgtEl>
                                        <p:attrNameLst>
                                          <p:attrName>style.visibility</p:attrName>
                                        </p:attrNameLst>
                                      </p:cBhvr>
                                      <p:to>
                                        <p:strVal val="visible"/>
                                      </p:to>
                                    </p:set>
                                    <p:animEffect transition="in" filter="fade">
                                      <p:cBhvr>
                                        <p:cTn id="75" dur="500"/>
                                        <p:tgtEl>
                                          <p:spTgt spid="2414"/>
                                        </p:tgtEl>
                                      </p:cBhvr>
                                    </p:animEffect>
                                  </p:childTnLst>
                                </p:cTn>
                              </p:par>
                              <p:par>
                                <p:cTn id="76" presetID="10" presetClass="entr" presetSubtype="0" fill="hold" nodeType="withEffect">
                                  <p:stCondLst>
                                    <p:cond delay="0"/>
                                  </p:stCondLst>
                                  <p:childTnLst>
                                    <p:set>
                                      <p:cBhvr>
                                        <p:cTn id="77" dur="1" fill="hold">
                                          <p:stCondLst>
                                            <p:cond delay="0"/>
                                          </p:stCondLst>
                                        </p:cTn>
                                        <p:tgtEl>
                                          <p:spTgt spid="2411"/>
                                        </p:tgtEl>
                                        <p:attrNameLst>
                                          <p:attrName>style.visibility</p:attrName>
                                        </p:attrNameLst>
                                      </p:cBhvr>
                                      <p:to>
                                        <p:strVal val="visible"/>
                                      </p:to>
                                    </p:set>
                                    <p:animEffect transition="in" filter="fade">
                                      <p:cBhvr>
                                        <p:cTn id="78" dur="500"/>
                                        <p:tgtEl>
                                          <p:spTgt spid="2411"/>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3836"/>
                                        </p:tgtEl>
                                        <p:attrNameLst>
                                          <p:attrName>style.visibility</p:attrName>
                                        </p:attrNameLst>
                                      </p:cBhvr>
                                      <p:to>
                                        <p:strVal val="visible"/>
                                      </p:to>
                                    </p:set>
                                    <p:animEffect transition="in" filter="blinds(horizontal)">
                                      <p:cBhvr>
                                        <p:cTn id="83" dur="500"/>
                                        <p:tgtEl>
                                          <p:spTgt spid="383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2391"/>
                                        </p:tgtEl>
                                      </p:cBhvr>
                                    </p:animEffect>
                                    <p:set>
                                      <p:cBhvr>
                                        <p:cTn id="88" dur="1" fill="hold">
                                          <p:stCondLst>
                                            <p:cond delay="499"/>
                                          </p:stCondLst>
                                        </p:cTn>
                                        <p:tgtEl>
                                          <p:spTgt spid="2391"/>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2414"/>
                                        </p:tgtEl>
                                      </p:cBhvr>
                                    </p:animEffect>
                                    <p:set>
                                      <p:cBhvr>
                                        <p:cTn id="91" dur="1" fill="hold">
                                          <p:stCondLst>
                                            <p:cond delay="499"/>
                                          </p:stCondLst>
                                        </p:cTn>
                                        <p:tgtEl>
                                          <p:spTgt spid="241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2411"/>
                                        </p:tgtEl>
                                      </p:cBhvr>
                                    </p:animEffect>
                                    <p:set>
                                      <p:cBhvr>
                                        <p:cTn id="94" dur="1" fill="hold">
                                          <p:stCondLst>
                                            <p:cond delay="499"/>
                                          </p:stCondLst>
                                        </p:cTn>
                                        <p:tgtEl>
                                          <p:spTgt spid="241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5055"/>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5469"/>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594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01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37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5946"/>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601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379"/>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608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15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38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6086"/>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6156"/>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3380"/>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635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42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64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6359"/>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6426"/>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45"/>
                                        </p:tgtEl>
                                        <p:attrNameLst>
                                          <p:attrName>style.visibility</p:attrName>
                                        </p:attrNameLst>
                                      </p:cBhvr>
                                      <p:to>
                                        <p:strVal val="hidden"/>
                                      </p:to>
                                    </p:set>
                                  </p:childTnLst>
                                </p:cTn>
                              </p:par>
                              <p:par>
                                <p:cTn id="143" presetID="1" presetClass="entr" presetSubtype="0" fill="hold" nodeType="withEffect">
                                  <p:stCondLst>
                                    <p:cond delay="0"/>
                                  </p:stCondLst>
                                  <p:childTnLst>
                                    <p:set>
                                      <p:cBhvr>
                                        <p:cTn id="144" dur="1" fill="hold">
                                          <p:stCondLst>
                                            <p:cond delay="0"/>
                                          </p:stCondLst>
                                        </p:cTn>
                                        <p:tgtEl>
                                          <p:spTgt spid="171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49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4789"/>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1710"/>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649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4789"/>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655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933"/>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4"/>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6557"/>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4933"/>
                                        </p:tgtEl>
                                        <p:attrNameLst>
                                          <p:attrName>style.visibility</p:attrName>
                                        </p:attrNameLst>
                                      </p:cBhvr>
                                      <p:to>
                                        <p:strVal val="hidden"/>
                                      </p:to>
                                    </p:set>
                                  </p:childTnLst>
                                </p:cTn>
                              </p:par>
                              <p:par>
                                <p:cTn id="171" presetID="1" presetClass="entr" presetSubtype="0" fill="hold" nodeType="withEffect">
                                  <p:stCondLst>
                                    <p:cond delay="0"/>
                                  </p:stCondLst>
                                  <p:childTnLst>
                                    <p:set>
                                      <p:cBhvr>
                                        <p:cTn id="172" dur="1" fill="hold">
                                          <p:stCondLst>
                                            <p:cond delay="0"/>
                                          </p:stCondLst>
                                        </p:cTn>
                                        <p:tgtEl>
                                          <p:spTgt spid="4786"/>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662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5077"/>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4786"/>
                                        </p:tgtEl>
                                        <p:attrNameLst>
                                          <p:attrName>style.visibility</p:attrName>
                                        </p:attrNameLst>
                                      </p:cBhvr>
                                      <p:to>
                                        <p:strVal val="hidden"/>
                                      </p:to>
                                    </p:set>
                                  </p:childTnLst>
                                </p:cTn>
                              </p:par>
                              <p:par>
                                <p:cTn id="181" presetID="1" presetClass="exit" presetSubtype="0" fill="hold" nodeType="withEffect">
                                  <p:stCondLst>
                                    <p:cond delay="0"/>
                                  </p:stCondLst>
                                  <p:childTnLst>
                                    <p:set>
                                      <p:cBhvr>
                                        <p:cTn id="182" dur="1" fill="hold">
                                          <p:stCondLst>
                                            <p:cond delay="0"/>
                                          </p:stCondLst>
                                        </p:cTn>
                                        <p:tgtEl>
                                          <p:spTgt spid="6627"/>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5077"/>
                                        </p:tgtEl>
                                        <p:attrNameLst>
                                          <p:attrName>style.visibility</p:attrName>
                                        </p:attrNameLst>
                                      </p:cBhvr>
                                      <p:to>
                                        <p:strVal val="hidden"/>
                                      </p:to>
                                    </p:set>
                                  </p:childTnLst>
                                </p:cTn>
                              </p:par>
                              <p:par>
                                <p:cTn id="185" presetID="1" presetClass="entr" presetSubtype="0" fill="hold" nodeType="withEffect">
                                  <p:stCondLst>
                                    <p:cond delay="0"/>
                                  </p:stCondLst>
                                  <p:childTnLst>
                                    <p:set>
                                      <p:cBhvr>
                                        <p:cTn id="186" dur="1" fill="hold">
                                          <p:stCondLst>
                                            <p:cond delay="0"/>
                                          </p:stCondLst>
                                        </p:cTn>
                                        <p:tgtEl>
                                          <p:spTgt spid="6693"/>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6763"/>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5221"/>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nodeType="clickEffect">
                                  <p:stCondLst>
                                    <p:cond delay="0"/>
                                  </p:stCondLst>
                                  <p:childTnLst>
                                    <p:set>
                                      <p:cBhvr>
                                        <p:cTn id="194" dur="1" fill="hold">
                                          <p:stCondLst>
                                            <p:cond delay="0"/>
                                          </p:stCondLst>
                                        </p:cTn>
                                        <p:tgtEl>
                                          <p:spTgt spid="6693"/>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6763"/>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5221"/>
                                        </p:tgtEl>
                                        <p:attrNameLst>
                                          <p:attrName>style.visibility</p:attrName>
                                        </p:attrNameLst>
                                      </p:cBhvr>
                                      <p:to>
                                        <p:strVal val="hidden"/>
                                      </p:to>
                                    </p:set>
                                  </p:childTnLst>
                                </p:cTn>
                              </p:par>
                              <p:par>
                                <p:cTn id="199" presetID="1" presetClass="entr" presetSubtype="0" fill="hold" nodeType="withEffect">
                                  <p:stCondLst>
                                    <p:cond delay="0"/>
                                  </p:stCondLst>
                                  <p:childTnLst>
                                    <p:set>
                                      <p:cBhvr>
                                        <p:cTn id="200" dur="1" fill="hold">
                                          <p:stCondLst>
                                            <p:cond delay="0"/>
                                          </p:stCondLst>
                                        </p:cTn>
                                        <p:tgtEl>
                                          <p:spTgt spid="6827"/>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2086"/>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5365"/>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nodeType="clickEffect">
                                  <p:stCondLst>
                                    <p:cond delay="0"/>
                                  </p:stCondLst>
                                  <p:childTnLst>
                                    <p:set>
                                      <p:cBhvr>
                                        <p:cTn id="208" dur="1" fill="hold">
                                          <p:stCondLst>
                                            <p:cond delay="0"/>
                                          </p:stCondLst>
                                        </p:cTn>
                                        <p:tgtEl>
                                          <p:spTgt spid="6827"/>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2086"/>
                                        </p:tgtEl>
                                        <p:attrNameLst>
                                          <p:attrName>style.visibility</p:attrName>
                                        </p:attrNameLst>
                                      </p:cBhvr>
                                      <p:to>
                                        <p:strVal val="hidden"/>
                                      </p:to>
                                    </p:set>
                                  </p:childTnLst>
                                </p:cTn>
                              </p:par>
                              <p:par>
                                <p:cTn id="211" presetID="1" presetClass="exit" presetSubtype="0" fill="hold" grpId="1" nodeType="withEffect">
                                  <p:stCondLst>
                                    <p:cond delay="0"/>
                                  </p:stCondLst>
                                  <p:childTnLst>
                                    <p:set>
                                      <p:cBhvr>
                                        <p:cTn id="212" dur="1" fill="hold">
                                          <p:stCondLst>
                                            <p:cond delay="0"/>
                                          </p:stCondLst>
                                        </p:cTn>
                                        <p:tgtEl>
                                          <p:spTgt spid="5365"/>
                                        </p:tgtEl>
                                        <p:attrNameLst>
                                          <p:attrName>style.visibility</p:attrName>
                                        </p:attrNameLst>
                                      </p:cBhvr>
                                      <p:to>
                                        <p:strVal val="hidden"/>
                                      </p:to>
                                    </p:set>
                                  </p:childTnLst>
                                </p:cTn>
                              </p:par>
                              <p:par>
                                <p:cTn id="213" presetID="1" presetClass="entr" presetSubtype="0" fill="hold" nodeType="withEffect">
                                  <p:stCondLst>
                                    <p:cond delay="0"/>
                                  </p:stCondLst>
                                  <p:childTnLst>
                                    <p:set>
                                      <p:cBhvr>
                                        <p:cTn id="214" dur="1" fill="hold">
                                          <p:stCondLst>
                                            <p:cond delay="0"/>
                                          </p:stCondLst>
                                        </p:cTn>
                                        <p:tgtEl>
                                          <p:spTgt spid="2128"/>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172"/>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5509"/>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nodeType="clickEffect">
                                  <p:stCondLst>
                                    <p:cond delay="0"/>
                                  </p:stCondLst>
                                  <p:childTnLst>
                                    <p:set>
                                      <p:cBhvr>
                                        <p:cTn id="222" dur="1" fill="hold">
                                          <p:stCondLst>
                                            <p:cond delay="0"/>
                                          </p:stCondLst>
                                        </p:cTn>
                                        <p:tgtEl>
                                          <p:spTgt spid="2128"/>
                                        </p:tgtEl>
                                        <p:attrNameLst>
                                          <p:attrName>style.visibility</p:attrName>
                                        </p:attrNameLst>
                                      </p:cBhvr>
                                      <p:to>
                                        <p:strVal val="hidden"/>
                                      </p:to>
                                    </p:set>
                                  </p:childTnLst>
                                </p:cTn>
                              </p:par>
                              <p:par>
                                <p:cTn id="223" presetID="1" presetClass="exit" presetSubtype="0" fill="hold" nodeType="withEffect">
                                  <p:stCondLst>
                                    <p:cond delay="0"/>
                                  </p:stCondLst>
                                  <p:childTnLst>
                                    <p:set>
                                      <p:cBhvr>
                                        <p:cTn id="224" dur="1" fill="hold">
                                          <p:stCondLst>
                                            <p:cond delay="0"/>
                                          </p:stCondLst>
                                        </p:cTn>
                                        <p:tgtEl>
                                          <p:spTgt spid="2172"/>
                                        </p:tgtEl>
                                        <p:attrNameLst>
                                          <p:attrName>style.visibility</p:attrName>
                                        </p:attrNameLst>
                                      </p:cBhvr>
                                      <p:to>
                                        <p:strVal val="hidden"/>
                                      </p:to>
                                    </p:set>
                                  </p:childTnLst>
                                </p:cTn>
                              </p:par>
                              <p:par>
                                <p:cTn id="225" presetID="1" presetClass="exit" presetSubtype="0" fill="hold" grpId="1" nodeType="withEffect">
                                  <p:stCondLst>
                                    <p:cond delay="0"/>
                                  </p:stCondLst>
                                  <p:childTnLst>
                                    <p:set>
                                      <p:cBhvr>
                                        <p:cTn id="226" dur="1" fill="hold">
                                          <p:stCondLst>
                                            <p:cond delay="0"/>
                                          </p:stCondLst>
                                        </p:cTn>
                                        <p:tgtEl>
                                          <p:spTgt spid="5509"/>
                                        </p:tgtEl>
                                        <p:attrNameLst>
                                          <p:attrName>style.visibility</p:attrName>
                                        </p:attrNameLst>
                                      </p:cBhvr>
                                      <p:to>
                                        <p:strVal val="hidden"/>
                                      </p:to>
                                    </p:set>
                                  </p:childTnLst>
                                </p:cTn>
                              </p:par>
                              <p:par>
                                <p:cTn id="227" presetID="1" presetClass="entr" presetSubtype="0" fill="hold" nodeType="withEffect">
                                  <p:stCondLst>
                                    <p:cond delay="0"/>
                                  </p:stCondLst>
                                  <p:childTnLst>
                                    <p:set>
                                      <p:cBhvr>
                                        <p:cTn id="228" dur="1" fill="hold">
                                          <p:stCondLst>
                                            <p:cond delay="0"/>
                                          </p:stCondLst>
                                        </p:cTn>
                                        <p:tgtEl>
                                          <p:spTgt spid="6968"/>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2225"/>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5653"/>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xit" presetSubtype="0" fill="hold" nodeType="clickEffect">
                                  <p:stCondLst>
                                    <p:cond delay="0"/>
                                  </p:stCondLst>
                                  <p:childTnLst>
                                    <p:set>
                                      <p:cBhvr>
                                        <p:cTn id="236" dur="1" fill="hold">
                                          <p:stCondLst>
                                            <p:cond delay="0"/>
                                          </p:stCondLst>
                                        </p:cTn>
                                        <p:tgtEl>
                                          <p:spTgt spid="6968"/>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2225"/>
                                        </p:tgtEl>
                                        <p:attrNameLst>
                                          <p:attrName>style.visibility</p:attrName>
                                        </p:attrNameLst>
                                      </p:cBhvr>
                                      <p:to>
                                        <p:strVal val="hidden"/>
                                      </p:to>
                                    </p:set>
                                  </p:childTnLst>
                                </p:cTn>
                              </p:par>
                              <p:par>
                                <p:cTn id="239" presetID="1" presetClass="exit" presetSubtype="0" fill="hold" grpId="1" nodeType="withEffect">
                                  <p:stCondLst>
                                    <p:cond delay="0"/>
                                  </p:stCondLst>
                                  <p:childTnLst>
                                    <p:set>
                                      <p:cBhvr>
                                        <p:cTn id="240" dur="1" fill="hold">
                                          <p:stCondLst>
                                            <p:cond delay="0"/>
                                          </p:stCondLst>
                                        </p:cTn>
                                        <p:tgtEl>
                                          <p:spTgt spid="5653"/>
                                        </p:tgtEl>
                                        <p:attrNameLst>
                                          <p:attrName>style.visibility</p:attrName>
                                        </p:attrNameLst>
                                      </p:cBhvr>
                                      <p:to>
                                        <p:strVal val="hidden"/>
                                      </p:to>
                                    </p:set>
                                  </p:childTnLst>
                                </p:cTn>
                              </p:par>
                              <p:par>
                                <p:cTn id="241" presetID="1" presetClass="entr" presetSubtype="0" fill="hold" nodeType="withEffect">
                                  <p:stCondLst>
                                    <p:cond delay="0"/>
                                  </p:stCondLst>
                                  <p:childTnLst>
                                    <p:set>
                                      <p:cBhvr>
                                        <p:cTn id="242" dur="1" fill="hold">
                                          <p:stCondLst>
                                            <p:cond delay="0"/>
                                          </p:stCondLst>
                                        </p:cTn>
                                        <p:tgtEl>
                                          <p:spTgt spid="2292"/>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4811"/>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5797"/>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nodeType="clickEffect">
                                  <p:stCondLst>
                                    <p:cond delay="0"/>
                                  </p:stCondLst>
                                  <p:childTnLst>
                                    <p:set>
                                      <p:cBhvr>
                                        <p:cTn id="250" dur="1" fill="hold">
                                          <p:stCondLst>
                                            <p:cond delay="0"/>
                                          </p:stCondLst>
                                        </p:cTn>
                                        <p:tgtEl>
                                          <p:spTgt spid="2292"/>
                                        </p:tgtEl>
                                        <p:attrNameLst>
                                          <p:attrName>style.visibility</p:attrName>
                                        </p:attrNameLst>
                                      </p:cBhvr>
                                      <p:to>
                                        <p:strVal val="hidden"/>
                                      </p:to>
                                    </p:set>
                                  </p:childTnLst>
                                </p:cTn>
                              </p:par>
                              <p:par>
                                <p:cTn id="251" presetID="1" presetClass="exit" presetSubtype="0" fill="hold" nodeType="withEffect">
                                  <p:stCondLst>
                                    <p:cond delay="0"/>
                                  </p:stCondLst>
                                  <p:childTnLst>
                                    <p:set>
                                      <p:cBhvr>
                                        <p:cTn id="252" dur="1" fill="hold">
                                          <p:stCondLst>
                                            <p:cond delay="0"/>
                                          </p:stCondLst>
                                        </p:cTn>
                                        <p:tgtEl>
                                          <p:spTgt spid="4811"/>
                                        </p:tgtEl>
                                        <p:attrNameLst>
                                          <p:attrName>style.visibility</p:attrName>
                                        </p:attrNameLst>
                                      </p:cBhvr>
                                      <p:to>
                                        <p:strVal val="hidden"/>
                                      </p:to>
                                    </p:set>
                                  </p:childTnLst>
                                </p:cTn>
                              </p:par>
                              <p:par>
                                <p:cTn id="253" presetID="1" presetClass="exit" presetSubtype="0" fill="hold" grpId="1" nodeType="withEffect">
                                  <p:stCondLst>
                                    <p:cond delay="0"/>
                                  </p:stCondLst>
                                  <p:childTnLst>
                                    <p:set>
                                      <p:cBhvr>
                                        <p:cTn id="254" dur="1" fill="hold">
                                          <p:stCondLst>
                                            <p:cond delay="0"/>
                                          </p:stCondLst>
                                        </p:cTn>
                                        <p:tgtEl>
                                          <p:spTgt spid="5797"/>
                                        </p:tgtEl>
                                        <p:attrNameLst>
                                          <p:attrName>style.visibility</p:attrName>
                                        </p:attrNameLst>
                                      </p:cBhvr>
                                      <p:to>
                                        <p:strVal val="hidden"/>
                                      </p:to>
                                    </p:set>
                                  </p:childTnLst>
                                </p:cTn>
                              </p:par>
                              <p:par>
                                <p:cTn id="255" presetID="1" presetClass="entr" presetSubtype="0" fill="hold" nodeType="withEffect">
                                  <p:stCondLst>
                                    <p:cond delay="0"/>
                                  </p:stCondLst>
                                  <p:childTnLst>
                                    <p:set>
                                      <p:cBhvr>
                                        <p:cTn id="256" dur="1" fill="hold">
                                          <p:stCondLst>
                                            <p:cond delay="0"/>
                                          </p:stCondLst>
                                        </p:cTn>
                                        <p:tgtEl>
                                          <p:spTgt spid="2362"/>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449"/>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5941"/>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nodeType="clickEffect">
                                  <p:stCondLst>
                                    <p:cond delay="0"/>
                                  </p:stCondLst>
                                  <p:childTnLst>
                                    <p:set>
                                      <p:cBhvr>
                                        <p:cTn id="264" dur="1" fill="hold">
                                          <p:stCondLst>
                                            <p:cond delay="0"/>
                                          </p:stCondLst>
                                        </p:cTn>
                                        <p:tgtEl>
                                          <p:spTgt spid="2362"/>
                                        </p:tgtEl>
                                        <p:attrNameLst>
                                          <p:attrName>style.visibility</p:attrName>
                                        </p:attrNameLst>
                                      </p:cBhvr>
                                      <p:to>
                                        <p:strVal val="hidden"/>
                                      </p:to>
                                    </p:set>
                                  </p:childTnLst>
                                </p:cTn>
                              </p:par>
                              <p:par>
                                <p:cTn id="265" presetID="1" presetClass="exit" presetSubtype="0" fill="hold" nodeType="withEffect">
                                  <p:stCondLst>
                                    <p:cond delay="0"/>
                                  </p:stCondLst>
                                  <p:childTnLst>
                                    <p:set>
                                      <p:cBhvr>
                                        <p:cTn id="266" dur="1" fill="hold">
                                          <p:stCondLst>
                                            <p:cond delay="0"/>
                                          </p:stCondLst>
                                        </p:cTn>
                                        <p:tgtEl>
                                          <p:spTgt spid="2449"/>
                                        </p:tgtEl>
                                        <p:attrNameLst>
                                          <p:attrName>style.visibility</p:attrName>
                                        </p:attrNameLst>
                                      </p:cBhvr>
                                      <p:to>
                                        <p:strVal val="hidden"/>
                                      </p:to>
                                    </p:set>
                                  </p:childTnLst>
                                </p:cTn>
                              </p:par>
                              <p:par>
                                <p:cTn id="267" presetID="1" presetClass="exit" presetSubtype="0" fill="hold" grpId="1" nodeType="withEffect">
                                  <p:stCondLst>
                                    <p:cond delay="0"/>
                                  </p:stCondLst>
                                  <p:childTnLst>
                                    <p:set>
                                      <p:cBhvr>
                                        <p:cTn id="268" dur="1" fill="hold">
                                          <p:stCondLst>
                                            <p:cond delay="0"/>
                                          </p:stCondLst>
                                        </p:cTn>
                                        <p:tgtEl>
                                          <p:spTgt spid="5941"/>
                                        </p:tgtEl>
                                        <p:attrNameLst>
                                          <p:attrName>style.visibility</p:attrName>
                                        </p:attrNameLst>
                                      </p:cBhvr>
                                      <p:to>
                                        <p:strVal val="hidden"/>
                                      </p:to>
                                    </p:set>
                                  </p:childTnLst>
                                </p:cTn>
                              </p:par>
                              <p:par>
                                <p:cTn id="269" presetID="1" presetClass="entr" presetSubtype="0" fill="hold" nodeType="withEffect">
                                  <p:stCondLst>
                                    <p:cond delay="0"/>
                                  </p:stCondLst>
                                  <p:childTnLst>
                                    <p:set>
                                      <p:cBhvr>
                                        <p:cTn id="270" dur="1" fill="hold">
                                          <p:stCondLst>
                                            <p:cond delay="0"/>
                                          </p:stCondLst>
                                        </p:cTn>
                                        <p:tgtEl>
                                          <p:spTgt spid="2498"/>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4864"/>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6085"/>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xit" presetSubtype="0" fill="hold" nodeType="clickEffect">
                                  <p:stCondLst>
                                    <p:cond delay="0"/>
                                  </p:stCondLst>
                                  <p:childTnLst>
                                    <p:set>
                                      <p:cBhvr>
                                        <p:cTn id="278" dur="1" fill="hold">
                                          <p:stCondLst>
                                            <p:cond delay="0"/>
                                          </p:stCondLst>
                                        </p:cTn>
                                        <p:tgtEl>
                                          <p:spTgt spid="2498"/>
                                        </p:tgtEl>
                                        <p:attrNameLst>
                                          <p:attrName>style.visibility</p:attrName>
                                        </p:attrNameLst>
                                      </p:cBhvr>
                                      <p:to>
                                        <p:strVal val="hidden"/>
                                      </p:to>
                                    </p:set>
                                  </p:childTnLst>
                                </p:cTn>
                              </p:par>
                              <p:par>
                                <p:cTn id="279" presetID="1" presetClass="exit" presetSubtype="0" fill="hold" nodeType="withEffect">
                                  <p:stCondLst>
                                    <p:cond delay="0"/>
                                  </p:stCondLst>
                                  <p:childTnLst>
                                    <p:set>
                                      <p:cBhvr>
                                        <p:cTn id="280" dur="1" fill="hold">
                                          <p:stCondLst>
                                            <p:cond delay="0"/>
                                          </p:stCondLst>
                                        </p:cTn>
                                        <p:tgtEl>
                                          <p:spTgt spid="4864"/>
                                        </p:tgtEl>
                                        <p:attrNameLst>
                                          <p:attrName>style.visibility</p:attrName>
                                        </p:attrNameLst>
                                      </p:cBhvr>
                                      <p:to>
                                        <p:strVal val="hidden"/>
                                      </p:to>
                                    </p:set>
                                  </p:childTnLst>
                                </p:cTn>
                              </p:par>
                              <p:par>
                                <p:cTn id="281" presetID="1" presetClass="exit" presetSubtype="0" fill="hold" grpId="1" nodeType="withEffect">
                                  <p:stCondLst>
                                    <p:cond delay="0"/>
                                  </p:stCondLst>
                                  <p:childTnLst>
                                    <p:set>
                                      <p:cBhvr>
                                        <p:cTn id="282" dur="1" fill="hold">
                                          <p:stCondLst>
                                            <p:cond delay="0"/>
                                          </p:stCondLst>
                                        </p:cTn>
                                        <p:tgtEl>
                                          <p:spTgt spid="6085"/>
                                        </p:tgtEl>
                                        <p:attrNameLst>
                                          <p:attrName>style.visibility</p:attrName>
                                        </p:attrNameLst>
                                      </p:cBhvr>
                                      <p:to>
                                        <p:strVal val="hidden"/>
                                      </p:to>
                                    </p:set>
                                  </p:childTnLst>
                                </p:cTn>
                              </p:par>
                              <p:par>
                                <p:cTn id="283" presetID="1" presetClass="entr" presetSubtype="0" fill="hold" nodeType="withEffect">
                                  <p:stCondLst>
                                    <p:cond delay="0"/>
                                  </p:stCondLst>
                                  <p:childTnLst>
                                    <p:set>
                                      <p:cBhvr>
                                        <p:cTn id="284" dur="1" fill="hold">
                                          <p:stCondLst>
                                            <p:cond delay="0"/>
                                          </p:stCondLst>
                                        </p:cTn>
                                        <p:tgtEl>
                                          <p:spTgt spid="2525"/>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4906"/>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6229"/>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nodeType="clickEffect">
                                  <p:stCondLst>
                                    <p:cond delay="0"/>
                                  </p:stCondLst>
                                  <p:childTnLst>
                                    <p:set>
                                      <p:cBhvr>
                                        <p:cTn id="292" dur="1" fill="hold">
                                          <p:stCondLst>
                                            <p:cond delay="0"/>
                                          </p:stCondLst>
                                        </p:cTn>
                                        <p:tgtEl>
                                          <p:spTgt spid="2525"/>
                                        </p:tgtEl>
                                        <p:attrNameLst>
                                          <p:attrName>style.visibility</p:attrName>
                                        </p:attrNameLst>
                                      </p:cBhvr>
                                      <p:to>
                                        <p:strVal val="hidden"/>
                                      </p:to>
                                    </p:set>
                                  </p:childTnLst>
                                </p:cTn>
                              </p:par>
                              <p:par>
                                <p:cTn id="293" presetID="1" presetClass="exit" presetSubtype="0" fill="hold" nodeType="withEffect">
                                  <p:stCondLst>
                                    <p:cond delay="0"/>
                                  </p:stCondLst>
                                  <p:childTnLst>
                                    <p:set>
                                      <p:cBhvr>
                                        <p:cTn id="294" dur="1" fill="hold">
                                          <p:stCondLst>
                                            <p:cond delay="0"/>
                                          </p:stCondLst>
                                        </p:cTn>
                                        <p:tgtEl>
                                          <p:spTgt spid="4906"/>
                                        </p:tgtEl>
                                        <p:attrNameLst>
                                          <p:attrName>style.visibility</p:attrName>
                                        </p:attrNameLst>
                                      </p:cBhvr>
                                      <p:to>
                                        <p:strVal val="hidden"/>
                                      </p:to>
                                    </p:set>
                                  </p:childTnLst>
                                </p:cTn>
                              </p:par>
                              <p:par>
                                <p:cTn id="295" presetID="1" presetClass="exit" presetSubtype="0" fill="hold" grpId="1" nodeType="withEffect">
                                  <p:stCondLst>
                                    <p:cond delay="0"/>
                                  </p:stCondLst>
                                  <p:childTnLst>
                                    <p:set>
                                      <p:cBhvr>
                                        <p:cTn id="296" dur="1" fill="hold">
                                          <p:stCondLst>
                                            <p:cond delay="0"/>
                                          </p:stCondLst>
                                        </p:cTn>
                                        <p:tgtEl>
                                          <p:spTgt spid="6229"/>
                                        </p:tgtEl>
                                        <p:attrNameLst>
                                          <p:attrName>style.visibility</p:attrName>
                                        </p:attrNameLst>
                                      </p:cBhvr>
                                      <p:to>
                                        <p:strVal val="hidden"/>
                                      </p:to>
                                    </p:set>
                                  </p:childTnLst>
                                </p:cTn>
                              </p:par>
                              <p:par>
                                <p:cTn id="297" presetID="1" presetClass="entr" presetSubtype="0" fill="hold" nodeType="withEffect">
                                  <p:stCondLst>
                                    <p:cond delay="0"/>
                                  </p:stCondLst>
                                  <p:childTnLst>
                                    <p:set>
                                      <p:cBhvr>
                                        <p:cTn id="298" dur="1" fill="hold">
                                          <p:stCondLst>
                                            <p:cond delay="0"/>
                                          </p:stCondLst>
                                        </p:cTn>
                                        <p:tgtEl>
                                          <p:spTgt spid="2616"/>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2676"/>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6373"/>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nodeType="clickEffect">
                                  <p:stCondLst>
                                    <p:cond delay="0"/>
                                  </p:stCondLst>
                                  <p:childTnLst>
                                    <p:set>
                                      <p:cBhvr>
                                        <p:cTn id="306" dur="1" fill="hold">
                                          <p:stCondLst>
                                            <p:cond delay="0"/>
                                          </p:stCondLst>
                                        </p:cTn>
                                        <p:tgtEl>
                                          <p:spTgt spid="2616"/>
                                        </p:tgtEl>
                                        <p:attrNameLst>
                                          <p:attrName>style.visibility</p:attrName>
                                        </p:attrNameLst>
                                      </p:cBhvr>
                                      <p:to>
                                        <p:strVal val="hidden"/>
                                      </p:to>
                                    </p:set>
                                  </p:childTnLst>
                                </p:cTn>
                              </p:par>
                              <p:par>
                                <p:cTn id="307" presetID="1" presetClass="exit" presetSubtype="0" fill="hold" nodeType="withEffect">
                                  <p:stCondLst>
                                    <p:cond delay="0"/>
                                  </p:stCondLst>
                                  <p:childTnLst>
                                    <p:set>
                                      <p:cBhvr>
                                        <p:cTn id="308" dur="1" fill="hold">
                                          <p:stCondLst>
                                            <p:cond delay="0"/>
                                          </p:stCondLst>
                                        </p:cTn>
                                        <p:tgtEl>
                                          <p:spTgt spid="2676"/>
                                        </p:tgtEl>
                                        <p:attrNameLst>
                                          <p:attrName>style.visibility</p:attrName>
                                        </p:attrNameLst>
                                      </p:cBhvr>
                                      <p:to>
                                        <p:strVal val="hidden"/>
                                      </p:to>
                                    </p:set>
                                  </p:childTnLst>
                                </p:cTn>
                              </p:par>
                              <p:par>
                                <p:cTn id="309" presetID="1" presetClass="exit" presetSubtype="0" fill="hold" grpId="1" nodeType="withEffect">
                                  <p:stCondLst>
                                    <p:cond delay="0"/>
                                  </p:stCondLst>
                                  <p:childTnLst>
                                    <p:set>
                                      <p:cBhvr>
                                        <p:cTn id="310" dur="1" fill="hold">
                                          <p:stCondLst>
                                            <p:cond delay="0"/>
                                          </p:stCondLst>
                                        </p:cTn>
                                        <p:tgtEl>
                                          <p:spTgt spid="6373"/>
                                        </p:tgtEl>
                                        <p:attrNameLst>
                                          <p:attrName>style.visibility</p:attrName>
                                        </p:attrNameLst>
                                      </p:cBhvr>
                                      <p:to>
                                        <p:strVal val="hidden"/>
                                      </p:to>
                                    </p:set>
                                  </p:childTnLst>
                                </p:cTn>
                              </p:par>
                              <p:par>
                                <p:cTn id="311" presetID="1" presetClass="entr" presetSubtype="0" fill="hold" nodeType="withEffect">
                                  <p:stCondLst>
                                    <p:cond delay="0"/>
                                  </p:stCondLst>
                                  <p:childTnLst>
                                    <p:set>
                                      <p:cBhvr>
                                        <p:cTn id="312" dur="1" fill="hold">
                                          <p:stCondLst>
                                            <p:cond delay="0"/>
                                          </p:stCondLst>
                                        </p:cTn>
                                        <p:tgtEl>
                                          <p:spTgt spid="4834"/>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4930"/>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6517"/>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 presetClass="exit" presetSubtype="0" fill="hold" nodeType="clickEffect">
                                  <p:stCondLst>
                                    <p:cond delay="0"/>
                                  </p:stCondLst>
                                  <p:childTnLst>
                                    <p:set>
                                      <p:cBhvr>
                                        <p:cTn id="320" dur="1" fill="hold">
                                          <p:stCondLst>
                                            <p:cond delay="0"/>
                                          </p:stCondLst>
                                        </p:cTn>
                                        <p:tgtEl>
                                          <p:spTgt spid="4834"/>
                                        </p:tgtEl>
                                        <p:attrNameLst>
                                          <p:attrName>style.visibility</p:attrName>
                                        </p:attrNameLst>
                                      </p:cBhvr>
                                      <p:to>
                                        <p:strVal val="hidden"/>
                                      </p:to>
                                    </p:set>
                                  </p:childTnLst>
                                </p:cTn>
                              </p:par>
                              <p:par>
                                <p:cTn id="321" presetID="1" presetClass="exit" presetSubtype="0" fill="hold" nodeType="withEffect">
                                  <p:stCondLst>
                                    <p:cond delay="0"/>
                                  </p:stCondLst>
                                  <p:childTnLst>
                                    <p:set>
                                      <p:cBhvr>
                                        <p:cTn id="322" dur="1" fill="hold">
                                          <p:stCondLst>
                                            <p:cond delay="0"/>
                                          </p:stCondLst>
                                        </p:cTn>
                                        <p:tgtEl>
                                          <p:spTgt spid="4930"/>
                                        </p:tgtEl>
                                        <p:attrNameLst>
                                          <p:attrName>style.visibility</p:attrName>
                                        </p:attrNameLst>
                                      </p:cBhvr>
                                      <p:to>
                                        <p:strVal val="hidden"/>
                                      </p:to>
                                    </p:set>
                                  </p:childTnLst>
                                </p:cTn>
                              </p:par>
                              <p:par>
                                <p:cTn id="323" presetID="1" presetClass="exit" presetSubtype="0" fill="hold" grpId="1" nodeType="withEffect">
                                  <p:stCondLst>
                                    <p:cond delay="0"/>
                                  </p:stCondLst>
                                  <p:childTnLst>
                                    <p:set>
                                      <p:cBhvr>
                                        <p:cTn id="324" dur="1" fill="hold">
                                          <p:stCondLst>
                                            <p:cond delay="0"/>
                                          </p:stCondLst>
                                        </p:cTn>
                                        <p:tgtEl>
                                          <p:spTgt spid="6517"/>
                                        </p:tgtEl>
                                        <p:attrNameLst>
                                          <p:attrName>style.visibility</p:attrName>
                                        </p:attrNameLst>
                                      </p:cBhvr>
                                      <p:to>
                                        <p:strVal val="hidden"/>
                                      </p:to>
                                    </p:set>
                                  </p:childTnLst>
                                </p:cTn>
                              </p:par>
                              <p:par>
                                <p:cTn id="325" presetID="1" presetClass="entr" presetSubtype="0" fill="hold" nodeType="withEffect">
                                  <p:stCondLst>
                                    <p:cond delay="0"/>
                                  </p:stCondLst>
                                  <p:childTnLst>
                                    <p:set>
                                      <p:cBhvr>
                                        <p:cTn id="326" dur="1" fill="hold">
                                          <p:stCondLst>
                                            <p:cond delay="0"/>
                                          </p:stCondLst>
                                        </p:cTn>
                                        <p:tgtEl>
                                          <p:spTgt spid="5122"/>
                                        </p:tgtEl>
                                        <p:attrNameLst>
                                          <p:attrName>style.visibility</p:attrName>
                                        </p:attrNameLst>
                                      </p:cBhvr>
                                      <p:to>
                                        <p:strVal val="visible"/>
                                      </p:to>
                                    </p:set>
                                  </p:childTnLst>
                                </p:cTn>
                              </p:par>
                              <p:par>
                                <p:cTn id="327" presetID="1" presetClass="exit" presetSubtype="0" fill="hold" nodeType="withEffect">
                                  <p:stCondLst>
                                    <p:cond delay="0"/>
                                  </p:stCondLst>
                                  <p:childTnLst>
                                    <p:set>
                                      <p:cBhvr>
                                        <p:cTn id="328" dur="1" fill="hold">
                                          <p:stCondLst>
                                            <p:cond delay="0"/>
                                          </p:stCondLst>
                                        </p:cTn>
                                        <p:tgtEl>
                                          <p:spTgt spid="5122"/>
                                        </p:tgtEl>
                                        <p:attrNameLst>
                                          <p:attrName>style.visibility</p:attrName>
                                        </p:attrNameLst>
                                      </p:cBhvr>
                                      <p:to>
                                        <p:strVal val="hidden"/>
                                      </p:to>
                                    </p:set>
                                  </p:childTnLst>
                                </p:cTn>
                              </p:par>
                              <p:par>
                                <p:cTn id="329" presetID="1" presetClass="entr" presetSubtype="0" fill="hold" nodeType="withEffect">
                                  <p:stCondLst>
                                    <p:cond delay="0"/>
                                  </p:stCondLst>
                                  <p:childTnLst>
                                    <p:set>
                                      <p:cBhvr>
                                        <p:cTn id="330" dur="1" fill="hold">
                                          <p:stCondLst>
                                            <p:cond delay="0"/>
                                          </p:stCondLst>
                                        </p:cTn>
                                        <p:tgtEl>
                                          <p:spTgt spid="205"/>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0"/>
                                          </p:stCondLst>
                                        </p:cTn>
                                        <p:tgtEl>
                                          <p:spTgt spid="2738"/>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381"/>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0" presetClass="entr" presetSubtype="0" fill="hold" grpId="0" nodeType="clickEffect">
                                  <p:stCondLst>
                                    <p:cond delay="0"/>
                                  </p:stCondLst>
                                  <p:childTnLst>
                                    <p:set>
                                      <p:cBhvr>
                                        <p:cTn id="338" dur="1" fill="hold">
                                          <p:stCondLst>
                                            <p:cond delay="0"/>
                                          </p:stCondLst>
                                        </p:cTn>
                                        <p:tgtEl>
                                          <p:spTgt spid="2400"/>
                                        </p:tgtEl>
                                        <p:attrNameLst>
                                          <p:attrName>style.visibility</p:attrName>
                                        </p:attrNameLst>
                                      </p:cBhvr>
                                      <p:to>
                                        <p:strVal val="visible"/>
                                      </p:to>
                                    </p:set>
                                    <p:animEffect transition="in" filter="fade">
                                      <p:cBhvr>
                                        <p:cTn id="339" dur="500"/>
                                        <p:tgtEl>
                                          <p:spTgt spid="2400"/>
                                        </p:tgtEl>
                                      </p:cBhvr>
                                    </p:animEffect>
                                  </p:childTnLst>
                                </p:cTn>
                              </p:par>
                            </p:childTnLst>
                          </p:cTn>
                        </p:par>
                      </p:childTnLst>
                    </p:cTn>
                  </p:par>
                  <p:par>
                    <p:cTn id="340" fill="hold">
                      <p:stCondLst>
                        <p:cond delay="indefinite"/>
                      </p:stCondLst>
                      <p:childTnLst>
                        <p:par>
                          <p:cTn id="341" fill="hold">
                            <p:stCondLst>
                              <p:cond delay="0"/>
                            </p:stCondLst>
                            <p:childTnLst>
                              <p:par>
                                <p:cTn id="342" presetID="3" presetClass="entr" presetSubtype="10" fill="hold" grpId="0" nodeType="clickEffect">
                                  <p:stCondLst>
                                    <p:cond delay="0"/>
                                  </p:stCondLst>
                                  <p:childTnLst>
                                    <p:set>
                                      <p:cBhvr>
                                        <p:cTn id="343" dur="1" fill="hold">
                                          <p:stCondLst>
                                            <p:cond delay="0"/>
                                          </p:stCondLst>
                                        </p:cTn>
                                        <p:tgtEl>
                                          <p:spTgt spid="3837"/>
                                        </p:tgtEl>
                                        <p:attrNameLst>
                                          <p:attrName>style.visibility</p:attrName>
                                        </p:attrNameLst>
                                      </p:cBhvr>
                                      <p:to>
                                        <p:strVal val="visible"/>
                                      </p:to>
                                    </p:set>
                                    <p:animEffect transition="in" filter="blinds(horizontal)">
                                      <p:cBhvr>
                                        <p:cTn id="344" dur="500"/>
                                        <p:tgtEl>
                                          <p:spTgt spid="3837"/>
                                        </p:tgtEl>
                                      </p:cBhvr>
                                    </p:animEffect>
                                  </p:childTnLst>
                                </p:cTn>
                              </p:par>
                            </p:childTnLst>
                          </p:cTn>
                        </p:par>
                      </p:childTnLst>
                    </p:cTn>
                  </p:par>
                  <p:par>
                    <p:cTn id="345" fill="hold">
                      <p:stCondLst>
                        <p:cond delay="indefinite"/>
                      </p:stCondLst>
                      <p:childTnLst>
                        <p:par>
                          <p:cTn id="346" fill="hold">
                            <p:stCondLst>
                              <p:cond delay="0"/>
                            </p:stCondLst>
                            <p:childTnLst>
                              <p:par>
                                <p:cTn id="347" presetID="10" presetClass="entr" presetSubtype="0" fill="hold" grpId="0" nodeType="clickEffect">
                                  <p:stCondLst>
                                    <p:cond delay="0"/>
                                  </p:stCondLst>
                                  <p:childTnLst>
                                    <p:set>
                                      <p:cBhvr>
                                        <p:cTn id="348" dur="1" fill="hold">
                                          <p:stCondLst>
                                            <p:cond delay="0"/>
                                          </p:stCondLst>
                                        </p:cTn>
                                        <p:tgtEl>
                                          <p:spTgt spid="2383"/>
                                        </p:tgtEl>
                                        <p:attrNameLst>
                                          <p:attrName>style.visibility</p:attrName>
                                        </p:attrNameLst>
                                      </p:cBhvr>
                                      <p:to>
                                        <p:strVal val="visible"/>
                                      </p:to>
                                    </p:set>
                                    <p:animEffect transition="in" filter="fade">
                                      <p:cBhvr>
                                        <p:cTn id="349" dur="500"/>
                                        <p:tgtEl>
                                          <p:spTgt spid="2383"/>
                                        </p:tgtEl>
                                      </p:cBhvr>
                                    </p:animEffect>
                                  </p:childTnLst>
                                </p:cTn>
                              </p:par>
                              <p:par>
                                <p:cTn id="350" presetID="10" presetClass="entr" presetSubtype="0" fill="hold" grpId="1" nodeType="withEffect">
                                  <p:stCondLst>
                                    <p:cond delay="0"/>
                                  </p:stCondLst>
                                  <p:childTnLst>
                                    <p:set>
                                      <p:cBhvr>
                                        <p:cTn id="351" dur="1" fill="hold">
                                          <p:stCondLst>
                                            <p:cond delay="0"/>
                                          </p:stCondLst>
                                        </p:cTn>
                                        <p:tgtEl>
                                          <p:spTgt spid="2418"/>
                                        </p:tgtEl>
                                        <p:attrNameLst>
                                          <p:attrName>style.visibility</p:attrName>
                                        </p:attrNameLst>
                                      </p:cBhvr>
                                      <p:to>
                                        <p:strVal val="visible"/>
                                      </p:to>
                                    </p:set>
                                    <p:animEffect transition="in" filter="fade">
                                      <p:cBhvr>
                                        <p:cTn id="352" dur="500"/>
                                        <p:tgtEl>
                                          <p:spTgt spid="2418"/>
                                        </p:tgtEl>
                                      </p:cBhvr>
                                    </p:animEffect>
                                  </p:childTnLst>
                                </p:cTn>
                              </p:par>
                              <p:par>
                                <p:cTn id="353" presetID="10" presetClass="entr" presetSubtype="0" fill="hold" nodeType="withEffect">
                                  <p:stCondLst>
                                    <p:cond delay="0"/>
                                  </p:stCondLst>
                                  <p:childTnLst>
                                    <p:set>
                                      <p:cBhvr>
                                        <p:cTn id="354" dur="1" fill="hold">
                                          <p:stCondLst>
                                            <p:cond delay="0"/>
                                          </p:stCondLst>
                                        </p:cTn>
                                        <p:tgtEl>
                                          <p:spTgt spid="2417"/>
                                        </p:tgtEl>
                                        <p:attrNameLst>
                                          <p:attrName>style.visibility</p:attrName>
                                        </p:attrNameLst>
                                      </p:cBhvr>
                                      <p:to>
                                        <p:strVal val="visible"/>
                                      </p:to>
                                    </p:set>
                                    <p:animEffect transition="in" filter="fade">
                                      <p:cBhvr>
                                        <p:cTn id="355" dur="500"/>
                                        <p:tgtEl>
                                          <p:spTgt spid="2417"/>
                                        </p:tgtEl>
                                      </p:cBhvr>
                                    </p:animEffect>
                                  </p:childTnLst>
                                </p:cTn>
                              </p:par>
                            </p:childTnLst>
                          </p:cTn>
                        </p:par>
                      </p:childTnLst>
                    </p:cTn>
                  </p:par>
                  <p:par>
                    <p:cTn id="356" fill="hold">
                      <p:stCondLst>
                        <p:cond delay="indefinite"/>
                      </p:stCondLst>
                      <p:childTnLst>
                        <p:par>
                          <p:cTn id="357" fill="hold">
                            <p:stCondLst>
                              <p:cond delay="0"/>
                            </p:stCondLst>
                            <p:childTnLst>
                              <p:par>
                                <p:cTn id="358" presetID="3" presetClass="entr" presetSubtype="10" fill="hold" grpId="0" nodeType="clickEffect">
                                  <p:stCondLst>
                                    <p:cond delay="0"/>
                                  </p:stCondLst>
                                  <p:childTnLst>
                                    <p:set>
                                      <p:cBhvr>
                                        <p:cTn id="359" dur="1" fill="hold">
                                          <p:stCondLst>
                                            <p:cond delay="0"/>
                                          </p:stCondLst>
                                        </p:cTn>
                                        <p:tgtEl>
                                          <p:spTgt spid="3838"/>
                                        </p:tgtEl>
                                        <p:attrNameLst>
                                          <p:attrName>style.visibility</p:attrName>
                                        </p:attrNameLst>
                                      </p:cBhvr>
                                      <p:to>
                                        <p:strVal val="visible"/>
                                      </p:to>
                                    </p:set>
                                    <p:animEffect transition="in" filter="blinds(horizontal)">
                                      <p:cBhvr>
                                        <p:cTn id="360" dur="500"/>
                                        <p:tgtEl>
                                          <p:spTgt spid="3838"/>
                                        </p:tgtEl>
                                      </p:cBhvr>
                                    </p:animEffect>
                                  </p:childTnLst>
                                </p:cTn>
                              </p:par>
                            </p:childTnLst>
                          </p:cTn>
                        </p:par>
                      </p:childTnLst>
                    </p:cTn>
                  </p:par>
                  <p:par>
                    <p:cTn id="361" fill="hold">
                      <p:stCondLst>
                        <p:cond delay="indefinite"/>
                      </p:stCondLst>
                      <p:childTnLst>
                        <p:par>
                          <p:cTn id="362" fill="hold">
                            <p:stCondLst>
                              <p:cond delay="0"/>
                            </p:stCondLst>
                            <p:childTnLst>
                              <p:par>
                                <p:cTn id="363" presetID="10" presetClass="exit" presetSubtype="0" fill="hold" grpId="1" nodeType="clickEffect">
                                  <p:stCondLst>
                                    <p:cond delay="0"/>
                                  </p:stCondLst>
                                  <p:childTnLst>
                                    <p:animEffect transition="out" filter="fade">
                                      <p:cBhvr>
                                        <p:cTn id="364" dur="500"/>
                                        <p:tgtEl>
                                          <p:spTgt spid="2383"/>
                                        </p:tgtEl>
                                      </p:cBhvr>
                                    </p:animEffect>
                                    <p:set>
                                      <p:cBhvr>
                                        <p:cTn id="365" dur="1" fill="hold">
                                          <p:stCondLst>
                                            <p:cond delay="499"/>
                                          </p:stCondLst>
                                        </p:cTn>
                                        <p:tgtEl>
                                          <p:spTgt spid="2383"/>
                                        </p:tgtEl>
                                        <p:attrNameLst>
                                          <p:attrName>style.visibility</p:attrName>
                                        </p:attrNameLst>
                                      </p:cBhvr>
                                      <p:to>
                                        <p:strVal val="hidden"/>
                                      </p:to>
                                    </p:set>
                                  </p:childTnLst>
                                </p:cTn>
                              </p:par>
                              <p:par>
                                <p:cTn id="366" presetID="10" presetClass="exit" presetSubtype="0" fill="hold" grpId="0" nodeType="withEffect">
                                  <p:stCondLst>
                                    <p:cond delay="0"/>
                                  </p:stCondLst>
                                  <p:childTnLst>
                                    <p:animEffect transition="out" filter="fade">
                                      <p:cBhvr>
                                        <p:cTn id="367" dur="500"/>
                                        <p:tgtEl>
                                          <p:spTgt spid="2418"/>
                                        </p:tgtEl>
                                      </p:cBhvr>
                                    </p:animEffect>
                                    <p:set>
                                      <p:cBhvr>
                                        <p:cTn id="368" dur="1" fill="hold">
                                          <p:stCondLst>
                                            <p:cond delay="499"/>
                                          </p:stCondLst>
                                        </p:cTn>
                                        <p:tgtEl>
                                          <p:spTgt spid="2418"/>
                                        </p:tgtEl>
                                        <p:attrNameLst>
                                          <p:attrName>style.visibility</p:attrName>
                                        </p:attrNameLst>
                                      </p:cBhvr>
                                      <p:to>
                                        <p:strVal val="hidden"/>
                                      </p:to>
                                    </p:set>
                                  </p:childTnLst>
                                </p:cTn>
                              </p:par>
                              <p:par>
                                <p:cTn id="369" presetID="10" presetClass="exit" presetSubtype="0" fill="hold" nodeType="withEffect">
                                  <p:stCondLst>
                                    <p:cond delay="0"/>
                                  </p:stCondLst>
                                  <p:childTnLst>
                                    <p:animEffect transition="out" filter="fade">
                                      <p:cBhvr>
                                        <p:cTn id="370" dur="500"/>
                                        <p:tgtEl>
                                          <p:spTgt spid="2417"/>
                                        </p:tgtEl>
                                      </p:cBhvr>
                                    </p:animEffect>
                                    <p:set>
                                      <p:cBhvr>
                                        <p:cTn id="371" dur="1" fill="hold">
                                          <p:stCondLst>
                                            <p:cond delay="499"/>
                                          </p:stCondLst>
                                        </p:cTn>
                                        <p:tgtEl>
                                          <p:spTgt spid="2417"/>
                                        </p:tgtEl>
                                        <p:attrNameLst>
                                          <p:attrName>style.visibility</p:attrName>
                                        </p:attrNameLst>
                                      </p:cBhvr>
                                      <p:to>
                                        <p:strVal val="hidden"/>
                                      </p:to>
                                    </p:set>
                                  </p:childTnLst>
                                </p:cTn>
                              </p:par>
                              <p:par>
                                <p:cTn id="372" presetID="1" presetClass="entr" presetSubtype="0" fill="hold" nodeType="withEffect">
                                  <p:stCondLst>
                                    <p:cond delay="0"/>
                                  </p:stCondLst>
                                  <p:childTnLst>
                                    <p:set>
                                      <p:cBhvr>
                                        <p:cTn id="373" dur="1" fill="hold">
                                          <p:stCondLst>
                                            <p:cond delay="0"/>
                                          </p:stCondLst>
                                        </p:cTn>
                                        <p:tgtEl>
                                          <p:spTgt spid="5192"/>
                                        </p:tgtEl>
                                        <p:attrNameLst>
                                          <p:attrName>style.visibility</p:attrName>
                                        </p:attrNameLst>
                                      </p:cBhvr>
                                      <p:to>
                                        <p:strVal val="visible"/>
                                      </p:to>
                                    </p:set>
                                  </p:childTnLst>
                                </p:cTn>
                              </p:par>
                              <p:par>
                                <p:cTn id="374" presetID="1" presetClass="exit" presetSubtype="0" fill="hold" nodeType="withEffect">
                                  <p:stCondLst>
                                    <p:cond delay="0"/>
                                  </p:stCondLst>
                                  <p:childTnLst>
                                    <p:set>
                                      <p:cBhvr>
                                        <p:cTn id="375" dur="1" fill="hold">
                                          <p:stCondLst>
                                            <p:cond delay="0"/>
                                          </p:stCondLst>
                                        </p:cTn>
                                        <p:tgtEl>
                                          <p:spTgt spid="5192"/>
                                        </p:tgtEl>
                                        <p:attrNameLst>
                                          <p:attrName>style.visibility</p:attrName>
                                        </p:attrNameLst>
                                      </p:cBhvr>
                                      <p:to>
                                        <p:strVal val="hidden"/>
                                      </p:to>
                                    </p:set>
                                  </p:childTnLst>
                                </p:cTn>
                              </p:par>
                            </p:childTnLst>
                          </p:cTn>
                        </p:par>
                      </p:childTnLst>
                    </p:cTn>
                  </p:par>
                  <p:par>
                    <p:cTn id="376" fill="hold">
                      <p:stCondLst>
                        <p:cond delay="indefinite"/>
                      </p:stCondLst>
                      <p:childTnLst>
                        <p:par>
                          <p:cTn id="377" fill="hold">
                            <p:stCondLst>
                              <p:cond delay="0"/>
                            </p:stCondLst>
                            <p:childTnLst>
                              <p:par>
                                <p:cTn id="378" presetID="1" presetClass="exit" presetSubtype="0" fill="hold" nodeType="clickEffect">
                                  <p:stCondLst>
                                    <p:cond delay="0"/>
                                  </p:stCondLst>
                                  <p:childTnLst>
                                    <p:set>
                                      <p:cBhvr>
                                        <p:cTn id="379" dur="1" fill="hold">
                                          <p:stCondLst>
                                            <p:cond delay="0"/>
                                          </p:stCondLst>
                                        </p:cTn>
                                        <p:tgtEl>
                                          <p:spTgt spid="205"/>
                                        </p:tgtEl>
                                        <p:attrNameLst>
                                          <p:attrName>style.visibility</p:attrName>
                                        </p:attrNameLst>
                                      </p:cBhvr>
                                      <p:to>
                                        <p:strVal val="hidden"/>
                                      </p:to>
                                    </p:set>
                                  </p:childTnLst>
                                </p:cTn>
                              </p:par>
                              <p:par>
                                <p:cTn id="380" presetID="1" presetClass="exit" presetSubtype="0" fill="hold" nodeType="withEffect">
                                  <p:stCondLst>
                                    <p:cond delay="0"/>
                                  </p:stCondLst>
                                  <p:childTnLst>
                                    <p:set>
                                      <p:cBhvr>
                                        <p:cTn id="381" dur="1" fill="hold">
                                          <p:stCondLst>
                                            <p:cond delay="0"/>
                                          </p:stCondLst>
                                        </p:cTn>
                                        <p:tgtEl>
                                          <p:spTgt spid="2738"/>
                                        </p:tgtEl>
                                        <p:attrNameLst>
                                          <p:attrName>style.visibility</p:attrName>
                                        </p:attrNameLst>
                                      </p:cBhvr>
                                      <p:to>
                                        <p:strVal val="hidden"/>
                                      </p:to>
                                    </p:set>
                                  </p:childTnLst>
                                </p:cTn>
                              </p:par>
                              <p:par>
                                <p:cTn id="382" presetID="1" presetClass="entr" presetSubtype="0" fill="hold" nodeType="withEffect">
                                  <p:stCondLst>
                                    <p:cond delay="0"/>
                                  </p:stCondLst>
                                  <p:childTnLst>
                                    <p:set>
                                      <p:cBhvr>
                                        <p:cTn id="383" dur="1" fill="hold">
                                          <p:stCondLst>
                                            <p:cond delay="0"/>
                                          </p:stCondLst>
                                        </p:cTn>
                                        <p:tgtEl>
                                          <p:spTgt spid="2815"/>
                                        </p:tgtEl>
                                        <p:attrNameLst>
                                          <p:attrName>style.visibility</p:attrName>
                                        </p:attrNameLst>
                                      </p:cBhvr>
                                      <p:to>
                                        <p:strVal val="visible"/>
                                      </p:to>
                                    </p:set>
                                  </p:childTnLst>
                                </p:cTn>
                              </p:par>
                              <p:par>
                                <p:cTn id="384" presetID="1" presetClass="entr" presetSubtype="0" fill="hold" nodeType="withEffect">
                                  <p:stCondLst>
                                    <p:cond delay="0"/>
                                  </p:stCondLst>
                                  <p:childTnLst>
                                    <p:set>
                                      <p:cBhvr>
                                        <p:cTn id="385" dur="1" fill="hold">
                                          <p:stCondLst>
                                            <p:cond delay="0"/>
                                          </p:stCondLst>
                                        </p:cTn>
                                        <p:tgtEl>
                                          <p:spTgt spid="2885"/>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presetID="1" presetClass="exit" presetSubtype="0" fill="hold" nodeType="clickEffect">
                                  <p:stCondLst>
                                    <p:cond delay="0"/>
                                  </p:stCondLst>
                                  <p:childTnLst>
                                    <p:set>
                                      <p:cBhvr>
                                        <p:cTn id="389" dur="1" fill="hold">
                                          <p:stCondLst>
                                            <p:cond delay="0"/>
                                          </p:stCondLst>
                                        </p:cTn>
                                        <p:tgtEl>
                                          <p:spTgt spid="2815"/>
                                        </p:tgtEl>
                                        <p:attrNameLst>
                                          <p:attrName>style.visibility</p:attrName>
                                        </p:attrNameLst>
                                      </p:cBhvr>
                                      <p:to>
                                        <p:strVal val="hidden"/>
                                      </p:to>
                                    </p:set>
                                  </p:childTnLst>
                                </p:cTn>
                              </p:par>
                              <p:par>
                                <p:cTn id="390" presetID="1" presetClass="exit" presetSubtype="0" fill="hold" nodeType="withEffect">
                                  <p:stCondLst>
                                    <p:cond delay="0"/>
                                  </p:stCondLst>
                                  <p:childTnLst>
                                    <p:set>
                                      <p:cBhvr>
                                        <p:cTn id="391" dur="1" fill="hold">
                                          <p:stCondLst>
                                            <p:cond delay="0"/>
                                          </p:stCondLst>
                                        </p:cTn>
                                        <p:tgtEl>
                                          <p:spTgt spid="2885"/>
                                        </p:tgtEl>
                                        <p:attrNameLst>
                                          <p:attrName>style.visibility</p:attrName>
                                        </p:attrNameLst>
                                      </p:cBhvr>
                                      <p:to>
                                        <p:strVal val="hidden"/>
                                      </p:to>
                                    </p:set>
                                  </p:childTnLst>
                                </p:cTn>
                              </p:par>
                              <p:par>
                                <p:cTn id="392" presetID="1" presetClass="entr" presetSubtype="0" fill="hold" nodeType="withEffect">
                                  <p:stCondLst>
                                    <p:cond delay="0"/>
                                  </p:stCondLst>
                                  <p:childTnLst>
                                    <p:set>
                                      <p:cBhvr>
                                        <p:cTn id="393" dur="1" fill="hold">
                                          <p:stCondLst>
                                            <p:cond delay="0"/>
                                          </p:stCondLst>
                                        </p:cTn>
                                        <p:tgtEl>
                                          <p:spTgt spid="2947"/>
                                        </p:tgtEl>
                                        <p:attrNameLst>
                                          <p:attrName>style.visibility</p:attrName>
                                        </p:attrNameLst>
                                      </p:cBhvr>
                                      <p:to>
                                        <p:strVal val="visible"/>
                                      </p:to>
                                    </p:set>
                                  </p:childTnLst>
                                </p:cTn>
                              </p:par>
                              <p:par>
                                <p:cTn id="394" presetID="1" presetClass="entr" presetSubtype="0" fill="hold" nodeType="withEffect">
                                  <p:stCondLst>
                                    <p:cond delay="0"/>
                                  </p:stCondLst>
                                  <p:childTnLst>
                                    <p:set>
                                      <p:cBhvr>
                                        <p:cTn id="395" dur="1" fill="hold">
                                          <p:stCondLst>
                                            <p:cond delay="0"/>
                                          </p:stCondLst>
                                        </p:cTn>
                                        <p:tgtEl>
                                          <p:spTgt spid="3017"/>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presetID="1" presetClass="exit" presetSubtype="0" fill="hold" nodeType="clickEffect">
                                  <p:stCondLst>
                                    <p:cond delay="0"/>
                                  </p:stCondLst>
                                  <p:childTnLst>
                                    <p:set>
                                      <p:cBhvr>
                                        <p:cTn id="399" dur="1" fill="hold">
                                          <p:stCondLst>
                                            <p:cond delay="0"/>
                                          </p:stCondLst>
                                        </p:cTn>
                                        <p:tgtEl>
                                          <p:spTgt spid="2947"/>
                                        </p:tgtEl>
                                        <p:attrNameLst>
                                          <p:attrName>style.visibility</p:attrName>
                                        </p:attrNameLst>
                                      </p:cBhvr>
                                      <p:to>
                                        <p:strVal val="hidden"/>
                                      </p:to>
                                    </p:set>
                                  </p:childTnLst>
                                </p:cTn>
                              </p:par>
                              <p:par>
                                <p:cTn id="400" presetID="1" presetClass="exit" presetSubtype="0" fill="hold" nodeType="withEffect">
                                  <p:stCondLst>
                                    <p:cond delay="0"/>
                                  </p:stCondLst>
                                  <p:childTnLst>
                                    <p:set>
                                      <p:cBhvr>
                                        <p:cTn id="401" dur="1" fill="hold">
                                          <p:stCondLst>
                                            <p:cond delay="0"/>
                                          </p:stCondLst>
                                        </p:cTn>
                                        <p:tgtEl>
                                          <p:spTgt spid="3017"/>
                                        </p:tgtEl>
                                        <p:attrNameLst>
                                          <p:attrName>style.visibility</p:attrName>
                                        </p:attrNameLst>
                                      </p:cBhvr>
                                      <p:to>
                                        <p:strVal val="hidden"/>
                                      </p:to>
                                    </p:set>
                                  </p:childTnLst>
                                </p:cTn>
                              </p:par>
                              <p:par>
                                <p:cTn id="402" presetID="1" presetClass="entr" presetSubtype="0" fill="hold" nodeType="withEffect">
                                  <p:stCondLst>
                                    <p:cond delay="0"/>
                                  </p:stCondLst>
                                  <p:childTnLst>
                                    <p:set>
                                      <p:cBhvr>
                                        <p:cTn id="403" dur="1" fill="hold">
                                          <p:stCondLst>
                                            <p:cond delay="0"/>
                                          </p:stCondLst>
                                        </p:cTn>
                                        <p:tgtEl>
                                          <p:spTgt spid="6226"/>
                                        </p:tgtEl>
                                        <p:attrNameLst>
                                          <p:attrName>style.visibility</p:attrName>
                                        </p:attrNameLst>
                                      </p:cBhvr>
                                      <p:to>
                                        <p:strVal val="visible"/>
                                      </p:to>
                                    </p:set>
                                  </p:childTnLst>
                                </p:cTn>
                              </p:par>
                              <p:par>
                                <p:cTn id="404" presetID="1" presetClass="entr" presetSubtype="0" fill="hold" nodeType="withEffect">
                                  <p:stCondLst>
                                    <p:cond delay="0"/>
                                  </p:stCondLst>
                                  <p:childTnLst>
                                    <p:set>
                                      <p:cBhvr>
                                        <p:cTn id="405" dur="1" fill="hold">
                                          <p:stCondLst>
                                            <p:cond delay="0"/>
                                          </p:stCondLst>
                                        </p:cTn>
                                        <p:tgtEl>
                                          <p:spTgt spid="6289"/>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presetID="3" presetClass="entr" presetSubtype="10" fill="hold" grpId="0" nodeType="clickEffect">
                                  <p:stCondLst>
                                    <p:cond delay="0"/>
                                  </p:stCondLst>
                                  <p:childTnLst>
                                    <p:set>
                                      <p:cBhvr>
                                        <p:cTn id="409" dur="1" fill="hold">
                                          <p:stCondLst>
                                            <p:cond delay="0"/>
                                          </p:stCondLst>
                                        </p:cTn>
                                        <p:tgtEl>
                                          <p:spTgt spid="3839"/>
                                        </p:tgtEl>
                                        <p:attrNameLst>
                                          <p:attrName>style.visibility</p:attrName>
                                        </p:attrNameLst>
                                      </p:cBhvr>
                                      <p:to>
                                        <p:strVal val="visible"/>
                                      </p:to>
                                    </p:set>
                                    <p:animEffect transition="in" filter="blinds(horizontal)">
                                      <p:cBhvr>
                                        <p:cTn id="410" dur="500"/>
                                        <p:tgtEl>
                                          <p:spTgt spid="3839"/>
                                        </p:tgtEl>
                                      </p:cBhvr>
                                    </p:animEffect>
                                  </p:childTnLst>
                                </p:cTn>
                              </p:par>
                            </p:childTnLst>
                          </p:cTn>
                        </p:par>
                      </p:childTnLst>
                    </p:cTn>
                  </p:par>
                  <p:par>
                    <p:cTn id="411" fill="hold">
                      <p:stCondLst>
                        <p:cond delay="indefinite"/>
                      </p:stCondLst>
                      <p:childTnLst>
                        <p:par>
                          <p:cTn id="412" fill="hold">
                            <p:stCondLst>
                              <p:cond delay="0"/>
                            </p:stCondLst>
                            <p:childTnLst>
                              <p:par>
                                <p:cTn id="413" presetID="3" presetClass="entr" presetSubtype="10" fill="hold" grpId="0" nodeType="clickEffect">
                                  <p:stCondLst>
                                    <p:cond delay="0"/>
                                  </p:stCondLst>
                                  <p:childTnLst>
                                    <p:set>
                                      <p:cBhvr>
                                        <p:cTn id="414" dur="1" fill="hold">
                                          <p:stCondLst>
                                            <p:cond delay="0"/>
                                          </p:stCondLst>
                                        </p:cTn>
                                        <p:tgtEl>
                                          <p:spTgt spid="3840"/>
                                        </p:tgtEl>
                                        <p:attrNameLst>
                                          <p:attrName>style.visibility</p:attrName>
                                        </p:attrNameLst>
                                      </p:cBhvr>
                                      <p:to>
                                        <p:strVal val="visible"/>
                                      </p:to>
                                    </p:set>
                                    <p:animEffect transition="in" filter="blinds(horizontal)">
                                      <p:cBhvr>
                                        <p:cTn id="415" dur="500"/>
                                        <p:tgtEl>
                                          <p:spTgt spid="3840"/>
                                        </p:tgtEl>
                                      </p:cBhvr>
                                    </p:animEffect>
                                  </p:childTnLst>
                                </p:cTn>
                              </p:par>
                            </p:childTnLst>
                          </p:cTn>
                        </p:par>
                      </p:childTnLst>
                    </p:cTn>
                  </p:par>
                  <p:par>
                    <p:cTn id="416" fill="hold">
                      <p:stCondLst>
                        <p:cond delay="indefinite"/>
                      </p:stCondLst>
                      <p:childTnLst>
                        <p:par>
                          <p:cTn id="417" fill="hold">
                            <p:stCondLst>
                              <p:cond delay="0"/>
                            </p:stCondLst>
                            <p:childTnLst>
                              <p:par>
                                <p:cTn id="418" presetID="3" presetClass="entr" presetSubtype="10" fill="hold" grpId="0" nodeType="clickEffect">
                                  <p:stCondLst>
                                    <p:cond delay="0"/>
                                  </p:stCondLst>
                                  <p:childTnLst>
                                    <p:set>
                                      <p:cBhvr>
                                        <p:cTn id="419" dur="1" fill="hold">
                                          <p:stCondLst>
                                            <p:cond delay="0"/>
                                          </p:stCondLst>
                                        </p:cTn>
                                        <p:tgtEl>
                                          <p:spTgt spid="3841"/>
                                        </p:tgtEl>
                                        <p:attrNameLst>
                                          <p:attrName>style.visibility</p:attrName>
                                        </p:attrNameLst>
                                      </p:cBhvr>
                                      <p:to>
                                        <p:strVal val="visible"/>
                                      </p:to>
                                    </p:set>
                                    <p:animEffect transition="in" filter="blinds(horizontal)">
                                      <p:cBhvr>
                                        <p:cTn id="420" dur="500"/>
                                        <p:tgtEl>
                                          <p:spTgt spid="3841"/>
                                        </p:tgtEl>
                                      </p:cBhvr>
                                    </p:animEffect>
                                  </p:childTnLst>
                                </p:cTn>
                              </p:par>
                            </p:childTnLst>
                          </p:cTn>
                        </p:par>
                      </p:childTnLst>
                    </p:cTn>
                  </p:par>
                  <p:par>
                    <p:cTn id="421" fill="hold">
                      <p:stCondLst>
                        <p:cond delay="indefinite"/>
                      </p:stCondLst>
                      <p:childTnLst>
                        <p:par>
                          <p:cTn id="422" fill="hold">
                            <p:stCondLst>
                              <p:cond delay="0"/>
                            </p:stCondLst>
                            <p:childTnLst>
                              <p:par>
                                <p:cTn id="423" presetID="10" presetClass="entr" presetSubtype="0" fill="hold" nodeType="clickEffect">
                                  <p:stCondLst>
                                    <p:cond delay="0"/>
                                  </p:stCondLst>
                                  <p:childTnLst>
                                    <p:set>
                                      <p:cBhvr>
                                        <p:cTn id="424" dur="1" fill="hold">
                                          <p:stCondLst>
                                            <p:cond delay="0"/>
                                          </p:stCondLst>
                                        </p:cTn>
                                        <p:tgtEl>
                                          <p:spTgt spid="5536"/>
                                        </p:tgtEl>
                                        <p:attrNameLst>
                                          <p:attrName>style.visibility</p:attrName>
                                        </p:attrNameLst>
                                      </p:cBhvr>
                                      <p:to>
                                        <p:strVal val="visible"/>
                                      </p:to>
                                    </p:set>
                                    <p:animEffect transition="in" filter="fade">
                                      <p:cBhvr>
                                        <p:cTn id="425" dur="500"/>
                                        <p:tgtEl>
                                          <p:spTgt spid="5536"/>
                                        </p:tgtEl>
                                      </p:cBhvr>
                                    </p:animEffect>
                                  </p:childTnLst>
                                </p:cTn>
                              </p:par>
                            </p:childTnLst>
                          </p:cTn>
                        </p:par>
                      </p:childTnLst>
                    </p:cTn>
                  </p:par>
                  <p:par>
                    <p:cTn id="426" fill="hold">
                      <p:stCondLst>
                        <p:cond delay="indefinite"/>
                      </p:stCondLst>
                      <p:childTnLst>
                        <p:par>
                          <p:cTn id="427" fill="hold">
                            <p:stCondLst>
                              <p:cond delay="0"/>
                            </p:stCondLst>
                            <p:childTnLst>
                              <p:par>
                                <p:cTn id="428" presetID="1" presetClass="entr" presetSubtype="0" fill="hold" grpId="0" nodeType="clickEffect">
                                  <p:stCondLst>
                                    <p:cond delay="0"/>
                                  </p:stCondLst>
                                  <p:childTnLst>
                                    <p:set>
                                      <p:cBhvr>
                                        <p:cTn id="4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3" grpId="0" animBg="1"/>
      <p:bldP spid="2383" grpId="1" animBg="1"/>
      <p:bldP spid="2391" grpId="0" animBg="1"/>
      <p:bldP spid="2391" grpId="1" animBg="1"/>
      <p:bldP spid="2407" grpId="0"/>
      <p:bldP spid="2414" grpId="0"/>
      <p:bldP spid="2414" grpId="1"/>
      <p:bldP spid="2418" grpId="0"/>
      <p:bldP spid="2418" grpId="1"/>
      <p:bldP spid="2400" grpId="0"/>
      <p:bldP spid="2399" grpId="0"/>
      <p:bldP spid="214" grpId="0" animBg="1"/>
      <p:bldP spid="3379" grpId="0" animBg="1"/>
      <p:bldP spid="3379" grpId="1" animBg="1"/>
      <p:bldP spid="3380" grpId="0" animBg="1"/>
      <p:bldP spid="3380" grpId="1" animBg="1"/>
      <p:bldP spid="4645" grpId="0" animBg="1"/>
      <p:bldP spid="4645" grpId="1" animBg="1"/>
      <p:bldP spid="4789" grpId="0" animBg="1"/>
      <p:bldP spid="4789" grpId="1" animBg="1"/>
      <p:bldP spid="4933" grpId="0" animBg="1"/>
      <p:bldP spid="4933" grpId="1" animBg="1"/>
      <p:bldP spid="5077" grpId="0" animBg="1"/>
      <p:bldP spid="5077" grpId="1" animBg="1"/>
      <p:bldP spid="5221" grpId="0" animBg="1"/>
      <p:bldP spid="5221" grpId="1" animBg="1"/>
      <p:bldP spid="5365" grpId="0" animBg="1"/>
      <p:bldP spid="5365" grpId="1" animBg="1"/>
      <p:bldP spid="5509" grpId="0" animBg="1"/>
      <p:bldP spid="5509" grpId="1" animBg="1"/>
      <p:bldP spid="5653" grpId="0" animBg="1"/>
      <p:bldP spid="5653" grpId="1" animBg="1"/>
      <p:bldP spid="5797" grpId="0" animBg="1"/>
      <p:bldP spid="5797" grpId="1" animBg="1"/>
      <p:bldP spid="5941" grpId="0" animBg="1"/>
      <p:bldP spid="5941" grpId="1" animBg="1"/>
      <p:bldP spid="6085" grpId="0" animBg="1"/>
      <p:bldP spid="6085" grpId="1" animBg="1"/>
      <p:bldP spid="6229" grpId="0" animBg="1"/>
      <p:bldP spid="6229" grpId="1" animBg="1"/>
      <p:bldP spid="6373" grpId="0" animBg="1"/>
      <p:bldP spid="6373" grpId="1" animBg="1"/>
      <p:bldP spid="6517" grpId="0" animBg="1"/>
      <p:bldP spid="6517" grpId="1" animBg="1"/>
      <p:bldP spid="2381" grpId="0" animBg="1"/>
      <p:bldP spid="3836" grpId="0"/>
      <p:bldP spid="3837" grpId="0"/>
      <p:bldP spid="3838" grpId="0"/>
      <p:bldP spid="3839" grpId="0"/>
      <p:bldP spid="3840" grpId="0"/>
      <p:bldP spid="3841" grpId="0"/>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2"/>
          <p:cNvSpPr txBox="1">
            <a:spLocks noChangeArrowheads="1"/>
          </p:cNvSpPr>
          <p:nvPr/>
        </p:nvSpPr>
        <p:spPr bwMode="auto">
          <a:xfrm>
            <a:off x="165201" y="179768"/>
            <a:ext cx="2646878"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连续传动条件</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
        <p:nvSpPr>
          <p:cNvPr id="7" name="矩形 6"/>
          <p:cNvSpPr/>
          <p:nvPr/>
        </p:nvSpPr>
        <p:spPr>
          <a:xfrm>
            <a:off x="2190725" y="2300784"/>
            <a:ext cx="4266460" cy="107709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133" b="1" dirty="0">
                <a:latin typeface="Book Antiqua" panose="02040602050305030304" pitchFamily="18" charset="0"/>
                <a:ea typeface="微软雅黑" panose="020B0503020204020204" pitchFamily="34" charset="-122"/>
              </a:rPr>
              <a:t>        实际啮合线</a:t>
            </a:r>
            <a:r>
              <a:rPr lang="en-US" altLang="zh-CN" sz="2133" b="1" i="1" dirty="0">
                <a:latin typeface="Book Antiqua" panose="02040602050305030304" pitchFamily="18" charset="0"/>
                <a:ea typeface="微软雅黑" panose="020B0503020204020204" pitchFamily="34" charset="-122"/>
                <a:cs typeface="Times New Roman" pitchFamily="18" charset="0"/>
              </a:rPr>
              <a:t>B</a:t>
            </a:r>
            <a:r>
              <a:rPr lang="en-US" altLang="zh-CN" sz="2133" b="1" baseline="-25000" dirty="0">
                <a:latin typeface="Book Antiqua" panose="02040602050305030304" pitchFamily="18" charset="0"/>
                <a:ea typeface="微软雅黑" panose="020B0503020204020204" pitchFamily="34" charset="-122"/>
                <a:cs typeface="Times New Roman" pitchFamily="18" charset="0"/>
              </a:rPr>
              <a:t>1</a:t>
            </a:r>
            <a:r>
              <a:rPr lang="en-US" altLang="zh-CN" sz="2133" b="1" i="1" dirty="0">
                <a:latin typeface="Book Antiqua" panose="02040602050305030304" pitchFamily="18" charset="0"/>
                <a:ea typeface="微软雅黑" panose="020B0503020204020204" pitchFamily="34" charset="-122"/>
                <a:cs typeface="Times New Roman" pitchFamily="18" charset="0"/>
              </a:rPr>
              <a:t>B</a:t>
            </a:r>
            <a:r>
              <a:rPr lang="en-US" altLang="zh-CN" sz="2133" b="1" baseline="-25000" dirty="0">
                <a:latin typeface="Book Antiqua" panose="02040602050305030304" pitchFamily="18" charset="0"/>
                <a:ea typeface="微软雅黑" panose="020B0503020204020204" pitchFamily="34" charset="-122"/>
                <a:cs typeface="Times New Roman" pitchFamily="18" charset="0"/>
              </a:rPr>
              <a:t>2 </a:t>
            </a:r>
            <a:r>
              <a:rPr lang="zh-CN" altLang="en-US" sz="2133" b="1" dirty="0">
                <a:latin typeface="Book Antiqua" panose="02040602050305030304" pitchFamily="18" charset="0"/>
                <a:ea typeface="微软雅黑" panose="020B0503020204020204" pitchFamily="34" charset="-122"/>
              </a:rPr>
              <a:t>应大于或等于齿轮的法向齿距 </a:t>
            </a:r>
            <a:r>
              <a:rPr lang="en-US" altLang="zh-CN" sz="2133" b="1" i="1" dirty="0" err="1">
                <a:latin typeface="Book Antiqua" panose="02040602050305030304" pitchFamily="18" charset="0"/>
                <a:ea typeface="微软雅黑" panose="020B0503020204020204" pitchFamily="34" charset="-122"/>
                <a:cs typeface="Times New Roman" pitchFamily="18" charset="0"/>
              </a:rPr>
              <a:t>p</a:t>
            </a:r>
            <a:r>
              <a:rPr lang="en-US" altLang="zh-CN" sz="2133" b="1" baseline="-25000" dirty="0" err="1">
                <a:latin typeface="Book Antiqua" panose="02040602050305030304" pitchFamily="18" charset="0"/>
                <a:ea typeface="微软雅黑" panose="020B0503020204020204" pitchFamily="34" charset="-122"/>
                <a:cs typeface="Times New Roman" pitchFamily="18" charset="0"/>
              </a:rPr>
              <a:t>n</a:t>
            </a:r>
            <a:r>
              <a:rPr lang="zh-CN" altLang="en-US" sz="2133" b="1" dirty="0">
                <a:latin typeface="Book Antiqua" panose="02040602050305030304" pitchFamily="18" charset="0"/>
                <a:ea typeface="微软雅黑" panose="020B0503020204020204" pitchFamily="34" charset="-122"/>
                <a:cs typeface="Times New Roman" pitchFamily="18" charset="0"/>
              </a:rPr>
              <a:t>（</a:t>
            </a:r>
            <a:r>
              <a:rPr lang="en-US" altLang="zh-CN" sz="2133" b="1" i="1" dirty="0" err="1">
                <a:latin typeface="Book Antiqua" panose="02040602050305030304" pitchFamily="18" charset="0"/>
                <a:ea typeface="微软雅黑" panose="020B0503020204020204" pitchFamily="34" charset="-122"/>
                <a:cs typeface="Times New Roman" pitchFamily="18" charset="0"/>
              </a:rPr>
              <a:t>p</a:t>
            </a:r>
            <a:r>
              <a:rPr lang="en-US" altLang="zh-CN" sz="2133" b="1" baseline="-25000" dirty="0" err="1">
                <a:latin typeface="Book Antiqua" panose="02040602050305030304" pitchFamily="18" charset="0"/>
                <a:ea typeface="微软雅黑" panose="020B0503020204020204" pitchFamily="34" charset="-122"/>
                <a:cs typeface="Times New Roman" pitchFamily="18" charset="0"/>
              </a:rPr>
              <a:t>b</a:t>
            </a:r>
            <a:r>
              <a:rPr lang="en-US" altLang="zh-CN" sz="2133" b="1" dirty="0">
                <a:latin typeface="Book Antiqua" panose="02040602050305030304" pitchFamily="18" charset="0"/>
                <a:ea typeface="微软雅黑" panose="020B0503020204020204" pitchFamily="34" charset="-122"/>
                <a:cs typeface="Times New Roman" pitchFamily="18" charset="0"/>
              </a:rPr>
              <a:t> </a:t>
            </a:r>
            <a:r>
              <a:rPr lang="zh-CN" altLang="en-US" sz="2133" b="1" dirty="0">
                <a:latin typeface="Book Antiqua" panose="02040602050305030304" pitchFamily="18" charset="0"/>
                <a:ea typeface="微软雅黑" panose="020B0503020204020204" pitchFamily="34" charset="-122"/>
                <a:cs typeface="Times New Roman" pitchFamily="18" charset="0"/>
              </a:rPr>
              <a:t>）。</a:t>
            </a:r>
            <a:endParaRPr lang="en-US" altLang="zh-CN" sz="2133" b="1" dirty="0">
              <a:latin typeface="Book Antiqua" panose="02040602050305030304" pitchFamily="18" charset="0"/>
              <a:ea typeface="微软雅黑" panose="020B0503020204020204" pitchFamily="34" charset="-122"/>
              <a:cs typeface="Times New Roman" pitchFamily="18" charset="0"/>
            </a:endParaRPr>
          </a:p>
        </p:txBody>
      </p:sp>
      <p:graphicFrame>
        <p:nvGraphicFramePr>
          <p:cNvPr id="9" name="Object 2"/>
          <p:cNvGraphicFramePr>
            <a:graphicFrameLocks noChangeAspect="1"/>
          </p:cNvGraphicFramePr>
          <p:nvPr>
            <p:extLst/>
          </p:nvPr>
        </p:nvGraphicFramePr>
        <p:xfrm>
          <a:off x="2831638" y="4293097"/>
          <a:ext cx="2394533" cy="962548"/>
        </p:xfrm>
        <a:graphic>
          <a:graphicData uri="http://schemas.openxmlformats.org/presentationml/2006/ole">
            <mc:AlternateContent xmlns:mc="http://schemas.openxmlformats.org/markup-compatibility/2006">
              <mc:Choice xmlns:v="urn:schemas-microsoft-com:vml" Requires="v">
                <p:oleObj spid="_x0000_s25626" name="Equation" r:id="rId3" imgW="622080" imgH="253800" progId="Equation.DSMT4">
                  <p:embed/>
                </p:oleObj>
              </mc:Choice>
              <mc:Fallback>
                <p:oleObj name="Equation" r:id="rId3" imgW="622080" imgH="253800" progId="Equation.DSMT4">
                  <p:embed/>
                  <p:pic>
                    <p:nvPicPr>
                      <p:cNvPr id="9" name="Object 2"/>
                      <p:cNvPicPr>
                        <a:picLocks noChangeAspect="1" noChangeArrowheads="1"/>
                      </p:cNvPicPr>
                      <p:nvPr/>
                    </p:nvPicPr>
                    <p:blipFill>
                      <a:blip r:embed="rId4"/>
                      <a:srcRect/>
                      <a:stretch>
                        <a:fillRect/>
                      </a:stretch>
                    </p:blipFill>
                    <p:spPr bwMode="auto">
                      <a:xfrm>
                        <a:off x="2831638" y="4293097"/>
                        <a:ext cx="2394533" cy="962548"/>
                      </a:xfrm>
                      <a:prstGeom prst="rect">
                        <a:avLst/>
                      </a:prstGeom>
                      <a:solidFill>
                        <a:srgbClr val="92D050"/>
                      </a:solidFill>
                      <a:ln>
                        <a:noFill/>
                      </a:ln>
                    </p:spPr>
                  </p:pic>
                </p:oleObj>
              </mc:Fallback>
            </mc:AlternateContent>
          </a:graphicData>
        </a:graphic>
      </p:graphicFrame>
      <p:sp>
        <p:nvSpPr>
          <p:cNvPr id="11" name="Text Box 12"/>
          <p:cNvSpPr txBox="1">
            <a:spLocks noChangeArrowheads="1"/>
          </p:cNvSpPr>
          <p:nvPr/>
        </p:nvSpPr>
        <p:spPr bwMode="auto">
          <a:xfrm>
            <a:off x="1695428" y="1637558"/>
            <a:ext cx="2416046" cy="461665"/>
          </a:xfrm>
          <a:prstGeom prst="rect">
            <a:avLst/>
          </a:prstGeom>
          <a:noFill/>
          <a:ln w="9525" algn="ctr">
            <a:noFill/>
            <a:miter lim="800000"/>
            <a:headEnd/>
            <a:tailEnd/>
          </a:ln>
          <a:effectLst/>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mj-lt"/>
                <a:ea typeface="+mj-ea"/>
                <a:cs typeface="+mj-cs"/>
              </a:rPr>
              <a:t>连续传动条件</a:t>
            </a:r>
            <a:endParaRPr lang="en-US" altLang="zh-CN" sz="2400" b="1" dirty="0">
              <a:solidFill>
                <a:srgbClr val="FF0000"/>
              </a:solidFill>
              <a:latin typeface="+mj-lt"/>
              <a:ea typeface="+mj-ea"/>
              <a:cs typeface="+mj-cs"/>
            </a:endParaRPr>
          </a:p>
        </p:txBody>
      </p:sp>
      <p:pic>
        <p:nvPicPr>
          <p:cNvPr id="890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3219" y="1480510"/>
            <a:ext cx="5016048" cy="519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90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2"/>
          <p:cNvSpPr txBox="1">
            <a:spLocks noChangeArrowheads="1"/>
          </p:cNvSpPr>
          <p:nvPr/>
        </p:nvSpPr>
        <p:spPr bwMode="auto">
          <a:xfrm>
            <a:off x="-22636" y="127258"/>
            <a:ext cx="3057247"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重合度的定义</a:t>
            </a:r>
            <a:r>
              <a:rPr lang="zh-CN" altLang="en-US" sz="3200" b="1" dirty="0" smtClean="0">
                <a:solidFill>
                  <a:srgbClr val="002060"/>
                </a:solidFill>
                <a:latin typeface="微软雅黑" panose="020B0503020204020204" pitchFamily="34" charset="-122"/>
                <a:ea typeface="微软雅黑" panose="020B0503020204020204" pitchFamily="34" charset="-122"/>
                <a:cs typeface="+mj-cs"/>
              </a:rPr>
              <a:t>式</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
        <p:nvSpPr>
          <p:cNvPr id="10" name="矩形 9"/>
          <p:cNvSpPr/>
          <p:nvPr/>
        </p:nvSpPr>
        <p:spPr>
          <a:xfrm>
            <a:off x="97560" y="830427"/>
            <a:ext cx="9652449" cy="42056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380990" indent="-380990">
              <a:buFont typeface="Arial" panose="020B0604020202020204" pitchFamily="34" charset="0"/>
              <a:buChar char="•"/>
            </a:pPr>
            <a:r>
              <a:rPr lang="zh-CN" altLang="en-US" sz="2133" b="1" dirty="0">
                <a:solidFill>
                  <a:srgbClr val="FF0000"/>
                </a:solidFill>
                <a:latin typeface="Book Antiqua" panose="02040602050305030304" pitchFamily="18" charset="0"/>
                <a:ea typeface="微软雅黑" panose="020B0503020204020204" pitchFamily="34" charset="-122"/>
              </a:rPr>
              <a:t>重合度（</a:t>
            </a:r>
            <a:r>
              <a:rPr lang="en-US" altLang="zh-CN" sz="2133" b="1" dirty="0">
                <a:solidFill>
                  <a:srgbClr val="FF0000"/>
                </a:solidFill>
                <a:latin typeface="Book Antiqua" panose="02040602050305030304" pitchFamily="18" charset="0"/>
                <a:ea typeface="微软雅黑" panose="020B0503020204020204" pitchFamily="34" charset="-122"/>
              </a:rPr>
              <a:t>contact ratio</a:t>
            </a:r>
            <a:r>
              <a:rPr lang="zh-CN" altLang="en-US" sz="2133" b="1" dirty="0">
                <a:solidFill>
                  <a:srgbClr val="FF0000"/>
                </a:solidFill>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rPr>
              <a:t>：实际啮合线</a:t>
            </a:r>
            <a:r>
              <a:rPr lang="en-US" altLang="zh-CN" sz="2133" b="1" i="1" dirty="0">
                <a:latin typeface="Book Antiqua" panose="02040602050305030304" pitchFamily="18" charset="0"/>
                <a:ea typeface="微软雅黑" panose="020B0503020204020204" pitchFamily="34" charset="-122"/>
                <a:cs typeface="Times New Roman" pitchFamily="18" charset="0"/>
              </a:rPr>
              <a:t>B</a:t>
            </a:r>
            <a:r>
              <a:rPr lang="en-US" altLang="zh-CN" sz="2133" b="1" baseline="-25000" dirty="0">
                <a:latin typeface="Book Antiqua" panose="02040602050305030304" pitchFamily="18" charset="0"/>
                <a:ea typeface="微软雅黑" panose="020B0503020204020204" pitchFamily="34" charset="-122"/>
                <a:cs typeface="Times New Roman" pitchFamily="18" charset="0"/>
              </a:rPr>
              <a:t>1</a:t>
            </a:r>
            <a:r>
              <a:rPr lang="en-US" altLang="zh-CN" sz="2133" b="1" i="1" dirty="0">
                <a:latin typeface="Book Antiqua" panose="02040602050305030304" pitchFamily="18" charset="0"/>
                <a:ea typeface="微软雅黑" panose="020B0503020204020204" pitchFamily="34" charset="-122"/>
                <a:cs typeface="Times New Roman" pitchFamily="18" charset="0"/>
              </a:rPr>
              <a:t>B</a:t>
            </a:r>
            <a:r>
              <a:rPr lang="en-US" altLang="zh-CN" sz="2133" b="1" baseline="-25000" dirty="0">
                <a:latin typeface="Book Antiqua" panose="02040602050305030304" pitchFamily="18" charset="0"/>
                <a:ea typeface="微软雅黑" panose="020B0503020204020204" pitchFamily="34" charset="-122"/>
                <a:cs typeface="Times New Roman" pitchFamily="18" charset="0"/>
              </a:rPr>
              <a:t>2 </a:t>
            </a:r>
            <a:r>
              <a:rPr lang="zh-CN" altLang="en-US" sz="2133" b="1" dirty="0">
                <a:latin typeface="Book Antiqua" panose="02040602050305030304" pitchFamily="18" charset="0"/>
                <a:ea typeface="微软雅黑" panose="020B0503020204020204" pitchFamily="34" charset="-122"/>
              </a:rPr>
              <a:t>与法向齿距 </a:t>
            </a:r>
            <a:r>
              <a:rPr lang="en-US" altLang="zh-CN" sz="2133" b="1" i="1" dirty="0" err="1">
                <a:latin typeface="Book Antiqua" panose="02040602050305030304" pitchFamily="18" charset="0"/>
                <a:ea typeface="微软雅黑" panose="020B0503020204020204" pitchFamily="34" charset="-122"/>
                <a:cs typeface="Times New Roman" pitchFamily="18" charset="0"/>
              </a:rPr>
              <a:t>p</a:t>
            </a:r>
            <a:r>
              <a:rPr lang="en-US" altLang="zh-CN" sz="2133" b="1" baseline="-25000" dirty="0" err="1">
                <a:latin typeface="Book Antiqua" panose="02040602050305030304" pitchFamily="18" charset="0"/>
                <a:ea typeface="微软雅黑" panose="020B0503020204020204" pitchFamily="34" charset="-122"/>
                <a:cs typeface="Times New Roman" pitchFamily="18" charset="0"/>
              </a:rPr>
              <a:t>n</a:t>
            </a:r>
            <a:r>
              <a:rPr lang="zh-CN" altLang="en-US" sz="2133" b="1" dirty="0">
                <a:latin typeface="Book Antiqua" panose="02040602050305030304" pitchFamily="18" charset="0"/>
                <a:ea typeface="微软雅黑" panose="020B0503020204020204" pitchFamily="34" charset="-122"/>
                <a:cs typeface="Times New Roman" pitchFamily="18" charset="0"/>
              </a:rPr>
              <a:t>（</a:t>
            </a:r>
            <a:r>
              <a:rPr lang="en-US" altLang="zh-CN" sz="2133" b="1" i="1" dirty="0" err="1">
                <a:latin typeface="Book Antiqua" panose="02040602050305030304" pitchFamily="18" charset="0"/>
                <a:ea typeface="微软雅黑" panose="020B0503020204020204" pitchFamily="34" charset="-122"/>
                <a:cs typeface="Times New Roman" pitchFamily="18" charset="0"/>
              </a:rPr>
              <a:t>p</a:t>
            </a:r>
            <a:r>
              <a:rPr lang="en-US" altLang="zh-CN" sz="2133" b="1" baseline="-25000" dirty="0" err="1">
                <a:latin typeface="Book Antiqua" panose="02040602050305030304" pitchFamily="18" charset="0"/>
                <a:ea typeface="微软雅黑" panose="020B0503020204020204" pitchFamily="34" charset="-122"/>
                <a:cs typeface="Times New Roman" pitchFamily="18" charset="0"/>
              </a:rPr>
              <a:t>b</a:t>
            </a:r>
            <a:r>
              <a:rPr lang="en-US" altLang="zh-CN" sz="2133" b="1" dirty="0">
                <a:latin typeface="Book Antiqua" panose="02040602050305030304" pitchFamily="18" charset="0"/>
                <a:ea typeface="微软雅黑" panose="020B0503020204020204" pitchFamily="34" charset="-122"/>
                <a:cs typeface="Times New Roman" pitchFamily="18" charset="0"/>
              </a:rPr>
              <a:t> </a:t>
            </a:r>
            <a:r>
              <a:rPr lang="zh-CN" altLang="en-US" sz="2133" b="1" dirty="0">
                <a:latin typeface="Book Antiqua" panose="02040602050305030304" pitchFamily="18" charset="0"/>
                <a:ea typeface="微软雅黑" panose="020B0503020204020204" pitchFamily="34" charset="-122"/>
                <a:cs typeface="Times New Roman" pitchFamily="18" charset="0"/>
              </a:rPr>
              <a:t>）</a:t>
            </a:r>
            <a:r>
              <a:rPr lang="en-US" altLang="zh-CN" sz="2133" b="1" dirty="0">
                <a:latin typeface="Book Antiqua" panose="02040602050305030304" pitchFamily="18" charset="0"/>
                <a:ea typeface="微软雅黑" panose="020B0503020204020204" pitchFamily="34" charset="-122"/>
                <a:cs typeface="Times New Roman" pitchFamily="18" charset="0"/>
              </a:rPr>
              <a:t> </a:t>
            </a:r>
            <a:r>
              <a:rPr lang="zh-CN" altLang="en-US" sz="2133" b="1" dirty="0">
                <a:latin typeface="Book Antiqua" panose="02040602050305030304" pitchFamily="18" charset="0"/>
                <a:ea typeface="微软雅黑" panose="020B0503020204020204" pitchFamily="34" charset="-122"/>
                <a:cs typeface="Times New Roman" pitchFamily="18" charset="0"/>
              </a:rPr>
              <a:t>的比值</a:t>
            </a:r>
            <a:endParaRPr lang="en-US" altLang="zh-CN" sz="2133" b="1" dirty="0">
              <a:latin typeface="Book Antiqua" panose="02040602050305030304" pitchFamily="18" charset="0"/>
              <a:ea typeface="微软雅黑" panose="020B0503020204020204" pitchFamily="34" charset="-122"/>
              <a:cs typeface="Times New Roman" pitchFamily="18" charset="0"/>
            </a:endParaRPr>
          </a:p>
        </p:txBody>
      </p:sp>
      <p:graphicFrame>
        <p:nvGraphicFramePr>
          <p:cNvPr id="14" name="Object 2"/>
          <p:cNvGraphicFramePr>
            <a:graphicFrameLocks noChangeAspect="1"/>
          </p:cNvGraphicFramePr>
          <p:nvPr>
            <p:extLst>
              <p:ext uri="{D42A27DB-BD31-4B8C-83A1-F6EECF244321}">
                <p14:modId xmlns:p14="http://schemas.microsoft.com/office/powerpoint/2010/main" val="1132734513"/>
              </p:ext>
            </p:extLst>
          </p:nvPr>
        </p:nvGraphicFramePr>
        <p:xfrm>
          <a:off x="3654182" y="2894407"/>
          <a:ext cx="1688529" cy="1113900"/>
        </p:xfrm>
        <a:graphic>
          <a:graphicData uri="http://schemas.openxmlformats.org/presentationml/2006/ole">
            <mc:AlternateContent xmlns:mc="http://schemas.openxmlformats.org/markup-compatibility/2006">
              <mc:Choice xmlns:v="urn:schemas-microsoft-com:vml" Requires="v">
                <p:oleObj spid="_x0000_s26841" name="Equation" r:id="rId3" imgW="736560" imgH="406080" progId="Equation.DSMT4">
                  <p:embed/>
                </p:oleObj>
              </mc:Choice>
              <mc:Fallback>
                <p:oleObj name="Equation" r:id="rId3" imgW="736560" imgH="406080" progId="Equation.DSMT4">
                  <p:embed/>
                  <p:pic>
                    <p:nvPicPr>
                      <p:cNvPr id="14" name="Object 2"/>
                      <p:cNvPicPr>
                        <a:picLocks noChangeAspect="1" noChangeArrowheads="1"/>
                      </p:cNvPicPr>
                      <p:nvPr/>
                    </p:nvPicPr>
                    <p:blipFill>
                      <a:blip r:embed="rId4"/>
                      <a:srcRect/>
                      <a:stretch>
                        <a:fillRect/>
                      </a:stretch>
                    </p:blipFill>
                    <p:spPr bwMode="auto">
                      <a:xfrm>
                        <a:off x="3654182" y="2894407"/>
                        <a:ext cx="1688529" cy="1113900"/>
                      </a:xfrm>
                      <a:prstGeom prst="rect">
                        <a:avLst/>
                      </a:prstGeom>
                      <a:solidFill>
                        <a:srgbClr val="92D050"/>
                      </a:solidFill>
                    </p:spPr>
                  </p:pic>
                </p:oleObj>
              </mc:Fallback>
            </mc:AlternateContent>
          </a:graphicData>
        </a:graphic>
      </p:graphicFrame>
      <p:sp>
        <p:nvSpPr>
          <p:cNvPr id="15" name="矩形 14"/>
          <p:cNvSpPr/>
          <p:nvPr/>
        </p:nvSpPr>
        <p:spPr>
          <a:xfrm>
            <a:off x="97560" y="2894407"/>
            <a:ext cx="2214068" cy="420564"/>
          </a:xfrm>
          <a:prstGeom prst="rect">
            <a:avLst/>
          </a:prstGeom>
        </p:spPr>
        <p:txBody>
          <a:bodyPr wrap="none">
            <a:spAutoFit/>
          </a:bodyPr>
          <a:lstStyle/>
          <a:p>
            <a:pPr marL="380990" indent="-380990">
              <a:buFont typeface="Arial" panose="020B0604020202020204" pitchFamily="34" charset="0"/>
              <a:buChar char="•"/>
            </a:pPr>
            <a:r>
              <a:rPr lang="zh-CN" altLang="en-US" sz="2133" b="1" dirty="0">
                <a:solidFill>
                  <a:srgbClr val="FF0000"/>
                </a:solidFill>
                <a:latin typeface="Book Antiqua" panose="02040602050305030304" pitchFamily="18" charset="0"/>
                <a:ea typeface="微软雅黑" panose="020B0503020204020204" pitchFamily="34" charset="-122"/>
              </a:rPr>
              <a:t>连续传动条件</a:t>
            </a:r>
            <a:endParaRPr lang="zh-CN" altLang="en-US" sz="2133" dirty="0">
              <a:latin typeface="Book Antiqua" panose="02040602050305030304" pitchFamily="18" charset="0"/>
              <a:ea typeface="微软雅黑" panose="020B0503020204020204" pitchFamily="34" charset="-122"/>
            </a:endParaRPr>
          </a:p>
        </p:txBody>
      </p:sp>
      <p:graphicFrame>
        <p:nvGraphicFramePr>
          <p:cNvPr id="8" name="Object 2"/>
          <p:cNvGraphicFramePr>
            <a:graphicFrameLocks noChangeAspect="1"/>
          </p:cNvGraphicFramePr>
          <p:nvPr>
            <p:extLst>
              <p:ext uri="{D42A27DB-BD31-4B8C-83A1-F6EECF244321}">
                <p14:modId xmlns:p14="http://schemas.microsoft.com/office/powerpoint/2010/main" val="3344538695"/>
              </p:ext>
            </p:extLst>
          </p:nvPr>
        </p:nvGraphicFramePr>
        <p:xfrm>
          <a:off x="3654182" y="1458384"/>
          <a:ext cx="1449916" cy="1039283"/>
        </p:xfrm>
        <a:graphic>
          <a:graphicData uri="http://schemas.openxmlformats.org/presentationml/2006/ole">
            <mc:AlternateContent xmlns:mc="http://schemas.openxmlformats.org/markup-compatibility/2006">
              <mc:Choice xmlns:v="urn:schemas-microsoft-com:vml" Requires="v">
                <p:oleObj spid="_x0000_s26842" name="Equation" r:id="rId5" imgW="647640" imgH="469800" progId="Equation.DSMT4">
                  <p:embed/>
                </p:oleObj>
              </mc:Choice>
              <mc:Fallback>
                <p:oleObj name="Equation" r:id="rId5" imgW="647640" imgH="469800" progId="Equation.DSMT4">
                  <p:embed/>
                  <p:pic>
                    <p:nvPicPr>
                      <p:cNvPr id="8" name="Object 2"/>
                      <p:cNvPicPr>
                        <a:picLocks noChangeAspect="1" noChangeArrowheads="1"/>
                      </p:cNvPicPr>
                      <p:nvPr/>
                    </p:nvPicPr>
                    <p:blipFill>
                      <a:blip r:embed="rId6"/>
                      <a:srcRect/>
                      <a:stretch>
                        <a:fillRect/>
                      </a:stretch>
                    </p:blipFill>
                    <p:spPr bwMode="auto">
                      <a:xfrm>
                        <a:off x="3654182" y="1458384"/>
                        <a:ext cx="1449916" cy="1039283"/>
                      </a:xfrm>
                      <a:prstGeom prst="rect">
                        <a:avLst/>
                      </a:prstGeom>
                      <a:solidFill>
                        <a:srgbClr val="92D050"/>
                      </a:solidFill>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77926316"/>
              </p:ext>
            </p:extLst>
          </p:nvPr>
        </p:nvGraphicFramePr>
        <p:xfrm>
          <a:off x="6148496" y="1505214"/>
          <a:ext cx="2063816" cy="992453"/>
        </p:xfrm>
        <a:graphic>
          <a:graphicData uri="http://schemas.openxmlformats.org/presentationml/2006/ole">
            <mc:AlternateContent xmlns:mc="http://schemas.openxmlformats.org/markup-compatibility/2006">
              <mc:Choice xmlns:v="urn:schemas-microsoft-com:vml" Requires="v">
                <p:oleObj spid="_x0000_s26843" name="Equation" r:id="rId7" imgW="888840" imgH="431640" progId="Equation.DSMT4">
                  <p:embed/>
                </p:oleObj>
              </mc:Choice>
              <mc:Fallback>
                <p:oleObj name="Equation" r:id="rId7" imgW="888840" imgH="431640" progId="Equation.DSMT4">
                  <p:embed/>
                  <p:pic>
                    <p:nvPicPr>
                      <p:cNvPr id="13" name="Object 2"/>
                      <p:cNvPicPr>
                        <a:picLocks noChangeAspect="1" noChangeArrowheads="1"/>
                      </p:cNvPicPr>
                      <p:nvPr/>
                    </p:nvPicPr>
                    <p:blipFill>
                      <a:blip r:embed="rId8"/>
                      <a:srcRect/>
                      <a:stretch>
                        <a:fillRect/>
                      </a:stretch>
                    </p:blipFill>
                    <p:spPr bwMode="auto">
                      <a:xfrm>
                        <a:off x="6148496" y="1505214"/>
                        <a:ext cx="2063816" cy="992453"/>
                      </a:xfrm>
                      <a:prstGeom prst="rect">
                        <a:avLst/>
                      </a:prstGeom>
                      <a:solidFill>
                        <a:srgbClr val="92D050"/>
                      </a:solidFill>
                    </p:spPr>
                  </p:pic>
                </p:oleObj>
              </mc:Fallback>
            </mc:AlternateContent>
          </a:graphicData>
        </a:graphic>
      </p:graphicFrame>
      <p:sp>
        <p:nvSpPr>
          <p:cNvPr id="2" name="右箭头 1"/>
          <p:cNvSpPr/>
          <p:nvPr/>
        </p:nvSpPr>
        <p:spPr>
          <a:xfrm>
            <a:off x="5372191" y="1898970"/>
            <a:ext cx="601757" cy="214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1" name="Picture 136"/>
          <p:cNvPicPr>
            <a:picLocks noChangeAspect="1" noChangeArrowheads="1"/>
          </p:cNvPicPr>
          <p:nvPr/>
        </p:nvPicPr>
        <p:blipFill rotWithShape="1">
          <a:blip r:embed="rId9">
            <a:extLst>
              <a:ext uri="{28A0092B-C50C-407E-A947-70E740481C1C}">
                <a14:useLocalDpi xmlns:a14="http://schemas.microsoft.com/office/drawing/2010/main" val="0"/>
              </a:ext>
            </a:extLst>
          </a:blip>
          <a:srcRect r="5664"/>
          <a:stretch/>
        </p:blipFill>
        <p:spPr bwMode="auto">
          <a:xfrm>
            <a:off x="8199971" y="158544"/>
            <a:ext cx="3882301" cy="659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 name="Object 19"/>
          <p:cNvGraphicFramePr>
            <a:graphicFrameLocks noChangeAspect="1"/>
          </p:cNvGraphicFramePr>
          <p:nvPr>
            <p:extLst>
              <p:ext uri="{D42A27DB-BD31-4B8C-83A1-F6EECF244321}">
                <p14:modId xmlns:p14="http://schemas.microsoft.com/office/powerpoint/2010/main" val="902805261"/>
              </p:ext>
            </p:extLst>
          </p:nvPr>
        </p:nvGraphicFramePr>
        <p:xfrm>
          <a:off x="97560" y="3674739"/>
          <a:ext cx="2544233" cy="596900"/>
        </p:xfrm>
        <a:graphic>
          <a:graphicData uri="http://schemas.openxmlformats.org/presentationml/2006/ole">
            <mc:AlternateContent xmlns:mc="http://schemas.openxmlformats.org/markup-compatibility/2006">
              <mc:Choice xmlns:v="urn:schemas-microsoft-com:vml" Requires="v">
                <p:oleObj spid="_x0000_s26844" name="Equation" r:id="rId10" imgW="1091880" imgH="253800" progId="Equation.DSMT4">
                  <p:embed/>
                </p:oleObj>
              </mc:Choice>
              <mc:Fallback>
                <p:oleObj name="Equation" r:id="rId10" imgW="1091880" imgH="253800" progId="Equation.DSMT4">
                  <p:embed/>
                  <p:pic>
                    <p:nvPicPr>
                      <p:cNvPr id="15" name="Object 19"/>
                      <p:cNvPicPr>
                        <a:picLocks noChangeAspect="1" noChangeArrowheads="1"/>
                      </p:cNvPicPr>
                      <p:nvPr/>
                    </p:nvPicPr>
                    <p:blipFill>
                      <a:blip r:embed="rId11"/>
                      <a:srcRect/>
                      <a:stretch>
                        <a:fillRect/>
                      </a:stretch>
                    </p:blipFill>
                    <p:spPr bwMode="auto">
                      <a:xfrm>
                        <a:off x="97560" y="3674739"/>
                        <a:ext cx="2544233" cy="596900"/>
                      </a:xfrm>
                      <a:prstGeom prst="rect">
                        <a:avLst/>
                      </a:prstGeom>
                      <a:noFill/>
                    </p:spPr>
                  </p:pic>
                </p:oleObj>
              </mc:Fallback>
            </mc:AlternateContent>
          </a:graphicData>
        </a:graphic>
      </p:graphicFrame>
      <p:graphicFrame>
        <p:nvGraphicFramePr>
          <p:cNvPr id="23" name="Object 18"/>
          <p:cNvGraphicFramePr>
            <a:graphicFrameLocks noChangeAspect="1"/>
          </p:cNvGraphicFramePr>
          <p:nvPr>
            <p:extLst>
              <p:ext uri="{D42A27DB-BD31-4B8C-83A1-F6EECF244321}">
                <p14:modId xmlns:p14="http://schemas.microsoft.com/office/powerpoint/2010/main" val="3906836587"/>
              </p:ext>
            </p:extLst>
          </p:nvPr>
        </p:nvGraphicFramePr>
        <p:xfrm>
          <a:off x="158943" y="4388801"/>
          <a:ext cx="2441311" cy="548127"/>
        </p:xfrm>
        <a:graphic>
          <a:graphicData uri="http://schemas.openxmlformats.org/presentationml/2006/ole">
            <mc:AlternateContent xmlns:mc="http://schemas.openxmlformats.org/markup-compatibility/2006">
              <mc:Choice xmlns:v="urn:schemas-microsoft-com:vml" Requires="v">
                <p:oleObj spid="_x0000_s26845" name="Equation" r:id="rId12" imgW="1117440" imgH="253800" progId="Equation.DSMT4">
                  <p:embed/>
                </p:oleObj>
              </mc:Choice>
              <mc:Fallback>
                <p:oleObj name="Equation" r:id="rId12" imgW="1117440" imgH="253800" progId="Equation.DSMT4">
                  <p:embed/>
                  <p:pic>
                    <p:nvPicPr>
                      <p:cNvPr id="16" name="Object 18"/>
                      <p:cNvPicPr>
                        <a:picLocks noChangeAspect="1" noChangeArrowheads="1"/>
                      </p:cNvPicPr>
                      <p:nvPr/>
                    </p:nvPicPr>
                    <p:blipFill>
                      <a:blip r:embed="rId13"/>
                      <a:srcRect/>
                      <a:stretch>
                        <a:fillRect/>
                      </a:stretch>
                    </p:blipFill>
                    <p:spPr bwMode="auto">
                      <a:xfrm>
                        <a:off x="158943" y="4388801"/>
                        <a:ext cx="2441311" cy="548127"/>
                      </a:xfrm>
                      <a:prstGeom prst="rect">
                        <a:avLst/>
                      </a:prstGeom>
                      <a:noFill/>
                    </p:spPr>
                  </p:pic>
                </p:oleObj>
              </mc:Fallback>
            </mc:AlternateContent>
          </a:graphicData>
        </a:graphic>
      </p:graphicFrame>
      <p:graphicFrame>
        <p:nvGraphicFramePr>
          <p:cNvPr id="24" name="Object 17"/>
          <p:cNvGraphicFramePr>
            <a:graphicFrameLocks noChangeAspect="1"/>
          </p:cNvGraphicFramePr>
          <p:nvPr>
            <p:extLst>
              <p:ext uri="{D42A27DB-BD31-4B8C-83A1-F6EECF244321}">
                <p14:modId xmlns:p14="http://schemas.microsoft.com/office/powerpoint/2010/main" val="643363474"/>
              </p:ext>
            </p:extLst>
          </p:nvPr>
        </p:nvGraphicFramePr>
        <p:xfrm>
          <a:off x="2625605" y="4390959"/>
          <a:ext cx="3031067" cy="582084"/>
        </p:xfrm>
        <a:graphic>
          <a:graphicData uri="http://schemas.openxmlformats.org/presentationml/2006/ole">
            <mc:AlternateContent xmlns:mc="http://schemas.openxmlformats.org/markup-compatibility/2006">
              <mc:Choice xmlns:v="urn:schemas-microsoft-com:vml" Requires="v">
                <p:oleObj spid="_x0000_s26846" name="Equation" r:id="rId14" imgW="990360" imgH="190440" progId="Equation.DSMT4">
                  <p:embed/>
                </p:oleObj>
              </mc:Choice>
              <mc:Fallback>
                <p:oleObj name="Equation" r:id="rId14" imgW="990360" imgH="190440" progId="Equation.DSMT4">
                  <p:embed/>
                  <p:pic>
                    <p:nvPicPr>
                      <p:cNvPr id="17" name="Object 17"/>
                      <p:cNvPicPr>
                        <a:picLocks noChangeAspect="1" noChangeArrowheads="1"/>
                      </p:cNvPicPr>
                      <p:nvPr/>
                    </p:nvPicPr>
                    <p:blipFill>
                      <a:blip r:embed="rId15"/>
                      <a:srcRect/>
                      <a:stretch>
                        <a:fillRect/>
                      </a:stretch>
                    </p:blipFill>
                    <p:spPr bwMode="auto">
                      <a:xfrm>
                        <a:off x="2625605" y="4390959"/>
                        <a:ext cx="3031067" cy="582084"/>
                      </a:xfrm>
                      <a:prstGeom prst="rect">
                        <a:avLst/>
                      </a:prstGeom>
                      <a:noFill/>
                    </p:spPr>
                  </p:pic>
                </p:oleObj>
              </mc:Fallback>
            </mc:AlternateContent>
          </a:graphicData>
        </a:graphic>
      </p:graphicFrame>
      <p:graphicFrame>
        <p:nvGraphicFramePr>
          <p:cNvPr id="25" name="Object 15"/>
          <p:cNvGraphicFramePr>
            <a:graphicFrameLocks noChangeAspect="1"/>
          </p:cNvGraphicFramePr>
          <p:nvPr>
            <p:extLst>
              <p:ext uri="{D42A27DB-BD31-4B8C-83A1-F6EECF244321}">
                <p14:modId xmlns:p14="http://schemas.microsoft.com/office/powerpoint/2010/main" val="1057434814"/>
              </p:ext>
            </p:extLst>
          </p:nvPr>
        </p:nvGraphicFramePr>
        <p:xfrm>
          <a:off x="12494" y="5901267"/>
          <a:ext cx="4629151" cy="956733"/>
        </p:xfrm>
        <a:graphic>
          <a:graphicData uri="http://schemas.openxmlformats.org/presentationml/2006/ole">
            <mc:AlternateContent xmlns:mc="http://schemas.openxmlformats.org/markup-compatibility/2006">
              <mc:Choice xmlns:v="urn:schemas-microsoft-com:vml" Requires="v">
                <p:oleObj spid="_x0000_s26847" name="Equation" r:id="rId16" imgW="1676160" imgH="342720" progId="Equation.DSMT4">
                  <p:embed/>
                </p:oleObj>
              </mc:Choice>
              <mc:Fallback>
                <p:oleObj name="Equation" r:id="rId16" imgW="1676160" imgH="342720" progId="Equation.DSMT4">
                  <p:embed/>
                  <p:pic>
                    <p:nvPicPr>
                      <p:cNvPr id="18" name="Object 15"/>
                      <p:cNvPicPr>
                        <a:picLocks noChangeAspect="1" noChangeArrowheads="1"/>
                      </p:cNvPicPr>
                      <p:nvPr/>
                    </p:nvPicPr>
                    <p:blipFill>
                      <a:blip r:embed="rId17"/>
                      <a:srcRect/>
                      <a:stretch>
                        <a:fillRect/>
                      </a:stretch>
                    </p:blipFill>
                    <p:spPr bwMode="auto">
                      <a:xfrm>
                        <a:off x="12494" y="5901267"/>
                        <a:ext cx="4629151" cy="956733"/>
                      </a:xfrm>
                      <a:prstGeom prst="rect">
                        <a:avLst/>
                      </a:prstGeom>
                      <a:noFill/>
                    </p:spPr>
                  </p:pic>
                </p:oleObj>
              </mc:Fallback>
            </mc:AlternateContent>
          </a:graphicData>
        </a:graphic>
      </p:graphicFrame>
      <p:graphicFrame>
        <p:nvGraphicFramePr>
          <p:cNvPr id="26" name="Object 11"/>
          <p:cNvGraphicFramePr>
            <a:graphicFrameLocks noChangeAspect="1"/>
          </p:cNvGraphicFramePr>
          <p:nvPr>
            <p:extLst>
              <p:ext uri="{D42A27DB-BD31-4B8C-83A1-F6EECF244321}">
                <p14:modId xmlns:p14="http://schemas.microsoft.com/office/powerpoint/2010/main" val="3479719003"/>
              </p:ext>
            </p:extLst>
          </p:nvPr>
        </p:nvGraphicFramePr>
        <p:xfrm>
          <a:off x="710633" y="4921415"/>
          <a:ext cx="3714736" cy="991799"/>
        </p:xfrm>
        <a:graphic>
          <a:graphicData uri="http://schemas.openxmlformats.org/presentationml/2006/ole">
            <mc:AlternateContent xmlns:mc="http://schemas.openxmlformats.org/markup-compatibility/2006">
              <mc:Choice xmlns:v="urn:schemas-microsoft-com:vml" Requires="v">
                <p:oleObj spid="_x0000_s26848" name="Equation" r:id="rId18" imgW="1282680" imgH="342720" progId="Equation.DSMT4">
                  <p:embed/>
                </p:oleObj>
              </mc:Choice>
              <mc:Fallback>
                <p:oleObj name="Equation" r:id="rId18" imgW="1282680" imgH="342720" progId="Equation.DSMT4">
                  <p:embed/>
                  <p:pic>
                    <p:nvPicPr>
                      <p:cNvPr id="49163" name="Object 11"/>
                      <p:cNvPicPr>
                        <a:picLocks noChangeAspect="1" noChangeArrowheads="1"/>
                      </p:cNvPicPr>
                      <p:nvPr/>
                    </p:nvPicPr>
                    <p:blipFill>
                      <a:blip r:embed="rId19"/>
                      <a:srcRect/>
                      <a:stretch>
                        <a:fillRect/>
                      </a:stretch>
                    </p:blipFill>
                    <p:spPr bwMode="auto">
                      <a:xfrm>
                        <a:off x="710633" y="4921415"/>
                        <a:ext cx="3714736" cy="991799"/>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194600050"/>
              </p:ext>
            </p:extLst>
          </p:nvPr>
        </p:nvGraphicFramePr>
        <p:xfrm>
          <a:off x="4641645" y="5017873"/>
          <a:ext cx="6007100" cy="1917700"/>
        </p:xfrm>
        <a:graphic>
          <a:graphicData uri="http://schemas.openxmlformats.org/presentationml/2006/ole">
            <mc:AlternateContent xmlns:mc="http://schemas.openxmlformats.org/markup-compatibility/2006">
              <mc:Choice xmlns:v="urn:schemas-microsoft-com:vml" Requires="v">
                <p:oleObj spid="_x0000_s26849" name="Equation" r:id="rId20" imgW="2349360" imgH="749160" progId="Equation.DSMT4">
                  <p:embed/>
                </p:oleObj>
              </mc:Choice>
              <mc:Fallback>
                <p:oleObj name="Equation" r:id="rId20" imgW="2349360" imgH="749160" progId="Equation.DSMT4">
                  <p:embed/>
                  <p:pic>
                    <p:nvPicPr>
                      <p:cNvPr id="4" name="对象 3"/>
                      <p:cNvPicPr>
                        <a:picLocks noChangeAspect="1" noChangeArrowheads="1"/>
                      </p:cNvPicPr>
                      <p:nvPr/>
                    </p:nvPicPr>
                    <p:blipFill>
                      <a:blip r:embed="rId21"/>
                      <a:srcRect/>
                      <a:stretch>
                        <a:fillRect/>
                      </a:stretch>
                    </p:blipFill>
                    <p:spPr bwMode="auto">
                      <a:xfrm>
                        <a:off x="4641645" y="5017873"/>
                        <a:ext cx="6007100" cy="19177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525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P spid="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775520" y="2461348"/>
            <a:ext cx="3360373" cy="486083"/>
            <a:chOff x="1331640" y="2063790"/>
            <a:chExt cx="2520280" cy="364562"/>
          </a:xfrm>
        </p:grpSpPr>
        <p:sp>
          <p:nvSpPr>
            <p:cNvPr id="5" name="TextBox 4"/>
            <p:cNvSpPr txBox="1"/>
            <p:nvPr/>
          </p:nvSpPr>
          <p:spPr>
            <a:xfrm>
              <a:off x="1331640" y="2072504"/>
              <a:ext cx="2520280" cy="315423"/>
            </a:xfrm>
            <a:prstGeom prst="rect">
              <a:avLst/>
            </a:prstGeom>
            <a:noFill/>
          </p:spPr>
          <p:txBody>
            <a:bodyPr wrap="square" rtlCol="0">
              <a:spAutoFit/>
            </a:bodyPr>
            <a:lstStyle/>
            <a:p>
              <a:pPr marL="380990" indent="-380990">
                <a:buFont typeface="Wingdings" panose="05000000000000000000" pitchFamily="2" charset="2"/>
                <a:buChar char="Ø"/>
              </a:pPr>
              <a:r>
                <a:rPr lang="zh-CN" altLang="en-US" sz="2133" b="1" dirty="0">
                  <a:latin typeface="楷体" pitchFamily="49" charset="-122"/>
                  <a:ea typeface="楷体" pitchFamily="49" charset="-122"/>
                </a:rPr>
                <a:t>   </a:t>
              </a:r>
              <a:r>
                <a:rPr lang="zh-CN" altLang="en-US" sz="2133" b="1" dirty="0">
                  <a:latin typeface="微软雅黑" panose="020B0503020204020204" pitchFamily="34" charset="-122"/>
                  <a:ea typeface="微软雅黑" panose="020B0503020204020204" pitchFamily="34" charset="-122"/>
                </a:rPr>
                <a:t>与模数无关；</a:t>
              </a:r>
            </a:p>
          </p:txBody>
        </p:sp>
        <p:graphicFrame>
          <p:nvGraphicFramePr>
            <p:cNvPr id="88069" name="Object 5"/>
            <p:cNvGraphicFramePr>
              <a:graphicFrameLocks noChangeAspect="1"/>
            </p:cNvGraphicFramePr>
            <p:nvPr>
              <p:extLst/>
            </p:nvPr>
          </p:nvGraphicFramePr>
          <p:xfrm>
            <a:off x="1756068" y="2063790"/>
            <a:ext cx="284673" cy="364562"/>
          </p:xfrm>
          <a:graphic>
            <a:graphicData uri="http://schemas.openxmlformats.org/presentationml/2006/ole">
              <mc:AlternateContent xmlns:mc="http://schemas.openxmlformats.org/markup-compatibility/2006">
                <mc:Choice xmlns:v="urn:schemas-microsoft-com:vml" Requires="v">
                  <p:oleObj spid="_x0000_s28914" name="Equation" r:id="rId3" imgW="177480" imgH="228600" progId="Equation.DSMT4">
                    <p:embed/>
                  </p:oleObj>
                </mc:Choice>
                <mc:Fallback>
                  <p:oleObj name="Equation" r:id="rId3" imgW="177480" imgH="228600" progId="Equation.DSMT4">
                    <p:embed/>
                    <p:pic>
                      <p:nvPicPr>
                        <p:cNvPr id="880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6068" y="2063790"/>
                          <a:ext cx="284673" cy="364562"/>
                        </a:xfrm>
                        <a:prstGeom prst="rect">
                          <a:avLst/>
                        </a:prstGeom>
                        <a:noFill/>
                        <a:extLst/>
                      </p:spPr>
                    </p:pic>
                  </p:oleObj>
                </mc:Fallback>
              </mc:AlternateContent>
            </a:graphicData>
          </a:graphic>
        </p:graphicFrame>
      </p:grpSp>
      <p:grpSp>
        <p:nvGrpSpPr>
          <p:cNvPr id="4" name="组合 3"/>
          <p:cNvGrpSpPr/>
          <p:nvPr/>
        </p:nvGrpSpPr>
        <p:grpSpPr>
          <a:xfrm>
            <a:off x="1775520" y="3005931"/>
            <a:ext cx="7488832" cy="470257"/>
            <a:chOff x="1331640" y="2539290"/>
            <a:chExt cx="5616624" cy="352693"/>
          </a:xfrm>
        </p:grpSpPr>
        <p:sp>
          <p:nvSpPr>
            <p:cNvPr id="8" name="TextBox 7"/>
            <p:cNvSpPr txBox="1"/>
            <p:nvPr/>
          </p:nvSpPr>
          <p:spPr>
            <a:xfrm>
              <a:off x="1331640" y="2576560"/>
              <a:ext cx="5616624" cy="315423"/>
            </a:xfrm>
            <a:prstGeom prst="rect">
              <a:avLst/>
            </a:prstGeom>
            <a:noFill/>
          </p:spPr>
          <p:txBody>
            <a:bodyPr wrap="square" rtlCol="0">
              <a:spAutoFit/>
            </a:bodyPr>
            <a:lstStyle/>
            <a:p>
              <a:pPr marL="380990" indent="-380990">
                <a:buFont typeface="Wingdings" panose="05000000000000000000" pitchFamily="2" charset="2"/>
                <a:buChar char="Ø"/>
              </a:pPr>
              <a:r>
                <a:rPr lang="zh-CN" altLang="en-US" sz="2133" b="1" dirty="0">
                  <a:latin typeface="微软雅黑" panose="020B0503020204020204" pitchFamily="34" charset="-122"/>
                  <a:ea typeface="微软雅黑" panose="020B0503020204020204" pitchFamily="34" charset="-122"/>
                </a:rPr>
                <a:t>      增加</a:t>
              </a:r>
              <a:r>
                <a:rPr lang="zh-CN" altLang="en-US" sz="2133" b="1" dirty="0">
                  <a:latin typeface="楷体" pitchFamily="49" charset="-122"/>
                  <a:ea typeface="楷体" pitchFamily="49" charset="-122"/>
                </a:rPr>
                <a:t>，</a:t>
              </a:r>
              <a:r>
                <a:rPr lang="el-GR" altLang="zh-CN" sz="2133" b="1" dirty="0">
                  <a:latin typeface="+mn-ea"/>
                </a:rPr>
                <a:t> </a:t>
              </a:r>
              <a:r>
                <a:rPr lang="en-US" altLang="zh-CN" sz="2133" b="1" dirty="0">
                  <a:latin typeface="+mn-ea"/>
                </a:rPr>
                <a:t>   </a:t>
              </a:r>
              <a:r>
                <a:rPr lang="zh-CN" altLang="en-US" sz="2133" b="1" dirty="0">
                  <a:latin typeface="微软雅黑" panose="020B0503020204020204" pitchFamily="34" charset="-122"/>
                  <a:ea typeface="微软雅黑" panose="020B0503020204020204" pitchFamily="34" charset="-122"/>
                </a:rPr>
                <a:t>减小，对传动不利；</a:t>
              </a:r>
            </a:p>
          </p:txBody>
        </p:sp>
        <p:graphicFrame>
          <p:nvGraphicFramePr>
            <p:cNvPr id="12" name="对象 11"/>
            <p:cNvGraphicFramePr>
              <a:graphicFrameLocks noChangeAspect="1"/>
            </p:cNvGraphicFramePr>
            <p:nvPr>
              <p:extLst/>
            </p:nvPr>
          </p:nvGraphicFramePr>
          <p:xfrm>
            <a:off x="1779970" y="2606476"/>
            <a:ext cx="298629" cy="278721"/>
          </p:xfrm>
          <a:graphic>
            <a:graphicData uri="http://schemas.openxmlformats.org/presentationml/2006/ole">
              <mc:AlternateContent xmlns:mc="http://schemas.openxmlformats.org/markup-compatibility/2006">
                <mc:Choice xmlns:v="urn:schemas-microsoft-com:vml" Requires="v">
                  <p:oleObj spid="_x0000_s28915" name="Equation" r:id="rId5" imgW="190440" imgH="177480" progId="Equation.DSMT4">
                    <p:embed/>
                  </p:oleObj>
                </mc:Choice>
                <mc:Fallback>
                  <p:oleObj name="Equation" r:id="rId5" imgW="190440" imgH="177480" progId="Equation.DSMT4">
                    <p:embed/>
                    <p:pic>
                      <p:nvPicPr>
                        <p:cNvPr id="12"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970" y="2606476"/>
                          <a:ext cx="298629" cy="278721"/>
                        </a:xfrm>
                        <a:prstGeom prst="rect">
                          <a:avLst/>
                        </a:prstGeom>
                        <a:noFill/>
                        <a:extLst/>
                      </p:spPr>
                    </p:pic>
                  </p:oleObj>
                </mc:Fallback>
              </mc:AlternateContent>
            </a:graphicData>
          </a:graphic>
        </p:graphicFrame>
        <p:graphicFrame>
          <p:nvGraphicFramePr>
            <p:cNvPr id="88072" name="Object 8"/>
            <p:cNvGraphicFramePr>
              <a:graphicFrameLocks noChangeAspect="1"/>
            </p:cNvGraphicFramePr>
            <p:nvPr>
              <p:extLst/>
            </p:nvPr>
          </p:nvGraphicFramePr>
          <p:xfrm>
            <a:off x="2614878" y="2539290"/>
            <a:ext cx="266452" cy="341228"/>
          </p:xfrm>
          <a:graphic>
            <a:graphicData uri="http://schemas.openxmlformats.org/presentationml/2006/ole">
              <mc:AlternateContent xmlns:mc="http://schemas.openxmlformats.org/markup-compatibility/2006">
                <mc:Choice xmlns:v="urn:schemas-microsoft-com:vml" Requires="v">
                  <p:oleObj spid="_x0000_s28916" name="Equation" r:id="rId7" imgW="177480" imgH="228600" progId="Equation.DSMT4">
                    <p:embed/>
                  </p:oleObj>
                </mc:Choice>
                <mc:Fallback>
                  <p:oleObj name="Equation" r:id="rId7" imgW="177480" imgH="228600" progId="Equation.DSMT4">
                    <p:embed/>
                    <p:pic>
                      <p:nvPicPr>
                        <p:cNvPr id="8807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4878" y="2539290"/>
                          <a:ext cx="266452" cy="341228"/>
                        </a:xfrm>
                        <a:prstGeom prst="rect">
                          <a:avLst/>
                        </a:prstGeom>
                        <a:noFill/>
                        <a:extLst/>
                      </p:spPr>
                    </p:pic>
                  </p:oleObj>
                </mc:Fallback>
              </mc:AlternateContent>
            </a:graphicData>
          </a:graphic>
        </p:graphicFrame>
      </p:grpSp>
      <p:grpSp>
        <p:nvGrpSpPr>
          <p:cNvPr id="6" name="组合 5"/>
          <p:cNvGrpSpPr/>
          <p:nvPr/>
        </p:nvGrpSpPr>
        <p:grpSpPr>
          <a:xfrm>
            <a:off x="1775520" y="3625732"/>
            <a:ext cx="3360373" cy="441245"/>
            <a:chOff x="1331640" y="3073120"/>
            <a:chExt cx="2520280" cy="330934"/>
          </a:xfrm>
        </p:grpSpPr>
        <p:sp>
          <p:nvSpPr>
            <p:cNvPr id="7" name="TextBox 6"/>
            <p:cNvSpPr txBox="1"/>
            <p:nvPr/>
          </p:nvSpPr>
          <p:spPr>
            <a:xfrm>
              <a:off x="1331640" y="3080740"/>
              <a:ext cx="2520280" cy="315423"/>
            </a:xfrm>
            <a:prstGeom prst="rect">
              <a:avLst/>
            </a:prstGeom>
            <a:noFill/>
          </p:spPr>
          <p:txBody>
            <a:bodyPr wrap="square" rtlCol="0">
              <a:spAutoFit/>
            </a:bodyPr>
            <a:lstStyle/>
            <a:p>
              <a:pPr marL="380990" indent="-380990">
                <a:buFont typeface="Wingdings" panose="05000000000000000000" pitchFamily="2" charset="2"/>
                <a:buChar char="Ø"/>
              </a:pPr>
              <a:r>
                <a:rPr lang="zh-CN" altLang="en-US" sz="2133" b="1" dirty="0">
                  <a:latin typeface="微软雅黑" panose="020B0503020204020204" pitchFamily="34" charset="-122"/>
                  <a:ea typeface="微软雅黑" panose="020B0503020204020204" pitchFamily="34" charset="-122"/>
                </a:rPr>
                <a:t>齿数增多</a:t>
              </a:r>
              <a:r>
                <a:rPr lang="zh-CN" altLang="en-US" sz="2133" b="1" dirty="0">
                  <a:latin typeface="楷体" pitchFamily="49" charset="-122"/>
                  <a:ea typeface="楷体" pitchFamily="49" charset="-122"/>
                </a:rPr>
                <a:t>，</a:t>
              </a:r>
              <a:r>
                <a:rPr lang="el-GR" altLang="zh-CN" sz="2133" b="1" dirty="0">
                  <a:latin typeface="+mn-ea"/>
                </a:rPr>
                <a:t> </a:t>
              </a:r>
              <a:r>
                <a:rPr lang="en-US" altLang="zh-CN" sz="2133" b="1" dirty="0">
                  <a:latin typeface="+mn-ea"/>
                </a:rPr>
                <a:t>    </a:t>
              </a:r>
              <a:r>
                <a:rPr lang="zh-CN" altLang="en-US" sz="2133" b="1" dirty="0">
                  <a:latin typeface="微软雅黑" panose="020B0503020204020204" pitchFamily="34" charset="-122"/>
                  <a:ea typeface="微软雅黑" panose="020B0503020204020204" pitchFamily="34" charset="-122"/>
                </a:rPr>
                <a:t>增大；</a:t>
              </a:r>
            </a:p>
          </p:txBody>
        </p:sp>
        <p:graphicFrame>
          <p:nvGraphicFramePr>
            <p:cNvPr id="88073" name="Object 9"/>
            <p:cNvGraphicFramePr>
              <a:graphicFrameLocks noChangeAspect="1"/>
            </p:cNvGraphicFramePr>
            <p:nvPr>
              <p:extLst/>
            </p:nvPr>
          </p:nvGraphicFramePr>
          <p:xfrm>
            <a:off x="2748104" y="3073120"/>
            <a:ext cx="258414" cy="330934"/>
          </p:xfrm>
          <a:graphic>
            <a:graphicData uri="http://schemas.openxmlformats.org/presentationml/2006/ole">
              <mc:AlternateContent xmlns:mc="http://schemas.openxmlformats.org/markup-compatibility/2006">
                <mc:Choice xmlns:v="urn:schemas-microsoft-com:vml" Requires="v">
                  <p:oleObj spid="_x0000_s28917" name="Equation" r:id="rId8" imgW="177480" imgH="228600" progId="Equation.DSMT4">
                    <p:embed/>
                  </p:oleObj>
                </mc:Choice>
                <mc:Fallback>
                  <p:oleObj name="Equation" r:id="rId8" imgW="177480" imgH="228600" progId="Equation.DSMT4">
                    <p:embed/>
                    <p:pic>
                      <p:nvPicPr>
                        <p:cNvPr id="8807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104" y="3073120"/>
                          <a:ext cx="258414" cy="330934"/>
                        </a:xfrm>
                        <a:prstGeom prst="rect">
                          <a:avLst/>
                        </a:prstGeom>
                        <a:noFill/>
                        <a:extLst/>
                      </p:spPr>
                    </p:pic>
                  </p:oleObj>
                </mc:Fallback>
              </mc:AlternateContent>
            </a:graphicData>
          </a:graphic>
        </p:graphicFrame>
      </p:grpSp>
      <p:grpSp>
        <p:nvGrpSpPr>
          <p:cNvPr id="2" name="组合 1"/>
          <p:cNvGrpSpPr/>
          <p:nvPr/>
        </p:nvGrpSpPr>
        <p:grpSpPr>
          <a:xfrm>
            <a:off x="2165829" y="3786173"/>
            <a:ext cx="9038715" cy="1092200"/>
            <a:chOff x="1763688" y="3296209"/>
            <a:chExt cx="6779036" cy="819150"/>
          </a:xfrm>
        </p:grpSpPr>
        <p:sp>
          <p:nvSpPr>
            <p:cNvPr id="9" name="TextBox 8"/>
            <p:cNvSpPr txBox="1"/>
            <p:nvPr/>
          </p:nvSpPr>
          <p:spPr>
            <a:xfrm>
              <a:off x="1763688" y="3584796"/>
              <a:ext cx="5688632" cy="315423"/>
            </a:xfrm>
            <a:prstGeom prst="rect">
              <a:avLst/>
            </a:prstGeom>
            <a:noFill/>
          </p:spPr>
          <p:txBody>
            <a:bodyPr wrap="square" rtlCol="0">
              <a:spAutoFit/>
            </a:bodyPr>
            <a:lstStyle/>
            <a:p>
              <a:r>
                <a:rPr lang="zh-CN" altLang="en-US" sz="2133" b="1" dirty="0">
                  <a:latin typeface="微软雅黑" panose="020B0503020204020204" pitchFamily="34" charset="-122"/>
                  <a:ea typeface="微软雅黑" panose="020B0503020204020204" pitchFamily="34" charset="-122"/>
                </a:rPr>
                <a:t>当两齿轮齿数增至∞时，</a:t>
              </a:r>
              <a:r>
                <a:rPr lang="el-GR" altLang="zh-CN" sz="2133" b="1" dirty="0">
                  <a:latin typeface="微软雅黑" panose="020B0503020204020204" pitchFamily="34" charset="-122"/>
                  <a:ea typeface="微软雅黑" panose="020B0503020204020204" pitchFamily="34" charset="-122"/>
                </a:rPr>
                <a:t> </a:t>
              </a:r>
              <a:r>
                <a:rPr lang="en-US" altLang="zh-CN" sz="2133" b="1" dirty="0">
                  <a:latin typeface="微软雅黑" panose="020B0503020204020204" pitchFamily="34" charset="-122"/>
                  <a:ea typeface="微软雅黑" panose="020B0503020204020204" pitchFamily="34" charset="-122"/>
                </a:rPr>
                <a:t>    </a:t>
              </a:r>
              <a:r>
                <a:rPr lang="zh-CN" altLang="en-US" sz="2133" b="1" dirty="0">
                  <a:latin typeface="微软雅黑" panose="020B0503020204020204" pitchFamily="34" charset="-122"/>
                  <a:ea typeface="微软雅黑" panose="020B0503020204020204" pitchFamily="34" charset="-122"/>
                </a:rPr>
                <a:t>趋于理论极限值</a:t>
              </a:r>
            </a:p>
          </p:txBody>
        </p:sp>
        <p:graphicFrame>
          <p:nvGraphicFramePr>
            <p:cNvPr id="88074" name="Object 10"/>
            <p:cNvGraphicFramePr>
              <a:graphicFrameLocks noChangeAspect="1"/>
            </p:cNvGraphicFramePr>
            <p:nvPr>
              <p:extLst/>
            </p:nvPr>
          </p:nvGraphicFramePr>
          <p:xfrm>
            <a:off x="4067944" y="3550421"/>
            <a:ext cx="280625" cy="359378"/>
          </p:xfrm>
          <a:graphic>
            <a:graphicData uri="http://schemas.openxmlformats.org/presentationml/2006/ole">
              <mc:AlternateContent xmlns:mc="http://schemas.openxmlformats.org/markup-compatibility/2006">
                <mc:Choice xmlns:v="urn:schemas-microsoft-com:vml" Requires="v">
                  <p:oleObj spid="_x0000_s28918" name="Equation" r:id="rId9" imgW="177480" imgH="228600" progId="Equation.DSMT4">
                    <p:embed/>
                  </p:oleObj>
                </mc:Choice>
                <mc:Fallback>
                  <p:oleObj name="Equation" r:id="rId9" imgW="177480" imgH="228600" progId="Equation.DSMT4">
                    <p:embed/>
                    <p:pic>
                      <p:nvPicPr>
                        <p:cNvPr id="88074"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3550421"/>
                          <a:ext cx="280625" cy="359378"/>
                        </a:xfrm>
                        <a:prstGeom prst="rect">
                          <a:avLst/>
                        </a:prstGeom>
                        <a:noFill/>
                        <a:extLst/>
                      </p:spPr>
                    </p:pic>
                  </p:oleObj>
                </mc:Fallback>
              </mc:AlternateContent>
            </a:graphicData>
          </a:graphic>
        </p:graphicFrame>
        <p:graphicFrame>
          <p:nvGraphicFramePr>
            <p:cNvPr id="88076" name="Object 12"/>
            <p:cNvGraphicFramePr>
              <a:graphicFrameLocks noChangeAspect="1"/>
            </p:cNvGraphicFramePr>
            <p:nvPr>
              <p:extLst/>
            </p:nvPr>
          </p:nvGraphicFramePr>
          <p:xfrm>
            <a:off x="5853499" y="3296209"/>
            <a:ext cx="2689225" cy="819150"/>
          </p:xfrm>
          <a:graphic>
            <a:graphicData uri="http://schemas.openxmlformats.org/presentationml/2006/ole">
              <mc:AlternateContent xmlns:mc="http://schemas.openxmlformats.org/markup-compatibility/2006">
                <mc:Choice xmlns:v="urn:schemas-microsoft-com:vml" Requires="v">
                  <p:oleObj spid="_x0000_s28919" name="Equation" r:id="rId10" imgW="1536480" imgH="469800" progId="Equation.DSMT4">
                    <p:embed/>
                  </p:oleObj>
                </mc:Choice>
                <mc:Fallback>
                  <p:oleObj name="Equation" r:id="rId10" imgW="1536480" imgH="469800" progId="Equation.DSMT4">
                    <p:embed/>
                    <p:pic>
                      <p:nvPicPr>
                        <p:cNvPr id="88076" name="Object 12"/>
                        <p:cNvPicPr>
                          <a:picLocks noChangeAspect="1" noChangeArrowheads="1"/>
                        </p:cNvPicPr>
                        <p:nvPr/>
                      </p:nvPicPr>
                      <p:blipFill>
                        <a:blip r:embed="rId11"/>
                        <a:srcRect/>
                        <a:stretch>
                          <a:fillRect/>
                        </a:stretch>
                      </p:blipFill>
                      <p:spPr bwMode="auto">
                        <a:xfrm>
                          <a:off x="5853499" y="3296209"/>
                          <a:ext cx="2689225" cy="819150"/>
                        </a:xfrm>
                        <a:prstGeom prst="rect">
                          <a:avLst/>
                        </a:prstGeom>
                        <a:solidFill>
                          <a:srgbClr val="92D050"/>
                        </a:solidFill>
                        <a:extLst/>
                      </p:spPr>
                    </p:pic>
                  </p:oleObj>
                </mc:Fallback>
              </mc:AlternateContent>
            </a:graphicData>
          </a:graphic>
        </p:graphicFrame>
      </p:grpSp>
      <p:graphicFrame>
        <p:nvGraphicFramePr>
          <p:cNvPr id="88079" name="Object 15"/>
          <p:cNvGraphicFramePr>
            <a:graphicFrameLocks noChangeAspect="1"/>
          </p:cNvGraphicFramePr>
          <p:nvPr>
            <p:extLst/>
          </p:nvPr>
        </p:nvGraphicFramePr>
        <p:xfrm>
          <a:off x="2357967" y="1198034"/>
          <a:ext cx="8009467" cy="1172633"/>
        </p:xfrm>
        <a:graphic>
          <a:graphicData uri="http://schemas.openxmlformats.org/presentationml/2006/ole">
            <mc:AlternateContent xmlns:mc="http://schemas.openxmlformats.org/markup-compatibility/2006">
              <mc:Choice xmlns:v="urn:schemas-microsoft-com:vml" Requires="v">
                <p:oleObj spid="_x0000_s28920" name="Equation" r:id="rId12" imgW="2781000" imgH="406080" progId="Equation.DSMT4">
                  <p:embed/>
                </p:oleObj>
              </mc:Choice>
              <mc:Fallback>
                <p:oleObj name="Equation" r:id="rId12" imgW="2781000" imgH="406080" progId="Equation.DSMT4">
                  <p:embed/>
                  <p:pic>
                    <p:nvPicPr>
                      <p:cNvPr id="88079" name="Object 15"/>
                      <p:cNvPicPr>
                        <a:picLocks noChangeAspect="1" noChangeArrowheads="1"/>
                      </p:cNvPicPr>
                      <p:nvPr/>
                    </p:nvPicPr>
                    <p:blipFill>
                      <a:blip r:embed="rId13"/>
                      <a:srcRect/>
                      <a:stretch>
                        <a:fillRect/>
                      </a:stretch>
                    </p:blipFill>
                    <p:spPr bwMode="auto">
                      <a:xfrm>
                        <a:off x="2357967" y="1198034"/>
                        <a:ext cx="8009467" cy="1172633"/>
                      </a:xfrm>
                      <a:prstGeom prst="rect">
                        <a:avLst/>
                      </a:prstGeom>
                      <a:solidFill>
                        <a:srgbClr val="92D050">
                          <a:alpha val="37000"/>
                        </a:srgbClr>
                      </a:solidFill>
                      <a:extLst/>
                    </p:spPr>
                  </p:pic>
                </p:oleObj>
              </mc:Fallback>
            </mc:AlternateContent>
          </a:graphicData>
        </a:graphic>
      </p:graphicFrame>
      <p:sp>
        <p:nvSpPr>
          <p:cNvPr id="20" name="Text Box 12"/>
          <p:cNvSpPr txBox="1">
            <a:spLocks noChangeArrowheads="1"/>
          </p:cNvSpPr>
          <p:nvPr/>
        </p:nvSpPr>
        <p:spPr bwMode="auto">
          <a:xfrm>
            <a:off x="-10359" y="123083"/>
            <a:ext cx="3467616"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重合度的影响因素</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graphicFrame>
        <p:nvGraphicFramePr>
          <p:cNvPr id="24" name="Object 12"/>
          <p:cNvGraphicFramePr>
            <a:graphicFrameLocks noChangeAspect="1"/>
          </p:cNvGraphicFramePr>
          <p:nvPr>
            <p:extLst/>
          </p:nvPr>
        </p:nvGraphicFramePr>
        <p:xfrm>
          <a:off x="7797211" y="5288609"/>
          <a:ext cx="4267200" cy="914400"/>
        </p:xfrm>
        <a:graphic>
          <a:graphicData uri="http://schemas.openxmlformats.org/presentationml/2006/ole">
            <mc:AlternateContent xmlns:mc="http://schemas.openxmlformats.org/markup-compatibility/2006">
              <mc:Choice xmlns:v="urn:schemas-microsoft-com:vml" Requires="v">
                <p:oleObj spid="_x0000_s28921" name="Equation" r:id="rId14" imgW="1828800" imgH="393480" progId="Equation.DSMT4">
                  <p:embed/>
                </p:oleObj>
              </mc:Choice>
              <mc:Fallback>
                <p:oleObj name="Equation" r:id="rId14" imgW="1828800" imgH="393480" progId="Equation.DSMT4">
                  <p:embed/>
                  <p:pic>
                    <p:nvPicPr>
                      <p:cNvPr id="24" name="Object 12"/>
                      <p:cNvPicPr>
                        <a:picLocks noChangeAspect="1" noChangeArrowheads="1"/>
                      </p:cNvPicPr>
                      <p:nvPr/>
                    </p:nvPicPr>
                    <p:blipFill>
                      <a:blip r:embed="rId15"/>
                      <a:srcRect/>
                      <a:stretch>
                        <a:fillRect/>
                      </a:stretch>
                    </p:blipFill>
                    <p:spPr bwMode="auto">
                      <a:xfrm>
                        <a:off x="7797211" y="5288609"/>
                        <a:ext cx="4267200" cy="914400"/>
                      </a:xfrm>
                      <a:prstGeom prst="rect">
                        <a:avLst/>
                      </a:prstGeom>
                      <a:noFill/>
                      <a:extLst/>
                    </p:spPr>
                  </p:pic>
                </p:oleObj>
              </mc:Fallback>
            </mc:AlternateContent>
          </a:graphicData>
        </a:graphic>
      </p:graphicFrame>
      <p:sp>
        <p:nvSpPr>
          <p:cNvPr id="13" name="TextBox 12"/>
          <p:cNvSpPr txBox="1"/>
          <p:nvPr/>
        </p:nvSpPr>
        <p:spPr>
          <a:xfrm>
            <a:off x="7346123" y="5269598"/>
            <a:ext cx="3840427" cy="830997"/>
          </a:xfrm>
          <a:prstGeom prst="rect">
            <a:avLst/>
          </a:prstGeom>
          <a:solidFill>
            <a:schemeClr val="bg1"/>
          </a:solidFill>
        </p:spPr>
        <p:txBody>
          <a:bodyPr wrap="square" rtlCol="0">
            <a:spAutoFit/>
          </a:bodyPr>
          <a:lstStyle/>
          <a:p>
            <a:endParaRPr lang="en-US" altLang="zh-CN" sz="2400" dirty="0"/>
          </a:p>
          <a:p>
            <a:endParaRPr lang="zh-CN" altLang="en-US" sz="2400" dirty="0"/>
          </a:p>
        </p:txBody>
      </p:sp>
      <p:sp>
        <p:nvSpPr>
          <p:cNvPr id="26" name="TextBox 25"/>
          <p:cNvSpPr txBox="1"/>
          <p:nvPr/>
        </p:nvSpPr>
        <p:spPr>
          <a:xfrm>
            <a:off x="11154086" y="5360749"/>
            <a:ext cx="888933" cy="830997"/>
          </a:xfrm>
          <a:prstGeom prst="rect">
            <a:avLst/>
          </a:prstGeom>
          <a:solidFill>
            <a:schemeClr val="bg1"/>
          </a:solidFill>
        </p:spPr>
        <p:txBody>
          <a:bodyPr wrap="square" rtlCol="0">
            <a:spAutoFit/>
          </a:bodyPr>
          <a:lstStyle/>
          <a:p>
            <a:endParaRPr lang="en-US" altLang="zh-CN" sz="2400" dirty="0"/>
          </a:p>
          <a:p>
            <a:endParaRPr lang="zh-CN" altLang="en-US" sz="2400" dirty="0"/>
          </a:p>
        </p:txBody>
      </p:sp>
      <p:grpSp>
        <p:nvGrpSpPr>
          <p:cNvPr id="23" name="组合 22"/>
          <p:cNvGrpSpPr/>
          <p:nvPr/>
        </p:nvGrpSpPr>
        <p:grpSpPr>
          <a:xfrm>
            <a:off x="7641107" y="4878373"/>
            <a:ext cx="2234864" cy="672075"/>
            <a:chOff x="5142954" y="4011910"/>
            <a:chExt cx="1676148" cy="504056"/>
          </a:xfrm>
        </p:grpSpPr>
        <p:graphicFrame>
          <p:nvGraphicFramePr>
            <p:cNvPr id="27" name="Object 12"/>
            <p:cNvGraphicFramePr>
              <a:graphicFrameLocks noChangeAspect="1"/>
            </p:cNvGraphicFramePr>
            <p:nvPr>
              <p:extLst/>
            </p:nvPr>
          </p:nvGraphicFramePr>
          <p:xfrm>
            <a:off x="5142954" y="4030091"/>
            <a:ext cx="578815" cy="365205"/>
          </p:xfrm>
          <a:graphic>
            <a:graphicData uri="http://schemas.openxmlformats.org/presentationml/2006/ole">
              <mc:AlternateContent xmlns:mc="http://schemas.openxmlformats.org/markup-compatibility/2006">
                <mc:Choice xmlns:v="urn:schemas-microsoft-com:vml" Requires="v">
                  <p:oleObj spid="_x0000_s28922" name="Equation" r:id="rId16" imgW="380880" imgH="241200" progId="Equation.DSMT4">
                    <p:embed/>
                  </p:oleObj>
                </mc:Choice>
                <mc:Fallback>
                  <p:oleObj name="Equation" r:id="rId16" imgW="380880" imgH="241200" progId="Equation.DSMT4">
                    <p:embed/>
                    <p:pic>
                      <p:nvPicPr>
                        <p:cNvPr id="27" name="Object 12"/>
                        <p:cNvPicPr>
                          <a:picLocks noChangeAspect="1" noChangeArrowheads="1"/>
                        </p:cNvPicPr>
                        <p:nvPr/>
                      </p:nvPicPr>
                      <p:blipFill>
                        <a:blip r:embed="rId17"/>
                        <a:srcRect/>
                        <a:stretch>
                          <a:fillRect/>
                        </a:stretch>
                      </p:blipFill>
                      <p:spPr bwMode="auto">
                        <a:xfrm>
                          <a:off x="5142954" y="4030091"/>
                          <a:ext cx="578815" cy="365205"/>
                        </a:xfrm>
                        <a:prstGeom prst="rect">
                          <a:avLst/>
                        </a:prstGeom>
                        <a:noFill/>
                        <a:extLst/>
                      </p:spPr>
                    </p:pic>
                  </p:oleObj>
                </mc:Fallback>
              </mc:AlternateContent>
            </a:graphicData>
          </a:graphic>
        </p:graphicFrame>
        <p:graphicFrame>
          <p:nvGraphicFramePr>
            <p:cNvPr id="14" name="对象 13"/>
            <p:cNvGraphicFramePr>
              <a:graphicFrameLocks noChangeAspect="1"/>
            </p:cNvGraphicFramePr>
            <p:nvPr>
              <p:extLst/>
            </p:nvPr>
          </p:nvGraphicFramePr>
          <p:xfrm>
            <a:off x="6278049" y="4074653"/>
            <a:ext cx="541053" cy="247339"/>
          </p:xfrm>
          <a:graphic>
            <a:graphicData uri="http://schemas.openxmlformats.org/presentationml/2006/ole">
              <mc:AlternateContent xmlns:mc="http://schemas.openxmlformats.org/markup-compatibility/2006">
                <mc:Choice xmlns:v="urn:schemas-microsoft-com:vml" Requires="v">
                  <p:oleObj spid="_x0000_s28923" name="Equation" r:id="rId18" imgW="444240" imgH="203040" progId="Equation.DSMT4">
                    <p:embed/>
                  </p:oleObj>
                </mc:Choice>
                <mc:Fallback>
                  <p:oleObj name="Equation" r:id="rId18" imgW="444240" imgH="203040" progId="Equation.DSMT4">
                    <p:embed/>
                    <p:pic>
                      <p:nvPicPr>
                        <p:cNvPr id="14" name="对象 13"/>
                        <p:cNvPicPr/>
                        <p:nvPr/>
                      </p:nvPicPr>
                      <p:blipFill>
                        <a:blip r:embed="rId19"/>
                        <a:stretch>
                          <a:fillRect/>
                        </a:stretch>
                      </p:blipFill>
                      <p:spPr>
                        <a:xfrm>
                          <a:off x="6278049" y="4074653"/>
                          <a:ext cx="541053" cy="247339"/>
                        </a:xfrm>
                        <a:prstGeom prst="rect">
                          <a:avLst/>
                        </a:prstGeom>
                      </p:spPr>
                    </p:pic>
                  </p:oleObj>
                </mc:Fallback>
              </mc:AlternateContent>
            </a:graphicData>
          </a:graphic>
        </p:graphicFrame>
        <p:sp>
          <p:nvSpPr>
            <p:cNvPr id="15" name="下箭头 14"/>
            <p:cNvSpPr/>
            <p:nvPr/>
          </p:nvSpPr>
          <p:spPr>
            <a:xfrm>
              <a:off x="5940152" y="4011910"/>
              <a:ext cx="7200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7" name="直接箭头连接符 16"/>
            <p:cNvCxnSpPr/>
            <p:nvPr/>
          </p:nvCxnSpPr>
          <p:spPr>
            <a:xfrm>
              <a:off x="5739368" y="4212694"/>
              <a:ext cx="216024"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6004540" y="4213056"/>
              <a:ext cx="205720" cy="0"/>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819751" y="6365558"/>
            <a:ext cx="6529352" cy="461665"/>
          </a:xfrm>
          <a:prstGeom prst="rect">
            <a:avLst/>
          </a:prstGeom>
          <a:solidFill>
            <a:srgbClr val="FFFF00"/>
          </a:solidFill>
        </p:spPr>
        <p:txBody>
          <a:bodyPr wrap="none">
            <a:spAutoFit/>
          </a:bodyPr>
          <a:lstStyle/>
          <a:p>
            <a:r>
              <a:rPr lang="zh-CN" altLang="en-US" sz="2400" b="1" dirty="0">
                <a:latin typeface="微软雅黑" panose="020B0503020204020204" pitchFamily="34" charset="-122"/>
                <a:ea typeface="微软雅黑" panose="020B0503020204020204" pitchFamily="34" charset="-122"/>
              </a:rPr>
              <a:t>标准齿轮啮合，同时啮合的轮齿对数不超过</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endParaRPr lang="zh-CN" altLang="en-US" sz="2400" dirty="0"/>
          </a:p>
        </p:txBody>
      </p:sp>
    </p:spTree>
    <p:extLst>
      <p:ext uri="{BB962C8B-B14F-4D97-AF65-F5344CB8AC3E}">
        <p14:creationId xmlns:p14="http://schemas.microsoft.com/office/powerpoint/2010/main" val="276171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6"/>
                                        </p:tgtEl>
                                      </p:cBhvr>
                                    </p:animEffect>
                                    <p:set>
                                      <p:cBhvr>
                                        <p:cTn id="37" dur="1" fill="hold">
                                          <p:stCondLst>
                                            <p:cond delay="499"/>
                                          </p:stCondLst>
                                        </p:cTn>
                                        <p:tgtEl>
                                          <p:spTgt spid="2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151747" y="5014938"/>
            <a:ext cx="3992925" cy="107709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en-US" sz="2133" b="1" dirty="0">
                <a:solidFill>
                  <a:srgbClr val="C00000"/>
                </a:solidFill>
                <a:latin typeface="微软雅黑" panose="020B0503020204020204" pitchFamily="34" charset="-122"/>
                <a:ea typeface="微软雅黑" panose="020B0503020204020204" pitchFamily="34" charset="-122"/>
              </a:rPr>
              <a:t>重合度的意义</a:t>
            </a:r>
            <a:r>
              <a:rPr lang="zh-CN" altLang="en-US" sz="2133" b="1" dirty="0">
                <a:latin typeface="微软雅黑" panose="020B0503020204020204" pitchFamily="34" charset="-122"/>
                <a:ea typeface="微软雅黑" panose="020B0503020204020204" pitchFamily="34" charset="-122"/>
              </a:rPr>
              <a:t>：表示了同时参与啮合的轮齿对数的平均值。</a:t>
            </a:r>
          </a:p>
        </p:txBody>
      </p:sp>
      <p:sp>
        <p:nvSpPr>
          <p:cNvPr id="13" name="Text Box 12"/>
          <p:cNvSpPr txBox="1">
            <a:spLocks noChangeArrowheads="1"/>
          </p:cNvSpPr>
          <p:nvPr/>
        </p:nvSpPr>
        <p:spPr bwMode="auto">
          <a:xfrm>
            <a:off x="49069" y="223766"/>
            <a:ext cx="3467616"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重合度的物理意义</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grpSp>
        <p:nvGrpSpPr>
          <p:cNvPr id="6" name="组合 5"/>
          <p:cNvGrpSpPr/>
          <p:nvPr/>
        </p:nvGrpSpPr>
        <p:grpSpPr>
          <a:xfrm>
            <a:off x="7336827" y="2536354"/>
            <a:ext cx="273047" cy="463025"/>
            <a:chOff x="8075108" y="1619555"/>
            <a:chExt cx="204785" cy="347269"/>
          </a:xfrm>
        </p:grpSpPr>
        <p:sp>
          <p:nvSpPr>
            <p:cNvPr id="5" name="任意多边形 4"/>
            <p:cNvSpPr/>
            <p:nvPr/>
          </p:nvSpPr>
          <p:spPr>
            <a:xfrm>
              <a:off x="8075108" y="1685837"/>
              <a:ext cx="152400" cy="280987"/>
            </a:xfrm>
            <a:custGeom>
              <a:avLst/>
              <a:gdLst>
                <a:gd name="connsiteX0" fmla="*/ 0 w 152400"/>
                <a:gd name="connsiteY0" fmla="*/ 0 h 280987"/>
                <a:gd name="connsiteX1" fmla="*/ 109538 w 152400"/>
                <a:gd name="connsiteY1" fmla="*/ 128587 h 280987"/>
                <a:gd name="connsiteX2" fmla="*/ 152400 w 152400"/>
                <a:gd name="connsiteY2" fmla="*/ 280987 h 280987"/>
              </a:gdLst>
              <a:ahLst/>
              <a:cxnLst>
                <a:cxn ang="0">
                  <a:pos x="connsiteX0" y="connsiteY0"/>
                </a:cxn>
                <a:cxn ang="0">
                  <a:pos x="connsiteX1" y="connsiteY1"/>
                </a:cxn>
                <a:cxn ang="0">
                  <a:pos x="connsiteX2" y="connsiteY2"/>
                </a:cxn>
              </a:cxnLst>
              <a:rect l="l" t="t" r="r" b="b"/>
              <a:pathLst>
                <a:path w="152400" h="280987">
                  <a:moveTo>
                    <a:pt x="0" y="0"/>
                  </a:moveTo>
                  <a:cubicBezTo>
                    <a:pt x="42069" y="40878"/>
                    <a:pt x="84138" y="81756"/>
                    <a:pt x="109538" y="128587"/>
                  </a:cubicBezTo>
                  <a:cubicBezTo>
                    <a:pt x="134938" y="175418"/>
                    <a:pt x="143669" y="228202"/>
                    <a:pt x="152400" y="280987"/>
                  </a:cubicBezTo>
                </a:path>
              </a:pathLst>
            </a:cu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任意多边形 18"/>
            <p:cNvSpPr/>
            <p:nvPr/>
          </p:nvSpPr>
          <p:spPr>
            <a:xfrm rot="10326667">
              <a:off x="8127493" y="1619555"/>
              <a:ext cx="152400" cy="280987"/>
            </a:xfrm>
            <a:custGeom>
              <a:avLst/>
              <a:gdLst>
                <a:gd name="connsiteX0" fmla="*/ 0 w 152400"/>
                <a:gd name="connsiteY0" fmla="*/ 0 h 280987"/>
                <a:gd name="connsiteX1" fmla="*/ 109538 w 152400"/>
                <a:gd name="connsiteY1" fmla="*/ 128587 h 280987"/>
                <a:gd name="connsiteX2" fmla="*/ 152400 w 152400"/>
                <a:gd name="connsiteY2" fmla="*/ 280987 h 280987"/>
              </a:gdLst>
              <a:ahLst/>
              <a:cxnLst>
                <a:cxn ang="0">
                  <a:pos x="connsiteX0" y="connsiteY0"/>
                </a:cxn>
                <a:cxn ang="0">
                  <a:pos x="connsiteX1" y="connsiteY1"/>
                </a:cxn>
                <a:cxn ang="0">
                  <a:pos x="connsiteX2" y="connsiteY2"/>
                </a:cxn>
              </a:cxnLst>
              <a:rect l="l" t="t" r="r" b="b"/>
              <a:pathLst>
                <a:path w="152400" h="280987">
                  <a:moveTo>
                    <a:pt x="0" y="0"/>
                  </a:moveTo>
                  <a:cubicBezTo>
                    <a:pt x="42069" y="40878"/>
                    <a:pt x="84138" y="81756"/>
                    <a:pt x="109538" y="128587"/>
                  </a:cubicBezTo>
                  <a:cubicBezTo>
                    <a:pt x="134938" y="175418"/>
                    <a:pt x="143669" y="228202"/>
                    <a:pt x="152400" y="280987"/>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5" name="椭圆 24"/>
          <p:cNvSpPr/>
          <p:nvPr/>
        </p:nvSpPr>
        <p:spPr>
          <a:xfrm>
            <a:off x="4929718" y="4257538"/>
            <a:ext cx="60959" cy="60959"/>
          </a:xfrm>
          <a:prstGeom prst="ellipse">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a:off x="4839338" y="4069205"/>
            <a:ext cx="273047" cy="463025"/>
            <a:chOff x="8075108" y="1619555"/>
            <a:chExt cx="204785" cy="347269"/>
          </a:xfrm>
        </p:grpSpPr>
        <p:sp>
          <p:nvSpPr>
            <p:cNvPr id="27" name="任意多边形 26"/>
            <p:cNvSpPr/>
            <p:nvPr/>
          </p:nvSpPr>
          <p:spPr>
            <a:xfrm>
              <a:off x="8075108" y="1685837"/>
              <a:ext cx="152400" cy="280987"/>
            </a:xfrm>
            <a:custGeom>
              <a:avLst/>
              <a:gdLst>
                <a:gd name="connsiteX0" fmla="*/ 0 w 152400"/>
                <a:gd name="connsiteY0" fmla="*/ 0 h 280987"/>
                <a:gd name="connsiteX1" fmla="*/ 109538 w 152400"/>
                <a:gd name="connsiteY1" fmla="*/ 128587 h 280987"/>
                <a:gd name="connsiteX2" fmla="*/ 152400 w 152400"/>
                <a:gd name="connsiteY2" fmla="*/ 280987 h 280987"/>
              </a:gdLst>
              <a:ahLst/>
              <a:cxnLst>
                <a:cxn ang="0">
                  <a:pos x="connsiteX0" y="connsiteY0"/>
                </a:cxn>
                <a:cxn ang="0">
                  <a:pos x="connsiteX1" y="connsiteY1"/>
                </a:cxn>
                <a:cxn ang="0">
                  <a:pos x="connsiteX2" y="connsiteY2"/>
                </a:cxn>
              </a:cxnLst>
              <a:rect l="l" t="t" r="r" b="b"/>
              <a:pathLst>
                <a:path w="152400" h="280987">
                  <a:moveTo>
                    <a:pt x="0" y="0"/>
                  </a:moveTo>
                  <a:cubicBezTo>
                    <a:pt x="42069" y="40878"/>
                    <a:pt x="84138" y="81756"/>
                    <a:pt x="109538" y="128587"/>
                  </a:cubicBezTo>
                  <a:cubicBezTo>
                    <a:pt x="134938" y="175418"/>
                    <a:pt x="143669" y="228202"/>
                    <a:pt x="152400" y="280987"/>
                  </a:cubicBezTo>
                </a:path>
              </a:pathLst>
            </a:cu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任意多边形 27"/>
            <p:cNvSpPr/>
            <p:nvPr/>
          </p:nvSpPr>
          <p:spPr>
            <a:xfrm rot="10326667">
              <a:off x="8127493" y="1619555"/>
              <a:ext cx="152400" cy="280987"/>
            </a:xfrm>
            <a:custGeom>
              <a:avLst/>
              <a:gdLst>
                <a:gd name="connsiteX0" fmla="*/ 0 w 152400"/>
                <a:gd name="connsiteY0" fmla="*/ 0 h 280987"/>
                <a:gd name="connsiteX1" fmla="*/ 109538 w 152400"/>
                <a:gd name="connsiteY1" fmla="*/ 128587 h 280987"/>
                <a:gd name="connsiteX2" fmla="*/ 152400 w 152400"/>
                <a:gd name="connsiteY2" fmla="*/ 280987 h 280987"/>
              </a:gdLst>
              <a:ahLst/>
              <a:cxnLst>
                <a:cxn ang="0">
                  <a:pos x="connsiteX0" y="connsiteY0"/>
                </a:cxn>
                <a:cxn ang="0">
                  <a:pos x="connsiteX1" y="connsiteY1"/>
                </a:cxn>
                <a:cxn ang="0">
                  <a:pos x="connsiteX2" y="connsiteY2"/>
                </a:cxn>
              </a:cxnLst>
              <a:rect l="l" t="t" r="r" b="b"/>
              <a:pathLst>
                <a:path w="152400" h="280987">
                  <a:moveTo>
                    <a:pt x="0" y="0"/>
                  </a:moveTo>
                  <a:cubicBezTo>
                    <a:pt x="42069" y="40878"/>
                    <a:pt x="84138" y="81756"/>
                    <a:pt x="109538" y="128587"/>
                  </a:cubicBezTo>
                  <a:cubicBezTo>
                    <a:pt x="134938" y="175418"/>
                    <a:pt x="143669" y="228202"/>
                    <a:pt x="152400" y="280987"/>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 name="组合 30"/>
          <p:cNvGrpSpPr/>
          <p:nvPr/>
        </p:nvGrpSpPr>
        <p:grpSpPr>
          <a:xfrm>
            <a:off x="3548512" y="2377581"/>
            <a:ext cx="4369860" cy="2748399"/>
            <a:chOff x="5224031" y="1495154"/>
            <a:chExt cx="3277395" cy="2061299"/>
          </a:xfrm>
        </p:grpSpPr>
        <p:cxnSp>
          <p:nvCxnSpPr>
            <p:cNvPr id="3" name="直接连接符 2"/>
            <p:cNvCxnSpPr/>
            <p:nvPr/>
          </p:nvCxnSpPr>
          <p:spPr>
            <a:xfrm flipH="1">
              <a:off x="5580112" y="1779662"/>
              <a:ext cx="2592288" cy="158417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8144165" y="1761564"/>
              <a:ext cx="45719" cy="45719"/>
            </a:xfrm>
            <a:prstGeom prst="ellipse">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椭圆 28"/>
            <p:cNvSpPr/>
            <p:nvPr/>
          </p:nvSpPr>
          <p:spPr>
            <a:xfrm>
              <a:off x="5537568" y="3354313"/>
              <a:ext cx="45719" cy="45719"/>
            </a:xfrm>
            <a:prstGeom prst="ellipse">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p:nvSpPr>
          <p:spPr>
            <a:xfrm>
              <a:off x="5224031" y="3241030"/>
              <a:ext cx="344085" cy="315423"/>
            </a:xfrm>
            <a:prstGeom prst="rect">
              <a:avLst/>
            </a:prstGeom>
          </p:spPr>
          <p:txBody>
            <a:bodyPr wrap="none">
              <a:spAutoFit/>
            </a:bodyPr>
            <a:lstStyle/>
            <a:p>
              <a:r>
                <a:rPr lang="en-US" altLang="zh-CN" sz="2133" b="1" i="1" dirty="0">
                  <a:solidFill>
                    <a:srgbClr val="0070C0"/>
                  </a:solidFill>
                  <a:latin typeface="Times New Roman" panose="02020603050405020304" pitchFamily="18" charset="0"/>
                  <a:ea typeface="华文楷体" pitchFamily="2" charset="-122"/>
                  <a:cs typeface="Times New Roman" panose="02020603050405020304" pitchFamily="18" charset="0"/>
                </a:rPr>
                <a:t>B</a:t>
              </a:r>
              <a:r>
                <a:rPr lang="en-US" altLang="zh-CN" sz="2133" b="1" baseline="-25000" dirty="0">
                  <a:solidFill>
                    <a:srgbClr val="0070C0"/>
                  </a:solidFill>
                  <a:latin typeface="Times New Roman" panose="02020603050405020304" pitchFamily="18" charset="0"/>
                  <a:ea typeface="华文楷体" pitchFamily="2" charset="-122"/>
                  <a:cs typeface="Times New Roman" panose="02020603050405020304" pitchFamily="18" charset="0"/>
                </a:rPr>
                <a:t>1</a:t>
              </a:r>
              <a:endParaRPr lang="zh-CN" altLang="en-US" sz="2133" baseline="-25000" dirty="0">
                <a:latin typeface="Times New Roman" panose="02020603050405020304" pitchFamily="18" charset="0"/>
                <a:ea typeface="华文楷体" pitchFamily="2" charset="-122"/>
                <a:cs typeface="Times New Roman" panose="02020603050405020304" pitchFamily="18" charset="0"/>
              </a:endParaRPr>
            </a:p>
          </p:txBody>
        </p:sp>
        <p:sp>
          <p:nvSpPr>
            <p:cNvPr id="30" name="矩形 29"/>
            <p:cNvSpPr/>
            <p:nvPr/>
          </p:nvSpPr>
          <p:spPr>
            <a:xfrm>
              <a:off x="8157341" y="1495154"/>
              <a:ext cx="344085" cy="315423"/>
            </a:xfrm>
            <a:prstGeom prst="rect">
              <a:avLst/>
            </a:prstGeom>
          </p:spPr>
          <p:txBody>
            <a:bodyPr wrap="none">
              <a:spAutoFit/>
            </a:bodyPr>
            <a:lstStyle/>
            <a:p>
              <a:r>
                <a:rPr lang="en-US" altLang="zh-CN" sz="2133" b="1" i="1" dirty="0">
                  <a:solidFill>
                    <a:srgbClr val="0070C0"/>
                  </a:solidFill>
                  <a:latin typeface="Times New Roman" panose="02020603050405020304" pitchFamily="18" charset="0"/>
                  <a:ea typeface="华文楷体" pitchFamily="2" charset="-122"/>
                  <a:cs typeface="Times New Roman" panose="02020603050405020304" pitchFamily="18" charset="0"/>
                </a:rPr>
                <a:t>B</a:t>
              </a:r>
              <a:r>
                <a:rPr lang="en-US" altLang="zh-CN" sz="2133" b="1" baseline="-25000" dirty="0">
                  <a:solidFill>
                    <a:srgbClr val="0070C0"/>
                  </a:solidFill>
                  <a:latin typeface="Times New Roman" panose="02020603050405020304" pitchFamily="18" charset="0"/>
                  <a:ea typeface="华文楷体" pitchFamily="2" charset="-122"/>
                  <a:cs typeface="Times New Roman" panose="02020603050405020304" pitchFamily="18" charset="0"/>
                </a:rPr>
                <a:t>2</a:t>
              </a:r>
              <a:endParaRPr lang="zh-CN" altLang="en-US" sz="2133" baseline="-25000" dirty="0">
                <a:latin typeface="Times New Roman" panose="02020603050405020304" pitchFamily="18" charset="0"/>
                <a:ea typeface="华文楷体" pitchFamily="2" charset="-122"/>
                <a:cs typeface="Times New Roman" panose="02020603050405020304" pitchFamily="18" charset="0"/>
              </a:endParaRPr>
            </a:p>
          </p:txBody>
        </p:sp>
      </p:grpSp>
      <p:cxnSp>
        <p:nvCxnSpPr>
          <p:cNvPr id="33" name="直接连接符 32"/>
          <p:cNvCxnSpPr/>
          <p:nvPr/>
        </p:nvCxnSpPr>
        <p:spPr>
          <a:xfrm>
            <a:off x="7479672" y="2761084"/>
            <a:ext cx="768085" cy="13921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5216980" y="3191461"/>
            <a:ext cx="2506545" cy="1535137"/>
          </a:xfrm>
          <a:prstGeom prst="line">
            <a:avLst/>
          </a:prstGeom>
          <a:ln w="1270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rot="19685420">
            <a:off x="6010733" y="3634631"/>
            <a:ext cx="421910" cy="420564"/>
          </a:xfrm>
          <a:prstGeom prst="rect">
            <a:avLst/>
          </a:prstGeom>
        </p:spPr>
        <p:txBody>
          <a:bodyPr wrap="none">
            <a:spAutoFit/>
          </a:bodyPr>
          <a:lstStyle/>
          <a:p>
            <a:r>
              <a:rPr lang="en-US" altLang="zh-CN" sz="2133" b="1" i="1" dirty="0" err="1">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latin typeface="Times New Roman" panose="02020603050405020304" pitchFamily="18" charset="0"/>
                <a:ea typeface="华文楷体" pitchFamily="2" charset="-122"/>
                <a:cs typeface="Times New Roman" panose="02020603050405020304" pitchFamily="18" charset="0"/>
              </a:rPr>
              <a:t>b</a:t>
            </a:r>
            <a:endParaRPr lang="zh-CN" altLang="en-US" sz="2133" baseline="-25000" dirty="0">
              <a:latin typeface="Times New Roman" panose="02020603050405020304" pitchFamily="18" charset="0"/>
              <a:ea typeface="华文楷体" pitchFamily="2" charset="-122"/>
              <a:cs typeface="Times New Roman" panose="02020603050405020304" pitchFamily="18" charset="0"/>
            </a:endParaRPr>
          </a:p>
        </p:txBody>
      </p:sp>
      <p:cxnSp>
        <p:nvCxnSpPr>
          <p:cNvPr id="41" name="直接连接符 40"/>
          <p:cNvCxnSpPr/>
          <p:nvPr/>
        </p:nvCxnSpPr>
        <p:spPr>
          <a:xfrm>
            <a:off x="4960197" y="4281587"/>
            <a:ext cx="407241" cy="683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519566" y="3340464"/>
            <a:ext cx="513567" cy="8900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997042" y="4877627"/>
            <a:ext cx="794332" cy="13356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6496458" y="3305685"/>
            <a:ext cx="60959" cy="60959"/>
          </a:xfrm>
          <a:prstGeom prst="ellipse">
            <a:avLst/>
          </a:prstGeom>
          <a:solidFill>
            <a:srgbClr val="C000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6" name="直接连接符 45"/>
          <p:cNvCxnSpPr/>
          <p:nvPr/>
        </p:nvCxnSpPr>
        <p:spPr>
          <a:xfrm flipH="1">
            <a:off x="4477186" y="4153245"/>
            <a:ext cx="2506545" cy="1535137"/>
          </a:xfrm>
          <a:prstGeom prst="line">
            <a:avLst/>
          </a:prstGeom>
          <a:ln w="1270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rot="19656601">
            <a:off x="5550943" y="4416478"/>
            <a:ext cx="421910" cy="420564"/>
          </a:xfrm>
          <a:prstGeom prst="rect">
            <a:avLst/>
          </a:prstGeom>
        </p:spPr>
        <p:txBody>
          <a:bodyPr wrap="none">
            <a:spAutoFit/>
          </a:bodyPr>
          <a:lstStyle/>
          <a:p>
            <a:r>
              <a:rPr lang="en-US" altLang="zh-CN" sz="2133" b="1" i="1" dirty="0" err="1">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latin typeface="Times New Roman" panose="02020603050405020304" pitchFamily="18" charset="0"/>
                <a:ea typeface="华文楷体" pitchFamily="2" charset="-122"/>
                <a:cs typeface="Times New Roman" panose="02020603050405020304" pitchFamily="18" charset="0"/>
              </a:rPr>
              <a:t>b</a:t>
            </a:r>
            <a:endParaRPr lang="zh-CN" altLang="en-US" sz="2133" baseline="-25000" dirty="0">
              <a:latin typeface="Times New Roman" panose="02020603050405020304" pitchFamily="18" charset="0"/>
              <a:ea typeface="华文楷体" pitchFamily="2" charset="-122"/>
              <a:cs typeface="Times New Roman" panose="02020603050405020304" pitchFamily="18" charset="0"/>
            </a:endParaRPr>
          </a:p>
        </p:txBody>
      </p:sp>
      <p:grpSp>
        <p:nvGrpSpPr>
          <p:cNvPr id="50" name="组合 49"/>
          <p:cNvGrpSpPr/>
          <p:nvPr/>
        </p:nvGrpSpPr>
        <p:grpSpPr>
          <a:xfrm>
            <a:off x="6396207" y="3115569"/>
            <a:ext cx="273047" cy="463025"/>
            <a:chOff x="8075108" y="1619555"/>
            <a:chExt cx="204785" cy="347269"/>
          </a:xfrm>
        </p:grpSpPr>
        <p:sp>
          <p:nvSpPr>
            <p:cNvPr id="51" name="任意多边形 50"/>
            <p:cNvSpPr/>
            <p:nvPr/>
          </p:nvSpPr>
          <p:spPr>
            <a:xfrm>
              <a:off x="8075108" y="1685837"/>
              <a:ext cx="152400" cy="280987"/>
            </a:xfrm>
            <a:custGeom>
              <a:avLst/>
              <a:gdLst>
                <a:gd name="connsiteX0" fmla="*/ 0 w 152400"/>
                <a:gd name="connsiteY0" fmla="*/ 0 h 280987"/>
                <a:gd name="connsiteX1" fmla="*/ 109538 w 152400"/>
                <a:gd name="connsiteY1" fmla="*/ 128587 h 280987"/>
                <a:gd name="connsiteX2" fmla="*/ 152400 w 152400"/>
                <a:gd name="connsiteY2" fmla="*/ 280987 h 280987"/>
              </a:gdLst>
              <a:ahLst/>
              <a:cxnLst>
                <a:cxn ang="0">
                  <a:pos x="connsiteX0" y="connsiteY0"/>
                </a:cxn>
                <a:cxn ang="0">
                  <a:pos x="connsiteX1" y="connsiteY1"/>
                </a:cxn>
                <a:cxn ang="0">
                  <a:pos x="connsiteX2" y="connsiteY2"/>
                </a:cxn>
              </a:cxnLst>
              <a:rect l="l" t="t" r="r" b="b"/>
              <a:pathLst>
                <a:path w="152400" h="280987">
                  <a:moveTo>
                    <a:pt x="0" y="0"/>
                  </a:moveTo>
                  <a:cubicBezTo>
                    <a:pt x="42069" y="40878"/>
                    <a:pt x="84138" y="81756"/>
                    <a:pt x="109538" y="128587"/>
                  </a:cubicBezTo>
                  <a:cubicBezTo>
                    <a:pt x="134938" y="175418"/>
                    <a:pt x="143669" y="228202"/>
                    <a:pt x="152400" y="280987"/>
                  </a:cubicBezTo>
                </a:path>
              </a:pathLst>
            </a:cu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 name="任意多边形 51"/>
            <p:cNvSpPr/>
            <p:nvPr/>
          </p:nvSpPr>
          <p:spPr>
            <a:xfrm rot="10326667">
              <a:off x="8127493" y="1619555"/>
              <a:ext cx="152400" cy="280987"/>
            </a:xfrm>
            <a:custGeom>
              <a:avLst/>
              <a:gdLst>
                <a:gd name="connsiteX0" fmla="*/ 0 w 152400"/>
                <a:gd name="connsiteY0" fmla="*/ 0 h 280987"/>
                <a:gd name="connsiteX1" fmla="*/ 109538 w 152400"/>
                <a:gd name="connsiteY1" fmla="*/ 128587 h 280987"/>
                <a:gd name="connsiteX2" fmla="*/ 152400 w 152400"/>
                <a:gd name="connsiteY2" fmla="*/ 280987 h 280987"/>
              </a:gdLst>
              <a:ahLst/>
              <a:cxnLst>
                <a:cxn ang="0">
                  <a:pos x="connsiteX0" y="connsiteY0"/>
                </a:cxn>
                <a:cxn ang="0">
                  <a:pos x="connsiteX1" y="connsiteY1"/>
                </a:cxn>
                <a:cxn ang="0">
                  <a:pos x="connsiteX2" y="connsiteY2"/>
                </a:cxn>
              </a:cxnLst>
              <a:rect l="l" t="t" r="r" b="b"/>
              <a:pathLst>
                <a:path w="152400" h="280987">
                  <a:moveTo>
                    <a:pt x="0" y="0"/>
                  </a:moveTo>
                  <a:cubicBezTo>
                    <a:pt x="42069" y="40878"/>
                    <a:pt x="84138" y="81756"/>
                    <a:pt x="109538" y="128587"/>
                  </a:cubicBezTo>
                  <a:cubicBezTo>
                    <a:pt x="134938" y="175418"/>
                    <a:pt x="143669" y="228202"/>
                    <a:pt x="152400" y="280987"/>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844" name="左大括号 35843"/>
          <p:cNvSpPr/>
          <p:nvPr/>
        </p:nvSpPr>
        <p:spPr>
          <a:xfrm rot="3461785">
            <a:off x="3943467" y="3605337"/>
            <a:ext cx="553211" cy="1102051"/>
          </a:xfrm>
          <a:prstGeom prst="leftBrace">
            <a:avLst/>
          </a:prstGeom>
          <a:ln w="158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5" name="左大括号 54"/>
          <p:cNvSpPr/>
          <p:nvPr/>
        </p:nvSpPr>
        <p:spPr>
          <a:xfrm rot="3461785">
            <a:off x="6446661" y="2052260"/>
            <a:ext cx="553211" cy="1102051"/>
          </a:xfrm>
          <a:prstGeom prst="leftBrace">
            <a:avLst/>
          </a:prstGeom>
          <a:ln w="158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6" name="左大括号 55"/>
          <p:cNvSpPr/>
          <p:nvPr/>
        </p:nvSpPr>
        <p:spPr>
          <a:xfrm rot="3461785">
            <a:off x="5193913" y="2471616"/>
            <a:ext cx="553211" cy="1808112"/>
          </a:xfrm>
          <a:prstGeom prst="leftBrace">
            <a:avLst/>
          </a:prstGeom>
          <a:ln w="158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5845" name="矩形 35844"/>
          <p:cNvSpPr/>
          <p:nvPr/>
        </p:nvSpPr>
        <p:spPr>
          <a:xfrm rot="19725549">
            <a:off x="3271086" y="3561857"/>
            <a:ext cx="1378904" cy="379656"/>
          </a:xfrm>
          <a:prstGeom prst="rect">
            <a:avLst/>
          </a:prstGeom>
        </p:spPr>
        <p:txBody>
          <a:bodyPr wrap="none">
            <a:spAutoFit/>
          </a:bodyPr>
          <a:lstStyle/>
          <a:p>
            <a:r>
              <a:rPr lang="zh-CN" altLang="en-US" sz="1867" b="1" dirty="0">
                <a:solidFill>
                  <a:srgbClr val="7030A0"/>
                </a:solidFill>
                <a:latin typeface="微软雅黑" panose="020B0503020204020204" pitchFamily="34" charset="-122"/>
                <a:ea typeface="微软雅黑" panose="020B0503020204020204" pitchFamily="34" charset="-122"/>
              </a:rPr>
              <a:t>双齿啮合区</a:t>
            </a:r>
            <a:endParaRPr lang="zh-CN" altLang="en-US" sz="1867" dirty="0">
              <a:solidFill>
                <a:srgbClr val="7030A0"/>
              </a:solidFill>
              <a:latin typeface="微软雅黑" panose="020B0503020204020204" pitchFamily="34" charset="-122"/>
              <a:ea typeface="微软雅黑" panose="020B0503020204020204" pitchFamily="34" charset="-122"/>
            </a:endParaRPr>
          </a:p>
        </p:txBody>
      </p:sp>
      <p:sp>
        <p:nvSpPr>
          <p:cNvPr id="58" name="矩形 57"/>
          <p:cNvSpPr/>
          <p:nvPr/>
        </p:nvSpPr>
        <p:spPr>
          <a:xfrm rot="19725549">
            <a:off x="5772170" y="2007643"/>
            <a:ext cx="1378904" cy="379656"/>
          </a:xfrm>
          <a:prstGeom prst="rect">
            <a:avLst/>
          </a:prstGeom>
        </p:spPr>
        <p:txBody>
          <a:bodyPr wrap="none">
            <a:spAutoFit/>
          </a:bodyPr>
          <a:lstStyle/>
          <a:p>
            <a:r>
              <a:rPr lang="zh-CN" altLang="en-US" sz="1867" b="1" dirty="0">
                <a:solidFill>
                  <a:srgbClr val="7030A0"/>
                </a:solidFill>
                <a:latin typeface="微软雅黑" panose="020B0503020204020204" pitchFamily="34" charset="-122"/>
                <a:ea typeface="微软雅黑" panose="020B0503020204020204" pitchFamily="34" charset="-122"/>
              </a:rPr>
              <a:t>双齿啮合区</a:t>
            </a:r>
            <a:endParaRPr lang="zh-CN" altLang="en-US" sz="1867" dirty="0">
              <a:solidFill>
                <a:srgbClr val="7030A0"/>
              </a:solidFill>
              <a:latin typeface="微软雅黑" panose="020B0503020204020204" pitchFamily="34" charset="-122"/>
              <a:ea typeface="微软雅黑" panose="020B0503020204020204" pitchFamily="34" charset="-122"/>
            </a:endParaRPr>
          </a:p>
        </p:txBody>
      </p:sp>
      <p:sp>
        <p:nvSpPr>
          <p:cNvPr id="59" name="矩形 58"/>
          <p:cNvSpPr/>
          <p:nvPr/>
        </p:nvSpPr>
        <p:spPr>
          <a:xfrm rot="19725549">
            <a:off x="4524186" y="2767584"/>
            <a:ext cx="1378904" cy="379656"/>
          </a:xfrm>
          <a:prstGeom prst="rect">
            <a:avLst/>
          </a:prstGeom>
        </p:spPr>
        <p:txBody>
          <a:bodyPr wrap="none">
            <a:spAutoFit/>
          </a:bodyPr>
          <a:lstStyle/>
          <a:p>
            <a:r>
              <a:rPr lang="zh-CN" altLang="en-US" sz="1867" b="1" dirty="0">
                <a:solidFill>
                  <a:srgbClr val="00B050"/>
                </a:solidFill>
                <a:latin typeface="微软雅黑" panose="020B0503020204020204" pitchFamily="34" charset="-122"/>
                <a:ea typeface="微软雅黑" panose="020B0503020204020204" pitchFamily="34" charset="-122"/>
              </a:rPr>
              <a:t>单齿啮合区</a:t>
            </a:r>
            <a:endParaRPr lang="zh-CN" altLang="en-US" sz="1867" dirty="0">
              <a:solidFill>
                <a:srgbClr val="00B050"/>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7336042" y="2533929"/>
            <a:ext cx="273047" cy="463025"/>
            <a:chOff x="8075108" y="1619555"/>
            <a:chExt cx="204785" cy="347269"/>
          </a:xfrm>
        </p:grpSpPr>
        <p:sp>
          <p:nvSpPr>
            <p:cNvPr id="61" name="任意多边形 60"/>
            <p:cNvSpPr/>
            <p:nvPr/>
          </p:nvSpPr>
          <p:spPr>
            <a:xfrm>
              <a:off x="8075108" y="1685837"/>
              <a:ext cx="152400" cy="280987"/>
            </a:xfrm>
            <a:custGeom>
              <a:avLst/>
              <a:gdLst>
                <a:gd name="connsiteX0" fmla="*/ 0 w 152400"/>
                <a:gd name="connsiteY0" fmla="*/ 0 h 280987"/>
                <a:gd name="connsiteX1" fmla="*/ 109538 w 152400"/>
                <a:gd name="connsiteY1" fmla="*/ 128587 h 280987"/>
                <a:gd name="connsiteX2" fmla="*/ 152400 w 152400"/>
                <a:gd name="connsiteY2" fmla="*/ 280987 h 280987"/>
              </a:gdLst>
              <a:ahLst/>
              <a:cxnLst>
                <a:cxn ang="0">
                  <a:pos x="connsiteX0" y="connsiteY0"/>
                </a:cxn>
                <a:cxn ang="0">
                  <a:pos x="connsiteX1" y="connsiteY1"/>
                </a:cxn>
                <a:cxn ang="0">
                  <a:pos x="connsiteX2" y="connsiteY2"/>
                </a:cxn>
              </a:cxnLst>
              <a:rect l="l" t="t" r="r" b="b"/>
              <a:pathLst>
                <a:path w="152400" h="280987">
                  <a:moveTo>
                    <a:pt x="0" y="0"/>
                  </a:moveTo>
                  <a:cubicBezTo>
                    <a:pt x="42069" y="40878"/>
                    <a:pt x="84138" y="81756"/>
                    <a:pt x="109538" y="128587"/>
                  </a:cubicBezTo>
                  <a:cubicBezTo>
                    <a:pt x="134938" y="175418"/>
                    <a:pt x="143669" y="228202"/>
                    <a:pt x="152400" y="280987"/>
                  </a:cubicBezTo>
                </a:path>
              </a:pathLst>
            </a:cu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 name="任意多边形 61"/>
            <p:cNvSpPr/>
            <p:nvPr/>
          </p:nvSpPr>
          <p:spPr>
            <a:xfrm rot="10326667">
              <a:off x="8127493" y="1619555"/>
              <a:ext cx="152400" cy="280987"/>
            </a:xfrm>
            <a:custGeom>
              <a:avLst/>
              <a:gdLst>
                <a:gd name="connsiteX0" fmla="*/ 0 w 152400"/>
                <a:gd name="connsiteY0" fmla="*/ 0 h 280987"/>
                <a:gd name="connsiteX1" fmla="*/ 109538 w 152400"/>
                <a:gd name="connsiteY1" fmla="*/ 128587 h 280987"/>
                <a:gd name="connsiteX2" fmla="*/ 152400 w 152400"/>
                <a:gd name="connsiteY2" fmla="*/ 280987 h 280987"/>
              </a:gdLst>
              <a:ahLst/>
              <a:cxnLst>
                <a:cxn ang="0">
                  <a:pos x="connsiteX0" y="connsiteY0"/>
                </a:cxn>
                <a:cxn ang="0">
                  <a:pos x="connsiteX1" y="connsiteY1"/>
                </a:cxn>
                <a:cxn ang="0">
                  <a:pos x="connsiteX2" y="connsiteY2"/>
                </a:cxn>
              </a:cxnLst>
              <a:rect l="l" t="t" r="r" b="b"/>
              <a:pathLst>
                <a:path w="152400" h="280987">
                  <a:moveTo>
                    <a:pt x="0" y="0"/>
                  </a:moveTo>
                  <a:cubicBezTo>
                    <a:pt x="42069" y="40878"/>
                    <a:pt x="84138" y="81756"/>
                    <a:pt x="109538" y="128587"/>
                  </a:cubicBezTo>
                  <a:cubicBezTo>
                    <a:pt x="134938" y="175418"/>
                    <a:pt x="143669" y="228202"/>
                    <a:pt x="152400" y="280987"/>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65" name="直接连接符 64"/>
          <p:cNvCxnSpPr/>
          <p:nvPr/>
        </p:nvCxnSpPr>
        <p:spPr>
          <a:xfrm flipH="1">
            <a:off x="4689013" y="3915404"/>
            <a:ext cx="3439321" cy="2117315"/>
          </a:xfrm>
          <a:prstGeom prst="line">
            <a:avLst/>
          </a:prstGeom>
          <a:ln w="1270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rot="19657580">
            <a:off x="6104646" y="5009239"/>
            <a:ext cx="726481" cy="420564"/>
          </a:xfrm>
          <a:prstGeom prst="rect">
            <a:avLst/>
          </a:prstGeom>
        </p:spPr>
        <p:txBody>
          <a:bodyPr wrap="none">
            <a:spAutoFit/>
          </a:bodyPr>
          <a:lstStyle/>
          <a:p>
            <a:r>
              <a:rPr lang="en-US" altLang="zh-CN" sz="2133" b="1" i="1" dirty="0" err="1">
                <a:latin typeface="Symbol" panose="05050102010706020507" pitchFamily="18" charset="2"/>
                <a:ea typeface="华文楷体" pitchFamily="2" charset="-122"/>
                <a:cs typeface="Times New Roman" panose="02020603050405020304" pitchFamily="18" charset="0"/>
              </a:rPr>
              <a:t>e</a:t>
            </a:r>
            <a:r>
              <a:rPr lang="en-US" altLang="zh-CN" sz="2133" b="1" i="1" baseline="-25000" dirty="0" err="1">
                <a:latin typeface="Symbol" panose="05050102010706020507" pitchFamily="18" charset="2"/>
                <a:ea typeface="华文楷体" pitchFamily="2" charset="-122"/>
                <a:cs typeface="Times New Roman" panose="02020603050405020304" pitchFamily="18" charset="0"/>
              </a:rPr>
              <a:t>a</a:t>
            </a:r>
            <a:r>
              <a:rPr lang="en-US" altLang="zh-CN" sz="2133" b="1" i="1" dirty="0">
                <a:latin typeface="Symbol" panose="05050102010706020507" pitchFamily="18" charset="2"/>
                <a:ea typeface="华文楷体" pitchFamily="2" charset="-122"/>
                <a:cs typeface="Times New Roman" panose="02020603050405020304" pitchFamily="18" charset="0"/>
              </a:rPr>
              <a:t> </a:t>
            </a:r>
            <a:r>
              <a:rPr lang="en-US" altLang="zh-CN" sz="2133" b="1" i="1" dirty="0" err="1">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latin typeface="Times New Roman" panose="02020603050405020304" pitchFamily="18" charset="0"/>
                <a:ea typeface="华文楷体" pitchFamily="2" charset="-122"/>
                <a:cs typeface="Times New Roman" panose="02020603050405020304" pitchFamily="18" charset="0"/>
              </a:rPr>
              <a:t>b</a:t>
            </a:r>
            <a:endParaRPr lang="zh-CN" altLang="en-US" sz="2133" baseline="-25000" dirty="0">
              <a:latin typeface="Times New Roman" panose="02020603050405020304" pitchFamily="18" charset="0"/>
              <a:ea typeface="华文楷体" pitchFamily="2" charset="-122"/>
              <a:cs typeface="Times New Roman" panose="02020603050405020304" pitchFamily="18" charset="0"/>
            </a:endParaRPr>
          </a:p>
        </p:txBody>
      </p:sp>
      <p:sp>
        <p:nvSpPr>
          <p:cNvPr id="72" name="TextBox 71"/>
          <p:cNvSpPr txBox="1"/>
          <p:nvPr/>
        </p:nvSpPr>
        <p:spPr>
          <a:xfrm>
            <a:off x="1716937" y="1499421"/>
            <a:ext cx="2488182" cy="4205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marL="380990" indent="-380990">
              <a:buFont typeface="Arial" panose="020B0604020202020204" pitchFamily="34" charset="0"/>
              <a:buChar char="•"/>
            </a:pPr>
            <a:r>
              <a:rPr lang="zh-CN" altLang="en-US" sz="2133" b="1" dirty="0">
                <a:solidFill>
                  <a:srgbClr val="FF0000"/>
                </a:solidFill>
                <a:latin typeface="微软雅黑" panose="020B0503020204020204" pitchFamily="34" charset="-122"/>
                <a:ea typeface="微软雅黑" panose="020B0503020204020204" pitchFamily="34" charset="-122"/>
              </a:rPr>
              <a:t>单、双齿啮合区</a:t>
            </a:r>
          </a:p>
        </p:txBody>
      </p:sp>
      <p:sp>
        <p:nvSpPr>
          <p:cNvPr id="73" name="矩形 72"/>
          <p:cNvSpPr/>
          <p:nvPr/>
        </p:nvSpPr>
        <p:spPr>
          <a:xfrm rot="19657580">
            <a:off x="3175230" y="3166649"/>
            <a:ext cx="1183337" cy="420564"/>
          </a:xfrm>
          <a:prstGeom prst="rect">
            <a:avLst/>
          </a:prstGeom>
        </p:spPr>
        <p:txBody>
          <a:bodyPr wrap="none">
            <a:spAutoFit/>
          </a:bodyPr>
          <a:lstStyle/>
          <a:p>
            <a:r>
              <a:rPr lang="en-US" altLang="zh-CN" sz="2133" b="1" dirty="0">
                <a:solidFill>
                  <a:srgbClr val="7030A0"/>
                </a:solidFill>
                <a:latin typeface="Times New Roman" panose="02020603050405020304" pitchFamily="18" charset="0"/>
                <a:ea typeface="华文楷体" pitchFamily="2" charset="-122"/>
                <a:cs typeface="Times New Roman" panose="02020603050405020304" pitchFamily="18" charset="0"/>
              </a:rPr>
              <a:t>(</a:t>
            </a:r>
            <a:r>
              <a:rPr lang="en-US" altLang="zh-CN" sz="2133" b="1" i="1" dirty="0">
                <a:solidFill>
                  <a:srgbClr val="7030A0"/>
                </a:solidFill>
                <a:latin typeface="Symbol" panose="05050102010706020507" pitchFamily="18" charset="2"/>
                <a:ea typeface="华文楷体" pitchFamily="2" charset="-122"/>
                <a:cs typeface="Times New Roman" panose="02020603050405020304" pitchFamily="18" charset="0"/>
              </a:rPr>
              <a:t>e</a:t>
            </a:r>
            <a:r>
              <a:rPr lang="en-US" altLang="zh-CN" sz="2133" b="1" i="1" baseline="-25000" dirty="0">
                <a:solidFill>
                  <a:srgbClr val="7030A0"/>
                </a:solidFill>
                <a:latin typeface="Symbol" panose="05050102010706020507" pitchFamily="18" charset="2"/>
                <a:ea typeface="华文楷体" pitchFamily="2" charset="-122"/>
                <a:cs typeface="Times New Roman" panose="02020603050405020304" pitchFamily="18" charset="0"/>
              </a:rPr>
              <a:t>a</a:t>
            </a:r>
            <a:r>
              <a:rPr lang="en-US" altLang="zh-CN" sz="2133" b="1" dirty="0">
                <a:solidFill>
                  <a:srgbClr val="7030A0"/>
                </a:solidFill>
                <a:latin typeface="宋体" panose="02010600030101010101" pitchFamily="2" charset="-122"/>
                <a:ea typeface="宋体" panose="02010600030101010101" pitchFamily="2" charset="-122"/>
                <a:cs typeface="Times New Roman" panose="02020603050405020304" pitchFamily="18" charset="0"/>
              </a:rPr>
              <a:t>-</a:t>
            </a:r>
            <a:r>
              <a:rPr lang="en-US" altLang="zh-CN" sz="2133" b="1" dirty="0">
                <a:solidFill>
                  <a:srgbClr val="7030A0"/>
                </a:solidFill>
                <a:latin typeface="Times New Roman" panose="02020603050405020304" pitchFamily="18" charset="0"/>
                <a:ea typeface="华文楷体" pitchFamily="2" charset="-122"/>
                <a:cs typeface="Times New Roman" panose="02020603050405020304" pitchFamily="18" charset="0"/>
              </a:rPr>
              <a:t>1)</a:t>
            </a:r>
            <a:r>
              <a:rPr lang="en-US" altLang="zh-CN" sz="2133" b="1" i="1" dirty="0">
                <a:solidFill>
                  <a:srgbClr val="7030A0"/>
                </a:solidFill>
                <a:latin typeface="Symbol" panose="05050102010706020507" pitchFamily="18" charset="2"/>
                <a:ea typeface="华文楷体" pitchFamily="2" charset="-122"/>
                <a:cs typeface="Times New Roman" panose="02020603050405020304" pitchFamily="18" charset="0"/>
              </a:rPr>
              <a:t> </a:t>
            </a:r>
            <a:r>
              <a:rPr lang="en-US" altLang="zh-CN" sz="2133" b="1" i="1" dirty="0" err="1">
                <a:solidFill>
                  <a:srgbClr val="7030A0"/>
                </a:solidFill>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solidFill>
                  <a:srgbClr val="7030A0"/>
                </a:solidFill>
                <a:latin typeface="Times New Roman" panose="02020603050405020304" pitchFamily="18" charset="0"/>
                <a:ea typeface="华文楷体" pitchFamily="2" charset="-122"/>
                <a:cs typeface="Times New Roman" panose="02020603050405020304" pitchFamily="18" charset="0"/>
              </a:rPr>
              <a:t>b</a:t>
            </a:r>
            <a:endParaRPr lang="zh-CN" altLang="en-US" sz="2133" baseline="-25000" dirty="0">
              <a:solidFill>
                <a:srgbClr val="7030A0"/>
              </a:solidFill>
              <a:latin typeface="Times New Roman" panose="02020603050405020304" pitchFamily="18" charset="0"/>
              <a:ea typeface="华文楷体" pitchFamily="2" charset="-122"/>
              <a:cs typeface="Times New Roman" panose="02020603050405020304" pitchFamily="18" charset="0"/>
            </a:endParaRPr>
          </a:p>
        </p:txBody>
      </p:sp>
      <p:sp>
        <p:nvSpPr>
          <p:cNvPr id="74" name="矩形 73"/>
          <p:cNvSpPr/>
          <p:nvPr/>
        </p:nvSpPr>
        <p:spPr>
          <a:xfrm rot="19657580">
            <a:off x="5655172" y="1642966"/>
            <a:ext cx="1183337" cy="420564"/>
          </a:xfrm>
          <a:prstGeom prst="rect">
            <a:avLst/>
          </a:prstGeom>
        </p:spPr>
        <p:txBody>
          <a:bodyPr wrap="none">
            <a:spAutoFit/>
          </a:bodyPr>
          <a:lstStyle/>
          <a:p>
            <a:r>
              <a:rPr lang="en-US" altLang="zh-CN" sz="2133" b="1" dirty="0">
                <a:solidFill>
                  <a:srgbClr val="7030A0"/>
                </a:solidFill>
                <a:latin typeface="Times New Roman" panose="02020603050405020304" pitchFamily="18" charset="0"/>
                <a:ea typeface="华文楷体" pitchFamily="2" charset="-122"/>
                <a:cs typeface="Times New Roman" panose="02020603050405020304" pitchFamily="18" charset="0"/>
              </a:rPr>
              <a:t>(</a:t>
            </a:r>
            <a:r>
              <a:rPr lang="en-US" altLang="zh-CN" sz="2133" b="1" i="1" dirty="0">
                <a:solidFill>
                  <a:srgbClr val="7030A0"/>
                </a:solidFill>
                <a:latin typeface="Symbol" panose="05050102010706020507" pitchFamily="18" charset="2"/>
                <a:ea typeface="华文楷体" pitchFamily="2" charset="-122"/>
                <a:cs typeface="Times New Roman" panose="02020603050405020304" pitchFamily="18" charset="0"/>
              </a:rPr>
              <a:t>e</a:t>
            </a:r>
            <a:r>
              <a:rPr lang="en-US" altLang="zh-CN" sz="2133" b="1" i="1" baseline="-25000" dirty="0">
                <a:solidFill>
                  <a:srgbClr val="7030A0"/>
                </a:solidFill>
                <a:latin typeface="Symbol" panose="05050102010706020507" pitchFamily="18" charset="2"/>
                <a:ea typeface="华文楷体" pitchFamily="2" charset="-122"/>
                <a:cs typeface="Times New Roman" panose="02020603050405020304" pitchFamily="18" charset="0"/>
              </a:rPr>
              <a:t>a</a:t>
            </a:r>
            <a:r>
              <a:rPr lang="en-US" altLang="zh-CN" sz="2133" b="1" dirty="0">
                <a:solidFill>
                  <a:srgbClr val="7030A0"/>
                </a:solidFill>
                <a:latin typeface="宋体" panose="02010600030101010101" pitchFamily="2" charset="-122"/>
                <a:ea typeface="宋体" panose="02010600030101010101" pitchFamily="2" charset="-122"/>
                <a:cs typeface="Times New Roman" panose="02020603050405020304" pitchFamily="18" charset="0"/>
              </a:rPr>
              <a:t>-</a:t>
            </a:r>
            <a:r>
              <a:rPr lang="en-US" altLang="zh-CN" sz="2133" b="1" dirty="0">
                <a:solidFill>
                  <a:srgbClr val="7030A0"/>
                </a:solidFill>
                <a:latin typeface="Times New Roman" panose="02020603050405020304" pitchFamily="18" charset="0"/>
                <a:ea typeface="华文楷体" pitchFamily="2" charset="-122"/>
                <a:cs typeface="Times New Roman" panose="02020603050405020304" pitchFamily="18" charset="0"/>
              </a:rPr>
              <a:t>1)</a:t>
            </a:r>
            <a:r>
              <a:rPr lang="en-US" altLang="zh-CN" sz="2133" b="1" i="1" dirty="0">
                <a:solidFill>
                  <a:srgbClr val="7030A0"/>
                </a:solidFill>
                <a:latin typeface="Symbol" panose="05050102010706020507" pitchFamily="18" charset="2"/>
                <a:ea typeface="华文楷体" pitchFamily="2" charset="-122"/>
                <a:cs typeface="Times New Roman" panose="02020603050405020304" pitchFamily="18" charset="0"/>
              </a:rPr>
              <a:t> </a:t>
            </a:r>
            <a:r>
              <a:rPr lang="en-US" altLang="zh-CN" sz="2133" b="1" i="1" dirty="0" err="1">
                <a:solidFill>
                  <a:srgbClr val="7030A0"/>
                </a:solidFill>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solidFill>
                  <a:srgbClr val="7030A0"/>
                </a:solidFill>
                <a:latin typeface="Times New Roman" panose="02020603050405020304" pitchFamily="18" charset="0"/>
                <a:ea typeface="华文楷体" pitchFamily="2" charset="-122"/>
                <a:cs typeface="Times New Roman" panose="02020603050405020304" pitchFamily="18" charset="0"/>
              </a:rPr>
              <a:t>b</a:t>
            </a:r>
            <a:endParaRPr lang="zh-CN" altLang="en-US" sz="2133" baseline="-25000" dirty="0">
              <a:solidFill>
                <a:srgbClr val="7030A0"/>
              </a:solidFill>
              <a:latin typeface="Times New Roman" panose="02020603050405020304" pitchFamily="18" charset="0"/>
              <a:ea typeface="华文楷体" pitchFamily="2" charset="-122"/>
              <a:cs typeface="Times New Roman" panose="02020603050405020304" pitchFamily="18" charset="0"/>
            </a:endParaRPr>
          </a:p>
        </p:txBody>
      </p:sp>
      <p:sp>
        <p:nvSpPr>
          <p:cNvPr id="75" name="矩形 74"/>
          <p:cNvSpPr/>
          <p:nvPr/>
        </p:nvSpPr>
        <p:spPr>
          <a:xfrm rot="19657580">
            <a:off x="4399006" y="2368779"/>
            <a:ext cx="1183337" cy="420564"/>
          </a:xfrm>
          <a:prstGeom prst="rect">
            <a:avLst/>
          </a:prstGeom>
        </p:spPr>
        <p:txBody>
          <a:bodyPr wrap="none">
            <a:spAutoFit/>
          </a:bodyPr>
          <a:lstStyle/>
          <a:p>
            <a:r>
              <a:rPr lang="en-US" altLang="zh-CN" sz="2133" b="1" dirty="0">
                <a:solidFill>
                  <a:srgbClr val="00B050"/>
                </a:solidFill>
                <a:latin typeface="Times New Roman" panose="02020603050405020304" pitchFamily="18" charset="0"/>
                <a:ea typeface="华文楷体" pitchFamily="2" charset="-122"/>
                <a:cs typeface="Times New Roman" panose="02020603050405020304" pitchFamily="18" charset="0"/>
              </a:rPr>
              <a:t>(2</a:t>
            </a:r>
            <a:r>
              <a:rPr lang="en-US" altLang="zh-CN" sz="2133" b="1" dirty="0">
                <a:solidFill>
                  <a:srgbClr val="00B050"/>
                </a:solidFill>
                <a:latin typeface="宋体" panose="02010600030101010101" pitchFamily="2" charset="-122"/>
                <a:ea typeface="宋体" panose="02010600030101010101" pitchFamily="2" charset="-122"/>
                <a:cs typeface="Times New Roman" panose="02020603050405020304" pitchFamily="18" charset="0"/>
              </a:rPr>
              <a:t>-</a:t>
            </a:r>
            <a:r>
              <a:rPr lang="en-US" altLang="zh-CN" sz="2133" b="1" i="1" dirty="0">
                <a:solidFill>
                  <a:srgbClr val="00B050"/>
                </a:solidFill>
                <a:latin typeface="Symbol" panose="05050102010706020507" pitchFamily="18" charset="2"/>
                <a:ea typeface="华文楷体" pitchFamily="2" charset="-122"/>
                <a:cs typeface="Times New Roman" panose="02020603050405020304" pitchFamily="18" charset="0"/>
              </a:rPr>
              <a:t>e</a:t>
            </a:r>
            <a:r>
              <a:rPr lang="en-US" altLang="zh-CN" sz="2133" b="1" i="1" baseline="-25000" dirty="0">
                <a:solidFill>
                  <a:srgbClr val="00B050"/>
                </a:solidFill>
                <a:latin typeface="Symbol" panose="05050102010706020507" pitchFamily="18" charset="2"/>
                <a:ea typeface="华文楷体" pitchFamily="2" charset="-122"/>
                <a:cs typeface="Times New Roman" panose="02020603050405020304" pitchFamily="18" charset="0"/>
              </a:rPr>
              <a:t>a</a:t>
            </a:r>
            <a:r>
              <a:rPr lang="en-US" altLang="zh-CN" sz="2133" b="1" dirty="0">
                <a:solidFill>
                  <a:srgbClr val="00B050"/>
                </a:solidFill>
                <a:latin typeface="Times New Roman" panose="02020603050405020304" pitchFamily="18" charset="0"/>
                <a:ea typeface="华文楷体" pitchFamily="2" charset="-122"/>
                <a:cs typeface="Times New Roman" panose="02020603050405020304" pitchFamily="18" charset="0"/>
              </a:rPr>
              <a:t>)</a:t>
            </a:r>
            <a:r>
              <a:rPr lang="en-US" altLang="zh-CN" sz="2133" b="1" i="1" dirty="0">
                <a:solidFill>
                  <a:srgbClr val="00B050"/>
                </a:solidFill>
                <a:latin typeface="Symbol" panose="05050102010706020507" pitchFamily="18" charset="2"/>
                <a:ea typeface="华文楷体" pitchFamily="2" charset="-122"/>
                <a:cs typeface="Times New Roman" panose="02020603050405020304" pitchFamily="18" charset="0"/>
              </a:rPr>
              <a:t> </a:t>
            </a:r>
            <a:r>
              <a:rPr lang="en-US" altLang="zh-CN" sz="2133" b="1" i="1" dirty="0" err="1">
                <a:solidFill>
                  <a:srgbClr val="00B050"/>
                </a:solidFill>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solidFill>
                  <a:srgbClr val="00B050"/>
                </a:solidFill>
                <a:latin typeface="Times New Roman" panose="02020603050405020304" pitchFamily="18" charset="0"/>
                <a:ea typeface="华文楷体" pitchFamily="2" charset="-122"/>
                <a:cs typeface="Times New Roman" panose="02020603050405020304" pitchFamily="18" charset="0"/>
              </a:rPr>
              <a:t>b</a:t>
            </a:r>
            <a:endParaRPr lang="zh-CN" altLang="en-US" sz="2133" baseline="-25000" dirty="0">
              <a:solidFill>
                <a:srgbClr val="00B050"/>
              </a:solidFill>
              <a:latin typeface="Times New Roman" panose="02020603050405020304" pitchFamily="18" charset="0"/>
              <a:ea typeface="华文楷体" pitchFamily="2" charset="-122"/>
              <a:cs typeface="Times New Roman" panose="02020603050405020304" pitchFamily="18" charset="0"/>
            </a:endParaRPr>
          </a:p>
        </p:txBody>
      </p:sp>
      <p:sp>
        <p:nvSpPr>
          <p:cNvPr id="76" name="矩形 75"/>
          <p:cNvSpPr/>
          <p:nvPr/>
        </p:nvSpPr>
        <p:spPr>
          <a:xfrm>
            <a:off x="8304245" y="1753531"/>
            <a:ext cx="1378904" cy="379656"/>
          </a:xfrm>
          <a:prstGeom prst="rect">
            <a:avLst/>
          </a:prstGeom>
        </p:spPr>
        <p:txBody>
          <a:bodyPr wrap="none">
            <a:spAutoFit/>
          </a:bodyPr>
          <a:lstStyle/>
          <a:p>
            <a:r>
              <a:rPr lang="zh-CN" altLang="en-US" sz="1867" b="1" dirty="0">
                <a:solidFill>
                  <a:srgbClr val="7030A0"/>
                </a:solidFill>
                <a:latin typeface="微软雅黑" panose="020B0503020204020204" pitchFamily="34" charset="-122"/>
                <a:ea typeface="微软雅黑" panose="020B0503020204020204" pitchFamily="34" charset="-122"/>
              </a:rPr>
              <a:t>双齿啮合区</a:t>
            </a:r>
            <a:endParaRPr lang="zh-CN" altLang="en-US" sz="1867" dirty="0">
              <a:solidFill>
                <a:srgbClr val="7030A0"/>
              </a:solidFill>
              <a:latin typeface="微软雅黑" panose="020B0503020204020204" pitchFamily="34" charset="-122"/>
              <a:ea typeface="微软雅黑" panose="020B0503020204020204" pitchFamily="34" charset="-122"/>
            </a:endParaRPr>
          </a:p>
        </p:txBody>
      </p:sp>
      <p:sp>
        <p:nvSpPr>
          <p:cNvPr id="77" name="矩形 76"/>
          <p:cNvSpPr/>
          <p:nvPr/>
        </p:nvSpPr>
        <p:spPr>
          <a:xfrm>
            <a:off x="8784299" y="2276873"/>
            <a:ext cx="3072341" cy="420564"/>
          </a:xfrm>
          <a:prstGeom prst="rect">
            <a:avLst/>
          </a:prstGeom>
        </p:spPr>
        <p:txBody>
          <a:bodyPr wrap="square">
            <a:spAutoFit/>
          </a:bodyPr>
          <a:lstStyle/>
          <a:p>
            <a:r>
              <a:rPr lang="en-US" altLang="zh-CN" sz="2133" b="1" i="1" dirty="0" err="1">
                <a:solidFill>
                  <a:srgbClr val="7030A0"/>
                </a:solidFill>
                <a:latin typeface="Symbol" panose="05050102010706020507" pitchFamily="18" charset="2"/>
                <a:ea typeface="华文楷体" pitchFamily="2" charset="-122"/>
                <a:cs typeface="Times New Roman" panose="02020603050405020304" pitchFamily="18" charset="0"/>
              </a:rPr>
              <a:t>e</a:t>
            </a:r>
            <a:r>
              <a:rPr lang="en-US" altLang="zh-CN" sz="2133" b="1" i="1" baseline="-25000" dirty="0" err="1">
                <a:solidFill>
                  <a:srgbClr val="7030A0"/>
                </a:solidFill>
                <a:latin typeface="Symbol" panose="05050102010706020507" pitchFamily="18" charset="2"/>
                <a:ea typeface="华文楷体" pitchFamily="2" charset="-122"/>
                <a:cs typeface="Times New Roman" panose="02020603050405020304" pitchFamily="18" charset="0"/>
              </a:rPr>
              <a:t>a</a:t>
            </a:r>
            <a:r>
              <a:rPr lang="en-US" altLang="zh-CN" sz="2133" b="1" i="1" dirty="0">
                <a:solidFill>
                  <a:srgbClr val="7030A0"/>
                </a:solidFill>
                <a:latin typeface="Symbol" panose="05050102010706020507" pitchFamily="18" charset="2"/>
                <a:ea typeface="华文楷体" pitchFamily="2" charset="-122"/>
                <a:cs typeface="Times New Roman" panose="02020603050405020304" pitchFamily="18" charset="0"/>
              </a:rPr>
              <a:t> </a:t>
            </a:r>
            <a:r>
              <a:rPr lang="en-US" altLang="zh-CN" sz="2133" b="1" i="1" dirty="0" err="1">
                <a:solidFill>
                  <a:srgbClr val="7030A0"/>
                </a:solidFill>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solidFill>
                  <a:srgbClr val="7030A0"/>
                </a:solidFill>
                <a:latin typeface="Times New Roman" panose="02020603050405020304" pitchFamily="18" charset="0"/>
                <a:ea typeface="华文楷体" pitchFamily="2" charset="-122"/>
                <a:cs typeface="Times New Roman" panose="02020603050405020304" pitchFamily="18" charset="0"/>
              </a:rPr>
              <a:t>b</a:t>
            </a:r>
            <a:r>
              <a:rPr lang="en-US" altLang="zh-CN" sz="2133" b="1" dirty="0">
                <a:solidFill>
                  <a:srgbClr val="7030A0"/>
                </a:solidFill>
                <a:latin typeface="宋体" panose="02010600030101010101" pitchFamily="2" charset="-122"/>
                <a:ea typeface="宋体" panose="02010600030101010101" pitchFamily="2" charset="-122"/>
                <a:cs typeface="Times New Roman" panose="02020603050405020304" pitchFamily="18" charset="0"/>
              </a:rPr>
              <a:t>-</a:t>
            </a:r>
            <a:r>
              <a:rPr lang="en-US" altLang="zh-CN" sz="2133" b="1" i="1" dirty="0">
                <a:solidFill>
                  <a:srgbClr val="7030A0"/>
                </a:solidFill>
                <a:latin typeface="Symbol" panose="05050102010706020507" pitchFamily="18" charset="2"/>
                <a:ea typeface="华文楷体" pitchFamily="2" charset="-122"/>
                <a:cs typeface="Times New Roman" panose="02020603050405020304" pitchFamily="18" charset="0"/>
              </a:rPr>
              <a:t> </a:t>
            </a:r>
            <a:r>
              <a:rPr lang="en-US" altLang="zh-CN" sz="2133" b="1" i="1" dirty="0" err="1">
                <a:solidFill>
                  <a:srgbClr val="7030A0"/>
                </a:solidFill>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solidFill>
                  <a:srgbClr val="7030A0"/>
                </a:solidFill>
                <a:latin typeface="Times New Roman" panose="02020603050405020304" pitchFamily="18" charset="0"/>
                <a:ea typeface="华文楷体" pitchFamily="2" charset="-122"/>
                <a:cs typeface="Times New Roman" panose="02020603050405020304" pitchFamily="18" charset="0"/>
              </a:rPr>
              <a:t>b</a:t>
            </a:r>
            <a:r>
              <a:rPr lang="en-US" altLang="zh-CN" sz="2133" b="1" dirty="0">
                <a:solidFill>
                  <a:srgbClr val="7030A0"/>
                </a:solidFill>
                <a:latin typeface="宋体" panose="02010600030101010101" pitchFamily="2" charset="-122"/>
                <a:ea typeface="宋体" panose="02010600030101010101" pitchFamily="2" charset="-122"/>
                <a:cs typeface="Times New Roman" panose="02020603050405020304" pitchFamily="18" charset="0"/>
              </a:rPr>
              <a:t> =(</a:t>
            </a:r>
            <a:r>
              <a:rPr lang="en-US" altLang="zh-CN" sz="2133" b="1" i="1" dirty="0" err="1">
                <a:solidFill>
                  <a:srgbClr val="7030A0"/>
                </a:solidFill>
                <a:latin typeface="Symbol" panose="05050102010706020507" pitchFamily="18" charset="2"/>
                <a:ea typeface="华文楷体" pitchFamily="2" charset="-122"/>
                <a:cs typeface="Times New Roman" panose="02020603050405020304" pitchFamily="18" charset="0"/>
              </a:rPr>
              <a:t>e</a:t>
            </a:r>
            <a:r>
              <a:rPr lang="en-US" altLang="zh-CN" sz="2133" b="1" i="1" baseline="-25000" dirty="0" err="1">
                <a:solidFill>
                  <a:srgbClr val="7030A0"/>
                </a:solidFill>
                <a:latin typeface="Symbol" panose="05050102010706020507" pitchFamily="18" charset="2"/>
                <a:ea typeface="华文楷体" pitchFamily="2" charset="-122"/>
                <a:cs typeface="Times New Roman" panose="02020603050405020304" pitchFamily="18" charset="0"/>
              </a:rPr>
              <a:t>a</a:t>
            </a:r>
            <a:r>
              <a:rPr lang="en-US" altLang="zh-CN" sz="2133" b="1" i="1" dirty="0">
                <a:solidFill>
                  <a:srgbClr val="7030A0"/>
                </a:solidFill>
                <a:latin typeface="Symbol" panose="05050102010706020507" pitchFamily="18" charset="2"/>
                <a:ea typeface="华文楷体" pitchFamily="2" charset="-122"/>
                <a:cs typeface="Times New Roman" panose="02020603050405020304" pitchFamily="18" charset="0"/>
              </a:rPr>
              <a:t> </a:t>
            </a:r>
            <a:r>
              <a:rPr lang="en-US" altLang="zh-CN" sz="2133" b="1" dirty="0">
                <a:solidFill>
                  <a:srgbClr val="7030A0"/>
                </a:solidFill>
                <a:latin typeface="宋体" panose="02010600030101010101" pitchFamily="2" charset="-122"/>
                <a:ea typeface="宋体" panose="02010600030101010101" pitchFamily="2" charset="-122"/>
                <a:cs typeface="Times New Roman" panose="02020603050405020304" pitchFamily="18" charset="0"/>
              </a:rPr>
              <a:t>-</a:t>
            </a:r>
            <a:r>
              <a:rPr lang="en-US" altLang="zh-CN" sz="2133" b="1" i="1" dirty="0">
                <a:solidFill>
                  <a:srgbClr val="7030A0"/>
                </a:solidFill>
                <a:latin typeface="Symbol" panose="05050102010706020507" pitchFamily="18" charset="2"/>
                <a:ea typeface="华文楷体" pitchFamily="2" charset="-122"/>
                <a:cs typeface="Times New Roman" panose="02020603050405020304" pitchFamily="18" charset="0"/>
              </a:rPr>
              <a:t> </a:t>
            </a:r>
            <a:r>
              <a:rPr lang="en-US" altLang="zh-CN" sz="2133" b="1" dirty="0">
                <a:solidFill>
                  <a:srgbClr val="7030A0"/>
                </a:solidFill>
                <a:latin typeface="宋体" panose="02010600030101010101" pitchFamily="2" charset="-122"/>
                <a:ea typeface="宋体" panose="02010600030101010101" pitchFamily="2" charset="-122"/>
                <a:cs typeface="Times New Roman" panose="02020603050405020304" pitchFamily="18" charset="0"/>
              </a:rPr>
              <a:t>1)</a:t>
            </a:r>
            <a:r>
              <a:rPr lang="en-US" altLang="zh-CN" sz="2133" b="1" i="1" dirty="0">
                <a:solidFill>
                  <a:srgbClr val="7030A0"/>
                </a:solidFill>
                <a:latin typeface="Times New Roman" panose="02020603050405020304" pitchFamily="18" charset="0"/>
                <a:ea typeface="华文楷体" pitchFamily="2" charset="-122"/>
                <a:cs typeface="Times New Roman" panose="02020603050405020304" pitchFamily="18" charset="0"/>
              </a:rPr>
              <a:t> </a:t>
            </a:r>
            <a:r>
              <a:rPr lang="en-US" altLang="zh-CN" sz="2133" b="1" i="1" dirty="0" err="1">
                <a:solidFill>
                  <a:srgbClr val="7030A0"/>
                </a:solidFill>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solidFill>
                  <a:srgbClr val="7030A0"/>
                </a:solidFill>
                <a:latin typeface="Times New Roman" panose="02020603050405020304" pitchFamily="18" charset="0"/>
                <a:ea typeface="华文楷体" pitchFamily="2" charset="-122"/>
                <a:cs typeface="Times New Roman" panose="02020603050405020304" pitchFamily="18" charset="0"/>
              </a:rPr>
              <a:t>b</a:t>
            </a:r>
            <a:endParaRPr lang="zh-CN" altLang="en-US" sz="2133" baseline="-25000" dirty="0">
              <a:solidFill>
                <a:srgbClr val="7030A0"/>
              </a:solidFill>
              <a:latin typeface="Times New Roman" panose="02020603050405020304" pitchFamily="18" charset="0"/>
              <a:ea typeface="华文楷体" pitchFamily="2" charset="-122"/>
              <a:cs typeface="Times New Roman" panose="02020603050405020304" pitchFamily="18" charset="0"/>
            </a:endParaRPr>
          </a:p>
        </p:txBody>
      </p:sp>
      <p:sp>
        <p:nvSpPr>
          <p:cNvPr id="78" name="矩形 77"/>
          <p:cNvSpPr/>
          <p:nvPr/>
        </p:nvSpPr>
        <p:spPr>
          <a:xfrm>
            <a:off x="8304245" y="3374021"/>
            <a:ext cx="1378904" cy="379656"/>
          </a:xfrm>
          <a:prstGeom prst="rect">
            <a:avLst/>
          </a:prstGeom>
        </p:spPr>
        <p:txBody>
          <a:bodyPr wrap="none">
            <a:spAutoFit/>
          </a:bodyPr>
          <a:lstStyle/>
          <a:p>
            <a:r>
              <a:rPr lang="zh-CN" altLang="en-US" sz="1867" b="1" dirty="0">
                <a:solidFill>
                  <a:srgbClr val="00B050"/>
                </a:solidFill>
                <a:latin typeface="微软雅黑" panose="020B0503020204020204" pitchFamily="34" charset="-122"/>
                <a:ea typeface="微软雅黑" panose="020B0503020204020204" pitchFamily="34" charset="-122"/>
              </a:rPr>
              <a:t>单齿啮合区</a:t>
            </a:r>
            <a:endParaRPr lang="zh-CN" altLang="en-US" sz="1867" dirty="0">
              <a:solidFill>
                <a:srgbClr val="00B050"/>
              </a:solidFill>
              <a:latin typeface="微软雅黑" panose="020B0503020204020204" pitchFamily="34" charset="-122"/>
              <a:ea typeface="微软雅黑" panose="020B0503020204020204" pitchFamily="34" charset="-122"/>
            </a:endParaRPr>
          </a:p>
        </p:txBody>
      </p:sp>
      <p:sp>
        <p:nvSpPr>
          <p:cNvPr id="79" name="矩形 78"/>
          <p:cNvSpPr/>
          <p:nvPr/>
        </p:nvSpPr>
        <p:spPr>
          <a:xfrm>
            <a:off x="8846768" y="3841692"/>
            <a:ext cx="3201893" cy="420564"/>
          </a:xfrm>
          <a:prstGeom prst="rect">
            <a:avLst/>
          </a:prstGeom>
        </p:spPr>
        <p:txBody>
          <a:bodyPr wrap="square">
            <a:spAutoFit/>
          </a:bodyPr>
          <a:lstStyle/>
          <a:p>
            <a:r>
              <a:rPr lang="en-US" altLang="zh-CN" sz="2133" b="1" i="1" dirty="0" err="1">
                <a:solidFill>
                  <a:srgbClr val="00B050"/>
                </a:solidFill>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solidFill>
                  <a:srgbClr val="00B050"/>
                </a:solidFill>
                <a:latin typeface="Times New Roman" panose="02020603050405020304" pitchFamily="18" charset="0"/>
                <a:ea typeface="华文楷体" pitchFamily="2" charset="-122"/>
                <a:cs typeface="Times New Roman" panose="02020603050405020304" pitchFamily="18" charset="0"/>
              </a:rPr>
              <a:t>b</a:t>
            </a:r>
            <a:r>
              <a:rPr lang="en-US" altLang="zh-CN" sz="2133" b="1" dirty="0">
                <a:solidFill>
                  <a:srgbClr val="00B050"/>
                </a:solidFill>
                <a:latin typeface="宋体" panose="02010600030101010101" pitchFamily="2" charset="-122"/>
                <a:ea typeface="宋体" panose="02010600030101010101" pitchFamily="2" charset="-122"/>
                <a:cs typeface="Times New Roman" panose="02020603050405020304" pitchFamily="18" charset="0"/>
              </a:rPr>
              <a:t>-(</a:t>
            </a:r>
            <a:r>
              <a:rPr lang="en-US" altLang="zh-CN" sz="2133" b="1" i="1" dirty="0" err="1">
                <a:solidFill>
                  <a:srgbClr val="00B050"/>
                </a:solidFill>
                <a:latin typeface="Symbol" panose="05050102010706020507" pitchFamily="18" charset="2"/>
                <a:ea typeface="华文楷体" pitchFamily="2" charset="-122"/>
                <a:cs typeface="Times New Roman" panose="02020603050405020304" pitchFamily="18" charset="0"/>
              </a:rPr>
              <a:t>e</a:t>
            </a:r>
            <a:r>
              <a:rPr lang="en-US" altLang="zh-CN" sz="2133" b="1" i="1" baseline="-25000" dirty="0" err="1">
                <a:solidFill>
                  <a:srgbClr val="00B050"/>
                </a:solidFill>
                <a:latin typeface="Symbol" panose="05050102010706020507" pitchFamily="18" charset="2"/>
                <a:ea typeface="华文楷体" pitchFamily="2" charset="-122"/>
                <a:cs typeface="Times New Roman" panose="02020603050405020304" pitchFamily="18" charset="0"/>
              </a:rPr>
              <a:t>a</a:t>
            </a:r>
            <a:r>
              <a:rPr lang="en-US" altLang="zh-CN" sz="2133" b="1" i="1" dirty="0">
                <a:solidFill>
                  <a:srgbClr val="00B050"/>
                </a:solidFill>
                <a:latin typeface="Symbol" panose="05050102010706020507" pitchFamily="18" charset="2"/>
                <a:ea typeface="华文楷体" pitchFamily="2" charset="-122"/>
                <a:cs typeface="Times New Roman" panose="02020603050405020304" pitchFamily="18" charset="0"/>
              </a:rPr>
              <a:t> </a:t>
            </a:r>
            <a:r>
              <a:rPr lang="en-US" altLang="zh-CN" sz="2133" b="1" dirty="0">
                <a:solidFill>
                  <a:srgbClr val="00B050"/>
                </a:solidFill>
                <a:latin typeface="宋体" panose="02010600030101010101" pitchFamily="2" charset="-122"/>
                <a:ea typeface="宋体" panose="02010600030101010101" pitchFamily="2" charset="-122"/>
                <a:cs typeface="Times New Roman" panose="02020603050405020304" pitchFamily="18" charset="0"/>
              </a:rPr>
              <a:t>-</a:t>
            </a:r>
            <a:r>
              <a:rPr lang="en-US" altLang="zh-CN" sz="2133" b="1" i="1" dirty="0">
                <a:solidFill>
                  <a:srgbClr val="00B050"/>
                </a:solidFill>
                <a:latin typeface="Symbol" panose="05050102010706020507" pitchFamily="18" charset="2"/>
                <a:ea typeface="华文楷体" pitchFamily="2" charset="-122"/>
                <a:cs typeface="Times New Roman" panose="02020603050405020304" pitchFamily="18" charset="0"/>
              </a:rPr>
              <a:t> </a:t>
            </a:r>
            <a:r>
              <a:rPr lang="en-US" altLang="zh-CN" sz="2133" b="1" dirty="0">
                <a:solidFill>
                  <a:srgbClr val="00B050"/>
                </a:solidFill>
                <a:latin typeface="宋体" panose="02010600030101010101" pitchFamily="2" charset="-122"/>
                <a:ea typeface="宋体" panose="02010600030101010101" pitchFamily="2" charset="-122"/>
                <a:cs typeface="Times New Roman" panose="02020603050405020304" pitchFamily="18" charset="0"/>
              </a:rPr>
              <a:t>1)</a:t>
            </a:r>
            <a:r>
              <a:rPr lang="en-US" altLang="zh-CN" sz="2133" b="1" i="1" dirty="0">
                <a:solidFill>
                  <a:srgbClr val="00B050"/>
                </a:solidFill>
                <a:latin typeface="Times New Roman" panose="02020603050405020304" pitchFamily="18" charset="0"/>
                <a:ea typeface="华文楷体" pitchFamily="2" charset="-122"/>
                <a:cs typeface="Times New Roman" panose="02020603050405020304" pitchFamily="18" charset="0"/>
              </a:rPr>
              <a:t> </a:t>
            </a:r>
            <a:r>
              <a:rPr lang="en-US" altLang="zh-CN" sz="2133" b="1" i="1" dirty="0" err="1">
                <a:solidFill>
                  <a:srgbClr val="00B050"/>
                </a:solidFill>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solidFill>
                  <a:srgbClr val="00B050"/>
                </a:solidFill>
                <a:latin typeface="Times New Roman" panose="02020603050405020304" pitchFamily="18" charset="0"/>
                <a:ea typeface="华文楷体" pitchFamily="2" charset="-122"/>
                <a:cs typeface="Times New Roman" panose="02020603050405020304" pitchFamily="18" charset="0"/>
              </a:rPr>
              <a:t>b</a:t>
            </a:r>
            <a:r>
              <a:rPr lang="en-US" altLang="zh-CN" sz="2133" b="1" i="1" dirty="0">
                <a:solidFill>
                  <a:srgbClr val="00B050"/>
                </a:solidFill>
                <a:latin typeface="Symbol" panose="05050102010706020507" pitchFamily="18" charset="2"/>
                <a:ea typeface="华文楷体" pitchFamily="2" charset="-122"/>
                <a:cs typeface="Times New Roman" panose="02020603050405020304" pitchFamily="18" charset="0"/>
              </a:rPr>
              <a:t> </a:t>
            </a:r>
            <a:r>
              <a:rPr lang="en-US" altLang="zh-CN" sz="2133" b="1" dirty="0">
                <a:solidFill>
                  <a:srgbClr val="00B050"/>
                </a:solidFill>
                <a:latin typeface="宋体" panose="02010600030101010101" pitchFamily="2" charset="-122"/>
                <a:ea typeface="宋体" panose="02010600030101010101" pitchFamily="2" charset="-122"/>
                <a:cs typeface="Times New Roman" panose="02020603050405020304" pitchFamily="18" charset="0"/>
              </a:rPr>
              <a:t>=(2-</a:t>
            </a:r>
            <a:r>
              <a:rPr lang="en-US" altLang="zh-CN" sz="2133" b="1" i="1" dirty="0">
                <a:solidFill>
                  <a:srgbClr val="00B050"/>
                </a:solidFill>
                <a:latin typeface="Symbol" panose="05050102010706020507" pitchFamily="18" charset="2"/>
                <a:ea typeface="华文楷体" pitchFamily="2" charset="-122"/>
                <a:cs typeface="Times New Roman" panose="02020603050405020304" pitchFamily="18" charset="0"/>
              </a:rPr>
              <a:t>e</a:t>
            </a:r>
            <a:r>
              <a:rPr lang="en-US" altLang="zh-CN" sz="2133" b="1" i="1" baseline="-25000" dirty="0">
                <a:solidFill>
                  <a:srgbClr val="00B050"/>
                </a:solidFill>
                <a:latin typeface="Symbol" panose="05050102010706020507" pitchFamily="18" charset="2"/>
                <a:ea typeface="华文楷体" pitchFamily="2" charset="-122"/>
                <a:cs typeface="Times New Roman" panose="02020603050405020304" pitchFamily="18" charset="0"/>
              </a:rPr>
              <a:t>a</a:t>
            </a:r>
            <a:r>
              <a:rPr lang="en-US" altLang="zh-CN" sz="2133" b="1" i="1" dirty="0">
                <a:solidFill>
                  <a:srgbClr val="00B050"/>
                </a:solidFill>
                <a:latin typeface="Symbol" panose="05050102010706020507" pitchFamily="18" charset="2"/>
                <a:ea typeface="华文楷体" pitchFamily="2" charset="-122"/>
                <a:cs typeface="Times New Roman" panose="02020603050405020304" pitchFamily="18" charset="0"/>
              </a:rPr>
              <a:t> </a:t>
            </a:r>
            <a:r>
              <a:rPr lang="en-US" altLang="zh-CN" sz="2133" b="1" dirty="0">
                <a:solidFill>
                  <a:srgbClr val="00B050"/>
                </a:solidFill>
                <a:latin typeface="宋体" panose="02010600030101010101" pitchFamily="2" charset="-122"/>
                <a:ea typeface="宋体" panose="02010600030101010101" pitchFamily="2" charset="-122"/>
                <a:cs typeface="Times New Roman" panose="02020603050405020304" pitchFamily="18" charset="0"/>
              </a:rPr>
              <a:t>)</a:t>
            </a:r>
            <a:r>
              <a:rPr lang="en-US" altLang="zh-CN" sz="2133" b="1" i="1" dirty="0">
                <a:solidFill>
                  <a:srgbClr val="00B050"/>
                </a:solidFill>
                <a:latin typeface="Times New Roman" panose="02020603050405020304" pitchFamily="18" charset="0"/>
                <a:ea typeface="华文楷体" pitchFamily="2" charset="-122"/>
                <a:cs typeface="Times New Roman" panose="02020603050405020304" pitchFamily="18" charset="0"/>
              </a:rPr>
              <a:t> </a:t>
            </a:r>
            <a:r>
              <a:rPr lang="en-US" altLang="zh-CN" sz="2133" b="1" i="1" dirty="0" err="1">
                <a:solidFill>
                  <a:srgbClr val="00B050"/>
                </a:solidFill>
                <a:latin typeface="Times New Roman" panose="02020603050405020304" pitchFamily="18" charset="0"/>
                <a:ea typeface="华文楷体" pitchFamily="2" charset="-122"/>
                <a:cs typeface="Times New Roman" panose="02020603050405020304" pitchFamily="18" charset="0"/>
              </a:rPr>
              <a:t>p</a:t>
            </a:r>
            <a:r>
              <a:rPr lang="en-US" altLang="zh-CN" sz="2133" b="1" baseline="-25000" dirty="0" err="1">
                <a:solidFill>
                  <a:srgbClr val="00B050"/>
                </a:solidFill>
                <a:latin typeface="Times New Roman" panose="02020603050405020304" pitchFamily="18" charset="0"/>
                <a:ea typeface="华文楷体" pitchFamily="2" charset="-122"/>
                <a:cs typeface="Times New Roman" panose="02020603050405020304" pitchFamily="18" charset="0"/>
              </a:rPr>
              <a:t>b</a:t>
            </a:r>
            <a:endParaRPr lang="zh-CN" altLang="en-US" sz="2133" baseline="-25000" dirty="0">
              <a:solidFill>
                <a:srgbClr val="00B050"/>
              </a:solidFill>
              <a:latin typeface="Times New Roman" panose="02020603050405020304" pitchFamily="18" charset="0"/>
              <a:ea typeface="华文楷体" pitchFamily="2" charset="-122"/>
              <a:cs typeface="Times New Roman" panose="02020603050405020304" pitchFamily="18" charset="0"/>
            </a:endParaRPr>
          </a:p>
        </p:txBody>
      </p:sp>
      <p:sp>
        <p:nvSpPr>
          <p:cNvPr id="48" name="矩形 47"/>
          <p:cNvSpPr/>
          <p:nvPr/>
        </p:nvSpPr>
        <p:spPr>
          <a:xfrm>
            <a:off x="2813833" y="6352333"/>
            <a:ext cx="6340197" cy="461665"/>
          </a:xfrm>
          <a:prstGeom prst="rect">
            <a:avLst/>
          </a:prstGeom>
          <a:solidFill>
            <a:srgbClr val="FFFF00"/>
          </a:solidFill>
        </p:spPr>
        <p:txBody>
          <a:bodyPr wrap="none">
            <a:spAutoFit/>
          </a:bodyPr>
          <a:lstStyle/>
          <a:p>
            <a:r>
              <a:rPr lang="zh-CN" altLang="en-US" sz="2400" b="1" dirty="0">
                <a:latin typeface="微软雅黑" panose="020B0503020204020204" pitchFamily="34" charset="-122"/>
                <a:ea typeface="微软雅黑" panose="020B0503020204020204" pitchFamily="34" charset="-122"/>
              </a:rPr>
              <a:t>重合度是衡量齿轮传动性能的重要指标之一。</a:t>
            </a:r>
            <a:endParaRPr lang="zh-CN" altLang="en-US" sz="2400" dirty="0"/>
          </a:p>
        </p:txBody>
      </p:sp>
      <p:pic>
        <p:nvPicPr>
          <p:cNvPr id="7" name="图片 6"/>
          <p:cNvPicPr>
            <a:picLocks noChangeAspect="1"/>
          </p:cNvPicPr>
          <p:nvPr/>
        </p:nvPicPr>
        <p:blipFill>
          <a:blip r:embed="rId2"/>
          <a:stretch>
            <a:fillRect/>
          </a:stretch>
        </p:blipFill>
        <p:spPr>
          <a:xfrm>
            <a:off x="49069" y="2464445"/>
            <a:ext cx="2764763" cy="2901919"/>
          </a:xfrm>
          <a:prstGeom prst="rect">
            <a:avLst/>
          </a:prstGeom>
        </p:spPr>
      </p:pic>
    </p:spTree>
    <p:extLst>
      <p:ext uri="{BB962C8B-B14F-4D97-AF65-F5344CB8AC3E}">
        <p14:creationId xmlns:p14="http://schemas.microsoft.com/office/powerpoint/2010/main" val="334195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par>
                                <p:cTn id="19" presetID="10"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49" presetClass="path" presetSubtype="0" accel="50000" decel="50000" fill="hold" nodeType="clickEffect">
                                  <p:stCondLst>
                                    <p:cond delay="0"/>
                                  </p:stCondLst>
                                  <p:childTnLst>
                                    <p:animMotion origin="layout" path="M 4.44444E-6 -8.64198E-7 L -0.07813 0.08241 " pathEditMode="relative" rAng="0" ptsTypes="AA">
                                      <p:cBhvr>
                                        <p:cTn id="47" dur="2000" fill="hold"/>
                                        <p:tgtEl>
                                          <p:spTgt spid="6"/>
                                        </p:tgtEl>
                                        <p:attrNameLst>
                                          <p:attrName>ppt_x</p:attrName>
                                          <p:attrName>ppt_y</p:attrName>
                                        </p:attrNameLst>
                                      </p:cBhvr>
                                      <p:rCtr x="-3906" y="4105"/>
                                    </p:animMotion>
                                  </p:childTnLst>
                                </p:cTn>
                              </p:par>
                              <p:par>
                                <p:cTn id="48" presetID="49" presetClass="path" presetSubtype="0" accel="50000" decel="50000" fill="hold" nodeType="withEffect">
                                  <p:stCondLst>
                                    <p:cond delay="0"/>
                                  </p:stCondLst>
                                  <p:childTnLst>
                                    <p:animMotion origin="layout" path="M 1.11111E-6 3.08642E-6 L -0.08021 0.08487 " pathEditMode="relative" rAng="0" ptsTypes="AA">
                                      <p:cBhvr>
                                        <p:cTn id="49" dur="2000" fill="hold"/>
                                        <p:tgtEl>
                                          <p:spTgt spid="26"/>
                                        </p:tgtEl>
                                        <p:attrNameLst>
                                          <p:attrName>ppt_x</p:attrName>
                                          <p:attrName>ppt_y</p:attrName>
                                        </p:attrNameLst>
                                      </p:cBhvr>
                                      <p:rCtr x="-4010" y="4228"/>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5844"/>
                                        </p:tgtEl>
                                        <p:attrNameLst>
                                          <p:attrName>style.visibility</p:attrName>
                                        </p:attrNameLst>
                                      </p:cBhvr>
                                      <p:to>
                                        <p:strVal val="visible"/>
                                      </p:to>
                                    </p:set>
                                    <p:animEffect transition="in" filter="fade">
                                      <p:cBhvr>
                                        <p:cTn id="70" dur="500"/>
                                        <p:tgtEl>
                                          <p:spTgt spid="3584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5845"/>
                                        </p:tgtEl>
                                        <p:attrNameLst>
                                          <p:attrName>style.visibility</p:attrName>
                                        </p:attrNameLst>
                                      </p:cBhvr>
                                      <p:to>
                                        <p:strVal val="visible"/>
                                      </p:to>
                                    </p:set>
                                    <p:animEffect transition="in" filter="fade">
                                      <p:cBhvr>
                                        <p:cTn id="76" dur="500"/>
                                        <p:tgtEl>
                                          <p:spTgt spid="358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500"/>
                                        <p:tgtEl>
                                          <p:spTgt spid="7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fade">
                                      <p:cBhvr>
                                        <p:cTn id="87" dur="500"/>
                                        <p:tgtEl>
                                          <p:spTgt spid="7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fade">
                                      <p:cBhvr>
                                        <p:cTn id="90" dur="500"/>
                                        <p:tgtEl>
                                          <p:spTgt spid="7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500"/>
                                        <p:tgtEl>
                                          <p:spTgt spid="7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6"/>
                                        </p:tgtEl>
                                      </p:cBhvr>
                                    </p:animEffect>
                                    <p:set>
                                      <p:cBhvr>
                                        <p:cTn id="98" dur="1" fill="hold">
                                          <p:stCondLst>
                                            <p:cond delay="499"/>
                                          </p:stCondLst>
                                        </p:cTn>
                                        <p:tgtEl>
                                          <p:spTgt spid="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6"/>
                                        </p:tgtEl>
                                      </p:cBhvr>
                                    </p:animEffect>
                                    <p:set>
                                      <p:cBhvr>
                                        <p:cTn id="101" dur="1" fill="hold">
                                          <p:stCondLst>
                                            <p:cond delay="499"/>
                                          </p:stCondLst>
                                        </p:cTn>
                                        <p:tgtEl>
                                          <p:spTgt spid="26"/>
                                        </p:tgtEl>
                                        <p:attrNameLst>
                                          <p:attrName>style.visibility</p:attrName>
                                        </p:attrNameLst>
                                      </p:cBhvr>
                                      <p:to>
                                        <p:strVal val="hidden"/>
                                      </p:to>
                                    </p:set>
                                  </p:childTnLst>
                                </p:cTn>
                              </p:par>
                              <p:par>
                                <p:cTn id="102" presetID="10" presetClass="entr" presetSubtype="0" fill="hold"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childTnLst>
                          </p:cTn>
                        </p:par>
                      </p:childTnLst>
                    </p:cTn>
                  </p:par>
                  <p:par>
                    <p:cTn id="105" fill="hold">
                      <p:stCondLst>
                        <p:cond delay="indefinite"/>
                      </p:stCondLst>
                      <p:childTnLst>
                        <p:par>
                          <p:cTn id="106" fill="hold">
                            <p:stCondLst>
                              <p:cond delay="0"/>
                            </p:stCondLst>
                            <p:childTnLst>
                              <p:par>
                                <p:cTn id="107" presetID="49" presetClass="path" presetSubtype="0" accel="50000" decel="50000" fill="hold" nodeType="clickEffect">
                                  <p:stCondLst>
                                    <p:cond delay="0"/>
                                  </p:stCondLst>
                                  <p:childTnLst>
                                    <p:animMotion origin="layout" path="M 8.33333E-7 -4.32099E-6 L -0.12917 0.13426 " pathEditMode="relative" rAng="0" ptsTypes="AA">
                                      <p:cBhvr>
                                        <p:cTn id="108" dur="2000" fill="hold"/>
                                        <p:tgtEl>
                                          <p:spTgt spid="50"/>
                                        </p:tgtEl>
                                        <p:attrNameLst>
                                          <p:attrName>ppt_x</p:attrName>
                                          <p:attrName>ppt_y</p:attrName>
                                        </p:attrNameLst>
                                      </p:cBhvr>
                                      <p:rCtr x="-6458" y="6698"/>
                                    </p:animMotion>
                                  </p:childTnLst>
                                </p:cTn>
                              </p:par>
                              <p:par>
                                <p:cTn id="109" presetID="10" presetClass="entr" presetSubtype="0" fill="hold" nodeType="withEffect">
                                  <p:stCondLst>
                                    <p:cond delay="200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500"/>
                                        <p:tgtEl>
                                          <p:spTgt spid="6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56"/>
                                        </p:tgtEl>
                                        <p:attrNameLst>
                                          <p:attrName>style.visibility</p:attrName>
                                        </p:attrNameLst>
                                      </p:cBhvr>
                                      <p:to>
                                        <p:strVal val="visible"/>
                                      </p:to>
                                    </p:set>
                                    <p:animEffect transition="in" filter="fade">
                                      <p:cBhvr>
                                        <p:cTn id="116" dur="500"/>
                                        <p:tgtEl>
                                          <p:spTgt spid="5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75"/>
                                        </p:tgtEl>
                                        <p:attrNameLst>
                                          <p:attrName>style.visibility</p:attrName>
                                        </p:attrNameLst>
                                      </p:cBhvr>
                                      <p:to>
                                        <p:strVal val="visible"/>
                                      </p:to>
                                    </p:set>
                                    <p:animEffect transition="in" filter="fade">
                                      <p:cBhvr>
                                        <p:cTn id="124" dur="500"/>
                                        <p:tgtEl>
                                          <p:spTgt spid="7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8"/>
                                        </p:tgtEl>
                                        <p:attrNameLst>
                                          <p:attrName>style.visibility</p:attrName>
                                        </p:attrNameLst>
                                      </p:cBhvr>
                                      <p:to>
                                        <p:strVal val="visible"/>
                                      </p:to>
                                    </p:set>
                                    <p:animEffect transition="in" filter="fade">
                                      <p:cBhvr>
                                        <p:cTn id="127" dur="500"/>
                                        <p:tgtEl>
                                          <p:spTgt spid="7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9"/>
                                        </p:tgtEl>
                                        <p:attrNameLst>
                                          <p:attrName>style.visibility</p:attrName>
                                        </p:attrNameLst>
                                      </p:cBhvr>
                                      <p:to>
                                        <p:strVal val="visible"/>
                                      </p:to>
                                    </p:set>
                                    <p:animEffect transition="in" filter="fade">
                                      <p:cBhvr>
                                        <p:cTn id="130" dur="500"/>
                                        <p:tgtEl>
                                          <p:spTgt spid="79"/>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
                                        </p:tgtEl>
                                        <p:attrNameLst>
                                          <p:attrName>style.visibility</p:attrName>
                                        </p:attrNameLst>
                                      </p:cBhvr>
                                      <p:to>
                                        <p:strVal val="visible"/>
                                      </p:to>
                                    </p:set>
                                    <p:anim calcmode="lin" valueType="num">
                                      <p:cBhvr additive="base">
                                        <p:cTn id="135" dur="500" fill="hold"/>
                                        <p:tgtEl>
                                          <p:spTgt spid="12"/>
                                        </p:tgtEl>
                                        <p:attrNameLst>
                                          <p:attrName>ppt_x</p:attrName>
                                        </p:attrNameLst>
                                      </p:cBhvr>
                                      <p:tavLst>
                                        <p:tav tm="0">
                                          <p:val>
                                            <p:strVal val="#ppt_x"/>
                                          </p:val>
                                        </p:tav>
                                        <p:tav tm="100000">
                                          <p:val>
                                            <p:strVal val="#ppt_x"/>
                                          </p:val>
                                        </p:tav>
                                      </p:tavLst>
                                    </p:anim>
                                    <p:anim calcmode="lin" valueType="num">
                                      <p:cBhvr additive="base">
                                        <p:cTn id="1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5" grpId="0" animBg="1"/>
      <p:bldP spid="39" grpId="0"/>
      <p:bldP spid="45" grpId="0" animBg="1"/>
      <p:bldP spid="49" grpId="0"/>
      <p:bldP spid="35844" grpId="0" animBg="1"/>
      <p:bldP spid="55" grpId="0" animBg="1"/>
      <p:bldP spid="56" grpId="0" animBg="1"/>
      <p:bldP spid="35845" grpId="0"/>
      <p:bldP spid="58" grpId="0"/>
      <p:bldP spid="59" grpId="0"/>
      <p:bldP spid="69" grpId="0"/>
      <p:bldP spid="73" grpId="0"/>
      <p:bldP spid="74" grpId="0"/>
      <p:bldP spid="75" grpId="0"/>
      <p:bldP spid="76" grpId="0"/>
      <p:bldP spid="77" grpId="0"/>
      <p:bldP spid="78" grpId="0"/>
      <p:bldP spid="79" grpId="0"/>
      <p:bldP spid="4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a:spLocks noChangeArrowheads="1"/>
          </p:cNvSpPr>
          <p:nvPr/>
        </p:nvSpPr>
        <p:spPr bwMode="auto">
          <a:xfrm>
            <a:off x="74714" y="156768"/>
            <a:ext cx="1263487" cy="666786"/>
          </a:xfrm>
          <a:prstGeom prst="rect">
            <a:avLst/>
          </a:prstGeom>
          <a:noFill/>
          <a:ln w="9525" algn="ctr">
            <a:noFill/>
            <a:miter lim="800000"/>
            <a:headEnd/>
            <a:tailEnd/>
          </a:ln>
          <a:effectLst/>
        </p:spPr>
        <p:txBody>
          <a:bodyPr wrap="none">
            <a:spAutoFit/>
          </a:bodyPr>
          <a:lstStyle/>
          <a:p>
            <a:r>
              <a:rPr lang="zh-CN" altLang="en-US" sz="3733" b="1" dirty="0">
                <a:solidFill>
                  <a:srgbClr val="002060"/>
                </a:solidFill>
                <a:latin typeface="Book Antiqua" panose="02040602050305030304" pitchFamily="18" charset="0"/>
                <a:ea typeface="微软雅黑" panose="020B0503020204020204" pitchFamily="34" charset="-122"/>
                <a:cs typeface="+mj-cs"/>
              </a:rPr>
              <a:t>根</a:t>
            </a:r>
            <a:r>
              <a:rPr lang="zh-CN" altLang="en-US" sz="3733" b="1" dirty="0" smtClean="0">
                <a:solidFill>
                  <a:srgbClr val="002060"/>
                </a:solidFill>
                <a:latin typeface="Book Antiqua" panose="02040602050305030304" pitchFamily="18" charset="0"/>
                <a:ea typeface="微软雅黑" panose="020B0503020204020204" pitchFamily="34" charset="-122"/>
                <a:cs typeface="+mj-cs"/>
              </a:rPr>
              <a:t>切 </a:t>
            </a:r>
            <a:endParaRPr lang="en-US" altLang="zh-CN" sz="3733" b="1" dirty="0">
              <a:solidFill>
                <a:srgbClr val="002060"/>
              </a:solidFill>
              <a:latin typeface="Book Antiqua" panose="02040602050305030304" pitchFamily="18" charset="0"/>
              <a:ea typeface="微软雅黑" panose="020B0503020204020204" pitchFamily="34" charset="-122"/>
              <a:cs typeface="+mj-cs"/>
            </a:endParaRPr>
          </a:p>
        </p:txBody>
      </p:sp>
      <p:sp>
        <p:nvSpPr>
          <p:cNvPr id="14" name="Rectangle 3"/>
          <p:cNvSpPr>
            <a:spLocks noChangeArrowheads="1"/>
          </p:cNvSpPr>
          <p:nvPr/>
        </p:nvSpPr>
        <p:spPr bwMode="auto">
          <a:xfrm>
            <a:off x="2048083" y="1686373"/>
            <a:ext cx="4896544" cy="426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spcBef>
                <a:spcPct val="0"/>
              </a:spcBef>
              <a:defRPr kumimoji="1" sz="2400">
                <a:solidFill>
                  <a:schemeClr val="tx1"/>
                </a:solidFill>
                <a:latin typeface="Times New Roman" panose="02020603050405020304" pitchFamily="18" charset="0"/>
                <a:ea typeface="仿宋_GB2312" pitchFamily="49" charset="-122"/>
              </a:defRPr>
            </a:lvl1pPr>
            <a:lvl2pPr marL="742950" indent="-285750">
              <a:spcBef>
                <a:spcPct val="0"/>
              </a:spcBef>
              <a:defRPr kumimoji="1" sz="2400">
                <a:solidFill>
                  <a:schemeClr val="tx1"/>
                </a:solidFill>
                <a:latin typeface="Times New Roman" panose="02020603050405020304" pitchFamily="18" charset="0"/>
                <a:ea typeface="仿宋_GB2312" pitchFamily="49" charset="-122"/>
              </a:defRPr>
            </a:lvl2pPr>
            <a:lvl3pPr marL="1143000" indent="-228600">
              <a:spcBef>
                <a:spcPct val="0"/>
              </a:spcBef>
              <a:defRPr kumimoji="1" sz="2400">
                <a:solidFill>
                  <a:schemeClr val="tx1"/>
                </a:solidFill>
                <a:latin typeface="Times New Roman" panose="02020603050405020304" pitchFamily="18" charset="0"/>
                <a:ea typeface="仿宋_GB2312" pitchFamily="49" charset="-122"/>
              </a:defRPr>
            </a:lvl3pPr>
            <a:lvl4pPr marL="1600200" indent="-228600">
              <a:spcBef>
                <a:spcPct val="0"/>
              </a:spcBef>
              <a:defRPr kumimoji="1" sz="2400">
                <a:solidFill>
                  <a:schemeClr val="tx1"/>
                </a:solidFill>
                <a:latin typeface="Times New Roman" panose="02020603050405020304" pitchFamily="18" charset="0"/>
                <a:ea typeface="仿宋_GB2312" pitchFamily="49" charset="-122"/>
              </a:defRPr>
            </a:lvl4pPr>
            <a:lvl5pPr marL="2057400" indent="-228600">
              <a:spcBef>
                <a:spcPct val="0"/>
              </a:spcBef>
              <a:defRPr kumimoji="1" sz="2400">
                <a:solidFill>
                  <a:schemeClr val="tx1"/>
                </a:solidFill>
                <a:latin typeface="Times New Roman" panose="02020603050405020304" pitchFamily="18" charset="0"/>
                <a:ea typeface="仿宋_GB2312" pitchFamily="49"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仿宋_GB2312" pitchFamily="49"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仿宋_GB2312" pitchFamily="49"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仿宋_GB2312" pitchFamily="49"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仿宋_GB2312" pitchFamily="49" charset="-122"/>
              </a:defRPr>
            </a:lvl9pPr>
          </a:lstStyle>
          <a:p>
            <a:pPr marL="380990" indent="-380990" algn="just">
              <a:lnSpc>
                <a:spcPct val="110000"/>
              </a:lnSpc>
              <a:spcAft>
                <a:spcPts val="800"/>
              </a:spcAft>
              <a:buFont typeface="Arial" panose="020B0604020202020204" pitchFamily="34" charset="0"/>
              <a:buChar char="•"/>
            </a:pPr>
            <a:r>
              <a:rPr lang="zh-CN" altLang="en-US" b="1" dirty="0">
                <a:latin typeface="Book Antiqua" panose="02040602050305030304" pitchFamily="18" charset="0"/>
                <a:ea typeface="微软雅黑" panose="020B0503020204020204" pitchFamily="34" charset="-122"/>
              </a:rPr>
              <a:t>从加工的角度来看，“根切”的产生是因为刀具的齿顶线越过了</a:t>
            </a:r>
            <a:r>
              <a:rPr lang="en-US" altLang="zh-CN" b="1" i="1" dirty="0">
                <a:latin typeface="Book Antiqua" panose="02040602050305030304" pitchFamily="18" charset="0"/>
                <a:ea typeface="微软雅黑" panose="020B0503020204020204" pitchFamily="34" charset="-122"/>
              </a:rPr>
              <a:t>N</a:t>
            </a:r>
            <a:r>
              <a:rPr lang="en-US" altLang="zh-CN" b="1" baseline="-10000" dirty="0">
                <a:latin typeface="Book Antiqua" panose="02040602050305030304" pitchFamily="18" charset="0"/>
                <a:ea typeface="微软雅黑" panose="020B0503020204020204" pitchFamily="34" charset="-122"/>
              </a:rPr>
              <a:t>1</a:t>
            </a:r>
            <a:r>
              <a:rPr lang="zh-CN" altLang="en-US" b="1" dirty="0">
                <a:latin typeface="Book Antiqua" panose="02040602050305030304" pitchFamily="18" charset="0"/>
                <a:ea typeface="微软雅黑" panose="020B0503020204020204" pitchFamily="34" charset="-122"/>
              </a:rPr>
              <a:t>点。</a:t>
            </a:r>
            <a:endParaRPr lang="en-US" altLang="zh-CN" b="1" dirty="0">
              <a:latin typeface="Book Antiqua" panose="02040602050305030304" pitchFamily="18" charset="0"/>
              <a:ea typeface="微软雅黑" panose="020B0503020204020204" pitchFamily="34" charset="-122"/>
            </a:endParaRPr>
          </a:p>
          <a:p>
            <a:pPr marL="380990" indent="-380990" algn="just">
              <a:lnSpc>
                <a:spcPct val="110000"/>
              </a:lnSpc>
              <a:spcAft>
                <a:spcPts val="800"/>
              </a:spcAft>
              <a:buFont typeface="Arial" panose="020B0604020202020204" pitchFamily="34" charset="0"/>
              <a:buChar char="•"/>
            </a:pPr>
            <a:r>
              <a:rPr lang="zh-CN" altLang="en-US" b="1" dirty="0">
                <a:latin typeface="Book Antiqua" panose="02040602050305030304" pitchFamily="18" charset="0"/>
                <a:ea typeface="微软雅黑" panose="020B0503020204020204" pitchFamily="34" charset="-122"/>
              </a:rPr>
              <a:t>当刀具分度线与轮坯分度圆相切时，刀具齿顶线的位置是</a:t>
            </a:r>
            <a:r>
              <a:rPr lang="zh-CN" altLang="en-US" b="1" dirty="0">
                <a:solidFill>
                  <a:srgbClr val="0000CC"/>
                </a:solidFill>
                <a:latin typeface="Book Antiqua" panose="02040602050305030304" pitchFamily="18" charset="0"/>
                <a:ea typeface="微软雅黑" panose="020B0503020204020204" pitchFamily="34" charset="-122"/>
              </a:rPr>
              <a:t>确定的</a:t>
            </a:r>
            <a:r>
              <a:rPr lang="zh-CN" altLang="en-US" b="1" dirty="0">
                <a:latin typeface="Book Antiqua" panose="02040602050305030304" pitchFamily="18" charset="0"/>
                <a:ea typeface="微软雅黑" panose="020B0503020204020204" pitchFamily="34" charset="-122"/>
              </a:rPr>
              <a:t>（标准刀具）。因此只能控制</a:t>
            </a:r>
            <a:r>
              <a:rPr lang="en-US" altLang="zh-CN" b="1" i="1" dirty="0">
                <a:latin typeface="Book Antiqua" panose="02040602050305030304" pitchFamily="18" charset="0"/>
                <a:ea typeface="微软雅黑" panose="020B0503020204020204" pitchFamily="34" charset="-122"/>
              </a:rPr>
              <a:t>N</a:t>
            </a:r>
            <a:r>
              <a:rPr lang="en-US" altLang="zh-CN" b="1" baseline="-10000" dirty="0">
                <a:latin typeface="Book Antiqua" panose="02040602050305030304" pitchFamily="18" charset="0"/>
                <a:ea typeface="微软雅黑" panose="020B0503020204020204" pitchFamily="34" charset="-122"/>
              </a:rPr>
              <a:t>1</a:t>
            </a:r>
            <a:r>
              <a:rPr lang="zh-CN" altLang="en-US" b="1" dirty="0">
                <a:latin typeface="Book Antiqua" panose="02040602050305030304" pitchFamily="18" charset="0"/>
                <a:ea typeface="微软雅黑" panose="020B0503020204020204" pitchFamily="34" charset="-122"/>
              </a:rPr>
              <a:t>点的位置来避免产生根切。</a:t>
            </a:r>
            <a:endParaRPr lang="en-US" altLang="zh-CN" b="1" dirty="0">
              <a:latin typeface="Book Antiqua" panose="02040602050305030304" pitchFamily="18" charset="0"/>
              <a:ea typeface="微软雅黑" panose="020B0503020204020204" pitchFamily="34" charset="-122"/>
            </a:endParaRPr>
          </a:p>
          <a:p>
            <a:pPr marL="380990" indent="-380990" algn="just">
              <a:lnSpc>
                <a:spcPct val="110000"/>
              </a:lnSpc>
              <a:spcAft>
                <a:spcPts val="800"/>
              </a:spcAft>
              <a:buFont typeface="Arial" panose="020B0604020202020204" pitchFamily="34" charset="0"/>
              <a:buChar char="•"/>
            </a:pPr>
            <a:r>
              <a:rPr lang="en-US" altLang="zh-CN" b="1" i="1" dirty="0">
                <a:latin typeface="Book Antiqua" panose="02040602050305030304" pitchFamily="18" charset="0"/>
                <a:ea typeface="微软雅黑" panose="020B0503020204020204" pitchFamily="34" charset="-122"/>
              </a:rPr>
              <a:t>N</a:t>
            </a:r>
            <a:r>
              <a:rPr lang="en-US" altLang="zh-CN" b="1" baseline="-10000" dirty="0">
                <a:latin typeface="Book Antiqua" panose="02040602050305030304" pitchFamily="18" charset="0"/>
                <a:ea typeface="微软雅黑" panose="020B0503020204020204" pitchFamily="34" charset="-122"/>
              </a:rPr>
              <a:t>1</a:t>
            </a:r>
            <a:r>
              <a:rPr lang="zh-CN" altLang="en-US" b="1" dirty="0">
                <a:latin typeface="Book Antiqua" panose="02040602050305030304" pitchFamily="18" charset="0"/>
                <a:ea typeface="微软雅黑" panose="020B0503020204020204" pitchFamily="34" charset="-122"/>
              </a:rPr>
              <a:t>点的位置由基圆决定，而基圆大小与齿数有关。齿数越少，</a:t>
            </a:r>
            <a:r>
              <a:rPr lang="en-US" altLang="zh-CN" b="1" i="1" dirty="0">
                <a:latin typeface="Book Antiqua" panose="02040602050305030304" pitchFamily="18" charset="0"/>
                <a:ea typeface="微软雅黑" panose="020B0503020204020204" pitchFamily="34" charset="-122"/>
              </a:rPr>
              <a:t>N</a:t>
            </a:r>
            <a:r>
              <a:rPr lang="en-US" altLang="zh-CN" b="1" baseline="-10000" dirty="0">
                <a:latin typeface="Book Antiqua" panose="02040602050305030304" pitchFamily="18" charset="0"/>
                <a:ea typeface="微软雅黑" panose="020B0503020204020204" pitchFamily="34" charset="-122"/>
              </a:rPr>
              <a:t>1</a:t>
            </a:r>
            <a:r>
              <a:rPr lang="zh-CN" altLang="en-US" b="1" dirty="0">
                <a:latin typeface="Book Antiqua" panose="02040602050305030304" pitchFamily="18" charset="0"/>
                <a:ea typeface="微软雅黑" panose="020B0503020204020204" pitchFamily="34" charset="-122"/>
              </a:rPr>
              <a:t>点越靠近节点。</a:t>
            </a:r>
          </a:p>
        </p:txBody>
      </p:sp>
      <p:sp>
        <p:nvSpPr>
          <p:cNvPr id="19" name="Rectangle 9"/>
          <p:cNvSpPr>
            <a:spLocks noChangeArrowheads="1"/>
          </p:cNvSpPr>
          <p:nvPr/>
        </p:nvSpPr>
        <p:spPr bwMode="auto">
          <a:xfrm>
            <a:off x="2110669" y="6244088"/>
            <a:ext cx="5184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pPr algn="just">
              <a:spcBef>
                <a:spcPct val="0"/>
              </a:spcBef>
              <a:buClrTx/>
              <a:buSzTx/>
              <a:buFontTx/>
              <a:buNone/>
            </a:pPr>
            <a:r>
              <a:rPr lang="zh-CN" altLang="en-US" sz="2400" b="1" dirty="0">
                <a:solidFill>
                  <a:srgbClr val="0000CC"/>
                </a:solidFill>
                <a:latin typeface="Book Antiqua" panose="02040602050305030304" pitchFamily="18" charset="0"/>
                <a:ea typeface="微软雅黑" panose="020B0503020204020204" pitchFamily="34" charset="-122"/>
              </a:rPr>
              <a:t>控制被加工齿轮的齿数可避免根切。</a:t>
            </a:r>
            <a:endParaRPr lang="en-US" altLang="zh-CN" sz="2400" b="1" dirty="0">
              <a:solidFill>
                <a:srgbClr val="0000CC"/>
              </a:solidFill>
              <a:latin typeface="Book Antiqua" panose="02040602050305030304" pitchFamily="18" charset="0"/>
              <a:ea typeface="微软雅黑" panose="020B0503020204020204" pitchFamily="34" charset="-122"/>
            </a:endParaRPr>
          </a:p>
        </p:txBody>
      </p:sp>
      <p:pic>
        <p:nvPicPr>
          <p:cNvPr id="20" name="Picture 5" descr="G:\北航机原\chapter05\images\TM5541.jpg"/>
          <p:cNvPicPr>
            <a:picLocks noChangeAspect="1" noChangeArrowheads="1"/>
          </p:cNvPicPr>
          <p:nvPr/>
        </p:nvPicPr>
        <p:blipFill>
          <a:blip r:embed="rId2" cstate="print"/>
          <a:srcRect/>
          <a:stretch>
            <a:fillRect/>
          </a:stretch>
        </p:blipFill>
        <p:spPr bwMode="auto">
          <a:xfrm>
            <a:off x="7632171" y="1316765"/>
            <a:ext cx="4267179" cy="4807243"/>
          </a:xfrm>
          <a:prstGeom prst="rect">
            <a:avLst/>
          </a:prstGeom>
          <a:noFill/>
        </p:spPr>
      </p:pic>
    </p:spTree>
    <p:extLst>
      <p:ext uri="{BB962C8B-B14F-4D97-AF65-F5344CB8AC3E}">
        <p14:creationId xmlns:p14="http://schemas.microsoft.com/office/powerpoint/2010/main" val="379452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G:\北航机原\chapter05\images\TM5541.jpg"/>
          <p:cNvPicPr>
            <a:picLocks noChangeAspect="1" noChangeArrowheads="1"/>
          </p:cNvPicPr>
          <p:nvPr/>
        </p:nvPicPr>
        <p:blipFill>
          <a:blip r:embed="rId3" cstate="print"/>
          <a:srcRect/>
          <a:stretch>
            <a:fillRect/>
          </a:stretch>
        </p:blipFill>
        <p:spPr bwMode="auto">
          <a:xfrm>
            <a:off x="7781483" y="1124744"/>
            <a:ext cx="4267179" cy="4807243"/>
          </a:xfrm>
          <a:prstGeom prst="rect">
            <a:avLst/>
          </a:prstGeom>
          <a:noFill/>
        </p:spPr>
      </p:pic>
      <p:graphicFrame>
        <p:nvGraphicFramePr>
          <p:cNvPr id="6" name="Object 2"/>
          <p:cNvGraphicFramePr>
            <a:graphicFrameLocks noChangeAspect="1"/>
          </p:cNvGraphicFramePr>
          <p:nvPr>
            <p:extLst/>
          </p:nvPr>
        </p:nvGraphicFramePr>
        <p:xfrm>
          <a:off x="3599724" y="3248248"/>
          <a:ext cx="5318361" cy="732433"/>
        </p:xfrm>
        <a:graphic>
          <a:graphicData uri="http://schemas.openxmlformats.org/presentationml/2006/ole">
            <mc:AlternateContent xmlns:mc="http://schemas.openxmlformats.org/markup-compatibility/2006">
              <mc:Choice xmlns:v="urn:schemas-microsoft-com:vml" Requires="v">
                <p:oleObj spid="_x0000_s33978" name="Equation" r:id="rId4" imgW="2450880" imgH="393480" progId="Equation.DSMT4">
                  <p:embed/>
                </p:oleObj>
              </mc:Choice>
              <mc:Fallback>
                <p:oleObj name="Equation" r:id="rId4" imgW="2450880" imgH="393480" progId="Equation.DSMT4">
                  <p:embed/>
                  <p:pic>
                    <p:nvPicPr>
                      <p:cNvPr id="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9724" y="3248248"/>
                        <a:ext cx="5318361" cy="732433"/>
                      </a:xfrm>
                      <a:prstGeom prst="rect">
                        <a:avLst/>
                      </a:prstGeom>
                      <a:noFill/>
                      <a:ln>
                        <a:noFill/>
                      </a:ln>
                      <a:effectLst/>
                      <a:extLst/>
                    </p:spPr>
                  </p:pic>
                </p:oleObj>
              </mc:Fallback>
            </mc:AlternateContent>
          </a:graphicData>
        </a:graphic>
      </p:graphicFrame>
      <p:sp>
        <p:nvSpPr>
          <p:cNvPr id="7" name="矩形 6"/>
          <p:cNvSpPr/>
          <p:nvPr/>
        </p:nvSpPr>
        <p:spPr>
          <a:xfrm>
            <a:off x="2236700" y="5032600"/>
            <a:ext cx="4070195" cy="420564"/>
          </a:xfrm>
          <a:prstGeom prst="rect">
            <a:avLst/>
          </a:prstGeom>
          <a:noFill/>
        </p:spPr>
        <p:txBody>
          <a:bodyPr wrap="square" rtlCol="0">
            <a:spAutoFit/>
          </a:bodyPr>
          <a:lstStyle/>
          <a:p>
            <a:r>
              <a:rPr lang="zh-CN" altLang="en-US" sz="2133" b="1" dirty="0">
                <a:latin typeface="Book Antiqua" panose="02040602050305030304" pitchFamily="18" charset="0"/>
                <a:ea typeface="微软雅黑" panose="020B0503020204020204" pitchFamily="34" charset="-122"/>
              </a:rPr>
              <a:t>齿轮无根切的最小齿数为</a:t>
            </a:r>
          </a:p>
        </p:txBody>
      </p:sp>
      <p:graphicFrame>
        <p:nvGraphicFramePr>
          <p:cNvPr id="8" name="Object 3"/>
          <p:cNvGraphicFramePr>
            <a:graphicFrameLocks noChangeAspect="1"/>
          </p:cNvGraphicFramePr>
          <p:nvPr>
            <p:extLst/>
          </p:nvPr>
        </p:nvGraphicFramePr>
        <p:xfrm>
          <a:off x="2963334" y="5717118"/>
          <a:ext cx="1519767" cy="783167"/>
        </p:xfrm>
        <a:graphic>
          <a:graphicData uri="http://schemas.openxmlformats.org/presentationml/2006/ole">
            <mc:AlternateContent xmlns:mc="http://schemas.openxmlformats.org/markup-compatibility/2006">
              <mc:Choice xmlns:v="urn:schemas-microsoft-com:vml" Requires="v">
                <p:oleObj spid="_x0000_s33979" name="Equation" r:id="rId6" imgW="812520" imgH="419040" progId="Equation.DSMT4">
                  <p:embed/>
                </p:oleObj>
              </mc:Choice>
              <mc:Fallback>
                <p:oleObj name="Equation" r:id="rId6" imgW="812520" imgH="419040" progId="Equation.DSMT4">
                  <p:embed/>
                  <p:pic>
                    <p:nvPicPr>
                      <p:cNvPr id="8" name="Object 3"/>
                      <p:cNvPicPr>
                        <a:picLocks noChangeAspect="1" noChangeArrowheads="1"/>
                      </p:cNvPicPr>
                      <p:nvPr/>
                    </p:nvPicPr>
                    <p:blipFill>
                      <a:blip r:embed="rId7"/>
                      <a:srcRect/>
                      <a:stretch>
                        <a:fillRect/>
                      </a:stretch>
                    </p:blipFill>
                    <p:spPr bwMode="auto">
                      <a:xfrm>
                        <a:off x="2963334" y="5717118"/>
                        <a:ext cx="1519767" cy="783167"/>
                      </a:xfrm>
                      <a:prstGeom prst="rect">
                        <a:avLst/>
                      </a:prstGeom>
                      <a:solidFill>
                        <a:srgbClr val="92D050"/>
                      </a:solidFill>
                      <a:ln>
                        <a:noFill/>
                      </a:ln>
                      <a:effectLst/>
                      <a:extLst/>
                    </p:spPr>
                  </p:pic>
                </p:oleObj>
              </mc:Fallback>
            </mc:AlternateContent>
          </a:graphicData>
        </a:graphic>
      </p:graphicFrame>
      <p:graphicFrame>
        <p:nvGraphicFramePr>
          <p:cNvPr id="11" name="对象 10"/>
          <p:cNvGraphicFramePr>
            <a:graphicFrameLocks noChangeAspect="1"/>
          </p:cNvGraphicFramePr>
          <p:nvPr>
            <p:extLst/>
          </p:nvPr>
        </p:nvGraphicFramePr>
        <p:xfrm>
          <a:off x="5153493" y="5722590"/>
          <a:ext cx="595040" cy="371868"/>
        </p:xfrm>
        <a:graphic>
          <a:graphicData uri="http://schemas.openxmlformats.org/presentationml/2006/ole">
            <mc:AlternateContent xmlns:mc="http://schemas.openxmlformats.org/markup-compatibility/2006">
              <mc:Choice xmlns:v="urn:schemas-microsoft-com:vml" Requires="v">
                <p:oleObj spid="_x0000_s33980" name="Equation" r:id="rId8" imgW="380880" imgH="241200" progId="Equation.DSMT4">
                  <p:embed/>
                </p:oleObj>
              </mc:Choice>
              <mc:Fallback>
                <p:oleObj name="Equation" r:id="rId8" imgW="380880" imgH="241200" progId="Equation.DSMT4">
                  <p:embed/>
                  <p:pic>
                    <p:nvPicPr>
                      <p:cNvPr id="11" name="对象 10"/>
                      <p:cNvPicPr>
                        <a:picLocks noChangeAspect="1" noChangeArrowheads="1"/>
                      </p:cNvPicPr>
                      <p:nvPr/>
                    </p:nvPicPr>
                    <p:blipFill>
                      <a:blip r:embed="rId9"/>
                      <a:srcRect/>
                      <a:stretch>
                        <a:fillRect/>
                      </a:stretch>
                    </p:blipFill>
                    <p:spPr bwMode="auto">
                      <a:xfrm>
                        <a:off x="5153493" y="5722590"/>
                        <a:ext cx="595040" cy="371868"/>
                      </a:xfrm>
                      <a:prstGeom prst="rect">
                        <a:avLst/>
                      </a:prstGeom>
                      <a:noFill/>
                      <a:extLst/>
                    </p:spPr>
                  </p:pic>
                </p:oleObj>
              </mc:Fallback>
            </mc:AlternateContent>
          </a:graphicData>
        </a:graphic>
      </p:graphicFrame>
      <p:graphicFrame>
        <p:nvGraphicFramePr>
          <p:cNvPr id="12" name="对象 11"/>
          <p:cNvGraphicFramePr>
            <a:graphicFrameLocks noChangeAspect="1"/>
          </p:cNvGraphicFramePr>
          <p:nvPr>
            <p:extLst/>
          </p:nvPr>
        </p:nvGraphicFramePr>
        <p:xfrm>
          <a:off x="5058757" y="6230573"/>
          <a:ext cx="845223" cy="331392"/>
        </p:xfrm>
        <a:graphic>
          <a:graphicData uri="http://schemas.openxmlformats.org/presentationml/2006/ole">
            <mc:AlternateContent xmlns:mc="http://schemas.openxmlformats.org/markup-compatibility/2006">
              <mc:Choice xmlns:v="urn:schemas-microsoft-com:vml" Requires="v">
                <p:oleObj spid="_x0000_s33981" name="公式" r:id="rId10" imgW="495000" imgH="203040" progId="Equation.3">
                  <p:embed/>
                </p:oleObj>
              </mc:Choice>
              <mc:Fallback>
                <p:oleObj name="公式" r:id="rId10" imgW="495000" imgH="203040" progId="Equation.3">
                  <p:embed/>
                  <p:pic>
                    <p:nvPicPr>
                      <p:cNvPr id="12" name="对象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8757" y="6230573"/>
                        <a:ext cx="845223" cy="331392"/>
                      </a:xfrm>
                      <a:prstGeom prst="rect">
                        <a:avLst/>
                      </a:prstGeom>
                      <a:noFill/>
                      <a:extLst/>
                    </p:spPr>
                  </p:pic>
                </p:oleObj>
              </mc:Fallback>
            </mc:AlternateContent>
          </a:graphicData>
        </a:graphic>
      </p:graphicFrame>
      <p:graphicFrame>
        <p:nvGraphicFramePr>
          <p:cNvPr id="15" name="Object 1"/>
          <p:cNvGraphicFramePr>
            <a:graphicFrameLocks noChangeAspect="1"/>
          </p:cNvGraphicFramePr>
          <p:nvPr>
            <p:extLst/>
          </p:nvPr>
        </p:nvGraphicFramePr>
        <p:xfrm>
          <a:off x="3611279" y="2468894"/>
          <a:ext cx="1321037" cy="480053"/>
        </p:xfrm>
        <a:graphic>
          <a:graphicData uri="http://schemas.openxmlformats.org/presentationml/2006/ole">
            <mc:AlternateContent xmlns:mc="http://schemas.openxmlformats.org/markup-compatibility/2006">
              <mc:Choice xmlns:v="urn:schemas-microsoft-com:vml" Requires="v">
                <p:oleObj spid="_x0000_s33982" name="Equation" r:id="rId12" imgW="698400" imgH="253800" progId="Equation.DSMT4">
                  <p:embed/>
                </p:oleObj>
              </mc:Choice>
              <mc:Fallback>
                <p:oleObj name="Equation" r:id="rId12" imgW="698400" imgH="253800" progId="Equation.DSMT4">
                  <p:embed/>
                  <p:pic>
                    <p:nvPicPr>
                      <p:cNvPr id="15" name="Object 1"/>
                      <p:cNvPicPr>
                        <a:picLocks noChangeAspect="1" noChangeArrowheads="1"/>
                      </p:cNvPicPr>
                      <p:nvPr/>
                    </p:nvPicPr>
                    <p:blipFill>
                      <a:blip r:embed="rId13"/>
                      <a:srcRect/>
                      <a:stretch>
                        <a:fillRect/>
                      </a:stretch>
                    </p:blipFill>
                    <p:spPr bwMode="auto">
                      <a:xfrm>
                        <a:off x="3611279" y="2468894"/>
                        <a:ext cx="1321037" cy="480053"/>
                      </a:xfrm>
                      <a:prstGeom prst="rect">
                        <a:avLst/>
                      </a:prstGeom>
                      <a:noFill/>
                      <a:ln>
                        <a:noFill/>
                      </a:ln>
                      <a:effectLst/>
                      <a:extLst/>
                    </p:spPr>
                  </p:pic>
                </p:oleObj>
              </mc:Fallback>
            </mc:AlternateContent>
          </a:graphicData>
        </a:graphic>
      </p:graphicFrame>
      <p:graphicFrame>
        <p:nvGraphicFramePr>
          <p:cNvPr id="16" name="Object 2"/>
          <p:cNvGraphicFramePr>
            <a:graphicFrameLocks noChangeAspect="1"/>
          </p:cNvGraphicFramePr>
          <p:nvPr>
            <p:extLst/>
          </p:nvPr>
        </p:nvGraphicFramePr>
        <p:xfrm>
          <a:off x="3599723" y="4096182"/>
          <a:ext cx="2127120" cy="785460"/>
        </p:xfrm>
        <a:graphic>
          <a:graphicData uri="http://schemas.openxmlformats.org/presentationml/2006/ole">
            <mc:AlternateContent xmlns:mc="http://schemas.openxmlformats.org/markup-compatibility/2006">
              <mc:Choice xmlns:v="urn:schemas-microsoft-com:vml" Requires="v">
                <p:oleObj spid="_x0000_s33983" name="Equation" r:id="rId14" imgW="1066680" imgH="393480" progId="Equation.DSMT4">
                  <p:embed/>
                </p:oleObj>
              </mc:Choice>
              <mc:Fallback>
                <p:oleObj name="Equation" r:id="rId14" imgW="1066680" imgH="393480" progId="Equation.DSMT4">
                  <p:embed/>
                  <p:pic>
                    <p:nvPicPr>
                      <p:cNvPr id="16" name="Object 2"/>
                      <p:cNvPicPr>
                        <a:picLocks noChangeAspect="1" noChangeArrowheads="1"/>
                      </p:cNvPicPr>
                      <p:nvPr/>
                    </p:nvPicPr>
                    <p:blipFill>
                      <a:blip r:embed="rId15"/>
                      <a:srcRect/>
                      <a:stretch>
                        <a:fillRect/>
                      </a:stretch>
                    </p:blipFill>
                    <p:spPr bwMode="auto">
                      <a:xfrm>
                        <a:off x="3599723" y="4096182"/>
                        <a:ext cx="2127120" cy="785460"/>
                      </a:xfrm>
                      <a:prstGeom prst="rect">
                        <a:avLst/>
                      </a:prstGeom>
                      <a:noFill/>
                      <a:ln>
                        <a:noFill/>
                      </a:ln>
                      <a:effectLst/>
                      <a:extLst/>
                    </p:spPr>
                  </p:pic>
                </p:oleObj>
              </mc:Fallback>
            </mc:AlternateContent>
          </a:graphicData>
        </a:graphic>
      </p:graphicFrame>
      <p:graphicFrame>
        <p:nvGraphicFramePr>
          <p:cNvPr id="17" name="Object 2"/>
          <p:cNvGraphicFramePr>
            <a:graphicFrameLocks noChangeAspect="1"/>
          </p:cNvGraphicFramePr>
          <p:nvPr>
            <p:extLst/>
          </p:nvPr>
        </p:nvGraphicFramePr>
        <p:xfrm>
          <a:off x="6470016" y="4089379"/>
          <a:ext cx="1152128" cy="762037"/>
        </p:xfrm>
        <a:graphic>
          <a:graphicData uri="http://schemas.openxmlformats.org/presentationml/2006/ole">
            <mc:AlternateContent xmlns:mc="http://schemas.openxmlformats.org/markup-compatibility/2006">
              <mc:Choice xmlns:v="urn:schemas-microsoft-com:vml" Requires="v">
                <p:oleObj spid="_x0000_s33984" name="Equation" r:id="rId16" imgW="634680" imgH="419040" progId="Equation.DSMT4">
                  <p:embed/>
                </p:oleObj>
              </mc:Choice>
              <mc:Fallback>
                <p:oleObj name="Equation" r:id="rId16" imgW="634680" imgH="419040" progId="Equation.DSMT4">
                  <p:embed/>
                  <p:pic>
                    <p:nvPicPr>
                      <p:cNvPr id="17" name="Object 2"/>
                      <p:cNvPicPr>
                        <a:picLocks noChangeAspect="1" noChangeArrowheads="1"/>
                      </p:cNvPicPr>
                      <p:nvPr/>
                    </p:nvPicPr>
                    <p:blipFill>
                      <a:blip r:embed="rId17"/>
                      <a:srcRect/>
                      <a:stretch>
                        <a:fillRect/>
                      </a:stretch>
                    </p:blipFill>
                    <p:spPr bwMode="auto">
                      <a:xfrm>
                        <a:off x="6470016" y="4089379"/>
                        <a:ext cx="1152128" cy="762037"/>
                      </a:xfrm>
                      <a:prstGeom prst="rect">
                        <a:avLst/>
                      </a:prstGeom>
                      <a:noFill/>
                      <a:ln>
                        <a:noFill/>
                      </a:ln>
                      <a:effectLst/>
                      <a:extLst/>
                    </p:spPr>
                  </p:pic>
                </p:oleObj>
              </mc:Fallback>
            </mc:AlternateContent>
          </a:graphicData>
        </a:graphic>
      </p:graphicFrame>
      <p:sp>
        <p:nvSpPr>
          <p:cNvPr id="18" name="TextBox 17"/>
          <p:cNvSpPr txBox="1"/>
          <p:nvPr/>
        </p:nvSpPr>
        <p:spPr>
          <a:xfrm>
            <a:off x="4450037" y="1533658"/>
            <a:ext cx="4992555" cy="420564"/>
          </a:xfrm>
          <a:prstGeom prst="rect">
            <a:avLst/>
          </a:prstGeom>
          <a:noFill/>
        </p:spPr>
        <p:txBody>
          <a:bodyPr wrap="square" rtlCol="0">
            <a:spAutoFit/>
          </a:bodyPr>
          <a:lstStyle/>
          <a:p>
            <a:r>
              <a:rPr lang="zh-CN" altLang="en-US" sz="2133" b="1" dirty="0">
                <a:latin typeface="Book Antiqua" panose="02040602050305030304" pitchFamily="18" charset="0"/>
                <a:ea typeface="微软雅黑" panose="020B0503020204020204" pitchFamily="34" charset="-122"/>
              </a:rPr>
              <a:t>啮合极限点必须位于刀具齿顶线之上。</a:t>
            </a:r>
          </a:p>
        </p:txBody>
      </p:sp>
      <p:sp>
        <p:nvSpPr>
          <p:cNvPr id="19" name="TextBox 18"/>
          <p:cNvSpPr txBox="1"/>
          <p:nvPr/>
        </p:nvSpPr>
        <p:spPr>
          <a:xfrm>
            <a:off x="2137851" y="1509274"/>
            <a:ext cx="1653893" cy="420564"/>
          </a:xfrm>
          <a:prstGeom prst="rect">
            <a:avLst/>
          </a:prstGeom>
          <a:noFill/>
        </p:spPr>
        <p:txBody>
          <a:bodyPr wrap="square" rtlCol="0">
            <a:spAutoFit/>
          </a:bodyPr>
          <a:lstStyle/>
          <a:p>
            <a:r>
              <a:rPr lang="zh-CN" altLang="en-US" sz="2133" b="1" dirty="0">
                <a:latin typeface="Book Antiqua" panose="02040602050305030304" pitchFamily="18" charset="0"/>
                <a:ea typeface="微软雅黑" panose="020B0503020204020204" pitchFamily="34" charset="-122"/>
              </a:rPr>
              <a:t>避免根切</a:t>
            </a:r>
          </a:p>
        </p:txBody>
      </p:sp>
      <p:sp>
        <p:nvSpPr>
          <p:cNvPr id="20" name="右箭头 19"/>
          <p:cNvSpPr/>
          <p:nvPr/>
        </p:nvSpPr>
        <p:spPr>
          <a:xfrm>
            <a:off x="3599723" y="1734977"/>
            <a:ext cx="672075"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 name="下箭头 1"/>
          <p:cNvSpPr/>
          <p:nvPr/>
        </p:nvSpPr>
        <p:spPr>
          <a:xfrm>
            <a:off x="4467557" y="1985062"/>
            <a:ext cx="96011" cy="387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1" name="下箭头 20"/>
          <p:cNvSpPr/>
          <p:nvPr/>
        </p:nvSpPr>
        <p:spPr>
          <a:xfrm>
            <a:off x="4467557" y="2950473"/>
            <a:ext cx="96011" cy="387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3" name="下箭头 22"/>
          <p:cNvSpPr/>
          <p:nvPr/>
        </p:nvSpPr>
        <p:spPr>
          <a:xfrm>
            <a:off x="4467557" y="3813043"/>
            <a:ext cx="96011" cy="387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 name="右箭头 2"/>
          <p:cNvSpPr/>
          <p:nvPr/>
        </p:nvSpPr>
        <p:spPr>
          <a:xfrm>
            <a:off x="5844545" y="4460734"/>
            <a:ext cx="498927"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4" name="右箭头 23"/>
          <p:cNvSpPr/>
          <p:nvPr/>
        </p:nvSpPr>
        <p:spPr>
          <a:xfrm>
            <a:off x="4628935" y="6147778"/>
            <a:ext cx="1677959"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aphicFrame>
        <p:nvGraphicFramePr>
          <p:cNvPr id="25" name="Object 3"/>
          <p:cNvGraphicFramePr>
            <a:graphicFrameLocks noChangeAspect="1"/>
          </p:cNvGraphicFramePr>
          <p:nvPr>
            <p:extLst/>
          </p:nvPr>
        </p:nvGraphicFramePr>
        <p:xfrm>
          <a:off x="6502533" y="5778500"/>
          <a:ext cx="2281767" cy="738717"/>
        </p:xfrm>
        <a:graphic>
          <a:graphicData uri="http://schemas.openxmlformats.org/presentationml/2006/ole">
            <mc:AlternateContent xmlns:mc="http://schemas.openxmlformats.org/markup-compatibility/2006">
              <mc:Choice xmlns:v="urn:schemas-microsoft-com:vml" Requires="v">
                <p:oleObj spid="_x0000_s33985" name="Equation" r:id="rId18" imgW="1218960" imgH="393480" progId="Equation.DSMT4">
                  <p:embed/>
                </p:oleObj>
              </mc:Choice>
              <mc:Fallback>
                <p:oleObj name="Equation" r:id="rId18" imgW="1218960" imgH="393480" progId="Equation.DSMT4">
                  <p:embed/>
                  <p:pic>
                    <p:nvPicPr>
                      <p:cNvPr id="25" name="Object 3"/>
                      <p:cNvPicPr>
                        <a:picLocks noChangeAspect="1" noChangeArrowheads="1"/>
                      </p:cNvPicPr>
                      <p:nvPr/>
                    </p:nvPicPr>
                    <p:blipFill>
                      <a:blip r:embed="rId19"/>
                      <a:srcRect/>
                      <a:stretch>
                        <a:fillRect/>
                      </a:stretch>
                    </p:blipFill>
                    <p:spPr bwMode="auto">
                      <a:xfrm>
                        <a:off x="6502533" y="5778500"/>
                        <a:ext cx="2281767" cy="738717"/>
                      </a:xfrm>
                      <a:prstGeom prst="rect">
                        <a:avLst/>
                      </a:prstGeom>
                      <a:noFill/>
                      <a:ln>
                        <a:noFill/>
                      </a:ln>
                      <a:effectLst/>
                      <a:extLst/>
                    </p:spPr>
                  </p:pic>
                </p:oleObj>
              </mc:Fallback>
            </mc:AlternateContent>
          </a:graphicData>
        </a:graphic>
      </p:graphicFrame>
      <p:sp>
        <p:nvSpPr>
          <p:cNvPr id="26" name="Text Box 12"/>
          <p:cNvSpPr txBox="1">
            <a:spLocks noChangeArrowheads="1"/>
          </p:cNvSpPr>
          <p:nvPr/>
        </p:nvSpPr>
        <p:spPr bwMode="auto">
          <a:xfrm>
            <a:off x="0" y="75593"/>
            <a:ext cx="3467616"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Book Antiqua" panose="02040602050305030304" pitchFamily="18" charset="0"/>
                <a:ea typeface="微软雅黑" panose="020B0503020204020204" pitchFamily="34" charset="-122"/>
                <a:cs typeface="+mj-cs"/>
              </a:rPr>
              <a:t>不根切的最少齿数</a:t>
            </a:r>
            <a:endParaRPr lang="en-US" altLang="zh-CN" sz="3200" b="1" dirty="0">
              <a:solidFill>
                <a:srgbClr val="002060"/>
              </a:solidFill>
              <a:latin typeface="Book Antiqua" panose="02040602050305030304" pitchFamily="18" charset="0"/>
              <a:ea typeface="微软雅黑" panose="020B0503020204020204" pitchFamily="34" charset="-122"/>
              <a:cs typeface="+mj-cs"/>
            </a:endParaRPr>
          </a:p>
        </p:txBody>
      </p:sp>
      <p:cxnSp>
        <p:nvCxnSpPr>
          <p:cNvPr id="22" name="直接连接符 21"/>
          <p:cNvCxnSpPr/>
          <p:nvPr/>
        </p:nvCxnSpPr>
        <p:spPr>
          <a:xfrm>
            <a:off x="10973492" y="4522966"/>
            <a:ext cx="0" cy="48167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4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ppt_x"/>
                                          </p:val>
                                        </p:tav>
                                        <p:tav tm="100000">
                                          <p:val>
                                            <p:strVal val="#ppt_x"/>
                                          </p:val>
                                        </p:tav>
                                      </p:tavLst>
                                    </p:anim>
                                    <p:anim calcmode="lin" valueType="num">
                                      <p:cBhvr additive="base">
                                        <p:cTn id="6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21" grpId="0" animBg="1"/>
      <p:bldP spid="23" grpId="0" animBg="1"/>
      <p:bldP spid="3" grpId="0" animBg="1"/>
      <p:bldP spid="2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27" y="1434658"/>
            <a:ext cx="8124119" cy="461665"/>
          </a:xfrm>
          <a:prstGeom prst="rect">
            <a:avLst/>
          </a:prstGeom>
          <a:noFill/>
        </p:spPr>
        <p:txBody>
          <a:bodyPr wrap="square" rtlCol="0">
            <a:spAutoFit/>
          </a:bodyPr>
          <a:lstStyle/>
          <a:p>
            <a:r>
              <a:rPr lang="zh-CN" altLang="en-US" sz="2400" b="1" dirty="0">
                <a:latin typeface="Book Antiqua" panose="02040602050305030304" pitchFamily="18" charset="0"/>
                <a:ea typeface="微软雅黑" panose="020B0503020204020204" pitchFamily="34" charset="-122"/>
              </a:rPr>
              <a:t>齿轮不产生根切时刀具沿径向所需移动的位移为</a:t>
            </a:r>
            <a:r>
              <a:rPr lang="en-US" altLang="zh-CN" sz="2400" b="1" i="1" dirty="0" err="1">
                <a:latin typeface="Book Antiqua" panose="02040602050305030304" pitchFamily="18" charset="0"/>
                <a:ea typeface="微软雅黑" panose="020B0503020204020204" pitchFamily="34" charset="-122"/>
                <a:cs typeface="Times New Roman" pitchFamily="18" charset="0"/>
              </a:rPr>
              <a:t>xm</a:t>
            </a:r>
            <a:r>
              <a:rPr lang="zh-CN" altLang="en-US" sz="2400" b="1" dirty="0">
                <a:latin typeface="Book Antiqua" panose="02040602050305030304" pitchFamily="18" charset="0"/>
                <a:ea typeface="微软雅黑" panose="020B0503020204020204" pitchFamily="34" charset="-122"/>
              </a:rPr>
              <a:t> 。</a:t>
            </a:r>
            <a:endParaRPr lang="zh-CN" altLang="en-US" sz="2400" b="1" i="1" baseline="-25000" dirty="0">
              <a:latin typeface="Book Antiqua" panose="02040602050305030304" pitchFamily="18" charset="0"/>
              <a:ea typeface="微软雅黑" panose="020B0503020204020204" pitchFamily="34" charset="-122"/>
              <a:cs typeface="Times New Roman" pitchFamily="18" charset="0"/>
            </a:endParaRPr>
          </a:p>
        </p:txBody>
      </p:sp>
      <p:graphicFrame>
        <p:nvGraphicFramePr>
          <p:cNvPr id="11" name="对象 10"/>
          <p:cNvGraphicFramePr>
            <a:graphicFrameLocks noChangeAspect="1"/>
          </p:cNvGraphicFramePr>
          <p:nvPr>
            <p:extLst/>
          </p:nvPr>
        </p:nvGraphicFramePr>
        <p:xfrm>
          <a:off x="9713384" y="5844117"/>
          <a:ext cx="2139949" cy="886883"/>
        </p:xfrm>
        <a:graphic>
          <a:graphicData uri="http://schemas.openxmlformats.org/presentationml/2006/ole">
            <mc:AlternateContent xmlns:mc="http://schemas.openxmlformats.org/markup-compatibility/2006">
              <mc:Choice xmlns:v="urn:schemas-microsoft-com:vml" Requires="v">
                <p:oleObj spid="_x0000_s35025" name="Equation" r:id="rId3" imgW="1041120" imgH="431640" progId="Equation.DSMT4">
                  <p:embed/>
                </p:oleObj>
              </mc:Choice>
              <mc:Fallback>
                <p:oleObj name="Equation" r:id="rId3" imgW="1041120" imgH="431640" progId="Equation.DSMT4">
                  <p:embed/>
                  <p:pic>
                    <p:nvPicPr>
                      <p:cNvPr id="11" name="对象 10"/>
                      <p:cNvPicPr>
                        <a:picLocks noChangeAspect="1" noChangeArrowheads="1"/>
                      </p:cNvPicPr>
                      <p:nvPr/>
                    </p:nvPicPr>
                    <p:blipFill>
                      <a:blip r:embed="rId4"/>
                      <a:srcRect/>
                      <a:stretch>
                        <a:fillRect/>
                      </a:stretch>
                    </p:blipFill>
                    <p:spPr bwMode="auto">
                      <a:xfrm>
                        <a:off x="9713384" y="5844117"/>
                        <a:ext cx="2139949" cy="886883"/>
                      </a:xfrm>
                      <a:prstGeom prst="rect">
                        <a:avLst/>
                      </a:prstGeom>
                      <a:solidFill>
                        <a:srgbClr val="92D050"/>
                      </a:solidFill>
                      <a:ln>
                        <a:noFill/>
                      </a:ln>
                      <a:effectLst/>
                    </p:spPr>
                  </p:pic>
                </p:oleObj>
              </mc:Fallback>
            </mc:AlternateContent>
          </a:graphicData>
        </a:graphic>
      </p:graphicFrame>
      <p:graphicFrame>
        <p:nvGraphicFramePr>
          <p:cNvPr id="12" name="对象 11"/>
          <p:cNvGraphicFramePr>
            <a:graphicFrameLocks noChangeAspect="1"/>
          </p:cNvGraphicFramePr>
          <p:nvPr>
            <p:extLst/>
          </p:nvPr>
        </p:nvGraphicFramePr>
        <p:xfrm>
          <a:off x="8016214" y="2084851"/>
          <a:ext cx="1841500" cy="452967"/>
        </p:xfrm>
        <a:graphic>
          <a:graphicData uri="http://schemas.openxmlformats.org/presentationml/2006/ole">
            <mc:AlternateContent xmlns:mc="http://schemas.openxmlformats.org/markup-compatibility/2006">
              <mc:Choice xmlns:v="urn:schemas-microsoft-com:vml" Requires="v">
                <p:oleObj spid="_x0000_s35026" name="Equation" r:id="rId5" imgW="977760" imgH="241200" progId="Equation.DSMT4">
                  <p:embed/>
                </p:oleObj>
              </mc:Choice>
              <mc:Fallback>
                <p:oleObj name="Equation" r:id="rId5" imgW="977760" imgH="241200" progId="Equation.DSMT4">
                  <p:embed/>
                  <p:pic>
                    <p:nvPicPr>
                      <p:cNvPr id="12" name="对象 11"/>
                      <p:cNvPicPr>
                        <a:picLocks noChangeAspect="1" noChangeArrowheads="1"/>
                      </p:cNvPicPr>
                      <p:nvPr/>
                    </p:nvPicPr>
                    <p:blipFill>
                      <a:blip r:embed="rId6"/>
                      <a:srcRect/>
                      <a:stretch>
                        <a:fillRect/>
                      </a:stretch>
                    </p:blipFill>
                    <p:spPr bwMode="auto">
                      <a:xfrm>
                        <a:off x="8016214" y="2084851"/>
                        <a:ext cx="1841500" cy="452967"/>
                      </a:xfrm>
                      <a:prstGeom prst="rect">
                        <a:avLst/>
                      </a:prstGeom>
                      <a:noFill/>
                      <a:ln>
                        <a:noFill/>
                      </a:ln>
                      <a:effectLst/>
                    </p:spPr>
                  </p:pic>
                </p:oleObj>
              </mc:Fallback>
            </mc:AlternateContent>
          </a:graphicData>
        </a:graphic>
      </p:graphicFrame>
      <p:graphicFrame>
        <p:nvGraphicFramePr>
          <p:cNvPr id="13" name="对象 12"/>
          <p:cNvGraphicFramePr>
            <a:graphicFrameLocks noChangeAspect="1"/>
          </p:cNvGraphicFramePr>
          <p:nvPr>
            <p:extLst/>
          </p:nvPr>
        </p:nvGraphicFramePr>
        <p:xfrm>
          <a:off x="7434345" y="2640596"/>
          <a:ext cx="4135967" cy="740833"/>
        </p:xfrm>
        <a:graphic>
          <a:graphicData uri="http://schemas.openxmlformats.org/presentationml/2006/ole">
            <mc:AlternateContent xmlns:mc="http://schemas.openxmlformats.org/markup-compatibility/2006">
              <mc:Choice xmlns:v="urn:schemas-microsoft-com:vml" Requires="v">
                <p:oleObj spid="_x0000_s35027" name="Equation" r:id="rId7" imgW="2197080" imgH="393480" progId="Equation.DSMT4">
                  <p:embed/>
                </p:oleObj>
              </mc:Choice>
              <mc:Fallback>
                <p:oleObj name="Equation" r:id="rId7" imgW="2197080" imgH="393480" progId="Equation.DSMT4">
                  <p:embed/>
                  <p:pic>
                    <p:nvPicPr>
                      <p:cNvPr id="13" name="对象 12"/>
                      <p:cNvPicPr>
                        <a:picLocks noChangeAspect="1" noChangeArrowheads="1"/>
                      </p:cNvPicPr>
                      <p:nvPr/>
                    </p:nvPicPr>
                    <p:blipFill>
                      <a:blip r:embed="rId8"/>
                      <a:srcRect/>
                      <a:stretch>
                        <a:fillRect/>
                      </a:stretch>
                    </p:blipFill>
                    <p:spPr bwMode="auto">
                      <a:xfrm>
                        <a:off x="7434345" y="2640596"/>
                        <a:ext cx="4135967" cy="740833"/>
                      </a:xfrm>
                      <a:prstGeom prst="rect">
                        <a:avLst/>
                      </a:prstGeom>
                      <a:noFill/>
                      <a:ln>
                        <a:noFill/>
                      </a:ln>
                      <a:effectLst/>
                    </p:spPr>
                  </p:pic>
                </p:oleObj>
              </mc:Fallback>
            </mc:AlternateContent>
          </a:graphicData>
        </a:graphic>
      </p:graphicFrame>
      <p:graphicFrame>
        <p:nvGraphicFramePr>
          <p:cNvPr id="14" name="对象 13"/>
          <p:cNvGraphicFramePr>
            <a:graphicFrameLocks noChangeAspect="1"/>
          </p:cNvGraphicFramePr>
          <p:nvPr>
            <p:extLst/>
          </p:nvPr>
        </p:nvGraphicFramePr>
        <p:xfrm>
          <a:off x="8523817" y="5058834"/>
          <a:ext cx="1193800" cy="615951"/>
        </p:xfrm>
        <a:graphic>
          <a:graphicData uri="http://schemas.openxmlformats.org/presentationml/2006/ole">
            <mc:AlternateContent xmlns:mc="http://schemas.openxmlformats.org/markup-compatibility/2006">
              <mc:Choice xmlns:v="urn:schemas-microsoft-com:vml" Requires="v">
                <p:oleObj spid="_x0000_s35028" name="Equation" r:id="rId9" imgW="812520" imgH="419040" progId="Equation.DSMT4">
                  <p:embed/>
                </p:oleObj>
              </mc:Choice>
              <mc:Fallback>
                <p:oleObj name="Equation" r:id="rId9" imgW="812520" imgH="419040" progId="Equation.DSMT4">
                  <p:embed/>
                  <p:pic>
                    <p:nvPicPr>
                      <p:cNvPr id="14" name="对象 13"/>
                      <p:cNvPicPr>
                        <a:picLocks noChangeAspect="1" noChangeArrowheads="1"/>
                      </p:cNvPicPr>
                      <p:nvPr/>
                    </p:nvPicPr>
                    <p:blipFill>
                      <a:blip r:embed="rId10"/>
                      <a:srcRect/>
                      <a:stretch>
                        <a:fillRect/>
                      </a:stretch>
                    </p:blipFill>
                    <p:spPr bwMode="auto">
                      <a:xfrm>
                        <a:off x="8523817" y="5058834"/>
                        <a:ext cx="1193800" cy="615951"/>
                      </a:xfrm>
                      <a:prstGeom prst="rect">
                        <a:avLst/>
                      </a:prstGeom>
                      <a:noFill/>
                      <a:ln>
                        <a:noFill/>
                      </a:ln>
                      <a:effectLst/>
                    </p:spPr>
                  </p:pic>
                </p:oleObj>
              </mc:Fallback>
            </mc:AlternateContent>
          </a:graphicData>
        </a:graphic>
      </p:graphicFrame>
      <p:pic>
        <p:nvPicPr>
          <p:cNvPr id="1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7252" y="2084851"/>
            <a:ext cx="4463475" cy="4658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矩形 21"/>
          <p:cNvSpPr/>
          <p:nvPr/>
        </p:nvSpPr>
        <p:spPr>
          <a:xfrm>
            <a:off x="5216968" y="5358862"/>
            <a:ext cx="284052" cy="256545"/>
          </a:xfrm>
          <a:prstGeom prst="rect">
            <a:avLst/>
          </a:prstGeom>
        </p:spPr>
        <p:txBody>
          <a:bodyPr wrap="none">
            <a:spAutoFit/>
          </a:bodyPr>
          <a:lstStyle/>
          <a:p>
            <a:r>
              <a:rPr lang="en-US" altLang="zh-CN" sz="1067" b="1" i="1" dirty="0">
                <a:latin typeface="Times New Roman" pitchFamily="18" charset="0"/>
                <a:ea typeface="仿宋" pitchFamily="49" charset="-122"/>
                <a:cs typeface="Times New Roman" pitchFamily="18" charset="0"/>
              </a:rPr>
              <a:t>Q</a:t>
            </a:r>
            <a:endParaRPr lang="zh-CN" altLang="en-US" sz="1067" b="1" i="1" baseline="-25000" dirty="0">
              <a:latin typeface="华文楷体" pitchFamily="2" charset="-122"/>
              <a:ea typeface="华文楷体" pitchFamily="2" charset="-122"/>
              <a:cs typeface="Times New Roman" pitchFamily="18" charset="0"/>
            </a:endParaRPr>
          </a:p>
        </p:txBody>
      </p:sp>
      <p:sp>
        <p:nvSpPr>
          <p:cNvPr id="24" name="矩形 23"/>
          <p:cNvSpPr/>
          <p:nvPr/>
        </p:nvSpPr>
        <p:spPr>
          <a:xfrm>
            <a:off x="5308672" y="4990571"/>
            <a:ext cx="123153" cy="105926"/>
          </a:xfrm>
          <a:prstGeom prst="rect">
            <a:avLst/>
          </a:prstGeom>
          <a:solidFill>
            <a:schemeClr val="bg1"/>
          </a:solidFill>
        </p:spPr>
        <p:txBody>
          <a:bodyPr wrap="square">
            <a:spAutoFit/>
          </a:bodyPr>
          <a:lstStyle/>
          <a:p>
            <a:endParaRPr lang="zh-CN" altLang="en-US" sz="133" b="1" i="1" baseline="-25000" dirty="0">
              <a:latin typeface="华文楷体" pitchFamily="2" charset="-122"/>
              <a:ea typeface="华文楷体" pitchFamily="2" charset="-122"/>
              <a:cs typeface="Times New Roman" pitchFamily="18" charset="0"/>
            </a:endParaRPr>
          </a:p>
        </p:txBody>
      </p:sp>
      <p:cxnSp>
        <p:nvCxnSpPr>
          <p:cNvPr id="17" name="直接连接符 16"/>
          <p:cNvCxnSpPr/>
          <p:nvPr/>
        </p:nvCxnSpPr>
        <p:spPr>
          <a:xfrm>
            <a:off x="5339164" y="4942236"/>
            <a:ext cx="0" cy="48005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323140" y="5396348"/>
            <a:ext cx="34409" cy="34409"/>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矩形 22"/>
          <p:cNvSpPr/>
          <p:nvPr/>
        </p:nvSpPr>
        <p:spPr>
          <a:xfrm>
            <a:off x="5240865" y="4865371"/>
            <a:ext cx="284052" cy="256545"/>
          </a:xfrm>
          <a:prstGeom prst="rect">
            <a:avLst/>
          </a:prstGeom>
        </p:spPr>
        <p:txBody>
          <a:bodyPr wrap="none">
            <a:spAutoFit/>
          </a:bodyPr>
          <a:lstStyle/>
          <a:p>
            <a:r>
              <a:rPr lang="en-US" altLang="zh-CN" sz="1067" b="1" i="1" dirty="0">
                <a:latin typeface="Times New Roman" pitchFamily="18" charset="0"/>
                <a:ea typeface="仿宋" pitchFamily="49" charset="-122"/>
                <a:cs typeface="Times New Roman" pitchFamily="18" charset="0"/>
              </a:rPr>
              <a:t>N</a:t>
            </a:r>
            <a:endParaRPr lang="zh-CN" altLang="en-US" sz="1067" b="1" i="1" baseline="-25000" dirty="0">
              <a:latin typeface="华文楷体" pitchFamily="2" charset="-122"/>
              <a:ea typeface="华文楷体" pitchFamily="2" charset="-122"/>
              <a:cs typeface="Times New Roman" pitchFamily="18" charset="0"/>
            </a:endParaRPr>
          </a:p>
        </p:txBody>
      </p:sp>
      <p:sp>
        <p:nvSpPr>
          <p:cNvPr id="25" name="圆角右箭头 24"/>
          <p:cNvSpPr/>
          <p:nvPr/>
        </p:nvSpPr>
        <p:spPr>
          <a:xfrm flipV="1">
            <a:off x="7152118" y="1988840"/>
            <a:ext cx="642759" cy="38404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graphicFrame>
        <p:nvGraphicFramePr>
          <p:cNvPr id="27" name="对象 26"/>
          <p:cNvGraphicFramePr>
            <a:graphicFrameLocks noChangeAspect="1"/>
          </p:cNvGraphicFramePr>
          <p:nvPr>
            <p:extLst/>
          </p:nvPr>
        </p:nvGraphicFramePr>
        <p:xfrm>
          <a:off x="7483567" y="3272030"/>
          <a:ext cx="1098551" cy="740833"/>
        </p:xfrm>
        <a:graphic>
          <a:graphicData uri="http://schemas.openxmlformats.org/presentationml/2006/ole">
            <mc:AlternateContent xmlns:mc="http://schemas.openxmlformats.org/markup-compatibility/2006">
              <mc:Choice xmlns:v="urn:schemas-microsoft-com:vml" Requires="v">
                <p:oleObj spid="_x0000_s35029" name="Equation" r:id="rId12" imgW="583920" imgH="393480" progId="Equation.DSMT4">
                  <p:embed/>
                </p:oleObj>
              </mc:Choice>
              <mc:Fallback>
                <p:oleObj name="Equation" r:id="rId12" imgW="583920" imgH="393480" progId="Equation.DSMT4">
                  <p:embed/>
                  <p:pic>
                    <p:nvPicPr>
                      <p:cNvPr id="27" name="对象 26"/>
                      <p:cNvPicPr>
                        <a:picLocks noChangeAspect="1" noChangeArrowheads="1"/>
                      </p:cNvPicPr>
                      <p:nvPr/>
                    </p:nvPicPr>
                    <p:blipFill>
                      <a:blip r:embed="rId13"/>
                      <a:srcRect/>
                      <a:stretch>
                        <a:fillRect/>
                      </a:stretch>
                    </p:blipFill>
                    <p:spPr bwMode="auto">
                      <a:xfrm>
                        <a:off x="7483567" y="3272030"/>
                        <a:ext cx="1098551" cy="740833"/>
                      </a:xfrm>
                      <a:prstGeom prst="rect">
                        <a:avLst/>
                      </a:prstGeom>
                      <a:solidFill>
                        <a:schemeClr val="bg1"/>
                      </a:solidFill>
                      <a:ln>
                        <a:noFill/>
                      </a:ln>
                      <a:effectLst/>
                    </p:spPr>
                  </p:pic>
                </p:oleObj>
              </mc:Fallback>
            </mc:AlternateContent>
          </a:graphicData>
        </a:graphic>
      </p:graphicFrame>
      <p:graphicFrame>
        <p:nvGraphicFramePr>
          <p:cNvPr id="28" name="对象 27"/>
          <p:cNvGraphicFramePr>
            <a:graphicFrameLocks noChangeAspect="1"/>
          </p:cNvGraphicFramePr>
          <p:nvPr>
            <p:extLst/>
          </p:nvPr>
        </p:nvGraphicFramePr>
        <p:xfrm>
          <a:off x="8799030" y="3368041"/>
          <a:ext cx="1195916" cy="527049"/>
        </p:xfrm>
        <a:graphic>
          <a:graphicData uri="http://schemas.openxmlformats.org/presentationml/2006/ole">
            <mc:AlternateContent xmlns:mc="http://schemas.openxmlformats.org/markup-compatibility/2006">
              <mc:Choice xmlns:v="urn:schemas-microsoft-com:vml" Requires="v">
                <p:oleObj spid="_x0000_s35030" name="Equation" r:id="rId14" imgW="634680" imgH="279360" progId="Equation.DSMT4">
                  <p:embed/>
                </p:oleObj>
              </mc:Choice>
              <mc:Fallback>
                <p:oleObj name="Equation" r:id="rId14" imgW="634680" imgH="279360" progId="Equation.DSMT4">
                  <p:embed/>
                  <p:pic>
                    <p:nvPicPr>
                      <p:cNvPr id="28" name="对象 27"/>
                      <p:cNvPicPr>
                        <a:picLocks noChangeAspect="1" noChangeArrowheads="1"/>
                      </p:cNvPicPr>
                      <p:nvPr/>
                    </p:nvPicPr>
                    <p:blipFill>
                      <a:blip r:embed="rId15"/>
                      <a:srcRect/>
                      <a:stretch>
                        <a:fillRect/>
                      </a:stretch>
                    </p:blipFill>
                    <p:spPr bwMode="auto">
                      <a:xfrm>
                        <a:off x="8799030" y="3368041"/>
                        <a:ext cx="1195916" cy="527049"/>
                      </a:xfrm>
                      <a:prstGeom prst="rect">
                        <a:avLst/>
                      </a:prstGeom>
                      <a:solidFill>
                        <a:schemeClr val="bg1"/>
                      </a:solidFill>
                      <a:ln>
                        <a:noFill/>
                      </a:ln>
                      <a:effectLst/>
                    </p:spPr>
                  </p:pic>
                </p:oleObj>
              </mc:Fallback>
            </mc:AlternateContent>
          </a:graphicData>
        </a:graphic>
      </p:graphicFrame>
      <p:graphicFrame>
        <p:nvGraphicFramePr>
          <p:cNvPr id="29" name="对象 28"/>
          <p:cNvGraphicFramePr>
            <a:graphicFrameLocks noChangeAspect="1"/>
          </p:cNvGraphicFramePr>
          <p:nvPr>
            <p:extLst/>
          </p:nvPr>
        </p:nvGraphicFramePr>
        <p:xfrm>
          <a:off x="8016214" y="2082305"/>
          <a:ext cx="1841500" cy="452967"/>
        </p:xfrm>
        <a:graphic>
          <a:graphicData uri="http://schemas.openxmlformats.org/presentationml/2006/ole">
            <mc:AlternateContent xmlns:mc="http://schemas.openxmlformats.org/markup-compatibility/2006">
              <mc:Choice xmlns:v="urn:schemas-microsoft-com:vml" Requires="v">
                <p:oleObj spid="_x0000_s35031" name="Equation" r:id="rId16" imgW="977760" imgH="241200" progId="Equation.DSMT4">
                  <p:embed/>
                </p:oleObj>
              </mc:Choice>
              <mc:Fallback>
                <p:oleObj name="Equation" r:id="rId16" imgW="977760" imgH="241200" progId="Equation.DSMT4">
                  <p:embed/>
                  <p:pic>
                    <p:nvPicPr>
                      <p:cNvPr id="29" name="对象 28"/>
                      <p:cNvPicPr>
                        <a:picLocks noChangeAspect="1" noChangeArrowheads="1"/>
                      </p:cNvPicPr>
                      <p:nvPr/>
                    </p:nvPicPr>
                    <p:blipFill>
                      <a:blip r:embed="rId17"/>
                      <a:srcRect/>
                      <a:stretch>
                        <a:fillRect/>
                      </a:stretch>
                    </p:blipFill>
                    <p:spPr bwMode="auto">
                      <a:xfrm>
                        <a:off x="8016214" y="2082305"/>
                        <a:ext cx="1841500" cy="4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对象 29"/>
          <p:cNvGraphicFramePr>
            <a:graphicFrameLocks noChangeAspect="1"/>
          </p:cNvGraphicFramePr>
          <p:nvPr>
            <p:extLst/>
          </p:nvPr>
        </p:nvGraphicFramePr>
        <p:xfrm>
          <a:off x="7920203" y="4197085"/>
          <a:ext cx="1928283" cy="787400"/>
        </p:xfrm>
        <a:graphic>
          <a:graphicData uri="http://schemas.openxmlformats.org/presentationml/2006/ole">
            <mc:AlternateContent xmlns:mc="http://schemas.openxmlformats.org/markup-compatibility/2006">
              <mc:Choice xmlns:v="urn:schemas-microsoft-com:vml" Requires="v">
                <p:oleObj spid="_x0000_s35032" name="Equation" r:id="rId18" imgW="1028520" imgH="419040" progId="Equation.DSMT4">
                  <p:embed/>
                </p:oleObj>
              </mc:Choice>
              <mc:Fallback>
                <p:oleObj name="Equation" r:id="rId18" imgW="1028520" imgH="419040" progId="Equation.DSMT4">
                  <p:embed/>
                  <p:pic>
                    <p:nvPicPr>
                      <p:cNvPr id="30" name="对象 29"/>
                      <p:cNvPicPr>
                        <a:picLocks noChangeAspect="1" noChangeArrowheads="1"/>
                      </p:cNvPicPr>
                      <p:nvPr/>
                    </p:nvPicPr>
                    <p:blipFill>
                      <a:blip r:embed="rId19"/>
                      <a:srcRect/>
                      <a:stretch>
                        <a:fillRect/>
                      </a:stretch>
                    </p:blipFill>
                    <p:spPr bwMode="auto">
                      <a:xfrm>
                        <a:off x="7920203" y="4197085"/>
                        <a:ext cx="1928283" cy="787400"/>
                      </a:xfrm>
                      <a:prstGeom prst="rect">
                        <a:avLst/>
                      </a:prstGeom>
                      <a:noFill/>
                      <a:ln>
                        <a:noFill/>
                      </a:ln>
                      <a:effectLst/>
                    </p:spPr>
                  </p:pic>
                </p:oleObj>
              </mc:Fallback>
            </mc:AlternateContent>
          </a:graphicData>
        </a:graphic>
      </p:graphicFrame>
      <p:sp>
        <p:nvSpPr>
          <p:cNvPr id="31" name="下箭头 30"/>
          <p:cNvSpPr/>
          <p:nvPr/>
        </p:nvSpPr>
        <p:spPr>
          <a:xfrm>
            <a:off x="8688289" y="3909053"/>
            <a:ext cx="60959" cy="384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下箭头 31"/>
          <p:cNvSpPr/>
          <p:nvPr/>
        </p:nvSpPr>
        <p:spPr>
          <a:xfrm>
            <a:off x="8304246" y="4927555"/>
            <a:ext cx="60959" cy="873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aphicFrame>
        <p:nvGraphicFramePr>
          <p:cNvPr id="33" name="对象 32"/>
          <p:cNvGraphicFramePr>
            <a:graphicFrameLocks noChangeAspect="1"/>
          </p:cNvGraphicFramePr>
          <p:nvPr>
            <p:extLst/>
          </p:nvPr>
        </p:nvGraphicFramePr>
        <p:xfrm>
          <a:off x="7152117" y="5858730"/>
          <a:ext cx="1826683" cy="884767"/>
        </p:xfrm>
        <a:graphic>
          <a:graphicData uri="http://schemas.openxmlformats.org/presentationml/2006/ole">
            <mc:AlternateContent xmlns:mc="http://schemas.openxmlformats.org/markup-compatibility/2006">
              <mc:Choice xmlns:v="urn:schemas-microsoft-com:vml" Requires="v">
                <p:oleObj spid="_x0000_s35033" name="Equation" r:id="rId20" imgW="888840" imgH="431640" progId="Equation.DSMT4">
                  <p:embed/>
                </p:oleObj>
              </mc:Choice>
              <mc:Fallback>
                <p:oleObj name="Equation" r:id="rId20" imgW="888840" imgH="431640" progId="Equation.DSMT4">
                  <p:embed/>
                  <p:pic>
                    <p:nvPicPr>
                      <p:cNvPr id="33" name="对象 32"/>
                      <p:cNvPicPr>
                        <a:picLocks noChangeAspect="1" noChangeArrowheads="1"/>
                      </p:cNvPicPr>
                      <p:nvPr/>
                    </p:nvPicPr>
                    <p:blipFill>
                      <a:blip r:embed="rId21"/>
                      <a:srcRect/>
                      <a:stretch>
                        <a:fillRect/>
                      </a:stretch>
                    </p:blipFill>
                    <p:spPr bwMode="auto">
                      <a:xfrm>
                        <a:off x="7152117" y="5858730"/>
                        <a:ext cx="1826683" cy="884767"/>
                      </a:xfrm>
                      <a:prstGeom prst="rect">
                        <a:avLst/>
                      </a:prstGeom>
                      <a:noFill/>
                      <a:ln>
                        <a:noFill/>
                      </a:ln>
                      <a:effectLst/>
                    </p:spPr>
                  </p:pic>
                </p:oleObj>
              </mc:Fallback>
            </mc:AlternateContent>
          </a:graphicData>
        </a:graphic>
      </p:graphicFrame>
      <p:sp>
        <p:nvSpPr>
          <p:cNvPr id="34" name="右箭头 33"/>
          <p:cNvSpPr/>
          <p:nvPr/>
        </p:nvSpPr>
        <p:spPr>
          <a:xfrm>
            <a:off x="9060139" y="6248360"/>
            <a:ext cx="480053" cy="96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Text Box 12"/>
          <p:cNvSpPr txBox="1">
            <a:spLocks noChangeArrowheads="1"/>
          </p:cNvSpPr>
          <p:nvPr/>
        </p:nvSpPr>
        <p:spPr bwMode="auto">
          <a:xfrm>
            <a:off x="92298" y="156768"/>
            <a:ext cx="4288353"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Book Antiqua" panose="02040602050305030304" pitchFamily="18" charset="0"/>
                <a:ea typeface="微软雅黑" panose="020B0503020204020204" pitchFamily="34" charset="-122"/>
                <a:cs typeface="+mj-cs"/>
              </a:rPr>
              <a:t>不根切的最小变位系数</a:t>
            </a:r>
            <a:endParaRPr lang="en-US" altLang="zh-CN" sz="3200" b="1"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229758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par>
                                <p:cTn id="13" presetID="4" presetClass="entr" presetSubtype="16"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ox(in)">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ox(i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3.88889E-6 2.96296E-6 L 0.00329 0.19105 " pathEditMode="relative" rAng="0" ptsTypes="AA">
                                      <p:cBhvr>
                                        <p:cTn id="24" dur="2000" fill="hold"/>
                                        <p:tgtEl>
                                          <p:spTgt spid="12"/>
                                        </p:tgtEl>
                                        <p:attrNameLst>
                                          <p:attrName>ppt_x</p:attrName>
                                          <p:attrName>ppt_y</p:attrName>
                                        </p:attrNameLst>
                                      </p:cBhvr>
                                      <p:rCtr x="156" y="9537"/>
                                    </p:animMotion>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ox(in)">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ox(in)">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box(in)">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ox(in)">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2" grpId="0" animBg="1"/>
      <p:bldP spid="3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7480789" y="5865544"/>
            <a:ext cx="960107" cy="46186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0" name="圆角矩形 39"/>
          <p:cNvSpPr/>
          <p:nvPr/>
        </p:nvSpPr>
        <p:spPr>
          <a:xfrm>
            <a:off x="7440149" y="4711100"/>
            <a:ext cx="960107" cy="46186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 name="Text Box 12"/>
          <p:cNvSpPr txBox="1">
            <a:spLocks noChangeArrowheads="1"/>
          </p:cNvSpPr>
          <p:nvPr/>
        </p:nvSpPr>
        <p:spPr bwMode="auto">
          <a:xfrm>
            <a:off x="0" y="110437"/>
            <a:ext cx="5109091"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变位齿轮传动的类型及特点</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
        <p:nvSpPr>
          <p:cNvPr id="7" name="TextBox 6"/>
          <p:cNvSpPr txBox="1"/>
          <p:nvPr/>
        </p:nvSpPr>
        <p:spPr>
          <a:xfrm>
            <a:off x="1295467" y="2988801"/>
            <a:ext cx="1968219" cy="748795"/>
          </a:xfrm>
          <a:prstGeom prst="rect">
            <a:avLst/>
          </a:prstGeom>
          <a:noFill/>
        </p:spPr>
        <p:txBody>
          <a:bodyPr wrap="square" rtlCol="0">
            <a:spAutoFit/>
          </a:bodyPr>
          <a:lstStyle/>
          <a:p>
            <a:r>
              <a:rPr lang="zh-CN" altLang="zh-CN" sz="2133" b="1" dirty="0">
                <a:latin typeface="Book Antiqua" panose="02040602050305030304" pitchFamily="18" charset="0"/>
                <a:ea typeface="微软雅黑" panose="020B0503020204020204" pitchFamily="34" charset="-122"/>
              </a:rPr>
              <a:t>按变位系数</a:t>
            </a:r>
            <a:r>
              <a:rPr lang="zh-CN" altLang="en-US" sz="2133" b="1" dirty="0">
                <a:latin typeface="Book Antiqua" panose="02040602050305030304" pitchFamily="18" charset="0"/>
                <a:ea typeface="微软雅黑" panose="020B0503020204020204" pitchFamily="34" charset="-122"/>
              </a:rPr>
              <a:t>的</a:t>
            </a:r>
            <a:r>
              <a:rPr lang="zh-CN" altLang="zh-CN" sz="2133" b="1" dirty="0">
                <a:latin typeface="Book Antiqua" panose="02040602050305030304" pitchFamily="18" charset="0"/>
                <a:ea typeface="微软雅黑" panose="020B0503020204020204" pitchFamily="34" charset="-122"/>
              </a:rPr>
              <a:t>和</a:t>
            </a:r>
            <a:r>
              <a:rPr lang="en-US" altLang="zh-CN" sz="2133" b="1" dirty="0">
                <a:solidFill>
                  <a:srgbClr val="7030A0"/>
                </a:solidFill>
                <a:latin typeface="Book Antiqua" panose="02040602050305030304" pitchFamily="18" charset="0"/>
                <a:ea typeface="微软雅黑" panose="020B0503020204020204" pitchFamily="34" charset="-122"/>
              </a:rPr>
              <a:t>(</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1</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7030A0"/>
                </a:solidFill>
                <a:latin typeface="Book Antiqua" panose="02040602050305030304" pitchFamily="18" charset="0"/>
                <a:ea typeface="微软雅黑" panose="020B0503020204020204" pitchFamily="34" charset="-122"/>
              </a:rPr>
              <a:t>)</a:t>
            </a:r>
            <a:r>
              <a:rPr lang="zh-CN" altLang="zh-CN" sz="2133" b="1" dirty="0">
                <a:latin typeface="Book Antiqua" panose="02040602050305030304" pitchFamily="18" charset="0"/>
                <a:ea typeface="微软雅黑" panose="020B0503020204020204" pitchFamily="34" charset="-122"/>
              </a:rPr>
              <a:t>分类</a:t>
            </a:r>
            <a:endParaRPr lang="zh-CN" altLang="en-US" sz="2133" b="1" dirty="0">
              <a:latin typeface="Book Antiqua" panose="02040602050305030304" pitchFamily="18" charset="0"/>
              <a:ea typeface="微软雅黑" panose="020B0503020204020204" pitchFamily="34" charset="-122"/>
            </a:endParaRPr>
          </a:p>
        </p:txBody>
      </p:sp>
      <p:sp>
        <p:nvSpPr>
          <p:cNvPr id="3" name="左大括号 2"/>
          <p:cNvSpPr/>
          <p:nvPr/>
        </p:nvSpPr>
        <p:spPr>
          <a:xfrm>
            <a:off x="3119670" y="1935084"/>
            <a:ext cx="480053" cy="2872433"/>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 name="矩形 3"/>
          <p:cNvSpPr/>
          <p:nvPr/>
        </p:nvSpPr>
        <p:spPr>
          <a:xfrm>
            <a:off x="3671312" y="1700808"/>
            <a:ext cx="1829347" cy="420564"/>
          </a:xfrm>
          <a:prstGeom prst="rect">
            <a:avLst/>
          </a:prstGeom>
        </p:spPr>
        <p:txBody>
          <a:bodyPr wrap="none">
            <a:spAutoFit/>
          </a:bodyPr>
          <a:lstStyle/>
          <a:p>
            <a:r>
              <a:rPr lang="zh-CN" altLang="zh-CN" sz="2133" b="1" dirty="0">
                <a:latin typeface="Book Antiqua" panose="02040602050305030304" pitchFamily="18" charset="0"/>
                <a:ea typeface="微软雅黑" panose="020B0503020204020204" pitchFamily="34" charset="-122"/>
              </a:rPr>
              <a:t>标准齿轮传动</a:t>
            </a:r>
            <a:endParaRPr lang="zh-CN" altLang="en-US" sz="2133" dirty="0">
              <a:latin typeface="Book Antiqua" panose="02040602050305030304" pitchFamily="18" charset="0"/>
              <a:ea typeface="微软雅黑" panose="020B0503020204020204" pitchFamily="34" charset="-122"/>
            </a:endParaRPr>
          </a:p>
        </p:txBody>
      </p:sp>
      <p:sp>
        <p:nvSpPr>
          <p:cNvPr id="9" name="矩形 8"/>
          <p:cNvSpPr/>
          <p:nvPr/>
        </p:nvSpPr>
        <p:spPr>
          <a:xfrm>
            <a:off x="3657599" y="3044957"/>
            <a:ext cx="2103461" cy="420564"/>
          </a:xfrm>
          <a:prstGeom prst="rect">
            <a:avLst/>
          </a:prstGeom>
        </p:spPr>
        <p:txBody>
          <a:bodyPr wrap="none">
            <a:spAutoFit/>
          </a:bodyPr>
          <a:lstStyle/>
          <a:p>
            <a:r>
              <a:rPr lang="zh-CN" altLang="zh-CN" sz="2133" b="1" dirty="0">
                <a:latin typeface="Book Antiqua" panose="02040602050305030304" pitchFamily="18" charset="0"/>
                <a:ea typeface="微软雅黑" panose="020B0503020204020204" pitchFamily="34" charset="-122"/>
              </a:rPr>
              <a:t>等变位齿轮传动</a:t>
            </a:r>
            <a:endParaRPr lang="zh-CN" altLang="en-US" sz="2133" b="1" dirty="0">
              <a:latin typeface="Book Antiqua" panose="02040602050305030304" pitchFamily="18" charset="0"/>
              <a:ea typeface="微软雅黑" panose="020B0503020204020204" pitchFamily="34" charset="-122"/>
            </a:endParaRPr>
          </a:p>
        </p:txBody>
      </p:sp>
      <p:sp>
        <p:nvSpPr>
          <p:cNvPr id="10" name="矩形 9"/>
          <p:cNvSpPr/>
          <p:nvPr/>
        </p:nvSpPr>
        <p:spPr>
          <a:xfrm>
            <a:off x="3309419" y="4562495"/>
            <a:ext cx="2653290" cy="420564"/>
          </a:xfrm>
          <a:prstGeom prst="rect">
            <a:avLst/>
          </a:prstGeom>
        </p:spPr>
        <p:txBody>
          <a:bodyPr wrap="none">
            <a:spAutoFit/>
          </a:bodyPr>
          <a:lstStyle/>
          <a:p>
            <a:r>
              <a:rPr lang="en-US" altLang="zh-CN" sz="2133" b="1" dirty="0">
                <a:latin typeface="Book Antiqua" panose="02040602050305030304" pitchFamily="18" charset="0"/>
                <a:ea typeface="微软雅黑" panose="020B0503020204020204" pitchFamily="34" charset="-122"/>
              </a:rPr>
              <a:t>    </a:t>
            </a:r>
            <a:r>
              <a:rPr lang="zh-CN" altLang="zh-CN" sz="2133" b="1" dirty="0">
                <a:latin typeface="Book Antiqua" panose="02040602050305030304" pitchFamily="18" charset="0"/>
                <a:ea typeface="微软雅黑" panose="020B0503020204020204" pitchFamily="34" charset="-122"/>
              </a:rPr>
              <a:t>不等变位齿轮传动</a:t>
            </a:r>
            <a:endParaRPr lang="en-US" altLang="zh-CN" sz="2133" b="1" dirty="0">
              <a:latin typeface="Book Antiqua" panose="02040602050305030304" pitchFamily="18" charset="0"/>
              <a:ea typeface="微软雅黑" panose="020B0503020204020204" pitchFamily="34" charset="-122"/>
            </a:endParaRPr>
          </a:p>
        </p:txBody>
      </p:sp>
      <p:sp>
        <p:nvSpPr>
          <p:cNvPr id="29" name="TextBox 28"/>
          <p:cNvSpPr txBox="1"/>
          <p:nvPr/>
        </p:nvSpPr>
        <p:spPr>
          <a:xfrm>
            <a:off x="5559007" y="1709381"/>
            <a:ext cx="3225293" cy="420564"/>
          </a:xfrm>
          <a:prstGeom prst="rect">
            <a:avLst/>
          </a:prstGeom>
          <a:noFill/>
        </p:spPr>
        <p:txBody>
          <a:bodyPr wrap="square" rtlCol="0">
            <a:spAutoFit/>
          </a:bodyPr>
          <a:lstStyle/>
          <a:p>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1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 0 </a:t>
            </a:r>
            <a:r>
              <a:rPr lang="zh-CN" altLang="en-US" sz="2133" b="1" dirty="0">
                <a:solidFill>
                  <a:srgbClr val="7030A0"/>
                </a:solidFill>
                <a:latin typeface="Book Antiqua" panose="02040602050305030304" pitchFamily="18" charset="0"/>
                <a:ea typeface="微软雅黑" panose="020B0503020204020204" pitchFamily="34" charset="-122"/>
              </a:rPr>
              <a:t>且 </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1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0</a:t>
            </a:r>
            <a:endParaRPr lang="zh-CN" altLang="en-US" sz="2133" b="1" dirty="0">
              <a:solidFill>
                <a:srgbClr val="7030A0"/>
              </a:solidFill>
              <a:latin typeface="Book Antiqua" panose="02040602050305030304" pitchFamily="18" charset="0"/>
              <a:ea typeface="微软雅黑" panose="020B0503020204020204" pitchFamily="34" charset="-122"/>
            </a:endParaRPr>
          </a:p>
        </p:txBody>
      </p:sp>
      <p:sp>
        <p:nvSpPr>
          <p:cNvPr id="30" name="TextBox 29"/>
          <p:cNvSpPr txBox="1"/>
          <p:nvPr/>
        </p:nvSpPr>
        <p:spPr>
          <a:xfrm>
            <a:off x="5703252" y="3044958"/>
            <a:ext cx="3225293" cy="420564"/>
          </a:xfrm>
          <a:prstGeom prst="rect">
            <a:avLst/>
          </a:prstGeom>
          <a:noFill/>
        </p:spPr>
        <p:txBody>
          <a:bodyPr wrap="square" rtlCol="0">
            <a:spAutoFit/>
          </a:bodyPr>
          <a:lstStyle/>
          <a:p>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1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 0 </a:t>
            </a:r>
            <a:r>
              <a:rPr lang="zh-CN" altLang="en-US" sz="2133" b="1" dirty="0">
                <a:solidFill>
                  <a:srgbClr val="7030A0"/>
                </a:solidFill>
                <a:latin typeface="Book Antiqua" panose="02040602050305030304" pitchFamily="18" charset="0"/>
                <a:ea typeface="微软雅黑" panose="020B0503020204020204" pitchFamily="34" charset="-122"/>
              </a:rPr>
              <a:t>且 </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1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 </a:t>
            </a:r>
            <a:endParaRPr lang="zh-CN" altLang="en-US" sz="2133" b="1" dirty="0">
              <a:solidFill>
                <a:srgbClr val="7030A0"/>
              </a:solidFill>
              <a:latin typeface="Book Antiqua" panose="02040602050305030304" pitchFamily="18" charset="0"/>
              <a:ea typeface="微软雅黑" panose="020B0503020204020204" pitchFamily="34" charset="-122"/>
            </a:endParaRPr>
          </a:p>
        </p:txBody>
      </p:sp>
      <p:graphicFrame>
        <p:nvGraphicFramePr>
          <p:cNvPr id="31" name="Object 11"/>
          <p:cNvGraphicFramePr>
            <a:graphicFrameLocks noChangeAspect="1"/>
          </p:cNvGraphicFramePr>
          <p:nvPr>
            <p:extLst/>
          </p:nvPr>
        </p:nvGraphicFramePr>
        <p:xfrm>
          <a:off x="5182797" y="2227299"/>
          <a:ext cx="4266204" cy="412859"/>
        </p:xfrm>
        <a:graphic>
          <a:graphicData uri="http://schemas.openxmlformats.org/presentationml/2006/ole">
            <mc:AlternateContent xmlns:mc="http://schemas.openxmlformats.org/markup-compatibility/2006">
              <mc:Choice xmlns:v="urn:schemas-microsoft-com:vml" Requires="v">
                <p:oleObj spid="_x0000_s35934" name="公式" r:id="rId3" imgW="2070100" imgH="203200" progId="Equation.3">
                  <p:embed/>
                </p:oleObj>
              </mc:Choice>
              <mc:Fallback>
                <p:oleObj name="公式" r:id="rId3" imgW="2070100" imgH="203200" progId="Equation.3">
                  <p:embed/>
                  <p:pic>
                    <p:nvPicPr>
                      <p:cNvPr id="31"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797" y="2227299"/>
                        <a:ext cx="4266204" cy="412859"/>
                      </a:xfrm>
                      <a:prstGeom prst="rect">
                        <a:avLst/>
                      </a:prstGeom>
                      <a:noFill/>
                      <a:extLst/>
                    </p:spPr>
                  </p:pic>
                </p:oleObj>
              </mc:Fallback>
            </mc:AlternateContent>
          </a:graphicData>
        </a:graphic>
      </p:graphicFrame>
      <p:graphicFrame>
        <p:nvGraphicFramePr>
          <p:cNvPr id="32" name="Object 11"/>
          <p:cNvGraphicFramePr>
            <a:graphicFrameLocks noChangeAspect="1"/>
          </p:cNvGraphicFramePr>
          <p:nvPr>
            <p:extLst/>
          </p:nvPr>
        </p:nvGraphicFramePr>
        <p:xfrm>
          <a:off x="5182797" y="3525011"/>
          <a:ext cx="4266204" cy="412859"/>
        </p:xfrm>
        <a:graphic>
          <a:graphicData uri="http://schemas.openxmlformats.org/presentationml/2006/ole">
            <mc:AlternateContent xmlns:mc="http://schemas.openxmlformats.org/markup-compatibility/2006">
              <mc:Choice xmlns:v="urn:schemas-microsoft-com:vml" Requires="v">
                <p:oleObj spid="_x0000_s35935" name="公式" r:id="rId5" imgW="2070100" imgH="203200" progId="Equation.3">
                  <p:embed/>
                </p:oleObj>
              </mc:Choice>
              <mc:Fallback>
                <p:oleObj name="公式" r:id="rId5" imgW="2070100" imgH="203200" progId="Equation.3">
                  <p:embed/>
                  <p:pic>
                    <p:nvPicPr>
                      <p:cNvPr id="3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797" y="3525011"/>
                        <a:ext cx="4266204" cy="412859"/>
                      </a:xfrm>
                      <a:prstGeom prst="rect">
                        <a:avLst/>
                      </a:prstGeom>
                      <a:noFill/>
                      <a:extLst/>
                    </p:spPr>
                  </p:pic>
                </p:oleObj>
              </mc:Fallback>
            </mc:AlternateContent>
          </a:graphicData>
        </a:graphic>
      </p:graphicFrame>
      <p:sp>
        <p:nvSpPr>
          <p:cNvPr id="33" name="左大括号 32"/>
          <p:cNvSpPr/>
          <p:nvPr/>
        </p:nvSpPr>
        <p:spPr>
          <a:xfrm>
            <a:off x="6016050" y="4497407"/>
            <a:ext cx="480053" cy="109472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1" name="矩形 10"/>
          <p:cNvSpPr/>
          <p:nvPr/>
        </p:nvSpPr>
        <p:spPr>
          <a:xfrm>
            <a:off x="3309419" y="5358027"/>
            <a:ext cx="2925801" cy="420564"/>
          </a:xfrm>
          <a:prstGeom prst="rect">
            <a:avLst/>
          </a:prstGeom>
        </p:spPr>
        <p:txBody>
          <a:bodyPr wrap="none">
            <a:spAutoFit/>
          </a:bodyPr>
          <a:lstStyle/>
          <a:p>
            <a:r>
              <a:rPr lang="zh-CN" altLang="zh-CN" sz="2133" b="1" dirty="0">
                <a:latin typeface="Book Antiqua" panose="02040602050305030304" pitchFamily="18" charset="0"/>
                <a:ea typeface="微软雅黑" panose="020B0503020204020204" pitchFamily="34" charset="-122"/>
              </a:rPr>
              <a:t>（角度变位齿轮传动）</a:t>
            </a:r>
            <a:endParaRPr lang="zh-CN" altLang="en-US" sz="2133" dirty="0">
              <a:latin typeface="Book Antiqua" panose="02040602050305030304" pitchFamily="18" charset="0"/>
              <a:ea typeface="微软雅黑" panose="020B0503020204020204" pitchFamily="34" charset="-122"/>
            </a:endParaRPr>
          </a:p>
        </p:txBody>
      </p:sp>
      <p:sp>
        <p:nvSpPr>
          <p:cNvPr id="35" name="TextBox 34"/>
          <p:cNvSpPr txBox="1"/>
          <p:nvPr/>
        </p:nvSpPr>
        <p:spPr>
          <a:xfrm>
            <a:off x="4114417" y="4906621"/>
            <a:ext cx="1901632" cy="420564"/>
          </a:xfrm>
          <a:prstGeom prst="rect">
            <a:avLst/>
          </a:prstGeom>
          <a:noFill/>
        </p:spPr>
        <p:txBody>
          <a:bodyPr wrap="square" rtlCol="0">
            <a:spAutoFit/>
          </a:bodyPr>
          <a:lstStyle/>
          <a:p>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1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sym typeface="Symbol"/>
              </a:rPr>
              <a:t></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0 </a:t>
            </a:r>
            <a:endParaRPr lang="zh-CN" altLang="en-US" sz="2133" b="1" dirty="0">
              <a:solidFill>
                <a:srgbClr val="7030A0"/>
              </a:solidFill>
              <a:latin typeface="Book Antiqua" panose="02040602050305030304" pitchFamily="18" charset="0"/>
              <a:ea typeface="微软雅黑" panose="020B0503020204020204" pitchFamily="34" charset="-122"/>
            </a:endParaRPr>
          </a:p>
        </p:txBody>
      </p:sp>
      <p:sp>
        <p:nvSpPr>
          <p:cNvPr id="36" name="矩形 35"/>
          <p:cNvSpPr/>
          <p:nvPr/>
        </p:nvSpPr>
        <p:spPr>
          <a:xfrm>
            <a:off x="6474454" y="4255512"/>
            <a:ext cx="1007007"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rPr>
              <a:t>正</a:t>
            </a:r>
            <a:r>
              <a:rPr lang="zh-CN" altLang="zh-CN" sz="2133" b="1" dirty="0">
                <a:latin typeface="Book Antiqua" panose="02040602050305030304" pitchFamily="18" charset="0"/>
                <a:ea typeface="微软雅黑" panose="020B0503020204020204" pitchFamily="34" charset="-122"/>
              </a:rPr>
              <a:t>传动</a:t>
            </a:r>
            <a:endParaRPr lang="en-US" altLang="zh-CN" sz="2133" b="1" dirty="0">
              <a:latin typeface="Book Antiqua" panose="02040602050305030304" pitchFamily="18" charset="0"/>
              <a:ea typeface="微软雅黑" panose="020B0503020204020204" pitchFamily="34" charset="-122"/>
            </a:endParaRPr>
          </a:p>
        </p:txBody>
      </p:sp>
      <p:sp>
        <p:nvSpPr>
          <p:cNvPr id="37" name="矩形 36"/>
          <p:cNvSpPr/>
          <p:nvPr/>
        </p:nvSpPr>
        <p:spPr>
          <a:xfrm>
            <a:off x="6474454" y="5358027"/>
            <a:ext cx="1007007"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rPr>
              <a:t>负</a:t>
            </a:r>
            <a:r>
              <a:rPr lang="zh-CN" altLang="zh-CN" sz="2133" b="1" dirty="0">
                <a:latin typeface="Book Antiqua" panose="02040602050305030304" pitchFamily="18" charset="0"/>
                <a:ea typeface="微软雅黑" panose="020B0503020204020204" pitchFamily="34" charset="-122"/>
              </a:rPr>
              <a:t>传动</a:t>
            </a:r>
            <a:endParaRPr lang="en-US" altLang="zh-CN" sz="2133" b="1" dirty="0">
              <a:latin typeface="Book Antiqua" panose="02040602050305030304" pitchFamily="18" charset="0"/>
              <a:ea typeface="微软雅黑" panose="020B0503020204020204" pitchFamily="34" charset="-122"/>
            </a:endParaRPr>
          </a:p>
        </p:txBody>
      </p:sp>
      <p:sp>
        <p:nvSpPr>
          <p:cNvPr id="38" name="TextBox 37"/>
          <p:cNvSpPr txBox="1"/>
          <p:nvPr/>
        </p:nvSpPr>
        <p:spPr>
          <a:xfrm>
            <a:off x="7440150" y="4241225"/>
            <a:ext cx="1488396" cy="420564"/>
          </a:xfrm>
          <a:prstGeom prst="rect">
            <a:avLst/>
          </a:prstGeom>
          <a:noFill/>
        </p:spPr>
        <p:txBody>
          <a:bodyPr wrap="square" rtlCol="0">
            <a:spAutoFit/>
          </a:bodyPr>
          <a:lstStyle/>
          <a:p>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1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sym typeface="Symbol"/>
              </a:rPr>
              <a:t>&gt;</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0 </a:t>
            </a:r>
            <a:endParaRPr lang="zh-CN" altLang="en-US" sz="2133" b="1" dirty="0">
              <a:solidFill>
                <a:srgbClr val="7030A0"/>
              </a:solidFill>
              <a:latin typeface="Book Antiqua" panose="02040602050305030304" pitchFamily="18" charset="0"/>
              <a:ea typeface="微软雅黑" panose="020B0503020204020204" pitchFamily="34" charset="-122"/>
            </a:endParaRPr>
          </a:p>
        </p:txBody>
      </p:sp>
      <p:sp>
        <p:nvSpPr>
          <p:cNvPr id="39" name="TextBox 38"/>
          <p:cNvSpPr txBox="1"/>
          <p:nvPr/>
        </p:nvSpPr>
        <p:spPr>
          <a:xfrm>
            <a:off x="7440150" y="5366432"/>
            <a:ext cx="1488396" cy="420564"/>
          </a:xfrm>
          <a:prstGeom prst="rect">
            <a:avLst/>
          </a:prstGeom>
          <a:noFill/>
        </p:spPr>
        <p:txBody>
          <a:bodyPr wrap="square" rtlCol="0">
            <a:spAutoFit/>
          </a:bodyPr>
          <a:lstStyle/>
          <a:p>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1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i="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x</a:t>
            </a:r>
            <a:r>
              <a:rPr lang="en-US" altLang="zh-CN" sz="2133" b="1" baseline="-25000"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sym typeface="Symbol"/>
              </a:rPr>
              <a:t>&lt;</a:t>
            </a:r>
            <a:r>
              <a:rPr lang="en-US" altLang="zh-CN"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 0 </a:t>
            </a:r>
            <a:endParaRPr lang="zh-CN" altLang="en-US" sz="2133" b="1" dirty="0">
              <a:solidFill>
                <a:srgbClr val="7030A0"/>
              </a:solidFill>
              <a:latin typeface="Book Antiqua" panose="02040602050305030304" pitchFamily="18" charset="0"/>
              <a:ea typeface="微软雅黑" panose="020B0503020204020204" pitchFamily="34" charset="-122"/>
            </a:endParaRPr>
          </a:p>
        </p:txBody>
      </p:sp>
      <p:graphicFrame>
        <p:nvGraphicFramePr>
          <p:cNvPr id="13" name="对象 12"/>
          <p:cNvGraphicFramePr>
            <a:graphicFrameLocks noChangeAspect="1"/>
          </p:cNvGraphicFramePr>
          <p:nvPr>
            <p:extLst/>
          </p:nvPr>
        </p:nvGraphicFramePr>
        <p:xfrm>
          <a:off x="7485509" y="4761108"/>
          <a:ext cx="3980216" cy="391537"/>
        </p:xfrm>
        <a:graphic>
          <a:graphicData uri="http://schemas.openxmlformats.org/presentationml/2006/ole">
            <mc:AlternateContent xmlns:mc="http://schemas.openxmlformats.org/markup-compatibility/2006">
              <mc:Choice xmlns:v="urn:schemas-microsoft-com:vml" Requires="v">
                <p:oleObj spid="_x0000_s35936" name="公式" r:id="rId6" imgW="2032000" imgH="203200" progId="Equation.3">
                  <p:embed/>
                </p:oleObj>
              </mc:Choice>
              <mc:Fallback>
                <p:oleObj name="公式" r:id="rId6" imgW="2032000" imgH="203200" progId="Equation.3">
                  <p:embed/>
                  <p:pic>
                    <p:nvPicPr>
                      <p:cNvPr id="13" name="对象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5509" y="4761108"/>
                        <a:ext cx="3980216" cy="391537"/>
                      </a:xfrm>
                      <a:prstGeom prst="rect">
                        <a:avLst/>
                      </a:prstGeom>
                      <a:noFill/>
                      <a:ln>
                        <a:noFill/>
                      </a:ln>
                    </p:spPr>
                  </p:pic>
                </p:oleObj>
              </mc:Fallback>
            </mc:AlternateContent>
          </a:graphicData>
        </a:graphic>
      </p:graphicFrame>
      <p:graphicFrame>
        <p:nvGraphicFramePr>
          <p:cNvPr id="34" name="对象 33"/>
          <p:cNvGraphicFramePr>
            <a:graphicFrameLocks noChangeAspect="1"/>
          </p:cNvGraphicFramePr>
          <p:nvPr>
            <p:extLst/>
          </p:nvPr>
        </p:nvGraphicFramePr>
        <p:xfrm>
          <a:off x="7542107" y="5919261"/>
          <a:ext cx="3930651" cy="389467"/>
        </p:xfrm>
        <a:graphic>
          <a:graphicData uri="http://schemas.openxmlformats.org/presentationml/2006/ole">
            <mc:AlternateContent xmlns:mc="http://schemas.openxmlformats.org/markup-compatibility/2006">
              <mc:Choice xmlns:v="urn:schemas-microsoft-com:vml" Requires="v">
                <p:oleObj spid="_x0000_s35937" name="Equation" r:id="rId8" imgW="2019240" imgH="203040" progId="Equation.DSMT4">
                  <p:embed/>
                </p:oleObj>
              </mc:Choice>
              <mc:Fallback>
                <p:oleObj name="Equation" r:id="rId8" imgW="2019240" imgH="203040" progId="Equation.DSMT4">
                  <p:embed/>
                  <p:pic>
                    <p:nvPicPr>
                      <p:cNvPr id="34" name="对象 33"/>
                      <p:cNvPicPr>
                        <a:picLocks noChangeAspect="1" noChangeArrowheads="1"/>
                      </p:cNvPicPr>
                      <p:nvPr/>
                    </p:nvPicPr>
                    <p:blipFill>
                      <a:blip r:embed="rId9"/>
                      <a:srcRect/>
                      <a:stretch>
                        <a:fillRect/>
                      </a:stretch>
                    </p:blipFill>
                    <p:spPr bwMode="auto">
                      <a:xfrm>
                        <a:off x="7542107" y="5919261"/>
                        <a:ext cx="3930651" cy="389467"/>
                      </a:xfrm>
                      <a:prstGeom prst="rect">
                        <a:avLst/>
                      </a:prstGeom>
                      <a:noFill/>
                      <a:ln>
                        <a:noFill/>
                      </a:ln>
                    </p:spPr>
                  </p:pic>
                </p:oleObj>
              </mc:Fallback>
            </mc:AlternateContent>
          </a:graphicData>
        </a:graphic>
      </p:graphicFrame>
      <p:sp>
        <p:nvSpPr>
          <p:cNvPr id="42" name="矩形 41"/>
          <p:cNvSpPr/>
          <p:nvPr/>
        </p:nvSpPr>
        <p:spPr>
          <a:xfrm>
            <a:off x="9168341" y="3049413"/>
            <a:ext cx="2688299" cy="420564"/>
          </a:xfrm>
          <a:prstGeom prst="rect">
            <a:avLst/>
          </a:prstGeom>
          <a:solidFill>
            <a:srgbClr val="92D050">
              <a:alpha val="50000"/>
            </a:srgbClr>
          </a:solidFill>
        </p:spPr>
        <p:txBody>
          <a:bodyPr wrap="square" rtlCol="0">
            <a:spAutoFit/>
          </a:bodyPr>
          <a:lstStyle/>
          <a:p>
            <a:pPr algn="ctr"/>
            <a:r>
              <a:rPr lang="zh-CN" altLang="en-US" sz="2133" b="1" dirty="0">
                <a:solidFill>
                  <a:srgbClr val="C00000"/>
                </a:solidFill>
                <a:latin typeface="Book Antiqua" panose="02040602050305030304" pitchFamily="18" charset="0"/>
                <a:ea typeface="微软雅黑" panose="020B0503020204020204" pitchFamily="34" charset="-122"/>
              </a:rPr>
              <a:t>使大小齿轮寿命接近</a:t>
            </a:r>
          </a:p>
        </p:txBody>
      </p:sp>
      <p:sp>
        <p:nvSpPr>
          <p:cNvPr id="43" name="矩形 42"/>
          <p:cNvSpPr/>
          <p:nvPr/>
        </p:nvSpPr>
        <p:spPr>
          <a:xfrm>
            <a:off x="9150052" y="4219056"/>
            <a:ext cx="2688299" cy="420564"/>
          </a:xfrm>
          <a:prstGeom prst="rect">
            <a:avLst/>
          </a:prstGeom>
          <a:solidFill>
            <a:srgbClr val="92D050">
              <a:alpha val="50000"/>
            </a:srgbClr>
          </a:solidFill>
        </p:spPr>
        <p:txBody>
          <a:bodyPr wrap="square" rtlCol="0">
            <a:spAutoFit/>
          </a:bodyPr>
          <a:lstStyle/>
          <a:p>
            <a:pPr algn="ctr"/>
            <a:r>
              <a:rPr lang="zh-CN" altLang="en-US" sz="2133" b="1" dirty="0">
                <a:solidFill>
                  <a:srgbClr val="C00000"/>
                </a:solidFill>
                <a:latin typeface="Book Antiqua" panose="02040602050305030304" pitchFamily="18" charset="0"/>
                <a:ea typeface="微软雅黑" panose="020B0503020204020204" pitchFamily="34" charset="-122"/>
              </a:rPr>
              <a:t>提高机构的承载能力</a:t>
            </a:r>
          </a:p>
        </p:txBody>
      </p:sp>
      <p:sp>
        <p:nvSpPr>
          <p:cNvPr id="44" name="矩形 43"/>
          <p:cNvSpPr/>
          <p:nvPr/>
        </p:nvSpPr>
        <p:spPr>
          <a:xfrm>
            <a:off x="9071800" y="5358027"/>
            <a:ext cx="3120200" cy="400110"/>
          </a:xfrm>
          <a:prstGeom prst="rect">
            <a:avLst/>
          </a:prstGeom>
          <a:solidFill>
            <a:srgbClr val="92D050">
              <a:alpha val="50000"/>
            </a:srgbClr>
          </a:solidFill>
        </p:spPr>
        <p:txBody>
          <a:bodyPr wrap="square" rtlCol="0">
            <a:spAutoFit/>
          </a:bodyPr>
          <a:lstStyle/>
          <a:p>
            <a:pPr algn="ctr"/>
            <a:r>
              <a:rPr lang="zh-CN" altLang="en-US" sz="2000" b="1" dirty="0">
                <a:solidFill>
                  <a:srgbClr val="C00000"/>
                </a:solidFill>
                <a:latin typeface="Book Antiqua" panose="02040602050305030304" pitchFamily="18" charset="0"/>
                <a:ea typeface="微软雅黑" panose="020B0503020204020204" pitchFamily="34" charset="-122"/>
              </a:rPr>
              <a:t>配凑中心距，但强度降低</a:t>
            </a:r>
          </a:p>
        </p:txBody>
      </p:sp>
      <p:cxnSp>
        <p:nvCxnSpPr>
          <p:cNvPr id="47" name="直接箭头连接符 46"/>
          <p:cNvCxnSpPr>
            <a:stCxn id="40" idx="1"/>
          </p:cNvCxnSpPr>
          <p:nvPr/>
        </p:nvCxnSpPr>
        <p:spPr>
          <a:xfrm flipH="1">
            <a:off x="6017853" y="4942032"/>
            <a:ext cx="1422297" cy="650101"/>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6" idx="1"/>
          </p:cNvCxnSpPr>
          <p:nvPr/>
        </p:nvCxnSpPr>
        <p:spPr>
          <a:xfrm flipH="1" flipV="1">
            <a:off x="6017853" y="5583729"/>
            <a:ext cx="1462937" cy="512747"/>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sp>
        <p:nvSpPr>
          <p:cNvPr id="52" name="右箭头 51"/>
          <p:cNvSpPr/>
          <p:nvPr/>
        </p:nvSpPr>
        <p:spPr>
          <a:xfrm>
            <a:off x="8400256" y="3270661"/>
            <a:ext cx="576064"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5" name="右箭头 54"/>
          <p:cNvSpPr/>
          <p:nvPr/>
        </p:nvSpPr>
        <p:spPr>
          <a:xfrm>
            <a:off x="8784300" y="4417481"/>
            <a:ext cx="288032" cy="120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6" name="右箭头 55"/>
          <p:cNvSpPr/>
          <p:nvPr/>
        </p:nvSpPr>
        <p:spPr>
          <a:xfrm>
            <a:off x="8753020" y="5523414"/>
            <a:ext cx="288032" cy="120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 name="矩形 1"/>
          <p:cNvSpPr/>
          <p:nvPr/>
        </p:nvSpPr>
        <p:spPr>
          <a:xfrm>
            <a:off x="4183229" y="3916097"/>
            <a:ext cx="3289683" cy="379656"/>
          </a:xfrm>
          <a:prstGeom prst="rect">
            <a:avLst/>
          </a:prstGeom>
          <a:solidFill>
            <a:srgbClr val="92D050"/>
          </a:solidFill>
        </p:spPr>
        <p:txBody>
          <a:bodyPr wrap="none">
            <a:spAutoFit/>
          </a:bodyPr>
          <a:lstStyle/>
          <a:p>
            <a:r>
              <a:rPr lang="zh-CN" altLang="en-US" sz="1867" b="1" dirty="0">
                <a:solidFill>
                  <a:srgbClr val="002060"/>
                </a:solidFill>
                <a:latin typeface="Book Antiqua" panose="02040602050305030304" pitchFamily="18" charset="0"/>
                <a:ea typeface="微软雅黑" panose="020B0503020204020204" pitchFamily="34" charset="-122"/>
              </a:rPr>
              <a:t>小齿轮正变位，大齿轮负变位</a:t>
            </a:r>
          </a:p>
        </p:txBody>
      </p:sp>
    </p:spTree>
    <p:extLst>
      <p:ext uri="{BB962C8B-B14F-4D97-AF65-F5344CB8AC3E}">
        <p14:creationId xmlns:p14="http://schemas.microsoft.com/office/powerpoint/2010/main" val="32587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500"/>
                                        <p:tgtEl>
                                          <p:spTgt spid="3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56"/>
                                        </p:tgtEl>
                                        <p:attrNameLst>
                                          <p:attrName>style.visibility</p:attrName>
                                        </p:attrNameLst>
                                      </p:cBhvr>
                                      <p:to>
                                        <p:strVal val="visible"/>
                                      </p:to>
                                    </p:set>
                                    <p:animEffect transition="in" filter="fade">
                                      <p:cBhvr>
                                        <p:cTn id="116" dur="500"/>
                                        <p:tgtEl>
                                          <p:spTgt spid="56"/>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500"/>
                                        <p:tgtEl>
                                          <p:spTgt spid="4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49"/>
                                        </p:tgtEl>
                                        <p:attrNameLst>
                                          <p:attrName>style.visibility</p:attrName>
                                        </p:attrNameLst>
                                      </p:cBhvr>
                                      <p:to>
                                        <p:strVal val="visible"/>
                                      </p:to>
                                    </p:set>
                                    <p:animEffect transition="in" filter="fade">
                                      <p:cBhvr>
                                        <p:cTn id="134" dur="500"/>
                                        <p:tgtEl>
                                          <p:spTgt spid="49"/>
                                        </p:tgtEl>
                                      </p:cBhvr>
                                    </p:animEffect>
                                  </p:childTnLst>
                                </p:cTn>
                              </p:par>
                              <p:par>
                                <p:cTn id="135" presetID="10" presetClass="entr" presetSubtype="0" fill="hold"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fade">
                                      <p:cBhvr>
                                        <p:cTn id="1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7" grpId="0"/>
      <p:bldP spid="3" grpId="0" animBg="1"/>
      <p:bldP spid="4" grpId="0"/>
      <p:bldP spid="9" grpId="0"/>
      <p:bldP spid="10" grpId="0"/>
      <p:bldP spid="29" grpId="0"/>
      <p:bldP spid="30" grpId="0"/>
      <p:bldP spid="33" grpId="0" animBg="1"/>
      <p:bldP spid="11" grpId="0"/>
      <p:bldP spid="35" grpId="0"/>
      <p:bldP spid="36" grpId="0"/>
      <p:bldP spid="37" grpId="0"/>
      <p:bldP spid="38" grpId="0"/>
      <p:bldP spid="39" grpId="0"/>
      <p:bldP spid="42" grpId="0" animBg="1"/>
      <p:bldP spid="43" grpId="0" animBg="1"/>
      <p:bldP spid="44" grpId="0" animBg="1"/>
      <p:bldP spid="52" grpId="0" animBg="1"/>
      <p:bldP spid="55" grpId="0" animBg="1"/>
      <p:bldP spid="56"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44544" y="2068092"/>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解</a:t>
            </a:r>
            <a:r>
              <a:rPr lang="zh-CN" altLang="en-US" sz="2400" b="1" dirty="0">
                <a:latin typeface="华文楷体" panose="02010600040101010101" pitchFamily="2" charset="-122"/>
                <a:ea typeface="华文楷体" panose="02010600040101010101" pitchFamily="2" charset="-122"/>
              </a:rPr>
              <a:t>  ：</a:t>
            </a:r>
          </a:p>
        </p:txBody>
      </p:sp>
      <p:sp>
        <p:nvSpPr>
          <p:cNvPr id="6" name="标题 1"/>
          <p:cNvSpPr txBox="1">
            <a:spLocks/>
          </p:cNvSpPr>
          <p:nvPr/>
        </p:nvSpPr>
        <p:spPr>
          <a:xfrm>
            <a:off x="1079309" y="2598053"/>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是否存在复合铰链？</a:t>
            </a:r>
          </a:p>
        </p:txBody>
      </p:sp>
      <p:sp>
        <p:nvSpPr>
          <p:cNvPr id="7" name="标题 1"/>
          <p:cNvSpPr txBox="1">
            <a:spLocks/>
          </p:cNvSpPr>
          <p:nvPr/>
        </p:nvSpPr>
        <p:spPr>
          <a:xfrm>
            <a:off x="1692429" y="3120770"/>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en-US" altLang="zh-CN" sz="2200" b="1" i="1" dirty="0">
                <a:solidFill>
                  <a:srgbClr val="7030A0"/>
                </a:solidFill>
                <a:latin typeface="Times New Roman" panose="02020603050405020304" pitchFamily="18" charset="0"/>
                <a:cs typeface="Times New Roman" panose="02020603050405020304" pitchFamily="18" charset="0"/>
              </a:rPr>
              <a:t>B</a:t>
            </a:r>
            <a:r>
              <a:rPr lang="zh-CN" altLang="en-US" sz="2200" b="1" dirty="0">
                <a:solidFill>
                  <a:srgbClr val="7030A0"/>
                </a:solidFill>
              </a:rPr>
              <a:t>铰链</a:t>
            </a:r>
            <a:r>
              <a:rPr lang="zh-CN" altLang="en-US" sz="2200" b="1" dirty="0"/>
              <a:t>是三构件二转动副复合铰链。</a:t>
            </a:r>
          </a:p>
        </p:txBody>
      </p:sp>
      <p:sp>
        <p:nvSpPr>
          <p:cNvPr id="9" name="标题 1"/>
          <p:cNvSpPr txBox="1">
            <a:spLocks/>
          </p:cNvSpPr>
          <p:nvPr/>
        </p:nvSpPr>
        <p:spPr>
          <a:xfrm>
            <a:off x="1079309" y="3630788"/>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是否存在局部自由度？</a:t>
            </a:r>
          </a:p>
        </p:txBody>
      </p:sp>
      <p:sp>
        <p:nvSpPr>
          <p:cNvPr id="10" name="标题 1"/>
          <p:cNvSpPr txBox="1">
            <a:spLocks/>
          </p:cNvSpPr>
          <p:nvPr/>
        </p:nvSpPr>
        <p:spPr>
          <a:xfrm>
            <a:off x="1692429" y="4128089"/>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7030A0"/>
                </a:solidFill>
              </a:rPr>
              <a:t>小滚子</a:t>
            </a:r>
            <a:r>
              <a:rPr lang="en-US" altLang="zh-CN" sz="2200" b="1" dirty="0">
                <a:solidFill>
                  <a:srgbClr val="7030A0"/>
                </a:solidFill>
              </a:rPr>
              <a:t>5</a:t>
            </a:r>
            <a:r>
              <a:rPr lang="zh-CN" altLang="en-US" sz="2200" b="1" dirty="0"/>
              <a:t>的转动为局部自由度。</a:t>
            </a:r>
          </a:p>
        </p:txBody>
      </p:sp>
      <p:sp>
        <p:nvSpPr>
          <p:cNvPr id="11" name="标题 1"/>
          <p:cNvSpPr txBox="1">
            <a:spLocks/>
          </p:cNvSpPr>
          <p:nvPr/>
        </p:nvSpPr>
        <p:spPr>
          <a:xfrm>
            <a:off x="1079308" y="4621386"/>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是否存在虚约束？</a:t>
            </a:r>
          </a:p>
        </p:txBody>
      </p:sp>
      <p:sp>
        <p:nvSpPr>
          <p:cNvPr id="12" name="标题 1"/>
          <p:cNvSpPr txBox="1">
            <a:spLocks/>
          </p:cNvSpPr>
          <p:nvPr/>
        </p:nvSpPr>
        <p:spPr>
          <a:xfrm>
            <a:off x="1692428" y="5118688"/>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7030A0"/>
                </a:solidFill>
              </a:rPr>
              <a:t>移动副</a:t>
            </a:r>
            <a:r>
              <a:rPr lang="en-US" altLang="zh-CN" sz="2200" b="1" i="1" dirty="0">
                <a:solidFill>
                  <a:srgbClr val="7030A0"/>
                </a:solidFill>
                <a:latin typeface="Times New Roman" panose="02020603050405020304" pitchFamily="18" charset="0"/>
                <a:cs typeface="Times New Roman" panose="02020603050405020304" pitchFamily="18" charset="0"/>
              </a:rPr>
              <a:t>E</a:t>
            </a:r>
            <a:r>
              <a:rPr lang="zh-CN" altLang="en-US" sz="2200" b="1" dirty="0"/>
              <a:t>和</a:t>
            </a:r>
            <a:r>
              <a:rPr lang="en-US" altLang="zh-CN" sz="2200" b="1" i="1" dirty="0">
                <a:solidFill>
                  <a:srgbClr val="7030A0"/>
                </a:solidFill>
                <a:latin typeface="Times New Roman" panose="02020603050405020304" pitchFamily="18" charset="0"/>
                <a:cs typeface="Times New Roman" panose="02020603050405020304" pitchFamily="18" charset="0"/>
              </a:rPr>
              <a:t>F</a:t>
            </a:r>
            <a:r>
              <a:rPr lang="zh-CN" altLang="en-US" sz="2200" b="1" dirty="0"/>
              <a:t>之一为虚约束。</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632" y="1700808"/>
            <a:ext cx="416560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4443012" y="6096739"/>
            <a:ext cx="6012535" cy="600164"/>
          </a:xfrm>
          <a:prstGeom prst="rect">
            <a:avLst/>
          </a:prstGeom>
        </p:spPr>
        <p:txBody>
          <a:bodyPr wrap="square">
            <a:spAutoFit/>
          </a:bodyPr>
          <a:lstStyle/>
          <a:p>
            <a:pPr lvl="1">
              <a:lnSpc>
                <a:spcPct val="150000"/>
              </a:lnSpc>
              <a:buClrTx/>
              <a:buFontTx/>
              <a:buNone/>
            </a:pPr>
            <a:r>
              <a:rPr lang="zh-CN" altLang="en-US" sz="2200" i="1" dirty="0">
                <a:latin typeface="Times New Roman" pitchFamily="18" charset="0"/>
                <a:cs typeface="Times New Roman" pitchFamily="18" charset="0"/>
              </a:rPr>
              <a:t>  </a:t>
            </a:r>
            <a:r>
              <a:rPr lang="en-US" altLang="zh-CN" sz="2200" i="1" dirty="0">
                <a:latin typeface="Times New Roman" pitchFamily="18" charset="0"/>
                <a:cs typeface="Times New Roman" pitchFamily="18" charset="0"/>
              </a:rPr>
              <a:t>F = </a:t>
            </a:r>
            <a:r>
              <a:rPr lang="en-US" altLang="zh-CN" sz="2200" dirty="0">
                <a:latin typeface="Times New Roman" pitchFamily="18" charset="0"/>
                <a:cs typeface="Times New Roman" pitchFamily="18" charset="0"/>
              </a:rPr>
              <a:t>3</a:t>
            </a:r>
            <a:r>
              <a:rPr lang="en-US" altLang="zh-CN" sz="2200" i="1" dirty="0">
                <a:latin typeface="Times New Roman" pitchFamily="18" charset="0"/>
                <a:cs typeface="Times New Roman" pitchFamily="18" charset="0"/>
              </a:rPr>
              <a:t>n </a:t>
            </a:r>
            <a:r>
              <a:rPr lang="en-US" altLang="zh-CN" sz="2200" dirty="0">
                <a:latin typeface="仿宋_GB2312" panose="02010609030101010101" pitchFamily="49" charset="-122"/>
                <a:ea typeface="仿宋_GB2312" panose="02010609030101010101" pitchFamily="49" charset="-122"/>
                <a:cs typeface="Times New Roman" pitchFamily="18" charset="0"/>
              </a:rPr>
              <a:t>-</a:t>
            </a:r>
            <a:r>
              <a:rPr lang="en-US" altLang="zh-CN" sz="2200" dirty="0">
                <a:latin typeface="Times New Roman" pitchFamily="18" charset="0"/>
                <a:cs typeface="Times New Roman" pitchFamily="18" charset="0"/>
              </a:rPr>
              <a:t>2</a:t>
            </a:r>
            <a:r>
              <a:rPr lang="en-US" altLang="zh-CN" sz="2200" i="1" dirty="0">
                <a:latin typeface="Times New Roman" pitchFamily="18" charset="0"/>
                <a:cs typeface="Times New Roman" pitchFamily="18" charset="0"/>
              </a:rPr>
              <a:t> P</a:t>
            </a:r>
            <a:r>
              <a:rPr lang="en-US" altLang="zh-CN" sz="2200" baseline="-25000" dirty="0">
                <a:latin typeface="Times New Roman" pitchFamily="18" charset="0"/>
                <a:cs typeface="Times New Roman" pitchFamily="18" charset="0"/>
              </a:rPr>
              <a:t>L</a:t>
            </a:r>
            <a:r>
              <a:rPr lang="en-US" altLang="zh-CN" sz="2200" dirty="0">
                <a:latin typeface="仿宋_GB2312" panose="02010609030101010101" pitchFamily="49" charset="-122"/>
                <a:ea typeface="仿宋_GB2312" panose="02010609030101010101" pitchFamily="49" charset="-122"/>
                <a:cs typeface="Times New Roman" pitchFamily="18" charset="0"/>
              </a:rPr>
              <a:t>–</a:t>
            </a:r>
            <a:r>
              <a:rPr lang="en-US" altLang="zh-CN" sz="2200" i="1" dirty="0">
                <a:latin typeface="Times New Roman" pitchFamily="18" charset="0"/>
                <a:cs typeface="Times New Roman" pitchFamily="18" charset="0"/>
              </a:rPr>
              <a:t>P</a:t>
            </a:r>
            <a:r>
              <a:rPr lang="en-US" altLang="zh-CN" sz="2200" baseline="-25000" dirty="0">
                <a:latin typeface="Times New Roman" pitchFamily="18" charset="0"/>
                <a:cs typeface="Times New Roman" pitchFamily="18" charset="0"/>
              </a:rPr>
              <a:t>H</a:t>
            </a:r>
            <a:r>
              <a:rPr lang="en-US" altLang="zh-CN" sz="2200" i="1" dirty="0">
                <a:latin typeface="Times New Roman" pitchFamily="18" charset="0"/>
                <a:cs typeface="Times New Roman" pitchFamily="18" charset="0"/>
              </a:rPr>
              <a:t> </a:t>
            </a:r>
            <a:r>
              <a:rPr lang="en-US" altLang="zh-CN" sz="2200" dirty="0">
                <a:latin typeface="Times New Roman" pitchFamily="18" charset="0"/>
                <a:cs typeface="Times New Roman" pitchFamily="18" charset="0"/>
              </a:rPr>
              <a:t>= 3×7</a:t>
            </a:r>
            <a:r>
              <a:rPr lang="en-US" altLang="zh-CN" sz="2200" dirty="0">
                <a:latin typeface="仿宋_GB2312" panose="02010609030101010101" pitchFamily="49" charset="-122"/>
                <a:ea typeface="仿宋_GB2312" panose="02010609030101010101" pitchFamily="49" charset="-122"/>
                <a:cs typeface="Times New Roman" pitchFamily="18" charset="0"/>
              </a:rPr>
              <a:t>-</a:t>
            </a:r>
            <a:r>
              <a:rPr lang="en-US" altLang="zh-CN" sz="2200" dirty="0">
                <a:latin typeface="Times New Roman" pitchFamily="18" charset="0"/>
                <a:cs typeface="Times New Roman" pitchFamily="18" charset="0"/>
              </a:rPr>
              <a:t> 2×9</a:t>
            </a:r>
            <a:r>
              <a:rPr lang="en-US" altLang="zh-CN" sz="2200" dirty="0">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200" dirty="0">
                <a:latin typeface="仿宋_GB2312" panose="02010609030101010101" pitchFamily="49" charset="-122"/>
                <a:ea typeface="仿宋_GB2312" panose="02010609030101010101" pitchFamily="49" charset="-122"/>
                <a:cs typeface="Times New Roman" pitchFamily="18" charset="0"/>
              </a:rPr>
              <a:t>–</a:t>
            </a:r>
            <a:r>
              <a:rPr lang="en-US" altLang="zh-CN" sz="2200" dirty="0">
                <a:latin typeface="Times New Roman" pitchFamily="18" charset="0"/>
                <a:cs typeface="Times New Roman" pitchFamily="18" charset="0"/>
              </a:rPr>
              <a:t>2 = 1</a:t>
            </a:r>
            <a:endParaRPr lang="en-US" altLang="zh-CN" sz="2200" dirty="0">
              <a:solidFill>
                <a:srgbClr val="FF0000"/>
              </a:solidFill>
              <a:latin typeface="Times New Roman" pitchFamily="18" charset="0"/>
              <a:ea typeface="方正舒体" pitchFamily="2" charset="-122"/>
              <a:cs typeface="Times New Roman" pitchFamily="18" charset="0"/>
            </a:endParaRPr>
          </a:p>
        </p:txBody>
      </p:sp>
      <p:sp>
        <p:nvSpPr>
          <p:cNvPr id="16" name="Text Box 4"/>
          <p:cNvSpPr txBox="1">
            <a:spLocks noChangeArrowheads="1"/>
          </p:cNvSpPr>
          <p:nvPr/>
        </p:nvSpPr>
        <p:spPr bwMode="auto">
          <a:xfrm>
            <a:off x="1139332" y="5775980"/>
            <a:ext cx="1728192" cy="464743"/>
          </a:xfrm>
          <a:prstGeom prst="rect">
            <a:avLst/>
          </a:prstGeom>
          <a:noFill/>
          <a:ln w="57150">
            <a:noFill/>
            <a:miter lim="800000"/>
            <a:headEnd/>
            <a:tailEnd/>
          </a:ln>
          <a:effectLst/>
        </p:spPr>
        <p:txBody>
          <a:bodyPr wrap="square">
            <a:spAutoFit/>
          </a:bodyPr>
          <a:lstStyle/>
          <a:p>
            <a:pPr lvl="1">
              <a:lnSpc>
                <a:spcPct val="110000"/>
              </a:lnSpc>
              <a:buClrTx/>
              <a:buFontTx/>
              <a:buNone/>
            </a:pPr>
            <a:r>
              <a:rPr lang="en-US" altLang="zh-CN" sz="2200" i="1" dirty="0">
                <a:latin typeface="Times New Roman" pitchFamily="18" charset="0"/>
                <a:cs typeface="Times New Roman" pitchFamily="18" charset="0"/>
              </a:rPr>
              <a:t>n =</a:t>
            </a:r>
            <a:r>
              <a:rPr lang="en-US" altLang="zh-CN" sz="2200" dirty="0">
                <a:latin typeface="Times New Roman" pitchFamily="18" charset="0"/>
                <a:cs typeface="Times New Roman" pitchFamily="18" charset="0"/>
              </a:rPr>
              <a:t>7</a:t>
            </a:r>
          </a:p>
        </p:txBody>
      </p:sp>
      <p:sp>
        <p:nvSpPr>
          <p:cNvPr id="17" name="矩形 16"/>
          <p:cNvSpPr/>
          <p:nvPr/>
        </p:nvSpPr>
        <p:spPr>
          <a:xfrm>
            <a:off x="2015382" y="5775980"/>
            <a:ext cx="1824203" cy="464743"/>
          </a:xfrm>
          <a:prstGeom prst="rect">
            <a:avLst/>
          </a:prstGeom>
        </p:spPr>
        <p:txBody>
          <a:bodyPr wrap="square">
            <a:spAutoFit/>
          </a:bodyPr>
          <a:lstStyle/>
          <a:p>
            <a:pPr lvl="1">
              <a:lnSpc>
                <a:spcPct val="110000"/>
              </a:lnSpc>
              <a:buClrTx/>
              <a:buFontTx/>
              <a:buNone/>
            </a:pPr>
            <a:r>
              <a:rPr lang="en-US" altLang="zh-CN" sz="2200" i="1" dirty="0">
                <a:latin typeface="Times New Roman" pitchFamily="18" charset="0"/>
                <a:cs typeface="Times New Roman" pitchFamily="18" charset="0"/>
              </a:rPr>
              <a:t>P</a:t>
            </a:r>
            <a:r>
              <a:rPr lang="en-US" altLang="zh-CN" sz="2200" baseline="-25000" dirty="0">
                <a:latin typeface="Times New Roman" pitchFamily="18" charset="0"/>
                <a:cs typeface="Times New Roman" pitchFamily="18" charset="0"/>
              </a:rPr>
              <a:t>L</a:t>
            </a:r>
            <a:r>
              <a:rPr lang="en-US" altLang="zh-CN" sz="2200" dirty="0">
                <a:latin typeface="Times New Roman" pitchFamily="18" charset="0"/>
                <a:cs typeface="Times New Roman" pitchFamily="18" charset="0"/>
              </a:rPr>
              <a:t> =9</a:t>
            </a:r>
            <a:r>
              <a:rPr lang="en-US" altLang="zh-CN" sz="2200" baseline="-25000" dirty="0">
                <a:latin typeface="Times New Roman" pitchFamily="18" charset="0"/>
                <a:cs typeface="Times New Roman" pitchFamily="18" charset="0"/>
              </a:rPr>
              <a:t>              </a:t>
            </a:r>
            <a:endParaRPr lang="en-US" altLang="zh-CN" sz="2200" i="1" dirty="0">
              <a:latin typeface="Times New Roman" pitchFamily="18" charset="0"/>
              <a:cs typeface="Times New Roman" pitchFamily="18" charset="0"/>
            </a:endParaRPr>
          </a:p>
        </p:txBody>
      </p:sp>
      <p:sp>
        <p:nvSpPr>
          <p:cNvPr id="18" name="矩形 17"/>
          <p:cNvSpPr/>
          <p:nvPr/>
        </p:nvSpPr>
        <p:spPr>
          <a:xfrm>
            <a:off x="3618769" y="5766406"/>
            <a:ext cx="864339" cy="430887"/>
          </a:xfrm>
          <a:prstGeom prst="rect">
            <a:avLst/>
          </a:prstGeom>
        </p:spPr>
        <p:txBody>
          <a:bodyPr wrap="none">
            <a:spAutoFit/>
          </a:bodyPr>
          <a:lstStyle/>
          <a:p>
            <a:r>
              <a:rPr lang="en-US" altLang="zh-CN" sz="2200" i="1" dirty="0">
                <a:latin typeface="Times New Roman" pitchFamily="18" charset="0"/>
                <a:cs typeface="Times New Roman" pitchFamily="18" charset="0"/>
              </a:rPr>
              <a:t>P</a:t>
            </a:r>
            <a:r>
              <a:rPr lang="en-US" altLang="zh-CN" sz="2200" baseline="-25000" dirty="0">
                <a:latin typeface="Times New Roman" pitchFamily="18" charset="0"/>
                <a:cs typeface="Times New Roman" pitchFamily="18" charset="0"/>
              </a:rPr>
              <a:t>H</a:t>
            </a:r>
            <a:r>
              <a:rPr lang="en-US" altLang="zh-CN" sz="2200" dirty="0">
                <a:latin typeface="Times New Roman" pitchFamily="18" charset="0"/>
                <a:cs typeface="Times New Roman" pitchFamily="18" charset="0"/>
              </a:rPr>
              <a:t> =2</a:t>
            </a:r>
            <a:endParaRPr lang="zh-CN" altLang="en-US" sz="2200" dirty="0"/>
          </a:p>
        </p:txBody>
      </p:sp>
      <p:sp>
        <p:nvSpPr>
          <p:cNvPr id="4" name="圆角右箭头 3"/>
          <p:cNvSpPr/>
          <p:nvPr/>
        </p:nvSpPr>
        <p:spPr>
          <a:xfrm flipV="1">
            <a:off x="4499706" y="6228173"/>
            <a:ext cx="576064" cy="30631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tx1"/>
              </a:solidFill>
            </a:endParaRPr>
          </a:p>
        </p:txBody>
      </p:sp>
      <p:sp>
        <p:nvSpPr>
          <p:cNvPr id="19" name="圆角矩形 18"/>
          <p:cNvSpPr/>
          <p:nvPr/>
        </p:nvSpPr>
        <p:spPr>
          <a:xfrm>
            <a:off x="1538507" y="2694064"/>
            <a:ext cx="5184576" cy="3069116"/>
          </a:xfrm>
          <a:prstGeom prst="roundRect">
            <a:avLst/>
          </a:prstGeom>
          <a:solidFill>
            <a:srgbClr val="92D05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4" name="圆角矩形 23"/>
          <p:cNvSpPr/>
          <p:nvPr/>
        </p:nvSpPr>
        <p:spPr>
          <a:xfrm>
            <a:off x="1793453" y="5716539"/>
            <a:ext cx="2799441" cy="618151"/>
          </a:xfrm>
          <a:prstGeom prst="roundRect">
            <a:avLst/>
          </a:prstGeom>
          <a:solidFill>
            <a:srgbClr val="92D05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5" name="圆角矩形 24"/>
          <p:cNvSpPr/>
          <p:nvPr/>
        </p:nvSpPr>
        <p:spPr>
          <a:xfrm>
            <a:off x="5075770" y="6234942"/>
            <a:ext cx="5199708" cy="514999"/>
          </a:xfrm>
          <a:prstGeom prst="roundRect">
            <a:avLst/>
          </a:prstGeom>
          <a:solidFill>
            <a:srgbClr val="92D05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6" name="矩形 25"/>
          <p:cNvSpPr/>
          <p:nvPr/>
        </p:nvSpPr>
        <p:spPr>
          <a:xfrm>
            <a:off x="8896740" y="6275106"/>
            <a:ext cx="2441694" cy="430887"/>
          </a:xfrm>
          <a:prstGeom prst="rect">
            <a:avLst/>
          </a:prstGeom>
          <a:solidFill>
            <a:srgbClr val="FFFF00"/>
          </a:solidFill>
        </p:spPr>
        <p:txBody>
          <a:bodyPr wrap="none">
            <a:spAutoFit/>
          </a:bodyPr>
          <a:lstStyle/>
          <a:p>
            <a:r>
              <a:rPr lang="zh-CN" altLang="en-US" sz="2200" b="1" dirty="0">
                <a:solidFill>
                  <a:srgbClr val="C00000"/>
                </a:solidFill>
              </a:rPr>
              <a:t>通过公式计算结果</a:t>
            </a:r>
            <a:endParaRPr lang="zh-CN" altLang="en-US" sz="2200" b="1" baseline="-25000" dirty="0">
              <a:solidFill>
                <a:srgbClr val="C00000"/>
              </a:solidFill>
              <a:latin typeface="Times New Roman" panose="02020603050405020304" pitchFamily="18" charset="0"/>
              <a:cs typeface="Times New Roman" panose="02020603050405020304" pitchFamily="18" charset="0"/>
            </a:endParaRPr>
          </a:p>
        </p:txBody>
      </p:sp>
      <p:grpSp>
        <p:nvGrpSpPr>
          <p:cNvPr id="27" name="组合 26"/>
          <p:cNvGrpSpPr/>
          <p:nvPr/>
        </p:nvGrpSpPr>
        <p:grpSpPr>
          <a:xfrm>
            <a:off x="4506872" y="4206328"/>
            <a:ext cx="2284308" cy="1011775"/>
            <a:chOff x="3989961" y="3257931"/>
            <a:chExt cx="1713231" cy="758831"/>
          </a:xfrm>
        </p:grpSpPr>
        <p:sp>
          <p:nvSpPr>
            <p:cNvPr id="28" name="圆角矩形 27"/>
            <p:cNvSpPr/>
            <p:nvPr/>
          </p:nvSpPr>
          <p:spPr>
            <a:xfrm>
              <a:off x="3989961" y="3257931"/>
              <a:ext cx="1050581" cy="372976"/>
            </a:xfrm>
            <a:prstGeom prst="round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9" name="标题 1"/>
            <p:cNvSpPr txBox="1">
              <a:spLocks/>
            </p:cNvSpPr>
            <p:nvPr/>
          </p:nvSpPr>
          <p:spPr>
            <a:xfrm>
              <a:off x="4959072" y="3613674"/>
              <a:ext cx="744120"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solidFill>
                    <a:srgbClr val="FF0000"/>
                  </a:solidFill>
                </a:rPr>
                <a:t>去除</a:t>
              </a:r>
              <a:r>
                <a:rPr lang="en-US" altLang="zh-CN" sz="2200" b="1" dirty="0">
                  <a:solidFill>
                    <a:srgbClr val="FF0000"/>
                  </a:solidFill>
                </a:rPr>
                <a:t>!</a:t>
              </a:r>
              <a:endParaRPr lang="zh-CN" altLang="en-US" sz="2200" b="1" dirty="0">
                <a:solidFill>
                  <a:srgbClr val="FF0000"/>
                </a:solidFill>
              </a:endParaRPr>
            </a:p>
          </p:txBody>
        </p:sp>
        <p:cxnSp>
          <p:nvCxnSpPr>
            <p:cNvPr id="30" name="直接连接符 29"/>
            <p:cNvCxnSpPr>
              <a:stCxn id="29" idx="1"/>
            </p:cNvCxnSpPr>
            <p:nvPr/>
          </p:nvCxnSpPr>
          <p:spPr>
            <a:xfrm flipH="1">
              <a:off x="4536140" y="3815218"/>
              <a:ext cx="42293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536140" y="3613674"/>
              <a:ext cx="0" cy="20154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33" name="圆角矩形 32"/>
          <p:cNvSpPr/>
          <p:nvPr/>
        </p:nvSpPr>
        <p:spPr>
          <a:xfrm>
            <a:off x="4702901" y="5211111"/>
            <a:ext cx="904313" cy="497301"/>
          </a:xfrm>
          <a:prstGeom prst="round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cxnSp>
        <p:nvCxnSpPr>
          <p:cNvPr id="36" name="直接箭头连接符 35"/>
          <p:cNvCxnSpPr/>
          <p:nvPr/>
        </p:nvCxnSpPr>
        <p:spPr>
          <a:xfrm>
            <a:off x="5234723" y="4914018"/>
            <a:ext cx="0" cy="31533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610848" y="5795053"/>
            <a:ext cx="2651688" cy="430887"/>
          </a:xfrm>
          <a:prstGeom prst="rect">
            <a:avLst/>
          </a:prstGeom>
          <a:solidFill>
            <a:srgbClr val="FFFF00"/>
          </a:solidFill>
        </p:spPr>
        <p:txBody>
          <a:bodyPr wrap="none">
            <a:spAutoFit/>
          </a:bodyPr>
          <a:lstStyle/>
          <a:p>
            <a:r>
              <a:rPr lang="zh-CN" altLang="en-US" sz="2200" b="1" dirty="0">
                <a:solidFill>
                  <a:srgbClr val="C00000"/>
                </a:solidFill>
              </a:rPr>
              <a:t>正确确定</a:t>
            </a:r>
            <a:r>
              <a:rPr lang="en-US" altLang="zh-CN" sz="2200" b="1" i="1" dirty="0">
                <a:solidFill>
                  <a:srgbClr val="C00000"/>
                </a:solidFill>
                <a:latin typeface="Times New Roman" panose="02020603050405020304" pitchFamily="18" charset="0"/>
                <a:cs typeface="Times New Roman" panose="02020603050405020304" pitchFamily="18" charset="0"/>
              </a:rPr>
              <a:t>n</a:t>
            </a:r>
            <a:r>
              <a:rPr lang="zh-CN" altLang="en-US" sz="2200" b="1" dirty="0">
                <a:solidFill>
                  <a:srgbClr val="C00000"/>
                </a:solidFill>
                <a:latin typeface="Times New Roman" panose="02020603050405020304" pitchFamily="18" charset="0"/>
                <a:cs typeface="Times New Roman" panose="02020603050405020304" pitchFamily="18" charset="0"/>
              </a:rPr>
              <a:t>，</a:t>
            </a:r>
            <a:r>
              <a:rPr lang="en-US" altLang="zh-CN" sz="2200" b="1" i="1" dirty="0">
                <a:solidFill>
                  <a:srgbClr val="C00000"/>
                </a:solidFill>
                <a:latin typeface="Times New Roman" panose="02020603050405020304" pitchFamily="18" charset="0"/>
                <a:cs typeface="Times New Roman" panose="02020603050405020304" pitchFamily="18" charset="0"/>
              </a:rPr>
              <a:t>P</a:t>
            </a:r>
            <a:r>
              <a:rPr lang="en-US" altLang="zh-CN" sz="2200" b="1" baseline="-25000" dirty="0">
                <a:solidFill>
                  <a:srgbClr val="C00000"/>
                </a:solidFill>
                <a:latin typeface="Times New Roman" panose="02020603050405020304" pitchFamily="18" charset="0"/>
                <a:cs typeface="Times New Roman" panose="02020603050405020304" pitchFamily="18" charset="0"/>
              </a:rPr>
              <a:t>L</a:t>
            </a:r>
            <a:r>
              <a:rPr lang="zh-CN" altLang="en-US" sz="2200" b="1" dirty="0">
                <a:solidFill>
                  <a:srgbClr val="C00000"/>
                </a:solidFill>
                <a:latin typeface="Times New Roman" panose="02020603050405020304" pitchFamily="18" charset="0"/>
                <a:cs typeface="Times New Roman" panose="02020603050405020304" pitchFamily="18" charset="0"/>
              </a:rPr>
              <a:t>，</a:t>
            </a:r>
            <a:r>
              <a:rPr lang="en-US" altLang="zh-CN" sz="2200" b="1" i="1" dirty="0">
                <a:solidFill>
                  <a:srgbClr val="C00000"/>
                </a:solidFill>
                <a:latin typeface="Times New Roman" panose="02020603050405020304" pitchFamily="18" charset="0"/>
                <a:cs typeface="Times New Roman" panose="02020603050405020304" pitchFamily="18" charset="0"/>
              </a:rPr>
              <a:t>P</a:t>
            </a:r>
            <a:r>
              <a:rPr lang="en-US" altLang="zh-CN" sz="2200" b="1" baseline="-25000" dirty="0">
                <a:solidFill>
                  <a:srgbClr val="C00000"/>
                </a:solidFill>
                <a:latin typeface="Times New Roman" panose="02020603050405020304" pitchFamily="18" charset="0"/>
                <a:cs typeface="Times New Roman" panose="02020603050405020304" pitchFamily="18" charset="0"/>
              </a:rPr>
              <a:t>H</a:t>
            </a:r>
            <a:endParaRPr lang="zh-CN" altLang="en-US" sz="2200" b="1" baseline="-25000" dirty="0">
              <a:solidFill>
                <a:srgbClr val="C0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5893488" y="5245822"/>
            <a:ext cx="1313180" cy="430887"/>
          </a:xfrm>
          <a:prstGeom prst="rect">
            <a:avLst/>
          </a:prstGeom>
          <a:solidFill>
            <a:srgbClr val="FFFF00"/>
          </a:solidFill>
        </p:spPr>
        <p:txBody>
          <a:bodyPr wrap="none">
            <a:spAutoFit/>
          </a:bodyPr>
          <a:lstStyle/>
          <a:p>
            <a:r>
              <a:rPr lang="zh-CN" altLang="en-US" sz="2200" b="1" dirty="0">
                <a:solidFill>
                  <a:srgbClr val="C00000"/>
                </a:solidFill>
              </a:rPr>
              <a:t>注意事项</a:t>
            </a:r>
            <a:endParaRPr lang="zh-CN" altLang="en-US" sz="2200" dirty="0">
              <a:solidFill>
                <a:srgbClr val="C00000"/>
              </a:solidFill>
            </a:endParaRPr>
          </a:p>
        </p:txBody>
      </p:sp>
      <p:sp>
        <p:nvSpPr>
          <p:cNvPr id="32" name="标题 1"/>
          <p:cNvSpPr txBox="1">
            <a:spLocks/>
          </p:cNvSpPr>
          <p:nvPr/>
        </p:nvSpPr>
        <p:spPr>
          <a:xfrm>
            <a:off x="87352" y="154614"/>
            <a:ext cx="4836308"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华文楷体" panose="02010600040101010101" pitchFamily="2" charset="-122"/>
                <a:ea typeface="华文楷体" panose="02010600040101010101" pitchFamily="2" charset="-122"/>
              </a:rPr>
              <a:t>机构的自由度</a:t>
            </a:r>
            <a:r>
              <a:rPr lang="zh-CN" altLang="en-US" b="1" dirty="0" smtClean="0">
                <a:latin typeface="华文楷体" panose="02010600040101010101" pitchFamily="2" charset="-122"/>
                <a:ea typeface="华文楷体" panose="02010600040101010101" pitchFamily="2" charset="-122"/>
              </a:rPr>
              <a:t>计算</a:t>
            </a:r>
            <a:r>
              <a:rPr lang="zh-CN" altLang="en-US" b="1" dirty="0">
                <a:latin typeface="华文楷体" panose="02010600040101010101" pitchFamily="2" charset="-122"/>
                <a:ea typeface="华文楷体" panose="02010600040101010101" pitchFamily="2" charset="-122"/>
              </a:rPr>
              <a:t>实例</a:t>
            </a:r>
          </a:p>
        </p:txBody>
      </p:sp>
      <p:sp>
        <p:nvSpPr>
          <p:cNvPr id="34" name="标题 1"/>
          <p:cNvSpPr txBox="1">
            <a:spLocks/>
          </p:cNvSpPr>
          <p:nvPr/>
        </p:nvSpPr>
        <p:spPr>
          <a:xfrm>
            <a:off x="679048" y="889819"/>
            <a:ext cx="9772233" cy="107490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已知</a:t>
            </a:r>
            <a:r>
              <a:rPr lang="zh-CN" altLang="en-US" sz="2400" b="1" dirty="0">
                <a:latin typeface="华文楷体" panose="02010600040101010101" pitchFamily="2" charset="-122"/>
                <a:ea typeface="华文楷体" panose="02010600040101010101" pitchFamily="2" charset="-122"/>
              </a:rPr>
              <a:t>：小型压力机的机构运动简图。</a:t>
            </a:r>
            <a:endParaRPr lang="en-US" altLang="zh-CN" sz="2400" b="1" dirty="0">
              <a:latin typeface="华文楷体" panose="02010600040101010101" pitchFamily="2" charset="-122"/>
              <a:ea typeface="华文楷体" panose="02010600040101010101" pitchFamily="2" charset="-122"/>
            </a:endParaRPr>
          </a:p>
          <a:p>
            <a:pPr>
              <a:lnSpc>
                <a:spcPct val="150000"/>
              </a:lnSpc>
            </a:pPr>
            <a:r>
              <a:rPr lang="zh-CN" altLang="en-US" sz="2400" b="1" dirty="0">
                <a:latin typeface="华文楷体" panose="02010600040101010101" pitchFamily="2" charset="-122"/>
                <a:ea typeface="华文楷体" panose="02010600040101010101" pitchFamily="2" charset="-122"/>
              </a:rPr>
              <a:t>  </a:t>
            </a:r>
            <a:r>
              <a:rPr lang="zh-CN" altLang="en-US" sz="2400" b="1" dirty="0">
                <a:solidFill>
                  <a:srgbClr val="7030A0"/>
                </a:solidFill>
                <a:latin typeface="华文楷体" panose="02010600040101010101" pitchFamily="2" charset="-122"/>
                <a:ea typeface="华文楷体" panose="02010600040101010101" pitchFamily="2" charset="-122"/>
              </a:rPr>
              <a:t>求</a:t>
            </a:r>
            <a:r>
              <a:rPr lang="zh-CN" altLang="en-US" sz="2400" b="1" dirty="0">
                <a:latin typeface="华文楷体" panose="02010600040101010101" pitchFamily="2" charset="-122"/>
                <a:ea typeface="华文楷体" panose="02010600040101010101" pitchFamily="2" charset="-122"/>
              </a:rPr>
              <a:t>  ：计算机构的自由度。</a:t>
            </a:r>
          </a:p>
        </p:txBody>
      </p:sp>
    </p:spTree>
    <p:extLst>
      <p:ext uri="{BB962C8B-B14F-4D97-AF65-F5344CB8AC3E}">
        <p14:creationId xmlns:p14="http://schemas.microsoft.com/office/powerpoint/2010/main" val="415666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P spid="25" grpId="0" animBg="1"/>
      <p:bldP spid="26" grpId="0" animBg="1"/>
      <p:bldP spid="23" grpId="0" animBg="1"/>
      <p:bldP spid="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544479" y="4462014"/>
            <a:ext cx="314227" cy="427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 name="TextBox 4"/>
          <p:cNvSpPr txBox="1"/>
          <p:nvPr/>
        </p:nvSpPr>
        <p:spPr>
          <a:xfrm>
            <a:off x="2614592" y="3706119"/>
            <a:ext cx="2287347" cy="58471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en-US" sz="2133" b="1" dirty="0">
                <a:solidFill>
                  <a:schemeClr val="tx1"/>
                </a:solidFill>
                <a:latin typeface="Book Antiqua" panose="02040602050305030304" pitchFamily="18" charset="0"/>
                <a:ea typeface="微软雅黑" panose="020B0503020204020204" pitchFamily="34" charset="-122"/>
              </a:rPr>
              <a:t>存在</a:t>
            </a:r>
            <a:r>
              <a:rPr lang="zh-CN" altLang="zh-CN" sz="2133" b="1" dirty="0">
                <a:solidFill>
                  <a:schemeClr val="tx1"/>
                </a:solidFill>
                <a:latin typeface="Book Antiqua" panose="02040602050305030304" pitchFamily="18" charset="0"/>
                <a:ea typeface="微软雅黑" panose="020B0503020204020204" pitchFamily="34" charset="-122"/>
              </a:rPr>
              <a:t>轴向力</a:t>
            </a:r>
            <a:r>
              <a:rPr lang="en-US" altLang="zh-CN" sz="2133" b="1" i="1" dirty="0">
                <a:solidFill>
                  <a:schemeClr val="tx1"/>
                </a:solidFill>
                <a:latin typeface="Book Antiqua" panose="02040602050305030304" pitchFamily="18" charset="0"/>
                <a:ea typeface="微软雅黑" panose="020B0503020204020204" pitchFamily="34" charset="-122"/>
                <a:cs typeface="Times New Roman" panose="02020603050405020304" pitchFamily="18" charset="0"/>
              </a:rPr>
              <a:t>S</a:t>
            </a:r>
            <a:endParaRPr lang="zh-CN" altLang="en-US" sz="2133" b="1" dirty="0">
              <a:solidFill>
                <a:schemeClr val="tx1"/>
              </a:solidFill>
              <a:latin typeface="Book Antiqua" panose="02040602050305030304" pitchFamily="18" charset="0"/>
              <a:ea typeface="微软雅黑" panose="020B0503020204020204" pitchFamily="34" charset="-122"/>
            </a:endParaRPr>
          </a:p>
        </p:txBody>
      </p:sp>
      <p:pic>
        <p:nvPicPr>
          <p:cNvPr id="6" name="图片 5" descr="TM5743.gif"/>
          <p:cNvPicPr>
            <a:picLocks noChangeAspect="1"/>
          </p:cNvPicPr>
          <p:nvPr/>
        </p:nvPicPr>
        <p:blipFill>
          <a:blip r:embed="rId3" cstate="print"/>
          <a:stretch>
            <a:fillRect/>
          </a:stretch>
        </p:blipFill>
        <p:spPr>
          <a:xfrm>
            <a:off x="8467344" y="3386215"/>
            <a:ext cx="3724656" cy="3221324"/>
          </a:xfrm>
          <a:prstGeom prst="rect">
            <a:avLst/>
          </a:prstGeom>
        </p:spPr>
      </p:pic>
      <p:sp>
        <p:nvSpPr>
          <p:cNvPr id="7" name="TextBox 6"/>
          <p:cNvSpPr txBox="1"/>
          <p:nvPr/>
        </p:nvSpPr>
        <p:spPr>
          <a:xfrm>
            <a:off x="2837936" y="1860728"/>
            <a:ext cx="8208865" cy="1077026"/>
          </a:xfrm>
          <a:prstGeom prst="rect">
            <a:avLst/>
          </a:prstGeom>
          <a:noFill/>
          <a:ln>
            <a:noFill/>
          </a:ln>
          <a:effectLst>
            <a:glow rad="63500">
              <a:schemeClr val="accent2">
                <a:satMod val="175000"/>
                <a:alpha val="40000"/>
              </a:schemeClr>
            </a:glow>
          </a:effectLst>
        </p:spPr>
        <p:txBody>
          <a:bodyPr wrap="square" rtlCol="0">
            <a:spAutoFit/>
          </a:bodyPr>
          <a:lstStyle/>
          <a:p>
            <a:r>
              <a:rPr lang="zh-CN" altLang="en-US" sz="2133" b="1" dirty="0">
                <a:latin typeface="Book Antiqua" panose="02040602050305030304" pitchFamily="18" charset="0"/>
                <a:ea typeface="微软雅黑" panose="020B0503020204020204" pitchFamily="34" charset="-122"/>
              </a:rPr>
              <a:t>轮齿逐渐进入、退出啮合，传动平稳，振动、冲击和噪声小</a:t>
            </a:r>
            <a:endParaRPr lang="en-US" altLang="zh-CN" sz="2133" b="1" dirty="0">
              <a:latin typeface="Book Antiqua" panose="02040602050305030304" pitchFamily="18" charset="0"/>
              <a:ea typeface="微软雅黑" panose="020B0503020204020204" pitchFamily="34" charset="-122"/>
            </a:endParaRPr>
          </a:p>
          <a:p>
            <a:endParaRPr lang="en-US" altLang="zh-CN" sz="2133" b="1" dirty="0">
              <a:latin typeface="Book Antiqua" panose="02040602050305030304" pitchFamily="18" charset="0"/>
              <a:ea typeface="微软雅黑" panose="020B0503020204020204" pitchFamily="34" charset="-122"/>
            </a:endParaRPr>
          </a:p>
          <a:p>
            <a:r>
              <a:rPr lang="zh-CN" altLang="en-US" sz="2133" b="1" dirty="0">
                <a:latin typeface="Book Antiqua" panose="02040602050305030304" pitchFamily="18" charset="0"/>
                <a:ea typeface="微软雅黑" panose="020B0503020204020204" pitchFamily="34" charset="-122"/>
              </a:rPr>
              <a:t>重合度大，承载能力提高，适用于高速、大功率传动</a:t>
            </a:r>
            <a:endParaRPr lang="en-US" altLang="zh-CN" sz="2133" b="1" dirty="0">
              <a:latin typeface="Book Antiqua" panose="02040602050305030304" pitchFamily="18" charset="0"/>
              <a:ea typeface="微软雅黑" panose="020B0503020204020204" pitchFamily="34" charset="-122"/>
            </a:endParaRPr>
          </a:p>
        </p:txBody>
      </p:sp>
      <p:graphicFrame>
        <p:nvGraphicFramePr>
          <p:cNvPr id="8" name="对象 7"/>
          <p:cNvGraphicFramePr>
            <a:graphicFrameLocks noChangeAspect="1"/>
          </p:cNvGraphicFramePr>
          <p:nvPr>
            <p:extLst/>
          </p:nvPr>
        </p:nvGraphicFramePr>
        <p:xfrm>
          <a:off x="3583241" y="4535953"/>
          <a:ext cx="1393752" cy="391228"/>
        </p:xfrm>
        <a:graphic>
          <a:graphicData uri="http://schemas.openxmlformats.org/presentationml/2006/ole">
            <mc:AlternateContent xmlns:mc="http://schemas.openxmlformats.org/markup-compatibility/2006">
              <mc:Choice xmlns:v="urn:schemas-microsoft-com:vml" Requires="v">
                <p:oleObj spid="_x0000_s36888" name="Equation" r:id="rId4" imgW="723600" imgH="203040" progId="Equation.DSMT4">
                  <p:embed/>
                </p:oleObj>
              </mc:Choice>
              <mc:Fallback>
                <p:oleObj name="Equation" r:id="rId4" imgW="723600" imgH="203040" progId="Equation.DSMT4">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3241" y="4535953"/>
                        <a:ext cx="1393752" cy="391228"/>
                      </a:xfrm>
                      <a:prstGeom prst="rect">
                        <a:avLst/>
                      </a:prstGeom>
                      <a:noFill/>
                      <a:extLst/>
                    </p:spPr>
                  </p:pic>
                </p:oleObj>
              </mc:Fallback>
            </mc:AlternateContent>
          </a:graphicData>
        </a:graphic>
      </p:graphicFrame>
      <p:sp>
        <p:nvSpPr>
          <p:cNvPr id="9" name="Text Box 12"/>
          <p:cNvSpPr txBox="1">
            <a:spLocks noChangeArrowheads="1"/>
          </p:cNvSpPr>
          <p:nvPr/>
        </p:nvSpPr>
        <p:spPr bwMode="auto">
          <a:xfrm>
            <a:off x="217261" y="127771"/>
            <a:ext cx="3641443" cy="697627"/>
          </a:xfrm>
          <a:prstGeom prst="rect">
            <a:avLst/>
          </a:prstGeom>
        </p:spPr>
        <p:txBody>
          <a:bodyPr/>
          <a:lstStyle>
            <a:defPPr>
              <a:defRPr lang="en-US"/>
            </a:defPPr>
            <a:lvl1pPr eaLnBrk="1" hangingPunct="1">
              <a:defRPr sz="2800" b="1">
                <a:solidFill>
                  <a:srgbClr val="002060"/>
                </a:solidFill>
                <a:latin typeface="微软雅黑" panose="020B0503020204020204" pitchFamily="34" charset="-122"/>
                <a:ea typeface="微软雅黑" panose="020B0503020204020204" pitchFamily="34" charset="-122"/>
                <a:cs typeface="+mj-cs"/>
              </a:defRPr>
            </a:lvl1pPr>
            <a:lvl2pPr eaLnBrk="1" hangingPunct="1">
              <a:defRPr sz="3200"/>
            </a:lvl2pPr>
            <a:lvl3pPr eaLnBrk="1" hangingPunct="1">
              <a:defRPr sz="3200"/>
            </a:lvl3pPr>
            <a:lvl4pPr eaLnBrk="1" hangingPunct="1">
              <a:defRPr sz="3200"/>
            </a:lvl4pPr>
            <a:lvl5pPr eaLnBrk="1" hangingPunct="1">
              <a:defRPr sz="3200"/>
            </a:lvl5pPr>
            <a:lvl6pPr marL="457200" fontAlgn="base">
              <a:spcBef>
                <a:spcPct val="0"/>
              </a:spcBef>
              <a:spcAft>
                <a:spcPct val="0"/>
              </a:spcAft>
              <a:defRPr sz="3200"/>
            </a:lvl6pPr>
            <a:lvl7pPr marL="914400" fontAlgn="base">
              <a:spcBef>
                <a:spcPct val="0"/>
              </a:spcBef>
              <a:spcAft>
                <a:spcPct val="0"/>
              </a:spcAft>
              <a:defRPr sz="3200"/>
            </a:lvl7pPr>
            <a:lvl8pPr marL="1371600" fontAlgn="base">
              <a:spcBef>
                <a:spcPct val="0"/>
              </a:spcBef>
              <a:spcAft>
                <a:spcPct val="0"/>
              </a:spcAft>
              <a:defRPr sz="3200"/>
            </a:lvl8pPr>
            <a:lvl9pPr marL="1828800" fontAlgn="base">
              <a:spcBef>
                <a:spcPct val="0"/>
              </a:spcBef>
              <a:spcAft>
                <a:spcPct val="0"/>
              </a:spcAft>
              <a:defRPr sz="3200"/>
            </a:lvl9pPr>
          </a:lstStyle>
          <a:p>
            <a:r>
              <a:rPr lang="zh-CN" altLang="en-US" sz="3200" dirty="0"/>
              <a:t>斜齿轮</a:t>
            </a:r>
            <a:r>
              <a:rPr lang="zh-CN" altLang="en-US" sz="3200" dirty="0" smtClean="0"/>
              <a:t>传动</a:t>
            </a:r>
            <a:r>
              <a:rPr lang="zh-CN" altLang="en-US" sz="3200" dirty="0"/>
              <a:t>特点</a:t>
            </a:r>
            <a:endParaRPr lang="en-US" altLang="zh-CN" sz="3200" dirty="0"/>
          </a:p>
        </p:txBody>
      </p:sp>
      <p:sp>
        <p:nvSpPr>
          <p:cNvPr id="2" name="矩形 1"/>
          <p:cNvSpPr/>
          <p:nvPr/>
        </p:nvSpPr>
        <p:spPr>
          <a:xfrm>
            <a:off x="1871531" y="2152987"/>
            <a:ext cx="732893" cy="420564"/>
          </a:xfrm>
          <a:prstGeom prst="rect">
            <a:avLst/>
          </a:prstGeom>
        </p:spPr>
        <p:txBody>
          <a:bodyPr wrap="none">
            <a:spAutoFit/>
          </a:bodyPr>
          <a:lstStyle/>
          <a:p>
            <a:r>
              <a:rPr lang="zh-CN" altLang="en-US" sz="2133" b="1" dirty="0">
                <a:solidFill>
                  <a:srgbClr val="FF0000"/>
                </a:solidFill>
                <a:latin typeface="Book Antiqua" panose="02040602050305030304" pitchFamily="18" charset="0"/>
                <a:ea typeface="微软雅黑" panose="020B0503020204020204" pitchFamily="34" charset="-122"/>
              </a:rPr>
              <a:t>优点</a:t>
            </a:r>
            <a:endParaRPr lang="en-US" altLang="zh-CN" sz="2133" b="1" dirty="0">
              <a:solidFill>
                <a:srgbClr val="FF0000"/>
              </a:solidFill>
              <a:latin typeface="Book Antiqua" panose="02040602050305030304" pitchFamily="18" charset="0"/>
              <a:ea typeface="微软雅黑" panose="020B0503020204020204" pitchFamily="34" charset="-122"/>
            </a:endParaRPr>
          </a:p>
        </p:txBody>
      </p:sp>
      <p:sp>
        <p:nvSpPr>
          <p:cNvPr id="10" name="左大括号 9"/>
          <p:cNvSpPr/>
          <p:nvPr/>
        </p:nvSpPr>
        <p:spPr>
          <a:xfrm>
            <a:off x="2655206" y="1976733"/>
            <a:ext cx="270716" cy="90446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1" name="矩形 10"/>
          <p:cNvSpPr/>
          <p:nvPr/>
        </p:nvSpPr>
        <p:spPr>
          <a:xfrm>
            <a:off x="1871531" y="3823275"/>
            <a:ext cx="732893" cy="420564"/>
          </a:xfrm>
          <a:prstGeom prst="rect">
            <a:avLst/>
          </a:prstGeom>
        </p:spPr>
        <p:txBody>
          <a:bodyPr wrap="none">
            <a:spAutoFit/>
          </a:bodyPr>
          <a:lstStyle/>
          <a:p>
            <a:r>
              <a:rPr lang="zh-CN" altLang="en-US" sz="2133" b="1" dirty="0">
                <a:solidFill>
                  <a:srgbClr val="FF0000"/>
                </a:solidFill>
                <a:latin typeface="Book Antiqua" panose="02040602050305030304" pitchFamily="18" charset="0"/>
                <a:ea typeface="微软雅黑" panose="020B0503020204020204" pitchFamily="34" charset="-122"/>
              </a:rPr>
              <a:t>缺点</a:t>
            </a:r>
            <a:endParaRPr lang="en-US" altLang="zh-CN" sz="2133" b="1" dirty="0">
              <a:solidFill>
                <a:srgbClr val="FF0000"/>
              </a:solidFill>
              <a:latin typeface="Book Antiqua" panose="02040602050305030304" pitchFamily="18" charset="0"/>
              <a:ea typeface="微软雅黑" panose="020B0503020204020204" pitchFamily="34" charset="-122"/>
            </a:endParaRPr>
          </a:p>
        </p:txBody>
      </p:sp>
      <p:sp>
        <p:nvSpPr>
          <p:cNvPr id="13" name="矩形 12"/>
          <p:cNvSpPr/>
          <p:nvPr/>
        </p:nvSpPr>
        <p:spPr>
          <a:xfrm>
            <a:off x="2393815" y="5228729"/>
            <a:ext cx="3262432" cy="646331"/>
          </a:xfrm>
          <a:prstGeom prst="rect">
            <a:avLst/>
          </a:prstGeom>
          <a:solidFill>
            <a:srgbClr val="92D050">
              <a:alpha val="41000"/>
            </a:srgbClr>
          </a:solidFill>
        </p:spPr>
        <p:txBody>
          <a:bodyPr wrap="none">
            <a:spAutoFit/>
          </a:bodyPr>
          <a:lstStyle/>
          <a:p>
            <a:pPr>
              <a:lnSpc>
                <a:spcPct val="150000"/>
              </a:lnSpc>
            </a:pPr>
            <a:r>
              <a:rPr lang="zh-CN" altLang="zh-CN" sz="2400" b="1" dirty="0">
                <a:latin typeface="Book Antiqua" panose="02040602050305030304" pitchFamily="18" charset="0"/>
                <a:ea typeface="微软雅黑" panose="020B0503020204020204" pitchFamily="34" charset="-122"/>
              </a:rPr>
              <a:t>随螺旋角的增大而增大</a:t>
            </a:r>
            <a:endParaRPr lang="en-US" altLang="zh-CN" sz="2400" b="1" dirty="0">
              <a:latin typeface="Book Antiqua" panose="02040602050305030304" pitchFamily="18" charset="0"/>
              <a:ea typeface="微软雅黑" panose="020B0503020204020204" pitchFamily="34" charset="-122"/>
            </a:endParaRPr>
          </a:p>
        </p:txBody>
      </p:sp>
      <p:sp>
        <p:nvSpPr>
          <p:cNvPr id="14" name="矩形 13"/>
          <p:cNvSpPr/>
          <p:nvPr/>
        </p:nvSpPr>
        <p:spPr>
          <a:xfrm>
            <a:off x="5717801" y="5982859"/>
            <a:ext cx="2566728" cy="646331"/>
          </a:xfrm>
          <a:prstGeom prst="rect">
            <a:avLst/>
          </a:prstGeom>
        </p:spPr>
        <p:txBody>
          <a:bodyPr wrap="none">
            <a:spAutoFit/>
          </a:bodyPr>
          <a:lstStyle/>
          <a:p>
            <a:pPr>
              <a:lnSpc>
                <a:spcPct val="150000"/>
              </a:lnSpc>
            </a:pPr>
            <a:r>
              <a:rPr lang="zh-CN" altLang="en-US" sz="2400" b="1" dirty="0">
                <a:latin typeface="Book Antiqua" panose="02040602050305030304" pitchFamily="18" charset="0"/>
                <a:ea typeface="微软雅黑" panose="020B0503020204020204" pitchFamily="34" charset="-122"/>
              </a:rPr>
              <a:t>一般取</a:t>
            </a:r>
            <a:r>
              <a:rPr lang="el-GR" altLang="zh-CN" sz="2400" b="1" i="1" dirty="0">
                <a:latin typeface="Book Antiqua" panose="02040602050305030304" pitchFamily="18" charset="0"/>
                <a:ea typeface="微软雅黑" panose="020B0503020204020204" pitchFamily="34" charset="-122"/>
              </a:rPr>
              <a:t>β</a:t>
            </a:r>
            <a:r>
              <a:rPr lang="el-GR" altLang="zh-CN" sz="2400" b="1" dirty="0">
                <a:latin typeface="Book Antiqua" panose="02040602050305030304" pitchFamily="18" charset="0"/>
                <a:ea typeface="微软雅黑" panose="020B0503020204020204" pitchFamily="34" charset="-122"/>
              </a:rPr>
              <a:t> </a:t>
            </a:r>
            <a:r>
              <a:rPr lang="en-US" altLang="zh-CN" sz="2400" b="1" dirty="0">
                <a:latin typeface="Book Antiqua" panose="02040602050305030304" pitchFamily="18" charset="0"/>
                <a:ea typeface="微软雅黑" panose="020B0503020204020204" pitchFamily="34" charset="-122"/>
              </a:rPr>
              <a:t>= 8º~20º</a:t>
            </a:r>
            <a:endParaRPr lang="zh-CN" altLang="en-US" sz="2400" b="1" dirty="0">
              <a:latin typeface="Book Antiqua" panose="02040602050305030304" pitchFamily="18" charset="0"/>
              <a:ea typeface="微软雅黑" panose="020B0503020204020204" pitchFamily="34" charset="-122"/>
            </a:endParaRPr>
          </a:p>
        </p:txBody>
      </p:sp>
      <p:cxnSp>
        <p:nvCxnSpPr>
          <p:cNvPr id="17" name="直接连接符 16"/>
          <p:cNvCxnSpPr/>
          <p:nvPr/>
        </p:nvCxnSpPr>
        <p:spPr>
          <a:xfrm>
            <a:off x="3701592" y="4894912"/>
            <a:ext cx="0" cy="33381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圆角右箭头 18"/>
          <p:cNvSpPr/>
          <p:nvPr/>
        </p:nvSpPr>
        <p:spPr>
          <a:xfrm flipV="1">
            <a:off x="3858705" y="5982859"/>
            <a:ext cx="1633979" cy="4446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Book Antiqua" panose="02040602050305030304" pitchFamily="18" charset="0"/>
              <a:ea typeface="微软雅黑" panose="020B0503020204020204" pitchFamily="34" charset="-122"/>
            </a:endParaRPr>
          </a:p>
        </p:txBody>
      </p:sp>
      <p:sp>
        <p:nvSpPr>
          <p:cNvPr id="20" name="TextBox 19"/>
          <p:cNvSpPr txBox="1"/>
          <p:nvPr/>
        </p:nvSpPr>
        <p:spPr>
          <a:xfrm>
            <a:off x="10190747" y="4017959"/>
            <a:ext cx="1935637" cy="2308324"/>
          </a:xfrm>
          <a:prstGeom prst="rect">
            <a:avLst/>
          </a:prstGeom>
          <a:solidFill>
            <a:schemeClr val="bg1"/>
          </a:solidFill>
        </p:spPr>
        <p:txBody>
          <a:bodyPr wrap="square" rtlCol="0">
            <a:spAutoFit/>
          </a:bodyPr>
          <a:lstStyle/>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zh-CN" altLang="en-US" sz="2400" dirty="0">
              <a:latin typeface="Book Antiqua" panose="02040602050305030304" pitchFamily="18" charset="0"/>
              <a:ea typeface="微软雅黑" panose="020B0503020204020204" pitchFamily="34" charset="-122"/>
            </a:endParaRPr>
          </a:p>
        </p:txBody>
      </p:sp>
      <p:sp>
        <p:nvSpPr>
          <p:cNvPr id="21" name="TextBox 20"/>
          <p:cNvSpPr txBox="1"/>
          <p:nvPr/>
        </p:nvSpPr>
        <p:spPr>
          <a:xfrm>
            <a:off x="8467344" y="6361318"/>
            <a:ext cx="3119984" cy="461665"/>
          </a:xfrm>
          <a:prstGeom prst="rect">
            <a:avLst/>
          </a:prstGeom>
          <a:solidFill>
            <a:schemeClr val="bg1"/>
          </a:solidFill>
        </p:spPr>
        <p:txBody>
          <a:bodyPr wrap="square" rtlCol="0">
            <a:spAutoFit/>
          </a:bodyPr>
          <a:lstStyle/>
          <a:p>
            <a:endParaRPr lang="en-US" altLang="zh-CN" sz="2400" dirty="0">
              <a:latin typeface="Book Antiqua" panose="02040602050305030304" pitchFamily="18" charset="0"/>
              <a:ea typeface="微软雅黑" panose="020B0503020204020204" pitchFamily="34" charset="-122"/>
            </a:endParaRPr>
          </a:p>
        </p:txBody>
      </p:sp>
      <p:sp>
        <p:nvSpPr>
          <p:cNvPr id="22" name="TextBox 21"/>
          <p:cNvSpPr txBox="1"/>
          <p:nvPr/>
        </p:nvSpPr>
        <p:spPr>
          <a:xfrm>
            <a:off x="10315687" y="3266013"/>
            <a:ext cx="1734532" cy="74879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133" b="1" dirty="0">
                <a:solidFill>
                  <a:srgbClr val="C00000"/>
                </a:solidFill>
                <a:latin typeface="Book Antiqua" panose="02040602050305030304" pitchFamily="18" charset="0"/>
                <a:ea typeface="微软雅黑" panose="020B0503020204020204" pitchFamily="34" charset="-122"/>
              </a:rPr>
              <a:t>人字齿轮</a:t>
            </a:r>
            <a:endParaRPr lang="en-US" altLang="zh-CN" sz="2133" b="1" dirty="0">
              <a:solidFill>
                <a:srgbClr val="C00000"/>
              </a:solidFill>
              <a:latin typeface="Book Antiqua" panose="02040602050305030304" pitchFamily="18" charset="0"/>
              <a:ea typeface="微软雅黑" panose="020B0503020204020204" pitchFamily="34" charset="-122"/>
            </a:endParaRPr>
          </a:p>
          <a:p>
            <a:pPr algn="ctr"/>
            <a:r>
              <a:rPr lang="zh-CN" altLang="en-US" sz="2133" b="1" dirty="0">
                <a:solidFill>
                  <a:srgbClr val="C00000"/>
                </a:solidFill>
                <a:latin typeface="Book Antiqua" panose="02040602050305030304" pitchFamily="18" charset="0"/>
                <a:ea typeface="微软雅黑" panose="020B0503020204020204" pitchFamily="34" charset="-122"/>
              </a:rPr>
              <a:t>消除轴向力</a:t>
            </a:r>
          </a:p>
        </p:txBody>
      </p:sp>
    </p:spTree>
    <p:extLst>
      <p:ext uri="{BB962C8B-B14F-4D97-AF65-F5344CB8AC3E}">
        <p14:creationId xmlns:p14="http://schemas.microsoft.com/office/powerpoint/2010/main" val="263946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20"/>
                                        </p:tgtEl>
                                      </p:cBhvr>
                                    </p:animEffect>
                                    <p:set>
                                      <p:cBhvr>
                                        <p:cTn id="63" dur="1" fill="hold">
                                          <p:stCondLst>
                                            <p:cond delay="499"/>
                                          </p:stCondLst>
                                        </p:cTn>
                                        <p:tgtEl>
                                          <p:spTgt spid="2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P spid="2" grpId="0"/>
      <p:bldP spid="10" grpId="0" animBg="1"/>
      <p:bldP spid="11" grpId="0"/>
      <p:bldP spid="13" grpId="0" animBg="1"/>
      <p:bldP spid="14" grpId="0"/>
      <p:bldP spid="19" grpId="0" animBg="1"/>
      <p:bldP spid="20" grpId="0" animBg="1"/>
      <p:bldP spid="2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20149" y="2770629"/>
            <a:ext cx="1269752" cy="504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aphicFrame>
        <p:nvGraphicFramePr>
          <p:cNvPr id="14" name="Object 4"/>
          <p:cNvGraphicFramePr>
            <a:graphicFrameLocks noChangeAspect="1"/>
          </p:cNvGraphicFramePr>
          <p:nvPr>
            <p:extLst/>
          </p:nvPr>
        </p:nvGraphicFramePr>
        <p:xfrm>
          <a:off x="2904068" y="2774951"/>
          <a:ext cx="4271433" cy="495300"/>
        </p:xfrm>
        <a:graphic>
          <a:graphicData uri="http://schemas.openxmlformats.org/presentationml/2006/ole">
            <mc:AlternateContent xmlns:mc="http://schemas.openxmlformats.org/markup-compatibility/2006">
              <mc:Choice xmlns:v="urn:schemas-microsoft-com:vml" Requires="v">
                <p:oleObj spid="_x0000_s37978" name="Equation" r:id="rId3" imgW="1981080" imgH="228600" progId="Equation.DSMT4">
                  <p:embed/>
                </p:oleObj>
              </mc:Choice>
              <mc:Fallback>
                <p:oleObj name="Equation" r:id="rId3" imgW="1981080" imgH="228600" progId="Equation.DSMT4">
                  <p:embed/>
                  <p:pic>
                    <p:nvPicPr>
                      <p:cNvPr id="14" name="Object 4"/>
                      <p:cNvPicPr>
                        <a:picLocks noChangeAspect="1" noChangeArrowheads="1"/>
                      </p:cNvPicPr>
                      <p:nvPr/>
                    </p:nvPicPr>
                    <p:blipFill>
                      <a:blip r:embed="rId4"/>
                      <a:srcRect/>
                      <a:stretch>
                        <a:fillRect/>
                      </a:stretch>
                    </p:blipFill>
                    <p:spPr bwMode="auto">
                      <a:xfrm>
                        <a:off x="2904068" y="2774951"/>
                        <a:ext cx="4271433" cy="495300"/>
                      </a:xfrm>
                      <a:prstGeom prst="rect">
                        <a:avLst/>
                      </a:prstGeom>
                      <a:noFill/>
                      <a:extLst/>
                    </p:spPr>
                  </p:pic>
                </p:oleObj>
              </mc:Fallback>
            </mc:AlternateContent>
          </a:graphicData>
        </a:graphic>
      </p:graphicFrame>
      <p:sp>
        <p:nvSpPr>
          <p:cNvPr id="6" name="矩形 5"/>
          <p:cNvSpPr/>
          <p:nvPr/>
        </p:nvSpPr>
        <p:spPr>
          <a:xfrm>
            <a:off x="1891465" y="2169372"/>
            <a:ext cx="9916497"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rPr>
              <a:t>外啮合：</a:t>
            </a:r>
            <a:r>
              <a:rPr lang="zh-CN" altLang="en-US" sz="2133" b="1" dirty="0">
                <a:solidFill>
                  <a:srgbClr val="7030A0"/>
                </a:solidFill>
                <a:latin typeface="Book Antiqua" panose="02040602050305030304" pitchFamily="18" charset="0"/>
                <a:ea typeface="微软雅黑" panose="020B0503020204020204" pitchFamily="34" charset="-122"/>
              </a:rPr>
              <a:t>①</a:t>
            </a:r>
            <a:r>
              <a:rPr lang="zh-CN" altLang="en-US" sz="2133" b="1" dirty="0">
                <a:solidFill>
                  <a:srgbClr val="C00000"/>
                </a:solidFill>
                <a:latin typeface="Book Antiqua" panose="02040602050305030304" pitchFamily="18" charset="0"/>
                <a:ea typeface="微软雅黑" panose="020B0503020204020204" pitchFamily="34" charset="-122"/>
              </a:rPr>
              <a:t>法面模数相等；</a:t>
            </a:r>
            <a:r>
              <a:rPr lang="zh-CN" altLang="en-US" sz="2133" b="1" dirty="0">
                <a:latin typeface="Book Antiqua" panose="02040602050305030304" pitchFamily="18" charset="0"/>
                <a:ea typeface="微软雅黑" panose="020B0503020204020204" pitchFamily="34" charset="-122"/>
              </a:rPr>
              <a:t> </a:t>
            </a:r>
            <a:r>
              <a:rPr lang="zh-CN" altLang="en-US" sz="2133" b="1" dirty="0">
                <a:solidFill>
                  <a:srgbClr val="7030A0"/>
                </a:solidFill>
                <a:latin typeface="Book Antiqua" panose="02040602050305030304" pitchFamily="18" charset="0"/>
                <a:ea typeface="微软雅黑" panose="020B0503020204020204" pitchFamily="34" charset="-122"/>
              </a:rPr>
              <a:t>②</a:t>
            </a:r>
            <a:r>
              <a:rPr lang="zh-CN" altLang="en-US" sz="2133" b="1" dirty="0">
                <a:solidFill>
                  <a:srgbClr val="C00000"/>
                </a:solidFill>
                <a:latin typeface="Book Antiqua" panose="02040602050305030304" pitchFamily="18" charset="0"/>
                <a:ea typeface="微软雅黑" panose="020B0503020204020204" pitchFamily="34" charset="-122"/>
              </a:rPr>
              <a:t>法面压力角相等；</a:t>
            </a:r>
            <a:r>
              <a:rPr lang="zh-CN" altLang="en-US" sz="2133" b="1" dirty="0">
                <a:latin typeface="Book Antiqua" panose="02040602050305030304" pitchFamily="18" charset="0"/>
                <a:ea typeface="微软雅黑" panose="020B0503020204020204" pitchFamily="34" charset="-122"/>
              </a:rPr>
              <a:t> </a:t>
            </a:r>
            <a:r>
              <a:rPr lang="zh-CN" altLang="en-US" sz="2133" b="1" dirty="0">
                <a:solidFill>
                  <a:srgbClr val="7030A0"/>
                </a:solidFill>
                <a:latin typeface="Book Antiqua" panose="02040602050305030304" pitchFamily="18" charset="0"/>
                <a:ea typeface="微软雅黑" panose="020B0503020204020204" pitchFamily="34" charset="-122"/>
              </a:rPr>
              <a:t>③</a:t>
            </a:r>
            <a:r>
              <a:rPr lang="zh-CN" altLang="en-US" sz="2133" b="1" dirty="0">
                <a:solidFill>
                  <a:srgbClr val="C00000"/>
                </a:solidFill>
                <a:latin typeface="Book Antiqua" panose="02040602050305030304" pitchFamily="18" charset="0"/>
                <a:ea typeface="微软雅黑" panose="020B0503020204020204" pitchFamily="34" charset="-122"/>
              </a:rPr>
              <a:t>螺旋角大小相等且方向相反。</a:t>
            </a:r>
          </a:p>
        </p:txBody>
      </p:sp>
      <p:sp>
        <p:nvSpPr>
          <p:cNvPr id="9" name="矩形 8"/>
          <p:cNvSpPr/>
          <p:nvPr/>
        </p:nvSpPr>
        <p:spPr>
          <a:xfrm>
            <a:off x="943942" y="2440087"/>
            <a:ext cx="709604" cy="2308324"/>
          </a:xfrm>
          <a:prstGeom prst="rect">
            <a:avLst/>
          </a:prstGeom>
        </p:spPr>
        <p:txBody>
          <a:bodyPr wrap="square">
            <a:spAutoFit/>
          </a:bodyPr>
          <a:lstStyle/>
          <a:p>
            <a:r>
              <a:rPr lang="zh-CN" altLang="en-US" sz="2400" b="1" dirty="0">
                <a:solidFill>
                  <a:srgbClr val="FF0000"/>
                </a:solidFill>
                <a:latin typeface="Book Antiqua" panose="02040602050305030304" pitchFamily="18" charset="0"/>
                <a:ea typeface="微软雅黑" panose="020B0503020204020204" pitchFamily="34" charset="-122"/>
              </a:rPr>
              <a:t>正确啮合条件</a:t>
            </a:r>
          </a:p>
        </p:txBody>
      </p:sp>
      <p:sp>
        <p:nvSpPr>
          <p:cNvPr id="2" name="左大括号 1"/>
          <p:cNvSpPr/>
          <p:nvPr/>
        </p:nvSpPr>
        <p:spPr>
          <a:xfrm>
            <a:off x="1479147" y="2422273"/>
            <a:ext cx="426051" cy="242267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1" name="矩形 10"/>
          <p:cNvSpPr/>
          <p:nvPr/>
        </p:nvSpPr>
        <p:spPr>
          <a:xfrm>
            <a:off x="1871285" y="4553485"/>
            <a:ext cx="9916497"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rPr>
              <a:t>内啮合：</a:t>
            </a:r>
            <a:r>
              <a:rPr lang="zh-CN" altLang="en-US" sz="2133" b="1" dirty="0">
                <a:solidFill>
                  <a:srgbClr val="7030A0"/>
                </a:solidFill>
                <a:latin typeface="Book Antiqua" panose="02040602050305030304" pitchFamily="18" charset="0"/>
                <a:ea typeface="微软雅黑" panose="020B0503020204020204" pitchFamily="34" charset="-122"/>
              </a:rPr>
              <a:t>①</a:t>
            </a:r>
            <a:r>
              <a:rPr lang="zh-CN" altLang="en-US" sz="2133" b="1" dirty="0">
                <a:solidFill>
                  <a:srgbClr val="C00000"/>
                </a:solidFill>
                <a:latin typeface="Book Antiqua" panose="02040602050305030304" pitchFamily="18" charset="0"/>
                <a:ea typeface="微软雅黑" panose="020B0503020204020204" pitchFamily="34" charset="-122"/>
              </a:rPr>
              <a:t>法面模数相等；</a:t>
            </a:r>
            <a:r>
              <a:rPr lang="zh-CN" altLang="en-US" sz="2133" b="1" dirty="0">
                <a:latin typeface="Book Antiqua" panose="02040602050305030304" pitchFamily="18" charset="0"/>
                <a:ea typeface="微软雅黑" panose="020B0503020204020204" pitchFamily="34" charset="-122"/>
              </a:rPr>
              <a:t> </a:t>
            </a:r>
            <a:r>
              <a:rPr lang="zh-CN" altLang="en-US" sz="2133" b="1" dirty="0">
                <a:solidFill>
                  <a:srgbClr val="7030A0"/>
                </a:solidFill>
                <a:latin typeface="Book Antiqua" panose="02040602050305030304" pitchFamily="18" charset="0"/>
                <a:ea typeface="微软雅黑" panose="020B0503020204020204" pitchFamily="34" charset="-122"/>
              </a:rPr>
              <a:t>②</a:t>
            </a:r>
            <a:r>
              <a:rPr lang="zh-CN" altLang="en-US" sz="2133" b="1" dirty="0">
                <a:solidFill>
                  <a:srgbClr val="C00000"/>
                </a:solidFill>
                <a:latin typeface="Book Antiqua" panose="02040602050305030304" pitchFamily="18" charset="0"/>
                <a:ea typeface="微软雅黑" panose="020B0503020204020204" pitchFamily="34" charset="-122"/>
              </a:rPr>
              <a:t>法面压力角相等；</a:t>
            </a:r>
            <a:r>
              <a:rPr lang="zh-CN" altLang="en-US" sz="2133" b="1" dirty="0">
                <a:latin typeface="Book Antiqua" panose="02040602050305030304" pitchFamily="18" charset="0"/>
                <a:ea typeface="微软雅黑" panose="020B0503020204020204" pitchFamily="34" charset="-122"/>
              </a:rPr>
              <a:t> </a:t>
            </a:r>
            <a:r>
              <a:rPr lang="zh-CN" altLang="en-US" sz="2133" b="1" dirty="0">
                <a:solidFill>
                  <a:srgbClr val="7030A0"/>
                </a:solidFill>
                <a:latin typeface="Book Antiqua" panose="02040602050305030304" pitchFamily="18" charset="0"/>
                <a:ea typeface="微软雅黑" panose="020B0503020204020204" pitchFamily="34" charset="-122"/>
              </a:rPr>
              <a:t>③</a:t>
            </a:r>
            <a:r>
              <a:rPr lang="zh-CN" altLang="en-US" sz="2133" b="1" dirty="0">
                <a:solidFill>
                  <a:srgbClr val="C00000"/>
                </a:solidFill>
                <a:latin typeface="Book Antiqua" panose="02040602050305030304" pitchFamily="18" charset="0"/>
                <a:ea typeface="微软雅黑" panose="020B0503020204020204" pitchFamily="34" charset="-122"/>
              </a:rPr>
              <a:t>螺旋角大小相等且方向相同。</a:t>
            </a:r>
          </a:p>
        </p:txBody>
      </p:sp>
      <p:graphicFrame>
        <p:nvGraphicFramePr>
          <p:cNvPr id="15" name="Object 4"/>
          <p:cNvGraphicFramePr>
            <a:graphicFrameLocks noChangeAspect="1"/>
          </p:cNvGraphicFramePr>
          <p:nvPr>
            <p:extLst/>
          </p:nvPr>
        </p:nvGraphicFramePr>
        <p:xfrm>
          <a:off x="4434418" y="3820585"/>
          <a:ext cx="4106333" cy="493183"/>
        </p:xfrm>
        <a:graphic>
          <a:graphicData uri="http://schemas.openxmlformats.org/presentationml/2006/ole">
            <mc:AlternateContent xmlns:mc="http://schemas.openxmlformats.org/markup-compatibility/2006">
              <mc:Choice xmlns:v="urn:schemas-microsoft-com:vml" Requires="v">
                <p:oleObj spid="_x0000_s37979" name="Equation" r:id="rId5" imgW="1904760" imgH="228600" progId="Equation.DSMT4">
                  <p:embed/>
                </p:oleObj>
              </mc:Choice>
              <mc:Fallback>
                <p:oleObj name="Equation" r:id="rId5" imgW="1904760" imgH="228600" progId="Equation.DSMT4">
                  <p:embed/>
                  <p:pic>
                    <p:nvPicPr>
                      <p:cNvPr id="15" name="Object 4"/>
                      <p:cNvPicPr>
                        <a:picLocks noChangeAspect="1" noChangeArrowheads="1"/>
                      </p:cNvPicPr>
                      <p:nvPr/>
                    </p:nvPicPr>
                    <p:blipFill>
                      <a:blip r:embed="rId6"/>
                      <a:srcRect/>
                      <a:stretch>
                        <a:fillRect/>
                      </a:stretch>
                    </p:blipFill>
                    <p:spPr bwMode="auto">
                      <a:xfrm>
                        <a:off x="4434418" y="3820585"/>
                        <a:ext cx="4106333" cy="493183"/>
                      </a:xfrm>
                      <a:prstGeom prst="rect">
                        <a:avLst/>
                      </a:prstGeom>
                      <a:noFill/>
                      <a:extLst/>
                    </p:spPr>
                  </p:pic>
                </p:oleObj>
              </mc:Fallback>
            </mc:AlternateContent>
          </a:graphicData>
        </a:graphic>
      </p:graphicFrame>
      <p:sp>
        <p:nvSpPr>
          <p:cNvPr id="5" name="下箭头 4"/>
          <p:cNvSpPr/>
          <p:nvPr/>
        </p:nvSpPr>
        <p:spPr>
          <a:xfrm>
            <a:off x="6518021" y="3368505"/>
            <a:ext cx="60959" cy="375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7" name="圆角矩形 16"/>
          <p:cNvSpPr/>
          <p:nvPr/>
        </p:nvSpPr>
        <p:spPr>
          <a:xfrm>
            <a:off x="5833117" y="5006507"/>
            <a:ext cx="1269752" cy="504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aphicFrame>
        <p:nvGraphicFramePr>
          <p:cNvPr id="18" name="Object 4"/>
          <p:cNvGraphicFramePr>
            <a:graphicFrameLocks noChangeAspect="1"/>
          </p:cNvGraphicFramePr>
          <p:nvPr>
            <p:extLst/>
          </p:nvPr>
        </p:nvGraphicFramePr>
        <p:xfrm>
          <a:off x="2912534" y="4997451"/>
          <a:ext cx="4078817" cy="495300"/>
        </p:xfrm>
        <a:graphic>
          <a:graphicData uri="http://schemas.openxmlformats.org/presentationml/2006/ole">
            <mc:AlternateContent xmlns:mc="http://schemas.openxmlformats.org/markup-compatibility/2006">
              <mc:Choice xmlns:v="urn:schemas-microsoft-com:vml" Requires="v">
                <p:oleObj spid="_x0000_s37980" name="Equation" r:id="rId7" imgW="1892160" imgH="228600" progId="Equation.DSMT4">
                  <p:embed/>
                </p:oleObj>
              </mc:Choice>
              <mc:Fallback>
                <p:oleObj name="Equation" r:id="rId7" imgW="1892160" imgH="228600" progId="Equation.DSMT4">
                  <p:embed/>
                  <p:pic>
                    <p:nvPicPr>
                      <p:cNvPr id="18" name="Object 4"/>
                      <p:cNvPicPr>
                        <a:picLocks noChangeAspect="1" noChangeArrowheads="1"/>
                      </p:cNvPicPr>
                      <p:nvPr/>
                    </p:nvPicPr>
                    <p:blipFill>
                      <a:blip r:embed="rId8"/>
                      <a:srcRect/>
                      <a:stretch>
                        <a:fillRect/>
                      </a:stretch>
                    </p:blipFill>
                    <p:spPr bwMode="auto">
                      <a:xfrm>
                        <a:off x="2912534" y="4997451"/>
                        <a:ext cx="4078817" cy="495300"/>
                      </a:xfrm>
                      <a:prstGeom prst="rect">
                        <a:avLst/>
                      </a:prstGeom>
                      <a:noFill/>
                      <a:extLst/>
                    </p:spPr>
                  </p:pic>
                </p:oleObj>
              </mc:Fallback>
            </mc:AlternateContent>
          </a:graphicData>
        </a:graphic>
      </p:graphicFrame>
      <p:graphicFrame>
        <p:nvGraphicFramePr>
          <p:cNvPr id="19" name="Object 4"/>
          <p:cNvGraphicFramePr>
            <a:graphicFrameLocks noChangeAspect="1"/>
          </p:cNvGraphicFramePr>
          <p:nvPr>
            <p:extLst/>
          </p:nvPr>
        </p:nvGraphicFramePr>
        <p:xfrm>
          <a:off x="4430184" y="6043085"/>
          <a:ext cx="3943349" cy="493183"/>
        </p:xfrm>
        <a:graphic>
          <a:graphicData uri="http://schemas.openxmlformats.org/presentationml/2006/ole">
            <mc:AlternateContent xmlns:mc="http://schemas.openxmlformats.org/markup-compatibility/2006">
              <mc:Choice xmlns:v="urn:schemas-microsoft-com:vml" Requires="v">
                <p:oleObj spid="_x0000_s37981" name="Equation" r:id="rId9" imgW="1828800" imgH="228600" progId="Equation.DSMT4">
                  <p:embed/>
                </p:oleObj>
              </mc:Choice>
              <mc:Fallback>
                <p:oleObj name="Equation" r:id="rId9" imgW="1828800" imgH="228600" progId="Equation.DSMT4">
                  <p:embed/>
                  <p:pic>
                    <p:nvPicPr>
                      <p:cNvPr id="19" name="Object 4"/>
                      <p:cNvPicPr>
                        <a:picLocks noChangeAspect="1" noChangeArrowheads="1"/>
                      </p:cNvPicPr>
                      <p:nvPr/>
                    </p:nvPicPr>
                    <p:blipFill>
                      <a:blip r:embed="rId10"/>
                      <a:srcRect/>
                      <a:stretch>
                        <a:fillRect/>
                      </a:stretch>
                    </p:blipFill>
                    <p:spPr bwMode="auto">
                      <a:xfrm>
                        <a:off x="4430184" y="6043085"/>
                        <a:ext cx="3943349" cy="493183"/>
                      </a:xfrm>
                      <a:prstGeom prst="rect">
                        <a:avLst/>
                      </a:prstGeom>
                      <a:noFill/>
                      <a:extLst/>
                    </p:spPr>
                  </p:pic>
                </p:oleObj>
              </mc:Fallback>
            </mc:AlternateContent>
          </a:graphicData>
        </a:graphic>
      </p:graphicFrame>
      <p:sp>
        <p:nvSpPr>
          <p:cNvPr id="20" name="下箭头 19"/>
          <p:cNvSpPr/>
          <p:nvPr/>
        </p:nvSpPr>
        <p:spPr>
          <a:xfrm>
            <a:off x="6430989" y="5591815"/>
            <a:ext cx="60959" cy="375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1" name="Text Box 12"/>
          <p:cNvSpPr txBox="1">
            <a:spLocks noChangeArrowheads="1"/>
          </p:cNvSpPr>
          <p:nvPr/>
        </p:nvSpPr>
        <p:spPr bwMode="auto">
          <a:xfrm>
            <a:off x="332063" y="141157"/>
            <a:ext cx="6659288" cy="697627"/>
          </a:xfrm>
          <a:prstGeom prst="rect">
            <a:avLst/>
          </a:prstGeom>
        </p:spPr>
        <p:txBody>
          <a:bodyPr/>
          <a:lstStyle>
            <a:defPPr>
              <a:defRPr lang="en-US"/>
            </a:defPPr>
            <a:lvl1pPr eaLnBrk="1" hangingPunct="1">
              <a:defRPr sz="2800" b="1">
                <a:solidFill>
                  <a:srgbClr val="002060"/>
                </a:solidFill>
                <a:latin typeface="微软雅黑" panose="020B0503020204020204" pitchFamily="34" charset="-122"/>
                <a:ea typeface="微软雅黑" panose="020B0503020204020204" pitchFamily="34" charset="-122"/>
                <a:cs typeface="+mj-cs"/>
              </a:defRPr>
            </a:lvl1pPr>
            <a:lvl2pPr eaLnBrk="1" hangingPunct="1">
              <a:defRPr sz="3200"/>
            </a:lvl2pPr>
            <a:lvl3pPr eaLnBrk="1" hangingPunct="1">
              <a:defRPr sz="3200"/>
            </a:lvl3pPr>
            <a:lvl4pPr eaLnBrk="1" hangingPunct="1">
              <a:defRPr sz="3200"/>
            </a:lvl4pPr>
            <a:lvl5pPr eaLnBrk="1" hangingPunct="1">
              <a:defRPr sz="3200"/>
            </a:lvl5pPr>
            <a:lvl6pPr marL="457200" fontAlgn="base">
              <a:spcBef>
                <a:spcPct val="0"/>
              </a:spcBef>
              <a:spcAft>
                <a:spcPct val="0"/>
              </a:spcAft>
              <a:defRPr sz="3200"/>
            </a:lvl6pPr>
            <a:lvl7pPr marL="914400" fontAlgn="base">
              <a:spcBef>
                <a:spcPct val="0"/>
              </a:spcBef>
              <a:spcAft>
                <a:spcPct val="0"/>
              </a:spcAft>
              <a:defRPr sz="3200"/>
            </a:lvl7pPr>
            <a:lvl8pPr marL="1371600" fontAlgn="base">
              <a:spcBef>
                <a:spcPct val="0"/>
              </a:spcBef>
              <a:spcAft>
                <a:spcPct val="0"/>
              </a:spcAft>
              <a:defRPr sz="3200"/>
            </a:lvl8pPr>
            <a:lvl9pPr marL="1828800" fontAlgn="base">
              <a:spcBef>
                <a:spcPct val="0"/>
              </a:spcBef>
              <a:spcAft>
                <a:spcPct val="0"/>
              </a:spcAft>
              <a:defRPr sz="3200"/>
            </a:lvl9pPr>
          </a:lstStyle>
          <a:p>
            <a:r>
              <a:rPr lang="zh-CN" altLang="en-US" sz="3200" dirty="0" smtClean="0"/>
              <a:t>斜齿轮正确</a:t>
            </a:r>
            <a:r>
              <a:rPr lang="zh-CN" altLang="en-US" sz="3200" dirty="0"/>
              <a:t>啮合条件</a:t>
            </a:r>
            <a:endParaRPr lang="en-US" altLang="zh-CN" sz="3200" dirty="0"/>
          </a:p>
        </p:txBody>
      </p:sp>
    </p:spTree>
    <p:extLst>
      <p:ext uri="{BB962C8B-B14F-4D97-AF65-F5344CB8AC3E}">
        <p14:creationId xmlns:p14="http://schemas.microsoft.com/office/powerpoint/2010/main" val="72805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P spid="2" grpId="0" animBg="1"/>
      <p:bldP spid="11" grpId="0"/>
      <p:bldP spid="5" grpId="0" animBg="1"/>
      <p:bldP spid="17" grpId="0" animBg="1"/>
      <p:bldP spid="2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409" y="2426163"/>
            <a:ext cx="40132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1716763" y="1619476"/>
            <a:ext cx="7488832" cy="420564"/>
          </a:xfrm>
          <a:prstGeom prst="rect">
            <a:avLst/>
          </a:prstGeom>
          <a:noFill/>
        </p:spPr>
        <p:txBody>
          <a:bodyPr wrap="square" rtlCol="0">
            <a:spAutoFit/>
          </a:bodyPr>
          <a:lstStyle/>
          <a:p>
            <a:pPr marL="380990" indent="-380990">
              <a:buFont typeface="Wingdings" panose="05000000000000000000" pitchFamily="2" charset="2"/>
              <a:buChar char="Ø"/>
            </a:pPr>
            <a:r>
              <a:rPr lang="zh-CN" altLang="en-US" sz="2133" b="1" dirty="0">
                <a:latin typeface="Book Antiqua" panose="02040602050305030304" pitchFamily="18" charset="0"/>
                <a:ea typeface="微软雅黑" panose="020B0503020204020204" pitchFamily="34" charset="-122"/>
              </a:rPr>
              <a:t> 轮齿分布在圆锥体上，齿形从大端到小端逐渐变小</a:t>
            </a:r>
          </a:p>
        </p:txBody>
      </p:sp>
      <p:sp>
        <p:nvSpPr>
          <p:cNvPr id="13" name="TextBox 12"/>
          <p:cNvSpPr txBox="1"/>
          <p:nvPr/>
        </p:nvSpPr>
        <p:spPr>
          <a:xfrm>
            <a:off x="1735988" y="2223312"/>
            <a:ext cx="6799824" cy="420564"/>
          </a:xfrm>
          <a:prstGeom prst="rect">
            <a:avLst/>
          </a:prstGeom>
          <a:noFill/>
        </p:spPr>
        <p:txBody>
          <a:bodyPr wrap="square" rtlCol="0">
            <a:spAutoFit/>
          </a:bodyPr>
          <a:lstStyle/>
          <a:p>
            <a:pPr marL="380990" indent="-380990">
              <a:buFont typeface="Wingdings" panose="05000000000000000000" pitchFamily="2" charset="2"/>
              <a:buChar char="Ø"/>
            </a:pPr>
            <a:r>
              <a:rPr lang="zh-CN" altLang="en-US" sz="2133" b="1" dirty="0">
                <a:latin typeface="Book Antiqua" panose="02040602050305030304" pitchFamily="18" charset="0"/>
                <a:ea typeface="微软雅黑" panose="020B0503020204020204" pitchFamily="34" charset="-122"/>
              </a:rPr>
              <a:t> 对应圆柱齿轮中的有关圆柱，全部变成了圆锥</a:t>
            </a:r>
            <a:r>
              <a:rPr lang="en-US" altLang="zh-CN" sz="2133" b="1" dirty="0">
                <a:latin typeface="Book Antiqua" panose="02040602050305030304" pitchFamily="18" charset="0"/>
                <a:ea typeface="微软雅黑" panose="020B0503020204020204" pitchFamily="34" charset="-122"/>
              </a:rPr>
              <a:t>:</a:t>
            </a:r>
            <a:endParaRPr lang="zh-CN" altLang="en-US" sz="2133" b="1" dirty="0">
              <a:latin typeface="Book Antiqua" panose="02040602050305030304" pitchFamily="18" charset="0"/>
              <a:ea typeface="微软雅黑" panose="020B0503020204020204" pitchFamily="34" charset="-122"/>
            </a:endParaRPr>
          </a:p>
        </p:txBody>
      </p:sp>
      <p:sp>
        <p:nvSpPr>
          <p:cNvPr id="18" name="TextBox 17"/>
          <p:cNvSpPr txBox="1"/>
          <p:nvPr/>
        </p:nvSpPr>
        <p:spPr>
          <a:xfrm>
            <a:off x="2610237" y="2756925"/>
            <a:ext cx="1728192" cy="420564"/>
          </a:xfrm>
          <a:prstGeom prst="rect">
            <a:avLst/>
          </a:prstGeom>
          <a:noFill/>
        </p:spPr>
        <p:txBody>
          <a:bodyPr wrap="square" rtlCol="0">
            <a:spAutoFit/>
          </a:bodyPr>
          <a:lstStyle/>
          <a:p>
            <a:r>
              <a:rPr lang="zh-CN" altLang="en-US" sz="2133" b="1" dirty="0">
                <a:solidFill>
                  <a:srgbClr val="7030A0"/>
                </a:solidFill>
                <a:latin typeface="Book Antiqua" panose="02040602050305030304" pitchFamily="18" charset="0"/>
                <a:ea typeface="微软雅黑" panose="020B0503020204020204" pitchFamily="34" charset="-122"/>
              </a:rPr>
              <a:t>分度圆锥</a:t>
            </a:r>
          </a:p>
        </p:txBody>
      </p:sp>
      <p:sp>
        <p:nvSpPr>
          <p:cNvPr id="19" name="TextBox 18"/>
          <p:cNvSpPr txBox="1"/>
          <p:nvPr/>
        </p:nvSpPr>
        <p:spPr>
          <a:xfrm>
            <a:off x="3983765" y="2756925"/>
            <a:ext cx="1824203" cy="420564"/>
          </a:xfrm>
          <a:prstGeom prst="rect">
            <a:avLst/>
          </a:prstGeom>
          <a:noFill/>
        </p:spPr>
        <p:txBody>
          <a:bodyPr wrap="square" rtlCol="0">
            <a:spAutoFit/>
          </a:bodyPr>
          <a:lstStyle/>
          <a:p>
            <a:r>
              <a:rPr lang="zh-CN" altLang="en-US" sz="2133" b="1" dirty="0">
                <a:solidFill>
                  <a:srgbClr val="7030A0"/>
                </a:solidFill>
                <a:latin typeface="Book Antiqua" panose="02040602050305030304" pitchFamily="18" charset="0"/>
                <a:ea typeface="微软雅黑" panose="020B0503020204020204" pitchFamily="34" charset="-122"/>
              </a:rPr>
              <a:t>齿顶圆锥</a:t>
            </a:r>
          </a:p>
        </p:txBody>
      </p:sp>
      <p:sp>
        <p:nvSpPr>
          <p:cNvPr id="22" name="矩形 21"/>
          <p:cNvSpPr/>
          <p:nvPr/>
        </p:nvSpPr>
        <p:spPr>
          <a:xfrm>
            <a:off x="5461179" y="2756925"/>
            <a:ext cx="1281120" cy="420564"/>
          </a:xfrm>
          <a:prstGeom prst="rect">
            <a:avLst/>
          </a:prstGeom>
        </p:spPr>
        <p:txBody>
          <a:bodyPr wrap="none">
            <a:spAutoFit/>
          </a:bodyPr>
          <a:lstStyle/>
          <a:p>
            <a:r>
              <a:rPr lang="zh-CN" altLang="en-US" sz="2133" b="1" dirty="0">
                <a:solidFill>
                  <a:srgbClr val="7030A0"/>
                </a:solidFill>
                <a:latin typeface="Book Antiqua" panose="02040602050305030304" pitchFamily="18" charset="0"/>
                <a:ea typeface="微软雅黑" panose="020B0503020204020204" pitchFamily="34" charset="-122"/>
              </a:rPr>
              <a:t>齿根圆锥</a:t>
            </a:r>
            <a:endParaRPr lang="zh-CN" altLang="en-US" sz="2133" dirty="0">
              <a:solidFill>
                <a:srgbClr val="7030A0"/>
              </a:solidFill>
              <a:latin typeface="Book Antiqua" panose="02040602050305030304" pitchFamily="18" charset="0"/>
              <a:ea typeface="微软雅黑" panose="020B0503020204020204" pitchFamily="34" charset="-122"/>
            </a:endParaRPr>
          </a:p>
        </p:txBody>
      </p:sp>
      <p:sp>
        <p:nvSpPr>
          <p:cNvPr id="23" name="矩形 22"/>
          <p:cNvSpPr/>
          <p:nvPr/>
        </p:nvSpPr>
        <p:spPr>
          <a:xfrm>
            <a:off x="6960097" y="2756925"/>
            <a:ext cx="1007007" cy="420564"/>
          </a:xfrm>
          <a:prstGeom prst="rect">
            <a:avLst/>
          </a:prstGeom>
        </p:spPr>
        <p:txBody>
          <a:bodyPr wrap="none">
            <a:spAutoFit/>
          </a:bodyPr>
          <a:lstStyle/>
          <a:p>
            <a:r>
              <a:rPr lang="zh-CN" altLang="en-US" sz="2133" b="1" dirty="0">
                <a:solidFill>
                  <a:srgbClr val="7030A0"/>
                </a:solidFill>
                <a:latin typeface="Book Antiqua" panose="02040602050305030304" pitchFamily="18" charset="0"/>
                <a:ea typeface="微软雅黑" panose="020B0503020204020204" pitchFamily="34" charset="-122"/>
              </a:rPr>
              <a:t>基圆锥</a:t>
            </a:r>
            <a:endParaRPr lang="zh-CN" altLang="en-US" sz="2133" dirty="0">
              <a:solidFill>
                <a:srgbClr val="7030A0"/>
              </a:solidFill>
              <a:latin typeface="Book Antiqua" panose="02040602050305030304" pitchFamily="18" charset="0"/>
              <a:ea typeface="微软雅黑" panose="020B0503020204020204" pitchFamily="34" charset="-122"/>
            </a:endParaRPr>
          </a:p>
        </p:txBody>
      </p:sp>
      <p:sp>
        <p:nvSpPr>
          <p:cNvPr id="24" name="TextBox 23"/>
          <p:cNvSpPr txBox="1"/>
          <p:nvPr/>
        </p:nvSpPr>
        <p:spPr>
          <a:xfrm>
            <a:off x="1772852" y="3347424"/>
            <a:ext cx="6221693" cy="74879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380990" indent="-380990">
              <a:buFont typeface="Wingdings" panose="05000000000000000000" pitchFamily="2" charset="2"/>
              <a:buChar char="Ø"/>
            </a:pPr>
            <a:r>
              <a:rPr lang="zh-CN" altLang="en-US" sz="2133" b="1" dirty="0">
                <a:latin typeface="Book Antiqua" panose="02040602050305030304" pitchFamily="18" charset="0"/>
                <a:ea typeface="微软雅黑" panose="020B0503020204020204" pitchFamily="34" charset="-122"/>
              </a:rPr>
              <a:t> 大小端参数不同，</a:t>
            </a:r>
            <a:r>
              <a:rPr lang="zh-CN" altLang="zh-CN" sz="2133" b="1" dirty="0">
                <a:latin typeface="Book Antiqua" panose="02040602050305030304" pitchFamily="18" charset="0"/>
                <a:ea typeface="微软雅黑" panose="020B0503020204020204" pitchFamily="34" charset="-122"/>
              </a:rPr>
              <a:t>为了计算和测量的方便，</a:t>
            </a:r>
            <a:r>
              <a:rPr lang="en-US" altLang="zh-CN" sz="2133" b="1" dirty="0">
                <a:latin typeface="Book Antiqua" panose="02040602050305030304" pitchFamily="18" charset="0"/>
                <a:ea typeface="微软雅黑" panose="020B0503020204020204" pitchFamily="34" charset="-122"/>
              </a:rPr>
              <a:t>   </a:t>
            </a:r>
            <a:r>
              <a:rPr lang="zh-CN" altLang="zh-CN" sz="2133" b="1" dirty="0">
                <a:latin typeface="Book Antiqua" panose="02040602050305030304" pitchFamily="18" charset="0"/>
                <a:ea typeface="微软雅黑" panose="020B0503020204020204" pitchFamily="34" charset="-122"/>
              </a:rPr>
              <a:t>通常取</a:t>
            </a:r>
            <a:r>
              <a:rPr lang="zh-CN" altLang="zh-CN" sz="2133" b="1" dirty="0">
                <a:solidFill>
                  <a:srgbClr val="C00000"/>
                </a:solidFill>
                <a:latin typeface="Book Antiqua" panose="02040602050305030304" pitchFamily="18" charset="0"/>
                <a:ea typeface="微软雅黑" panose="020B0503020204020204" pitchFamily="34" charset="-122"/>
              </a:rPr>
              <a:t>大端的参数为标准值</a:t>
            </a:r>
            <a:r>
              <a:rPr lang="zh-CN" altLang="en-US" sz="2133" b="1" dirty="0">
                <a:latin typeface="Book Antiqua" panose="02040602050305030304" pitchFamily="18" charset="0"/>
                <a:ea typeface="微软雅黑" panose="020B0503020204020204" pitchFamily="34" charset="-122"/>
              </a:rPr>
              <a:t>。</a:t>
            </a:r>
          </a:p>
        </p:txBody>
      </p:sp>
      <p:pic>
        <p:nvPicPr>
          <p:cNvPr id="151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588" y="4269514"/>
            <a:ext cx="3270221" cy="2434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0335758" y="4494001"/>
            <a:ext cx="732893"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rPr>
              <a:t>大端</a:t>
            </a:r>
            <a:endParaRPr lang="zh-CN" altLang="en-US" sz="2133" dirty="0">
              <a:latin typeface="Book Antiqua" panose="02040602050305030304" pitchFamily="18" charset="0"/>
              <a:ea typeface="微软雅黑" panose="020B0503020204020204" pitchFamily="34" charset="-122"/>
            </a:endParaRPr>
          </a:p>
        </p:txBody>
      </p:sp>
      <p:sp>
        <p:nvSpPr>
          <p:cNvPr id="15" name="TextBox 14"/>
          <p:cNvSpPr txBox="1"/>
          <p:nvPr/>
        </p:nvSpPr>
        <p:spPr>
          <a:xfrm>
            <a:off x="7056107" y="4456417"/>
            <a:ext cx="1728192" cy="420564"/>
          </a:xfrm>
          <a:prstGeom prst="rect">
            <a:avLst/>
          </a:prstGeom>
          <a:noFill/>
        </p:spPr>
        <p:txBody>
          <a:bodyPr wrap="square" rtlCol="0">
            <a:spAutoFit/>
          </a:bodyPr>
          <a:lstStyle/>
          <a:p>
            <a:r>
              <a:rPr lang="zh-CN" altLang="en-US" sz="2133" b="1" dirty="0">
                <a:solidFill>
                  <a:srgbClr val="7030A0"/>
                </a:solidFill>
                <a:latin typeface="Book Antiqua" panose="02040602050305030304" pitchFamily="18" charset="0"/>
                <a:ea typeface="微软雅黑" panose="020B0503020204020204" pitchFamily="34" charset="-122"/>
              </a:rPr>
              <a:t>分度圆锥</a:t>
            </a:r>
          </a:p>
        </p:txBody>
      </p:sp>
      <p:sp>
        <p:nvSpPr>
          <p:cNvPr id="16" name="TextBox 15"/>
          <p:cNvSpPr txBox="1"/>
          <p:nvPr/>
        </p:nvSpPr>
        <p:spPr>
          <a:xfrm>
            <a:off x="10147400" y="2829709"/>
            <a:ext cx="1824203" cy="420564"/>
          </a:xfrm>
          <a:prstGeom prst="rect">
            <a:avLst/>
          </a:prstGeom>
          <a:noFill/>
        </p:spPr>
        <p:txBody>
          <a:bodyPr wrap="square" rtlCol="0">
            <a:spAutoFit/>
          </a:bodyPr>
          <a:lstStyle/>
          <a:p>
            <a:r>
              <a:rPr lang="zh-CN" altLang="en-US" sz="2133" b="1" dirty="0">
                <a:solidFill>
                  <a:srgbClr val="7030A0"/>
                </a:solidFill>
                <a:latin typeface="Book Antiqua" panose="02040602050305030304" pitchFamily="18" charset="0"/>
                <a:ea typeface="微软雅黑" panose="020B0503020204020204" pitchFamily="34" charset="-122"/>
              </a:rPr>
              <a:t>齿顶圆锥</a:t>
            </a:r>
          </a:p>
        </p:txBody>
      </p:sp>
      <p:cxnSp>
        <p:nvCxnSpPr>
          <p:cNvPr id="6" name="直接连接符 5"/>
          <p:cNvCxnSpPr/>
          <p:nvPr/>
        </p:nvCxnSpPr>
        <p:spPr>
          <a:xfrm flipV="1">
            <a:off x="10448610" y="3222358"/>
            <a:ext cx="178133" cy="2257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10232503" y="3749348"/>
            <a:ext cx="877799" cy="9937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0679988" y="3372131"/>
            <a:ext cx="1281120" cy="420564"/>
          </a:xfrm>
          <a:prstGeom prst="rect">
            <a:avLst/>
          </a:prstGeom>
        </p:spPr>
        <p:txBody>
          <a:bodyPr wrap="none">
            <a:spAutoFit/>
          </a:bodyPr>
          <a:lstStyle/>
          <a:p>
            <a:r>
              <a:rPr lang="zh-CN" altLang="en-US" sz="2133" b="1" dirty="0">
                <a:solidFill>
                  <a:srgbClr val="7030A0"/>
                </a:solidFill>
                <a:latin typeface="Book Antiqua" panose="02040602050305030304" pitchFamily="18" charset="0"/>
                <a:ea typeface="微软雅黑" panose="020B0503020204020204" pitchFamily="34" charset="-122"/>
              </a:rPr>
              <a:t>齿根圆锥</a:t>
            </a:r>
            <a:endParaRPr lang="zh-CN" altLang="en-US" sz="2133" dirty="0">
              <a:solidFill>
                <a:srgbClr val="7030A0"/>
              </a:solidFill>
              <a:latin typeface="Book Antiqua" panose="02040602050305030304" pitchFamily="18" charset="0"/>
              <a:ea typeface="微软雅黑" panose="020B0503020204020204" pitchFamily="34" charset="-122"/>
            </a:endParaRPr>
          </a:p>
        </p:txBody>
      </p:sp>
      <p:cxnSp>
        <p:nvCxnSpPr>
          <p:cNvPr id="26" name="直接连接符 25"/>
          <p:cNvCxnSpPr/>
          <p:nvPr/>
        </p:nvCxnSpPr>
        <p:spPr>
          <a:xfrm flipH="1" flipV="1">
            <a:off x="7949581" y="4849066"/>
            <a:ext cx="731339" cy="3395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060789" y="2992352"/>
            <a:ext cx="732893"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rPr>
              <a:t>小端</a:t>
            </a:r>
            <a:endParaRPr lang="zh-CN" altLang="en-US" sz="2133" dirty="0">
              <a:latin typeface="Book Antiqua" panose="02040602050305030304" pitchFamily="18" charset="0"/>
              <a:ea typeface="微软雅黑" panose="020B0503020204020204" pitchFamily="34" charset="-122"/>
            </a:endParaRPr>
          </a:p>
        </p:txBody>
      </p:sp>
      <p:cxnSp>
        <p:nvCxnSpPr>
          <p:cNvPr id="28" name="直接连接符 27"/>
          <p:cNvCxnSpPr/>
          <p:nvPr/>
        </p:nvCxnSpPr>
        <p:spPr>
          <a:xfrm flipH="1" flipV="1">
            <a:off x="8472728" y="3349898"/>
            <a:ext cx="731339" cy="3395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912439" y="2305520"/>
            <a:ext cx="336952"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o</a:t>
            </a:r>
            <a:endParaRPr lang="zh-CN" altLang="en-US" sz="2133" b="1" i="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0" name="Text Box 12"/>
          <p:cNvSpPr txBox="1">
            <a:spLocks noChangeArrowheads="1"/>
          </p:cNvSpPr>
          <p:nvPr/>
        </p:nvSpPr>
        <p:spPr bwMode="auto">
          <a:xfrm>
            <a:off x="138539" y="77378"/>
            <a:ext cx="3467616" cy="584775"/>
          </a:xfrm>
          <a:prstGeom prst="rect">
            <a:avLst/>
          </a:prstGeom>
          <a:noFill/>
          <a:ln w="9525" algn="ctr">
            <a:noFill/>
            <a:miter lim="800000"/>
            <a:headEnd/>
            <a:tailEnd/>
          </a:ln>
          <a:effectLst/>
        </p:spPr>
        <p:txBody>
          <a:bodyPr wrap="none">
            <a:spAutoFit/>
          </a:bodyPr>
          <a:lstStyle/>
          <a:p>
            <a:r>
              <a:rPr lang="zh-CN" altLang="en-US" sz="3200" b="1" dirty="0" smtClean="0">
                <a:solidFill>
                  <a:srgbClr val="002060"/>
                </a:solidFill>
                <a:latin typeface="微软雅黑" panose="020B0503020204020204" pitchFamily="34" charset="-122"/>
                <a:ea typeface="微软雅黑" panose="020B0503020204020204" pitchFamily="34" charset="-122"/>
                <a:cs typeface="+mj-cs"/>
              </a:rPr>
              <a:t>圆锥齿轮传动</a:t>
            </a:r>
            <a:r>
              <a:rPr lang="zh-CN" altLang="en-US" sz="3200" b="1" dirty="0">
                <a:solidFill>
                  <a:srgbClr val="002060"/>
                </a:solidFill>
                <a:latin typeface="微软雅黑" panose="020B0503020204020204" pitchFamily="34" charset="-122"/>
                <a:ea typeface="微软雅黑" panose="020B0503020204020204" pitchFamily="34" charset="-122"/>
                <a:cs typeface="+mj-cs"/>
              </a:rPr>
              <a:t>特点</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397949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P spid="18" grpId="0"/>
      <p:bldP spid="19" grpId="0"/>
      <p:bldP spid="22" grpId="0"/>
      <p:bldP spid="23" grpId="0"/>
      <p:bldP spid="24" grpId="0" animBg="1"/>
      <p:bldP spid="4" grpId="0"/>
      <p:bldP spid="15" grpId="0"/>
      <p:bldP spid="16" grpId="0"/>
      <p:bldP spid="25" grpId="0"/>
      <p:bldP spid="2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TM5912.gif"/>
          <p:cNvPicPr>
            <a:picLocks noChangeAspect="1"/>
          </p:cNvPicPr>
          <p:nvPr/>
        </p:nvPicPr>
        <p:blipFill>
          <a:blip r:embed="rId3" cstate="print"/>
          <a:stretch>
            <a:fillRect/>
          </a:stretch>
        </p:blipFill>
        <p:spPr>
          <a:xfrm>
            <a:off x="8016214" y="1604797"/>
            <a:ext cx="4088033" cy="3698696"/>
          </a:xfrm>
          <a:prstGeom prst="rect">
            <a:avLst/>
          </a:prstGeom>
        </p:spPr>
      </p:pic>
      <p:sp>
        <p:nvSpPr>
          <p:cNvPr id="7" name="Text Box 12"/>
          <p:cNvSpPr txBox="1">
            <a:spLocks noChangeArrowheads="1"/>
          </p:cNvSpPr>
          <p:nvPr/>
        </p:nvSpPr>
        <p:spPr bwMode="auto">
          <a:xfrm>
            <a:off x="136531" y="207146"/>
            <a:ext cx="3467616"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圆锥齿轮</a:t>
            </a:r>
            <a:r>
              <a:rPr lang="zh-CN" altLang="en-US" sz="3200" b="1" dirty="0" smtClean="0">
                <a:solidFill>
                  <a:srgbClr val="002060"/>
                </a:solidFill>
                <a:latin typeface="微软雅黑" panose="020B0503020204020204" pitchFamily="34" charset="-122"/>
                <a:ea typeface="微软雅黑" panose="020B0503020204020204" pitchFamily="34" charset="-122"/>
                <a:cs typeface="+mj-cs"/>
              </a:rPr>
              <a:t>啮合</a:t>
            </a:r>
            <a:r>
              <a:rPr lang="zh-CN" altLang="en-US" sz="3200" b="1" dirty="0">
                <a:solidFill>
                  <a:srgbClr val="002060"/>
                </a:solidFill>
                <a:latin typeface="微软雅黑" panose="020B0503020204020204" pitchFamily="34" charset="-122"/>
                <a:ea typeface="微软雅黑" panose="020B0503020204020204" pitchFamily="34" charset="-122"/>
                <a:cs typeface="+mj-cs"/>
              </a:rPr>
              <a:t>传动</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
        <p:nvSpPr>
          <p:cNvPr id="8" name="TextBox 7"/>
          <p:cNvSpPr txBox="1"/>
          <p:nvPr/>
        </p:nvSpPr>
        <p:spPr>
          <a:xfrm>
            <a:off x="1774760" y="1826500"/>
            <a:ext cx="5048285" cy="502766"/>
          </a:xfrm>
          <a:prstGeom prst="rect">
            <a:avLst/>
          </a:prstGeom>
          <a:noFill/>
        </p:spPr>
        <p:txBody>
          <a:bodyPr wrap="square" rtlCol="0">
            <a:spAutoFit/>
          </a:bodyPr>
          <a:lstStyle/>
          <a:p>
            <a:pPr marL="380990" indent="-380990">
              <a:buFont typeface="Arial" panose="020B0604020202020204" pitchFamily="34" charset="0"/>
              <a:buChar char="•"/>
            </a:pPr>
            <a:r>
              <a:rPr lang="zh-CN" altLang="zh-CN" sz="2667" b="1" dirty="0">
                <a:solidFill>
                  <a:srgbClr val="FF0000"/>
                </a:solidFill>
                <a:latin typeface="Book Antiqua" panose="02040602050305030304" pitchFamily="18" charset="0"/>
                <a:ea typeface="微软雅黑" panose="020B0503020204020204" pitchFamily="34" charset="-122"/>
              </a:rPr>
              <a:t>正确啮合条件</a:t>
            </a:r>
          </a:p>
        </p:txBody>
      </p:sp>
      <p:sp>
        <p:nvSpPr>
          <p:cNvPr id="9" name="矩形 8"/>
          <p:cNvSpPr/>
          <p:nvPr/>
        </p:nvSpPr>
        <p:spPr>
          <a:xfrm>
            <a:off x="1793575" y="4152203"/>
            <a:ext cx="4993315" cy="502766"/>
          </a:xfrm>
          <a:prstGeom prst="rect">
            <a:avLst/>
          </a:prstGeom>
        </p:spPr>
        <p:txBody>
          <a:bodyPr wrap="square">
            <a:spAutoFit/>
          </a:bodyPr>
          <a:lstStyle/>
          <a:p>
            <a:pPr marL="380990" indent="-380990">
              <a:buFont typeface="Arial" panose="020B0604020202020204" pitchFamily="34" charset="0"/>
              <a:buChar char="•"/>
            </a:pPr>
            <a:r>
              <a:rPr lang="zh-CN" altLang="zh-CN" sz="2667" b="1" dirty="0">
                <a:solidFill>
                  <a:srgbClr val="FF0000"/>
                </a:solidFill>
                <a:latin typeface="Book Antiqua" panose="02040602050305030304" pitchFamily="18" charset="0"/>
                <a:ea typeface="微软雅黑" panose="020B0503020204020204" pitchFamily="34" charset="-122"/>
              </a:rPr>
              <a:t>重合度</a:t>
            </a:r>
            <a:endParaRPr lang="en-US" altLang="zh-CN" sz="2667" b="1" dirty="0">
              <a:solidFill>
                <a:srgbClr val="FF0000"/>
              </a:solidFill>
              <a:latin typeface="Book Antiqua" panose="02040602050305030304" pitchFamily="18" charset="0"/>
              <a:ea typeface="微软雅黑" panose="020B0503020204020204" pitchFamily="34" charset="-122"/>
            </a:endParaRPr>
          </a:p>
        </p:txBody>
      </p:sp>
      <p:graphicFrame>
        <p:nvGraphicFramePr>
          <p:cNvPr id="12" name="Object 13"/>
          <p:cNvGraphicFramePr>
            <a:graphicFrameLocks noChangeAspect="1"/>
          </p:cNvGraphicFramePr>
          <p:nvPr>
            <p:extLst/>
          </p:nvPr>
        </p:nvGraphicFramePr>
        <p:xfrm>
          <a:off x="3023659" y="5311087"/>
          <a:ext cx="6432715" cy="792016"/>
        </p:xfrm>
        <a:graphic>
          <a:graphicData uri="http://schemas.openxmlformats.org/presentationml/2006/ole">
            <mc:AlternateContent xmlns:mc="http://schemas.openxmlformats.org/markup-compatibility/2006">
              <mc:Choice xmlns:v="urn:schemas-microsoft-com:vml" Requires="v">
                <p:oleObj spid="_x0000_s38980" name="Equation" r:id="rId4" imgW="3174840" imgH="393480" progId="Equation.DSMT4">
                  <p:embed/>
                </p:oleObj>
              </mc:Choice>
              <mc:Fallback>
                <p:oleObj name="Equation" r:id="rId4" imgW="3174840" imgH="393480" progId="Equation.DSMT4">
                  <p:embed/>
                  <p:pic>
                    <p:nvPicPr>
                      <p:cNvPr id="12" name="Object 13"/>
                      <p:cNvPicPr>
                        <a:picLocks noChangeAspect="1" noChangeArrowheads="1"/>
                      </p:cNvPicPr>
                      <p:nvPr/>
                    </p:nvPicPr>
                    <p:blipFill>
                      <a:blip r:embed="rId5"/>
                      <a:srcRect/>
                      <a:stretch>
                        <a:fillRect/>
                      </a:stretch>
                    </p:blipFill>
                    <p:spPr bwMode="auto">
                      <a:xfrm>
                        <a:off x="3023659" y="5311087"/>
                        <a:ext cx="6432715" cy="792016"/>
                      </a:xfrm>
                      <a:prstGeom prst="rect">
                        <a:avLst/>
                      </a:prstGeom>
                      <a:noFill/>
                      <a:extLst/>
                    </p:spPr>
                  </p:pic>
                </p:oleObj>
              </mc:Fallback>
            </mc:AlternateContent>
          </a:graphicData>
        </a:graphic>
      </p:graphicFrame>
      <p:grpSp>
        <p:nvGrpSpPr>
          <p:cNvPr id="13" name="组合 12"/>
          <p:cNvGrpSpPr/>
          <p:nvPr/>
        </p:nvGrpSpPr>
        <p:grpSpPr>
          <a:xfrm>
            <a:off x="2933224" y="2603448"/>
            <a:ext cx="3838041" cy="482085"/>
            <a:chOff x="2917605" y="1187227"/>
            <a:chExt cx="2878531" cy="361564"/>
          </a:xfrm>
        </p:grpSpPr>
        <p:graphicFrame>
          <p:nvGraphicFramePr>
            <p:cNvPr id="14" name="Object 9"/>
            <p:cNvGraphicFramePr>
              <a:graphicFrameLocks noChangeAspect="1"/>
            </p:cNvGraphicFramePr>
            <p:nvPr>
              <p:extLst/>
            </p:nvPr>
          </p:nvGraphicFramePr>
          <p:xfrm>
            <a:off x="3442736" y="1187981"/>
            <a:ext cx="1096797" cy="351795"/>
          </p:xfrm>
          <a:graphic>
            <a:graphicData uri="http://schemas.openxmlformats.org/presentationml/2006/ole">
              <mc:AlternateContent xmlns:mc="http://schemas.openxmlformats.org/markup-compatibility/2006">
                <mc:Choice xmlns:v="urn:schemas-microsoft-com:vml" Requires="v">
                  <p:oleObj spid="_x0000_s38981" name="公式" r:id="rId6" imgW="787058" imgH="215806" progId="Equation.3">
                    <p:embed/>
                  </p:oleObj>
                </mc:Choice>
                <mc:Fallback>
                  <p:oleObj name="公式" r:id="rId6" imgW="787058" imgH="215806" progId="Equation.3">
                    <p:embed/>
                    <p:pic>
                      <p:nvPicPr>
                        <p:cNvPr id="14"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2736" y="1187981"/>
                          <a:ext cx="1096797" cy="351795"/>
                        </a:xfrm>
                        <a:prstGeom prst="rect">
                          <a:avLst/>
                        </a:prstGeom>
                        <a:noFill/>
                        <a:extLst/>
                      </p:spPr>
                    </p:pic>
                  </p:oleObj>
                </mc:Fallback>
              </mc:AlternateContent>
            </a:graphicData>
          </a:graphic>
        </p:graphicFrame>
        <p:graphicFrame>
          <p:nvGraphicFramePr>
            <p:cNvPr id="15" name="Object 11"/>
            <p:cNvGraphicFramePr>
              <a:graphicFrameLocks noChangeAspect="1"/>
            </p:cNvGraphicFramePr>
            <p:nvPr>
              <p:extLst/>
            </p:nvPr>
          </p:nvGraphicFramePr>
          <p:xfrm>
            <a:off x="4723207" y="1187227"/>
            <a:ext cx="1072929" cy="361564"/>
          </p:xfrm>
          <a:graphic>
            <a:graphicData uri="http://schemas.openxmlformats.org/presentationml/2006/ole">
              <mc:AlternateContent xmlns:mc="http://schemas.openxmlformats.org/markup-compatibility/2006">
                <mc:Choice xmlns:v="urn:schemas-microsoft-com:vml" Requires="v">
                  <p:oleObj spid="_x0000_s38982" name="公式" r:id="rId8" imgW="748975" imgH="215806" progId="Equation.3">
                    <p:embed/>
                  </p:oleObj>
                </mc:Choice>
                <mc:Fallback>
                  <p:oleObj name="公式" r:id="rId8" imgW="748975" imgH="215806" progId="Equation.3">
                    <p:embed/>
                    <p:pic>
                      <p:nvPicPr>
                        <p:cNvPr id="15"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3207" y="1187227"/>
                          <a:ext cx="1072929" cy="361564"/>
                        </a:xfrm>
                        <a:prstGeom prst="rect">
                          <a:avLst/>
                        </a:prstGeom>
                        <a:noFill/>
                        <a:extLst/>
                      </p:spPr>
                    </p:pic>
                  </p:oleObj>
                </mc:Fallback>
              </mc:AlternateContent>
            </a:graphicData>
          </a:graphic>
        </p:graphicFrame>
        <p:sp>
          <p:nvSpPr>
            <p:cNvPr id="16" name="TextBox 15"/>
            <p:cNvSpPr txBox="1"/>
            <p:nvPr/>
          </p:nvSpPr>
          <p:spPr>
            <a:xfrm>
              <a:off x="2917605" y="1200083"/>
              <a:ext cx="2499441" cy="315423"/>
            </a:xfrm>
            <a:prstGeom prst="rect">
              <a:avLst/>
            </a:prstGeom>
            <a:noFill/>
          </p:spPr>
          <p:txBody>
            <a:bodyPr wrap="square" rtlCol="0">
              <a:spAutoFit/>
            </a:bodyPr>
            <a:lstStyle/>
            <a:p>
              <a:r>
                <a:rPr lang="zh-CN" altLang="en-US" sz="2133" b="1" dirty="0">
                  <a:latin typeface="Book Antiqua" panose="02040602050305030304" pitchFamily="18" charset="0"/>
                  <a:ea typeface="微软雅黑" panose="020B0503020204020204" pitchFamily="34" charset="-122"/>
                </a:rPr>
                <a:t>大端                       </a:t>
              </a:r>
              <a:r>
                <a:rPr lang="en-US" altLang="zh-CN" sz="2133" b="1" dirty="0">
                  <a:latin typeface="Book Antiqua" panose="02040602050305030304" pitchFamily="18" charset="0"/>
                  <a:ea typeface="微软雅黑" panose="020B0503020204020204" pitchFamily="34" charset="-122"/>
                </a:rPr>
                <a:t>,</a:t>
              </a:r>
              <a:endParaRPr lang="zh-CN" altLang="zh-CN" sz="2133" b="1" dirty="0">
                <a:latin typeface="Book Antiqua" panose="02040602050305030304" pitchFamily="18" charset="0"/>
                <a:ea typeface="微软雅黑" panose="020B0503020204020204" pitchFamily="34" charset="-122"/>
              </a:endParaRPr>
            </a:p>
          </p:txBody>
        </p:sp>
      </p:grpSp>
      <p:sp>
        <p:nvSpPr>
          <p:cNvPr id="18" name="TextBox 17"/>
          <p:cNvSpPr txBox="1"/>
          <p:nvPr/>
        </p:nvSpPr>
        <p:spPr>
          <a:xfrm>
            <a:off x="2957897" y="3208161"/>
            <a:ext cx="2911172" cy="420564"/>
          </a:xfrm>
          <a:prstGeom prst="rect">
            <a:avLst/>
          </a:prstGeom>
          <a:noFill/>
        </p:spPr>
        <p:txBody>
          <a:bodyPr wrap="square" rtlCol="0">
            <a:spAutoFit/>
          </a:bodyPr>
          <a:lstStyle/>
          <a:p>
            <a:r>
              <a:rPr lang="zh-CN" altLang="en-US" sz="2133" b="1" dirty="0">
                <a:latin typeface="Book Antiqua" panose="02040602050305030304" pitchFamily="18" charset="0"/>
                <a:ea typeface="微软雅黑" panose="020B0503020204020204" pitchFamily="34" charset="-122"/>
              </a:rPr>
              <a:t>锥距相等，锥顶重合</a:t>
            </a:r>
            <a:endParaRPr lang="zh-CN" altLang="zh-CN" sz="2133" b="1" dirty="0">
              <a:latin typeface="Book Antiqua" panose="02040602050305030304" pitchFamily="18" charset="0"/>
              <a:ea typeface="微软雅黑" panose="020B0503020204020204" pitchFamily="34" charset="-122"/>
            </a:endParaRPr>
          </a:p>
        </p:txBody>
      </p:sp>
      <p:sp>
        <p:nvSpPr>
          <p:cNvPr id="3" name="矩形 2"/>
          <p:cNvSpPr/>
          <p:nvPr/>
        </p:nvSpPr>
        <p:spPr>
          <a:xfrm>
            <a:off x="2447595" y="4803272"/>
            <a:ext cx="2377574"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rPr>
              <a:t>按当量齿轮来计算</a:t>
            </a:r>
          </a:p>
        </p:txBody>
      </p:sp>
    </p:spTree>
    <p:extLst>
      <p:ext uri="{BB962C8B-B14F-4D97-AF65-F5344CB8AC3E}">
        <p14:creationId xmlns:p14="http://schemas.microsoft.com/office/powerpoint/2010/main" val="18480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TM5912.gif"/>
          <p:cNvPicPr>
            <a:picLocks noChangeAspect="1"/>
          </p:cNvPicPr>
          <p:nvPr/>
        </p:nvPicPr>
        <p:blipFill>
          <a:blip r:embed="rId3" cstate="print"/>
          <a:stretch>
            <a:fillRect/>
          </a:stretch>
        </p:blipFill>
        <p:spPr>
          <a:xfrm>
            <a:off x="8052412" y="2514613"/>
            <a:ext cx="4088033" cy="3698696"/>
          </a:xfrm>
          <a:prstGeom prst="rect">
            <a:avLst/>
          </a:prstGeom>
        </p:spPr>
      </p:pic>
      <p:graphicFrame>
        <p:nvGraphicFramePr>
          <p:cNvPr id="19" name="Object 2"/>
          <p:cNvGraphicFramePr>
            <a:graphicFrameLocks noChangeAspect="1"/>
          </p:cNvGraphicFramePr>
          <p:nvPr>
            <p:extLst/>
          </p:nvPr>
        </p:nvGraphicFramePr>
        <p:xfrm>
          <a:off x="3654737" y="3190377"/>
          <a:ext cx="2851515" cy="409883"/>
        </p:xfrm>
        <a:graphic>
          <a:graphicData uri="http://schemas.openxmlformats.org/presentationml/2006/ole">
            <mc:AlternateContent xmlns:mc="http://schemas.openxmlformats.org/markup-compatibility/2006">
              <mc:Choice xmlns:v="urn:schemas-microsoft-com:vml" Requires="v">
                <p:oleObj spid="_x0000_s40004" name="Equation" r:id="rId4" imgW="1612800" imgH="228600" progId="Equation.DSMT4">
                  <p:embed/>
                </p:oleObj>
              </mc:Choice>
              <mc:Fallback>
                <p:oleObj name="Equation" r:id="rId4" imgW="1612800" imgH="228600" progId="Equation.DSMT4">
                  <p:embed/>
                  <p:pic>
                    <p:nvPicPr>
                      <p:cNvPr id="1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4737" y="3190377"/>
                        <a:ext cx="2851515" cy="409883"/>
                      </a:xfrm>
                      <a:prstGeom prst="rect">
                        <a:avLst/>
                      </a:prstGeom>
                      <a:noFill/>
                      <a:extLst/>
                    </p:spPr>
                  </p:pic>
                </p:oleObj>
              </mc:Fallback>
            </mc:AlternateContent>
          </a:graphicData>
        </a:graphic>
      </p:graphicFrame>
      <p:sp>
        <p:nvSpPr>
          <p:cNvPr id="20" name="矩形 19"/>
          <p:cNvSpPr/>
          <p:nvPr/>
        </p:nvSpPr>
        <p:spPr>
          <a:xfrm>
            <a:off x="2068761" y="4075601"/>
            <a:ext cx="1829347" cy="420564"/>
          </a:xfrm>
          <a:prstGeom prst="rect">
            <a:avLst/>
          </a:prstGeom>
        </p:spPr>
        <p:txBody>
          <a:bodyPr wrap="none">
            <a:spAutoFit/>
          </a:bodyPr>
          <a:lstStyle/>
          <a:p>
            <a:r>
              <a:rPr lang="zh-CN" altLang="zh-CN" sz="2133" b="1" dirty="0">
                <a:latin typeface="Book Antiqua" panose="02040602050305030304" pitchFamily="18" charset="0"/>
                <a:ea typeface="微软雅黑" panose="020B0503020204020204" pitchFamily="34" charset="-122"/>
              </a:rPr>
              <a:t>两轮的传动比</a:t>
            </a:r>
            <a:endParaRPr lang="zh-CN" altLang="en-US" sz="2133" b="1" dirty="0">
              <a:latin typeface="Book Antiqua" panose="02040602050305030304" pitchFamily="18" charset="0"/>
              <a:ea typeface="微软雅黑" panose="020B0503020204020204" pitchFamily="34" charset="-122"/>
            </a:endParaRPr>
          </a:p>
        </p:txBody>
      </p:sp>
      <p:graphicFrame>
        <p:nvGraphicFramePr>
          <p:cNvPr id="21" name="Object 4"/>
          <p:cNvGraphicFramePr>
            <a:graphicFrameLocks noChangeAspect="1"/>
          </p:cNvGraphicFramePr>
          <p:nvPr>
            <p:extLst/>
          </p:nvPr>
        </p:nvGraphicFramePr>
        <p:xfrm>
          <a:off x="3977754" y="3954000"/>
          <a:ext cx="2895969" cy="768085"/>
        </p:xfrm>
        <a:graphic>
          <a:graphicData uri="http://schemas.openxmlformats.org/presentationml/2006/ole">
            <mc:AlternateContent xmlns:mc="http://schemas.openxmlformats.org/markup-compatibility/2006">
              <mc:Choice xmlns:v="urn:schemas-microsoft-com:vml" Requires="v">
                <p:oleObj spid="_x0000_s40005" name="Equation" r:id="rId6" imgW="1612800" imgH="431640" progId="Equation.DSMT4">
                  <p:embed/>
                </p:oleObj>
              </mc:Choice>
              <mc:Fallback>
                <p:oleObj name="Equation" r:id="rId6" imgW="1612800" imgH="431640" progId="Equation.DSMT4">
                  <p:embed/>
                  <p:pic>
                    <p:nvPicPr>
                      <p:cNvPr id="2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7754" y="3954000"/>
                        <a:ext cx="2895969" cy="768085"/>
                      </a:xfrm>
                      <a:prstGeom prst="rect">
                        <a:avLst/>
                      </a:prstGeom>
                      <a:noFill/>
                      <a:extLst/>
                    </p:spPr>
                  </p:pic>
                </p:oleObj>
              </mc:Fallback>
            </mc:AlternateContent>
          </a:graphicData>
        </a:graphic>
      </p:graphicFrame>
      <p:sp>
        <p:nvSpPr>
          <p:cNvPr id="22" name="矩形 21"/>
          <p:cNvSpPr/>
          <p:nvPr/>
        </p:nvSpPr>
        <p:spPr>
          <a:xfrm>
            <a:off x="4172366" y="5001676"/>
            <a:ext cx="906017" cy="420564"/>
          </a:xfrm>
          <a:prstGeom prst="rect">
            <a:avLst/>
          </a:prstGeom>
        </p:spPr>
        <p:txBody>
          <a:bodyPr wrap="none">
            <a:spAutoFit/>
          </a:bodyPr>
          <a:lstStyle/>
          <a:p>
            <a:r>
              <a:rPr lang="el-GR" altLang="zh-CN" sz="2133" b="1" dirty="0">
                <a:latin typeface="Book Antiqua" panose="02040602050305030304" pitchFamily="18" charset="0"/>
                <a:ea typeface="微软雅黑" panose="020B0503020204020204" pitchFamily="34" charset="-122"/>
              </a:rPr>
              <a:t>Σ</a:t>
            </a:r>
            <a:r>
              <a:rPr lang="en-US" altLang="zh-CN" sz="2133" b="1" dirty="0">
                <a:latin typeface="Book Antiqua" panose="02040602050305030304" pitchFamily="18" charset="0"/>
                <a:ea typeface="微软雅黑" panose="020B0503020204020204" pitchFamily="34" charset="-122"/>
              </a:rPr>
              <a:t>=90</a:t>
            </a:r>
            <a:r>
              <a:rPr lang="zh-CN" altLang="zh-CN" sz="2133" b="1" dirty="0">
                <a:latin typeface="Book Antiqua" panose="02040602050305030304" pitchFamily="18" charset="0"/>
                <a:ea typeface="微软雅黑" panose="020B0503020204020204" pitchFamily="34" charset="-122"/>
              </a:rPr>
              <a:t>°</a:t>
            </a:r>
            <a:endParaRPr lang="zh-CN" altLang="en-US" sz="2133" b="1" dirty="0">
              <a:latin typeface="Book Antiqua" panose="02040602050305030304" pitchFamily="18" charset="0"/>
              <a:ea typeface="微软雅黑" panose="020B0503020204020204" pitchFamily="34" charset="-122"/>
            </a:endParaRPr>
          </a:p>
        </p:txBody>
      </p:sp>
      <p:graphicFrame>
        <p:nvGraphicFramePr>
          <p:cNvPr id="23" name="Object 6"/>
          <p:cNvGraphicFramePr>
            <a:graphicFrameLocks noChangeAspect="1"/>
          </p:cNvGraphicFramePr>
          <p:nvPr>
            <p:extLst/>
          </p:nvPr>
        </p:nvGraphicFramePr>
        <p:xfrm>
          <a:off x="3155867" y="5644093"/>
          <a:ext cx="4146551" cy="857249"/>
        </p:xfrm>
        <a:graphic>
          <a:graphicData uri="http://schemas.openxmlformats.org/presentationml/2006/ole">
            <mc:AlternateContent xmlns:mc="http://schemas.openxmlformats.org/markup-compatibility/2006">
              <mc:Choice xmlns:v="urn:schemas-microsoft-com:vml" Requires="v">
                <p:oleObj spid="_x0000_s40006" name="Equation" r:id="rId8" imgW="2070000" imgH="431640" progId="Equation.DSMT4">
                  <p:embed/>
                </p:oleObj>
              </mc:Choice>
              <mc:Fallback>
                <p:oleObj name="Equation" r:id="rId8" imgW="2070000" imgH="431640" progId="Equation.DSMT4">
                  <p:embed/>
                  <p:pic>
                    <p:nvPicPr>
                      <p:cNvPr id="23"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5867" y="5644093"/>
                        <a:ext cx="4146551" cy="857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矩形 23"/>
          <p:cNvSpPr/>
          <p:nvPr/>
        </p:nvSpPr>
        <p:spPr>
          <a:xfrm>
            <a:off x="2099750" y="3169616"/>
            <a:ext cx="1555234" cy="420564"/>
          </a:xfrm>
          <a:prstGeom prst="rect">
            <a:avLst/>
          </a:prstGeom>
        </p:spPr>
        <p:txBody>
          <a:bodyPr wrap="none">
            <a:spAutoFit/>
          </a:bodyPr>
          <a:lstStyle/>
          <a:p>
            <a:r>
              <a:rPr lang="zh-CN" altLang="zh-CN" sz="2133" b="1" dirty="0">
                <a:latin typeface="Book Antiqua" panose="02040602050305030304" pitchFamily="18" charset="0"/>
                <a:ea typeface="微软雅黑" panose="020B0503020204020204" pitchFamily="34" charset="-122"/>
              </a:rPr>
              <a:t>分度圆</a:t>
            </a:r>
            <a:r>
              <a:rPr lang="zh-CN" altLang="en-US" sz="2133" b="1" dirty="0">
                <a:latin typeface="Book Antiqua" panose="02040602050305030304" pitchFamily="18" charset="0"/>
                <a:ea typeface="微软雅黑" panose="020B0503020204020204" pitchFamily="34" charset="-122"/>
              </a:rPr>
              <a:t>半</a:t>
            </a:r>
            <a:r>
              <a:rPr lang="zh-CN" altLang="zh-CN" sz="2133" b="1" dirty="0">
                <a:latin typeface="Book Antiqua" panose="02040602050305030304" pitchFamily="18" charset="0"/>
                <a:ea typeface="微软雅黑" panose="020B0503020204020204" pitchFamily="34" charset="-122"/>
              </a:rPr>
              <a:t>径</a:t>
            </a:r>
            <a:endParaRPr lang="zh-CN" altLang="en-US" sz="2133" b="1" dirty="0">
              <a:latin typeface="Book Antiqua" panose="02040602050305030304" pitchFamily="18" charset="0"/>
              <a:ea typeface="微软雅黑" panose="020B0503020204020204" pitchFamily="34" charset="-122"/>
            </a:endParaRPr>
          </a:p>
        </p:txBody>
      </p:sp>
      <p:sp>
        <p:nvSpPr>
          <p:cNvPr id="25" name="矩形 24"/>
          <p:cNvSpPr/>
          <p:nvPr/>
        </p:nvSpPr>
        <p:spPr>
          <a:xfrm>
            <a:off x="1871532" y="1508787"/>
            <a:ext cx="1935145" cy="502766"/>
          </a:xfrm>
          <a:prstGeom prst="rect">
            <a:avLst/>
          </a:prstGeom>
        </p:spPr>
        <p:txBody>
          <a:bodyPr wrap="none">
            <a:spAutoFit/>
          </a:bodyPr>
          <a:lstStyle/>
          <a:p>
            <a:pPr marL="380990" indent="-380990">
              <a:buFont typeface="Arial" panose="020B0604020202020204" pitchFamily="34" charset="0"/>
              <a:buChar char="•"/>
            </a:pPr>
            <a:r>
              <a:rPr lang="zh-CN" altLang="en-US" sz="2667" b="1" dirty="0">
                <a:solidFill>
                  <a:srgbClr val="FF0000"/>
                </a:solidFill>
                <a:latin typeface="Book Antiqua" panose="02040602050305030304" pitchFamily="18" charset="0"/>
                <a:ea typeface="微软雅黑" panose="020B0503020204020204" pitchFamily="34" charset="-122"/>
              </a:rPr>
              <a:t>基本参数</a:t>
            </a:r>
          </a:p>
        </p:txBody>
      </p:sp>
      <p:sp>
        <p:nvSpPr>
          <p:cNvPr id="26" name="矩形 25"/>
          <p:cNvSpPr/>
          <p:nvPr/>
        </p:nvSpPr>
        <p:spPr>
          <a:xfrm>
            <a:off x="1907728" y="2180861"/>
            <a:ext cx="5664629" cy="584712"/>
          </a:xfrm>
          <a:prstGeom prst="rect">
            <a:avLst/>
          </a:prstGeom>
        </p:spPr>
        <p:txBody>
          <a:bodyPr wrap="square">
            <a:spAutoFit/>
          </a:bodyPr>
          <a:lstStyle/>
          <a:p>
            <a:pPr>
              <a:lnSpc>
                <a:spcPct val="150000"/>
              </a:lnSpc>
            </a:pPr>
            <a:r>
              <a:rPr lang="zh-CN" altLang="en-US" sz="2133" b="1" dirty="0">
                <a:latin typeface="Book Antiqua" panose="02040602050305030304" pitchFamily="18" charset="0"/>
                <a:ea typeface="微软雅黑" panose="020B0503020204020204" pitchFamily="34" charset="-122"/>
              </a:rPr>
              <a:t>正常齿制的齿轮，当</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m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 1mm</a:t>
            </a:r>
            <a:r>
              <a:rPr lang="zh-CN" altLang="en-US" sz="2133" b="1" dirty="0">
                <a:latin typeface="Book Antiqua" panose="02040602050305030304" pitchFamily="18" charset="0"/>
                <a:ea typeface="微软雅黑" panose="020B0503020204020204" pitchFamily="34" charset="-122"/>
              </a:rPr>
              <a:t>时，</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c</a:t>
            </a:r>
            <a:r>
              <a:rPr lang="zh-CN" altLang="en-US" sz="2133" b="1" baseline="30000" dirty="0">
                <a:latin typeface="Book Antiqua" panose="02040602050305030304" pitchFamily="18" charset="0"/>
                <a:ea typeface="微软雅黑" panose="020B0503020204020204" pitchFamily="34" charset="-122"/>
                <a:cs typeface="Times New Roman" panose="02020603050405020304" pitchFamily="18" charset="0"/>
              </a:rPr>
              <a:t>*</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 0.2</a:t>
            </a:r>
            <a:endParaRPr lang="zh-CN" altLang="en-US" sz="2133" b="1" dirty="0">
              <a:latin typeface="Book Antiqua" panose="02040602050305030304" pitchFamily="18" charset="0"/>
              <a:ea typeface="微软雅黑" panose="020B0503020204020204" pitchFamily="34" charset="-122"/>
            </a:endParaRPr>
          </a:p>
        </p:txBody>
      </p:sp>
      <p:sp>
        <p:nvSpPr>
          <p:cNvPr id="27" name="下箭头 26"/>
          <p:cNvSpPr/>
          <p:nvPr/>
        </p:nvSpPr>
        <p:spPr>
          <a:xfrm>
            <a:off x="5172091" y="4876007"/>
            <a:ext cx="60959" cy="768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3" name="Text Box 12"/>
          <p:cNvSpPr txBox="1">
            <a:spLocks noChangeArrowheads="1"/>
          </p:cNvSpPr>
          <p:nvPr/>
        </p:nvSpPr>
        <p:spPr bwMode="auto">
          <a:xfrm>
            <a:off x="112688" y="97116"/>
            <a:ext cx="3467616"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圆锥齿轮</a:t>
            </a:r>
            <a:r>
              <a:rPr lang="zh-CN" altLang="en-US" sz="3200" b="1" dirty="0" smtClean="0">
                <a:solidFill>
                  <a:srgbClr val="002060"/>
                </a:solidFill>
                <a:latin typeface="微软雅黑" panose="020B0503020204020204" pitchFamily="34" charset="-122"/>
                <a:ea typeface="微软雅黑" panose="020B0503020204020204" pitchFamily="34" charset="-122"/>
                <a:cs typeface="+mj-cs"/>
              </a:rPr>
              <a:t>啮合</a:t>
            </a:r>
            <a:r>
              <a:rPr lang="zh-CN" altLang="en-US" sz="3200" b="1" dirty="0">
                <a:solidFill>
                  <a:srgbClr val="002060"/>
                </a:solidFill>
                <a:latin typeface="微软雅黑" panose="020B0503020204020204" pitchFamily="34" charset="-122"/>
                <a:ea typeface="微软雅黑" panose="020B0503020204020204" pitchFamily="34" charset="-122"/>
                <a:cs typeface="+mj-cs"/>
              </a:rPr>
              <a:t>传动</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151139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P spid="26" grpId="0"/>
      <p:bldP spid="2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2"/>
          <p:cNvSpPr txBox="1">
            <a:spLocks noChangeArrowheads="1"/>
          </p:cNvSpPr>
          <p:nvPr/>
        </p:nvSpPr>
        <p:spPr bwMode="auto">
          <a:xfrm>
            <a:off x="0" y="0"/>
            <a:ext cx="3467616" cy="584775"/>
          </a:xfrm>
          <a:prstGeom prst="rect">
            <a:avLst/>
          </a:prstGeom>
          <a:noFill/>
          <a:ln w="9525" algn="ctr">
            <a:noFill/>
            <a:miter lim="800000"/>
            <a:headEnd/>
            <a:tailEnd/>
          </a:ln>
          <a:effectLst/>
        </p:spPr>
        <p:txBody>
          <a:bodyPr wrap="none">
            <a:spAutoFit/>
          </a:bodyPr>
          <a:lstStyle>
            <a:defPPr>
              <a:defRPr lang="en-US"/>
            </a:defPPr>
            <a:lvl1pPr>
              <a:defRPr sz="2800" b="1">
                <a:solidFill>
                  <a:srgbClr val="002060"/>
                </a:solidFill>
                <a:latin typeface="微软雅黑" panose="020B0503020204020204" pitchFamily="34" charset="-122"/>
                <a:ea typeface="微软雅黑" panose="020B0503020204020204" pitchFamily="34" charset="-122"/>
                <a:cs typeface="+mj-cs"/>
              </a:defRPr>
            </a:lvl1pPr>
          </a:lstStyle>
          <a:p>
            <a:r>
              <a:rPr lang="zh-CN" altLang="en-US" sz="3200" dirty="0">
                <a:latin typeface="Book Antiqua" panose="02040602050305030304" pitchFamily="18" charset="0"/>
              </a:rPr>
              <a:t>蜗杆蜗轮</a:t>
            </a:r>
            <a:r>
              <a:rPr lang="zh-CN" altLang="en-US" sz="3200" dirty="0" smtClean="0"/>
              <a:t>啮合</a:t>
            </a:r>
            <a:r>
              <a:rPr lang="zh-CN" altLang="en-US" sz="3200" dirty="0"/>
              <a:t>传动</a:t>
            </a:r>
            <a:endParaRPr lang="en-US" altLang="zh-CN" sz="3200" dirty="0"/>
          </a:p>
        </p:txBody>
      </p:sp>
      <p:sp>
        <p:nvSpPr>
          <p:cNvPr id="8" name="TextBox 7"/>
          <p:cNvSpPr txBox="1"/>
          <p:nvPr/>
        </p:nvSpPr>
        <p:spPr>
          <a:xfrm>
            <a:off x="469555" y="737829"/>
            <a:ext cx="5048285" cy="502766"/>
          </a:xfrm>
          <a:prstGeom prst="rect">
            <a:avLst/>
          </a:prstGeom>
          <a:noFill/>
        </p:spPr>
        <p:txBody>
          <a:bodyPr wrap="square" rtlCol="0">
            <a:spAutoFit/>
          </a:bodyPr>
          <a:lstStyle/>
          <a:p>
            <a:pPr marL="380990" indent="-380990">
              <a:buFont typeface="Arial" panose="020B0604020202020204" pitchFamily="34" charset="0"/>
              <a:buChar char="•"/>
            </a:pPr>
            <a:r>
              <a:rPr lang="zh-CN" altLang="en-US" sz="2667" b="1" dirty="0">
                <a:solidFill>
                  <a:srgbClr val="FF0000"/>
                </a:solidFill>
                <a:latin typeface="Book Antiqua" panose="02040602050305030304" pitchFamily="18" charset="0"/>
                <a:ea typeface="微软雅黑" panose="020B0503020204020204" pitchFamily="34" charset="-122"/>
              </a:rPr>
              <a:t>传动特点</a:t>
            </a:r>
            <a:endParaRPr lang="zh-CN" altLang="zh-CN" sz="2667" b="1" dirty="0">
              <a:solidFill>
                <a:srgbClr val="FF0000"/>
              </a:solidFill>
              <a:latin typeface="Book Antiqua" panose="02040602050305030304" pitchFamily="18" charset="0"/>
              <a:ea typeface="微软雅黑" panose="020B0503020204020204" pitchFamily="34" charset="-122"/>
            </a:endParaRPr>
          </a:p>
        </p:txBody>
      </p:sp>
      <p:sp>
        <p:nvSpPr>
          <p:cNvPr id="3" name="矩形 2"/>
          <p:cNvSpPr/>
          <p:nvPr/>
        </p:nvSpPr>
        <p:spPr>
          <a:xfrm>
            <a:off x="472458" y="1389554"/>
            <a:ext cx="10273141" cy="4462760"/>
          </a:xfrm>
          <a:prstGeom prst="rect">
            <a:avLst/>
          </a:prstGeom>
        </p:spPr>
        <p:txBody>
          <a:bodyPr wrap="square">
            <a:spAutoFit/>
          </a:bodyPr>
          <a:lstStyle/>
          <a:p>
            <a:pPr marL="457189" indent="-457189" algn="just">
              <a:spcAft>
                <a:spcPts val="800"/>
              </a:spcAft>
              <a:buFont typeface="+mj-lt"/>
              <a:buAutoNum type="arabicPeriod"/>
            </a:pPr>
            <a:r>
              <a:rPr lang="zh-CN" altLang="en-US" sz="2400" b="1" dirty="0">
                <a:solidFill>
                  <a:srgbClr val="002060"/>
                </a:solidFill>
                <a:latin typeface="Book Antiqua" panose="02040602050305030304" pitchFamily="18" charset="0"/>
                <a:ea typeface="微软雅黑" panose="020B0503020204020204" pitchFamily="34" charset="-122"/>
              </a:rPr>
              <a:t>蜗杆蜗轮的啮合是线接触，每对轮齿的啮合也是逐渐进入，逐渐退出，故接触线也是由短 → 长→ 短变化。因此蜗杆蜗轮</a:t>
            </a:r>
            <a:r>
              <a:rPr lang="zh-CN" altLang="en-US" sz="2400" b="1" dirty="0">
                <a:solidFill>
                  <a:srgbClr val="FF0000"/>
                </a:solidFill>
                <a:latin typeface="Book Antiqua" panose="02040602050305030304" pitchFamily="18" charset="0"/>
                <a:ea typeface="微软雅黑" panose="020B0503020204020204" pitchFamily="34" charset="-122"/>
              </a:rPr>
              <a:t>传动平稳</a:t>
            </a:r>
            <a:r>
              <a:rPr lang="zh-CN" altLang="en-US" sz="2400" b="1" dirty="0">
                <a:solidFill>
                  <a:srgbClr val="002060"/>
                </a:solidFill>
                <a:latin typeface="Book Antiqua" panose="02040602050305030304" pitchFamily="18" charset="0"/>
                <a:ea typeface="微软雅黑" panose="020B0503020204020204" pitchFamily="34" charset="-122"/>
              </a:rPr>
              <a:t>，振动噪声小，承载能力高。</a:t>
            </a:r>
            <a:endParaRPr lang="en-US" altLang="zh-CN" sz="2400" b="1" dirty="0">
              <a:solidFill>
                <a:srgbClr val="002060"/>
              </a:solidFill>
              <a:latin typeface="Book Antiqua" panose="02040602050305030304" pitchFamily="18" charset="0"/>
              <a:ea typeface="微软雅黑" panose="020B0503020204020204" pitchFamily="34" charset="-122"/>
            </a:endParaRPr>
          </a:p>
          <a:p>
            <a:pPr marL="457189" indent="-457189" algn="just">
              <a:spcAft>
                <a:spcPts val="800"/>
              </a:spcAft>
              <a:buFont typeface="+mj-lt"/>
              <a:buAutoNum type="arabicPeriod"/>
            </a:pPr>
            <a:r>
              <a:rPr lang="zh-CN" altLang="en-US" sz="2400" b="1" dirty="0">
                <a:solidFill>
                  <a:srgbClr val="002060"/>
                </a:solidFill>
                <a:latin typeface="Book Antiqua" panose="02040602050305030304" pitchFamily="18" charset="0"/>
                <a:ea typeface="微软雅黑" panose="020B0503020204020204" pitchFamily="34" charset="-122"/>
              </a:rPr>
              <a:t>蜗杆蜗轮传动可以获得</a:t>
            </a:r>
            <a:r>
              <a:rPr lang="zh-CN" altLang="en-US" sz="2400" b="1" dirty="0">
                <a:solidFill>
                  <a:srgbClr val="FF0000"/>
                </a:solidFill>
                <a:latin typeface="Book Antiqua" panose="02040602050305030304" pitchFamily="18" charset="0"/>
                <a:ea typeface="微软雅黑" panose="020B0503020204020204" pitchFamily="34" charset="-122"/>
              </a:rPr>
              <a:t>较大传动比</a:t>
            </a:r>
            <a:r>
              <a:rPr lang="zh-CN" altLang="en-US" sz="2400" b="1" dirty="0">
                <a:solidFill>
                  <a:srgbClr val="002060"/>
                </a:solidFill>
                <a:latin typeface="Book Antiqua" panose="02040602050305030304" pitchFamily="18" charset="0"/>
                <a:ea typeface="微软雅黑" panose="020B0503020204020204" pitchFamily="34" charset="-122"/>
              </a:rPr>
              <a:t>。一般</a:t>
            </a:r>
            <a:r>
              <a:rPr lang="en-US" altLang="zh-CN" sz="2400" b="1" i="1" dirty="0">
                <a:solidFill>
                  <a:srgbClr val="002060"/>
                </a:solidFill>
                <a:latin typeface="Book Antiqua" panose="02040602050305030304" pitchFamily="18" charset="0"/>
                <a:ea typeface="微软雅黑" panose="020B0503020204020204" pitchFamily="34" charset="-122"/>
              </a:rPr>
              <a:t>i</a:t>
            </a:r>
            <a:r>
              <a:rPr lang="en-US" altLang="zh-CN" sz="2400" b="1" baseline="-25000" dirty="0">
                <a:solidFill>
                  <a:srgbClr val="002060"/>
                </a:solidFill>
                <a:latin typeface="Book Antiqua" panose="02040602050305030304" pitchFamily="18" charset="0"/>
                <a:ea typeface="微软雅黑" panose="020B0503020204020204" pitchFamily="34" charset="-122"/>
              </a:rPr>
              <a:t>12</a:t>
            </a:r>
            <a:r>
              <a:rPr lang="en-US" altLang="zh-CN" sz="2400" b="1" dirty="0">
                <a:solidFill>
                  <a:srgbClr val="002060"/>
                </a:solidFill>
                <a:latin typeface="Book Antiqua" panose="02040602050305030304" pitchFamily="18" charset="0"/>
                <a:ea typeface="微软雅黑" panose="020B0503020204020204" pitchFamily="34" charset="-122"/>
              </a:rPr>
              <a:t>=10</a:t>
            </a:r>
            <a:r>
              <a:rPr lang="en-US" altLang="zh-CN" sz="2400" b="1" dirty="0">
                <a:solidFill>
                  <a:srgbClr val="002060"/>
                </a:solidFill>
                <a:latin typeface="Book Antiqua" panose="02040602050305030304" pitchFamily="18" charset="0"/>
                <a:ea typeface="微软雅黑" panose="020B0503020204020204" pitchFamily="34" charset="-122"/>
                <a:sym typeface="Symbol" panose="05050102010706020507" pitchFamily="18" charset="2"/>
              </a:rPr>
              <a:t></a:t>
            </a:r>
            <a:r>
              <a:rPr lang="en-US" altLang="zh-CN" sz="2400" b="1" dirty="0">
                <a:solidFill>
                  <a:srgbClr val="002060"/>
                </a:solidFill>
                <a:latin typeface="Book Antiqua" panose="02040602050305030304" pitchFamily="18" charset="0"/>
                <a:ea typeface="微软雅黑" panose="020B0503020204020204" pitchFamily="34" charset="-122"/>
              </a:rPr>
              <a:t>100</a:t>
            </a:r>
            <a:r>
              <a:rPr lang="zh-CN" altLang="en-US" sz="2400" b="1" dirty="0">
                <a:solidFill>
                  <a:srgbClr val="002060"/>
                </a:solidFill>
                <a:latin typeface="Book Antiqua" panose="02040602050305030304" pitchFamily="18" charset="0"/>
                <a:ea typeface="微软雅黑" panose="020B0503020204020204" pitchFamily="34" charset="-122"/>
              </a:rPr>
              <a:t>；在分度机构或手动机构中，</a:t>
            </a:r>
            <a:r>
              <a:rPr lang="en-US" altLang="zh-CN" sz="2400" b="1" i="1" dirty="0">
                <a:solidFill>
                  <a:srgbClr val="002060"/>
                </a:solidFill>
                <a:latin typeface="Book Antiqua" panose="02040602050305030304" pitchFamily="18" charset="0"/>
                <a:ea typeface="微软雅黑" panose="020B0503020204020204" pitchFamily="34" charset="-122"/>
              </a:rPr>
              <a:t>i</a:t>
            </a:r>
            <a:r>
              <a:rPr lang="en-US" altLang="zh-CN" sz="2400" b="1" baseline="-25000" dirty="0">
                <a:solidFill>
                  <a:srgbClr val="002060"/>
                </a:solidFill>
                <a:latin typeface="Book Antiqua" panose="02040602050305030304" pitchFamily="18" charset="0"/>
                <a:ea typeface="微软雅黑" panose="020B0503020204020204" pitchFamily="34" charset="-122"/>
              </a:rPr>
              <a:t>12</a:t>
            </a:r>
            <a:r>
              <a:rPr lang="zh-CN" altLang="en-US" sz="2400" b="1" dirty="0">
                <a:solidFill>
                  <a:srgbClr val="002060"/>
                </a:solidFill>
                <a:latin typeface="Book Antiqua" panose="02040602050305030304" pitchFamily="18" charset="0"/>
                <a:ea typeface="微软雅黑" panose="020B0503020204020204" pitchFamily="34" charset="-122"/>
              </a:rPr>
              <a:t>可达</a:t>
            </a:r>
            <a:r>
              <a:rPr lang="en-US" altLang="zh-CN" sz="2400" b="1" dirty="0">
                <a:solidFill>
                  <a:srgbClr val="002060"/>
                </a:solidFill>
                <a:latin typeface="Book Antiqua" panose="02040602050305030304" pitchFamily="18" charset="0"/>
                <a:ea typeface="微软雅黑" panose="020B0503020204020204" pitchFamily="34" charset="-122"/>
              </a:rPr>
              <a:t>300</a:t>
            </a:r>
            <a:r>
              <a:rPr lang="zh-CN" altLang="en-US" sz="2400" b="1" dirty="0">
                <a:solidFill>
                  <a:srgbClr val="002060"/>
                </a:solidFill>
                <a:latin typeface="Book Antiqua" panose="02040602050305030304" pitchFamily="18" charset="0"/>
                <a:ea typeface="微软雅黑" panose="020B0503020204020204" pitchFamily="34" charset="-122"/>
              </a:rPr>
              <a:t>以上。</a:t>
            </a:r>
          </a:p>
          <a:p>
            <a:pPr marL="457189" indent="-457189" algn="just">
              <a:spcAft>
                <a:spcPts val="800"/>
              </a:spcAft>
              <a:buFont typeface="+mj-lt"/>
              <a:buAutoNum type="arabicPeriod"/>
            </a:pPr>
            <a:r>
              <a:rPr lang="zh-CN" altLang="en-US" sz="2400" b="1" dirty="0">
                <a:solidFill>
                  <a:srgbClr val="002060"/>
                </a:solidFill>
                <a:latin typeface="Book Antiqua" panose="02040602050305030304" pitchFamily="18" charset="0"/>
                <a:ea typeface="微软雅黑" panose="020B0503020204020204" pitchFamily="34" charset="-122"/>
              </a:rPr>
              <a:t>蜗杆蜗轮传动一般具有</a:t>
            </a:r>
            <a:r>
              <a:rPr lang="zh-CN" altLang="en-US" sz="2400" b="1" dirty="0">
                <a:solidFill>
                  <a:srgbClr val="FF0000"/>
                </a:solidFill>
                <a:latin typeface="Book Antiqua" panose="02040602050305030304" pitchFamily="18" charset="0"/>
                <a:ea typeface="微软雅黑" panose="020B0503020204020204" pitchFamily="34" charset="-122"/>
              </a:rPr>
              <a:t>自锁性</a:t>
            </a:r>
            <a:r>
              <a:rPr lang="zh-CN" altLang="en-US" sz="2400" b="1" dirty="0">
                <a:solidFill>
                  <a:srgbClr val="002060"/>
                </a:solidFill>
                <a:latin typeface="Book Antiqua" panose="02040602050305030304" pitchFamily="18" charset="0"/>
                <a:ea typeface="微软雅黑" panose="020B0503020204020204" pitchFamily="34" charset="-122"/>
              </a:rPr>
              <a:t>。这种自锁性使蜗杆蜗轮机构常用于起重装置中。</a:t>
            </a:r>
          </a:p>
          <a:p>
            <a:pPr marL="457189" indent="-457189" algn="just">
              <a:spcAft>
                <a:spcPts val="800"/>
              </a:spcAft>
              <a:buFont typeface="+mj-lt"/>
              <a:buAutoNum type="arabicPeriod"/>
            </a:pPr>
            <a:r>
              <a:rPr lang="zh-CN" altLang="en-US" sz="2400" b="1" dirty="0">
                <a:solidFill>
                  <a:srgbClr val="002060"/>
                </a:solidFill>
                <a:latin typeface="Book Antiqua" panose="02040602050305030304" pitchFamily="18" charset="0"/>
                <a:ea typeface="微软雅黑" panose="020B0503020204020204" pitchFamily="34" charset="-122"/>
              </a:rPr>
              <a:t>蜗杆蜗轮啮合时轮齿间相对滑动速度大，由此产生的摩擦、磨损也大。因此蜗轮常用锡青铜等减磨材料制造，成本较高。由于摩擦损失较大，故蜗杆蜗轮</a:t>
            </a:r>
            <a:r>
              <a:rPr lang="zh-CN" altLang="en-US" sz="2400" b="1" dirty="0">
                <a:solidFill>
                  <a:srgbClr val="FF0000"/>
                </a:solidFill>
                <a:latin typeface="Book Antiqua" panose="02040602050305030304" pitchFamily="18" charset="0"/>
                <a:ea typeface="微软雅黑" panose="020B0503020204020204" pitchFamily="34" charset="-122"/>
              </a:rPr>
              <a:t>传动效率较低</a:t>
            </a:r>
            <a:r>
              <a:rPr lang="zh-CN" altLang="en-US" sz="2400" b="1" dirty="0">
                <a:solidFill>
                  <a:srgbClr val="002060"/>
                </a:solidFill>
                <a:latin typeface="Book Antiqua" panose="02040602050305030304" pitchFamily="18" charset="0"/>
                <a:ea typeface="微软雅黑" panose="020B0503020204020204" pitchFamily="34" charset="-122"/>
              </a:rPr>
              <a:t>，一般为</a:t>
            </a:r>
            <a:r>
              <a:rPr lang="en-US" altLang="zh-CN" sz="2400" b="1" dirty="0">
                <a:solidFill>
                  <a:srgbClr val="002060"/>
                </a:solidFill>
                <a:latin typeface="Book Antiqua" panose="02040602050305030304" pitchFamily="18" charset="0"/>
                <a:ea typeface="微软雅黑" panose="020B0503020204020204" pitchFamily="34" charset="-122"/>
              </a:rPr>
              <a:t>h=0.7</a:t>
            </a:r>
            <a:r>
              <a:rPr lang="en-US" altLang="zh-CN" sz="2400" b="1" dirty="0">
                <a:solidFill>
                  <a:srgbClr val="002060"/>
                </a:solidFill>
                <a:latin typeface="Book Antiqua" panose="02040602050305030304" pitchFamily="18" charset="0"/>
                <a:ea typeface="微软雅黑" panose="020B0503020204020204" pitchFamily="34" charset="-122"/>
                <a:sym typeface="Symbol" panose="05050102010706020507" pitchFamily="18" charset="2"/>
              </a:rPr>
              <a:t></a:t>
            </a:r>
            <a:r>
              <a:rPr lang="en-US" altLang="zh-CN" sz="2400" b="1" dirty="0">
                <a:solidFill>
                  <a:srgbClr val="002060"/>
                </a:solidFill>
                <a:latin typeface="Book Antiqua" panose="02040602050305030304" pitchFamily="18" charset="0"/>
                <a:ea typeface="微软雅黑" panose="020B0503020204020204" pitchFamily="34" charset="-122"/>
              </a:rPr>
              <a:t>0.8</a:t>
            </a:r>
            <a:r>
              <a:rPr lang="zh-CN" altLang="en-US" sz="2400" b="1" dirty="0">
                <a:solidFill>
                  <a:srgbClr val="002060"/>
                </a:solidFill>
                <a:latin typeface="Book Antiqua" panose="02040602050305030304" pitchFamily="18" charset="0"/>
                <a:ea typeface="微软雅黑" panose="020B0503020204020204" pitchFamily="34" charset="-122"/>
              </a:rPr>
              <a:t>，有自锁性的蜗杆蜗轮传动效率小于</a:t>
            </a:r>
            <a:r>
              <a:rPr lang="en-US" altLang="zh-CN" sz="2400" b="1" dirty="0">
                <a:solidFill>
                  <a:srgbClr val="002060"/>
                </a:solidFill>
                <a:latin typeface="Book Antiqua" panose="02040602050305030304" pitchFamily="18" charset="0"/>
                <a:ea typeface="微软雅黑" panose="020B0503020204020204" pitchFamily="34" charset="-122"/>
              </a:rPr>
              <a:t>0.5</a:t>
            </a:r>
            <a:r>
              <a:rPr lang="zh-CN" altLang="en-US" sz="2400" b="1" dirty="0">
                <a:solidFill>
                  <a:srgbClr val="002060"/>
                </a:solidFill>
                <a:latin typeface="Book Antiqua" panose="02040602050305030304" pitchFamily="18" charset="0"/>
                <a:ea typeface="微软雅黑" panose="020B0503020204020204" pitchFamily="34" charset="-122"/>
              </a:rPr>
              <a:t>。</a:t>
            </a:r>
          </a:p>
        </p:txBody>
      </p:sp>
    </p:spTree>
    <p:extLst>
      <p:ext uri="{BB962C8B-B14F-4D97-AF65-F5344CB8AC3E}">
        <p14:creationId xmlns:p14="http://schemas.microsoft.com/office/powerpoint/2010/main" val="103448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007064" y="3596714"/>
            <a:ext cx="1005403" cy="584775"/>
          </a:xfrm>
          <a:prstGeom prst="rect">
            <a:avLst/>
          </a:prstGeom>
          <a:noFill/>
          <a:ln w="9525">
            <a:noFill/>
            <a:miter lim="800000"/>
            <a:headEnd/>
            <a:tailEnd/>
          </a:ln>
          <a:effectLst/>
        </p:spPr>
        <p:txBody>
          <a:bodyPr wrap="none">
            <a:spAutoFit/>
          </a:bodyPr>
          <a:lstStyle/>
          <a:p>
            <a:pPr>
              <a:defRPr/>
            </a:pPr>
            <a:r>
              <a:rPr lang="zh-CN" altLang="en-US" sz="3200" b="1" dirty="0">
                <a:solidFill>
                  <a:schemeClr val="tx1">
                    <a:lumMod val="95000"/>
                    <a:lumOff val="5000"/>
                  </a:schemeClr>
                </a:solidFill>
                <a:latin typeface="Book Antiqua" panose="02040602050305030304" pitchFamily="18" charset="0"/>
                <a:ea typeface="微软雅黑" panose="020B0503020204020204" pitchFamily="34" charset="-122"/>
              </a:rPr>
              <a:t>轮系</a:t>
            </a:r>
          </a:p>
        </p:txBody>
      </p:sp>
      <p:sp>
        <p:nvSpPr>
          <p:cNvPr id="6" name="AutoShape 5"/>
          <p:cNvSpPr>
            <a:spLocks/>
          </p:cNvSpPr>
          <p:nvPr/>
        </p:nvSpPr>
        <p:spPr bwMode="auto">
          <a:xfrm>
            <a:off x="3023659" y="2390875"/>
            <a:ext cx="304800" cy="3054349"/>
          </a:xfrm>
          <a:prstGeom prst="leftBrace">
            <a:avLst>
              <a:gd name="adj1" fmla="val 9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endParaRPr lang="zh-CN" altLang="en-US" sz="2400">
              <a:latin typeface="Book Antiqua" panose="02040602050305030304" pitchFamily="18" charset="0"/>
              <a:ea typeface="微软雅黑" panose="020B0503020204020204" pitchFamily="34" charset="-122"/>
            </a:endParaRPr>
          </a:p>
        </p:txBody>
      </p:sp>
      <p:sp>
        <p:nvSpPr>
          <p:cNvPr id="7" name="Text Box 6"/>
          <p:cNvSpPr txBox="1">
            <a:spLocks noChangeArrowheads="1"/>
          </p:cNvSpPr>
          <p:nvPr/>
        </p:nvSpPr>
        <p:spPr bwMode="auto">
          <a:xfrm>
            <a:off x="3503712" y="2084851"/>
            <a:ext cx="155042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r>
              <a:rPr lang="zh-CN" altLang="en-US" sz="2667" b="1" dirty="0">
                <a:solidFill>
                  <a:srgbClr val="0000FF"/>
                </a:solidFill>
                <a:latin typeface="Book Antiqua" panose="02040602050305030304" pitchFamily="18" charset="0"/>
                <a:ea typeface="微软雅黑" panose="020B0503020204020204" pitchFamily="34" charset="-122"/>
              </a:rPr>
              <a:t>定轴轮系</a:t>
            </a:r>
          </a:p>
        </p:txBody>
      </p:sp>
      <p:sp>
        <p:nvSpPr>
          <p:cNvPr id="8" name="Text Box 7"/>
          <p:cNvSpPr txBox="1">
            <a:spLocks noChangeArrowheads="1"/>
          </p:cNvSpPr>
          <p:nvPr/>
        </p:nvSpPr>
        <p:spPr bwMode="auto">
          <a:xfrm>
            <a:off x="3503712" y="3590528"/>
            <a:ext cx="16353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r>
              <a:rPr lang="zh-CN" altLang="en-US" sz="2667" b="1" dirty="0">
                <a:solidFill>
                  <a:srgbClr val="0000FF"/>
                </a:solidFill>
                <a:latin typeface="Book Antiqua" panose="02040602050305030304" pitchFamily="18" charset="0"/>
                <a:ea typeface="微软雅黑" panose="020B0503020204020204" pitchFamily="34" charset="-122"/>
              </a:rPr>
              <a:t>周转轮系 </a:t>
            </a:r>
          </a:p>
        </p:txBody>
      </p:sp>
      <p:sp>
        <p:nvSpPr>
          <p:cNvPr id="9" name="Text Box 8"/>
          <p:cNvSpPr txBox="1">
            <a:spLocks noChangeArrowheads="1"/>
          </p:cNvSpPr>
          <p:nvPr/>
        </p:nvSpPr>
        <p:spPr bwMode="auto">
          <a:xfrm>
            <a:off x="3503712" y="5123225"/>
            <a:ext cx="23368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r>
              <a:rPr lang="zh-CN" altLang="en-US" sz="2667" b="1" dirty="0">
                <a:solidFill>
                  <a:srgbClr val="0000FF"/>
                </a:solidFill>
                <a:latin typeface="Book Antiqua" panose="02040602050305030304" pitchFamily="18" charset="0"/>
                <a:ea typeface="微软雅黑" panose="020B0503020204020204" pitchFamily="34" charset="-122"/>
              </a:rPr>
              <a:t>混合轮系 </a:t>
            </a:r>
          </a:p>
        </p:txBody>
      </p:sp>
      <p:sp>
        <p:nvSpPr>
          <p:cNvPr id="11" name="Text Box 12"/>
          <p:cNvSpPr txBox="1">
            <a:spLocks noChangeArrowheads="1"/>
          </p:cNvSpPr>
          <p:nvPr/>
        </p:nvSpPr>
        <p:spPr bwMode="auto">
          <a:xfrm>
            <a:off x="5211584" y="4758617"/>
            <a:ext cx="26805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r>
              <a:rPr lang="en-US" altLang="zh-CN" sz="2133" dirty="0">
                <a:latin typeface="Book Antiqua" panose="02040602050305030304" pitchFamily="18" charset="0"/>
                <a:ea typeface="微软雅黑" panose="020B0503020204020204" pitchFamily="34" charset="-122"/>
              </a:rPr>
              <a:t> </a:t>
            </a:r>
            <a:r>
              <a:rPr lang="zh-CN" altLang="en-US" sz="2133" b="1" dirty="0">
                <a:latin typeface="Book Antiqua" panose="02040602050305030304" pitchFamily="18" charset="0"/>
                <a:ea typeface="微软雅黑" panose="020B0503020204020204" pitchFamily="34" charset="-122"/>
              </a:rPr>
              <a:t>定轴轮系</a:t>
            </a:r>
            <a:r>
              <a:rPr lang="en-US" altLang="zh-CN" sz="2133" b="1" dirty="0">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rPr>
              <a:t>周转轮系</a:t>
            </a:r>
            <a:r>
              <a:rPr lang="zh-CN" altLang="en-US" sz="2133" dirty="0">
                <a:latin typeface="Book Antiqua" panose="02040602050305030304" pitchFamily="18" charset="0"/>
                <a:ea typeface="微软雅黑" panose="020B0503020204020204" pitchFamily="34" charset="-122"/>
              </a:rPr>
              <a:t> </a:t>
            </a:r>
          </a:p>
        </p:txBody>
      </p:sp>
      <p:sp>
        <p:nvSpPr>
          <p:cNvPr id="13" name="Text Box 14"/>
          <p:cNvSpPr txBox="1">
            <a:spLocks noChangeArrowheads="1"/>
          </p:cNvSpPr>
          <p:nvPr/>
        </p:nvSpPr>
        <p:spPr bwMode="auto">
          <a:xfrm>
            <a:off x="5306834" y="5593947"/>
            <a:ext cx="261161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r>
              <a:rPr lang="zh-CN" altLang="en-US" sz="2133" b="1" dirty="0">
                <a:latin typeface="Book Antiqua" panose="02040602050305030304" pitchFamily="18" charset="0"/>
                <a:ea typeface="微软雅黑" panose="020B0503020204020204" pitchFamily="34" charset="-122"/>
              </a:rPr>
              <a:t>周转轮系</a:t>
            </a:r>
            <a:r>
              <a:rPr lang="en-US" altLang="zh-CN" sz="2133" b="1" dirty="0">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rPr>
              <a:t>周转轮系 </a:t>
            </a:r>
          </a:p>
        </p:txBody>
      </p:sp>
      <p:sp>
        <p:nvSpPr>
          <p:cNvPr id="14" name="AutoShape 19"/>
          <p:cNvSpPr>
            <a:spLocks/>
          </p:cNvSpPr>
          <p:nvPr/>
        </p:nvSpPr>
        <p:spPr bwMode="auto">
          <a:xfrm>
            <a:off x="5161511" y="3353720"/>
            <a:ext cx="152400" cy="1051984"/>
          </a:xfrm>
          <a:prstGeom prst="leftBrace">
            <a:avLst>
              <a:gd name="adj1" fmla="val 1332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ClrTx/>
              <a:buFontTx/>
              <a:buNone/>
            </a:pPr>
            <a:endParaRPr lang="zh-CN" altLang="zh-CN" sz="2400" b="1">
              <a:latin typeface="Book Antiqua" panose="02040602050305030304" pitchFamily="18" charset="0"/>
              <a:ea typeface="微软雅黑" panose="020B0503020204020204" pitchFamily="34" charset="-122"/>
            </a:endParaRPr>
          </a:p>
        </p:txBody>
      </p:sp>
      <p:sp>
        <p:nvSpPr>
          <p:cNvPr id="15" name="Text Box 20"/>
          <p:cNvSpPr txBox="1">
            <a:spLocks noChangeArrowheads="1"/>
          </p:cNvSpPr>
          <p:nvPr/>
        </p:nvSpPr>
        <p:spPr bwMode="auto">
          <a:xfrm>
            <a:off x="5221744" y="3264139"/>
            <a:ext cx="235192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r>
              <a:rPr lang="en-US" altLang="zh-CN" sz="2133" dirty="0">
                <a:latin typeface="Book Antiqua" panose="02040602050305030304" pitchFamily="18" charset="0"/>
                <a:ea typeface="微软雅黑" panose="020B0503020204020204" pitchFamily="34" charset="-122"/>
              </a:rPr>
              <a:t> </a:t>
            </a:r>
            <a:r>
              <a:rPr lang="zh-CN" altLang="en-US" sz="2133" b="1" dirty="0">
                <a:latin typeface="Book Antiqua" panose="02040602050305030304" pitchFamily="18" charset="0"/>
                <a:ea typeface="微软雅黑" panose="020B0503020204020204" pitchFamily="34" charset="-122"/>
              </a:rPr>
              <a:t>行星轮系（</a:t>
            </a:r>
            <a:r>
              <a:rPr lang="en-US" altLang="zh-CN" sz="2133" b="1" i="1" dirty="0">
                <a:latin typeface="Book Antiqua" panose="02040602050305030304" pitchFamily="18" charset="0"/>
                <a:ea typeface="微软雅黑" panose="020B0503020204020204" pitchFamily="34" charset="-122"/>
                <a:cs typeface="Times New Roman" pitchFamily="18" charset="0"/>
              </a:rPr>
              <a:t>F</a:t>
            </a:r>
            <a:r>
              <a:rPr lang="en-US" altLang="zh-CN" sz="2133" b="1" dirty="0">
                <a:latin typeface="Book Antiqua" panose="02040602050305030304" pitchFamily="18" charset="0"/>
                <a:ea typeface="微软雅黑" panose="020B0503020204020204" pitchFamily="34" charset="-122"/>
                <a:cs typeface="Times New Roman" pitchFamily="18" charset="0"/>
              </a:rPr>
              <a:t>=1</a:t>
            </a:r>
            <a:r>
              <a:rPr lang="zh-CN" altLang="en-US" sz="2133" b="1" dirty="0">
                <a:latin typeface="Book Antiqua" panose="02040602050305030304" pitchFamily="18" charset="0"/>
                <a:ea typeface="微软雅黑" panose="020B0503020204020204" pitchFamily="34" charset="-122"/>
                <a:cs typeface="Times New Roman" pitchFamily="18" charset="0"/>
              </a:rPr>
              <a:t>）</a:t>
            </a:r>
          </a:p>
        </p:txBody>
      </p:sp>
      <p:sp>
        <p:nvSpPr>
          <p:cNvPr id="16" name="Text Box 22"/>
          <p:cNvSpPr txBox="1">
            <a:spLocks noChangeArrowheads="1"/>
          </p:cNvSpPr>
          <p:nvPr/>
        </p:nvSpPr>
        <p:spPr bwMode="auto">
          <a:xfrm>
            <a:off x="5316995" y="4078923"/>
            <a:ext cx="22829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r>
              <a:rPr lang="zh-CN" altLang="en-US" sz="2133" b="1" dirty="0">
                <a:latin typeface="Book Antiqua" panose="02040602050305030304" pitchFamily="18" charset="0"/>
                <a:ea typeface="微软雅黑" panose="020B0503020204020204" pitchFamily="34" charset="-122"/>
              </a:rPr>
              <a:t>差动轮系（</a:t>
            </a:r>
            <a:r>
              <a:rPr lang="en-US" altLang="zh-CN" sz="2133" b="1" i="1" dirty="0">
                <a:latin typeface="Book Antiqua" panose="02040602050305030304" pitchFamily="18" charset="0"/>
                <a:ea typeface="微软雅黑" panose="020B0503020204020204" pitchFamily="34" charset="-122"/>
                <a:cs typeface="Times New Roman" pitchFamily="18" charset="0"/>
              </a:rPr>
              <a:t>F</a:t>
            </a:r>
            <a:r>
              <a:rPr lang="en-US" altLang="zh-CN" sz="2133" b="1" dirty="0">
                <a:latin typeface="Book Antiqua" panose="02040602050305030304" pitchFamily="18" charset="0"/>
                <a:ea typeface="微软雅黑" panose="020B0503020204020204" pitchFamily="34" charset="-122"/>
                <a:cs typeface="Times New Roman" pitchFamily="18" charset="0"/>
              </a:rPr>
              <a:t>=2</a:t>
            </a:r>
            <a:r>
              <a:rPr lang="zh-CN" altLang="en-US" sz="2133" b="1" dirty="0">
                <a:latin typeface="Book Antiqua" panose="02040602050305030304" pitchFamily="18" charset="0"/>
                <a:ea typeface="微软雅黑" panose="020B0503020204020204" pitchFamily="34" charset="-122"/>
                <a:cs typeface="Times New Roman" pitchFamily="18" charset="0"/>
              </a:rPr>
              <a:t>）</a:t>
            </a:r>
            <a:endParaRPr lang="zh-CN" altLang="en-US" sz="2133" b="1" dirty="0">
              <a:latin typeface="Book Antiqua" panose="02040602050305030304" pitchFamily="18" charset="0"/>
              <a:ea typeface="微软雅黑" panose="020B0503020204020204" pitchFamily="34" charset="-122"/>
            </a:endParaRPr>
          </a:p>
        </p:txBody>
      </p:sp>
      <p:sp>
        <p:nvSpPr>
          <p:cNvPr id="19" name="AutoShape 19"/>
          <p:cNvSpPr>
            <a:spLocks/>
          </p:cNvSpPr>
          <p:nvPr/>
        </p:nvSpPr>
        <p:spPr bwMode="auto">
          <a:xfrm>
            <a:off x="5171452" y="4908009"/>
            <a:ext cx="152400" cy="1051983"/>
          </a:xfrm>
          <a:prstGeom prst="leftBrace">
            <a:avLst>
              <a:gd name="adj1" fmla="val 1332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ClrTx/>
              <a:buFontTx/>
              <a:buNone/>
            </a:pPr>
            <a:endParaRPr lang="zh-CN" altLang="zh-CN" sz="2400" b="1">
              <a:latin typeface="Book Antiqua" panose="02040602050305030304" pitchFamily="18" charset="0"/>
              <a:ea typeface="微软雅黑" panose="020B0503020204020204" pitchFamily="34" charset="-122"/>
            </a:endParaRPr>
          </a:p>
        </p:txBody>
      </p:sp>
      <p:sp>
        <p:nvSpPr>
          <p:cNvPr id="20" name="Rectangle 2"/>
          <p:cNvSpPr txBox="1">
            <a:spLocks noChangeArrowheads="1"/>
          </p:cNvSpPr>
          <p:nvPr/>
        </p:nvSpPr>
        <p:spPr bwMode="gray">
          <a:xfrm>
            <a:off x="103914" y="101756"/>
            <a:ext cx="4224469"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p>
            <a:pPr defTabSz="1219170">
              <a:defRPr/>
            </a:pPr>
            <a:r>
              <a:rPr lang="zh-CN" altLang="en-US" sz="3200" b="1" dirty="0">
                <a:solidFill>
                  <a:srgbClr val="002060"/>
                </a:solidFill>
                <a:latin typeface="微软雅黑" panose="020B0503020204020204" pitchFamily="34" charset="-122"/>
                <a:ea typeface="微软雅黑" panose="020B0503020204020204" pitchFamily="34" charset="-122"/>
              </a:rPr>
              <a:t>轮系</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21" name="AutoShape 19"/>
          <p:cNvSpPr>
            <a:spLocks/>
          </p:cNvSpPr>
          <p:nvPr/>
        </p:nvSpPr>
        <p:spPr bwMode="auto">
          <a:xfrm>
            <a:off x="5115573" y="1827299"/>
            <a:ext cx="152400" cy="1051984"/>
          </a:xfrm>
          <a:prstGeom prst="leftBrace">
            <a:avLst>
              <a:gd name="adj1" fmla="val 1332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ClrTx/>
              <a:buFontTx/>
              <a:buNone/>
            </a:pPr>
            <a:endParaRPr lang="zh-CN" altLang="zh-CN" sz="2400" b="1">
              <a:latin typeface="Book Antiqua" panose="02040602050305030304" pitchFamily="18" charset="0"/>
              <a:ea typeface="微软雅黑" panose="020B0503020204020204" pitchFamily="34" charset="-122"/>
            </a:endParaRPr>
          </a:p>
        </p:txBody>
      </p:sp>
      <p:sp>
        <p:nvSpPr>
          <p:cNvPr id="22" name="Text Box 20"/>
          <p:cNvSpPr txBox="1">
            <a:spLocks noChangeArrowheads="1"/>
          </p:cNvSpPr>
          <p:nvPr/>
        </p:nvSpPr>
        <p:spPr bwMode="auto">
          <a:xfrm>
            <a:off x="5231905" y="1707237"/>
            <a:ext cx="18982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r>
              <a:rPr lang="en-US" altLang="zh-CN" sz="2133" dirty="0">
                <a:latin typeface="Book Antiqua" panose="02040602050305030304" pitchFamily="18" charset="0"/>
                <a:ea typeface="微软雅黑" panose="020B0503020204020204" pitchFamily="34" charset="-122"/>
              </a:rPr>
              <a:t> </a:t>
            </a:r>
            <a:r>
              <a:rPr lang="zh-CN" altLang="en-US" sz="2133" b="1" dirty="0">
                <a:latin typeface="Book Antiqua" panose="02040602050305030304" pitchFamily="18" charset="0"/>
                <a:ea typeface="微软雅黑" panose="020B0503020204020204" pitchFamily="34" charset="-122"/>
              </a:rPr>
              <a:t>平面定轴轮系</a:t>
            </a:r>
            <a:endParaRPr lang="zh-CN" altLang="en-US" sz="2133" b="1" dirty="0">
              <a:latin typeface="Book Antiqua" panose="02040602050305030304" pitchFamily="18" charset="0"/>
              <a:ea typeface="微软雅黑" panose="020B0503020204020204" pitchFamily="34" charset="-122"/>
              <a:cs typeface="Times New Roman" pitchFamily="18" charset="0"/>
            </a:endParaRPr>
          </a:p>
        </p:txBody>
      </p:sp>
      <p:sp>
        <p:nvSpPr>
          <p:cNvPr id="23" name="Text Box 22"/>
          <p:cNvSpPr txBox="1">
            <a:spLocks noChangeArrowheads="1"/>
          </p:cNvSpPr>
          <p:nvPr/>
        </p:nvSpPr>
        <p:spPr bwMode="auto">
          <a:xfrm>
            <a:off x="5327156" y="2514104"/>
            <a:ext cx="18293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Font typeface="Wingdings" pitchFamily="2" charset="2"/>
              <a:buChar char="v"/>
              <a:defRPr sz="2800">
                <a:solidFill>
                  <a:schemeClr val="tx1"/>
                </a:solidFill>
                <a:latin typeface="Arial"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itchFamily="34" charset="0"/>
              </a:defRPr>
            </a:lvl2pPr>
            <a:lvl3pPr marL="1143000" indent="-228600" eaLnBrk="0" hangingPunct="0">
              <a:spcBef>
                <a:spcPct val="20000"/>
              </a:spcBef>
              <a:buClr>
                <a:schemeClr val="tx1"/>
              </a:buClr>
              <a:buChar char="•"/>
              <a:defRPr sz="20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ClrTx/>
              <a:buFontTx/>
              <a:buNone/>
            </a:pPr>
            <a:r>
              <a:rPr lang="zh-CN" altLang="en-US" sz="2133" b="1" dirty="0">
                <a:latin typeface="Book Antiqua" panose="02040602050305030304" pitchFamily="18" charset="0"/>
                <a:ea typeface="微软雅黑" panose="020B0503020204020204" pitchFamily="34" charset="-122"/>
              </a:rPr>
              <a:t>空间定轴轮系</a:t>
            </a:r>
          </a:p>
        </p:txBody>
      </p:sp>
    </p:spTree>
    <p:extLst>
      <p:ext uri="{BB962C8B-B14F-4D97-AF65-F5344CB8AC3E}">
        <p14:creationId xmlns:p14="http://schemas.microsoft.com/office/powerpoint/2010/main" val="2522480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0-#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0-#ppt_w/2"/>
                                          </p:val>
                                        </p:tav>
                                        <p:tav tm="100000">
                                          <p:val>
                                            <p:strVal val="#ppt_x"/>
                                          </p:val>
                                        </p:tav>
                                      </p:tavLst>
                                    </p:anim>
                                    <p:anim calcmode="lin" valueType="num">
                                      <p:cBhvr additive="base">
                                        <p:cTn id="35" dur="500" fill="hold"/>
                                        <p:tgtEl>
                                          <p:spTgt spid="23"/>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0-#ppt_w/2"/>
                                          </p:val>
                                        </p:tav>
                                        <p:tav tm="100000">
                                          <p:val>
                                            <p:strVal val="#ppt_x"/>
                                          </p:val>
                                        </p:tav>
                                      </p:tavLst>
                                    </p:anim>
                                    <p:anim calcmode="lin" valueType="num">
                                      <p:cBhvr additive="base">
                                        <p:cTn id="39"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0-#ppt_w/2"/>
                                          </p:val>
                                        </p:tav>
                                        <p:tav tm="100000">
                                          <p:val>
                                            <p:strVal val="#ppt_x"/>
                                          </p:val>
                                        </p:tav>
                                      </p:tavLst>
                                    </p:anim>
                                    <p:anim calcmode="lin" valueType="num">
                                      <p:cBhvr additive="base">
                                        <p:cTn id="45" dur="500" fill="hold"/>
                                        <p:tgtEl>
                                          <p:spTgt spid="15"/>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0-#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0-#ppt_w/2"/>
                                          </p:val>
                                        </p:tav>
                                        <p:tav tm="100000">
                                          <p:val>
                                            <p:strVal val="#ppt_x"/>
                                          </p:val>
                                        </p:tav>
                                      </p:tavLst>
                                    </p:anim>
                                    <p:anim calcmode="lin" valueType="num">
                                      <p:cBhvr additive="base">
                                        <p:cTn id="5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0-#ppt_w/2"/>
                                          </p:val>
                                        </p:tav>
                                        <p:tav tm="100000">
                                          <p:val>
                                            <p:strVal val="#ppt_x"/>
                                          </p:val>
                                        </p:tav>
                                      </p:tavLst>
                                    </p:anim>
                                    <p:anim calcmode="lin" valueType="num">
                                      <p:cBhvr additive="base">
                                        <p:cTn id="59" dur="500" fill="hold"/>
                                        <p:tgtEl>
                                          <p:spTgt spid="19"/>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0-#ppt_w/2"/>
                                          </p:val>
                                        </p:tav>
                                        <p:tav tm="100000">
                                          <p:val>
                                            <p:strVal val="#ppt_x"/>
                                          </p:val>
                                        </p:tav>
                                      </p:tavLst>
                                    </p:anim>
                                    <p:anim calcmode="lin" valueType="num">
                                      <p:cBhvr additive="base">
                                        <p:cTn id="63" dur="500" fill="hold"/>
                                        <p:tgtEl>
                                          <p:spTgt spid="11"/>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0-#ppt_w/2"/>
                                          </p:val>
                                        </p:tav>
                                        <p:tav tm="100000">
                                          <p:val>
                                            <p:strVal val="#ppt_x"/>
                                          </p:val>
                                        </p:tav>
                                      </p:tavLst>
                                    </p:anim>
                                    <p:anim calcmode="lin" valueType="num">
                                      <p:cBhvr additive="base">
                                        <p:cTn id="6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p:bldP spid="11" grpId="0"/>
      <p:bldP spid="13" grpId="0"/>
      <p:bldP spid="14" grpId="0" animBg="1"/>
      <p:bldP spid="15" grpId="0"/>
      <p:bldP spid="16" grpId="0"/>
      <p:bldP spid="19" grpId="0" animBg="1"/>
      <p:bldP spid="21" grpId="0" animBg="1"/>
      <p:bldP spid="22" grpId="0"/>
      <p:bldP spid="2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505828" y="2160713"/>
            <a:ext cx="4381531" cy="502766"/>
          </a:xfrm>
          <a:prstGeom prst="rect">
            <a:avLst/>
          </a:prstGeom>
          <a:noFill/>
        </p:spPr>
        <p:txBody>
          <a:bodyPr wrap="square" rtlCol="0">
            <a:spAutoFit/>
          </a:bodyPr>
          <a:lstStyle/>
          <a:p>
            <a:r>
              <a:rPr lang="zh-CN" altLang="en-US" sz="2667" b="1" dirty="0">
                <a:latin typeface="微软雅黑" panose="020B0503020204020204" pitchFamily="34" charset="-122"/>
                <a:ea typeface="微软雅黑" panose="020B0503020204020204" pitchFamily="34" charset="-122"/>
              </a:rPr>
              <a:t>轮系传动比解决的问题</a:t>
            </a:r>
          </a:p>
        </p:txBody>
      </p:sp>
      <p:sp>
        <p:nvSpPr>
          <p:cNvPr id="27" name="TextBox 26"/>
          <p:cNvSpPr txBox="1"/>
          <p:nvPr/>
        </p:nvSpPr>
        <p:spPr>
          <a:xfrm>
            <a:off x="5408827" y="1311817"/>
            <a:ext cx="1281579" cy="461665"/>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大小</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5408825" y="3123630"/>
            <a:ext cx="1185568" cy="461665"/>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方向</a:t>
            </a:r>
            <a:endParaRPr lang="zh-CN" altLang="en-US" sz="2400" dirty="0">
              <a:latin typeface="微软雅黑" panose="020B0503020204020204" pitchFamily="34" charset="-122"/>
              <a:ea typeface="微软雅黑" panose="020B0503020204020204" pitchFamily="34" charset="-122"/>
            </a:endParaRPr>
          </a:p>
        </p:txBody>
      </p:sp>
      <p:sp>
        <p:nvSpPr>
          <p:cNvPr id="30" name="AutoShape 5"/>
          <p:cNvSpPr>
            <a:spLocks/>
          </p:cNvSpPr>
          <p:nvPr/>
        </p:nvSpPr>
        <p:spPr bwMode="auto">
          <a:xfrm>
            <a:off x="5138053" y="1599848"/>
            <a:ext cx="270772" cy="1820867"/>
          </a:xfrm>
          <a:prstGeom prst="leftBrace">
            <a:avLst>
              <a:gd name="adj1" fmla="val 81522"/>
              <a:gd name="adj2" fmla="val 50000"/>
            </a:avLst>
          </a:prstGeom>
          <a:noFill/>
          <a:ln w="9525">
            <a:solidFill>
              <a:schemeClr val="tx1"/>
            </a:solidFill>
            <a:miter lim="800000"/>
            <a:headEnd/>
            <a:tailE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35" name="Rectangle 2"/>
          <p:cNvSpPr txBox="1">
            <a:spLocks noChangeArrowheads="1"/>
          </p:cNvSpPr>
          <p:nvPr/>
        </p:nvSpPr>
        <p:spPr bwMode="gray">
          <a:xfrm>
            <a:off x="0" y="36907"/>
            <a:ext cx="6063761" cy="488951"/>
          </a:xfrm>
          <a:prstGeom prst="rect">
            <a:avLst/>
          </a:prstGeom>
          <a:noFill/>
          <a:ln w="9525">
            <a:noFill/>
            <a:miter lim="800000"/>
            <a:headEnd/>
            <a:tailEnd/>
          </a:ln>
          <a:effectLst/>
        </p:spPr>
        <p:txBody>
          <a:bodyPr anchor="ctr"/>
          <a:lstStyle/>
          <a:p>
            <a:pPr>
              <a:defRPr/>
            </a:pPr>
            <a:r>
              <a:rPr lang="zh-CN" altLang="en-US" sz="3200" b="1" dirty="0">
                <a:latin typeface="微软雅黑" panose="020B0503020204020204" pitchFamily="34" charset="-122"/>
                <a:ea typeface="微软雅黑" panose="020B0503020204020204" pitchFamily="34" charset="-122"/>
              </a:rPr>
              <a:t>定轴轮系的传动比</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31" name="矩形 30"/>
          <p:cNvSpPr/>
          <p:nvPr/>
        </p:nvSpPr>
        <p:spPr>
          <a:xfrm>
            <a:off x="6279551" y="994828"/>
            <a:ext cx="5787451" cy="1142984"/>
          </a:xfrm>
          <a:prstGeom prst="rect">
            <a:avLst/>
          </a:prstGeom>
          <a:solidFill>
            <a:schemeClr val="bg1"/>
          </a:solidFill>
          <a:ln w="15875"/>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133">
              <a:latin typeface="微软雅黑" panose="020B0503020204020204" pitchFamily="34" charset="-122"/>
              <a:ea typeface="微软雅黑" panose="020B0503020204020204" pitchFamily="34" charset="-122"/>
            </a:endParaRPr>
          </a:p>
        </p:txBody>
      </p:sp>
      <p:sp>
        <p:nvSpPr>
          <p:cNvPr id="36" name="TextBox 35"/>
          <p:cNvSpPr txBox="1"/>
          <p:nvPr/>
        </p:nvSpPr>
        <p:spPr>
          <a:xfrm>
            <a:off x="6279551" y="1375831"/>
            <a:ext cx="2667718" cy="420564"/>
          </a:xfrm>
          <a:prstGeom prst="rect">
            <a:avLst/>
          </a:prstGeom>
          <a:noFill/>
        </p:spPr>
        <p:txBody>
          <a:bodyPr wrap="none" rtlCol="0">
            <a:spAutoFit/>
          </a:bodyPr>
          <a:lstStyle/>
          <a:p>
            <a:r>
              <a:rPr lang="zh-CN" altLang="en-US" sz="2133" b="1" dirty="0">
                <a:latin typeface="微软雅黑" panose="020B0503020204020204" pitchFamily="34" charset="-122"/>
                <a:ea typeface="微软雅黑" panose="020B0503020204020204" pitchFamily="34" charset="-122"/>
              </a:rPr>
              <a:t>定轴轮系的传动比 </a:t>
            </a:r>
            <a:r>
              <a:rPr lang="en-US" altLang="zh-CN" sz="2133" b="1" dirty="0">
                <a:latin typeface="微软雅黑" panose="020B0503020204020204" pitchFamily="34" charset="-122"/>
                <a:ea typeface="微软雅黑" panose="020B0503020204020204" pitchFamily="34" charset="-122"/>
                <a:cs typeface="Times New Roman" pitchFamily="18" charset="0"/>
              </a:rPr>
              <a:t>=</a:t>
            </a:r>
            <a:endParaRPr lang="zh-CN" altLang="en-US" sz="2133" b="1" dirty="0">
              <a:latin typeface="微软雅黑" panose="020B0503020204020204" pitchFamily="34" charset="-122"/>
              <a:ea typeface="微软雅黑" panose="020B0503020204020204" pitchFamily="34" charset="-122"/>
            </a:endParaRPr>
          </a:p>
        </p:txBody>
      </p:sp>
      <p:sp>
        <p:nvSpPr>
          <p:cNvPr id="37" name="TextBox 36"/>
          <p:cNvSpPr txBox="1"/>
          <p:nvPr/>
        </p:nvSpPr>
        <p:spPr>
          <a:xfrm>
            <a:off x="8878779" y="1121829"/>
            <a:ext cx="2925801" cy="420564"/>
          </a:xfrm>
          <a:prstGeom prst="rect">
            <a:avLst/>
          </a:prstGeom>
          <a:noFill/>
        </p:spPr>
        <p:txBody>
          <a:bodyPr wrap="none" rtlCol="0">
            <a:spAutoFit/>
          </a:bodyPr>
          <a:lstStyle/>
          <a:p>
            <a:r>
              <a:rPr lang="zh-CN" altLang="en-US" sz="2133" b="1" dirty="0">
                <a:latin typeface="微软雅黑" panose="020B0503020204020204" pitchFamily="34" charset="-122"/>
                <a:ea typeface="微软雅黑" panose="020B0503020204020204" pitchFamily="34" charset="-122"/>
              </a:rPr>
              <a:t>所有从动轮齿数的乘积</a:t>
            </a:r>
          </a:p>
        </p:txBody>
      </p:sp>
      <p:sp>
        <p:nvSpPr>
          <p:cNvPr id="38" name="TextBox 37"/>
          <p:cNvSpPr txBox="1"/>
          <p:nvPr/>
        </p:nvSpPr>
        <p:spPr>
          <a:xfrm>
            <a:off x="8878779" y="1622931"/>
            <a:ext cx="2925801" cy="420564"/>
          </a:xfrm>
          <a:prstGeom prst="rect">
            <a:avLst/>
          </a:prstGeom>
          <a:noFill/>
        </p:spPr>
        <p:txBody>
          <a:bodyPr wrap="none" rtlCol="0">
            <a:spAutoFit/>
          </a:bodyPr>
          <a:lstStyle/>
          <a:p>
            <a:r>
              <a:rPr lang="zh-CN" altLang="en-US" sz="2133" b="1" dirty="0">
                <a:latin typeface="微软雅黑" panose="020B0503020204020204" pitchFamily="34" charset="-122"/>
                <a:ea typeface="微软雅黑" panose="020B0503020204020204" pitchFamily="34" charset="-122"/>
              </a:rPr>
              <a:t>所有主动轮齿数的乘积</a:t>
            </a:r>
          </a:p>
        </p:txBody>
      </p:sp>
      <p:cxnSp>
        <p:nvCxnSpPr>
          <p:cNvPr id="39" name="直接连接符 38"/>
          <p:cNvCxnSpPr/>
          <p:nvPr/>
        </p:nvCxnSpPr>
        <p:spPr>
          <a:xfrm>
            <a:off x="8974029" y="1598085"/>
            <a:ext cx="2908136" cy="344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AutoShape 5"/>
          <p:cNvSpPr>
            <a:spLocks/>
          </p:cNvSpPr>
          <p:nvPr/>
        </p:nvSpPr>
        <p:spPr bwMode="auto">
          <a:xfrm>
            <a:off x="6182265" y="2790076"/>
            <a:ext cx="245508" cy="1249699"/>
          </a:xfrm>
          <a:prstGeom prst="leftBrace">
            <a:avLst>
              <a:gd name="adj1" fmla="val 81522"/>
              <a:gd name="adj2" fmla="val 50000"/>
            </a:avLst>
          </a:prstGeom>
          <a:noFill/>
          <a:ln w="9525">
            <a:solidFill>
              <a:schemeClr val="tx1"/>
            </a:solidFill>
            <a:miter lim="800000"/>
            <a:headEnd/>
            <a:tailEnd/>
          </a:ln>
          <a:effec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41" name="TextBox 40"/>
          <p:cNvSpPr txBox="1"/>
          <p:nvPr/>
        </p:nvSpPr>
        <p:spPr>
          <a:xfrm>
            <a:off x="6384033" y="3795184"/>
            <a:ext cx="1952164" cy="420564"/>
          </a:xfrm>
          <a:prstGeom prst="rect">
            <a:avLst/>
          </a:prstGeom>
          <a:noFill/>
        </p:spPr>
        <p:txBody>
          <a:bodyPr wrap="square" rtlCol="0">
            <a:spAutoFit/>
          </a:bodyPr>
          <a:lstStyle/>
          <a:p>
            <a:r>
              <a:rPr lang="zh-CN" altLang="en-US" sz="2133" b="1" dirty="0">
                <a:solidFill>
                  <a:srgbClr val="002060"/>
                </a:solidFill>
                <a:latin typeface="微软雅黑" panose="020B0503020204020204" pitchFamily="34" charset="-122"/>
                <a:ea typeface="微软雅黑" panose="020B0503020204020204" pitchFamily="34" charset="-122"/>
              </a:rPr>
              <a:t>正、负号法</a:t>
            </a:r>
          </a:p>
        </p:txBody>
      </p:sp>
      <p:sp>
        <p:nvSpPr>
          <p:cNvPr id="42" name="TextBox 41"/>
          <p:cNvSpPr txBox="1"/>
          <p:nvPr/>
        </p:nvSpPr>
        <p:spPr>
          <a:xfrm>
            <a:off x="6376972" y="2573781"/>
            <a:ext cx="1959224" cy="420564"/>
          </a:xfrm>
          <a:prstGeom prst="rect">
            <a:avLst/>
          </a:prstGeom>
          <a:noFill/>
        </p:spPr>
        <p:txBody>
          <a:bodyPr wrap="square" rtlCol="0">
            <a:spAutoFit/>
          </a:bodyPr>
          <a:lstStyle/>
          <a:p>
            <a:r>
              <a:rPr lang="zh-CN" altLang="en-US" sz="2133" b="1" dirty="0">
                <a:solidFill>
                  <a:srgbClr val="002060"/>
                </a:solidFill>
                <a:latin typeface="微软雅黑" panose="020B0503020204020204" pitchFamily="34" charset="-122"/>
                <a:ea typeface="微软雅黑" panose="020B0503020204020204" pitchFamily="34" charset="-122"/>
              </a:rPr>
              <a:t>画箭头法</a:t>
            </a:r>
          </a:p>
        </p:txBody>
      </p:sp>
      <p:sp>
        <p:nvSpPr>
          <p:cNvPr id="43" name="TextBox 42"/>
          <p:cNvSpPr txBox="1"/>
          <p:nvPr/>
        </p:nvSpPr>
        <p:spPr>
          <a:xfrm>
            <a:off x="8336196" y="2617866"/>
            <a:ext cx="3545969" cy="420564"/>
          </a:xfrm>
          <a:prstGeom prst="rect">
            <a:avLst/>
          </a:prstGeom>
          <a:noFill/>
        </p:spPr>
        <p:txBody>
          <a:bodyPr wrap="square" rtlCol="0">
            <a:spAutoFit/>
          </a:bodyPr>
          <a:lstStyle/>
          <a:p>
            <a:r>
              <a:rPr lang="zh-CN" altLang="en-US" sz="2133" b="1" dirty="0">
                <a:solidFill>
                  <a:srgbClr val="002060"/>
                </a:solidFill>
                <a:latin typeface="微软雅黑" panose="020B0503020204020204" pitchFamily="34" charset="-122"/>
                <a:ea typeface="微软雅黑" panose="020B0503020204020204" pitchFamily="34" charset="-122"/>
              </a:rPr>
              <a:t>适用于平面和空间定轴轮系</a:t>
            </a:r>
          </a:p>
        </p:txBody>
      </p:sp>
      <p:sp>
        <p:nvSpPr>
          <p:cNvPr id="2" name="右箭头 1"/>
          <p:cNvSpPr/>
          <p:nvPr/>
        </p:nvSpPr>
        <p:spPr>
          <a:xfrm>
            <a:off x="7710912" y="2802777"/>
            <a:ext cx="604563"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 name="右箭头 43"/>
          <p:cNvSpPr/>
          <p:nvPr/>
        </p:nvSpPr>
        <p:spPr>
          <a:xfrm>
            <a:off x="7987793" y="4015806"/>
            <a:ext cx="604563"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5" name="TextBox 44"/>
          <p:cNvSpPr txBox="1"/>
          <p:nvPr/>
        </p:nvSpPr>
        <p:spPr>
          <a:xfrm>
            <a:off x="8655112" y="3814073"/>
            <a:ext cx="3227053" cy="420564"/>
          </a:xfrm>
          <a:prstGeom prst="rect">
            <a:avLst/>
          </a:prstGeom>
          <a:noFill/>
        </p:spPr>
        <p:txBody>
          <a:bodyPr wrap="square" rtlCol="0">
            <a:spAutoFit/>
          </a:bodyPr>
          <a:lstStyle/>
          <a:p>
            <a:r>
              <a:rPr lang="zh-CN" altLang="en-US" sz="2133" b="1" dirty="0">
                <a:solidFill>
                  <a:srgbClr val="002060"/>
                </a:solidFill>
                <a:latin typeface="微软雅黑" panose="020B0503020204020204" pitchFamily="34" charset="-122"/>
                <a:ea typeface="微软雅黑" panose="020B0503020204020204" pitchFamily="34" charset="-122"/>
              </a:rPr>
              <a:t>仅适用于平面定轴轮系</a:t>
            </a:r>
          </a:p>
        </p:txBody>
      </p:sp>
      <p:grpSp>
        <p:nvGrpSpPr>
          <p:cNvPr id="19" name="Group 21"/>
          <p:cNvGrpSpPr>
            <a:grpSpLocks/>
          </p:cNvGrpSpPr>
          <p:nvPr/>
        </p:nvGrpSpPr>
        <p:grpSpPr bwMode="auto">
          <a:xfrm>
            <a:off x="1300147" y="4066618"/>
            <a:ext cx="10157883" cy="1629833"/>
            <a:chOff x="675" y="2395"/>
            <a:chExt cx="4799" cy="770"/>
          </a:xfrm>
        </p:grpSpPr>
        <p:sp>
          <p:nvSpPr>
            <p:cNvPr id="20" name="Rectangle 13"/>
            <p:cNvSpPr>
              <a:spLocks noChangeArrowheads="1"/>
            </p:cNvSpPr>
            <p:nvPr/>
          </p:nvSpPr>
          <p:spPr bwMode="auto">
            <a:xfrm>
              <a:off x="675" y="2395"/>
              <a:ext cx="106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200" dirty="0">
                  <a:solidFill>
                    <a:srgbClr val="0000FF"/>
                  </a:solidFill>
                  <a:latin typeface="Times New Roman" panose="02020603050405020304" pitchFamily="18" charset="0"/>
                  <a:ea typeface="黑体" panose="02010609060101010101" pitchFamily="49" charset="-122"/>
                </a:rPr>
                <a:t>结果表示：</a:t>
              </a:r>
            </a:p>
          </p:txBody>
        </p:sp>
        <p:grpSp>
          <p:nvGrpSpPr>
            <p:cNvPr id="21" name="Group 15"/>
            <p:cNvGrpSpPr>
              <a:grpSpLocks/>
            </p:cNvGrpSpPr>
            <p:nvPr/>
          </p:nvGrpSpPr>
          <p:grpSpPr bwMode="auto">
            <a:xfrm>
              <a:off x="1217" y="2675"/>
              <a:ext cx="2482" cy="490"/>
              <a:chOff x="1623" y="3248"/>
              <a:chExt cx="2482" cy="490"/>
            </a:xfrm>
          </p:grpSpPr>
          <p:graphicFrame>
            <p:nvGraphicFramePr>
              <p:cNvPr id="23" name="Object 16"/>
              <p:cNvGraphicFramePr>
                <a:graphicFrameLocks noChangeAspect="1"/>
              </p:cNvGraphicFramePr>
              <p:nvPr>
                <p:extLst/>
              </p:nvPr>
            </p:nvGraphicFramePr>
            <p:xfrm>
              <a:off x="1623" y="3248"/>
              <a:ext cx="2482" cy="490"/>
            </p:xfrm>
            <a:graphic>
              <a:graphicData uri="http://schemas.openxmlformats.org/presentationml/2006/ole">
                <mc:AlternateContent xmlns:mc="http://schemas.openxmlformats.org/markup-compatibility/2006">
                  <mc:Choice xmlns:v="urn:schemas-microsoft-com:vml" Requires="v">
                    <p:oleObj spid="_x0000_s40983" name="Equation" r:id="rId3" imgW="2184400" imgH="431800" progId="Equation.3">
                      <p:embed/>
                    </p:oleObj>
                  </mc:Choice>
                  <mc:Fallback>
                    <p:oleObj name="Equation" r:id="rId3" imgW="2184400" imgH="431800" progId="Equation.3">
                      <p:embed/>
                      <p:pic>
                        <p:nvPicPr>
                          <p:cNvPr id="23"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3" y="3248"/>
                            <a:ext cx="2482" cy="490"/>
                          </a:xfrm>
                          <a:prstGeom prst="rect">
                            <a:avLst/>
                          </a:prstGeom>
                          <a:noFill/>
                          <a:ln>
                            <a:noFill/>
                          </a:ln>
                        </p:spPr>
                      </p:pic>
                    </p:oleObj>
                  </mc:Fallback>
                </mc:AlternateContent>
              </a:graphicData>
            </a:graphic>
          </p:graphicFrame>
          <p:sp>
            <p:nvSpPr>
              <p:cNvPr id="24" name="Text Box 17"/>
              <p:cNvSpPr txBox="1">
                <a:spLocks noChangeArrowheads="1"/>
              </p:cNvSpPr>
              <p:nvPr/>
            </p:nvSpPr>
            <p:spPr bwMode="auto">
              <a:xfrm>
                <a:off x="2349" y="3347"/>
                <a:ext cx="168" cy="2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2400" dirty="0">
                    <a:solidFill>
                      <a:srgbClr val="FF3300"/>
                    </a:solidFill>
                    <a:latin typeface="Tahoma" panose="020B0604030504040204" pitchFamily="34" charset="0"/>
                    <a:ea typeface="黑体" panose="02010609060101010101" pitchFamily="49" charset="-122"/>
                  </a:rPr>
                  <a:t>±</a:t>
                </a:r>
              </a:p>
            </p:txBody>
          </p:sp>
        </p:grpSp>
        <p:sp>
          <p:nvSpPr>
            <p:cNvPr id="22" name="Rectangle 18"/>
            <p:cNvSpPr>
              <a:spLocks noChangeArrowheads="1"/>
            </p:cNvSpPr>
            <p:nvPr/>
          </p:nvSpPr>
          <p:spPr bwMode="auto">
            <a:xfrm>
              <a:off x="3621" y="2774"/>
              <a:ext cx="1853"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r>
                <a:rPr lang="zh-CN" altLang="en-US" sz="2667" dirty="0">
                  <a:solidFill>
                    <a:schemeClr val="tx1"/>
                  </a:solidFill>
                  <a:latin typeface="Times New Roman" panose="02020603050405020304" pitchFamily="18" charset="0"/>
                  <a:ea typeface="黑体" panose="02010609060101010101" pitchFamily="49" charset="-122"/>
                </a:rPr>
                <a:t>（</a:t>
              </a:r>
              <a:r>
                <a:rPr lang="zh-CN" altLang="en-US" sz="2667" dirty="0">
                  <a:solidFill>
                    <a:srgbClr val="0066CC"/>
                  </a:solidFill>
                  <a:latin typeface="Times New Roman" panose="02020603050405020304" pitchFamily="18" charset="0"/>
                  <a:ea typeface="黑体" panose="02010609060101010101" pitchFamily="49" charset="-122"/>
                </a:rPr>
                <a:t>输入、输出轴平行</a:t>
              </a:r>
              <a:r>
                <a:rPr lang="zh-CN" altLang="en-US" sz="2667" dirty="0">
                  <a:solidFill>
                    <a:schemeClr val="tx1"/>
                  </a:solidFill>
                  <a:latin typeface="Times New Roman" panose="02020603050405020304" pitchFamily="18" charset="0"/>
                  <a:ea typeface="黑体" panose="02010609060101010101" pitchFamily="49" charset="-122"/>
                </a:rPr>
                <a:t>）</a:t>
              </a:r>
            </a:p>
          </p:txBody>
        </p:sp>
      </p:grpSp>
      <p:sp>
        <p:nvSpPr>
          <p:cNvPr id="25" name="Rectangle 19"/>
          <p:cNvSpPr>
            <a:spLocks noChangeArrowheads="1"/>
          </p:cNvSpPr>
          <p:nvPr/>
        </p:nvSpPr>
        <p:spPr bwMode="auto">
          <a:xfrm>
            <a:off x="4081084" y="5944941"/>
            <a:ext cx="81109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667">
                <a:solidFill>
                  <a:srgbClr val="FF3300"/>
                </a:solidFill>
                <a:latin typeface="Times New Roman" panose="02020603050405020304" pitchFamily="18" charset="0"/>
                <a:ea typeface="黑体" panose="02010609060101010101" pitchFamily="49" charset="-122"/>
              </a:rPr>
              <a:t>图中画箭头表示</a:t>
            </a:r>
            <a:r>
              <a:rPr lang="zh-CN" altLang="en-US" sz="2667">
                <a:solidFill>
                  <a:srgbClr val="0099CC"/>
                </a:solidFill>
                <a:latin typeface="Times New Roman" panose="02020603050405020304" pitchFamily="18" charset="0"/>
                <a:ea typeface="黑体" panose="02010609060101010101" pitchFamily="49" charset="-122"/>
              </a:rPr>
              <a:t>                 （其它情况）</a:t>
            </a:r>
          </a:p>
        </p:txBody>
      </p:sp>
    </p:spTree>
    <p:extLst>
      <p:ext uri="{BB962C8B-B14F-4D97-AF65-F5344CB8AC3E}">
        <p14:creationId xmlns:p14="http://schemas.microsoft.com/office/powerpoint/2010/main" val="191937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ox(i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13" presetClass="entr" presetSubtype="16"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plus(in)">
                                      <p:cBhvr>
                                        <p:cTn id="75" dur="5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13" presetClass="entr" presetSubtype="16"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plus(in)">
                                      <p:cBhvr>
                                        <p:cTn id="8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p:bldP spid="29" grpId="0"/>
      <p:bldP spid="30" grpId="0" animBg="1"/>
      <p:bldP spid="31" grpId="0" animBg="1"/>
      <p:bldP spid="36" grpId="0"/>
      <p:bldP spid="37" grpId="0"/>
      <p:bldP spid="38" grpId="0"/>
      <p:bldP spid="40" grpId="0" animBg="1"/>
      <p:bldP spid="41" grpId="0" autoUpdateAnimBg="0"/>
      <p:bldP spid="42" grpId="0"/>
      <p:bldP spid="43" grpId="0"/>
      <p:bldP spid="2" grpId="0" animBg="1"/>
      <p:bldP spid="44" grpId="0" animBg="1"/>
      <p:bldP spid="45" grpId="0"/>
      <p:bldP spid="2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周转轮系的传动比</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
        <p:nvSpPr>
          <p:cNvPr id="3" name="TextBox 2"/>
          <p:cNvSpPr txBox="1"/>
          <p:nvPr/>
        </p:nvSpPr>
        <p:spPr>
          <a:xfrm>
            <a:off x="143339" y="1552006"/>
            <a:ext cx="11425269" cy="5262979"/>
          </a:xfrm>
          <a:prstGeom prst="rect">
            <a:avLst/>
          </a:prstGeom>
          <a:solidFill>
            <a:schemeClr val="bg1"/>
          </a:solidFill>
        </p:spPr>
        <p:txBody>
          <a:bodyPr wrap="square" rtlCol="0">
            <a:spAutoFit/>
          </a:bodyPr>
          <a:lstStyle/>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zh-CN" altLang="en-US" sz="2400" dirty="0">
              <a:latin typeface="Book Antiqua" panose="02040602050305030304" pitchFamily="18" charset="0"/>
              <a:ea typeface="微软雅黑" panose="020B0503020204020204" pitchFamily="34" charset="-122"/>
            </a:endParaRPr>
          </a:p>
        </p:txBody>
      </p:sp>
      <p:sp>
        <p:nvSpPr>
          <p:cNvPr id="20" name="Rectangle 2"/>
          <p:cNvSpPr txBox="1">
            <a:spLocks noChangeArrowheads="1"/>
          </p:cNvSpPr>
          <p:nvPr/>
        </p:nvSpPr>
        <p:spPr bwMode="gray">
          <a:xfrm>
            <a:off x="2848371" y="5207993"/>
            <a:ext cx="1711459" cy="488951"/>
          </a:xfrm>
          <a:prstGeom prst="rect">
            <a:avLst/>
          </a:prstGeom>
          <a:noFill/>
          <a:ln w="9525">
            <a:noFill/>
            <a:miter lim="800000"/>
            <a:headEnd/>
            <a:tailEnd/>
          </a:ln>
          <a:effectLst/>
        </p:spPr>
        <p:txBody>
          <a:bodyPr anchor="ctr"/>
          <a:lstStyle/>
          <a:p>
            <a:pPr>
              <a:defRPr/>
            </a:pPr>
            <a:r>
              <a:rPr lang="zh-CN" altLang="en-US" sz="2133" b="1" kern="0" dirty="0">
                <a:latin typeface="Book Antiqua" panose="02040602050305030304" pitchFamily="18" charset="0"/>
                <a:ea typeface="微软雅黑" panose="020B0503020204020204" pitchFamily="34" charset="-122"/>
                <a:cs typeface="+mj-cs"/>
              </a:rPr>
              <a:t>周转轮系</a:t>
            </a:r>
          </a:p>
        </p:txBody>
      </p:sp>
      <p:sp>
        <p:nvSpPr>
          <p:cNvPr id="23" name="Rectangle 2"/>
          <p:cNvSpPr txBox="1">
            <a:spLocks noChangeArrowheads="1"/>
          </p:cNvSpPr>
          <p:nvPr/>
        </p:nvSpPr>
        <p:spPr bwMode="gray">
          <a:xfrm>
            <a:off x="7427449" y="5204190"/>
            <a:ext cx="2863587" cy="488951"/>
          </a:xfrm>
          <a:prstGeom prst="rect">
            <a:avLst/>
          </a:prstGeom>
          <a:noFill/>
          <a:ln w="9525">
            <a:noFill/>
            <a:miter lim="800000"/>
            <a:headEnd/>
            <a:tailEnd/>
          </a:ln>
          <a:effectLst/>
        </p:spPr>
        <p:txBody>
          <a:bodyPr anchor="ctr"/>
          <a:lstStyle/>
          <a:p>
            <a:pPr>
              <a:defRPr/>
            </a:pPr>
            <a:r>
              <a:rPr lang="zh-CN" altLang="en-US" sz="2133" b="1" kern="0" dirty="0">
                <a:latin typeface="Book Antiqua" panose="02040602050305030304" pitchFamily="18" charset="0"/>
                <a:ea typeface="微软雅黑" panose="020B0503020204020204" pitchFamily="34" charset="-122"/>
                <a:cs typeface="+mj-cs"/>
              </a:rPr>
              <a:t>定轴轮系（转化轮系）</a:t>
            </a:r>
          </a:p>
        </p:txBody>
      </p:sp>
      <p:sp>
        <p:nvSpPr>
          <p:cNvPr id="5" name="右箭头 4"/>
          <p:cNvSpPr/>
          <p:nvPr/>
        </p:nvSpPr>
        <p:spPr>
          <a:xfrm>
            <a:off x="4271798" y="5410564"/>
            <a:ext cx="3072341" cy="139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4" name="Rectangle 2"/>
          <p:cNvSpPr txBox="1">
            <a:spLocks noChangeArrowheads="1"/>
          </p:cNvSpPr>
          <p:nvPr/>
        </p:nvSpPr>
        <p:spPr bwMode="gray">
          <a:xfrm>
            <a:off x="5423925" y="4869161"/>
            <a:ext cx="1711459" cy="488951"/>
          </a:xfrm>
          <a:prstGeom prst="rect">
            <a:avLst/>
          </a:prstGeom>
          <a:noFill/>
          <a:ln w="9525">
            <a:noFill/>
            <a:miter lim="800000"/>
            <a:headEnd/>
            <a:tailEnd/>
          </a:ln>
          <a:effectLst/>
        </p:spPr>
        <p:txBody>
          <a:bodyPr anchor="ctr"/>
          <a:lstStyle/>
          <a:p>
            <a:pPr>
              <a:defRPr/>
            </a:pPr>
            <a:r>
              <a:rPr lang="en-US" altLang="zh-CN" sz="2133" b="1" kern="0" dirty="0">
                <a:latin typeface="Book Antiqua" panose="02040602050305030304" pitchFamily="18" charset="0"/>
                <a:ea typeface="微软雅黑" panose="020B0503020204020204" pitchFamily="34" charset="-122"/>
                <a:cs typeface="+mj-cs"/>
              </a:rPr>
              <a:t>-</a:t>
            </a:r>
            <a:r>
              <a:rPr lang="en-US" altLang="zh-CN" sz="2400" i="1" kern="0" dirty="0">
                <a:latin typeface="Book Antiqua" panose="02040602050305030304" pitchFamily="18" charset="0"/>
                <a:ea typeface="微软雅黑" panose="020B0503020204020204" pitchFamily="34" charset="-122"/>
                <a:cs typeface="+mj-cs"/>
                <a:sym typeface="Symbol" panose="05050102010706020507" pitchFamily="18" charset="2"/>
              </a:rPr>
              <a:t></a:t>
            </a:r>
            <a:r>
              <a:rPr lang="en-US" altLang="zh-CN" sz="2133" kern="0" baseline="-25000" dirty="0">
                <a:latin typeface="Book Antiqua" panose="02040602050305030304" pitchFamily="18" charset="0"/>
                <a:ea typeface="微软雅黑" panose="020B0503020204020204" pitchFamily="34" charset="-122"/>
                <a:cs typeface="Times New Roman" pitchFamily="18" charset="0"/>
              </a:rPr>
              <a:t>H</a:t>
            </a:r>
            <a:endParaRPr lang="zh-CN" altLang="en-US" sz="2133" kern="0" baseline="-25000" dirty="0">
              <a:latin typeface="Book Antiqua" panose="02040602050305030304" pitchFamily="18" charset="0"/>
              <a:ea typeface="微软雅黑" panose="020B0503020204020204" pitchFamily="34" charset="-122"/>
              <a:cs typeface="Times New Roman" pitchFamily="18" charset="0"/>
            </a:endParaRPr>
          </a:p>
        </p:txBody>
      </p:sp>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908" y="6051245"/>
            <a:ext cx="17018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7708" y="6052013"/>
            <a:ext cx="1092200" cy="590551"/>
          </a:xfrm>
          <a:prstGeom prst="rect">
            <a:avLst/>
          </a:prstGeom>
          <a:solidFill>
            <a:srgbClr val="0070C0"/>
          </a:solidFill>
          <a:ln>
            <a:noFill/>
          </a:ln>
          <a:effectLst/>
          <a:extLst/>
        </p:spPr>
      </p:pic>
      <p:sp>
        <p:nvSpPr>
          <p:cNvPr id="12" name="TextBox 11"/>
          <p:cNvSpPr txBox="1"/>
          <p:nvPr/>
        </p:nvSpPr>
        <p:spPr>
          <a:xfrm>
            <a:off x="4175787" y="6005605"/>
            <a:ext cx="576064" cy="461665"/>
          </a:xfrm>
          <a:prstGeom prst="rect">
            <a:avLst/>
          </a:prstGeom>
          <a:solidFill>
            <a:schemeClr val="bg1"/>
          </a:solidFill>
        </p:spPr>
        <p:txBody>
          <a:bodyPr wrap="square" rtlCol="0">
            <a:spAutoFit/>
          </a:bodyPr>
          <a:lstStyle/>
          <a:p>
            <a:endParaRPr lang="zh-CN" altLang="en-US" sz="2400" dirty="0">
              <a:latin typeface="Book Antiqua" panose="02040602050305030304" pitchFamily="18" charset="0"/>
              <a:ea typeface="微软雅黑" panose="020B0503020204020204" pitchFamily="34" charset="-122"/>
            </a:endParaRPr>
          </a:p>
        </p:txBody>
      </p:sp>
      <p:sp>
        <p:nvSpPr>
          <p:cNvPr id="13" name="圆角矩形 12"/>
          <p:cNvSpPr/>
          <p:nvPr/>
        </p:nvSpPr>
        <p:spPr>
          <a:xfrm>
            <a:off x="4611477" y="5908279"/>
            <a:ext cx="2688299" cy="785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Tree>
    <p:controls>
      <mc:AlternateContent xmlns:mc="http://schemas.openxmlformats.org/markup-compatibility/2006">
        <mc:Choice xmlns:v="urn:schemas-microsoft-com:vml" Requires="v">
          <p:control spid="42026" name="ShockwaveFlash1" r:id="rId2" imgW="1828800" imgH="1828800"/>
        </mc:Choice>
        <mc:Fallback>
          <p:control name="ShockwaveFlash1" r:id="rId2" imgW="1828800" imgH="1828800">
            <p:pic>
              <p:nvPicPr>
                <p:cNvPr id="2" name="ShockwaveFlash1"/>
                <p:cNvPicPr preferRelativeResize="0">
                  <a:picLocks noChangeArrowheads="1" noChangeShapeType="1"/>
                </p:cNvPicPr>
                <p:nvPr/>
              </p:nvPicPr>
              <p:blipFill>
                <a:blip r:embed="rId7"/>
                <a:srcRect/>
                <a:stretch>
                  <a:fillRect/>
                </a:stretch>
              </p:blipFill>
              <p:spPr bwMode="auto">
                <a:xfrm>
                  <a:off x="226484" y="1509185"/>
                  <a:ext cx="5568949" cy="3456516"/>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2027" name="ShockwaveFlash2" r:id="rId3" imgW="1828800" imgH="1828800"/>
        </mc:Choice>
        <mc:Fallback>
          <p:control name="ShockwaveFlash2" r:id="rId3" imgW="1828800" imgH="1828800">
            <p:pic>
              <p:nvPicPr>
                <p:cNvPr id="4" name="ShockwaveFlash2"/>
                <p:cNvPicPr preferRelativeResize="0">
                  <a:picLocks noChangeArrowheads="1" noChangeShapeType="1"/>
                </p:cNvPicPr>
                <p:nvPr/>
              </p:nvPicPr>
              <p:blipFill>
                <a:blip r:embed="rId8"/>
                <a:srcRect/>
                <a:stretch>
                  <a:fillRect/>
                </a:stretch>
              </p:blipFill>
              <p:spPr bwMode="auto">
                <a:xfrm>
                  <a:off x="6225118" y="1509184"/>
                  <a:ext cx="5954183" cy="338454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54071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5" grpId="0" animBg="1"/>
      <p:bldP spid="24" grpId="0"/>
      <p:bldP spid="12" grpId="0" animBg="1"/>
      <p:bldP spid="1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617050" y="515961"/>
            <a:ext cx="7034471" cy="5262979"/>
          </a:xfrm>
          <a:prstGeom prst="rect">
            <a:avLst/>
          </a:prstGeom>
          <a:solidFill>
            <a:schemeClr val="bg1"/>
          </a:solidFill>
        </p:spPr>
        <p:txBody>
          <a:bodyPr wrap="square" rtlCol="0">
            <a:spAutoFit/>
          </a:bodyPr>
          <a:lstStyle/>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zh-CN" altLang="en-US" sz="2400" b="1" dirty="0">
              <a:latin typeface="Book Antiqua" panose="02040602050305030304" pitchFamily="18" charset="0"/>
              <a:ea typeface="微软雅黑" panose="020B0503020204020204" pitchFamily="34" charset="-122"/>
            </a:endParaRPr>
          </a:p>
        </p:txBody>
      </p:sp>
      <p:sp>
        <p:nvSpPr>
          <p:cNvPr id="39" name="TextBox 38"/>
          <p:cNvSpPr txBox="1"/>
          <p:nvPr/>
        </p:nvSpPr>
        <p:spPr>
          <a:xfrm>
            <a:off x="4293627" y="4474059"/>
            <a:ext cx="3815703" cy="830997"/>
          </a:xfrm>
          <a:prstGeom prst="rect">
            <a:avLst/>
          </a:prstGeom>
          <a:solidFill>
            <a:schemeClr val="bg1"/>
          </a:solidFill>
        </p:spPr>
        <p:txBody>
          <a:bodyPr wrap="square" rtlCol="0">
            <a:spAutoFit/>
          </a:bodyPr>
          <a:lstStyle/>
          <a:p>
            <a:endParaRPr lang="en-US" altLang="zh-CN" sz="2400" b="1" dirty="0">
              <a:latin typeface="Book Antiqua" panose="02040602050305030304" pitchFamily="18" charset="0"/>
              <a:ea typeface="微软雅黑" panose="020B0503020204020204" pitchFamily="34" charset="-122"/>
            </a:endParaRPr>
          </a:p>
          <a:p>
            <a:endParaRPr lang="zh-CN" altLang="en-US" sz="2400" b="1" dirty="0">
              <a:latin typeface="Book Antiqua" panose="02040602050305030304" pitchFamily="18" charset="0"/>
              <a:ea typeface="微软雅黑" panose="020B0503020204020204" pitchFamily="34" charset="-122"/>
            </a:endParaRPr>
          </a:p>
        </p:txBody>
      </p:sp>
      <p:graphicFrame>
        <p:nvGraphicFramePr>
          <p:cNvPr id="21" name="Object 1"/>
          <p:cNvGraphicFramePr>
            <a:graphicFrameLocks noChangeAspect="1"/>
          </p:cNvGraphicFramePr>
          <p:nvPr>
            <p:extLst>
              <p:ext uri="{D42A27DB-BD31-4B8C-83A1-F6EECF244321}">
                <p14:modId xmlns:p14="http://schemas.microsoft.com/office/powerpoint/2010/main" val="4008729921"/>
              </p:ext>
            </p:extLst>
          </p:nvPr>
        </p:nvGraphicFramePr>
        <p:xfrm>
          <a:off x="7136278" y="3310878"/>
          <a:ext cx="3875617" cy="776817"/>
        </p:xfrm>
        <a:graphic>
          <a:graphicData uri="http://schemas.openxmlformats.org/presentationml/2006/ole">
            <mc:AlternateContent xmlns:mc="http://schemas.openxmlformats.org/markup-compatibility/2006">
              <mc:Choice xmlns:v="urn:schemas-microsoft-com:vml" Requires="v">
                <p:oleObj spid="_x0000_s43070" name="Equation" r:id="rId3" imgW="1701720" imgH="457200" progId="Equation.3">
                  <p:embed/>
                </p:oleObj>
              </mc:Choice>
              <mc:Fallback>
                <p:oleObj name="Equation" r:id="rId3" imgW="1701720" imgH="457200" progId="Equation.3">
                  <p:embed/>
                  <p:pic>
                    <p:nvPicPr>
                      <p:cNvPr id="2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6278" y="3310878"/>
                        <a:ext cx="3875617" cy="7768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图片 3" descr="TM6231.gif"/>
          <p:cNvPicPr>
            <a:picLocks noChangeAspect="1"/>
          </p:cNvPicPr>
          <p:nvPr/>
        </p:nvPicPr>
        <p:blipFill>
          <a:blip r:embed="rId5" cstate="print"/>
          <a:stretch>
            <a:fillRect/>
          </a:stretch>
        </p:blipFill>
        <p:spPr>
          <a:xfrm>
            <a:off x="493281" y="1658780"/>
            <a:ext cx="5334037" cy="4061096"/>
          </a:xfrm>
          <a:prstGeom prst="rect">
            <a:avLst/>
          </a:prstGeom>
        </p:spPr>
      </p:pic>
      <p:sp>
        <p:nvSpPr>
          <p:cNvPr id="15" name="TextBox 14"/>
          <p:cNvSpPr txBox="1"/>
          <p:nvPr/>
        </p:nvSpPr>
        <p:spPr>
          <a:xfrm>
            <a:off x="5251255" y="1447024"/>
            <a:ext cx="3333773" cy="748795"/>
          </a:xfrm>
          <a:prstGeom prst="rect">
            <a:avLst/>
          </a:prstGeom>
          <a:noFill/>
        </p:spPr>
        <p:txBody>
          <a:bodyPr wrap="square" rtlCol="0">
            <a:spAutoFit/>
          </a:bodyPr>
          <a:lstStyle/>
          <a:p>
            <a:r>
              <a:rPr lang="zh-CN" altLang="zh-CN" sz="2133" b="1" dirty="0">
                <a:latin typeface="Book Antiqua" panose="02040602050305030304" pitchFamily="18" charset="0"/>
                <a:ea typeface="微软雅黑" panose="020B0503020204020204" pitchFamily="34" charset="-122"/>
              </a:rPr>
              <a:t>定轴轮系</a:t>
            </a:r>
            <a:r>
              <a:rPr lang="en-US" altLang="zh-CN" sz="2133" b="1" dirty="0">
                <a:latin typeface="Book Antiqua" panose="02040602050305030304" pitchFamily="18" charset="0"/>
                <a:ea typeface="微软雅黑" panose="020B0503020204020204" pitchFamily="34" charset="-122"/>
              </a:rPr>
              <a:t>1-2-2</a:t>
            </a:r>
            <a:r>
              <a:rPr lang="en-US" altLang="zh-CN" sz="2133" b="1" dirty="0">
                <a:latin typeface="Book Antiqua" panose="02040602050305030304" pitchFamily="18" charset="0"/>
                <a:ea typeface="微软雅黑" panose="020B0503020204020204" pitchFamily="34" charset="-122"/>
                <a:sym typeface="Symbol"/>
              </a:rPr>
              <a:t></a:t>
            </a:r>
            <a:r>
              <a:rPr lang="en-US" altLang="zh-CN" sz="2133" b="1" dirty="0">
                <a:latin typeface="Book Antiqua" panose="02040602050305030304" pitchFamily="18" charset="0"/>
                <a:ea typeface="微软雅黑" panose="020B0503020204020204" pitchFamily="34" charset="-122"/>
              </a:rPr>
              <a:t>-3</a:t>
            </a:r>
            <a:r>
              <a:rPr lang="zh-CN" altLang="en-US" sz="2133" b="1" dirty="0">
                <a:latin typeface="Book Antiqua" panose="02040602050305030304" pitchFamily="18" charset="0"/>
                <a:ea typeface="微软雅黑" panose="020B0503020204020204" pitchFamily="34" charset="-122"/>
              </a:rPr>
              <a:t>：</a:t>
            </a:r>
            <a:r>
              <a:rPr lang="zh-CN" altLang="zh-CN" sz="2133" b="1" dirty="0">
                <a:latin typeface="Book Antiqua" panose="02040602050305030304" pitchFamily="18" charset="0"/>
                <a:ea typeface="微软雅黑" panose="020B0503020204020204" pitchFamily="34" charset="-122"/>
              </a:rPr>
              <a:t/>
            </a:r>
            <a:br>
              <a:rPr lang="zh-CN" altLang="zh-CN" sz="2133" b="1" dirty="0">
                <a:latin typeface="Book Antiqua" panose="02040602050305030304" pitchFamily="18" charset="0"/>
                <a:ea typeface="微软雅黑" panose="020B0503020204020204" pitchFamily="34" charset="-122"/>
              </a:rPr>
            </a:br>
            <a:endParaRPr lang="zh-CN" altLang="en-US" sz="2133" b="1" dirty="0">
              <a:latin typeface="Book Antiqua" panose="02040602050305030304" pitchFamily="18" charset="0"/>
              <a:ea typeface="微软雅黑" panose="020B0503020204020204" pitchFamily="34" charset="-122"/>
            </a:endParaRPr>
          </a:p>
        </p:txBody>
      </p:sp>
      <p:sp>
        <p:nvSpPr>
          <p:cNvPr id="16" name="TextBox 15"/>
          <p:cNvSpPr txBox="1"/>
          <p:nvPr/>
        </p:nvSpPr>
        <p:spPr>
          <a:xfrm>
            <a:off x="5251255" y="2635920"/>
            <a:ext cx="3048021" cy="748795"/>
          </a:xfrm>
          <a:prstGeom prst="rect">
            <a:avLst/>
          </a:prstGeom>
          <a:noFill/>
        </p:spPr>
        <p:txBody>
          <a:bodyPr wrap="square" rtlCol="0">
            <a:spAutoFit/>
          </a:bodyPr>
          <a:lstStyle/>
          <a:p>
            <a:r>
              <a:rPr lang="zh-CN" altLang="zh-CN" sz="2133" b="1" dirty="0">
                <a:latin typeface="Book Antiqua" panose="02040602050305030304" pitchFamily="18" charset="0"/>
                <a:ea typeface="微软雅黑" panose="020B0503020204020204" pitchFamily="34" charset="-122"/>
              </a:rPr>
              <a:t>周转轮系</a:t>
            </a:r>
            <a:r>
              <a:rPr lang="en-US" altLang="zh-CN" sz="2133" b="1" dirty="0">
                <a:latin typeface="Book Antiqua" panose="02040602050305030304" pitchFamily="18" charset="0"/>
                <a:ea typeface="微软雅黑" panose="020B0503020204020204" pitchFamily="34" charset="-122"/>
              </a:rPr>
              <a:t> 3</a:t>
            </a:r>
            <a:r>
              <a:rPr lang="en-US" altLang="zh-CN" sz="2133" b="1" dirty="0">
                <a:latin typeface="Book Antiqua" panose="02040602050305030304" pitchFamily="18" charset="0"/>
                <a:ea typeface="微软雅黑" panose="020B0503020204020204" pitchFamily="34" charset="-122"/>
                <a:sym typeface="Symbol"/>
              </a:rPr>
              <a:t></a:t>
            </a:r>
            <a:r>
              <a:rPr lang="en-US" altLang="zh-CN" sz="2133" b="1" dirty="0">
                <a:latin typeface="Book Antiqua" panose="02040602050305030304" pitchFamily="18" charset="0"/>
                <a:ea typeface="微软雅黑" panose="020B0503020204020204" pitchFamily="34" charset="-122"/>
              </a:rPr>
              <a:t>-4-5-H </a:t>
            </a:r>
            <a:r>
              <a:rPr lang="zh-CN" altLang="zh-CN" sz="2133" b="1" dirty="0">
                <a:latin typeface="Book Antiqua" panose="02040602050305030304" pitchFamily="18" charset="0"/>
                <a:ea typeface="微软雅黑" panose="020B0503020204020204" pitchFamily="34" charset="-122"/>
              </a:rPr>
              <a:t>：</a:t>
            </a:r>
            <a:br>
              <a:rPr lang="zh-CN" altLang="zh-CN" sz="2133" b="1" dirty="0">
                <a:latin typeface="Book Antiqua" panose="02040602050305030304" pitchFamily="18" charset="0"/>
                <a:ea typeface="微软雅黑" panose="020B0503020204020204" pitchFamily="34" charset="-122"/>
              </a:rPr>
            </a:br>
            <a:endParaRPr lang="zh-CN" altLang="en-US" sz="2133" b="1" dirty="0">
              <a:latin typeface="Book Antiqua" panose="02040602050305030304" pitchFamily="18" charset="0"/>
              <a:ea typeface="微软雅黑" panose="020B0503020204020204" pitchFamily="34" charset="-122"/>
            </a:endParaRPr>
          </a:p>
        </p:txBody>
      </p:sp>
      <p:sp>
        <p:nvSpPr>
          <p:cNvPr id="17" name="TextBox 16"/>
          <p:cNvSpPr txBox="1"/>
          <p:nvPr/>
        </p:nvSpPr>
        <p:spPr>
          <a:xfrm>
            <a:off x="5003602" y="5001693"/>
            <a:ext cx="2000264" cy="420564"/>
          </a:xfrm>
          <a:prstGeom prst="rect">
            <a:avLst/>
          </a:prstGeom>
          <a:noFill/>
        </p:spPr>
        <p:txBody>
          <a:bodyPr wrap="square" rtlCol="0">
            <a:spAutoFit/>
          </a:bodyPr>
          <a:lstStyle/>
          <a:p>
            <a:r>
              <a:rPr lang="zh-CN" altLang="zh-CN" sz="2133" b="1" dirty="0">
                <a:latin typeface="Book Antiqua" panose="02040602050305030304" pitchFamily="18" charset="0"/>
                <a:ea typeface="微软雅黑" panose="020B0503020204020204" pitchFamily="34" charset="-122"/>
              </a:rPr>
              <a:t>传动比</a:t>
            </a:r>
            <a:r>
              <a:rPr lang="zh-CN" altLang="en-US" sz="2133" b="1" dirty="0">
                <a:latin typeface="Book Antiqua" panose="02040602050305030304" pitchFamily="18" charset="0"/>
                <a:ea typeface="微软雅黑" panose="020B0503020204020204" pitchFamily="34" charset="-122"/>
              </a:rPr>
              <a:t>：</a:t>
            </a:r>
          </a:p>
        </p:txBody>
      </p:sp>
      <p:graphicFrame>
        <p:nvGraphicFramePr>
          <p:cNvPr id="208897" name="Object 1"/>
          <p:cNvGraphicFramePr>
            <a:graphicFrameLocks noChangeAspect="1"/>
          </p:cNvGraphicFramePr>
          <p:nvPr>
            <p:extLst>
              <p:ext uri="{D42A27DB-BD31-4B8C-83A1-F6EECF244321}">
                <p14:modId xmlns:p14="http://schemas.microsoft.com/office/powerpoint/2010/main" val="3261991733"/>
              </p:ext>
            </p:extLst>
          </p:nvPr>
        </p:nvGraphicFramePr>
        <p:xfrm>
          <a:off x="7939456" y="1915169"/>
          <a:ext cx="2169583" cy="732367"/>
        </p:xfrm>
        <a:graphic>
          <a:graphicData uri="http://schemas.openxmlformats.org/presentationml/2006/ole">
            <mc:AlternateContent xmlns:mc="http://schemas.openxmlformats.org/markup-compatibility/2006">
              <mc:Choice xmlns:v="urn:schemas-microsoft-com:vml" Requires="v">
                <p:oleObj spid="_x0000_s43071" name="Equation" r:id="rId6" imgW="952200" imgH="431640" progId="Equation.3">
                  <p:embed/>
                </p:oleObj>
              </mc:Choice>
              <mc:Fallback>
                <p:oleObj name="Equation" r:id="rId6" imgW="952200" imgH="431640" progId="Equation.3">
                  <p:embed/>
                  <p:pic>
                    <p:nvPicPr>
                      <p:cNvPr id="208897"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9456" y="1915169"/>
                        <a:ext cx="2169583" cy="732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
          <p:cNvGraphicFramePr>
            <a:graphicFrameLocks noChangeAspect="1"/>
          </p:cNvGraphicFramePr>
          <p:nvPr>
            <p:extLst>
              <p:ext uri="{D42A27DB-BD31-4B8C-83A1-F6EECF244321}">
                <p14:modId xmlns:p14="http://schemas.microsoft.com/office/powerpoint/2010/main" val="1558684560"/>
              </p:ext>
            </p:extLst>
          </p:nvPr>
        </p:nvGraphicFramePr>
        <p:xfrm>
          <a:off x="6203761" y="4891499"/>
          <a:ext cx="4859867" cy="732367"/>
        </p:xfrm>
        <a:graphic>
          <a:graphicData uri="http://schemas.openxmlformats.org/presentationml/2006/ole">
            <mc:AlternateContent xmlns:mc="http://schemas.openxmlformats.org/markup-compatibility/2006">
              <mc:Choice xmlns:v="urn:schemas-microsoft-com:vml" Requires="v">
                <p:oleObj spid="_x0000_s43072" name="Equation" r:id="rId8" imgW="2133360" imgH="431640" progId="Equation.3">
                  <p:embed/>
                </p:oleObj>
              </mc:Choice>
              <mc:Fallback>
                <p:oleObj name="Equation" r:id="rId8" imgW="2133360" imgH="431640" progId="Equation.3">
                  <p:embed/>
                  <p:pic>
                    <p:nvPicPr>
                      <p:cNvPr id="24"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3761" y="4891499"/>
                        <a:ext cx="4859867" cy="732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标题 1"/>
          <p:cNvSpPr txBox="1">
            <a:spLocks/>
          </p:cNvSpPr>
          <p:nvPr/>
        </p:nvSpPr>
        <p:spPr bwMode="auto">
          <a:xfrm>
            <a:off x="0" y="117107"/>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3200" b="1" dirty="0" smtClean="0">
                <a:solidFill>
                  <a:srgbClr val="002060"/>
                </a:solidFill>
                <a:latin typeface="Book Antiqua" panose="02040602050305030304" pitchFamily="18" charset="0"/>
                <a:ea typeface="微软雅黑" panose="020B0503020204020204" pitchFamily="34" charset="-122"/>
              </a:rPr>
              <a:t>混合轮系的传动比</a:t>
            </a:r>
            <a:endParaRPr lang="zh-CN" altLang="en-US" sz="3200" b="1" dirty="0">
              <a:solidFill>
                <a:srgbClr val="002060"/>
              </a:solidFill>
              <a:latin typeface="Book Antiqua" panose="02040602050305030304" pitchFamily="18" charset="0"/>
              <a:ea typeface="微软雅黑" panose="020B0503020204020204" pitchFamily="34" charset="-122"/>
            </a:endParaRPr>
          </a:p>
        </p:txBody>
      </p:sp>
      <p:sp>
        <p:nvSpPr>
          <p:cNvPr id="26" name="Text Box 22"/>
          <p:cNvSpPr txBox="1">
            <a:spLocks noChangeArrowheads="1"/>
          </p:cNvSpPr>
          <p:nvPr/>
        </p:nvSpPr>
        <p:spPr bwMode="auto">
          <a:xfrm>
            <a:off x="1506839" y="1140013"/>
            <a:ext cx="3406444" cy="420564"/>
          </a:xfrm>
          <a:prstGeom prst="rect">
            <a:avLst/>
          </a:prstGeom>
          <a:solidFill>
            <a:srgbClr val="92D050">
              <a:alpha val="70000"/>
            </a:srgbClr>
          </a:solidFill>
          <a:ln w="9525">
            <a:noFill/>
            <a:miter lim="800000"/>
            <a:headEnd/>
            <a:tailEnd/>
          </a:ln>
          <a:effectLst/>
        </p:spPr>
        <p:txBody>
          <a:bodyPr wrap="square">
            <a:spAutoFit/>
          </a:bodyPr>
          <a:lstStyle/>
          <a:p>
            <a:r>
              <a:rPr lang="zh-CN" altLang="en-US" sz="2133" b="1" dirty="0">
                <a:latin typeface="Book Antiqua" panose="02040602050305030304" pitchFamily="18" charset="0"/>
                <a:ea typeface="微软雅黑" panose="020B0503020204020204" pitchFamily="34" charset="-122"/>
              </a:rPr>
              <a:t>区分周转轮系和定轴轮系</a:t>
            </a:r>
          </a:p>
        </p:txBody>
      </p:sp>
      <p:sp>
        <p:nvSpPr>
          <p:cNvPr id="27" name="Text Box 23"/>
          <p:cNvSpPr txBox="1">
            <a:spLocks noChangeArrowheads="1"/>
          </p:cNvSpPr>
          <p:nvPr/>
        </p:nvSpPr>
        <p:spPr bwMode="auto">
          <a:xfrm rot="19980000">
            <a:off x="7058932" y="2764527"/>
            <a:ext cx="3748142" cy="420564"/>
          </a:xfrm>
          <a:prstGeom prst="rect">
            <a:avLst/>
          </a:prstGeom>
          <a:solidFill>
            <a:srgbClr val="92D050"/>
          </a:solidFill>
          <a:ln w="9525">
            <a:noFill/>
            <a:miter lim="800000"/>
            <a:headEnd/>
            <a:tailEnd/>
          </a:ln>
          <a:effectLst/>
        </p:spPr>
        <p:txBody>
          <a:bodyPr wrap="none">
            <a:spAutoFit/>
          </a:bodyPr>
          <a:lstStyle/>
          <a:p>
            <a:pPr algn="ctr"/>
            <a:r>
              <a:rPr lang="zh-CN" altLang="en-US" sz="2133" b="1" dirty="0">
                <a:latin typeface="Book Antiqua" panose="02040602050305030304" pitchFamily="18" charset="0"/>
                <a:ea typeface="微软雅黑" panose="020B0503020204020204" pitchFamily="34" charset="-122"/>
              </a:rPr>
              <a:t>分别列出各轮系传动比计算式</a:t>
            </a:r>
          </a:p>
        </p:txBody>
      </p:sp>
      <p:sp>
        <p:nvSpPr>
          <p:cNvPr id="28" name="Text Box 24"/>
          <p:cNvSpPr txBox="1">
            <a:spLocks noChangeArrowheads="1"/>
          </p:cNvSpPr>
          <p:nvPr/>
        </p:nvSpPr>
        <p:spPr bwMode="auto">
          <a:xfrm>
            <a:off x="4814947" y="4308071"/>
            <a:ext cx="2377574" cy="420564"/>
          </a:xfrm>
          <a:prstGeom prst="rect">
            <a:avLst/>
          </a:prstGeom>
          <a:solidFill>
            <a:srgbClr val="92D050"/>
          </a:solidFill>
          <a:ln w="9525">
            <a:noFill/>
            <a:miter lim="800000"/>
            <a:headEnd/>
            <a:tailEnd/>
          </a:ln>
          <a:effectLst/>
        </p:spPr>
        <p:txBody>
          <a:bodyPr wrap="none">
            <a:spAutoFit/>
          </a:bodyPr>
          <a:lstStyle/>
          <a:p>
            <a:pPr algn="ctr"/>
            <a:r>
              <a:rPr lang="zh-CN" altLang="en-US" sz="2133" b="1" dirty="0">
                <a:latin typeface="Book Antiqua" panose="02040602050305030304" pitchFamily="18" charset="0"/>
                <a:ea typeface="微软雅黑" panose="020B0503020204020204" pitchFamily="34" charset="-122"/>
              </a:rPr>
              <a:t>找出轮系间的联系</a:t>
            </a:r>
          </a:p>
        </p:txBody>
      </p:sp>
      <p:sp>
        <p:nvSpPr>
          <p:cNvPr id="29" name="Text Box 25"/>
          <p:cNvSpPr txBox="1">
            <a:spLocks noChangeArrowheads="1"/>
          </p:cNvSpPr>
          <p:nvPr/>
        </p:nvSpPr>
        <p:spPr bwMode="auto">
          <a:xfrm>
            <a:off x="8757582" y="5076450"/>
            <a:ext cx="2254313" cy="420564"/>
          </a:xfrm>
          <a:prstGeom prst="rect">
            <a:avLst/>
          </a:prstGeom>
          <a:solidFill>
            <a:srgbClr val="92D050"/>
          </a:solidFill>
          <a:ln w="9525">
            <a:noFill/>
            <a:miter lim="800000"/>
            <a:headEnd/>
            <a:tailEnd/>
          </a:ln>
          <a:effectLst/>
        </p:spPr>
        <p:txBody>
          <a:bodyPr wrap="square">
            <a:spAutoFit/>
          </a:bodyPr>
          <a:lstStyle/>
          <a:p>
            <a:pPr algn="ctr"/>
            <a:r>
              <a:rPr lang="zh-CN" altLang="en-US" sz="2133" b="1" dirty="0">
                <a:latin typeface="Book Antiqua" panose="02040602050305030304" pitchFamily="18" charset="0"/>
                <a:ea typeface="微软雅黑" panose="020B0503020204020204" pitchFamily="34" charset="-122"/>
              </a:rPr>
              <a:t>联立求解方程式</a:t>
            </a:r>
          </a:p>
        </p:txBody>
      </p:sp>
      <p:sp>
        <p:nvSpPr>
          <p:cNvPr id="30" name="TextBox 29"/>
          <p:cNvSpPr txBox="1"/>
          <p:nvPr/>
        </p:nvSpPr>
        <p:spPr>
          <a:xfrm>
            <a:off x="7209726" y="4308072"/>
            <a:ext cx="1795035" cy="420564"/>
          </a:xfrm>
          <a:prstGeom prst="rect">
            <a:avLst/>
          </a:prstGeom>
          <a:noFill/>
        </p:spPr>
        <p:txBody>
          <a:bodyPr wrap="square" rtlCol="0">
            <a:spAutoFit/>
          </a:bodyPr>
          <a:lstStyle/>
          <a:p>
            <a:r>
              <a:rPr lang="zh-CN" altLang="en-US" sz="2133" b="1" dirty="0">
                <a:latin typeface="Book Antiqua" panose="02040602050305030304" pitchFamily="18" charset="0"/>
                <a:ea typeface="微软雅黑" panose="020B0503020204020204" pitchFamily="34" charset="-122"/>
                <a:cs typeface="Times New Roman" pitchFamily="18" charset="0"/>
              </a:rPr>
              <a:t>（</a:t>
            </a:r>
            <a:r>
              <a:rPr lang="en-US" altLang="zh-CN" sz="2133" b="1" i="1" dirty="0">
                <a:latin typeface="Book Antiqua" panose="02040602050305030304" pitchFamily="18" charset="0"/>
                <a:ea typeface="微软雅黑" panose="020B0503020204020204" pitchFamily="34" charset="-122"/>
              </a:rPr>
              <a:t>w</a:t>
            </a:r>
            <a:r>
              <a:rPr lang="en-US" altLang="zh-CN" sz="2133" b="1" baseline="-25000" dirty="0">
                <a:latin typeface="Book Antiqua" panose="02040602050305030304" pitchFamily="18" charset="0"/>
                <a:ea typeface="微软雅黑" panose="020B0503020204020204" pitchFamily="34" charset="-122"/>
                <a:cs typeface="Times New Roman" pitchFamily="18" charset="0"/>
              </a:rPr>
              <a:t> 3</a:t>
            </a:r>
            <a:r>
              <a:rPr lang="en-US" altLang="zh-CN" sz="2133" b="1" dirty="0">
                <a:latin typeface="Book Antiqua" panose="02040602050305030304" pitchFamily="18" charset="0"/>
                <a:ea typeface="微软雅黑" panose="020B0503020204020204" pitchFamily="34" charset="-122"/>
              </a:rPr>
              <a:t>=</a:t>
            </a:r>
            <a:r>
              <a:rPr lang="en-US" altLang="zh-CN" sz="2133" b="1" i="1" dirty="0">
                <a:latin typeface="Book Antiqua" panose="02040602050305030304" pitchFamily="18" charset="0"/>
                <a:ea typeface="微软雅黑" panose="020B0503020204020204" pitchFamily="34" charset="-122"/>
              </a:rPr>
              <a:t>w</a:t>
            </a:r>
            <a:r>
              <a:rPr lang="en-US" altLang="zh-CN" sz="2133" b="1" baseline="-25000" dirty="0">
                <a:latin typeface="Book Antiqua" panose="02040602050305030304" pitchFamily="18" charset="0"/>
                <a:ea typeface="微软雅黑" panose="020B0503020204020204" pitchFamily="34" charset="-122"/>
                <a:cs typeface="Times New Roman" pitchFamily="18" charset="0"/>
              </a:rPr>
              <a:t> 3</a:t>
            </a:r>
            <a:r>
              <a:rPr lang="en-US" altLang="zh-CN" sz="2133" b="1" baseline="-25000" dirty="0">
                <a:latin typeface="Book Antiqua" panose="02040602050305030304" pitchFamily="18" charset="0"/>
                <a:ea typeface="微软雅黑" panose="020B0503020204020204" pitchFamily="34" charset="-122"/>
                <a:cs typeface="Times New Roman" pitchFamily="18" charset="0"/>
                <a:sym typeface="Symbol"/>
              </a:rPr>
              <a:t></a:t>
            </a:r>
            <a:r>
              <a:rPr lang="zh-CN" altLang="en-US" sz="2133" b="1" dirty="0">
                <a:latin typeface="Book Antiqua" panose="02040602050305030304" pitchFamily="18" charset="0"/>
                <a:ea typeface="微软雅黑" panose="020B0503020204020204" pitchFamily="34" charset="-122"/>
                <a:cs typeface="Times New Roman" pitchFamily="18" charset="0"/>
              </a:rPr>
              <a:t>）</a:t>
            </a:r>
            <a:endParaRPr lang="zh-CN" altLang="en-US" sz="2133" b="1" dirty="0">
              <a:latin typeface="Book Antiqua" panose="02040602050305030304" pitchFamily="18" charset="0"/>
              <a:ea typeface="微软雅黑" panose="020B0503020204020204" pitchFamily="34" charset="-122"/>
            </a:endParaRPr>
          </a:p>
        </p:txBody>
      </p:sp>
      <p:sp>
        <p:nvSpPr>
          <p:cNvPr id="2" name="圆角矩形 1"/>
          <p:cNvSpPr/>
          <p:nvPr/>
        </p:nvSpPr>
        <p:spPr>
          <a:xfrm>
            <a:off x="1506840" y="1617123"/>
            <a:ext cx="3406443" cy="454348"/>
          </a:xfrm>
          <a:prstGeom prst="round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31" name="圆角矩形 30"/>
          <p:cNvSpPr/>
          <p:nvPr/>
        </p:nvSpPr>
        <p:spPr>
          <a:xfrm>
            <a:off x="5155244" y="1447024"/>
            <a:ext cx="5929320" cy="2736683"/>
          </a:xfrm>
          <a:prstGeom prst="round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32" name="圆角矩形 31"/>
          <p:cNvSpPr/>
          <p:nvPr/>
        </p:nvSpPr>
        <p:spPr>
          <a:xfrm>
            <a:off x="4675191" y="4226238"/>
            <a:ext cx="6285597" cy="607773"/>
          </a:xfrm>
          <a:prstGeom prst="round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36" name="圆角矩形 35"/>
          <p:cNvSpPr/>
          <p:nvPr/>
        </p:nvSpPr>
        <p:spPr>
          <a:xfrm>
            <a:off x="4786307" y="4947108"/>
            <a:ext cx="6285597" cy="744413"/>
          </a:xfrm>
          <a:prstGeom prst="round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30529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ppt_w</p:attrName>
                                        </p:attrNameLst>
                                      </p:cBhvr>
                                      <p:tavLst>
                                        <p:tav tm="0">
                                          <p:val>
                                            <p:fltVal val="0"/>
                                          </p:val>
                                        </p:tav>
                                        <p:tav tm="100000">
                                          <p:val>
                                            <p:strVal val="#ppt_w"/>
                                          </p:val>
                                        </p:tav>
                                      </p:tavLst>
                                    </p:anim>
                                    <p:anim calcmode="lin" valueType="num">
                                      <p:cBhvr>
                                        <p:cTn id="45"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utoUpdateAnimBg="0"/>
      <p:bldP spid="27" grpId="0" animBg="1" autoUpdateAnimBg="0"/>
      <p:bldP spid="28" grpId="0" animBg="1" autoUpdateAnimBg="0"/>
      <p:bldP spid="29" grpId="0" animBg="1" autoUpdateAnimBg="0"/>
      <p:bldP spid="30" grpId="0"/>
      <p:bldP spid="2" grpId="0" animBg="1"/>
      <p:bldP spid="31" grpId="0" animBg="1"/>
      <p:bldP spid="32"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33494" y="59093"/>
            <a:ext cx="5415414"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Book Antiqua" panose="02040602050305030304" pitchFamily="18" charset="0"/>
                <a:ea typeface="微软雅黑" panose="020B0503020204020204" pitchFamily="34" charset="-122"/>
              </a:rPr>
              <a:t>机构的组成</a:t>
            </a:r>
            <a:r>
              <a:rPr lang="zh-CN" altLang="en-US" b="1" dirty="0" smtClean="0">
                <a:latin typeface="Book Antiqua" panose="02040602050305030304" pitchFamily="18" charset="0"/>
                <a:ea typeface="微软雅黑" panose="020B0503020204020204" pitchFamily="34" charset="-122"/>
              </a:rPr>
              <a:t>原理与结构分析</a:t>
            </a:r>
            <a:endParaRPr lang="zh-CN" altLang="en-US" b="1" dirty="0">
              <a:latin typeface="Book Antiqua" panose="02040602050305030304" pitchFamily="18" charset="0"/>
              <a:ea typeface="微软雅黑" panose="020B0503020204020204" pitchFamily="34" charset="-122"/>
            </a:endParaRPr>
          </a:p>
        </p:txBody>
      </p:sp>
      <p:sp>
        <p:nvSpPr>
          <p:cNvPr id="177" name="TextBox 176"/>
          <p:cNvSpPr txBox="1">
            <a:spLocks noChangeArrowheads="1"/>
          </p:cNvSpPr>
          <p:nvPr/>
        </p:nvSpPr>
        <p:spPr bwMode="auto">
          <a:xfrm>
            <a:off x="1664586" y="4461221"/>
            <a:ext cx="1617751" cy="379656"/>
          </a:xfrm>
          <a:prstGeom prst="rect">
            <a:avLst/>
          </a:prstGeom>
          <a:noFill/>
          <a:ln w="9525">
            <a:noFill/>
            <a:miter lim="800000"/>
            <a:headEnd/>
            <a:tailEnd/>
          </a:ln>
        </p:spPr>
        <p:txBody>
          <a:bodyPr wrap="none">
            <a:spAutoFit/>
          </a:bodyPr>
          <a:lstStyle/>
          <a:p>
            <a:pPr>
              <a:defRPr/>
            </a:pPr>
            <a:r>
              <a:rPr lang="zh-CN" altLang="en-US" sz="1867" b="1" dirty="0">
                <a:solidFill>
                  <a:srgbClr val="002060"/>
                </a:solidFill>
                <a:latin typeface="Book Antiqua" panose="02040602050305030304" pitchFamily="18" charset="0"/>
                <a:ea typeface="微软雅黑" panose="020B0503020204020204" pitchFamily="34" charset="-122"/>
              </a:rPr>
              <a:t>平面六杆机构</a:t>
            </a:r>
          </a:p>
        </p:txBody>
      </p:sp>
      <p:grpSp>
        <p:nvGrpSpPr>
          <p:cNvPr id="246" name="组合 245"/>
          <p:cNvGrpSpPr/>
          <p:nvPr/>
        </p:nvGrpSpPr>
        <p:grpSpPr>
          <a:xfrm>
            <a:off x="816709" y="2337546"/>
            <a:ext cx="3121507" cy="1682127"/>
            <a:chOff x="1289339" y="2432365"/>
            <a:chExt cx="2341130" cy="1261595"/>
          </a:xfrm>
        </p:grpSpPr>
        <p:sp>
          <p:nvSpPr>
            <p:cNvPr id="44" name="弧形 43"/>
            <p:cNvSpPr/>
            <p:nvPr/>
          </p:nvSpPr>
          <p:spPr>
            <a:xfrm>
              <a:off x="1289339" y="3140471"/>
              <a:ext cx="541099" cy="541099"/>
            </a:xfrm>
            <a:prstGeom prst="arc">
              <a:avLst>
                <a:gd name="adj1" fmla="val 14836982"/>
                <a:gd name="adj2" fmla="val 20028951"/>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63" name="组合 62"/>
            <p:cNvGrpSpPr/>
            <p:nvPr/>
          </p:nvGrpSpPr>
          <p:grpSpPr>
            <a:xfrm>
              <a:off x="1375746" y="2432365"/>
              <a:ext cx="2254723" cy="1261595"/>
              <a:chOff x="1375746" y="2432365"/>
              <a:chExt cx="2254723" cy="1261595"/>
            </a:xfrm>
          </p:grpSpPr>
          <p:sp>
            <p:nvSpPr>
              <p:cNvPr id="10" name="椭圆 9"/>
              <p:cNvSpPr/>
              <p:nvPr/>
            </p:nvSpPr>
            <p:spPr>
              <a:xfrm>
                <a:off x="1531910" y="3359805"/>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Book Antiqua" panose="02040602050305030304" pitchFamily="18" charset="0"/>
                  <a:ea typeface="微软雅黑" panose="020B0503020204020204" pitchFamily="34" charset="-122"/>
                </a:endParaRPr>
              </a:p>
            </p:txBody>
          </p:sp>
          <p:grpSp>
            <p:nvGrpSpPr>
              <p:cNvPr id="11" name="组合 10"/>
              <p:cNvGrpSpPr/>
              <p:nvPr/>
            </p:nvGrpSpPr>
            <p:grpSpPr>
              <a:xfrm>
                <a:off x="1464980" y="3410649"/>
                <a:ext cx="176868" cy="91762"/>
                <a:chOff x="5136457" y="4602144"/>
                <a:chExt cx="176868" cy="91762"/>
              </a:xfrm>
            </p:grpSpPr>
            <p:cxnSp>
              <p:nvCxnSpPr>
                <p:cNvPr id="12" name="直接连接符 11"/>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椭圆 19"/>
              <p:cNvSpPr/>
              <p:nvPr/>
            </p:nvSpPr>
            <p:spPr>
              <a:xfrm>
                <a:off x="2383820" y="2963793"/>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1" name="椭圆 20"/>
              <p:cNvSpPr/>
              <p:nvPr/>
            </p:nvSpPr>
            <p:spPr>
              <a:xfrm>
                <a:off x="1677542" y="2907239"/>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2" name="椭圆 21"/>
              <p:cNvSpPr/>
              <p:nvPr/>
            </p:nvSpPr>
            <p:spPr>
              <a:xfrm>
                <a:off x="2649588" y="2634233"/>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3" name="椭圆 22"/>
              <p:cNvSpPr/>
              <p:nvPr/>
            </p:nvSpPr>
            <p:spPr>
              <a:xfrm>
                <a:off x="3279031" y="2713012"/>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4" name="椭圆 23"/>
              <p:cNvSpPr/>
              <p:nvPr/>
            </p:nvSpPr>
            <p:spPr>
              <a:xfrm>
                <a:off x="3403997" y="3309601"/>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5" name="椭圆 24"/>
              <p:cNvSpPr/>
              <p:nvPr/>
            </p:nvSpPr>
            <p:spPr>
              <a:xfrm>
                <a:off x="2446250" y="3551243"/>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Book Antiqua" panose="02040602050305030304" pitchFamily="18" charset="0"/>
                  <a:ea typeface="微软雅黑" panose="020B0503020204020204" pitchFamily="34" charset="-122"/>
                </a:endParaRPr>
              </a:p>
            </p:txBody>
          </p:sp>
          <p:grpSp>
            <p:nvGrpSpPr>
              <p:cNvPr id="26" name="组合 25"/>
              <p:cNvGrpSpPr/>
              <p:nvPr/>
            </p:nvGrpSpPr>
            <p:grpSpPr>
              <a:xfrm>
                <a:off x="2379320" y="3602087"/>
                <a:ext cx="176868" cy="91762"/>
                <a:chOff x="5136457" y="4602144"/>
                <a:chExt cx="176868" cy="91762"/>
              </a:xfrm>
            </p:grpSpPr>
            <p:cxnSp>
              <p:nvCxnSpPr>
                <p:cNvPr id="27" name="直接连接符 26"/>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a:endCxn id="21" idx="3"/>
              </p:cNvCxnSpPr>
              <p:nvPr/>
            </p:nvCxnSpPr>
            <p:spPr>
              <a:xfrm flipV="1">
                <a:off x="1566963" y="2952801"/>
                <a:ext cx="118396" cy="403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1" idx="6"/>
              </p:cNvCxnSpPr>
              <p:nvPr/>
            </p:nvCxnSpPr>
            <p:spPr>
              <a:xfrm>
                <a:off x="1730921" y="2933929"/>
                <a:ext cx="648399" cy="565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0" idx="5"/>
                <a:endCxn id="25" idx="0"/>
              </p:cNvCxnSpPr>
              <p:nvPr/>
            </p:nvCxnSpPr>
            <p:spPr>
              <a:xfrm>
                <a:off x="2429382" y="3009355"/>
                <a:ext cx="43558" cy="541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2" idx="2"/>
                <a:endCxn id="21" idx="7"/>
              </p:cNvCxnSpPr>
              <p:nvPr/>
            </p:nvCxnSpPr>
            <p:spPr>
              <a:xfrm flipH="1">
                <a:off x="1723104" y="2660923"/>
                <a:ext cx="926484" cy="254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22" idx="6"/>
              </p:cNvCxnSpPr>
              <p:nvPr/>
            </p:nvCxnSpPr>
            <p:spPr>
              <a:xfrm flipH="1" flipV="1">
                <a:off x="2702967" y="2660923"/>
                <a:ext cx="576064" cy="78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24" idx="0"/>
                <a:endCxn id="23" idx="4"/>
              </p:cNvCxnSpPr>
              <p:nvPr/>
            </p:nvCxnSpPr>
            <p:spPr>
              <a:xfrm flipH="1" flipV="1">
                <a:off x="3305721" y="2766391"/>
                <a:ext cx="124966" cy="543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20" idx="7"/>
                <a:endCxn id="22" idx="3"/>
              </p:cNvCxnSpPr>
              <p:nvPr/>
            </p:nvCxnSpPr>
            <p:spPr>
              <a:xfrm flipV="1">
                <a:off x="2429382" y="2679795"/>
                <a:ext cx="228023" cy="291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84" name="TextBox 7183"/>
              <p:cNvSpPr txBox="1"/>
              <p:nvPr/>
            </p:nvSpPr>
            <p:spPr>
              <a:xfrm>
                <a:off x="1552948" y="3234650"/>
                <a:ext cx="231073"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A</a:t>
                </a:r>
                <a:endParaRPr lang="zh-CN" altLang="en-US" sz="1333" i="1" dirty="0">
                  <a:latin typeface="Book Antiqua" panose="02040602050305030304" pitchFamily="18" charset="0"/>
                  <a:ea typeface="微软雅黑" panose="020B0503020204020204" pitchFamily="34" charset="-122"/>
                </a:endParaRPr>
              </a:p>
            </p:txBody>
          </p:sp>
          <p:cxnSp>
            <p:nvCxnSpPr>
              <p:cNvPr id="70" name="直接连接符 69"/>
              <p:cNvCxnSpPr/>
              <p:nvPr/>
            </p:nvCxnSpPr>
            <p:spPr>
              <a:xfrm flipV="1">
                <a:off x="2317049" y="2688117"/>
                <a:ext cx="228023" cy="29181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2237429" y="2713012"/>
                <a:ext cx="199770" cy="26115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240000" flipV="1">
                <a:off x="2146694" y="2764010"/>
                <a:ext cx="167974" cy="1977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2057114" y="2787989"/>
                <a:ext cx="134117" cy="17263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970351" y="2817591"/>
                <a:ext cx="114011" cy="13588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1884404" y="2843591"/>
                <a:ext cx="85947" cy="102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420000" flipV="1">
                <a:off x="1801967" y="2883152"/>
                <a:ext cx="36110" cy="541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3335948" y="3359805"/>
                <a:ext cx="176868" cy="91762"/>
                <a:chOff x="5136457" y="4602144"/>
                <a:chExt cx="176868" cy="91762"/>
              </a:xfrm>
            </p:grpSpPr>
            <p:cxnSp>
              <p:nvCxnSpPr>
                <p:cNvPr id="95" name="直接连接符 94"/>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p:cNvSpPr txBox="1"/>
              <p:nvPr/>
            </p:nvSpPr>
            <p:spPr>
              <a:xfrm>
                <a:off x="1443663" y="2762241"/>
                <a:ext cx="216646"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B</a:t>
                </a:r>
                <a:endParaRPr lang="zh-CN" altLang="en-US" sz="1333" i="1" dirty="0">
                  <a:latin typeface="Book Antiqua" panose="02040602050305030304" pitchFamily="18" charset="0"/>
                  <a:ea typeface="微软雅黑" panose="020B0503020204020204" pitchFamily="34" charset="-122"/>
                </a:endParaRPr>
              </a:p>
            </p:txBody>
          </p:sp>
          <p:sp>
            <p:nvSpPr>
              <p:cNvPr id="103" name="TextBox 102"/>
              <p:cNvSpPr txBox="1"/>
              <p:nvPr/>
            </p:nvSpPr>
            <p:spPr>
              <a:xfrm>
                <a:off x="2181617" y="2966600"/>
                <a:ext cx="223860"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C</a:t>
                </a:r>
                <a:endParaRPr lang="zh-CN" altLang="en-US" sz="1333" i="1" dirty="0">
                  <a:latin typeface="Book Antiqua" panose="02040602050305030304" pitchFamily="18" charset="0"/>
                  <a:ea typeface="微软雅黑" panose="020B0503020204020204" pitchFamily="34" charset="-122"/>
                </a:endParaRPr>
              </a:p>
            </p:txBody>
          </p:sp>
          <p:sp>
            <p:nvSpPr>
              <p:cNvPr id="104" name="TextBox 103"/>
              <p:cNvSpPr txBox="1"/>
              <p:nvPr/>
            </p:nvSpPr>
            <p:spPr>
              <a:xfrm>
                <a:off x="2463758" y="3443304"/>
                <a:ext cx="238287"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D</a:t>
                </a:r>
                <a:endParaRPr lang="zh-CN" altLang="en-US" sz="1333" i="1" dirty="0">
                  <a:latin typeface="Book Antiqua" panose="02040602050305030304" pitchFamily="18" charset="0"/>
                  <a:ea typeface="微软雅黑" panose="020B0503020204020204" pitchFamily="34" charset="-122"/>
                </a:endParaRPr>
              </a:p>
            </p:txBody>
          </p:sp>
          <p:sp>
            <p:nvSpPr>
              <p:cNvPr id="105" name="TextBox 104"/>
              <p:cNvSpPr txBox="1"/>
              <p:nvPr/>
            </p:nvSpPr>
            <p:spPr>
              <a:xfrm>
                <a:off x="3399396" y="3182779"/>
                <a:ext cx="231073"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G</a:t>
                </a:r>
                <a:endParaRPr lang="zh-CN" altLang="en-US" sz="1333" i="1" dirty="0">
                  <a:latin typeface="Book Antiqua" panose="02040602050305030304" pitchFamily="18" charset="0"/>
                  <a:ea typeface="微软雅黑" panose="020B0503020204020204" pitchFamily="34" charset="-122"/>
                </a:endParaRPr>
              </a:p>
            </p:txBody>
          </p:sp>
          <p:sp>
            <p:nvSpPr>
              <p:cNvPr id="106" name="TextBox 105"/>
              <p:cNvSpPr txBox="1"/>
              <p:nvPr/>
            </p:nvSpPr>
            <p:spPr>
              <a:xfrm>
                <a:off x="3282203" y="2589901"/>
                <a:ext cx="209433"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F</a:t>
                </a:r>
                <a:endParaRPr lang="zh-CN" altLang="en-US" sz="1333" i="1" dirty="0">
                  <a:latin typeface="Book Antiqua" panose="02040602050305030304" pitchFamily="18" charset="0"/>
                  <a:ea typeface="微软雅黑" panose="020B0503020204020204" pitchFamily="34" charset="-122"/>
                </a:endParaRPr>
              </a:p>
            </p:txBody>
          </p:sp>
          <p:sp>
            <p:nvSpPr>
              <p:cNvPr id="107" name="TextBox 106"/>
              <p:cNvSpPr txBox="1"/>
              <p:nvPr/>
            </p:nvSpPr>
            <p:spPr>
              <a:xfrm>
                <a:off x="2598426" y="2432365"/>
                <a:ext cx="216646"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E</a:t>
                </a:r>
                <a:endParaRPr lang="zh-CN" altLang="en-US" sz="1333" i="1" dirty="0">
                  <a:latin typeface="Book Antiqua" panose="02040602050305030304" pitchFamily="18" charset="0"/>
                  <a:ea typeface="微软雅黑" panose="020B0503020204020204" pitchFamily="34" charset="-122"/>
                </a:endParaRPr>
              </a:p>
            </p:txBody>
          </p:sp>
          <p:cxnSp>
            <p:nvCxnSpPr>
              <p:cNvPr id="109" name="直接连接符 108"/>
              <p:cNvCxnSpPr/>
              <p:nvPr/>
            </p:nvCxnSpPr>
            <p:spPr>
              <a:xfrm flipV="1">
                <a:off x="1375746" y="3161459"/>
                <a:ext cx="82043" cy="21320"/>
              </a:xfrm>
              <a:prstGeom prst="line">
                <a:avLst/>
              </a:prstGeom>
              <a:ln>
                <a:solidFill>
                  <a:srgbClr val="C00000"/>
                </a:solidFill>
                <a:headEnd type="triangle"/>
                <a:tailEnd type="none" w="sm" len="lg"/>
              </a:ln>
            </p:spPr>
            <p:style>
              <a:lnRef idx="1">
                <a:schemeClr val="accent1"/>
              </a:lnRef>
              <a:fillRef idx="0">
                <a:schemeClr val="accent1"/>
              </a:fillRef>
              <a:effectRef idx="0">
                <a:schemeClr val="accent1"/>
              </a:effectRef>
              <a:fontRef idx="minor">
                <a:schemeClr val="tx1"/>
              </a:fontRef>
            </p:style>
          </p:cxnSp>
          <p:sp>
            <p:nvSpPr>
              <p:cNvPr id="179" name="TextBox 178"/>
              <p:cNvSpPr txBox="1"/>
              <p:nvPr/>
            </p:nvSpPr>
            <p:spPr>
              <a:xfrm>
                <a:off x="1412921" y="3128478"/>
                <a:ext cx="202219"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1</a:t>
                </a:r>
                <a:endParaRPr lang="zh-CN" altLang="en-US" sz="1333" dirty="0">
                  <a:latin typeface="Book Antiqua" panose="02040602050305030304" pitchFamily="18" charset="0"/>
                  <a:ea typeface="微软雅黑" panose="020B0503020204020204" pitchFamily="34" charset="-122"/>
                </a:endParaRPr>
              </a:p>
            </p:txBody>
          </p:sp>
          <p:sp>
            <p:nvSpPr>
              <p:cNvPr id="180" name="TextBox 179"/>
              <p:cNvSpPr txBox="1"/>
              <p:nvPr/>
            </p:nvSpPr>
            <p:spPr>
              <a:xfrm>
                <a:off x="2084362" y="2556684"/>
                <a:ext cx="202219"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2</a:t>
                </a:r>
                <a:endParaRPr lang="zh-CN" altLang="en-US" sz="1333" dirty="0">
                  <a:latin typeface="Book Antiqua" panose="02040602050305030304" pitchFamily="18" charset="0"/>
                  <a:ea typeface="微软雅黑" panose="020B0503020204020204" pitchFamily="34" charset="-122"/>
                </a:endParaRPr>
              </a:p>
            </p:txBody>
          </p:sp>
          <p:sp>
            <p:nvSpPr>
              <p:cNvPr id="181" name="TextBox 180"/>
              <p:cNvSpPr txBox="1"/>
              <p:nvPr/>
            </p:nvSpPr>
            <p:spPr>
              <a:xfrm>
                <a:off x="2469729" y="3166670"/>
                <a:ext cx="202219"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3</a:t>
                </a:r>
                <a:endParaRPr lang="zh-CN" altLang="en-US" sz="1333" dirty="0">
                  <a:latin typeface="Book Antiqua" panose="02040602050305030304" pitchFamily="18" charset="0"/>
                  <a:ea typeface="微软雅黑" panose="020B0503020204020204" pitchFamily="34" charset="-122"/>
                </a:endParaRPr>
              </a:p>
            </p:txBody>
          </p:sp>
          <p:sp>
            <p:nvSpPr>
              <p:cNvPr id="182" name="TextBox 181"/>
              <p:cNvSpPr txBox="1"/>
              <p:nvPr/>
            </p:nvSpPr>
            <p:spPr>
              <a:xfrm>
                <a:off x="2900446" y="2463000"/>
                <a:ext cx="202219"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4</a:t>
                </a:r>
                <a:endParaRPr lang="zh-CN" altLang="en-US" sz="1333" dirty="0">
                  <a:latin typeface="Book Antiqua" panose="02040602050305030304" pitchFamily="18" charset="0"/>
                  <a:ea typeface="微软雅黑" panose="020B0503020204020204" pitchFamily="34" charset="-122"/>
                </a:endParaRPr>
              </a:p>
            </p:txBody>
          </p:sp>
          <p:sp>
            <p:nvSpPr>
              <p:cNvPr id="183" name="TextBox 182"/>
              <p:cNvSpPr txBox="1"/>
              <p:nvPr/>
            </p:nvSpPr>
            <p:spPr>
              <a:xfrm>
                <a:off x="3386607" y="2907239"/>
                <a:ext cx="202219"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5</a:t>
                </a:r>
                <a:endParaRPr lang="zh-CN" altLang="en-US" sz="1333" dirty="0">
                  <a:latin typeface="Book Antiqua" panose="02040602050305030304" pitchFamily="18" charset="0"/>
                  <a:ea typeface="微软雅黑" panose="020B0503020204020204" pitchFamily="34" charset="-122"/>
                </a:endParaRPr>
              </a:p>
            </p:txBody>
          </p:sp>
          <p:sp>
            <p:nvSpPr>
              <p:cNvPr id="184" name="TextBox 183"/>
              <p:cNvSpPr txBox="1"/>
              <p:nvPr/>
            </p:nvSpPr>
            <p:spPr>
              <a:xfrm>
                <a:off x="1436043" y="3470870"/>
                <a:ext cx="202219"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6</a:t>
                </a:r>
                <a:endParaRPr lang="zh-CN" altLang="en-US" sz="1333" dirty="0">
                  <a:latin typeface="Book Antiqua" panose="02040602050305030304" pitchFamily="18" charset="0"/>
                  <a:ea typeface="微软雅黑" panose="020B0503020204020204" pitchFamily="34" charset="-122"/>
                </a:endParaRPr>
              </a:p>
            </p:txBody>
          </p:sp>
        </p:grpSp>
      </p:grpSp>
      <p:grpSp>
        <p:nvGrpSpPr>
          <p:cNvPr id="2" name="组合 1"/>
          <p:cNvGrpSpPr/>
          <p:nvPr/>
        </p:nvGrpSpPr>
        <p:grpSpPr>
          <a:xfrm>
            <a:off x="4065927" y="2334367"/>
            <a:ext cx="3134209" cy="2105592"/>
            <a:chOff x="3726253" y="2429981"/>
            <a:chExt cx="2350657" cy="1579194"/>
          </a:xfrm>
        </p:grpSpPr>
        <p:cxnSp>
          <p:nvCxnSpPr>
            <p:cNvPr id="146" name="直接连接符 145"/>
            <p:cNvCxnSpPr>
              <a:stCxn id="133" idx="7"/>
              <a:endCxn id="280" idx="3"/>
            </p:cNvCxnSpPr>
            <p:nvPr/>
          </p:nvCxnSpPr>
          <p:spPr>
            <a:xfrm flipV="1">
              <a:off x="4875822" y="2659902"/>
              <a:ext cx="244170" cy="309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a:off x="4830260" y="2961409"/>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34" name="椭圆 133"/>
            <p:cNvSpPr/>
            <p:nvPr/>
          </p:nvSpPr>
          <p:spPr>
            <a:xfrm>
              <a:off x="4123982" y="2904855"/>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36" name="椭圆 135"/>
            <p:cNvSpPr/>
            <p:nvPr/>
          </p:nvSpPr>
          <p:spPr>
            <a:xfrm>
              <a:off x="5725471" y="2710628"/>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37" name="椭圆 136"/>
            <p:cNvSpPr/>
            <p:nvPr/>
          </p:nvSpPr>
          <p:spPr>
            <a:xfrm>
              <a:off x="5850437" y="3307217"/>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38" name="椭圆 137"/>
            <p:cNvSpPr/>
            <p:nvPr/>
          </p:nvSpPr>
          <p:spPr>
            <a:xfrm>
              <a:off x="4892690" y="3548859"/>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Book Antiqua" panose="02040602050305030304" pitchFamily="18" charset="0"/>
                <a:ea typeface="微软雅黑" panose="020B0503020204020204" pitchFamily="34" charset="-122"/>
              </a:endParaRPr>
            </a:p>
          </p:txBody>
        </p:sp>
        <p:cxnSp>
          <p:nvCxnSpPr>
            <p:cNvPr id="141" name="直接连接符 140"/>
            <p:cNvCxnSpPr>
              <a:stCxn id="134" idx="6"/>
            </p:cNvCxnSpPr>
            <p:nvPr/>
          </p:nvCxnSpPr>
          <p:spPr>
            <a:xfrm>
              <a:off x="4177361" y="2931545"/>
              <a:ext cx="648399" cy="565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33" idx="5"/>
              <a:endCxn id="138" idx="0"/>
            </p:cNvCxnSpPr>
            <p:nvPr/>
          </p:nvCxnSpPr>
          <p:spPr>
            <a:xfrm>
              <a:off x="4875822" y="3006971"/>
              <a:ext cx="43558" cy="541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280" idx="3"/>
              <a:endCxn id="134" idx="7"/>
            </p:cNvCxnSpPr>
            <p:nvPr/>
          </p:nvCxnSpPr>
          <p:spPr>
            <a:xfrm flipH="1">
              <a:off x="4169544" y="2659902"/>
              <a:ext cx="950448" cy="252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a:endCxn id="135" idx="6"/>
            </p:cNvCxnSpPr>
            <p:nvPr/>
          </p:nvCxnSpPr>
          <p:spPr>
            <a:xfrm flipH="1" flipV="1">
              <a:off x="5149407" y="2658539"/>
              <a:ext cx="576064" cy="78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37" idx="0"/>
              <a:endCxn id="136" idx="4"/>
            </p:cNvCxnSpPr>
            <p:nvPr/>
          </p:nvCxnSpPr>
          <p:spPr>
            <a:xfrm flipH="1" flipV="1">
              <a:off x="5752161" y="2764007"/>
              <a:ext cx="124966" cy="543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63489" y="2697538"/>
              <a:ext cx="228023" cy="28001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4681488" y="2734936"/>
              <a:ext cx="173080" cy="23341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21360000" flipV="1">
              <a:off x="4593134" y="2761626"/>
              <a:ext cx="167974" cy="1977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4503554" y="2785605"/>
              <a:ext cx="134117" cy="17263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V="1">
              <a:off x="4416791" y="2815207"/>
              <a:ext cx="114011" cy="13588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4330844" y="2841207"/>
              <a:ext cx="85947" cy="10200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rot="420000" flipV="1">
              <a:off x="4248407" y="2880768"/>
              <a:ext cx="36110" cy="541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3890103" y="2759857"/>
              <a:ext cx="216647"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B</a:t>
              </a:r>
              <a:endParaRPr lang="zh-CN" altLang="en-US" sz="1333" i="1" dirty="0">
                <a:latin typeface="Book Antiqua" panose="02040602050305030304" pitchFamily="18" charset="0"/>
                <a:ea typeface="微软雅黑" panose="020B0503020204020204" pitchFamily="34" charset="-122"/>
              </a:endParaRPr>
            </a:p>
          </p:txBody>
        </p:sp>
        <p:sp>
          <p:nvSpPr>
            <p:cNvPr id="157" name="TextBox 156"/>
            <p:cNvSpPr txBox="1"/>
            <p:nvPr/>
          </p:nvSpPr>
          <p:spPr>
            <a:xfrm>
              <a:off x="4628057" y="2964216"/>
              <a:ext cx="223860"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C</a:t>
              </a:r>
              <a:endParaRPr lang="zh-CN" altLang="en-US" sz="1333" i="1" dirty="0">
                <a:latin typeface="Book Antiqua" panose="02040602050305030304" pitchFamily="18" charset="0"/>
                <a:ea typeface="微软雅黑" panose="020B0503020204020204" pitchFamily="34" charset="-122"/>
              </a:endParaRPr>
            </a:p>
          </p:txBody>
        </p:sp>
        <p:sp>
          <p:nvSpPr>
            <p:cNvPr id="158" name="TextBox 157"/>
            <p:cNvSpPr txBox="1"/>
            <p:nvPr/>
          </p:nvSpPr>
          <p:spPr>
            <a:xfrm>
              <a:off x="4910198" y="3440920"/>
              <a:ext cx="238287"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D</a:t>
              </a:r>
              <a:endParaRPr lang="zh-CN" altLang="en-US" sz="1333" i="1" dirty="0">
                <a:latin typeface="Book Antiqua" panose="02040602050305030304" pitchFamily="18" charset="0"/>
                <a:ea typeface="微软雅黑" panose="020B0503020204020204" pitchFamily="34" charset="-122"/>
              </a:endParaRPr>
            </a:p>
          </p:txBody>
        </p:sp>
        <p:sp>
          <p:nvSpPr>
            <p:cNvPr id="159" name="TextBox 158"/>
            <p:cNvSpPr txBox="1"/>
            <p:nvPr/>
          </p:nvSpPr>
          <p:spPr>
            <a:xfrm>
              <a:off x="5845836" y="3180395"/>
              <a:ext cx="231074"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G</a:t>
              </a:r>
              <a:endParaRPr lang="zh-CN" altLang="en-US" sz="1333" i="1" dirty="0">
                <a:latin typeface="Book Antiqua" panose="02040602050305030304" pitchFamily="18" charset="0"/>
                <a:ea typeface="微软雅黑" panose="020B0503020204020204" pitchFamily="34" charset="-122"/>
              </a:endParaRPr>
            </a:p>
          </p:txBody>
        </p:sp>
        <p:sp>
          <p:nvSpPr>
            <p:cNvPr id="160" name="TextBox 159"/>
            <p:cNvSpPr txBox="1"/>
            <p:nvPr/>
          </p:nvSpPr>
          <p:spPr>
            <a:xfrm>
              <a:off x="5728643" y="2587517"/>
              <a:ext cx="209433"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F</a:t>
              </a:r>
              <a:endParaRPr lang="zh-CN" altLang="en-US" sz="1333" i="1" dirty="0">
                <a:latin typeface="Book Antiqua" panose="02040602050305030304" pitchFamily="18" charset="0"/>
                <a:ea typeface="微软雅黑" panose="020B0503020204020204" pitchFamily="34" charset="-122"/>
              </a:endParaRPr>
            </a:p>
          </p:txBody>
        </p:sp>
        <p:sp>
          <p:nvSpPr>
            <p:cNvPr id="161" name="TextBox 160"/>
            <p:cNvSpPr txBox="1"/>
            <p:nvPr/>
          </p:nvSpPr>
          <p:spPr>
            <a:xfrm>
              <a:off x="5044866" y="2429981"/>
              <a:ext cx="216647" cy="223090"/>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E</a:t>
              </a:r>
              <a:endParaRPr lang="zh-CN" altLang="en-US" sz="1333" i="1" dirty="0">
                <a:latin typeface="Book Antiqua" panose="02040602050305030304" pitchFamily="18" charset="0"/>
                <a:ea typeface="微软雅黑" panose="020B0503020204020204" pitchFamily="34" charset="-122"/>
              </a:endParaRPr>
            </a:p>
          </p:txBody>
        </p:sp>
        <p:sp>
          <p:nvSpPr>
            <p:cNvPr id="164" name="TextBox 163"/>
            <p:cNvSpPr txBox="1"/>
            <p:nvPr/>
          </p:nvSpPr>
          <p:spPr>
            <a:xfrm>
              <a:off x="4530802" y="2554300"/>
              <a:ext cx="202220"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2</a:t>
              </a:r>
              <a:endParaRPr lang="zh-CN" altLang="en-US" sz="1333" dirty="0">
                <a:latin typeface="Book Antiqua" panose="02040602050305030304" pitchFamily="18" charset="0"/>
                <a:ea typeface="微软雅黑" panose="020B0503020204020204" pitchFamily="34" charset="-122"/>
              </a:endParaRPr>
            </a:p>
          </p:txBody>
        </p:sp>
        <p:sp>
          <p:nvSpPr>
            <p:cNvPr id="165" name="TextBox 164"/>
            <p:cNvSpPr txBox="1"/>
            <p:nvPr/>
          </p:nvSpPr>
          <p:spPr>
            <a:xfrm>
              <a:off x="4916169" y="3164286"/>
              <a:ext cx="202220"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3</a:t>
              </a:r>
              <a:endParaRPr lang="zh-CN" altLang="en-US" sz="1333" dirty="0">
                <a:latin typeface="Book Antiqua" panose="02040602050305030304" pitchFamily="18" charset="0"/>
                <a:ea typeface="微软雅黑" panose="020B0503020204020204" pitchFamily="34" charset="-122"/>
              </a:endParaRPr>
            </a:p>
          </p:txBody>
        </p:sp>
        <p:sp>
          <p:nvSpPr>
            <p:cNvPr id="166" name="TextBox 165"/>
            <p:cNvSpPr txBox="1"/>
            <p:nvPr/>
          </p:nvSpPr>
          <p:spPr>
            <a:xfrm>
              <a:off x="5346886" y="2460616"/>
              <a:ext cx="202220"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4</a:t>
              </a:r>
              <a:endParaRPr lang="zh-CN" altLang="en-US" sz="1333" dirty="0">
                <a:latin typeface="Book Antiqua" panose="02040602050305030304" pitchFamily="18" charset="0"/>
                <a:ea typeface="微软雅黑" panose="020B0503020204020204" pitchFamily="34" charset="-122"/>
              </a:endParaRPr>
            </a:p>
          </p:txBody>
        </p:sp>
        <p:sp>
          <p:nvSpPr>
            <p:cNvPr id="167" name="TextBox 166"/>
            <p:cNvSpPr txBox="1"/>
            <p:nvPr/>
          </p:nvSpPr>
          <p:spPr>
            <a:xfrm>
              <a:off x="5833047" y="2904855"/>
              <a:ext cx="202220"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5</a:t>
              </a:r>
              <a:endParaRPr lang="zh-CN" altLang="en-US" sz="1333" dirty="0">
                <a:latin typeface="Book Antiqua" panose="02040602050305030304" pitchFamily="18" charset="0"/>
                <a:ea typeface="微软雅黑" panose="020B0503020204020204" pitchFamily="34" charset="-122"/>
              </a:endParaRPr>
            </a:p>
          </p:txBody>
        </p:sp>
        <p:grpSp>
          <p:nvGrpSpPr>
            <p:cNvPr id="127" name="组合 126"/>
            <p:cNvGrpSpPr/>
            <p:nvPr/>
          </p:nvGrpSpPr>
          <p:grpSpPr>
            <a:xfrm>
              <a:off x="3726253" y="3268015"/>
              <a:ext cx="541099" cy="741160"/>
              <a:chOff x="3735779" y="2950417"/>
              <a:chExt cx="541099" cy="741160"/>
            </a:xfrm>
          </p:grpSpPr>
          <p:sp>
            <p:nvSpPr>
              <p:cNvPr id="128" name="弧形 127"/>
              <p:cNvSpPr/>
              <p:nvPr/>
            </p:nvSpPr>
            <p:spPr>
              <a:xfrm>
                <a:off x="3735779" y="3138087"/>
                <a:ext cx="541099" cy="541099"/>
              </a:xfrm>
              <a:prstGeom prst="arc">
                <a:avLst>
                  <a:gd name="adj1" fmla="val 14836982"/>
                  <a:gd name="adj2" fmla="val 20028951"/>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30" name="椭圆 129"/>
              <p:cNvSpPr/>
              <p:nvPr/>
            </p:nvSpPr>
            <p:spPr>
              <a:xfrm>
                <a:off x="3978350" y="3357421"/>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Book Antiqua" panose="02040602050305030304" pitchFamily="18" charset="0"/>
                  <a:ea typeface="微软雅黑" panose="020B0503020204020204" pitchFamily="34" charset="-122"/>
                </a:endParaRPr>
              </a:p>
            </p:txBody>
          </p:sp>
          <p:grpSp>
            <p:nvGrpSpPr>
              <p:cNvPr id="197" name="组合 196"/>
              <p:cNvGrpSpPr/>
              <p:nvPr/>
            </p:nvGrpSpPr>
            <p:grpSpPr>
              <a:xfrm>
                <a:off x="3911420" y="3408265"/>
                <a:ext cx="176868" cy="91762"/>
                <a:chOff x="5136457" y="4602144"/>
                <a:chExt cx="176868" cy="91762"/>
              </a:xfrm>
            </p:grpSpPr>
            <p:cxnSp>
              <p:nvCxnSpPr>
                <p:cNvPr id="203" name="直接连接符 202"/>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8" name="直接连接符 197"/>
              <p:cNvCxnSpPr/>
              <p:nvPr/>
            </p:nvCxnSpPr>
            <p:spPr>
              <a:xfrm flipV="1">
                <a:off x="4013403" y="2950417"/>
                <a:ext cx="118396" cy="403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3999388" y="3232266"/>
                <a:ext cx="231074"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A</a:t>
                </a:r>
                <a:endParaRPr lang="zh-CN" altLang="en-US" sz="1333" i="1" dirty="0">
                  <a:latin typeface="Book Antiqua" panose="02040602050305030304" pitchFamily="18" charset="0"/>
                  <a:ea typeface="微软雅黑" panose="020B0503020204020204" pitchFamily="34" charset="-122"/>
                </a:endParaRPr>
              </a:p>
            </p:txBody>
          </p:sp>
          <p:cxnSp>
            <p:nvCxnSpPr>
              <p:cNvPr id="200" name="直接连接符 199"/>
              <p:cNvCxnSpPr/>
              <p:nvPr/>
            </p:nvCxnSpPr>
            <p:spPr>
              <a:xfrm flipV="1">
                <a:off x="3822186" y="3159075"/>
                <a:ext cx="82043" cy="21320"/>
              </a:xfrm>
              <a:prstGeom prst="line">
                <a:avLst/>
              </a:prstGeom>
              <a:ln>
                <a:solidFill>
                  <a:srgbClr val="C00000"/>
                </a:solidFill>
                <a:headEnd type="triangle"/>
                <a:tailEnd type="none" w="sm" len="lg"/>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3859361" y="3126094"/>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1</a:t>
                </a:r>
                <a:endParaRPr lang="zh-CN" altLang="en-US" sz="1333" dirty="0">
                  <a:latin typeface="Book Antiqua" panose="02040602050305030304" pitchFamily="18" charset="0"/>
                  <a:ea typeface="微软雅黑" panose="020B0503020204020204" pitchFamily="34" charset="-122"/>
                </a:endParaRPr>
              </a:p>
            </p:txBody>
          </p:sp>
          <p:sp>
            <p:nvSpPr>
              <p:cNvPr id="202" name="TextBox 201"/>
              <p:cNvSpPr txBox="1"/>
              <p:nvPr/>
            </p:nvSpPr>
            <p:spPr>
              <a:xfrm>
                <a:off x="3882483" y="3468486"/>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6</a:t>
                </a:r>
                <a:endParaRPr lang="zh-CN" altLang="en-US" sz="1333" dirty="0">
                  <a:latin typeface="Book Antiqua" panose="02040602050305030304" pitchFamily="18" charset="0"/>
                  <a:ea typeface="微软雅黑" panose="020B0503020204020204" pitchFamily="34" charset="-122"/>
                </a:endParaRPr>
              </a:p>
            </p:txBody>
          </p:sp>
        </p:grpSp>
        <p:sp>
          <p:nvSpPr>
            <p:cNvPr id="280" name="TextBox 279"/>
            <p:cNvSpPr txBox="1"/>
            <p:nvPr/>
          </p:nvSpPr>
          <p:spPr>
            <a:xfrm>
              <a:off x="5043768" y="2536791"/>
              <a:ext cx="76224" cy="223091"/>
            </a:xfrm>
            <a:prstGeom prst="rect">
              <a:avLst/>
            </a:prstGeom>
            <a:noFill/>
          </p:spPr>
          <p:txBody>
            <a:bodyPr wrap="square" rtlCol="0">
              <a:spAutoFit/>
            </a:bodyPr>
            <a:lstStyle/>
            <a:p>
              <a:r>
                <a:rPr lang="en-US" altLang="zh-CN" sz="1333" i="1" dirty="0">
                  <a:latin typeface="Book Antiqua" panose="02040602050305030304" pitchFamily="18" charset="0"/>
                  <a:ea typeface="微软雅黑" panose="020B0503020204020204" pitchFamily="34" charset="-122"/>
                </a:rPr>
                <a:t>  </a:t>
              </a:r>
              <a:endParaRPr lang="zh-CN" altLang="en-US" sz="1333" i="1" dirty="0">
                <a:latin typeface="Book Antiqua" panose="02040602050305030304" pitchFamily="18" charset="0"/>
                <a:ea typeface="微软雅黑" panose="020B0503020204020204" pitchFamily="34" charset="-122"/>
              </a:endParaRPr>
            </a:p>
          </p:txBody>
        </p:sp>
        <p:sp>
          <p:nvSpPr>
            <p:cNvPr id="135" name="椭圆 134"/>
            <p:cNvSpPr/>
            <p:nvPr/>
          </p:nvSpPr>
          <p:spPr>
            <a:xfrm>
              <a:off x="5096028" y="2631849"/>
              <a:ext cx="53379" cy="53379"/>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sp>
        <p:nvSpPr>
          <p:cNvPr id="163" name="椭圆 162"/>
          <p:cNvSpPr/>
          <p:nvPr/>
        </p:nvSpPr>
        <p:spPr>
          <a:xfrm>
            <a:off x="8805597" y="3030539"/>
            <a:ext cx="71172" cy="7117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68" name="椭圆 167"/>
          <p:cNvSpPr/>
          <p:nvPr/>
        </p:nvSpPr>
        <p:spPr>
          <a:xfrm>
            <a:off x="7863893" y="2955134"/>
            <a:ext cx="71172" cy="7117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72" name="椭圆 171"/>
          <p:cNvSpPr/>
          <p:nvPr/>
        </p:nvSpPr>
        <p:spPr>
          <a:xfrm>
            <a:off x="8888837" y="3813806"/>
            <a:ext cx="71172" cy="7117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Book Antiqua" panose="02040602050305030304" pitchFamily="18" charset="0"/>
              <a:ea typeface="微软雅黑" panose="020B0503020204020204" pitchFamily="34" charset="-122"/>
            </a:endParaRPr>
          </a:p>
        </p:txBody>
      </p:sp>
      <p:cxnSp>
        <p:nvCxnSpPr>
          <p:cNvPr id="173" name="直接连接符 172"/>
          <p:cNvCxnSpPr>
            <a:stCxn id="168" idx="6"/>
          </p:cNvCxnSpPr>
          <p:nvPr/>
        </p:nvCxnSpPr>
        <p:spPr>
          <a:xfrm>
            <a:off x="7935065" y="2990721"/>
            <a:ext cx="864532" cy="75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3" idx="5"/>
            <a:endCxn id="172" idx="0"/>
          </p:cNvCxnSpPr>
          <p:nvPr/>
        </p:nvCxnSpPr>
        <p:spPr>
          <a:xfrm>
            <a:off x="8866346" y="3091288"/>
            <a:ext cx="58077" cy="7225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279" idx="3"/>
            <a:endCxn id="168" idx="7"/>
          </p:cNvCxnSpPr>
          <p:nvPr/>
        </p:nvCxnSpPr>
        <p:spPr>
          <a:xfrm flipH="1">
            <a:off x="7924643" y="2618985"/>
            <a:ext cx="1269519" cy="346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163" idx="7"/>
            <a:endCxn id="279" idx="3"/>
          </p:cNvCxnSpPr>
          <p:nvPr/>
        </p:nvCxnSpPr>
        <p:spPr>
          <a:xfrm flipV="1">
            <a:off x="8866347" y="2618985"/>
            <a:ext cx="327815" cy="421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V="1">
            <a:off x="8716569" y="2662971"/>
            <a:ext cx="304031" cy="3890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V="1">
            <a:off x="8610410" y="2706687"/>
            <a:ext cx="255937" cy="33768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rot="21360000" flipV="1">
            <a:off x="8489429" y="2764161"/>
            <a:ext cx="223965" cy="26367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V="1">
            <a:off x="8369989" y="2796134"/>
            <a:ext cx="178823" cy="23017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flipV="1">
            <a:off x="8254305" y="2835603"/>
            <a:ext cx="152015" cy="1811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V="1">
            <a:off x="8139709" y="2870270"/>
            <a:ext cx="114596" cy="13600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rot="420000" flipV="1">
            <a:off x="8029793" y="2923018"/>
            <a:ext cx="48147" cy="7220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7552054" y="2761803"/>
            <a:ext cx="288862" cy="297454"/>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B</a:t>
            </a:r>
            <a:endParaRPr lang="zh-CN" altLang="en-US" sz="1333" i="1" dirty="0">
              <a:latin typeface="Book Antiqua" panose="02040602050305030304" pitchFamily="18" charset="0"/>
              <a:ea typeface="微软雅黑" panose="020B0503020204020204" pitchFamily="34" charset="-122"/>
            </a:endParaRPr>
          </a:p>
        </p:txBody>
      </p:sp>
      <p:sp>
        <p:nvSpPr>
          <p:cNvPr id="194" name="TextBox 193"/>
          <p:cNvSpPr txBox="1"/>
          <p:nvPr/>
        </p:nvSpPr>
        <p:spPr>
          <a:xfrm>
            <a:off x="8535993" y="3034282"/>
            <a:ext cx="298480" cy="297454"/>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C</a:t>
            </a:r>
            <a:endParaRPr lang="zh-CN" altLang="en-US" sz="1333" i="1" dirty="0">
              <a:latin typeface="Book Antiqua" panose="02040602050305030304" pitchFamily="18" charset="0"/>
              <a:ea typeface="微软雅黑" panose="020B0503020204020204" pitchFamily="34" charset="-122"/>
            </a:endParaRPr>
          </a:p>
        </p:txBody>
      </p:sp>
      <p:sp>
        <p:nvSpPr>
          <p:cNvPr id="195" name="TextBox 194"/>
          <p:cNvSpPr txBox="1"/>
          <p:nvPr/>
        </p:nvSpPr>
        <p:spPr>
          <a:xfrm>
            <a:off x="8912181" y="3669887"/>
            <a:ext cx="317716" cy="297454"/>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D</a:t>
            </a:r>
            <a:endParaRPr lang="zh-CN" altLang="en-US" sz="1333" i="1" dirty="0">
              <a:latin typeface="Book Antiqua" panose="02040602050305030304" pitchFamily="18" charset="0"/>
              <a:ea typeface="微软雅黑" panose="020B0503020204020204" pitchFamily="34" charset="-122"/>
            </a:endParaRPr>
          </a:p>
        </p:txBody>
      </p:sp>
      <p:sp>
        <p:nvSpPr>
          <p:cNvPr id="259" name="TextBox 258"/>
          <p:cNvSpPr txBox="1"/>
          <p:nvPr/>
        </p:nvSpPr>
        <p:spPr>
          <a:xfrm>
            <a:off x="8406320" y="2487727"/>
            <a:ext cx="269626" cy="297454"/>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2</a:t>
            </a:r>
            <a:endParaRPr lang="zh-CN" altLang="en-US" sz="1333" dirty="0">
              <a:latin typeface="Book Antiqua" panose="02040602050305030304" pitchFamily="18" charset="0"/>
              <a:ea typeface="微软雅黑" panose="020B0503020204020204" pitchFamily="34" charset="-122"/>
            </a:endParaRPr>
          </a:p>
        </p:txBody>
      </p:sp>
      <p:sp>
        <p:nvSpPr>
          <p:cNvPr id="260" name="TextBox 259"/>
          <p:cNvSpPr txBox="1"/>
          <p:nvPr/>
        </p:nvSpPr>
        <p:spPr>
          <a:xfrm>
            <a:off x="8920142" y="3301042"/>
            <a:ext cx="269626" cy="297454"/>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3</a:t>
            </a:r>
            <a:endParaRPr lang="zh-CN" altLang="en-US" sz="1333" dirty="0">
              <a:latin typeface="Book Antiqua" panose="02040602050305030304" pitchFamily="18" charset="0"/>
              <a:ea typeface="微软雅黑" panose="020B0503020204020204" pitchFamily="34" charset="-122"/>
            </a:endParaRPr>
          </a:p>
        </p:txBody>
      </p:sp>
      <p:grpSp>
        <p:nvGrpSpPr>
          <p:cNvPr id="263" name="组合 262"/>
          <p:cNvGrpSpPr/>
          <p:nvPr/>
        </p:nvGrpSpPr>
        <p:grpSpPr>
          <a:xfrm>
            <a:off x="7333586" y="3439346"/>
            <a:ext cx="721465" cy="988213"/>
            <a:chOff x="3735779" y="2950417"/>
            <a:chExt cx="541099" cy="741160"/>
          </a:xfrm>
        </p:grpSpPr>
        <p:sp>
          <p:nvSpPr>
            <p:cNvPr id="264" name="弧形 263"/>
            <p:cNvSpPr/>
            <p:nvPr/>
          </p:nvSpPr>
          <p:spPr>
            <a:xfrm>
              <a:off x="3735779" y="3138087"/>
              <a:ext cx="541099" cy="541099"/>
            </a:xfrm>
            <a:prstGeom prst="arc">
              <a:avLst>
                <a:gd name="adj1" fmla="val 14836982"/>
                <a:gd name="adj2" fmla="val 20028951"/>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65" name="椭圆 264"/>
            <p:cNvSpPr/>
            <p:nvPr/>
          </p:nvSpPr>
          <p:spPr>
            <a:xfrm>
              <a:off x="3978350" y="3357421"/>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Book Antiqua" panose="02040602050305030304" pitchFamily="18" charset="0"/>
                <a:ea typeface="微软雅黑" panose="020B0503020204020204" pitchFamily="34" charset="-122"/>
              </a:endParaRPr>
            </a:p>
          </p:txBody>
        </p:sp>
        <p:grpSp>
          <p:nvGrpSpPr>
            <p:cNvPr id="266" name="组合 265"/>
            <p:cNvGrpSpPr/>
            <p:nvPr/>
          </p:nvGrpSpPr>
          <p:grpSpPr>
            <a:xfrm>
              <a:off x="3911420" y="3408265"/>
              <a:ext cx="176868" cy="91762"/>
              <a:chOff x="5136457" y="4602144"/>
              <a:chExt cx="176868" cy="91762"/>
            </a:xfrm>
          </p:grpSpPr>
          <p:cxnSp>
            <p:nvCxnSpPr>
              <p:cNvPr id="272" name="直接连接符 271"/>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7" name="直接连接符 266"/>
            <p:cNvCxnSpPr/>
            <p:nvPr/>
          </p:nvCxnSpPr>
          <p:spPr>
            <a:xfrm flipV="1">
              <a:off x="4013403" y="2950417"/>
              <a:ext cx="118396" cy="403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3999388" y="3232266"/>
              <a:ext cx="231074"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A</a:t>
              </a:r>
              <a:endParaRPr lang="zh-CN" altLang="en-US" sz="1333" i="1" dirty="0">
                <a:latin typeface="Book Antiqua" panose="02040602050305030304" pitchFamily="18" charset="0"/>
                <a:ea typeface="微软雅黑" panose="020B0503020204020204" pitchFamily="34" charset="-122"/>
              </a:endParaRPr>
            </a:p>
          </p:txBody>
        </p:sp>
        <p:cxnSp>
          <p:nvCxnSpPr>
            <p:cNvPr id="269" name="直接连接符 268"/>
            <p:cNvCxnSpPr/>
            <p:nvPr/>
          </p:nvCxnSpPr>
          <p:spPr>
            <a:xfrm flipV="1">
              <a:off x="3822186" y="3159075"/>
              <a:ext cx="82043" cy="21320"/>
            </a:xfrm>
            <a:prstGeom prst="line">
              <a:avLst/>
            </a:prstGeom>
            <a:ln>
              <a:solidFill>
                <a:srgbClr val="C00000"/>
              </a:solidFill>
              <a:headEnd type="triangle"/>
              <a:tailEnd type="none" w="sm" len="lg"/>
            </a:ln>
          </p:spPr>
          <p:style>
            <a:lnRef idx="1">
              <a:schemeClr val="accent1"/>
            </a:lnRef>
            <a:fillRef idx="0">
              <a:schemeClr val="accent1"/>
            </a:fillRef>
            <a:effectRef idx="0">
              <a:schemeClr val="accent1"/>
            </a:effectRef>
            <a:fontRef idx="minor">
              <a:schemeClr val="tx1"/>
            </a:fontRef>
          </p:style>
        </p:cxnSp>
        <p:sp>
          <p:nvSpPr>
            <p:cNvPr id="270" name="TextBox 269"/>
            <p:cNvSpPr txBox="1"/>
            <p:nvPr/>
          </p:nvSpPr>
          <p:spPr>
            <a:xfrm>
              <a:off x="3859361" y="3126094"/>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1</a:t>
              </a:r>
              <a:endParaRPr lang="zh-CN" altLang="en-US" sz="1333" dirty="0">
                <a:latin typeface="Book Antiqua" panose="02040602050305030304" pitchFamily="18" charset="0"/>
                <a:ea typeface="微软雅黑" panose="020B0503020204020204" pitchFamily="34" charset="-122"/>
              </a:endParaRPr>
            </a:p>
          </p:txBody>
        </p:sp>
        <p:sp>
          <p:nvSpPr>
            <p:cNvPr id="271" name="TextBox 270"/>
            <p:cNvSpPr txBox="1"/>
            <p:nvPr/>
          </p:nvSpPr>
          <p:spPr>
            <a:xfrm>
              <a:off x="3882483" y="3468486"/>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6</a:t>
              </a:r>
              <a:endParaRPr lang="zh-CN" altLang="en-US" sz="1333" dirty="0">
                <a:latin typeface="Book Antiqua" panose="02040602050305030304" pitchFamily="18" charset="0"/>
                <a:ea typeface="微软雅黑" panose="020B0503020204020204" pitchFamily="34" charset="-122"/>
              </a:endParaRPr>
            </a:p>
          </p:txBody>
        </p:sp>
      </p:grpSp>
      <p:sp>
        <p:nvSpPr>
          <p:cNvPr id="279" name="TextBox 278"/>
          <p:cNvSpPr txBox="1"/>
          <p:nvPr/>
        </p:nvSpPr>
        <p:spPr>
          <a:xfrm>
            <a:off x="8947853" y="2454838"/>
            <a:ext cx="184731" cy="297454"/>
          </a:xfrm>
          <a:prstGeom prst="rect">
            <a:avLst/>
          </a:prstGeom>
          <a:noFill/>
        </p:spPr>
        <p:txBody>
          <a:bodyPr wrap="none" rtlCol="0">
            <a:spAutoFit/>
          </a:bodyPr>
          <a:lstStyle/>
          <a:p>
            <a:endParaRPr lang="zh-CN" altLang="en-US" sz="1333" i="1" dirty="0">
              <a:latin typeface="Book Antiqua" panose="02040602050305030304" pitchFamily="18" charset="0"/>
              <a:ea typeface="微软雅黑" panose="020B0503020204020204" pitchFamily="34" charset="-122"/>
            </a:endParaRPr>
          </a:p>
        </p:txBody>
      </p:sp>
      <p:grpSp>
        <p:nvGrpSpPr>
          <p:cNvPr id="162" name="组合 161"/>
          <p:cNvGrpSpPr/>
          <p:nvPr/>
        </p:nvGrpSpPr>
        <p:grpSpPr>
          <a:xfrm>
            <a:off x="9465199" y="2315918"/>
            <a:ext cx="1376058" cy="1298006"/>
            <a:chOff x="7495611" y="2420682"/>
            <a:chExt cx="1032044" cy="973505"/>
          </a:xfrm>
        </p:grpSpPr>
        <p:sp>
          <p:nvSpPr>
            <p:cNvPr id="210" name="TextBox 209"/>
            <p:cNvSpPr txBox="1"/>
            <p:nvPr/>
          </p:nvSpPr>
          <p:spPr>
            <a:xfrm>
              <a:off x="8296581" y="3171096"/>
              <a:ext cx="231074"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G</a:t>
              </a:r>
              <a:endParaRPr lang="zh-CN" altLang="en-US" sz="1333" i="1" dirty="0">
                <a:latin typeface="Book Antiqua" panose="02040602050305030304" pitchFamily="18" charset="0"/>
                <a:ea typeface="微软雅黑" panose="020B0503020204020204" pitchFamily="34" charset="-122"/>
              </a:endParaRPr>
            </a:p>
          </p:txBody>
        </p:sp>
        <p:grpSp>
          <p:nvGrpSpPr>
            <p:cNvPr id="211" name="组合 210"/>
            <p:cNvGrpSpPr/>
            <p:nvPr/>
          </p:nvGrpSpPr>
          <p:grpSpPr>
            <a:xfrm>
              <a:off x="7495611" y="2420682"/>
              <a:ext cx="990401" cy="930615"/>
              <a:chOff x="7495611" y="2420682"/>
              <a:chExt cx="990401" cy="930615"/>
            </a:xfrm>
          </p:grpSpPr>
          <p:sp>
            <p:nvSpPr>
              <p:cNvPr id="212" name="椭圆 211"/>
              <p:cNvSpPr/>
              <p:nvPr/>
            </p:nvSpPr>
            <p:spPr>
              <a:xfrm>
                <a:off x="8176216" y="2701329"/>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13" name="椭圆 212"/>
              <p:cNvSpPr/>
              <p:nvPr/>
            </p:nvSpPr>
            <p:spPr>
              <a:xfrm>
                <a:off x="8301182" y="3297918"/>
                <a:ext cx="53379" cy="53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214" name="直接连接符 213"/>
              <p:cNvCxnSpPr>
                <a:endCxn id="220" idx="6"/>
              </p:cNvCxnSpPr>
              <p:nvPr/>
            </p:nvCxnSpPr>
            <p:spPr>
              <a:xfrm flipH="1" flipV="1">
                <a:off x="7600152" y="2649240"/>
                <a:ext cx="576064" cy="78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213" idx="0"/>
                <a:endCxn id="212" idx="4"/>
              </p:cNvCxnSpPr>
              <p:nvPr/>
            </p:nvCxnSpPr>
            <p:spPr>
              <a:xfrm flipH="1" flipV="1">
                <a:off x="8202906" y="2754708"/>
                <a:ext cx="124966" cy="543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TextBox 215"/>
              <p:cNvSpPr txBox="1"/>
              <p:nvPr/>
            </p:nvSpPr>
            <p:spPr>
              <a:xfrm>
                <a:off x="8179388" y="2578218"/>
                <a:ext cx="209433"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F</a:t>
                </a:r>
                <a:endParaRPr lang="zh-CN" altLang="en-US" sz="1333" i="1" dirty="0">
                  <a:latin typeface="Book Antiqua" panose="02040602050305030304" pitchFamily="18" charset="0"/>
                  <a:ea typeface="微软雅黑" panose="020B0503020204020204" pitchFamily="34" charset="-122"/>
                </a:endParaRPr>
              </a:p>
            </p:txBody>
          </p:sp>
          <p:sp>
            <p:nvSpPr>
              <p:cNvPr id="217" name="TextBox 216"/>
              <p:cNvSpPr txBox="1"/>
              <p:nvPr/>
            </p:nvSpPr>
            <p:spPr>
              <a:xfrm>
                <a:off x="7495611" y="2420682"/>
                <a:ext cx="21664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E</a:t>
                </a:r>
                <a:endParaRPr lang="zh-CN" altLang="en-US" sz="1333" i="1" dirty="0">
                  <a:latin typeface="Book Antiqua" panose="02040602050305030304" pitchFamily="18" charset="0"/>
                  <a:ea typeface="微软雅黑" panose="020B0503020204020204" pitchFamily="34" charset="-122"/>
                </a:endParaRPr>
              </a:p>
            </p:txBody>
          </p:sp>
          <p:sp>
            <p:nvSpPr>
              <p:cNvPr id="218" name="TextBox 217"/>
              <p:cNvSpPr txBox="1"/>
              <p:nvPr/>
            </p:nvSpPr>
            <p:spPr>
              <a:xfrm>
                <a:off x="7797631" y="2451317"/>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4</a:t>
                </a:r>
                <a:endParaRPr lang="zh-CN" altLang="en-US" sz="1333" dirty="0">
                  <a:latin typeface="Book Antiqua" panose="02040602050305030304" pitchFamily="18" charset="0"/>
                  <a:ea typeface="微软雅黑" panose="020B0503020204020204" pitchFamily="34" charset="-122"/>
                </a:endParaRPr>
              </a:p>
            </p:txBody>
          </p:sp>
          <p:sp>
            <p:nvSpPr>
              <p:cNvPr id="219" name="TextBox 218"/>
              <p:cNvSpPr txBox="1"/>
              <p:nvPr/>
            </p:nvSpPr>
            <p:spPr>
              <a:xfrm>
                <a:off x="8283792" y="2895556"/>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5</a:t>
                </a:r>
                <a:endParaRPr lang="zh-CN" altLang="en-US" sz="1333" dirty="0">
                  <a:latin typeface="Book Antiqua" panose="02040602050305030304" pitchFamily="18" charset="0"/>
                  <a:ea typeface="微软雅黑" panose="020B0503020204020204" pitchFamily="34" charset="-122"/>
                </a:endParaRPr>
              </a:p>
            </p:txBody>
          </p:sp>
          <p:sp>
            <p:nvSpPr>
              <p:cNvPr id="220" name="椭圆 219"/>
              <p:cNvSpPr/>
              <p:nvPr/>
            </p:nvSpPr>
            <p:spPr>
              <a:xfrm>
                <a:off x="7546773" y="2622550"/>
                <a:ext cx="53379" cy="53379"/>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sp>
        <p:nvSpPr>
          <p:cNvPr id="222" name="TextBox 221"/>
          <p:cNvSpPr txBox="1">
            <a:spLocks noChangeArrowheads="1"/>
          </p:cNvSpPr>
          <p:nvPr/>
        </p:nvSpPr>
        <p:spPr bwMode="auto">
          <a:xfrm>
            <a:off x="8239218" y="4488196"/>
            <a:ext cx="2002471" cy="379656"/>
          </a:xfrm>
          <a:prstGeom prst="rect">
            <a:avLst/>
          </a:prstGeom>
          <a:noFill/>
          <a:ln w="9525">
            <a:noFill/>
            <a:miter lim="800000"/>
            <a:headEnd/>
            <a:tailEnd/>
          </a:ln>
        </p:spPr>
        <p:txBody>
          <a:bodyPr wrap="none">
            <a:spAutoFit/>
          </a:bodyPr>
          <a:lstStyle/>
          <a:p>
            <a:pPr>
              <a:defRPr/>
            </a:pPr>
            <a:r>
              <a:rPr lang="zh-CN" altLang="en-US" sz="1867" b="1" dirty="0">
                <a:solidFill>
                  <a:srgbClr val="002060"/>
                </a:solidFill>
                <a:latin typeface="Book Antiqua" panose="02040602050305030304" pitchFamily="18" charset="0"/>
                <a:ea typeface="微软雅黑" panose="020B0503020204020204" pitchFamily="34" charset="-122"/>
              </a:rPr>
              <a:t>原动件系统</a:t>
            </a:r>
            <a:r>
              <a:rPr lang="en-US" altLang="zh-CN" sz="1867" b="1" dirty="0">
                <a:solidFill>
                  <a:srgbClr val="002060"/>
                </a:solidFill>
                <a:latin typeface="Book Antiqua" panose="02040602050305030304" pitchFamily="18" charset="0"/>
                <a:ea typeface="微软雅黑" panose="020B0503020204020204" pitchFamily="34" charset="-122"/>
              </a:rPr>
              <a:t>+</a:t>
            </a:r>
            <a:r>
              <a:rPr lang="zh-CN" altLang="en-US" sz="1867" b="1" dirty="0">
                <a:solidFill>
                  <a:srgbClr val="002060"/>
                </a:solidFill>
                <a:latin typeface="Book Antiqua" panose="02040602050305030304" pitchFamily="18" charset="0"/>
                <a:ea typeface="微软雅黑" panose="020B0503020204020204" pitchFamily="34" charset="-122"/>
              </a:rPr>
              <a:t>杆组</a:t>
            </a:r>
          </a:p>
        </p:txBody>
      </p:sp>
      <p:sp>
        <p:nvSpPr>
          <p:cNvPr id="223" name="矩形 222"/>
          <p:cNvSpPr/>
          <p:nvPr/>
        </p:nvSpPr>
        <p:spPr>
          <a:xfrm>
            <a:off x="10835182" y="2842861"/>
            <a:ext cx="375629" cy="666977"/>
          </a:xfrm>
          <a:prstGeom prst="rect">
            <a:avLst/>
          </a:prstGeom>
        </p:spPr>
        <p:txBody>
          <a:bodyPr wrap="square">
            <a:spAutoFit/>
          </a:bodyPr>
          <a:lstStyle/>
          <a:p>
            <a:r>
              <a:rPr lang="zh-CN" altLang="en-US" sz="1867" b="1" dirty="0">
                <a:solidFill>
                  <a:srgbClr val="C00000"/>
                </a:solidFill>
                <a:latin typeface="Book Antiqua" panose="02040602050305030304" pitchFamily="18" charset="0"/>
                <a:ea typeface="微软雅黑" panose="020B0503020204020204" pitchFamily="34" charset="-122"/>
              </a:rPr>
              <a:t>杆组</a:t>
            </a:r>
            <a:endParaRPr lang="zh-CN" altLang="en-US" sz="2400" dirty="0">
              <a:solidFill>
                <a:srgbClr val="C00000"/>
              </a:solidFill>
              <a:latin typeface="Book Antiqua" panose="02040602050305030304" pitchFamily="18" charset="0"/>
              <a:ea typeface="微软雅黑" panose="020B0503020204020204" pitchFamily="34" charset="-122"/>
            </a:endParaRPr>
          </a:p>
        </p:txBody>
      </p:sp>
      <p:sp>
        <p:nvSpPr>
          <p:cNvPr id="224" name="矩形 223"/>
          <p:cNvSpPr/>
          <p:nvPr/>
        </p:nvSpPr>
        <p:spPr>
          <a:xfrm>
            <a:off x="9040235" y="2811425"/>
            <a:ext cx="333176" cy="666977"/>
          </a:xfrm>
          <a:prstGeom prst="rect">
            <a:avLst/>
          </a:prstGeom>
        </p:spPr>
        <p:txBody>
          <a:bodyPr wrap="square">
            <a:spAutoFit/>
          </a:bodyPr>
          <a:lstStyle/>
          <a:p>
            <a:r>
              <a:rPr lang="zh-CN" altLang="en-US" sz="1867" b="1" dirty="0">
                <a:solidFill>
                  <a:srgbClr val="C00000"/>
                </a:solidFill>
                <a:latin typeface="Book Antiqua" panose="02040602050305030304" pitchFamily="18" charset="0"/>
                <a:ea typeface="微软雅黑" panose="020B0503020204020204" pitchFamily="34" charset="-122"/>
              </a:rPr>
              <a:t>杆组</a:t>
            </a:r>
            <a:endParaRPr lang="zh-CN" altLang="en-US" sz="2400" dirty="0">
              <a:solidFill>
                <a:srgbClr val="C00000"/>
              </a:solidFill>
              <a:latin typeface="Book Antiqua" panose="02040602050305030304" pitchFamily="18" charset="0"/>
              <a:ea typeface="微软雅黑" panose="020B0503020204020204" pitchFamily="34" charset="-122"/>
            </a:endParaRPr>
          </a:p>
        </p:txBody>
      </p:sp>
      <p:sp>
        <p:nvSpPr>
          <p:cNvPr id="225" name="矩形 224"/>
          <p:cNvSpPr/>
          <p:nvPr/>
        </p:nvSpPr>
        <p:spPr>
          <a:xfrm>
            <a:off x="816709" y="1024036"/>
            <a:ext cx="6032421" cy="461665"/>
          </a:xfrm>
          <a:prstGeom prst="rect">
            <a:avLst/>
          </a:prstGeom>
        </p:spPr>
        <p:txBody>
          <a:bodyPr wrap="none">
            <a:spAutoFit/>
          </a:bodyPr>
          <a:lstStyle/>
          <a:p>
            <a:pPr>
              <a:spcBef>
                <a:spcPct val="50000"/>
              </a:spcBef>
              <a:buClrTx/>
              <a:buFontTx/>
              <a:buNone/>
            </a:pPr>
            <a:r>
              <a:rPr lang="zh-CN" altLang="en-US" sz="2400" b="1" dirty="0">
                <a:latin typeface="Book Antiqua" panose="02040602050305030304" pitchFamily="18" charset="0"/>
                <a:ea typeface="微软雅黑" panose="020B0503020204020204" pitchFamily="34" charset="-122"/>
              </a:rPr>
              <a:t>不能再拆的自由度为零的构件组称为</a:t>
            </a:r>
            <a:r>
              <a:rPr lang="zh-CN" altLang="en-US" sz="2400" b="1" dirty="0">
                <a:solidFill>
                  <a:srgbClr val="C00000"/>
                </a:solidFill>
                <a:latin typeface="Book Antiqua" panose="02040602050305030304" pitchFamily="18" charset="0"/>
                <a:ea typeface="微软雅黑" panose="020B0503020204020204" pitchFamily="34" charset="-122"/>
              </a:rPr>
              <a:t>杆组</a:t>
            </a:r>
            <a:r>
              <a:rPr lang="zh-CN" altLang="en-US" sz="2400" b="1" dirty="0">
                <a:latin typeface="Book Antiqua" panose="02040602050305030304" pitchFamily="18" charset="0"/>
                <a:ea typeface="微软雅黑" panose="020B0503020204020204" pitchFamily="34" charset="-122"/>
              </a:rPr>
              <a:t>。</a:t>
            </a:r>
          </a:p>
        </p:txBody>
      </p:sp>
      <p:sp>
        <p:nvSpPr>
          <p:cNvPr id="226" name="矩形 225"/>
          <p:cNvSpPr/>
          <p:nvPr/>
        </p:nvSpPr>
        <p:spPr>
          <a:xfrm>
            <a:off x="6639290" y="999478"/>
            <a:ext cx="3062717" cy="486223"/>
          </a:xfrm>
          <a:prstGeom prst="rect">
            <a:avLst/>
          </a:prstGeom>
          <a:solidFill>
            <a:schemeClr val="bg1"/>
          </a:solidFill>
        </p:spPr>
        <p:txBody>
          <a:bodyPr wrap="square">
            <a:spAutoFit/>
          </a:bodyPr>
          <a:lstStyle/>
          <a:p>
            <a:pPr>
              <a:lnSpc>
                <a:spcPct val="120000"/>
              </a:lnSpc>
            </a:pP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      F =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3</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n </a:t>
            </a:r>
            <a:r>
              <a:rPr lang="en-US" altLang="zh-CN" sz="2133" b="1" dirty="0">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L </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0</a:t>
            </a:r>
            <a:r>
              <a:rPr lang="zh-CN" altLang="en-US" sz="2133" b="1" dirty="0">
                <a:latin typeface="Book Antiqua" panose="02040602050305030304" pitchFamily="18" charset="0"/>
                <a:ea typeface="微软雅黑" panose="020B0503020204020204" pitchFamily="34" charset="-122"/>
              </a:rPr>
              <a:t> </a:t>
            </a:r>
            <a:endParaRPr lang="zh-CN" altLang="en-US" sz="2133" b="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27" name="矩形 226"/>
          <p:cNvSpPr/>
          <p:nvPr/>
        </p:nvSpPr>
        <p:spPr>
          <a:xfrm>
            <a:off x="7495346" y="1001432"/>
            <a:ext cx="1737376" cy="486223"/>
          </a:xfrm>
          <a:prstGeom prst="rect">
            <a:avLst/>
          </a:prstGeom>
          <a:solidFill>
            <a:srgbClr val="92D050">
              <a:alpha val="49000"/>
            </a:srgbClr>
          </a:solidFill>
        </p:spPr>
        <p:txBody>
          <a:bodyPr wrap="square">
            <a:spAutoFit/>
          </a:bodyPr>
          <a:lstStyle/>
          <a:p>
            <a:pPr>
              <a:lnSpc>
                <a:spcPct val="120000"/>
              </a:lnSpc>
            </a:pP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3</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n </a:t>
            </a:r>
            <a:r>
              <a:rPr lang="en-US" altLang="zh-CN" sz="2133" b="1" dirty="0">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2</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L </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0</a:t>
            </a:r>
            <a:r>
              <a:rPr lang="zh-CN" altLang="en-US" sz="2133" b="1" dirty="0">
                <a:latin typeface="Book Antiqua" panose="02040602050305030304" pitchFamily="18" charset="0"/>
                <a:ea typeface="微软雅黑" panose="020B0503020204020204" pitchFamily="34" charset="-122"/>
              </a:rPr>
              <a:t> </a:t>
            </a:r>
            <a:endParaRPr lang="zh-CN" altLang="en-US" sz="2133" b="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69" name="TextBox 168"/>
          <p:cNvSpPr txBox="1">
            <a:spLocks noChangeArrowheads="1"/>
          </p:cNvSpPr>
          <p:nvPr/>
        </p:nvSpPr>
        <p:spPr bwMode="auto">
          <a:xfrm>
            <a:off x="6567035" y="3785128"/>
            <a:ext cx="526106" cy="338554"/>
          </a:xfrm>
          <a:prstGeom prst="rect">
            <a:avLst/>
          </a:prstGeom>
          <a:noFill/>
          <a:ln w="9525">
            <a:noFill/>
            <a:miter lim="800000"/>
            <a:headEnd/>
            <a:tailEnd/>
          </a:ln>
        </p:spPr>
        <p:txBody>
          <a:bodyPr wrap="none">
            <a:spAutoFit/>
          </a:bodyPr>
          <a:lstStyle/>
          <a:p>
            <a:pPr>
              <a:defRPr/>
            </a:pPr>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F</a:t>
            </a:r>
            <a:r>
              <a:rPr lang="en-US" altLang="zh-CN" sz="16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=0</a:t>
            </a:r>
            <a:endParaRPr lang="zh-CN" altLang="en-US" sz="16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70" name="TextBox 169"/>
          <p:cNvSpPr txBox="1">
            <a:spLocks noChangeArrowheads="1"/>
          </p:cNvSpPr>
          <p:nvPr/>
        </p:nvSpPr>
        <p:spPr bwMode="auto">
          <a:xfrm>
            <a:off x="9231838" y="3785128"/>
            <a:ext cx="526106" cy="338554"/>
          </a:xfrm>
          <a:prstGeom prst="rect">
            <a:avLst/>
          </a:prstGeom>
          <a:noFill/>
          <a:ln w="9525">
            <a:noFill/>
            <a:miter lim="800000"/>
            <a:headEnd/>
            <a:tailEnd/>
          </a:ln>
        </p:spPr>
        <p:txBody>
          <a:bodyPr wrap="none">
            <a:spAutoFit/>
          </a:bodyPr>
          <a:lstStyle/>
          <a:p>
            <a:pPr>
              <a:defRPr/>
            </a:pPr>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F</a:t>
            </a:r>
            <a:r>
              <a:rPr lang="en-US" altLang="zh-CN" sz="16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=0</a:t>
            </a:r>
            <a:endParaRPr lang="zh-CN" altLang="en-US" sz="16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71" name="TextBox 170"/>
          <p:cNvSpPr txBox="1">
            <a:spLocks noChangeArrowheads="1"/>
          </p:cNvSpPr>
          <p:nvPr/>
        </p:nvSpPr>
        <p:spPr bwMode="auto">
          <a:xfrm>
            <a:off x="10378166" y="3785128"/>
            <a:ext cx="526106" cy="338554"/>
          </a:xfrm>
          <a:prstGeom prst="rect">
            <a:avLst/>
          </a:prstGeom>
          <a:noFill/>
          <a:ln w="9525">
            <a:noFill/>
            <a:miter lim="800000"/>
            <a:headEnd/>
            <a:tailEnd/>
          </a:ln>
        </p:spPr>
        <p:txBody>
          <a:bodyPr wrap="none">
            <a:spAutoFit/>
          </a:bodyPr>
          <a:lstStyle/>
          <a:p>
            <a:pPr>
              <a:defRPr/>
            </a:pPr>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F</a:t>
            </a:r>
            <a:r>
              <a:rPr lang="en-US" altLang="zh-CN" sz="16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=0</a:t>
            </a:r>
            <a:endParaRPr lang="zh-CN" altLang="en-US" sz="1600"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76" name="TextBox 175"/>
          <p:cNvSpPr txBox="1">
            <a:spLocks noChangeArrowheads="1"/>
          </p:cNvSpPr>
          <p:nvPr/>
        </p:nvSpPr>
        <p:spPr bwMode="auto">
          <a:xfrm>
            <a:off x="4379475" y="4471263"/>
            <a:ext cx="2719014" cy="379656"/>
          </a:xfrm>
          <a:prstGeom prst="rect">
            <a:avLst/>
          </a:prstGeom>
          <a:noFill/>
          <a:ln w="9525">
            <a:noFill/>
            <a:miter lim="800000"/>
            <a:headEnd/>
            <a:tailEnd/>
          </a:ln>
        </p:spPr>
        <p:txBody>
          <a:bodyPr wrap="none">
            <a:spAutoFit/>
          </a:bodyPr>
          <a:lstStyle/>
          <a:p>
            <a:pPr>
              <a:defRPr/>
            </a:pPr>
            <a:r>
              <a:rPr lang="zh-CN" altLang="en-US" sz="1867" b="1" dirty="0">
                <a:solidFill>
                  <a:srgbClr val="002060"/>
                </a:solidFill>
                <a:latin typeface="Book Antiqua" panose="02040602050305030304" pitchFamily="18" charset="0"/>
                <a:ea typeface="微软雅黑" panose="020B0503020204020204" pitchFamily="34" charset="-122"/>
              </a:rPr>
              <a:t>原动件系统</a:t>
            </a:r>
            <a:r>
              <a:rPr lang="en-US" altLang="zh-CN" sz="1867" b="1" dirty="0">
                <a:solidFill>
                  <a:srgbClr val="002060"/>
                </a:solidFill>
                <a:latin typeface="Book Antiqua" panose="02040602050305030304" pitchFamily="18" charset="0"/>
                <a:ea typeface="微软雅黑" panose="020B0503020204020204" pitchFamily="34" charset="-122"/>
              </a:rPr>
              <a:t>+</a:t>
            </a:r>
            <a:r>
              <a:rPr lang="zh-CN" altLang="en-US" sz="1867" b="1" dirty="0">
                <a:solidFill>
                  <a:srgbClr val="002060"/>
                </a:solidFill>
                <a:latin typeface="Book Antiqua" panose="02040602050305030304" pitchFamily="18" charset="0"/>
                <a:ea typeface="微软雅黑" panose="020B0503020204020204" pitchFamily="34" charset="-122"/>
              </a:rPr>
              <a:t>从动件系统</a:t>
            </a:r>
          </a:p>
        </p:txBody>
      </p:sp>
    </p:spTree>
    <p:extLst>
      <p:ext uri="{BB962C8B-B14F-4D97-AF65-F5344CB8AC3E}">
        <p14:creationId xmlns:p14="http://schemas.microsoft.com/office/powerpoint/2010/main" val="118234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500"/>
                                        <p:tgtEl>
                                          <p:spTgt spid="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4"/>
                                        </p:tgtEl>
                                        <p:attrNameLst>
                                          <p:attrName>style.visibility</p:attrName>
                                        </p:attrNameLst>
                                      </p:cBhvr>
                                      <p:to>
                                        <p:strVal val="visible"/>
                                      </p:to>
                                    </p:set>
                                    <p:animEffect transition="in" filter="fade">
                                      <p:cBhvr>
                                        <p:cTn id="15" dur="500"/>
                                        <p:tgtEl>
                                          <p:spTgt spid="2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3"/>
                                        </p:tgtEl>
                                        <p:attrNameLst>
                                          <p:attrName>style.visibility</p:attrName>
                                        </p:attrNameLst>
                                      </p:cBhvr>
                                      <p:to>
                                        <p:strVal val="visible"/>
                                      </p:to>
                                    </p:set>
                                    <p:animEffect transition="in" filter="fade">
                                      <p:cBhvr>
                                        <p:cTn id="20" dur="500"/>
                                        <p:tgtEl>
                                          <p:spTgt spid="2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2"/>
                                        </p:tgtEl>
                                        <p:attrNameLst>
                                          <p:attrName>style.visibility</p:attrName>
                                        </p:attrNameLst>
                                      </p:cBhvr>
                                      <p:to>
                                        <p:strVal val="visible"/>
                                      </p:to>
                                    </p:set>
                                    <p:animEffect transition="in" filter="fade">
                                      <p:cBhvr>
                                        <p:cTn id="25" dur="500"/>
                                        <p:tgtEl>
                                          <p:spTgt spid="2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5"/>
                                        </p:tgtEl>
                                        <p:attrNameLst>
                                          <p:attrName>style.visibility</p:attrName>
                                        </p:attrNameLst>
                                      </p:cBhvr>
                                      <p:to>
                                        <p:strVal val="visible"/>
                                      </p:to>
                                    </p:set>
                                    <p:animEffect transition="in" filter="fade">
                                      <p:cBhvr>
                                        <p:cTn id="30" dur="500"/>
                                        <p:tgtEl>
                                          <p:spTgt spid="2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fade">
                                      <p:cBhvr>
                                        <p:cTn id="35" dur="500"/>
                                        <p:tgtEl>
                                          <p:spTgt spid="2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7"/>
                                        </p:tgtEl>
                                        <p:attrNameLst>
                                          <p:attrName>style.visibility</p:attrName>
                                        </p:attrNameLst>
                                      </p:cBhvr>
                                      <p:to>
                                        <p:strVal val="visible"/>
                                      </p:to>
                                    </p:set>
                                    <p:animEffect transition="in" filter="fade">
                                      <p:cBhvr>
                                        <p:cTn id="40"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223" grpId="0"/>
      <p:bldP spid="224" grpId="0"/>
      <p:bldP spid="225" grpId="0"/>
      <p:bldP spid="226" grpId="0" animBg="1"/>
      <p:bldP spid="227" grpId="0" animBg="1"/>
      <p:bldP spid="170" grpId="0"/>
      <p:bldP spid="17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标题 1"/>
          <p:cNvSpPr txBox="1">
            <a:spLocks/>
          </p:cNvSpPr>
          <p:nvPr/>
        </p:nvSpPr>
        <p:spPr bwMode="auto">
          <a:xfrm>
            <a:off x="282160" y="792982"/>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a:t>问题描述</a:t>
            </a:r>
            <a:endParaRPr lang="zh-CN" altLang="en-US" sz="2800" b="1" dirty="0"/>
          </a:p>
        </p:txBody>
      </p:sp>
      <p:sp>
        <p:nvSpPr>
          <p:cNvPr id="103" name="椭圆 102"/>
          <p:cNvSpPr/>
          <p:nvPr/>
        </p:nvSpPr>
        <p:spPr>
          <a:xfrm>
            <a:off x="8307582" y="2289702"/>
            <a:ext cx="3036065" cy="3036065"/>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6" name="直接箭头连接符 105"/>
          <p:cNvCxnSpPr/>
          <p:nvPr/>
        </p:nvCxnSpPr>
        <p:spPr>
          <a:xfrm>
            <a:off x="8112224" y="3810389"/>
            <a:ext cx="3840427" cy="265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9825613" y="1845941"/>
            <a:ext cx="0" cy="363100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a:off x="10841565" y="3257260"/>
            <a:ext cx="386585" cy="386585"/>
          </a:xfrm>
          <a:prstGeom prst="ellipse">
            <a:avLst/>
          </a:prstGeom>
          <a:pattFill prst="pct90">
            <a:fgClr>
              <a:srgbClr val="00B050"/>
            </a:fgClr>
            <a:bgClr>
              <a:schemeClr val="bg1"/>
            </a:bgClr>
          </a:patt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1" name="椭圆 140"/>
          <p:cNvSpPr/>
          <p:nvPr/>
        </p:nvSpPr>
        <p:spPr>
          <a:xfrm>
            <a:off x="9133174" y="2625748"/>
            <a:ext cx="386585" cy="386585"/>
          </a:xfrm>
          <a:prstGeom prst="ellipse">
            <a:avLst/>
          </a:prstGeom>
          <a:pattFill prst="pct90">
            <a:fgClr>
              <a:srgbClr val="0070C0"/>
            </a:fgClr>
            <a:bgClr>
              <a:srgbClr val="FFFF00"/>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2" name="TextBox 141"/>
          <p:cNvSpPr txBox="1"/>
          <p:nvPr/>
        </p:nvSpPr>
        <p:spPr>
          <a:xfrm>
            <a:off x="11605545" y="3386132"/>
            <a:ext cx="330540"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X</a:t>
            </a:r>
            <a:endParaRPr lang="zh-CN" altLang="en-US" sz="1867" i="1" dirty="0">
              <a:latin typeface="Times New Roman" panose="02020603050405020304" pitchFamily="18" charset="0"/>
              <a:cs typeface="Times New Roman" panose="02020603050405020304" pitchFamily="18" charset="0"/>
            </a:endParaRPr>
          </a:p>
        </p:txBody>
      </p:sp>
      <p:sp>
        <p:nvSpPr>
          <p:cNvPr id="146" name="TextBox 145"/>
          <p:cNvSpPr txBox="1"/>
          <p:nvPr/>
        </p:nvSpPr>
        <p:spPr>
          <a:xfrm>
            <a:off x="9912582" y="1705781"/>
            <a:ext cx="317716"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Y</a:t>
            </a:r>
            <a:endParaRPr lang="zh-CN" altLang="en-US" sz="1867" i="1" dirty="0">
              <a:latin typeface="Times New Roman" panose="02020603050405020304" pitchFamily="18" charset="0"/>
              <a:cs typeface="Times New Roman" panose="02020603050405020304" pitchFamily="18" charset="0"/>
            </a:endParaRPr>
          </a:p>
        </p:txBody>
      </p:sp>
      <p:cxnSp>
        <p:nvCxnSpPr>
          <p:cNvPr id="150" name="直接连接符 149"/>
          <p:cNvCxnSpPr/>
          <p:nvPr/>
        </p:nvCxnSpPr>
        <p:spPr>
          <a:xfrm flipV="1">
            <a:off x="9825613" y="3450551"/>
            <a:ext cx="1209243" cy="3624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9326466" y="2819039"/>
            <a:ext cx="499148" cy="9774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9350771" y="2311924"/>
            <a:ext cx="450764"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m</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157" name="TextBox 156"/>
          <p:cNvSpPr txBox="1"/>
          <p:nvPr/>
        </p:nvSpPr>
        <p:spPr>
          <a:xfrm>
            <a:off x="9184594" y="2948947"/>
            <a:ext cx="357790"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r</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158" name="TextBox 157"/>
          <p:cNvSpPr txBox="1"/>
          <p:nvPr/>
        </p:nvSpPr>
        <p:spPr>
          <a:xfrm>
            <a:off x="10710793" y="2853240"/>
            <a:ext cx="450764"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m</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159" name="TextBox 158"/>
          <p:cNvSpPr txBox="1"/>
          <p:nvPr/>
        </p:nvSpPr>
        <p:spPr>
          <a:xfrm>
            <a:off x="10456867" y="3128425"/>
            <a:ext cx="357790"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r</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160" name="TextBox 159"/>
          <p:cNvSpPr txBox="1"/>
          <p:nvPr/>
        </p:nvSpPr>
        <p:spPr>
          <a:xfrm>
            <a:off x="10416480" y="3521527"/>
            <a:ext cx="332142" cy="297454"/>
          </a:xfrm>
          <a:prstGeom prst="rect">
            <a:avLst/>
          </a:prstGeom>
          <a:noFill/>
        </p:spPr>
        <p:txBody>
          <a:bodyPr wrap="none" rtlCol="0">
            <a:spAutoFit/>
          </a:bodyPr>
          <a:lstStyle/>
          <a:p>
            <a:r>
              <a:rPr lang="en-US" altLang="zh-CN" sz="1333" b="1" i="1" dirty="0">
                <a:solidFill>
                  <a:srgbClr val="00B050"/>
                </a:solidFill>
                <a:latin typeface="Symbol" panose="05050102010706020507" pitchFamily="18" charset="2"/>
                <a:cs typeface="Times New Roman" panose="02020603050405020304" pitchFamily="18" charset="0"/>
              </a:rPr>
              <a:t>q</a:t>
            </a:r>
            <a:r>
              <a:rPr lang="en-US" altLang="zh-CN" sz="1333" baseline="-25000" dirty="0">
                <a:solidFill>
                  <a:srgbClr val="00B050"/>
                </a:solidFill>
                <a:latin typeface="Times New Roman" panose="02020603050405020304" pitchFamily="18" charset="0"/>
                <a:cs typeface="Times New Roman" panose="02020603050405020304" pitchFamily="18" charset="0"/>
              </a:rPr>
              <a:t>1</a:t>
            </a:r>
            <a:endParaRPr lang="zh-CN" altLang="en-US" sz="1333" baseline="-25000" dirty="0">
              <a:solidFill>
                <a:srgbClr val="00B050"/>
              </a:solidFill>
              <a:latin typeface="Times New Roman" panose="02020603050405020304" pitchFamily="18" charset="0"/>
              <a:cs typeface="Times New Roman" panose="02020603050405020304" pitchFamily="18" charset="0"/>
            </a:endParaRPr>
          </a:p>
        </p:txBody>
      </p:sp>
      <p:sp>
        <p:nvSpPr>
          <p:cNvPr id="161" name="TextBox 160"/>
          <p:cNvSpPr txBox="1"/>
          <p:nvPr/>
        </p:nvSpPr>
        <p:spPr>
          <a:xfrm>
            <a:off x="9926771" y="3318127"/>
            <a:ext cx="332142" cy="297454"/>
          </a:xfrm>
          <a:prstGeom prst="rect">
            <a:avLst/>
          </a:prstGeom>
          <a:noFill/>
        </p:spPr>
        <p:txBody>
          <a:bodyPr wrap="none" rtlCol="0">
            <a:spAutoFit/>
          </a:bodyPr>
          <a:lstStyle/>
          <a:p>
            <a:r>
              <a:rPr lang="en-US" altLang="zh-CN" sz="1333" b="1" i="1" dirty="0">
                <a:solidFill>
                  <a:srgbClr val="0070C0"/>
                </a:solidFill>
                <a:latin typeface="Symbol" panose="05050102010706020507" pitchFamily="18" charset="2"/>
                <a:cs typeface="Times New Roman" panose="02020603050405020304" pitchFamily="18" charset="0"/>
              </a:rPr>
              <a:t>q</a:t>
            </a:r>
            <a:r>
              <a:rPr lang="en-US" altLang="zh-CN" sz="1333" baseline="-25000" dirty="0">
                <a:solidFill>
                  <a:srgbClr val="0070C0"/>
                </a:solidFill>
                <a:latin typeface="Times New Roman" panose="02020603050405020304" pitchFamily="18" charset="0"/>
                <a:cs typeface="Times New Roman" panose="02020603050405020304" pitchFamily="18" charset="0"/>
              </a:rPr>
              <a:t>2</a:t>
            </a:r>
            <a:endParaRPr lang="zh-CN" altLang="en-US" sz="1333" baseline="-25000" dirty="0">
              <a:solidFill>
                <a:srgbClr val="0070C0"/>
              </a:solidFill>
              <a:latin typeface="Times New Roman" panose="02020603050405020304" pitchFamily="18" charset="0"/>
              <a:cs typeface="Times New Roman" panose="02020603050405020304" pitchFamily="18" charset="0"/>
            </a:endParaRPr>
          </a:p>
        </p:txBody>
      </p:sp>
      <p:sp>
        <p:nvSpPr>
          <p:cNvPr id="168" name="弧形 167"/>
          <p:cNvSpPr/>
          <p:nvPr/>
        </p:nvSpPr>
        <p:spPr>
          <a:xfrm>
            <a:off x="9540099" y="3518122"/>
            <a:ext cx="591420" cy="591420"/>
          </a:xfrm>
          <a:prstGeom prst="arc">
            <a:avLst>
              <a:gd name="adj1" fmla="val 14854559"/>
              <a:gd name="adj2" fmla="val 0"/>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69" name="弧形 168"/>
          <p:cNvSpPr/>
          <p:nvPr/>
        </p:nvSpPr>
        <p:spPr>
          <a:xfrm>
            <a:off x="9202613" y="3183707"/>
            <a:ext cx="1250611" cy="1250611"/>
          </a:xfrm>
          <a:prstGeom prst="arc">
            <a:avLst>
              <a:gd name="adj1" fmla="val 20613935"/>
              <a:gd name="adj2" fmla="val 0"/>
            </a:avLst>
          </a:prstGeom>
          <a:ln>
            <a:solidFill>
              <a:schemeClr val="tx1"/>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11" name="组合 10"/>
          <p:cNvGrpSpPr/>
          <p:nvPr/>
        </p:nvGrpSpPr>
        <p:grpSpPr>
          <a:xfrm>
            <a:off x="9378108" y="3737463"/>
            <a:ext cx="864096" cy="491965"/>
            <a:chOff x="4283968" y="2806272"/>
            <a:chExt cx="648072" cy="368974"/>
          </a:xfrm>
        </p:grpSpPr>
        <p:sp>
          <p:nvSpPr>
            <p:cNvPr id="2" name="椭圆 1"/>
            <p:cNvSpPr/>
            <p:nvPr/>
          </p:nvSpPr>
          <p:spPr>
            <a:xfrm>
              <a:off x="4572000" y="2806272"/>
              <a:ext cx="108202" cy="1082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 name="直接连接符 3"/>
            <p:cNvCxnSpPr/>
            <p:nvPr/>
          </p:nvCxnSpPr>
          <p:spPr>
            <a:xfrm>
              <a:off x="4283968" y="3082156"/>
              <a:ext cx="6480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endCxn id="2" idx="3"/>
            </p:cNvCxnSpPr>
            <p:nvPr/>
          </p:nvCxnSpPr>
          <p:spPr>
            <a:xfrm flipV="1">
              <a:off x="4427984" y="2898628"/>
              <a:ext cx="159862" cy="1835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2" idx="5"/>
            </p:cNvCxnSpPr>
            <p:nvPr/>
          </p:nvCxnSpPr>
          <p:spPr>
            <a:xfrm flipH="1" flipV="1">
              <a:off x="4664356" y="2898628"/>
              <a:ext cx="123668" cy="1835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V="1">
              <a:off x="4283968" y="3082156"/>
              <a:ext cx="79931" cy="917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V="1">
              <a:off x="4363482" y="3082819"/>
              <a:ext cx="79931" cy="917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4428431" y="3082819"/>
              <a:ext cx="79931" cy="917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V="1">
              <a:off x="4507945" y="3083482"/>
              <a:ext cx="79931" cy="917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V="1">
              <a:off x="4584842" y="3082819"/>
              <a:ext cx="79931" cy="917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V="1">
              <a:off x="4664356" y="3083482"/>
              <a:ext cx="79931" cy="917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V="1">
              <a:off x="4737861" y="3082819"/>
              <a:ext cx="79931" cy="917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4817375" y="3083482"/>
              <a:ext cx="79931" cy="917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2" name="弧形 181"/>
          <p:cNvSpPr/>
          <p:nvPr/>
        </p:nvSpPr>
        <p:spPr>
          <a:xfrm>
            <a:off x="9212857" y="3270845"/>
            <a:ext cx="1221913" cy="1163472"/>
          </a:xfrm>
          <a:prstGeom prst="arc">
            <a:avLst>
              <a:gd name="adj1" fmla="val 9124837"/>
              <a:gd name="adj2" fmla="val 13080352"/>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83" name="TextBox 182"/>
          <p:cNvSpPr txBox="1"/>
          <p:nvPr/>
        </p:nvSpPr>
        <p:spPr>
          <a:xfrm>
            <a:off x="8940771" y="3948034"/>
            <a:ext cx="325730" cy="338554"/>
          </a:xfrm>
          <a:prstGeom prst="rect">
            <a:avLst/>
          </a:prstGeom>
          <a:noFill/>
        </p:spPr>
        <p:txBody>
          <a:bodyPr wrap="none" rtlCol="0">
            <a:spAutoFit/>
          </a:bodyPr>
          <a:lstStyle/>
          <a:p>
            <a:r>
              <a:rPr lang="en-US" altLang="zh-CN" sz="1600" b="1" i="1" dirty="0">
                <a:latin typeface="Symbol" panose="05050102010706020507" pitchFamily="18" charset="2"/>
                <a:cs typeface="Times New Roman" panose="02020603050405020304" pitchFamily="18" charset="0"/>
              </a:rPr>
              <a:t>w</a:t>
            </a:r>
            <a:endParaRPr lang="zh-CN" altLang="en-US" sz="1600" baseline="-25000" dirty="0">
              <a:latin typeface="Times New Roman" panose="02020603050405020304" pitchFamily="18" charset="0"/>
              <a:cs typeface="Times New Roman" panose="02020603050405020304" pitchFamily="18" charset="0"/>
            </a:endParaRPr>
          </a:p>
        </p:txBody>
      </p:sp>
      <p:sp>
        <p:nvSpPr>
          <p:cNvPr id="184" name="TextBox 5"/>
          <p:cNvSpPr txBox="1">
            <a:spLocks noChangeArrowheads="1"/>
          </p:cNvSpPr>
          <p:nvPr/>
        </p:nvSpPr>
        <p:spPr bwMode="auto">
          <a:xfrm>
            <a:off x="1250864" y="2374277"/>
            <a:ext cx="6669339" cy="1569469"/>
          </a:xfrm>
          <a:prstGeom prst="rect">
            <a:avLst/>
          </a:prstGeom>
          <a:noFill/>
          <a:ln w="9525">
            <a:noFill/>
            <a:miter lim="800000"/>
            <a:headEnd/>
            <a:tailEnd/>
          </a:ln>
        </p:spPr>
        <p:txBody>
          <a:bodyPr wrap="square">
            <a:spAutoFit/>
          </a:bodyPr>
          <a:lstStyle/>
          <a:p>
            <a:pPr>
              <a:lnSpc>
                <a:spcPct val="150000"/>
              </a:lnSpc>
            </a:pPr>
            <a:r>
              <a:rPr lang="zh-CN" altLang="en-US" sz="2133" b="1" dirty="0">
                <a:solidFill>
                  <a:srgbClr val="7030A0"/>
                </a:solidFill>
                <a:latin typeface="仿宋"/>
                <a:ea typeface="仿宋"/>
                <a:cs typeface="仿宋"/>
              </a:rPr>
              <a:t>已知</a:t>
            </a:r>
            <a:r>
              <a:rPr lang="zh-CN" altLang="en-US" sz="2133" dirty="0">
                <a:latin typeface="仿宋"/>
                <a:ea typeface="仿宋"/>
                <a:cs typeface="仿宋"/>
              </a:rPr>
              <a:t>：转子上有</a:t>
            </a:r>
            <a:r>
              <a:rPr lang="en-US" altLang="zh-CN" sz="2133" dirty="0">
                <a:latin typeface="仿宋"/>
                <a:ea typeface="仿宋"/>
                <a:cs typeface="仿宋"/>
              </a:rPr>
              <a:t>2</a:t>
            </a:r>
            <a:r>
              <a:rPr lang="zh-CN" altLang="en-US" sz="2133" dirty="0">
                <a:latin typeface="仿宋"/>
                <a:ea typeface="仿宋"/>
                <a:cs typeface="仿宋"/>
              </a:rPr>
              <a:t>个集中质量</a:t>
            </a:r>
            <a:r>
              <a:rPr lang="en-US" altLang="zh-CN" sz="2133" b="1" i="1" dirty="0">
                <a:solidFill>
                  <a:srgbClr val="00B050"/>
                </a:solidFill>
                <a:latin typeface="Times New Roman" panose="02020603050405020304" pitchFamily="18" charset="0"/>
                <a:ea typeface="仿宋"/>
                <a:cs typeface="Times New Roman" panose="02020603050405020304" pitchFamily="18" charset="0"/>
              </a:rPr>
              <a:t>m</a:t>
            </a:r>
            <a:r>
              <a:rPr lang="en-US" altLang="zh-CN" sz="2133" b="1" baseline="-25000" dirty="0">
                <a:solidFill>
                  <a:srgbClr val="00B050"/>
                </a:solidFill>
                <a:latin typeface="Times New Roman" panose="02020603050405020304" pitchFamily="18" charset="0"/>
                <a:ea typeface="仿宋"/>
                <a:cs typeface="Times New Roman" panose="02020603050405020304" pitchFamily="18" charset="0"/>
              </a:rPr>
              <a:t>1</a:t>
            </a:r>
            <a:r>
              <a:rPr lang="zh-CN" altLang="en-US" sz="2133" dirty="0">
                <a:latin typeface="仿宋"/>
                <a:ea typeface="仿宋"/>
                <a:cs typeface="仿宋"/>
              </a:rPr>
              <a:t>和</a:t>
            </a:r>
            <a:r>
              <a:rPr lang="en-US" altLang="zh-CN" sz="2133" b="1" i="1" dirty="0">
                <a:solidFill>
                  <a:srgbClr val="0070C0"/>
                </a:solidFill>
                <a:latin typeface="Times New Roman" panose="02020603050405020304" pitchFamily="18" charset="0"/>
                <a:ea typeface="仿宋"/>
                <a:cs typeface="Times New Roman" panose="02020603050405020304" pitchFamily="18" charset="0"/>
              </a:rPr>
              <a:t>m</a:t>
            </a:r>
            <a:r>
              <a:rPr lang="en-US" altLang="zh-CN" sz="2133" b="1" baseline="-25000" dirty="0">
                <a:solidFill>
                  <a:srgbClr val="0070C0"/>
                </a:solidFill>
                <a:latin typeface="Times New Roman" panose="02020603050405020304" pitchFamily="18" charset="0"/>
                <a:ea typeface="仿宋"/>
                <a:cs typeface="Times New Roman" panose="02020603050405020304" pitchFamily="18" charset="0"/>
              </a:rPr>
              <a:t>2</a:t>
            </a:r>
            <a:r>
              <a:rPr lang="zh-CN" altLang="en-US" sz="2133" dirty="0">
                <a:latin typeface="仿宋"/>
                <a:ea typeface="仿宋"/>
                <a:cs typeface="仿宋"/>
              </a:rPr>
              <a:t>，所处的位置为（</a:t>
            </a:r>
            <a:r>
              <a:rPr lang="en-US" altLang="zh-CN" sz="2133" i="1" dirty="0">
                <a:latin typeface="Times New Roman" panose="02020603050405020304" pitchFamily="18" charset="0"/>
                <a:ea typeface="仿宋"/>
                <a:cs typeface="Times New Roman" panose="02020603050405020304" pitchFamily="18" charset="0"/>
              </a:rPr>
              <a:t> </a:t>
            </a:r>
            <a:r>
              <a:rPr lang="en-US" altLang="zh-CN" sz="2133" b="1" i="1" dirty="0">
                <a:solidFill>
                  <a:srgbClr val="00B050"/>
                </a:solidFill>
                <a:latin typeface="Times New Roman" panose="02020603050405020304" pitchFamily="18" charset="0"/>
                <a:ea typeface="仿宋"/>
                <a:cs typeface="Times New Roman" panose="02020603050405020304" pitchFamily="18" charset="0"/>
              </a:rPr>
              <a:t>r</a:t>
            </a:r>
            <a:r>
              <a:rPr lang="en-US" altLang="zh-CN" sz="2133" b="1" baseline="-25000" dirty="0">
                <a:solidFill>
                  <a:srgbClr val="00B050"/>
                </a:solidFill>
                <a:latin typeface="Times New Roman" panose="02020603050405020304" pitchFamily="18" charset="0"/>
                <a:ea typeface="仿宋"/>
                <a:cs typeface="Times New Roman" panose="02020603050405020304" pitchFamily="18" charset="0"/>
              </a:rPr>
              <a:t>1</a:t>
            </a:r>
            <a:r>
              <a:rPr lang="en-US" altLang="zh-CN" sz="2133" baseline="-25000" dirty="0">
                <a:latin typeface="Times New Roman" panose="02020603050405020304" pitchFamily="18" charset="0"/>
                <a:ea typeface="仿宋"/>
                <a:cs typeface="Times New Roman" panose="02020603050405020304" pitchFamily="18" charset="0"/>
              </a:rPr>
              <a:t> </a:t>
            </a:r>
            <a:r>
              <a:rPr lang="en-US" altLang="zh-CN" sz="2133" dirty="0">
                <a:latin typeface="仿宋"/>
                <a:ea typeface="仿宋"/>
                <a:cs typeface="仿宋"/>
              </a:rPr>
              <a:t>,</a:t>
            </a:r>
            <a:r>
              <a:rPr lang="en-US" altLang="zh-CN" sz="2133" b="1" i="1" dirty="0">
                <a:solidFill>
                  <a:srgbClr val="00B050"/>
                </a:solidFill>
                <a:latin typeface="Symbol" panose="05050102010706020507" pitchFamily="18" charset="2"/>
                <a:ea typeface="仿宋"/>
                <a:cs typeface="Times New Roman" panose="02020603050405020304" pitchFamily="18" charset="0"/>
              </a:rPr>
              <a:t>q</a:t>
            </a:r>
            <a:r>
              <a:rPr lang="en-US" altLang="zh-CN" sz="2133" b="1" baseline="-25000" dirty="0">
                <a:solidFill>
                  <a:srgbClr val="00B050"/>
                </a:solidFill>
                <a:latin typeface="Times New Roman" panose="02020603050405020304" pitchFamily="18" charset="0"/>
                <a:ea typeface="仿宋"/>
                <a:cs typeface="Times New Roman" panose="02020603050405020304" pitchFamily="18" charset="0"/>
              </a:rPr>
              <a:t>1</a:t>
            </a:r>
            <a:r>
              <a:rPr lang="en-US" altLang="zh-CN" sz="2133" baseline="-25000" dirty="0">
                <a:latin typeface="Times New Roman" panose="02020603050405020304" pitchFamily="18" charset="0"/>
                <a:ea typeface="仿宋"/>
                <a:cs typeface="Times New Roman" panose="02020603050405020304" pitchFamily="18" charset="0"/>
              </a:rPr>
              <a:t> </a:t>
            </a:r>
            <a:r>
              <a:rPr lang="zh-CN" altLang="en-US" sz="2133" dirty="0">
                <a:latin typeface="仿宋"/>
                <a:ea typeface="仿宋"/>
                <a:cs typeface="仿宋"/>
              </a:rPr>
              <a:t>）和（</a:t>
            </a:r>
            <a:r>
              <a:rPr lang="en-US" altLang="zh-CN" sz="2133" i="1" dirty="0">
                <a:latin typeface="Times New Roman" panose="02020603050405020304" pitchFamily="18" charset="0"/>
                <a:ea typeface="仿宋"/>
                <a:cs typeface="Times New Roman" panose="02020603050405020304" pitchFamily="18" charset="0"/>
              </a:rPr>
              <a:t> </a:t>
            </a:r>
            <a:r>
              <a:rPr lang="en-US" altLang="zh-CN" sz="2133" b="1" i="1" dirty="0">
                <a:solidFill>
                  <a:srgbClr val="0070C0"/>
                </a:solidFill>
                <a:latin typeface="Times New Roman" panose="02020603050405020304" pitchFamily="18" charset="0"/>
                <a:ea typeface="仿宋"/>
                <a:cs typeface="Times New Roman" panose="02020603050405020304" pitchFamily="18" charset="0"/>
              </a:rPr>
              <a:t>r</a:t>
            </a:r>
            <a:r>
              <a:rPr lang="en-US" altLang="zh-CN" sz="2133" b="1" baseline="-25000" dirty="0">
                <a:solidFill>
                  <a:srgbClr val="0070C0"/>
                </a:solidFill>
                <a:latin typeface="Times New Roman" panose="02020603050405020304" pitchFamily="18" charset="0"/>
                <a:ea typeface="仿宋"/>
                <a:cs typeface="Times New Roman" panose="02020603050405020304" pitchFamily="18" charset="0"/>
              </a:rPr>
              <a:t>2</a:t>
            </a:r>
            <a:r>
              <a:rPr lang="en-US" altLang="zh-CN" sz="2133" baseline="-25000" dirty="0">
                <a:latin typeface="Times New Roman" panose="02020603050405020304" pitchFamily="18" charset="0"/>
                <a:ea typeface="仿宋"/>
                <a:cs typeface="Times New Roman" panose="02020603050405020304" pitchFamily="18" charset="0"/>
              </a:rPr>
              <a:t> </a:t>
            </a:r>
            <a:r>
              <a:rPr lang="en-US" altLang="zh-CN" sz="2133" dirty="0">
                <a:latin typeface="仿宋"/>
                <a:ea typeface="仿宋"/>
                <a:cs typeface="仿宋"/>
              </a:rPr>
              <a:t>,</a:t>
            </a:r>
            <a:r>
              <a:rPr lang="en-US" altLang="zh-CN" sz="2133" b="1" i="1" dirty="0">
                <a:solidFill>
                  <a:srgbClr val="0070C0"/>
                </a:solidFill>
                <a:latin typeface="Symbol" panose="05050102010706020507" pitchFamily="18" charset="2"/>
                <a:ea typeface="仿宋"/>
                <a:cs typeface="Times New Roman" panose="02020603050405020304" pitchFamily="18" charset="0"/>
              </a:rPr>
              <a:t>q</a:t>
            </a:r>
            <a:r>
              <a:rPr lang="en-US" altLang="zh-CN" sz="2133" b="1" baseline="-25000" dirty="0">
                <a:solidFill>
                  <a:srgbClr val="0070C0"/>
                </a:solidFill>
                <a:latin typeface="Times New Roman" panose="02020603050405020304" pitchFamily="18" charset="0"/>
                <a:ea typeface="仿宋"/>
                <a:cs typeface="Times New Roman" panose="02020603050405020304" pitchFamily="18" charset="0"/>
              </a:rPr>
              <a:t>2</a:t>
            </a:r>
            <a:r>
              <a:rPr lang="en-US" altLang="zh-CN" sz="2133" baseline="-25000" dirty="0">
                <a:latin typeface="Times New Roman" panose="02020603050405020304" pitchFamily="18" charset="0"/>
                <a:ea typeface="仿宋"/>
                <a:cs typeface="Times New Roman" panose="02020603050405020304" pitchFamily="18" charset="0"/>
              </a:rPr>
              <a:t> </a:t>
            </a:r>
            <a:r>
              <a:rPr lang="zh-CN" altLang="en-US" sz="2133" dirty="0">
                <a:latin typeface="仿宋"/>
                <a:ea typeface="仿宋"/>
                <a:cs typeface="仿宋"/>
              </a:rPr>
              <a:t>）；转子等角</a:t>
            </a:r>
            <a:r>
              <a:rPr lang="zh-CN" altLang="en-US" sz="2133" dirty="0">
                <a:latin typeface="仿宋"/>
                <a:ea typeface="仿宋"/>
                <a:cs typeface="仿宋"/>
              </a:rPr>
              <a:t>速度</a:t>
            </a:r>
            <a:r>
              <a:rPr lang="en-US" altLang="zh-CN" sz="2133" i="1" dirty="0">
                <a:latin typeface="Times New Roman" pitchFamily="18" charset="0"/>
                <a:ea typeface="仿宋"/>
                <a:cs typeface="Times New Roman" pitchFamily="18" charset="0"/>
              </a:rPr>
              <a:t>ω</a:t>
            </a:r>
            <a:r>
              <a:rPr lang="zh-CN" altLang="en-US" sz="2133" dirty="0">
                <a:latin typeface="仿宋"/>
                <a:ea typeface="仿宋"/>
                <a:cs typeface="仿宋"/>
              </a:rPr>
              <a:t>回转。</a:t>
            </a:r>
            <a:endParaRPr lang="en-US" altLang="zh-CN" sz="2133" dirty="0">
              <a:latin typeface="仿宋"/>
              <a:ea typeface="仿宋"/>
              <a:cs typeface="仿宋"/>
            </a:endParaRPr>
          </a:p>
          <a:p>
            <a:pPr>
              <a:lnSpc>
                <a:spcPct val="150000"/>
              </a:lnSpc>
            </a:pPr>
            <a:r>
              <a:rPr lang="zh-CN" altLang="en-US" sz="2133" b="1" dirty="0">
                <a:solidFill>
                  <a:srgbClr val="7030A0"/>
                </a:solidFill>
                <a:latin typeface="仿宋"/>
                <a:ea typeface="仿宋"/>
                <a:cs typeface="仿宋"/>
              </a:rPr>
              <a:t>求</a:t>
            </a:r>
            <a:r>
              <a:rPr lang="zh-CN" altLang="en-US" sz="2133" dirty="0">
                <a:latin typeface="仿宋"/>
                <a:ea typeface="仿宋"/>
                <a:cs typeface="仿宋"/>
              </a:rPr>
              <a:t>：消除转子对机架的动压力</a:t>
            </a:r>
            <a:endParaRPr lang="zh-CN" altLang="en-US" sz="2133" dirty="0"/>
          </a:p>
        </p:txBody>
      </p:sp>
      <p:sp>
        <p:nvSpPr>
          <p:cNvPr id="185" name="TextBox 5"/>
          <p:cNvSpPr txBox="1">
            <a:spLocks noChangeArrowheads="1"/>
          </p:cNvSpPr>
          <p:nvPr/>
        </p:nvSpPr>
        <p:spPr bwMode="auto">
          <a:xfrm>
            <a:off x="1845733" y="1581529"/>
            <a:ext cx="3002128" cy="584712"/>
          </a:xfrm>
          <a:prstGeom prst="rect">
            <a:avLst/>
          </a:prstGeom>
          <a:noFill/>
          <a:ln w="9525">
            <a:noFill/>
            <a:miter lim="800000"/>
            <a:headEnd/>
            <a:tailEnd/>
          </a:ln>
        </p:spPr>
        <p:txBody>
          <a:bodyPr wrap="square">
            <a:spAutoFit/>
          </a:bodyPr>
          <a:lstStyle/>
          <a:p>
            <a:pPr>
              <a:lnSpc>
                <a:spcPct val="150000"/>
              </a:lnSpc>
            </a:pPr>
            <a:r>
              <a:rPr lang="zh-CN" altLang="en-US" sz="2133" dirty="0">
                <a:latin typeface="仿宋"/>
                <a:ea typeface="仿宋"/>
                <a:cs typeface="仿宋"/>
              </a:rPr>
              <a:t>转子轴向尺寸相对较小</a:t>
            </a:r>
            <a:endParaRPr lang="zh-CN" altLang="en-US" sz="2133" dirty="0"/>
          </a:p>
        </p:txBody>
      </p:sp>
      <p:sp>
        <p:nvSpPr>
          <p:cNvPr id="13" name="右箭头 12"/>
          <p:cNvSpPr/>
          <p:nvPr/>
        </p:nvSpPr>
        <p:spPr>
          <a:xfrm>
            <a:off x="4943872" y="1889306"/>
            <a:ext cx="86409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6" name="TextBox 5"/>
          <p:cNvSpPr txBox="1">
            <a:spLocks noChangeArrowheads="1"/>
          </p:cNvSpPr>
          <p:nvPr/>
        </p:nvSpPr>
        <p:spPr bwMode="auto">
          <a:xfrm>
            <a:off x="5934459" y="1642487"/>
            <a:ext cx="1121648" cy="584712"/>
          </a:xfrm>
          <a:prstGeom prst="rect">
            <a:avLst/>
          </a:prstGeom>
          <a:solidFill>
            <a:srgbClr val="92D050">
              <a:alpha val="49000"/>
            </a:srgbClr>
          </a:solidFill>
          <a:ln w="9525">
            <a:noFill/>
            <a:miter lim="800000"/>
            <a:headEnd/>
            <a:tailEnd/>
          </a:ln>
        </p:spPr>
        <p:txBody>
          <a:bodyPr wrap="square">
            <a:spAutoFit/>
          </a:bodyPr>
          <a:lstStyle/>
          <a:p>
            <a:pPr algn="ctr">
              <a:lnSpc>
                <a:spcPct val="150000"/>
              </a:lnSpc>
            </a:pPr>
            <a:r>
              <a:rPr lang="zh-CN" altLang="en-US" sz="2133" dirty="0">
                <a:latin typeface="仿宋"/>
                <a:ea typeface="仿宋"/>
                <a:cs typeface="仿宋"/>
              </a:rPr>
              <a:t>静平衡</a:t>
            </a:r>
            <a:endParaRPr lang="zh-CN" altLang="en-US" sz="2133" dirty="0"/>
          </a:p>
        </p:txBody>
      </p:sp>
      <p:sp>
        <p:nvSpPr>
          <p:cNvPr id="187" name="右箭头 186"/>
          <p:cNvSpPr/>
          <p:nvPr/>
        </p:nvSpPr>
        <p:spPr>
          <a:xfrm>
            <a:off x="4974352" y="3671146"/>
            <a:ext cx="86409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8" name="TextBox 5"/>
          <p:cNvSpPr txBox="1">
            <a:spLocks noChangeArrowheads="1"/>
          </p:cNvSpPr>
          <p:nvPr/>
        </p:nvSpPr>
        <p:spPr bwMode="auto">
          <a:xfrm>
            <a:off x="5903979" y="3393847"/>
            <a:ext cx="1920213" cy="584712"/>
          </a:xfrm>
          <a:prstGeom prst="rect">
            <a:avLst/>
          </a:prstGeom>
          <a:noFill/>
          <a:ln w="9525">
            <a:noFill/>
            <a:miter lim="800000"/>
            <a:headEnd/>
            <a:tailEnd/>
          </a:ln>
        </p:spPr>
        <p:txBody>
          <a:bodyPr wrap="square">
            <a:spAutoFit/>
          </a:bodyPr>
          <a:lstStyle/>
          <a:p>
            <a:pPr>
              <a:lnSpc>
                <a:spcPct val="150000"/>
              </a:lnSpc>
            </a:pPr>
            <a:r>
              <a:rPr lang="zh-CN" altLang="en-US" sz="2133" dirty="0">
                <a:latin typeface="仿宋"/>
                <a:ea typeface="仿宋"/>
                <a:cs typeface="仿宋"/>
              </a:rPr>
              <a:t>转子</a:t>
            </a:r>
            <a:r>
              <a:rPr lang="zh-CN" altLang="en-US" sz="2133" dirty="0">
                <a:latin typeface="仿宋"/>
                <a:ea typeface="仿宋"/>
                <a:cs typeface="仿宋"/>
              </a:rPr>
              <a:t>静平衡</a:t>
            </a:r>
            <a:endParaRPr lang="zh-CN" altLang="en-US" sz="2133" dirty="0"/>
          </a:p>
        </p:txBody>
      </p:sp>
      <p:sp>
        <p:nvSpPr>
          <p:cNvPr id="3" name="爆炸形 2 2"/>
          <p:cNvSpPr/>
          <p:nvPr/>
        </p:nvSpPr>
        <p:spPr>
          <a:xfrm>
            <a:off x="6960096" y="1311792"/>
            <a:ext cx="1884664" cy="88529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3" b="1" dirty="0">
                <a:solidFill>
                  <a:srgbClr val="FF0000"/>
                </a:solidFill>
              </a:rPr>
              <a:t>平衡</a:t>
            </a:r>
            <a:endParaRPr lang="en-US" altLang="zh-CN" sz="1333" b="1" dirty="0">
              <a:solidFill>
                <a:srgbClr val="FF0000"/>
              </a:solidFill>
            </a:endParaRPr>
          </a:p>
          <a:p>
            <a:pPr algn="ctr"/>
            <a:r>
              <a:rPr lang="zh-CN" altLang="en-US" sz="1333" b="1" dirty="0">
                <a:solidFill>
                  <a:srgbClr val="FF0000"/>
                </a:solidFill>
              </a:rPr>
              <a:t>惯性力</a:t>
            </a:r>
            <a:endParaRPr lang="zh-CN" altLang="en-US" sz="1333" b="1" dirty="0">
              <a:solidFill>
                <a:srgbClr val="FF0000"/>
              </a:solidFill>
            </a:endParaRPr>
          </a:p>
        </p:txBody>
      </p:sp>
      <p:sp>
        <p:nvSpPr>
          <p:cNvPr id="42"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a:solidFill>
                  <a:srgbClr val="002060"/>
                </a:solidFill>
                <a:latin typeface="Book Antiqua" panose="02040602050305030304" pitchFamily="18" charset="0"/>
                <a:ea typeface="微软雅黑" panose="020B0503020204020204" pitchFamily="34" charset="-122"/>
                <a:cs typeface="+mj-cs"/>
              </a:rPr>
              <a:t>转子静平衡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218542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fade">
                                      <p:cBhvr>
                                        <p:cTn id="15" dur="500"/>
                                        <p:tgtEl>
                                          <p:spTgt spid="1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10" presetClass="entr" presetSubtype="0" fill="hold" nodeType="with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fade">
                                      <p:cBhvr>
                                        <p:cTn id="28" dur="500"/>
                                        <p:tgtEl>
                                          <p:spTgt spid="106"/>
                                        </p:tgtEl>
                                      </p:cBhvr>
                                    </p:animEffect>
                                  </p:childTnLst>
                                </p:cTn>
                              </p:par>
                              <p:par>
                                <p:cTn id="29" presetID="10"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Effect transition="in" filter="fade">
                                      <p:cBhvr>
                                        <p:cTn id="34" dur="500"/>
                                        <p:tgtEl>
                                          <p:spTgt spid="1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1"/>
                                        </p:tgtEl>
                                        <p:attrNameLst>
                                          <p:attrName>style.visibility</p:attrName>
                                        </p:attrNameLst>
                                      </p:cBhvr>
                                      <p:to>
                                        <p:strVal val="visible"/>
                                      </p:to>
                                    </p:set>
                                    <p:animEffect transition="in" filter="fade">
                                      <p:cBhvr>
                                        <p:cTn id="37" dur="500"/>
                                        <p:tgtEl>
                                          <p:spTgt spid="1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2"/>
                                        </p:tgtEl>
                                        <p:attrNameLst>
                                          <p:attrName>style.visibility</p:attrName>
                                        </p:attrNameLst>
                                      </p:cBhvr>
                                      <p:to>
                                        <p:strVal val="visible"/>
                                      </p:to>
                                    </p:set>
                                    <p:animEffect transition="in" filter="fade">
                                      <p:cBhvr>
                                        <p:cTn id="40" dur="500"/>
                                        <p:tgtEl>
                                          <p:spTgt spid="1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500"/>
                                        <p:tgtEl>
                                          <p:spTgt spid="146"/>
                                        </p:tgtEl>
                                      </p:cBhvr>
                                    </p:animEffect>
                                  </p:childTnLst>
                                </p:cTn>
                              </p:par>
                              <p:par>
                                <p:cTn id="44" presetID="10" presetClass="entr" presetSubtype="0" fill="hold" nodeType="withEffect">
                                  <p:stCondLst>
                                    <p:cond delay="0"/>
                                  </p:stCondLst>
                                  <p:childTnLst>
                                    <p:set>
                                      <p:cBhvr>
                                        <p:cTn id="45" dur="1" fill="hold">
                                          <p:stCondLst>
                                            <p:cond delay="0"/>
                                          </p:stCondLst>
                                        </p:cTn>
                                        <p:tgtEl>
                                          <p:spTgt spid="150"/>
                                        </p:tgtEl>
                                        <p:attrNameLst>
                                          <p:attrName>style.visibility</p:attrName>
                                        </p:attrNameLst>
                                      </p:cBhvr>
                                      <p:to>
                                        <p:strVal val="visible"/>
                                      </p:to>
                                    </p:set>
                                    <p:animEffect transition="in" filter="fade">
                                      <p:cBhvr>
                                        <p:cTn id="46" dur="500"/>
                                        <p:tgtEl>
                                          <p:spTgt spid="150"/>
                                        </p:tgtEl>
                                      </p:cBhvr>
                                    </p:animEffect>
                                  </p:childTnLst>
                                </p:cTn>
                              </p:par>
                              <p:par>
                                <p:cTn id="47" presetID="10" presetClass="entr" presetSubtype="0" fill="hold"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fade">
                                      <p:cBhvr>
                                        <p:cTn id="49" dur="500"/>
                                        <p:tgtEl>
                                          <p:spTgt spid="1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6"/>
                                        </p:tgtEl>
                                        <p:attrNameLst>
                                          <p:attrName>style.visibility</p:attrName>
                                        </p:attrNameLst>
                                      </p:cBhvr>
                                      <p:to>
                                        <p:strVal val="visible"/>
                                      </p:to>
                                    </p:set>
                                    <p:animEffect transition="in" filter="fade">
                                      <p:cBhvr>
                                        <p:cTn id="52" dur="500"/>
                                        <p:tgtEl>
                                          <p:spTgt spid="1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7"/>
                                        </p:tgtEl>
                                        <p:attrNameLst>
                                          <p:attrName>style.visibility</p:attrName>
                                        </p:attrNameLst>
                                      </p:cBhvr>
                                      <p:to>
                                        <p:strVal val="visible"/>
                                      </p:to>
                                    </p:set>
                                    <p:animEffect transition="in" filter="fade">
                                      <p:cBhvr>
                                        <p:cTn id="55" dur="500"/>
                                        <p:tgtEl>
                                          <p:spTgt spid="1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fade">
                                      <p:cBhvr>
                                        <p:cTn id="58" dur="500"/>
                                        <p:tgtEl>
                                          <p:spTgt spid="1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9"/>
                                        </p:tgtEl>
                                        <p:attrNameLst>
                                          <p:attrName>style.visibility</p:attrName>
                                        </p:attrNameLst>
                                      </p:cBhvr>
                                      <p:to>
                                        <p:strVal val="visible"/>
                                      </p:to>
                                    </p:set>
                                    <p:animEffect transition="in" filter="fade">
                                      <p:cBhvr>
                                        <p:cTn id="61" dur="500"/>
                                        <p:tgtEl>
                                          <p:spTgt spid="15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0"/>
                                        </p:tgtEl>
                                        <p:attrNameLst>
                                          <p:attrName>style.visibility</p:attrName>
                                        </p:attrNameLst>
                                      </p:cBhvr>
                                      <p:to>
                                        <p:strVal val="visible"/>
                                      </p:to>
                                    </p:set>
                                    <p:animEffect transition="in" filter="fade">
                                      <p:cBhvr>
                                        <p:cTn id="64" dur="500"/>
                                        <p:tgtEl>
                                          <p:spTgt spid="1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1"/>
                                        </p:tgtEl>
                                        <p:attrNameLst>
                                          <p:attrName>style.visibility</p:attrName>
                                        </p:attrNameLst>
                                      </p:cBhvr>
                                      <p:to>
                                        <p:strVal val="visible"/>
                                      </p:to>
                                    </p:set>
                                    <p:animEffect transition="in" filter="fade">
                                      <p:cBhvr>
                                        <p:cTn id="67" dur="500"/>
                                        <p:tgtEl>
                                          <p:spTgt spid="16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8"/>
                                        </p:tgtEl>
                                        <p:attrNameLst>
                                          <p:attrName>style.visibility</p:attrName>
                                        </p:attrNameLst>
                                      </p:cBhvr>
                                      <p:to>
                                        <p:strVal val="visible"/>
                                      </p:to>
                                    </p:set>
                                    <p:animEffect transition="in" filter="fade">
                                      <p:cBhvr>
                                        <p:cTn id="70" dur="500"/>
                                        <p:tgtEl>
                                          <p:spTgt spid="16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9"/>
                                        </p:tgtEl>
                                        <p:attrNameLst>
                                          <p:attrName>style.visibility</p:attrName>
                                        </p:attrNameLst>
                                      </p:cBhvr>
                                      <p:to>
                                        <p:strVal val="visible"/>
                                      </p:to>
                                    </p:set>
                                    <p:animEffect transition="in" filter="fade">
                                      <p:cBhvr>
                                        <p:cTn id="73" dur="500"/>
                                        <p:tgtEl>
                                          <p:spTgt spid="169"/>
                                        </p:tgtEl>
                                      </p:cBhvr>
                                    </p:animEffect>
                                  </p:childTnLst>
                                </p:cTn>
                              </p:par>
                              <p:par>
                                <p:cTn id="74" presetID="10" presetClass="entr" presetSubtype="0" fill="hold"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2"/>
                                        </p:tgtEl>
                                        <p:attrNameLst>
                                          <p:attrName>style.visibility</p:attrName>
                                        </p:attrNameLst>
                                      </p:cBhvr>
                                      <p:to>
                                        <p:strVal val="visible"/>
                                      </p:to>
                                    </p:set>
                                    <p:animEffect transition="in" filter="fade">
                                      <p:cBhvr>
                                        <p:cTn id="79" dur="500"/>
                                        <p:tgtEl>
                                          <p:spTgt spid="18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3"/>
                                        </p:tgtEl>
                                        <p:attrNameLst>
                                          <p:attrName>style.visibility</p:attrName>
                                        </p:attrNameLst>
                                      </p:cBhvr>
                                      <p:to>
                                        <p:strVal val="visible"/>
                                      </p:to>
                                    </p:set>
                                    <p:animEffect transition="in" filter="fade">
                                      <p:cBhvr>
                                        <p:cTn id="82" dur="500"/>
                                        <p:tgtEl>
                                          <p:spTgt spid="18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84">
                                            <p:txEl>
                                              <p:pRg st="0" end="0"/>
                                            </p:txEl>
                                          </p:spTgt>
                                        </p:tgtEl>
                                        <p:attrNameLst>
                                          <p:attrName>style.visibility</p:attrName>
                                        </p:attrNameLst>
                                      </p:cBhvr>
                                      <p:to>
                                        <p:strVal val="visible"/>
                                      </p:to>
                                    </p:set>
                                    <p:animEffect transition="in" filter="fade">
                                      <p:cBhvr>
                                        <p:cTn id="87" dur="500"/>
                                        <p:tgtEl>
                                          <p:spTgt spid="184">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84">
                                            <p:txEl>
                                              <p:pRg st="1" end="1"/>
                                            </p:txEl>
                                          </p:spTgt>
                                        </p:tgtEl>
                                        <p:attrNameLst>
                                          <p:attrName>style.visibility</p:attrName>
                                        </p:attrNameLst>
                                      </p:cBhvr>
                                      <p:to>
                                        <p:strVal val="visible"/>
                                      </p:to>
                                    </p:set>
                                    <p:animEffect transition="in" filter="fade">
                                      <p:cBhvr>
                                        <p:cTn id="92" dur="500"/>
                                        <p:tgtEl>
                                          <p:spTgt spid="184">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7"/>
                                        </p:tgtEl>
                                        <p:attrNameLst>
                                          <p:attrName>style.visibility</p:attrName>
                                        </p:attrNameLst>
                                      </p:cBhvr>
                                      <p:to>
                                        <p:strVal val="visible"/>
                                      </p:to>
                                    </p:set>
                                    <p:animEffect transition="in" filter="fade">
                                      <p:cBhvr>
                                        <p:cTn id="97" dur="500"/>
                                        <p:tgtEl>
                                          <p:spTgt spid="18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88"/>
                                        </p:tgtEl>
                                        <p:attrNameLst>
                                          <p:attrName>style.visibility</p:attrName>
                                        </p:attrNameLst>
                                      </p:cBhvr>
                                      <p:to>
                                        <p:strVal val="visible"/>
                                      </p:to>
                                    </p:set>
                                    <p:animEffect transition="in" filter="fade">
                                      <p:cBhvr>
                                        <p:cTn id="100"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39" grpId="0" animBg="1"/>
      <p:bldP spid="141" grpId="0" animBg="1"/>
      <p:bldP spid="142" grpId="0"/>
      <p:bldP spid="146" grpId="0"/>
      <p:bldP spid="156" grpId="0"/>
      <p:bldP spid="157" grpId="0"/>
      <p:bldP spid="158" grpId="0"/>
      <p:bldP spid="159" grpId="0"/>
      <p:bldP spid="160" grpId="0"/>
      <p:bldP spid="161" grpId="0"/>
      <p:bldP spid="168" grpId="0" animBg="1"/>
      <p:bldP spid="169" grpId="0" animBg="1"/>
      <p:bldP spid="182" grpId="0" animBg="1"/>
      <p:bldP spid="183" grpId="0"/>
      <p:bldP spid="185" grpId="0"/>
      <p:bldP spid="13" grpId="0" animBg="1"/>
      <p:bldP spid="186" grpId="0" animBg="1"/>
      <p:bldP spid="187" grpId="0" animBg="1"/>
      <p:bldP spid="188" grpId="0"/>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271491" y="2004346"/>
            <a:ext cx="789933" cy="451405"/>
          </a:xfrm>
          <a:prstGeom prst="round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0" name="标题 1"/>
          <p:cNvSpPr txBox="1">
            <a:spLocks/>
          </p:cNvSpPr>
          <p:nvPr/>
        </p:nvSpPr>
        <p:spPr bwMode="auto">
          <a:xfrm>
            <a:off x="471780" y="737707"/>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smtClean="0"/>
              <a:t>静平衡原理</a:t>
            </a:r>
            <a:endParaRPr lang="zh-CN" altLang="en-US" sz="2800" b="1" dirty="0"/>
          </a:p>
        </p:txBody>
      </p:sp>
      <p:sp>
        <p:nvSpPr>
          <p:cNvPr id="103" name="椭圆 102"/>
          <p:cNvSpPr/>
          <p:nvPr/>
        </p:nvSpPr>
        <p:spPr>
          <a:xfrm>
            <a:off x="8307582" y="2289702"/>
            <a:ext cx="3036065" cy="3036065"/>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6" name="直接箭头连接符 105"/>
          <p:cNvCxnSpPr/>
          <p:nvPr/>
        </p:nvCxnSpPr>
        <p:spPr>
          <a:xfrm>
            <a:off x="8112224" y="3810389"/>
            <a:ext cx="3840427" cy="265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9825613" y="1845941"/>
            <a:ext cx="0" cy="363100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a:off x="10841565" y="3257260"/>
            <a:ext cx="386585" cy="386585"/>
          </a:xfrm>
          <a:prstGeom prst="ellipse">
            <a:avLst/>
          </a:prstGeom>
          <a:pattFill prst="pct90">
            <a:fgClr>
              <a:srgbClr val="00B050"/>
            </a:fgClr>
            <a:bgClr>
              <a:schemeClr val="bg1"/>
            </a:bgClr>
          </a:patt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1" name="椭圆 140"/>
          <p:cNvSpPr/>
          <p:nvPr/>
        </p:nvSpPr>
        <p:spPr>
          <a:xfrm>
            <a:off x="9133174" y="2625748"/>
            <a:ext cx="386585" cy="386585"/>
          </a:xfrm>
          <a:prstGeom prst="ellipse">
            <a:avLst/>
          </a:prstGeom>
          <a:pattFill prst="pct90">
            <a:fgClr>
              <a:srgbClr val="0070C0"/>
            </a:fgClr>
            <a:bgClr>
              <a:srgbClr val="FFFF00"/>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2" name="TextBox 141"/>
          <p:cNvSpPr txBox="1"/>
          <p:nvPr/>
        </p:nvSpPr>
        <p:spPr>
          <a:xfrm>
            <a:off x="11605545" y="3386132"/>
            <a:ext cx="330540"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X</a:t>
            </a:r>
            <a:endParaRPr lang="zh-CN" altLang="en-US" sz="1867" i="1" dirty="0">
              <a:latin typeface="Times New Roman" panose="02020603050405020304" pitchFamily="18" charset="0"/>
              <a:cs typeface="Times New Roman" panose="02020603050405020304" pitchFamily="18" charset="0"/>
            </a:endParaRPr>
          </a:p>
        </p:txBody>
      </p:sp>
      <p:sp>
        <p:nvSpPr>
          <p:cNvPr id="146" name="TextBox 145"/>
          <p:cNvSpPr txBox="1"/>
          <p:nvPr/>
        </p:nvSpPr>
        <p:spPr>
          <a:xfrm>
            <a:off x="9912582" y="1705781"/>
            <a:ext cx="317716"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Y</a:t>
            </a:r>
            <a:endParaRPr lang="zh-CN" altLang="en-US" sz="1867" i="1" dirty="0">
              <a:latin typeface="Times New Roman" panose="02020603050405020304" pitchFamily="18" charset="0"/>
              <a:cs typeface="Times New Roman" panose="02020603050405020304" pitchFamily="18" charset="0"/>
            </a:endParaRPr>
          </a:p>
        </p:txBody>
      </p:sp>
      <p:cxnSp>
        <p:nvCxnSpPr>
          <p:cNvPr id="150" name="直接连接符 149"/>
          <p:cNvCxnSpPr/>
          <p:nvPr/>
        </p:nvCxnSpPr>
        <p:spPr>
          <a:xfrm flipV="1">
            <a:off x="9825613" y="3450551"/>
            <a:ext cx="1209243" cy="3624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9326466" y="2819039"/>
            <a:ext cx="499148" cy="9774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11303199" y="2846889"/>
            <a:ext cx="425116"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F</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9034156" y="1839228"/>
            <a:ext cx="425116"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F</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156" name="TextBox 155"/>
          <p:cNvSpPr txBox="1"/>
          <p:nvPr/>
        </p:nvSpPr>
        <p:spPr>
          <a:xfrm>
            <a:off x="9350771" y="2311924"/>
            <a:ext cx="450764"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m</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157" name="TextBox 156"/>
          <p:cNvSpPr txBox="1"/>
          <p:nvPr/>
        </p:nvSpPr>
        <p:spPr>
          <a:xfrm>
            <a:off x="9184594" y="2948947"/>
            <a:ext cx="357790"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r</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158" name="TextBox 157"/>
          <p:cNvSpPr txBox="1"/>
          <p:nvPr/>
        </p:nvSpPr>
        <p:spPr>
          <a:xfrm>
            <a:off x="10710793" y="2853240"/>
            <a:ext cx="450764"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m</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159" name="TextBox 158"/>
          <p:cNvSpPr txBox="1"/>
          <p:nvPr/>
        </p:nvSpPr>
        <p:spPr>
          <a:xfrm>
            <a:off x="10291318" y="3189385"/>
            <a:ext cx="357790"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r</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160" name="TextBox 159"/>
          <p:cNvSpPr txBox="1"/>
          <p:nvPr/>
        </p:nvSpPr>
        <p:spPr>
          <a:xfrm>
            <a:off x="10416480" y="3521527"/>
            <a:ext cx="332142" cy="297454"/>
          </a:xfrm>
          <a:prstGeom prst="rect">
            <a:avLst/>
          </a:prstGeom>
          <a:noFill/>
        </p:spPr>
        <p:txBody>
          <a:bodyPr wrap="none" rtlCol="0">
            <a:spAutoFit/>
          </a:bodyPr>
          <a:lstStyle/>
          <a:p>
            <a:r>
              <a:rPr lang="en-US" altLang="zh-CN" sz="1333" b="1" i="1" dirty="0">
                <a:solidFill>
                  <a:srgbClr val="00B050"/>
                </a:solidFill>
                <a:latin typeface="Symbol" panose="05050102010706020507" pitchFamily="18" charset="2"/>
                <a:cs typeface="Times New Roman" panose="02020603050405020304" pitchFamily="18" charset="0"/>
              </a:rPr>
              <a:t>q</a:t>
            </a:r>
            <a:r>
              <a:rPr lang="en-US" altLang="zh-CN" sz="1333" baseline="-25000" dirty="0">
                <a:solidFill>
                  <a:srgbClr val="00B050"/>
                </a:solidFill>
                <a:latin typeface="Times New Roman" panose="02020603050405020304" pitchFamily="18" charset="0"/>
                <a:cs typeface="Times New Roman" panose="02020603050405020304" pitchFamily="18" charset="0"/>
              </a:rPr>
              <a:t>1</a:t>
            </a:r>
            <a:endParaRPr lang="zh-CN" altLang="en-US" sz="1333" baseline="-25000" dirty="0">
              <a:solidFill>
                <a:srgbClr val="00B050"/>
              </a:solidFill>
              <a:latin typeface="Times New Roman" panose="02020603050405020304" pitchFamily="18" charset="0"/>
              <a:cs typeface="Times New Roman" panose="02020603050405020304" pitchFamily="18" charset="0"/>
            </a:endParaRPr>
          </a:p>
        </p:txBody>
      </p:sp>
      <p:sp>
        <p:nvSpPr>
          <p:cNvPr id="161" name="TextBox 160"/>
          <p:cNvSpPr txBox="1"/>
          <p:nvPr/>
        </p:nvSpPr>
        <p:spPr>
          <a:xfrm>
            <a:off x="9926771" y="3318127"/>
            <a:ext cx="332142" cy="297454"/>
          </a:xfrm>
          <a:prstGeom prst="rect">
            <a:avLst/>
          </a:prstGeom>
          <a:noFill/>
        </p:spPr>
        <p:txBody>
          <a:bodyPr wrap="none" rtlCol="0">
            <a:spAutoFit/>
          </a:bodyPr>
          <a:lstStyle/>
          <a:p>
            <a:r>
              <a:rPr lang="en-US" altLang="zh-CN" sz="1333" b="1" i="1" dirty="0">
                <a:solidFill>
                  <a:srgbClr val="0070C0"/>
                </a:solidFill>
                <a:latin typeface="Symbol" panose="05050102010706020507" pitchFamily="18" charset="2"/>
                <a:cs typeface="Times New Roman" panose="02020603050405020304" pitchFamily="18" charset="0"/>
              </a:rPr>
              <a:t>q</a:t>
            </a:r>
            <a:r>
              <a:rPr lang="en-US" altLang="zh-CN" sz="1333" baseline="-25000" dirty="0">
                <a:solidFill>
                  <a:srgbClr val="0070C0"/>
                </a:solidFill>
                <a:latin typeface="Times New Roman" panose="02020603050405020304" pitchFamily="18" charset="0"/>
                <a:cs typeface="Times New Roman" panose="02020603050405020304" pitchFamily="18" charset="0"/>
              </a:rPr>
              <a:t>2</a:t>
            </a:r>
            <a:endParaRPr lang="zh-CN" altLang="en-US" sz="1333" baseline="-25000" dirty="0">
              <a:solidFill>
                <a:srgbClr val="0070C0"/>
              </a:solidFill>
              <a:latin typeface="Times New Roman" panose="02020603050405020304" pitchFamily="18" charset="0"/>
              <a:cs typeface="Times New Roman" panose="02020603050405020304" pitchFamily="18" charset="0"/>
            </a:endParaRPr>
          </a:p>
        </p:txBody>
      </p:sp>
      <p:sp>
        <p:nvSpPr>
          <p:cNvPr id="162" name="椭圆 161"/>
          <p:cNvSpPr/>
          <p:nvPr/>
        </p:nvSpPr>
        <p:spPr>
          <a:xfrm>
            <a:off x="9020384" y="4401809"/>
            <a:ext cx="386585" cy="386585"/>
          </a:xfrm>
          <a:prstGeom prst="ellipse">
            <a:avLst/>
          </a:prstGeom>
          <a:pattFill prst="pct90">
            <a:fgClr>
              <a:srgbClr val="C00000"/>
            </a:fgClr>
            <a:bgClr>
              <a:srgbClr val="FFFF00"/>
            </a:bgClr>
          </a:patt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5" name="TextBox 164"/>
          <p:cNvSpPr txBox="1"/>
          <p:nvPr/>
        </p:nvSpPr>
        <p:spPr>
          <a:xfrm>
            <a:off x="8588333" y="4285385"/>
            <a:ext cx="749736" cy="379656"/>
          </a:xfrm>
          <a:prstGeom prst="rect">
            <a:avLst/>
          </a:prstGeom>
          <a:noFill/>
        </p:spPr>
        <p:txBody>
          <a:bodyPr wrap="square" rtlCol="0">
            <a:spAutoFit/>
          </a:bodyPr>
          <a:lstStyle/>
          <a:p>
            <a:r>
              <a:rPr lang="en-US" altLang="zh-CN" sz="1867" b="1" i="1" dirty="0" err="1">
                <a:solidFill>
                  <a:srgbClr val="C00000"/>
                </a:solidFill>
                <a:latin typeface="Times New Roman" panose="02020603050405020304" pitchFamily="18" charset="0"/>
                <a:cs typeface="Times New Roman" panose="02020603050405020304" pitchFamily="18" charset="0"/>
              </a:rPr>
              <a:t>m</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sp>
        <p:nvSpPr>
          <p:cNvPr id="167" name="TextBox 166"/>
          <p:cNvSpPr txBox="1"/>
          <p:nvPr/>
        </p:nvSpPr>
        <p:spPr>
          <a:xfrm>
            <a:off x="8305047" y="4807445"/>
            <a:ext cx="425116" cy="379656"/>
          </a:xfrm>
          <a:prstGeom prst="rect">
            <a:avLst/>
          </a:prstGeom>
          <a:noFill/>
        </p:spPr>
        <p:txBody>
          <a:bodyPr wrap="none" rtlCol="0">
            <a:spAutoFit/>
          </a:bodyPr>
          <a:lstStyle/>
          <a:p>
            <a:r>
              <a:rPr lang="en-US" altLang="zh-CN" sz="1867" b="1" i="1" dirty="0">
                <a:solidFill>
                  <a:srgbClr val="C00000"/>
                </a:solidFill>
                <a:latin typeface="Times New Roman" panose="02020603050405020304" pitchFamily="18" charset="0"/>
                <a:cs typeface="Times New Roman" panose="02020603050405020304" pitchFamily="18" charset="0"/>
              </a:rPr>
              <a:t>F</a:t>
            </a:r>
            <a:r>
              <a:rPr lang="en-US" altLang="zh-CN" sz="1867" baseline="-25000" dirty="0">
                <a:solidFill>
                  <a:srgbClr val="C00000"/>
                </a:solidFill>
                <a:latin typeface="Times New Roman" panose="02020603050405020304" pitchFamily="18" charset="0"/>
                <a:cs typeface="Times New Roman" panose="02020603050405020304" pitchFamily="18" charset="0"/>
              </a:rPr>
              <a:t>b</a:t>
            </a:r>
          </a:p>
        </p:txBody>
      </p:sp>
      <p:sp>
        <p:nvSpPr>
          <p:cNvPr id="168" name="弧形 167"/>
          <p:cNvSpPr/>
          <p:nvPr/>
        </p:nvSpPr>
        <p:spPr>
          <a:xfrm>
            <a:off x="9540099" y="3518122"/>
            <a:ext cx="591420" cy="591420"/>
          </a:xfrm>
          <a:prstGeom prst="arc">
            <a:avLst>
              <a:gd name="adj1" fmla="val 14854559"/>
              <a:gd name="adj2" fmla="val 0"/>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69" name="弧形 168"/>
          <p:cNvSpPr/>
          <p:nvPr/>
        </p:nvSpPr>
        <p:spPr>
          <a:xfrm>
            <a:off x="9202613" y="3183707"/>
            <a:ext cx="1250611" cy="1250611"/>
          </a:xfrm>
          <a:prstGeom prst="arc">
            <a:avLst>
              <a:gd name="adj1" fmla="val 20613935"/>
              <a:gd name="adj2" fmla="val 0"/>
            </a:avLst>
          </a:prstGeom>
          <a:ln>
            <a:solidFill>
              <a:schemeClr val="tx1"/>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aphicFrame>
        <p:nvGraphicFramePr>
          <p:cNvPr id="32" name="Object 1"/>
          <p:cNvGraphicFramePr>
            <a:graphicFrameLocks noChangeAspect="1"/>
          </p:cNvGraphicFramePr>
          <p:nvPr>
            <p:extLst/>
          </p:nvPr>
        </p:nvGraphicFramePr>
        <p:xfrm>
          <a:off x="3545418" y="2230967"/>
          <a:ext cx="1636183" cy="412751"/>
        </p:xfrm>
        <a:graphic>
          <a:graphicData uri="http://schemas.openxmlformats.org/presentationml/2006/ole">
            <mc:AlternateContent xmlns:mc="http://schemas.openxmlformats.org/markup-compatibility/2006">
              <mc:Choice xmlns:v="urn:schemas-microsoft-com:vml" Requires="v">
                <p:oleObj spid="_x0000_s45124" name="Equation" r:id="rId4" imgW="711000" imgH="241200" progId="Equation.DSMT4">
                  <p:embed/>
                </p:oleObj>
              </mc:Choice>
              <mc:Fallback>
                <p:oleObj name="Equation" r:id="rId4" imgW="711000" imgH="241200" progId="Equation.DSMT4">
                  <p:embed/>
                  <p:pic>
                    <p:nvPicPr>
                      <p:cNvPr id="32" name="Object 1"/>
                      <p:cNvPicPr>
                        <a:picLocks noChangeAspect="1" noChangeArrowheads="1"/>
                      </p:cNvPicPr>
                      <p:nvPr/>
                    </p:nvPicPr>
                    <p:blipFill>
                      <a:blip r:embed="rId5"/>
                      <a:srcRect/>
                      <a:stretch>
                        <a:fillRect/>
                      </a:stretch>
                    </p:blipFill>
                    <p:spPr bwMode="auto">
                      <a:xfrm>
                        <a:off x="3545418" y="2230967"/>
                        <a:ext cx="1636183" cy="41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矩形 7"/>
          <p:cNvSpPr>
            <a:spLocks noChangeArrowheads="1"/>
          </p:cNvSpPr>
          <p:nvPr/>
        </p:nvSpPr>
        <p:spPr bwMode="auto">
          <a:xfrm>
            <a:off x="1679508" y="3750011"/>
            <a:ext cx="1555234" cy="420564"/>
          </a:xfrm>
          <a:prstGeom prst="rect">
            <a:avLst/>
          </a:prstGeom>
          <a:noFill/>
          <a:ln w="9525">
            <a:noFill/>
            <a:miter lim="800000"/>
            <a:headEnd/>
            <a:tailEnd/>
          </a:ln>
        </p:spPr>
        <p:txBody>
          <a:bodyPr wrap="none">
            <a:spAutoFit/>
          </a:bodyPr>
          <a:lstStyle/>
          <a:p>
            <a:r>
              <a:rPr lang="zh-CN" altLang="en-US" sz="2133" dirty="0">
                <a:latin typeface="仿宋"/>
                <a:ea typeface="仿宋"/>
                <a:cs typeface="仿宋"/>
              </a:rPr>
              <a:t>平衡条件为</a:t>
            </a:r>
            <a:endParaRPr lang="zh-CN" altLang="en-US" sz="2133" dirty="0">
              <a:latin typeface="仿宋"/>
              <a:ea typeface="仿宋"/>
              <a:cs typeface="仿宋"/>
            </a:endParaRPr>
          </a:p>
        </p:txBody>
      </p:sp>
      <p:sp>
        <p:nvSpPr>
          <p:cNvPr id="35" name="矩形 8"/>
          <p:cNvSpPr>
            <a:spLocks noChangeArrowheads="1"/>
          </p:cNvSpPr>
          <p:nvPr/>
        </p:nvSpPr>
        <p:spPr bwMode="auto">
          <a:xfrm>
            <a:off x="3503712" y="3813043"/>
            <a:ext cx="2427268" cy="420564"/>
          </a:xfrm>
          <a:prstGeom prst="rect">
            <a:avLst/>
          </a:prstGeom>
          <a:noFill/>
          <a:ln w="9525">
            <a:noFill/>
            <a:miter lim="800000"/>
            <a:headEnd/>
            <a:tailEnd/>
          </a:ln>
        </p:spPr>
        <p:txBody>
          <a:bodyPr wrap="none">
            <a:spAutoFit/>
          </a:bodyPr>
          <a:lstStyle/>
          <a:p>
            <a:r>
              <a:rPr lang="en-US" altLang="zh-CN" sz="2133" b="1" i="1" dirty="0">
                <a:latin typeface="Times New Roman" pitchFamily="18" charset="0"/>
              </a:rPr>
              <a:t>F</a:t>
            </a:r>
            <a:r>
              <a:rPr lang="en-US" altLang="zh-CN" sz="2133" b="1" dirty="0">
                <a:latin typeface="Times New Roman" pitchFamily="18" charset="0"/>
              </a:rPr>
              <a:t> =</a:t>
            </a:r>
            <a:r>
              <a:rPr lang="en-US" altLang="zh-CN" sz="2133" b="1" i="1" dirty="0">
                <a:latin typeface="Times New Roman" pitchFamily="18" charset="0"/>
              </a:rPr>
              <a:t> F</a:t>
            </a:r>
            <a:r>
              <a:rPr lang="en-US" altLang="zh-CN" sz="2133" baseline="-25000" dirty="0">
                <a:latin typeface="Times New Roman" pitchFamily="18" charset="0"/>
              </a:rPr>
              <a:t>1</a:t>
            </a:r>
            <a:r>
              <a:rPr lang="en-US" altLang="zh-CN" sz="2133" b="1" baseline="-25000" dirty="0">
                <a:latin typeface="Times New Roman" pitchFamily="18" charset="0"/>
              </a:rPr>
              <a:t> </a:t>
            </a:r>
            <a:r>
              <a:rPr lang="en-US" altLang="zh-CN" sz="2133" b="1" dirty="0">
                <a:latin typeface="Times New Roman" pitchFamily="18" charset="0"/>
              </a:rPr>
              <a:t>+ </a:t>
            </a:r>
            <a:r>
              <a:rPr lang="en-US" altLang="zh-CN" sz="2133" b="1" i="1" dirty="0">
                <a:latin typeface="Times New Roman" pitchFamily="18" charset="0"/>
              </a:rPr>
              <a:t>F</a:t>
            </a:r>
            <a:r>
              <a:rPr lang="en-US" altLang="zh-CN" sz="2133" baseline="-25000" dirty="0">
                <a:latin typeface="Times New Roman" pitchFamily="18" charset="0"/>
              </a:rPr>
              <a:t>2</a:t>
            </a:r>
            <a:r>
              <a:rPr lang="en-US" altLang="zh-CN" sz="2133" b="1" baseline="-25000" dirty="0">
                <a:latin typeface="Times New Roman" pitchFamily="18" charset="0"/>
              </a:rPr>
              <a:t> </a:t>
            </a:r>
            <a:r>
              <a:rPr lang="en-US" altLang="zh-CN" sz="2133" b="1" dirty="0">
                <a:latin typeface="Times New Roman" pitchFamily="18" charset="0"/>
              </a:rPr>
              <a:t>+ </a:t>
            </a:r>
            <a:r>
              <a:rPr lang="en-US" altLang="zh-CN" sz="2133" b="1" i="1" dirty="0">
                <a:latin typeface="Times New Roman" pitchFamily="18" charset="0"/>
              </a:rPr>
              <a:t>F</a:t>
            </a:r>
            <a:r>
              <a:rPr lang="en-US" altLang="zh-CN" sz="2133" baseline="-25000" dirty="0">
                <a:latin typeface="Times New Roman" pitchFamily="18" charset="0"/>
              </a:rPr>
              <a:t>b</a:t>
            </a:r>
            <a:r>
              <a:rPr lang="en-US" altLang="zh-CN" sz="2133" b="1" baseline="-25000" dirty="0">
                <a:latin typeface="Times New Roman" pitchFamily="18" charset="0"/>
              </a:rPr>
              <a:t> </a:t>
            </a:r>
            <a:r>
              <a:rPr lang="en-US" altLang="zh-CN" sz="2133" b="1" dirty="0">
                <a:latin typeface="Times New Roman" pitchFamily="18" charset="0"/>
              </a:rPr>
              <a:t>=</a:t>
            </a:r>
            <a:r>
              <a:rPr lang="en-US" altLang="zh-CN" sz="2133" dirty="0">
                <a:latin typeface="Times New Roman" pitchFamily="18" charset="0"/>
              </a:rPr>
              <a:t> 0</a:t>
            </a:r>
            <a:endParaRPr lang="zh-CN" altLang="en-US" sz="2133" dirty="0">
              <a:latin typeface="Times New Roman" pitchFamily="18" charset="0"/>
            </a:endParaRPr>
          </a:p>
        </p:txBody>
      </p:sp>
      <p:graphicFrame>
        <p:nvGraphicFramePr>
          <p:cNvPr id="36" name="Object 3"/>
          <p:cNvGraphicFramePr>
            <a:graphicFrameLocks noChangeAspect="1"/>
          </p:cNvGraphicFramePr>
          <p:nvPr>
            <p:extLst/>
          </p:nvPr>
        </p:nvGraphicFramePr>
        <p:xfrm>
          <a:off x="2609851" y="4721861"/>
          <a:ext cx="4193116" cy="427567"/>
        </p:xfrm>
        <a:graphic>
          <a:graphicData uri="http://schemas.openxmlformats.org/presentationml/2006/ole">
            <mc:AlternateContent xmlns:mc="http://schemas.openxmlformats.org/markup-compatibility/2006">
              <mc:Choice xmlns:v="urn:schemas-microsoft-com:vml" Requires="v">
                <p:oleObj spid="_x0000_s45125" name="Equation" r:id="rId6" imgW="1866600" imgH="253800" progId="Equation.DSMT4">
                  <p:embed/>
                </p:oleObj>
              </mc:Choice>
              <mc:Fallback>
                <p:oleObj name="Equation" r:id="rId6" imgW="1866600" imgH="253800" progId="Equation.DSMT4">
                  <p:embed/>
                  <p:pic>
                    <p:nvPicPr>
                      <p:cNvPr id="36" name="Object 3"/>
                      <p:cNvPicPr>
                        <a:picLocks noChangeAspect="1" noChangeArrowheads="1"/>
                      </p:cNvPicPr>
                      <p:nvPr/>
                    </p:nvPicPr>
                    <p:blipFill>
                      <a:blip r:embed="rId7"/>
                      <a:srcRect/>
                      <a:stretch>
                        <a:fillRect/>
                      </a:stretch>
                    </p:blipFill>
                    <p:spPr bwMode="auto">
                      <a:xfrm>
                        <a:off x="2609851" y="4721861"/>
                        <a:ext cx="4193116" cy="42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下箭头 36"/>
          <p:cNvSpPr/>
          <p:nvPr/>
        </p:nvSpPr>
        <p:spPr>
          <a:xfrm>
            <a:off x="4517066" y="4293097"/>
            <a:ext cx="188383" cy="399287"/>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133">
              <a:solidFill>
                <a:srgbClr val="000000"/>
              </a:solidFill>
              <a:ea typeface="宋体" pitchFamily="2" charset="-122"/>
            </a:endParaRPr>
          </a:p>
        </p:txBody>
      </p:sp>
      <p:graphicFrame>
        <p:nvGraphicFramePr>
          <p:cNvPr id="38" name="Object 1"/>
          <p:cNvGraphicFramePr>
            <a:graphicFrameLocks noChangeAspect="1"/>
          </p:cNvGraphicFramePr>
          <p:nvPr>
            <p:extLst/>
          </p:nvPr>
        </p:nvGraphicFramePr>
        <p:xfrm>
          <a:off x="3625851" y="1701801"/>
          <a:ext cx="1380067" cy="395817"/>
        </p:xfrm>
        <a:graphic>
          <a:graphicData uri="http://schemas.openxmlformats.org/presentationml/2006/ole">
            <mc:AlternateContent xmlns:mc="http://schemas.openxmlformats.org/markup-compatibility/2006">
              <mc:Choice xmlns:v="urn:schemas-microsoft-com:vml" Requires="v">
                <p:oleObj spid="_x0000_s45126" name="Equation" r:id="rId8" imgW="660240" imgH="253800" progId="Equation.DSMT4">
                  <p:embed/>
                </p:oleObj>
              </mc:Choice>
              <mc:Fallback>
                <p:oleObj name="Equation" r:id="rId8" imgW="660240" imgH="253800" progId="Equation.DSMT4">
                  <p:embed/>
                  <p:pic>
                    <p:nvPicPr>
                      <p:cNvPr id="38" name="Object 1"/>
                      <p:cNvPicPr>
                        <a:picLocks noChangeAspect="1" noChangeArrowheads="1"/>
                      </p:cNvPicPr>
                      <p:nvPr/>
                    </p:nvPicPr>
                    <p:blipFill>
                      <a:blip r:embed="rId9"/>
                      <a:srcRect/>
                      <a:stretch>
                        <a:fillRect/>
                      </a:stretch>
                    </p:blipFill>
                    <p:spPr bwMode="auto">
                      <a:xfrm>
                        <a:off x="3625851" y="1701801"/>
                        <a:ext cx="1380067" cy="395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左大括号 2"/>
          <p:cNvSpPr/>
          <p:nvPr/>
        </p:nvSpPr>
        <p:spPr>
          <a:xfrm>
            <a:off x="3119670" y="1826791"/>
            <a:ext cx="192021" cy="67116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11" name="组合 10"/>
          <p:cNvGrpSpPr/>
          <p:nvPr/>
        </p:nvGrpSpPr>
        <p:grpSpPr>
          <a:xfrm>
            <a:off x="1781109" y="1911343"/>
            <a:ext cx="1361963" cy="637075"/>
            <a:chOff x="1335832" y="1433507"/>
            <a:chExt cx="1021472" cy="477806"/>
          </a:xfrm>
        </p:grpSpPr>
        <p:sp>
          <p:nvSpPr>
            <p:cNvPr id="2" name="矩形 1"/>
            <p:cNvSpPr/>
            <p:nvPr/>
          </p:nvSpPr>
          <p:spPr>
            <a:xfrm>
              <a:off x="1335832" y="1433507"/>
              <a:ext cx="960840" cy="315423"/>
            </a:xfrm>
            <a:prstGeom prst="rect">
              <a:avLst/>
            </a:prstGeom>
          </p:spPr>
          <p:txBody>
            <a:bodyPr wrap="none">
              <a:spAutoFit/>
            </a:bodyPr>
            <a:lstStyle/>
            <a:p>
              <a:r>
                <a:rPr lang="zh-CN" altLang="en-US" sz="2133" b="1" dirty="0">
                  <a:latin typeface="仿宋"/>
                  <a:ea typeface="仿宋"/>
                  <a:cs typeface="仿宋"/>
                </a:rPr>
                <a:t>转子回转</a:t>
              </a:r>
              <a:endParaRPr lang="zh-CN" altLang="en-US" sz="2133" b="1" dirty="0"/>
            </a:p>
          </p:txBody>
        </p:sp>
        <p:sp>
          <p:nvSpPr>
            <p:cNvPr id="4" name="矩形 3"/>
            <p:cNvSpPr/>
            <p:nvPr/>
          </p:nvSpPr>
          <p:spPr>
            <a:xfrm>
              <a:off x="1361513" y="1688223"/>
              <a:ext cx="995791" cy="223090"/>
            </a:xfrm>
            <a:prstGeom prst="rect">
              <a:avLst/>
            </a:prstGeom>
          </p:spPr>
          <p:txBody>
            <a:bodyPr wrap="square">
              <a:spAutoFit/>
            </a:bodyPr>
            <a:lstStyle/>
            <a:p>
              <a:r>
                <a:rPr lang="en-US" altLang="zh-CN" sz="1333" b="1" dirty="0">
                  <a:latin typeface="仿宋"/>
                  <a:ea typeface="仿宋"/>
                  <a:cs typeface="仿宋"/>
                </a:rPr>
                <a:t>(</a:t>
              </a:r>
              <a:r>
                <a:rPr lang="zh-CN" altLang="en-US" sz="1333" b="1" dirty="0">
                  <a:latin typeface="仿宋"/>
                  <a:ea typeface="仿宋"/>
                  <a:cs typeface="仿宋"/>
                </a:rPr>
                <a:t>等角速度</a:t>
              </a:r>
              <a:r>
                <a:rPr lang="en-US" altLang="zh-CN" sz="1333" b="1" i="1" dirty="0">
                  <a:latin typeface="Times New Roman" pitchFamily="18" charset="0"/>
                  <a:ea typeface="仿宋"/>
                  <a:cs typeface="Times New Roman" pitchFamily="18" charset="0"/>
                </a:rPr>
                <a:t>ω</a:t>
              </a:r>
              <a:r>
                <a:rPr lang="en-US" altLang="zh-CN" sz="1333" b="1" dirty="0">
                  <a:latin typeface="仿宋"/>
                  <a:ea typeface="仿宋"/>
                  <a:cs typeface="仿宋"/>
                </a:rPr>
                <a:t>)</a:t>
              </a:r>
              <a:endParaRPr lang="zh-CN" altLang="en-US" sz="1333" b="1" dirty="0"/>
            </a:p>
          </p:txBody>
        </p:sp>
      </p:grpSp>
      <p:sp>
        <p:nvSpPr>
          <p:cNvPr id="5" name="右箭头 4"/>
          <p:cNvSpPr/>
          <p:nvPr/>
        </p:nvSpPr>
        <p:spPr>
          <a:xfrm>
            <a:off x="5383285" y="2142056"/>
            <a:ext cx="384043" cy="148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矩形 42"/>
          <p:cNvSpPr/>
          <p:nvPr/>
        </p:nvSpPr>
        <p:spPr>
          <a:xfrm>
            <a:off x="5802379" y="2004345"/>
            <a:ext cx="2377574" cy="420564"/>
          </a:xfrm>
          <a:prstGeom prst="rect">
            <a:avLst/>
          </a:prstGeom>
        </p:spPr>
        <p:txBody>
          <a:bodyPr wrap="none">
            <a:spAutoFit/>
          </a:bodyPr>
          <a:lstStyle/>
          <a:p>
            <a:r>
              <a:rPr lang="zh-CN" altLang="en-US" sz="2133" dirty="0">
                <a:latin typeface="仿宋"/>
                <a:ea typeface="仿宋"/>
              </a:rPr>
              <a:t>对机架</a:t>
            </a:r>
            <a:r>
              <a:rPr lang="zh-CN" altLang="en-US" sz="2133" dirty="0">
                <a:latin typeface="仿宋"/>
                <a:ea typeface="仿宋"/>
              </a:rPr>
              <a:t>产生</a:t>
            </a:r>
            <a:r>
              <a:rPr lang="zh-CN" altLang="en-US" sz="2133" dirty="0">
                <a:latin typeface="仿宋"/>
                <a:ea typeface="仿宋"/>
              </a:rPr>
              <a:t>动压力</a:t>
            </a:r>
            <a:endParaRPr lang="zh-CN" altLang="en-US" sz="2133" dirty="0"/>
          </a:p>
        </p:txBody>
      </p:sp>
      <p:sp>
        <p:nvSpPr>
          <p:cNvPr id="6" name="矩形 5"/>
          <p:cNvSpPr/>
          <p:nvPr/>
        </p:nvSpPr>
        <p:spPr>
          <a:xfrm>
            <a:off x="2684200" y="3037907"/>
            <a:ext cx="1321196" cy="420564"/>
          </a:xfrm>
          <a:prstGeom prst="rect">
            <a:avLst/>
          </a:prstGeom>
        </p:spPr>
        <p:txBody>
          <a:bodyPr wrap="none">
            <a:spAutoFit/>
          </a:bodyPr>
          <a:lstStyle/>
          <a:p>
            <a:r>
              <a:rPr lang="zh-CN" altLang="en-US" sz="2133" dirty="0">
                <a:latin typeface="仿宋"/>
                <a:ea typeface="仿宋"/>
                <a:cs typeface="仿宋"/>
              </a:rPr>
              <a:t>加配重</a:t>
            </a:r>
            <a:r>
              <a:rPr lang="en-US" altLang="zh-CN" sz="2133" b="1" i="1" dirty="0" err="1">
                <a:solidFill>
                  <a:srgbClr val="C00000"/>
                </a:solidFill>
                <a:latin typeface="Times New Roman" panose="02020603050405020304" pitchFamily="18" charset="0"/>
                <a:ea typeface="仿宋"/>
                <a:cs typeface="Times New Roman" panose="02020603050405020304" pitchFamily="18" charset="0"/>
              </a:rPr>
              <a:t>m</a:t>
            </a:r>
            <a:r>
              <a:rPr lang="en-US" altLang="zh-CN" sz="2133" b="1" baseline="-25000" dirty="0" err="1">
                <a:solidFill>
                  <a:srgbClr val="C00000"/>
                </a:solidFill>
                <a:latin typeface="Times New Roman" panose="02020603050405020304" pitchFamily="18" charset="0"/>
                <a:ea typeface="仿宋"/>
                <a:cs typeface="Times New Roman" panose="02020603050405020304" pitchFamily="18" charset="0"/>
              </a:rPr>
              <a:t>b</a:t>
            </a:r>
            <a:endParaRPr lang="zh-CN" altLang="en-US" sz="2133" dirty="0">
              <a:solidFill>
                <a:srgbClr val="C00000"/>
              </a:solidFill>
            </a:endParaRPr>
          </a:p>
        </p:txBody>
      </p:sp>
      <p:graphicFrame>
        <p:nvGraphicFramePr>
          <p:cNvPr id="46" name="Object 1"/>
          <p:cNvGraphicFramePr>
            <a:graphicFrameLocks noChangeAspect="1"/>
          </p:cNvGraphicFramePr>
          <p:nvPr>
            <p:extLst/>
          </p:nvPr>
        </p:nvGraphicFramePr>
        <p:xfrm>
          <a:off x="4939869" y="3048000"/>
          <a:ext cx="1636184" cy="433917"/>
        </p:xfrm>
        <a:graphic>
          <a:graphicData uri="http://schemas.openxmlformats.org/presentationml/2006/ole">
            <mc:AlternateContent xmlns:mc="http://schemas.openxmlformats.org/markup-compatibility/2006">
              <mc:Choice xmlns:v="urn:schemas-microsoft-com:vml" Requires="v">
                <p:oleObj spid="_x0000_s45127" name="Equation" r:id="rId10" imgW="711000" imgH="253800" progId="Equation.DSMT4">
                  <p:embed/>
                </p:oleObj>
              </mc:Choice>
              <mc:Fallback>
                <p:oleObj name="Equation" r:id="rId10" imgW="711000" imgH="253800" progId="Equation.DSMT4">
                  <p:embed/>
                  <p:pic>
                    <p:nvPicPr>
                      <p:cNvPr id="46" name="Object 1"/>
                      <p:cNvPicPr>
                        <a:picLocks noChangeAspect="1" noChangeArrowheads="1"/>
                      </p:cNvPicPr>
                      <p:nvPr/>
                    </p:nvPicPr>
                    <p:blipFill>
                      <a:blip r:embed="rId11"/>
                      <a:srcRect/>
                      <a:stretch>
                        <a:fillRect/>
                      </a:stretch>
                    </p:blipFill>
                    <p:spPr bwMode="auto">
                      <a:xfrm>
                        <a:off x="4939869" y="3048000"/>
                        <a:ext cx="1636184" cy="433917"/>
                      </a:xfrm>
                      <a:prstGeom prst="rect">
                        <a:avLst/>
                      </a:prstGeom>
                      <a:noFill/>
                      <a:ln>
                        <a:noFill/>
                      </a:ln>
                      <a:effectLst/>
                      <a:extLst/>
                    </p:spPr>
                  </p:pic>
                </p:oleObj>
              </mc:Fallback>
            </mc:AlternateContent>
          </a:graphicData>
        </a:graphic>
      </p:graphicFrame>
      <p:sp>
        <p:nvSpPr>
          <p:cNvPr id="47" name="右箭头 46"/>
          <p:cNvSpPr/>
          <p:nvPr/>
        </p:nvSpPr>
        <p:spPr>
          <a:xfrm>
            <a:off x="4123038" y="3189385"/>
            <a:ext cx="628813" cy="167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直角上箭头 7"/>
          <p:cNvSpPr/>
          <p:nvPr/>
        </p:nvSpPr>
        <p:spPr>
          <a:xfrm>
            <a:off x="6825537" y="2516712"/>
            <a:ext cx="779535" cy="852019"/>
          </a:xfrm>
          <a:prstGeom prst="bentUpArrow">
            <a:avLst>
              <a:gd name="adj1" fmla="val 13843"/>
              <a:gd name="adj2" fmla="val 1216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矩形 48"/>
          <p:cNvSpPr/>
          <p:nvPr/>
        </p:nvSpPr>
        <p:spPr>
          <a:xfrm>
            <a:off x="7605071" y="2658811"/>
            <a:ext cx="428751" cy="666977"/>
          </a:xfrm>
          <a:prstGeom prst="rect">
            <a:avLst/>
          </a:prstGeom>
        </p:spPr>
        <p:txBody>
          <a:bodyPr wrap="square">
            <a:spAutoFit/>
          </a:bodyPr>
          <a:lstStyle/>
          <a:p>
            <a:r>
              <a:rPr lang="zh-CN" altLang="en-US" sz="1867" b="1" dirty="0">
                <a:solidFill>
                  <a:srgbClr val="C00000"/>
                </a:solidFill>
              </a:rPr>
              <a:t>消除</a:t>
            </a:r>
            <a:endParaRPr lang="zh-CN" altLang="en-US" sz="1867" b="1" dirty="0">
              <a:solidFill>
                <a:srgbClr val="C00000"/>
              </a:solidFill>
            </a:endParaRPr>
          </a:p>
        </p:txBody>
      </p:sp>
      <p:graphicFrame>
        <p:nvGraphicFramePr>
          <p:cNvPr id="9" name="对象 8"/>
          <p:cNvGraphicFramePr>
            <a:graphicFrameLocks noChangeAspect="1"/>
          </p:cNvGraphicFramePr>
          <p:nvPr>
            <p:extLst/>
          </p:nvPr>
        </p:nvGraphicFramePr>
        <p:xfrm>
          <a:off x="3253317" y="6356351"/>
          <a:ext cx="2726267" cy="423333"/>
        </p:xfrm>
        <a:graphic>
          <a:graphicData uri="http://schemas.openxmlformats.org/presentationml/2006/ole">
            <mc:AlternateContent xmlns:mc="http://schemas.openxmlformats.org/markup-compatibility/2006">
              <mc:Choice xmlns:v="urn:schemas-microsoft-com:vml" Requires="v">
                <p:oleObj spid="_x0000_s45128" name="Equation" r:id="rId12" imgW="1168200" imgH="241200" progId="Equation.DSMT4">
                  <p:embed/>
                </p:oleObj>
              </mc:Choice>
              <mc:Fallback>
                <p:oleObj name="Equation" r:id="rId12" imgW="1168200" imgH="241200" progId="Equation.DSMT4">
                  <p:embed/>
                  <p:pic>
                    <p:nvPicPr>
                      <p:cNvPr id="9" name="对象 8"/>
                      <p:cNvPicPr>
                        <a:picLocks noChangeAspect="1" noChangeArrowheads="1"/>
                      </p:cNvPicPr>
                      <p:nvPr/>
                    </p:nvPicPr>
                    <p:blipFill>
                      <a:blip r:embed="rId13"/>
                      <a:srcRect/>
                      <a:stretch>
                        <a:fillRect/>
                      </a:stretch>
                    </p:blipFill>
                    <p:spPr bwMode="auto">
                      <a:xfrm>
                        <a:off x="3253317" y="6356351"/>
                        <a:ext cx="2726267" cy="42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对象 9"/>
          <p:cNvGraphicFramePr>
            <a:graphicFrameLocks noChangeAspect="1"/>
          </p:cNvGraphicFramePr>
          <p:nvPr>
            <p:extLst/>
          </p:nvPr>
        </p:nvGraphicFramePr>
        <p:xfrm>
          <a:off x="2983654" y="5490211"/>
          <a:ext cx="3230033" cy="423333"/>
        </p:xfrm>
        <a:graphic>
          <a:graphicData uri="http://schemas.openxmlformats.org/presentationml/2006/ole">
            <mc:AlternateContent xmlns:mc="http://schemas.openxmlformats.org/markup-compatibility/2006">
              <mc:Choice xmlns:v="urn:schemas-microsoft-com:vml" Requires="v">
                <p:oleObj spid="_x0000_s45129" name="Equation" r:id="rId14" imgW="1384200" imgH="241200" progId="Equation.DSMT4">
                  <p:embed/>
                </p:oleObj>
              </mc:Choice>
              <mc:Fallback>
                <p:oleObj name="Equation" r:id="rId14" imgW="1384200" imgH="241200" progId="Equation.DSMT4">
                  <p:embed/>
                  <p:pic>
                    <p:nvPicPr>
                      <p:cNvPr id="10" name="对象 9"/>
                      <p:cNvPicPr>
                        <a:picLocks noChangeAspect="1" noChangeArrowheads="1"/>
                      </p:cNvPicPr>
                      <p:nvPr/>
                    </p:nvPicPr>
                    <p:blipFill>
                      <a:blip r:embed="rId15"/>
                      <a:srcRect/>
                      <a:stretch>
                        <a:fillRect/>
                      </a:stretch>
                    </p:blipFill>
                    <p:spPr bwMode="auto">
                      <a:xfrm>
                        <a:off x="2983654" y="5490211"/>
                        <a:ext cx="3230033" cy="42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下箭头 51"/>
          <p:cNvSpPr/>
          <p:nvPr/>
        </p:nvSpPr>
        <p:spPr>
          <a:xfrm>
            <a:off x="4517066" y="5157193"/>
            <a:ext cx="188383" cy="399287"/>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133">
              <a:solidFill>
                <a:srgbClr val="000000"/>
              </a:solidFill>
              <a:ea typeface="宋体" pitchFamily="2" charset="-122"/>
            </a:endParaRPr>
          </a:p>
        </p:txBody>
      </p:sp>
      <p:sp>
        <p:nvSpPr>
          <p:cNvPr id="53" name="下箭头 52"/>
          <p:cNvSpPr/>
          <p:nvPr/>
        </p:nvSpPr>
        <p:spPr>
          <a:xfrm>
            <a:off x="4517065" y="5925278"/>
            <a:ext cx="188383" cy="399287"/>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133">
              <a:solidFill>
                <a:srgbClr val="000000"/>
              </a:solidFill>
              <a:ea typeface="宋体" pitchFamily="2" charset="-122"/>
            </a:endParaRPr>
          </a:p>
        </p:txBody>
      </p:sp>
      <p:grpSp>
        <p:nvGrpSpPr>
          <p:cNvPr id="13" name="组合 12"/>
          <p:cNvGrpSpPr/>
          <p:nvPr/>
        </p:nvGrpSpPr>
        <p:grpSpPr>
          <a:xfrm>
            <a:off x="6462963" y="5453319"/>
            <a:ext cx="1944440" cy="432016"/>
            <a:chOff x="4847223" y="4089989"/>
            <a:chExt cx="1458330" cy="324012"/>
          </a:xfrm>
        </p:grpSpPr>
        <p:sp>
          <p:nvSpPr>
            <p:cNvPr id="54" name="矩形 8"/>
            <p:cNvSpPr>
              <a:spLocks noChangeArrowheads="1"/>
            </p:cNvSpPr>
            <p:nvPr/>
          </p:nvSpPr>
          <p:spPr bwMode="auto">
            <a:xfrm>
              <a:off x="4847223" y="4089989"/>
              <a:ext cx="476332" cy="315423"/>
            </a:xfrm>
            <a:prstGeom prst="rect">
              <a:avLst/>
            </a:prstGeom>
            <a:noFill/>
            <a:ln w="9525">
              <a:noFill/>
              <a:miter lim="800000"/>
              <a:headEnd/>
              <a:tailEnd/>
            </a:ln>
          </p:spPr>
          <p:txBody>
            <a:bodyPr wrap="none">
              <a:spAutoFit/>
            </a:bodyPr>
            <a:lstStyle/>
            <a:p>
              <a:r>
                <a:rPr lang="en-US" altLang="zh-CN" sz="2133" i="1" dirty="0" err="1">
                  <a:latin typeface="Times New Roman" pitchFamily="18" charset="0"/>
                </a:rPr>
                <a:t>m</a:t>
              </a:r>
              <a:r>
                <a:rPr lang="en-US" altLang="zh-CN" sz="2133" i="1" baseline="-25000" dirty="0" err="1">
                  <a:latin typeface="Times New Roman" pitchFamily="18" charset="0"/>
                </a:rPr>
                <a:t>i</a:t>
              </a:r>
              <a:r>
                <a:rPr lang="en-US" altLang="zh-CN" sz="2133" b="1" i="1" dirty="0" err="1">
                  <a:latin typeface="Times New Roman" pitchFamily="18" charset="0"/>
                </a:rPr>
                <a:t>r</a:t>
              </a:r>
              <a:r>
                <a:rPr lang="en-US" altLang="zh-CN" sz="2133" i="1" baseline="-25000" dirty="0" err="1">
                  <a:latin typeface="Times New Roman" pitchFamily="18" charset="0"/>
                </a:rPr>
                <a:t>i</a:t>
              </a:r>
              <a:r>
                <a:rPr lang="en-US" altLang="zh-CN" sz="2133" b="1" baseline="-25000" dirty="0">
                  <a:latin typeface="Times New Roman" pitchFamily="18" charset="0"/>
                </a:rPr>
                <a:t> </a:t>
              </a:r>
              <a:endParaRPr lang="zh-CN" altLang="en-US" sz="2133" dirty="0">
                <a:latin typeface="Times New Roman" pitchFamily="18" charset="0"/>
              </a:endParaRPr>
            </a:p>
          </p:txBody>
        </p:sp>
        <p:sp>
          <p:nvSpPr>
            <p:cNvPr id="55" name="矩形 8"/>
            <p:cNvSpPr>
              <a:spLocks noChangeArrowheads="1"/>
            </p:cNvSpPr>
            <p:nvPr/>
          </p:nvSpPr>
          <p:spPr bwMode="auto">
            <a:xfrm>
              <a:off x="5271375" y="4129259"/>
              <a:ext cx="1034178" cy="284742"/>
            </a:xfrm>
            <a:prstGeom prst="rect">
              <a:avLst/>
            </a:prstGeom>
            <a:noFill/>
            <a:ln w="9525">
              <a:noFill/>
              <a:miter lim="800000"/>
              <a:headEnd/>
              <a:tailEnd/>
            </a:ln>
          </p:spPr>
          <p:txBody>
            <a:bodyPr wrap="none">
              <a:spAutoFit/>
            </a:bodyPr>
            <a:lstStyle/>
            <a:p>
              <a:r>
                <a:rPr lang="en-US" altLang="zh-CN" sz="1867" b="1" dirty="0">
                  <a:latin typeface="Times New Roman" pitchFamily="18" charset="0"/>
                </a:rPr>
                <a:t>——</a:t>
              </a:r>
              <a:r>
                <a:rPr lang="zh-CN" altLang="en-US" sz="1867" b="1" dirty="0">
                  <a:solidFill>
                    <a:srgbClr val="C00000"/>
                  </a:solidFill>
                  <a:latin typeface="Times New Roman" pitchFamily="18" charset="0"/>
                </a:rPr>
                <a:t>质径积</a:t>
              </a:r>
              <a:endParaRPr lang="zh-CN" altLang="en-US" sz="1867" b="1" dirty="0">
                <a:solidFill>
                  <a:srgbClr val="C00000"/>
                </a:solidFill>
                <a:latin typeface="Times New Roman" pitchFamily="18" charset="0"/>
              </a:endParaRPr>
            </a:p>
          </p:txBody>
        </p:sp>
      </p:grpSp>
      <p:sp>
        <p:nvSpPr>
          <p:cNvPr id="56" name="矩形 8"/>
          <p:cNvSpPr>
            <a:spLocks noChangeArrowheads="1"/>
          </p:cNvSpPr>
          <p:nvPr/>
        </p:nvSpPr>
        <p:spPr bwMode="auto">
          <a:xfrm>
            <a:off x="5316883" y="5928139"/>
            <a:ext cx="1183337" cy="420564"/>
          </a:xfrm>
          <a:prstGeom prst="rect">
            <a:avLst/>
          </a:prstGeom>
          <a:solidFill>
            <a:srgbClr val="92D050">
              <a:alpha val="42000"/>
            </a:srgbClr>
          </a:solidFill>
          <a:ln w="9525">
            <a:noFill/>
            <a:miter lim="800000"/>
            <a:headEnd/>
            <a:tailEnd/>
          </a:ln>
        </p:spPr>
        <p:txBody>
          <a:bodyPr wrap="none">
            <a:spAutoFit/>
          </a:bodyPr>
          <a:lstStyle/>
          <a:p>
            <a:r>
              <a:rPr lang="en-US" altLang="zh-CN" sz="2133" b="1" i="1" dirty="0">
                <a:latin typeface="Times New Roman" pitchFamily="18" charset="0"/>
              </a:rPr>
              <a:t>W</a:t>
            </a:r>
            <a:r>
              <a:rPr lang="en-US" altLang="zh-CN" sz="2133" i="1" baseline="-25000" dirty="0">
                <a:latin typeface="Times New Roman" pitchFamily="18" charset="0"/>
              </a:rPr>
              <a:t>i</a:t>
            </a:r>
            <a:r>
              <a:rPr lang="en-US" altLang="zh-CN" sz="2133" i="1" dirty="0">
                <a:latin typeface="Times New Roman" pitchFamily="18" charset="0"/>
              </a:rPr>
              <a:t>= </a:t>
            </a:r>
            <a:r>
              <a:rPr lang="en-US" altLang="zh-CN" sz="2133" i="1" dirty="0" err="1">
                <a:latin typeface="Times New Roman" pitchFamily="18" charset="0"/>
              </a:rPr>
              <a:t>m</a:t>
            </a:r>
            <a:r>
              <a:rPr lang="en-US" altLang="zh-CN" sz="2133" i="1" baseline="-25000" dirty="0" err="1">
                <a:latin typeface="Times New Roman" pitchFamily="18" charset="0"/>
              </a:rPr>
              <a:t>i</a:t>
            </a:r>
            <a:r>
              <a:rPr lang="en-US" altLang="zh-CN" sz="2133" b="1" i="1" dirty="0" err="1">
                <a:latin typeface="Times New Roman" pitchFamily="18" charset="0"/>
              </a:rPr>
              <a:t>r</a:t>
            </a:r>
            <a:r>
              <a:rPr lang="en-US" altLang="zh-CN" sz="2133" i="1" baseline="-25000" dirty="0" err="1">
                <a:latin typeface="Times New Roman" pitchFamily="18" charset="0"/>
              </a:rPr>
              <a:t>i</a:t>
            </a:r>
            <a:r>
              <a:rPr lang="en-US" altLang="zh-CN" sz="2133" b="1" baseline="-25000" dirty="0">
                <a:latin typeface="Times New Roman" pitchFamily="18" charset="0"/>
              </a:rPr>
              <a:t> </a:t>
            </a:r>
            <a:endParaRPr lang="zh-CN" altLang="en-US" sz="2133" dirty="0">
              <a:latin typeface="Times New Roman" pitchFamily="18" charset="0"/>
            </a:endParaRPr>
          </a:p>
        </p:txBody>
      </p:sp>
      <p:cxnSp>
        <p:nvCxnSpPr>
          <p:cNvPr id="12" name="直接连接符 11"/>
          <p:cNvCxnSpPr>
            <a:stCxn id="56" idx="1"/>
          </p:cNvCxnSpPr>
          <p:nvPr/>
        </p:nvCxnSpPr>
        <p:spPr>
          <a:xfrm flipH="1">
            <a:off x="4695987" y="6153841"/>
            <a:ext cx="620896"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矩形 8"/>
          <p:cNvSpPr>
            <a:spLocks noChangeArrowheads="1"/>
          </p:cNvSpPr>
          <p:nvPr/>
        </p:nvSpPr>
        <p:spPr bwMode="auto">
          <a:xfrm>
            <a:off x="7047233" y="1531076"/>
            <a:ext cx="1101584" cy="379656"/>
          </a:xfrm>
          <a:prstGeom prst="rect">
            <a:avLst/>
          </a:prstGeom>
          <a:noFill/>
          <a:ln w="9525">
            <a:noFill/>
            <a:miter lim="800000"/>
            <a:headEnd/>
            <a:tailEnd/>
          </a:ln>
        </p:spPr>
        <p:txBody>
          <a:bodyPr wrap="none">
            <a:spAutoFit/>
          </a:bodyPr>
          <a:lstStyle/>
          <a:p>
            <a:r>
              <a:rPr lang="en-US" altLang="zh-CN" sz="1867" dirty="0">
                <a:latin typeface="Times New Roman" pitchFamily="18" charset="0"/>
              </a:rPr>
              <a:t>(</a:t>
            </a:r>
            <a:r>
              <a:rPr lang="en-US" altLang="zh-CN" sz="1867" b="1" i="1" dirty="0">
                <a:latin typeface="Times New Roman" pitchFamily="18" charset="0"/>
              </a:rPr>
              <a:t>F</a:t>
            </a:r>
            <a:r>
              <a:rPr lang="en-US" altLang="zh-CN" sz="1867" baseline="-25000" dirty="0">
                <a:latin typeface="Times New Roman" pitchFamily="18" charset="0"/>
              </a:rPr>
              <a:t>1</a:t>
            </a:r>
            <a:r>
              <a:rPr lang="en-US" altLang="zh-CN" sz="1867" b="1" baseline="-25000" dirty="0">
                <a:latin typeface="Times New Roman" pitchFamily="18" charset="0"/>
              </a:rPr>
              <a:t> </a:t>
            </a:r>
            <a:r>
              <a:rPr lang="en-US" altLang="zh-CN" sz="1867" b="1" dirty="0">
                <a:latin typeface="Times New Roman" pitchFamily="18" charset="0"/>
              </a:rPr>
              <a:t>+ </a:t>
            </a:r>
            <a:r>
              <a:rPr lang="en-US" altLang="zh-CN" sz="1867" b="1" i="1" dirty="0">
                <a:latin typeface="Times New Roman" pitchFamily="18" charset="0"/>
              </a:rPr>
              <a:t>F</a:t>
            </a:r>
            <a:r>
              <a:rPr lang="en-US" altLang="zh-CN" sz="1867" baseline="-25000" dirty="0">
                <a:latin typeface="Times New Roman" pitchFamily="18" charset="0"/>
              </a:rPr>
              <a:t>2</a:t>
            </a:r>
            <a:r>
              <a:rPr lang="en-US" altLang="zh-CN" sz="1867" b="1" baseline="-25000" dirty="0">
                <a:latin typeface="Times New Roman" pitchFamily="18" charset="0"/>
              </a:rPr>
              <a:t> </a:t>
            </a:r>
            <a:r>
              <a:rPr lang="en-US" altLang="zh-CN" sz="1867" dirty="0">
                <a:latin typeface="Times New Roman" pitchFamily="18" charset="0"/>
              </a:rPr>
              <a:t>)</a:t>
            </a:r>
            <a:endParaRPr lang="zh-CN" altLang="en-US" sz="1867" dirty="0">
              <a:latin typeface="Times New Roman" pitchFamily="18" charset="0"/>
            </a:endParaRPr>
          </a:p>
        </p:txBody>
      </p:sp>
      <p:sp>
        <p:nvSpPr>
          <p:cNvPr id="59" name="矩形 8"/>
          <p:cNvSpPr>
            <a:spLocks noChangeArrowheads="1"/>
          </p:cNvSpPr>
          <p:nvPr/>
        </p:nvSpPr>
        <p:spPr bwMode="auto">
          <a:xfrm>
            <a:off x="6576053" y="3377547"/>
            <a:ext cx="1473480" cy="338554"/>
          </a:xfrm>
          <a:prstGeom prst="rect">
            <a:avLst/>
          </a:prstGeom>
          <a:solidFill>
            <a:srgbClr val="92D050">
              <a:alpha val="50000"/>
            </a:srgbClr>
          </a:solidFill>
          <a:ln w="9525">
            <a:noFill/>
            <a:miter lim="800000"/>
            <a:headEnd/>
            <a:tailEnd/>
          </a:ln>
        </p:spPr>
        <p:txBody>
          <a:bodyPr wrap="none">
            <a:spAutoFit/>
          </a:bodyPr>
          <a:lstStyle/>
          <a:p>
            <a:r>
              <a:rPr lang="en-US" altLang="zh-CN" sz="1600" b="1" i="1" dirty="0">
                <a:latin typeface="Times New Roman" pitchFamily="18" charset="0"/>
              </a:rPr>
              <a:t>F</a:t>
            </a:r>
            <a:r>
              <a:rPr lang="en-US" altLang="zh-CN" sz="1600" baseline="-25000" dirty="0">
                <a:latin typeface="Times New Roman" pitchFamily="18" charset="0"/>
              </a:rPr>
              <a:t>1</a:t>
            </a:r>
            <a:r>
              <a:rPr lang="en-US" altLang="zh-CN" sz="1600" b="1" baseline="-25000" dirty="0">
                <a:latin typeface="Times New Roman" pitchFamily="18" charset="0"/>
              </a:rPr>
              <a:t> </a:t>
            </a:r>
            <a:r>
              <a:rPr lang="en-US" altLang="zh-CN" sz="1600" b="1" dirty="0">
                <a:latin typeface="Times New Roman" pitchFamily="18" charset="0"/>
              </a:rPr>
              <a:t>+ </a:t>
            </a:r>
            <a:r>
              <a:rPr lang="en-US" altLang="zh-CN" sz="1600" b="1" i="1" dirty="0">
                <a:latin typeface="Times New Roman" pitchFamily="18" charset="0"/>
              </a:rPr>
              <a:t>F</a:t>
            </a:r>
            <a:r>
              <a:rPr lang="en-US" altLang="zh-CN" sz="1600" baseline="-25000" dirty="0">
                <a:latin typeface="Times New Roman" pitchFamily="18" charset="0"/>
              </a:rPr>
              <a:t>2</a:t>
            </a:r>
            <a:r>
              <a:rPr lang="en-US" altLang="zh-CN" sz="1600" b="1" dirty="0">
                <a:latin typeface="Times New Roman" pitchFamily="18" charset="0"/>
              </a:rPr>
              <a:t> + </a:t>
            </a:r>
            <a:r>
              <a:rPr lang="en-US" altLang="zh-CN" sz="1600" b="1" i="1" dirty="0">
                <a:latin typeface="Times New Roman" pitchFamily="18" charset="0"/>
              </a:rPr>
              <a:t>F</a:t>
            </a:r>
            <a:r>
              <a:rPr lang="en-US" altLang="zh-CN" sz="1600" baseline="-25000" dirty="0">
                <a:latin typeface="Times New Roman" pitchFamily="18" charset="0"/>
              </a:rPr>
              <a:t>b</a:t>
            </a:r>
            <a:r>
              <a:rPr lang="en-US" altLang="zh-CN" sz="1600" b="1" baseline="-25000" dirty="0">
                <a:latin typeface="Times New Roman" pitchFamily="18" charset="0"/>
              </a:rPr>
              <a:t> </a:t>
            </a:r>
            <a:r>
              <a:rPr lang="en-US" altLang="zh-CN" sz="1600" dirty="0">
                <a:latin typeface="Times New Roman" pitchFamily="18" charset="0"/>
              </a:rPr>
              <a:t>=0</a:t>
            </a:r>
            <a:endParaRPr lang="zh-CN" altLang="en-US" sz="1600" dirty="0">
              <a:latin typeface="Times New Roman" pitchFamily="18" charset="0"/>
            </a:endParaRPr>
          </a:p>
        </p:txBody>
      </p:sp>
      <p:sp>
        <p:nvSpPr>
          <p:cNvPr id="61" name="弧形 60"/>
          <p:cNvSpPr/>
          <p:nvPr/>
        </p:nvSpPr>
        <p:spPr>
          <a:xfrm>
            <a:off x="9212857" y="3270845"/>
            <a:ext cx="1221913" cy="1163472"/>
          </a:xfrm>
          <a:prstGeom prst="arc">
            <a:avLst>
              <a:gd name="adj1" fmla="val 9124837"/>
              <a:gd name="adj2" fmla="val 13080352"/>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2" name="TextBox 61"/>
          <p:cNvSpPr txBox="1"/>
          <p:nvPr/>
        </p:nvSpPr>
        <p:spPr>
          <a:xfrm>
            <a:off x="8940771" y="3948034"/>
            <a:ext cx="325730" cy="338554"/>
          </a:xfrm>
          <a:prstGeom prst="rect">
            <a:avLst/>
          </a:prstGeom>
          <a:noFill/>
        </p:spPr>
        <p:txBody>
          <a:bodyPr wrap="none" rtlCol="0">
            <a:spAutoFit/>
          </a:bodyPr>
          <a:lstStyle/>
          <a:p>
            <a:r>
              <a:rPr lang="en-US" altLang="zh-CN" sz="1600" b="1" i="1" dirty="0">
                <a:latin typeface="Symbol" panose="05050102010706020507" pitchFamily="18" charset="2"/>
                <a:cs typeface="Times New Roman" panose="02020603050405020304" pitchFamily="18" charset="0"/>
              </a:rPr>
              <a:t>w</a:t>
            </a:r>
            <a:endParaRPr lang="zh-CN" altLang="en-US" sz="1600" baseline="-250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flipV="1">
            <a:off x="11038950" y="3189736"/>
            <a:ext cx="1054741" cy="257880"/>
          </a:xfrm>
          <a:prstGeom prst="line">
            <a:avLst/>
          </a:prstGeom>
          <a:ln w="127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9005973" y="2151506"/>
            <a:ext cx="299356" cy="621588"/>
          </a:xfrm>
          <a:prstGeom prst="line">
            <a:avLst/>
          </a:prstGeom>
          <a:ln w="1270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8452914" y="4604442"/>
            <a:ext cx="745863" cy="877335"/>
          </a:xfrm>
          <a:prstGeom prst="line">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60"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a:solidFill>
                  <a:srgbClr val="002060"/>
                </a:solidFill>
                <a:latin typeface="Book Antiqua" panose="02040602050305030304" pitchFamily="18" charset="0"/>
                <a:ea typeface="微软雅黑" panose="020B0503020204020204" pitchFamily="34" charset="-122"/>
                <a:cs typeface="+mj-cs"/>
              </a:rPr>
              <a:t>转子静平衡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18058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3"/>
                                        </p:tgtEl>
                                        <p:attrNameLst>
                                          <p:attrName>style.visibility</p:attrName>
                                        </p:attrNameLst>
                                      </p:cBhvr>
                                      <p:to>
                                        <p:strVal val="visible"/>
                                      </p:to>
                                    </p:set>
                                    <p:animEffect transition="in" filter="fade">
                                      <p:cBhvr>
                                        <p:cTn id="23" dur="500"/>
                                        <p:tgtEl>
                                          <p:spTgt spid="153"/>
                                        </p:tgtEl>
                                      </p:cBhvr>
                                    </p:animEffect>
                                  </p:childTnLst>
                                </p:cTn>
                              </p:par>
                              <p:par>
                                <p:cTn id="24" presetID="10" presetClass="entr" presetSubtype="0"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2"/>
                                        </p:tgtEl>
                                        <p:attrNameLst>
                                          <p:attrName>style.visibility</p:attrName>
                                        </p:attrNameLst>
                                      </p:cBhvr>
                                      <p:to>
                                        <p:strVal val="visible"/>
                                      </p:to>
                                    </p:set>
                                    <p:animEffect transition="in" filter="fade">
                                      <p:cBhvr>
                                        <p:cTn id="60" dur="500"/>
                                        <p:tgtEl>
                                          <p:spTgt spid="16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5"/>
                                        </p:tgtEl>
                                        <p:attrNameLst>
                                          <p:attrName>style.visibility</p:attrName>
                                        </p:attrNameLst>
                                      </p:cBhvr>
                                      <p:to>
                                        <p:strVal val="visible"/>
                                      </p:to>
                                    </p:set>
                                    <p:animEffect transition="in" filter="fade">
                                      <p:cBhvr>
                                        <p:cTn id="63" dur="500"/>
                                        <p:tgtEl>
                                          <p:spTgt spid="16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par>
                                <p:cTn id="69" presetID="10"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67"/>
                                        </p:tgtEl>
                                        <p:attrNameLst>
                                          <p:attrName>style.visibility</p:attrName>
                                        </p:attrNameLst>
                                      </p:cBhvr>
                                      <p:to>
                                        <p:strVal val="visible"/>
                                      </p:to>
                                    </p:set>
                                    <p:animEffect transition="in" filter="fade">
                                      <p:cBhvr>
                                        <p:cTn id="76" dur="500"/>
                                        <p:tgtEl>
                                          <p:spTgt spid="167"/>
                                        </p:tgtEl>
                                      </p:cBhvr>
                                    </p:animEffect>
                                  </p:childTnLst>
                                </p:cTn>
                              </p:par>
                              <p:par>
                                <p:cTn id="77" presetID="10" presetClass="entr" presetSubtype="0" fill="hold"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500"/>
                                        <p:tgtEl>
                                          <p:spTgt spid="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fade">
                                      <p:cBhvr>
                                        <p:cTn id="102" dur="500"/>
                                        <p:tgtEl>
                                          <p:spTgt spid="3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par>
                                <p:cTn id="108" presetID="10" presetClass="entr" presetSubtype="0" fill="hold"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fade">
                                      <p:cBhvr>
                                        <p:cTn id="115" dur="500"/>
                                        <p:tgtEl>
                                          <p:spTgt spid="52"/>
                                        </p:tgtEl>
                                      </p:cBhvr>
                                    </p:animEffect>
                                  </p:childTnLst>
                                </p:cTn>
                              </p:par>
                              <p:par>
                                <p:cTn id="116" presetID="10" presetClass="entr" presetSubtype="0" fill="hold" nodeType="withEffect">
                                  <p:stCondLst>
                                    <p:cond delay="0"/>
                                  </p:stCondLst>
                                  <p:childTnLst>
                                    <p:set>
                                      <p:cBhvr>
                                        <p:cTn id="117" dur="1" fill="hold">
                                          <p:stCondLst>
                                            <p:cond delay="0"/>
                                          </p:stCondLst>
                                        </p:cTn>
                                        <p:tgtEl>
                                          <p:spTgt spid="10"/>
                                        </p:tgtEl>
                                        <p:attrNameLst>
                                          <p:attrName>style.visibility</p:attrName>
                                        </p:attrNameLst>
                                      </p:cBhvr>
                                      <p:to>
                                        <p:strVal val="visible"/>
                                      </p:to>
                                    </p:set>
                                    <p:animEffect transition="in" filter="fade">
                                      <p:cBhvr>
                                        <p:cTn id="118" dur="500"/>
                                        <p:tgtEl>
                                          <p:spTgt spid="10"/>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3"/>
                                        </p:tgtEl>
                                        <p:attrNameLst>
                                          <p:attrName>style.visibility</p:attrName>
                                        </p:attrNameLst>
                                      </p:cBhvr>
                                      <p:to>
                                        <p:strVal val="visible"/>
                                      </p:to>
                                    </p:set>
                                    <p:animEffect transition="in" filter="fade">
                                      <p:cBhvr>
                                        <p:cTn id="123" dur="500"/>
                                        <p:tgtEl>
                                          <p:spTgt spid="13"/>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fade">
                                      <p:cBhvr>
                                        <p:cTn id="128" dur="500"/>
                                        <p:tgtEl>
                                          <p:spTgt spid="56"/>
                                        </p:tgtEl>
                                      </p:cBhvr>
                                    </p:animEffect>
                                  </p:childTnLst>
                                </p:cTn>
                              </p:par>
                              <p:par>
                                <p:cTn id="129" presetID="10" presetClass="entr" presetSubtype="0" fill="hold" nodeType="withEffect">
                                  <p:stCondLst>
                                    <p:cond delay="0"/>
                                  </p:stCondLst>
                                  <p:childTnLst>
                                    <p:set>
                                      <p:cBhvr>
                                        <p:cTn id="130" dur="1" fill="hold">
                                          <p:stCondLst>
                                            <p:cond delay="0"/>
                                          </p:stCondLst>
                                        </p:cTn>
                                        <p:tgtEl>
                                          <p:spTgt spid="12"/>
                                        </p:tgtEl>
                                        <p:attrNameLst>
                                          <p:attrName>style.visibility</p:attrName>
                                        </p:attrNameLst>
                                      </p:cBhvr>
                                      <p:to>
                                        <p:strVal val="visible"/>
                                      </p:to>
                                    </p:set>
                                    <p:animEffect transition="in" filter="fade">
                                      <p:cBhvr>
                                        <p:cTn id="131" dur="500"/>
                                        <p:tgtEl>
                                          <p:spTgt spid="1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500"/>
                                        <p:tgtEl>
                                          <p:spTgt spid="53"/>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9"/>
                                        </p:tgtEl>
                                        <p:attrNameLst>
                                          <p:attrName>style.visibility</p:attrName>
                                        </p:attrNameLst>
                                      </p:cBhvr>
                                      <p:to>
                                        <p:strVal val="visible"/>
                                      </p:to>
                                    </p:set>
                                    <p:animEffect transition="in" filter="fade">
                                      <p:cBhvr>
                                        <p:cTn id="1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3" grpId="0"/>
      <p:bldP spid="154" grpId="0"/>
      <p:bldP spid="162" grpId="0" animBg="1"/>
      <p:bldP spid="165" grpId="0"/>
      <p:bldP spid="167" grpId="0"/>
      <p:bldP spid="34" grpId="0"/>
      <p:bldP spid="35" grpId="0"/>
      <p:bldP spid="37" grpId="0" animBg="1"/>
      <p:bldP spid="3" grpId="0" animBg="1"/>
      <p:bldP spid="5" grpId="0" animBg="1"/>
      <p:bldP spid="43" grpId="0"/>
      <p:bldP spid="6" grpId="0"/>
      <p:bldP spid="47" grpId="0" animBg="1"/>
      <p:bldP spid="8" grpId="0" animBg="1"/>
      <p:bldP spid="49" grpId="0"/>
      <p:bldP spid="52" grpId="0" animBg="1"/>
      <p:bldP spid="53" grpId="0" animBg="1"/>
      <p:bldP spid="56" grpId="0" animBg="1"/>
      <p:bldP spid="58" grpId="0"/>
      <p:bldP spid="5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标题 1"/>
          <p:cNvSpPr txBox="1">
            <a:spLocks/>
          </p:cNvSpPr>
          <p:nvPr/>
        </p:nvSpPr>
        <p:spPr bwMode="auto">
          <a:xfrm>
            <a:off x="113407" y="814421"/>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a:t>转子</a:t>
            </a:r>
            <a:r>
              <a:rPr lang="zh-CN" altLang="en-US" sz="2800" b="1" dirty="0"/>
              <a:t>静平衡的图解法</a:t>
            </a:r>
          </a:p>
        </p:txBody>
      </p:sp>
      <p:sp>
        <p:nvSpPr>
          <p:cNvPr id="103" name="椭圆 102"/>
          <p:cNvSpPr/>
          <p:nvPr/>
        </p:nvSpPr>
        <p:spPr>
          <a:xfrm>
            <a:off x="8307582" y="2289702"/>
            <a:ext cx="3036065" cy="3036065"/>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6" name="直接箭头连接符 105"/>
          <p:cNvCxnSpPr/>
          <p:nvPr/>
        </p:nvCxnSpPr>
        <p:spPr>
          <a:xfrm>
            <a:off x="8112224" y="3810389"/>
            <a:ext cx="3840427" cy="265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9825613" y="1845941"/>
            <a:ext cx="0" cy="363100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a:off x="10841565" y="3257260"/>
            <a:ext cx="386585" cy="386585"/>
          </a:xfrm>
          <a:prstGeom prst="ellipse">
            <a:avLst/>
          </a:prstGeom>
          <a:pattFill prst="pct90">
            <a:fgClr>
              <a:srgbClr val="00B050"/>
            </a:fgClr>
            <a:bgClr>
              <a:schemeClr val="bg1"/>
            </a:bgClr>
          </a:patt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1" name="椭圆 140"/>
          <p:cNvSpPr/>
          <p:nvPr/>
        </p:nvSpPr>
        <p:spPr>
          <a:xfrm>
            <a:off x="9133174" y="2625748"/>
            <a:ext cx="386585" cy="386585"/>
          </a:xfrm>
          <a:prstGeom prst="ellipse">
            <a:avLst/>
          </a:prstGeom>
          <a:pattFill prst="pct90">
            <a:fgClr>
              <a:srgbClr val="0070C0"/>
            </a:fgClr>
            <a:bgClr>
              <a:srgbClr val="FFFF00"/>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2" name="TextBox 141"/>
          <p:cNvSpPr txBox="1"/>
          <p:nvPr/>
        </p:nvSpPr>
        <p:spPr>
          <a:xfrm>
            <a:off x="11605545" y="3386132"/>
            <a:ext cx="330540"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X</a:t>
            </a:r>
            <a:endParaRPr lang="zh-CN" altLang="en-US" sz="1867" i="1" dirty="0">
              <a:latin typeface="Times New Roman" panose="02020603050405020304" pitchFamily="18" charset="0"/>
              <a:cs typeface="Times New Roman" panose="02020603050405020304" pitchFamily="18" charset="0"/>
            </a:endParaRPr>
          </a:p>
        </p:txBody>
      </p:sp>
      <p:sp>
        <p:nvSpPr>
          <p:cNvPr id="146" name="TextBox 145"/>
          <p:cNvSpPr txBox="1"/>
          <p:nvPr/>
        </p:nvSpPr>
        <p:spPr>
          <a:xfrm>
            <a:off x="9912582" y="1705781"/>
            <a:ext cx="317716"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Y</a:t>
            </a:r>
            <a:endParaRPr lang="zh-CN" altLang="en-US" sz="1867" i="1" dirty="0">
              <a:latin typeface="Times New Roman" panose="02020603050405020304" pitchFamily="18" charset="0"/>
              <a:cs typeface="Times New Roman" panose="02020603050405020304" pitchFamily="18" charset="0"/>
            </a:endParaRPr>
          </a:p>
        </p:txBody>
      </p:sp>
      <p:cxnSp>
        <p:nvCxnSpPr>
          <p:cNvPr id="150" name="直接连接符 149"/>
          <p:cNvCxnSpPr/>
          <p:nvPr/>
        </p:nvCxnSpPr>
        <p:spPr>
          <a:xfrm flipV="1">
            <a:off x="9825613" y="3450551"/>
            <a:ext cx="1209243" cy="3624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9326466" y="2819039"/>
            <a:ext cx="499148" cy="9774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9350771" y="2311924"/>
            <a:ext cx="450764"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m</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157" name="TextBox 156"/>
          <p:cNvSpPr txBox="1"/>
          <p:nvPr/>
        </p:nvSpPr>
        <p:spPr>
          <a:xfrm>
            <a:off x="9184594" y="2948947"/>
            <a:ext cx="357790"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r</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158" name="TextBox 157"/>
          <p:cNvSpPr txBox="1"/>
          <p:nvPr/>
        </p:nvSpPr>
        <p:spPr>
          <a:xfrm>
            <a:off x="10710793" y="2853240"/>
            <a:ext cx="450764"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m</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159" name="TextBox 158"/>
          <p:cNvSpPr txBox="1"/>
          <p:nvPr/>
        </p:nvSpPr>
        <p:spPr>
          <a:xfrm>
            <a:off x="10291318" y="3189385"/>
            <a:ext cx="357790"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r</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160" name="TextBox 159"/>
          <p:cNvSpPr txBox="1"/>
          <p:nvPr/>
        </p:nvSpPr>
        <p:spPr>
          <a:xfrm>
            <a:off x="10416480" y="3521527"/>
            <a:ext cx="332142" cy="297454"/>
          </a:xfrm>
          <a:prstGeom prst="rect">
            <a:avLst/>
          </a:prstGeom>
          <a:noFill/>
        </p:spPr>
        <p:txBody>
          <a:bodyPr wrap="none" rtlCol="0">
            <a:spAutoFit/>
          </a:bodyPr>
          <a:lstStyle/>
          <a:p>
            <a:r>
              <a:rPr lang="en-US" altLang="zh-CN" sz="1333" b="1" i="1" dirty="0">
                <a:solidFill>
                  <a:srgbClr val="00B050"/>
                </a:solidFill>
                <a:latin typeface="Symbol" panose="05050102010706020507" pitchFamily="18" charset="2"/>
                <a:cs typeface="Times New Roman" panose="02020603050405020304" pitchFamily="18" charset="0"/>
              </a:rPr>
              <a:t>q</a:t>
            </a:r>
            <a:r>
              <a:rPr lang="en-US" altLang="zh-CN" sz="1333" baseline="-25000" dirty="0">
                <a:solidFill>
                  <a:srgbClr val="00B050"/>
                </a:solidFill>
                <a:latin typeface="Times New Roman" panose="02020603050405020304" pitchFamily="18" charset="0"/>
                <a:cs typeface="Times New Roman" panose="02020603050405020304" pitchFamily="18" charset="0"/>
              </a:rPr>
              <a:t>1</a:t>
            </a:r>
            <a:endParaRPr lang="zh-CN" altLang="en-US" sz="1333" baseline="-25000" dirty="0">
              <a:solidFill>
                <a:srgbClr val="00B050"/>
              </a:solidFill>
              <a:latin typeface="Times New Roman" panose="02020603050405020304" pitchFamily="18" charset="0"/>
              <a:cs typeface="Times New Roman" panose="02020603050405020304" pitchFamily="18" charset="0"/>
            </a:endParaRPr>
          </a:p>
        </p:txBody>
      </p:sp>
      <p:sp>
        <p:nvSpPr>
          <p:cNvPr id="161" name="TextBox 160"/>
          <p:cNvSpPr txBox="1"/>
          <p:nvPr/>
        </p:nvSpPr>
        <p:spPr>
          <a:xfrm>
            <a:off x="9926771" y="3318127"/>
            <a:ext cx="332142" cy="297454"/>
          </a:xfrm>
          <a:prstGeom prst="rect">
            <a:avLst/>
          </a:prstGeom>
          <a:noFill/>
        </p:spPr>
        <p:txBody>
          <a:bodyPr wrap="none" rtlCol="0">
            <a:spAutoFit/>
          </a:bodyPr>
          <a:lstStyle/>
          <a:p>
            <a:r>
              <a:rPr lang="en-US" altLang="zh-CN" sz="1333" b="1" i="1" dirty="0">
                <a:solidFill>
                  <a:srgbClr val="0070C0"/>
                </a:solidFill>
                <a:latin typeface="Symbol" panose="05050102010706020507" pitchFamily="18" charset="2"/>
                <a:cs typeface="Times New Roman" panose="02020603050405020304" pitchFamily="18" charset="0"/>
              </a:rPr>
              <a:t>q</a:t>
            </a:r>
            <a:r>
              <a:rPr lang="en-US" altLang="zh-CN" sz="1333" baseline="-25000" dirty="0">
                <a:solidFill>
                  <a:srgbClr val="0070C0"/>
                </a:solidFill>
                <a:latin typeface="Times New Roman" panose="02020603050405020304" pitchFamily="18" charset="0"/>
                <a:cs typeface="Times New Roman" panose="02020603050405020304" pitchFamily="18" charset="0"/>
              </a:rPr>
              <a:t>2</a:t>
            </a:r>
            <a:endParaRPr lang="zh-CN" altLang="en-US" sz="1333" baseline="-25000" dirty="0">
              <a:solidFill>
                <a:srgbClr val="0070C0"/>
              </a:solidFill>
              <a:latin typeface="Times New Roman" panose="02020603050405020304" pitchFamily="18" charset="0"/>
              <a:cs typeface="Times New Roman" panose="02020603050405020304" pitchFamily="18" charset="0"/>
            </a:endParaRPr>
          </a:p>
        </p:txBody>
      </p:sp>
      <p:sp>
        <p:nvSpPr>
          <p:cNvPr id="162" name="椭圆 161"/>
          <p:cNvSpPr/>
          <p:nvPr/>
        </p:nvSpPr>
        <p:spPr>
          <a:xfrm>
            <a:off x="9020384" y="4401809"/>
            <a:ext cx="386585" cy="386585"/>
          </a:xfrm>
          <a:prstGeom prst="ellipse">
            <a:avLst/>
          </a:prstGeom>
          <a:pattFill prst="pct90">
            <a:fgClr>
              <a:srgbClr val="C00000"/>
            </a:fgClr>
            <a:bgClr>
              <a:srgbClr val="FFFF00"/>
            </a:bgClr>
          </a:patt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63" name="直接连接符 162"/>
          <p:cNvCxnSpPr/>
          <p:nvPr/>
        </p:nvCxnSpPr>
        <p:spPr>
          <a:xfrm flipH="1">
            <a:off x="9213675" y="3807734"/>
            <a:ext cx="611940" cy="787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9421070" y="4074748"/>
            <a:ext cx="357790" cy="379656"/>
          </a:xfrm>
          <a:prstGeom prst="rect">
            <a:avLst/>
          </a:prstGeom>
          <a:noFill/>
        </p:spPr>
        <p:txBody>
          <a:bodyPr wrap="none" rtlCol="0">
            <a:spAutoFit/>
          </a:bodyPr>
          <a:lstStyle/>
          <a:p>
            <a:r>
              <a:rPr lang="en-US" altLang="zh-CN" sz="1867" b="1" i="1" dirty="0" err="1">
                <a:solidFill>
                  <a:srgbClr val="C00000"/>
                </a:solidFill>
                <a:latin typeface="Times New Roman" panose="02020603050405020304" pitchFamily="18" charset="0"/>
                <a:cs typeface="Times New Roman" panose="02020603050405020304" pitchFamily="18" charset="0"/>
              </a:rPr>
              <a:t>r</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sp>
        <p:nvSpPr>
          <p:cNvPr id="165" name="TextBox 164"/>
          <p:cNvSpPr txBox="1"/>
          <p:nvPr/>
        </p:nvSpPr>
        <p:spPr>
          <a:xfrm>
            <a:off x="8588333" y="4285385"/>
            <a:ext cx="749736" cy="379656"/>
          </a:xfrm>
          <a:prstGeom prst="rect">
            <a:avLst/>
          </a:prstGeom>
          <a:noFill/>
        </p:spPr>
        <p:txBody>
          <a:bodyPr wrap="square" rtlCol="0">
            <a:spAutoFit/>
          </a:bodyPr>
          <a:lstStyle/>
          <a:p>
            <a:r>
              <a:rPr lang="en-US" altLang="zh-CN" sz="1867" b="1" i="1" dirty="0" err="1">
                <a:solidFill>
                  <a:srgbClr val="C00000"/>
                </a:solidFill>
                <a:latin typeface="Times New Roman" panose="02020603050405020304" pitchFamily="18" charset="0"/>
                <a:cs typeface="Times New Roman" panose="02020603050405020304" pitchFamily="18" charset="0"/>
              </a:rPr>
              <a:t>m</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sp>
        <p:nvSpPr>
          <p:cNvPr id="168" name="弧形 167"/>
          <p:cNvSpPr/>
          <p:nvPr/>
        </p:nvSpPr>
        <p:spPr>
          <a:xfrm>
            <a:off x="9540099" y="3518122"/>
            <a:ext cx="591420" cy="591420"/>
          </a:xfrm>
          <a:prstGeom prst="arc">
            <a:avLst>
              <a:gd name="adj1" fmla="val 14854559"/>
              <a:gd name="adj2" fmla="val 0"/>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69" name="弧形 168"/>
          <p:cNvSpPr/>
          <p:nvPr/>
        </p:nvSpPr>
        <p:spPr>
          <a:xfrm>
            <a:off x="9202613" y="3183707"/>
            <a:ext cx="1250611" cy="1250611"/>
          </a:xfrm>
          <a:prstGeom prst="arc">
            <a:avLst>
              <a:gd name="adj1" fmla="val 20613935"/>
              <a:gd name="adj2" fmla="val 0"/>
            </a:avLst>
          </a:prstGeom>
          <a:ln>
            <a:solidFill>
              <a:schemeClr val="tx1"/>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70" name="弧形 169"/>
          <p:cNvSpPr/>
          <p:nvPr/>
        </p:nvSpPr>
        <p:spPr>
          <a:xfrm>
            <a:off x="9613696" y="3607905"/>
            <a:ext cx="422563" cy="422563"/>
          </a:xfrm>
          <a:prstGeom prst="arc">
            <a:avLst>
              <a:gd name="adj1" fmla="val 7657973"/>
              <a:gd name="adj2" fmla="val 0"/>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71" name="TextBox 170"/>
          <p:cNvSpPr txBox="1"/>
          <p:nvPr/>
        </p:nvSpPr>
        <p:spPr>
          <a:xfrm>
            <a:off x="9296856" y="3452838"/>
            <a:ext cx="360996" cy="297454"/>
          </a:xfrm>
          <a:prstGeom prst="rect">
            <a:avLst/>
          </a:prstGeom>
          <a:noFill/>
        </p:spPr>
        <p:txBody>
          <a:bodyPr wrap="none" rtlCol="0">
            <a:spAutoFit/>
          </a:bodyPr>
          <a:lstStyle/>
          <a:p>
            <a:r>
              <a:rPr lang="en-US" altLang="zh-CN" sz="1333" b="1" i="1" dirty="0">
                <a:solidFill>
                  <a:srgbClr val="C00000"/>
                </a:solidFill>
                <a:latin typeface="Symbol" panose="05050102010706020507" pitchFamily="18" charset="2"/>
                <a:cs typeface="Times New Roman" panose="02020603050405020304" pitchFamily="18" charset="0"/>
              </a:rPr>
              <a:t>q</a:t>
            </a:r>
            <a:r>
              <a:rPr lang="en-US" altLang="zh-CN" sz="1333" baseline="-25000" dirty="0">
                <a:solidFill>
                  <a:srgbClr val="C00000"/>
                </a:solidFill>
                <a:latin typeface="Times New Roman" panose="02020603050405020304" pitchFamily="18" charset="0"/>
                <a:cs typeface="Times New Roman" panose="02020603050405020304" pitchFamily="18" charset="0"/>
              </a:rPr>
              <a:t> b</a:t>
            </a:r>
          </a:p>
        </p:txBody>
      </p:sp>
      <p:sp>
        <p:nvSpPr>
          <p:cNvPr id="61" name="弧形 60"/>
          <p:cNvSpPr/>
          <p:nvPr/>
        </p:nvSpPr>
        <p:spPr>
          <a:xfrm>
            <a:off x="9212857" y="3270845"/>
            <a:ext cx="1221913" cy="1163472"/>
          </a:xfrm>
          <a:prstGeom prst="arc">
            <a:avLst>
              <a:gd name="adj1" fmla="val 9124837"/>
              <a:gd name="adj2" fmla="val 13080352"/>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2" name="TextBox 61"/>
          <p:cNvSpPr txBox="1"/>
          <p:nvPr/>
        </p:nvSpPr>
        <p:spPr>
          <a:xfrm>
            <a:off x="8940771" y="3948034"/>
            <a:ext cx="325730" cy="338554"/>
          </a:xfrm>
          <a:prstGeom prst="rect">
            <a:avLst/>
          </a:prstGeom>
          <a:noFill/>
        </p:spPr>
        <p:txBody>
          <a:bodyPr wrap="none" rtlCol="0">
            <a:spAutoFit/>
          </a:bodyPr>
          <a:lstStyle/>
          <a:p>
            <a:r>
              <a:rPr lang="en-US" altLang="zh-CN" sz="1600" b="1" i="1" dirty="0">
                <a:latin typeface="Symbol" panose="05050102010706020507" pitchFamily="18" charset="2"/>
                <a:cs typeface="Times New Roman" panose="02020603050405020304" pitchFamily="18" charset="0"/>
              </a:rPr>
              <a:t>w</a:t>
            </a:r>
            <a:endParaRPr lang="zh-CN" altLang="en-US" sz="1600" baseline="-250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flipV="1">
            <a:off x="3023659" y="4406341"/>
            <a:ext cx="2499452" cy="654840"/>
          </a:xfrm>
          <a:prstGeom prst="line">
            <a:avLst/>
          </a:prstGeom>
          <a:ln w="127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4791153" y="2833348"/>
            <a:ext cx="709393" cy="1578411"/>
          </a:xfrm>
          <a:prstGeom prst="line">
            <a:avLst/>
          </a:prstGeom>
          <a:ln w="1270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023659" y="2833349"/>
            <a:ext cx="1767493" cy="2227833"/>
          </a:xfrm>
          <a:prstGeom prst="line">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89565" y="4515013"/>
            <a:ext cx="56137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W</a:t>
            </a:r>
            <a:r>
              <a:rPr lang="en-US" altLang="zh-CN" sz="2400" baseline="-25000" dirty="0">
                <a:latin typeface="Times New Roman" panose="02020603050405020304" pitchFamily="18" charset="0"/>
                <a:cs typeface="Times New Roman" panose="02020603050405020304" pitchFamily="18" charset="0"/>
              </a:rPr>
              <a:t>1</a:t>
            </a:r>
            <a:endParaRPr lang="zh-CN" altLang="en-US" sz="2400" baseline="-25000" dirty="0">
              <a:latin typeface="Times New Roman" panose="02020603050405020304" pitchFamily="18" charset="0"/>
              <a:cs typeface="Times New Roman" panose="02020603050405020304" pitchFamily="18" charset="0"/>
            </a:endParaRPr>
          </a:p>
        </p:txBody>
      </p:sp>
      <p:sp>
        <p:nvSpPr>
          <p:cNvPr id="83" name="TextBox 82"/>
          <p:cNvSpPr txBox="1"/>
          <p:nvPr/>
        </p:nvSpPr>
        <p:spPr>
          <a:xfrm>
            <a:off x="4878153" y="2705445"/>
            <a:ext cx="56137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W</a:t>
            </a:r>
            <a:r>
              <a:rPr lang="en-US" altLang="zh-CN" sz="2400" baseline="-25000" dirty="0">
                <a:latin typeface="Times New Roman" panose="02020603050405020304" pitchFamily="18" charset="0"/>
                <a:cs typeface="Times New Roman" panose="02020603050405020304" pitchFamily="18" charset="0"/>
              </a:rPr>
              <a:t>2</a:t>
            </a:r>
            <a:endParaRPr lang="zh-CN" alt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712463" y="4267209"/>
            <a:ext cx="561372" cy="461665"/>
          </a:xfrm>
          <a:prstGeom prst="rect">
            <a:avLst/>
          </a:prstGeom>
          <a:noFill/>
        </p:spPr>
        <p:txBody>
          <a:bodyPr wrap="none" rtlCol="0">
            <a:spAutoFit/>
          </a:bodyPr>
          <a:lstStyle/>
          <a:p>
            <a:r>
              <a:rPr lang="en-US" altLang="zh-CN" sz="2400" b="1" i="1" dirty="0" err="1">
                <a:latin typeface="Times New Roman" panose="02020603050405020304" pitchFamily="18" charset="0"/>
                <a:cs typeface="Times New Roman" panose="02020603050405020304" pitchFamily="18" charset="0"/>
              </a:rPr>
              <a:t>W</a:t>
            </a:r>
            <a:r>
              <a:rPr lang="en-US" altLang="zh-CN" sz="2400" baseline="-25000" dirty="0" err="1">
                <a:latin typeface="Times New Roman" panose="02020603050405020304" pitchFamily="18" charset="0"/>
                <a:cs typeface="Times New Roman" panose="02020603050405020304" pitchFamily="18" charset="0"/>
              </a:rPr>
              <a:t>b</a:t>
            </a:r>
            <a:endParaRPr lang="zh-CN" altLang="en-US" sz="2400" baseline="-25000" dirty="0">
              <a:latin typeface="Times New Roman" panose="02020603050405020304" pitchFamily="18" charset="0"/>
              <a:cs typeface="Times New Roman" panose="02020603050405020304" pitchFamily="18" charset="0"/>
            </a:endParaRPr>
          </a:p>
        </p:txBody>
      </p:sp>
      <p:sp>
        <p:nvSpPr>
          <p:cNvPr id="27" name="下箭头 26"/>
          <p:cNvSpPr/>
          <p:nvPr/>
        </p:nvSpPr>
        <p:spPr>
          <a:xfrm>
            <a:off x="4079776" y="2044413"/>
            <a:ext cx="193608" cy="417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6" name="TextBox 85"/>
          <p:cNvSpPr txBox="1"/>
          <p:nvPr/>
        </p:nvSpPr>
        <p:spPr>
          <a:xfrm>
            <a:off x="2080221" y="5852712"/>
            <a:ext cx="1242648" cy="639406"/>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W</a:t>
            </a:r>
            <a:r>
              <a:rPr lang="en-US" altLang="zh-CN" sz="2133" baseline="-25000" dirty="0" err="1">
                <a:latin typeface="Times New Roman" panose="02020603050405020304" pitchFamily="18" charset="0"/>
                <a:cs typeface="Times New Roman" panose="02020603050405020304" pitchFamily="18" charset="0"/>
              </a:rPr>
              <a:t>b</a:t>
            </a:r>
            <a:r>
              <a:rPr lang="en-US" altLang="zh-CN" sz="2133" i="1" dirty="0">
                <a:latin typeface="Times New Roman" panose="02020603050405020304" pitchFamily="18" charset="0"/>
                <a:cs typeface="Times New Roman" panose="02020603050405020304" pitchFamily="18" charset="0"/>
              </a:rPr>
              <a:t>=</a:t>
            </a:r>
            <a:r>
              <a:rPr lang="en-US" altLang="zh-CN" sz="2133" i="1" dirty="0">
                <a:latin typeface="Times New Roman" panose="02020603050405020304" pitchFamily="18" charset="0"/>
                <a:cs typeface="Times New Roman" panose="02020603050405020304" pitchFamily="18" charset="0"/>
              </a:rPr>
              <a:t> </a:t>
            </a:r>
            <a:r>
              <a:rPr lang="en-US" altLang="zh-CN" sz="2133" i="1" dirty="0" err="1">
                <a:latin typeface="Times New Roman" panose="02020603050405020304" pitchFamily="18" charset="0"/>
                <a:cs typeface="Times New Roman" panose="02020603050405020304" pitchFamily="18" charset="0"/>
              </a:rPr>
              <a:t>m</a:t>
            </a:r>
            <a:r>
              <a:rPr lang="en-US" altLang="zh-CN" sz="2133" baseline="-25000" dirty="0" err="1">
                <a:latin typeface="Times New Roman" panose="02020603050405020304" pitchFamily="18" charset="0"/>
                <a:cs typeface="Times New Roman" panose="02020603050405020304" pitchFamily="18" charset="0"/>
              </a:rPr>
              <a:t>b</a:t>
            </a:r>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a:p>
            <a:endParaRPr lang="zh-CN" altLang="en-US" sz="2133" baseline="-25000" dirty="0">
              <a:latin typeface="Times New Roman" panose="02020603050405020304" pitchFamily="18" charset="0"/>
              <a:cs typeface="Times New Roman" panose="02020603050405020304" pitchFamily="18" charset="0"/>
            </a:endParaRPr>
          </a:p>
        </p:txBody>
      </p:sp>
      <p:sp>
        <p:nvSpPr>
          <p:cNvPr id="28" name="右箭头 27"/>
          <p:cNvSpPr/>
          <p:nvPr/>
        </p:nvSpPr>
        <p:spPr>
          <a:xfrm>
            <a:off x="3446605" y="6139986"/>
            <a:ext cx="1017215"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3481577" y="5583046"/>
            <a:ext cx="885179" cy="461665"/>
          </a:xfrm>
          <a:prstGeom prst="rect">
            <a:avLst/>
          </a:prstGeom>
        </p:spPr>
        <p:txBody>
          <a:bodyPr wrap="none">
            <a:spAutoFit/>
          </a:bodyPr>
          <a:lstStyle/>
          <a:p>
            <a:r>
              <a:rPr lang="zh-CN" altLang="en-US" sz="1867" dirty="0">
                <a:latin typeface="Times New Roman" panose="02020603050405020304" pitchFamily="18" charset="0"/>
                <a:cs typeface="Times New Roman" panose="02020603050405020304" pitchFamily="18" charset="0"/>
              </a:rPr>
              <a:t>选定</a:t>
            </a:r>
            <a:r>
              <a:rPr lang="en-US" altLang="zh-CN" sz="2400" i="1" dirty="0" err="1">
                <a:solidFill>
                  <a:srgbClr val="C00000"/>
                </a:solidFill>
                <a:latin typeface="Times New Roman" panose="02020603050405020304" pitchFamily="18" charset="0"/>
                <a:cs typeface="Times New Roman" panose="02020603050405020304" pitchFamily="18" charset="0"/>
              </a:rPr>
              <a:t>r</a:t>
            </a:r>
            <a:r>
              <a:rPr lang="en-US" altLang="zh-CN" sz="2400" baseline="-25000" dirty="0" err="1">
                <a:solidFill>
                  <a:srgbClr val="C00000"/>
                </a:solidFill>
                <a:latin typeface="Times New Roman" panose="02020603050405020304" pitchFamily="18" charset="0"/>
                <a:cs typeface="Times New Roman" panose="02020603050405020304" pitchFamily="18" charset="0"/>
              </a:rPr>
              <a:t>b</a:t>
            </a:r>
            <a:endParaRPr lang="zh-CN" altLang="en-US" sz="2400" baseline="-25000" dirty="0">
              <a:solidFill>
                <a:srgbClr val="C00000"/>
              </a:solidFill>
              <a:latin typeface="Times New Roman" panose="02020603050405020304" pitchFamily="18" charset="0"/>
              <a:cs typeface="Times New Roman" panose="02020603050405020304" pitchFamily="18" charset="0"/>
            </a:endParaRPr>
          </a:p>
        </p:txBody>
      </p:sp>
      <p:grpSp>
        <p:nvGrpSpPr>
          <p:cNvPr id="33" name="组合 32"/>
          <p:cNvGrpSpPr/>
          <p:nvPr/>
        </p:nvGrpSpPr>
        <p:grpSpPr>
          <a:xfrm>
            <a:off x="4559831" y="5626312"/>
            <a:ext cx="1076455" cy="863993"/>
            <a:chOff x="4015058" y="4156518"/>
            <a:chExt cx="807341" cy="647995"/>
          </a:xfrm>
        </p:grpSpPr>
        <p:sp>
          <p:nvSpPr>
            <p:cNvPr id="89" name="TextBox 88"/>
            <p:cNvSpPr txBox="1"/>
            <p:nvPr/>
          </p:nvSpPr>
          <p:spPr>
            <a:xfrm>
              <a:off x="4015058" y="4365331"/>
              <a:ext cx="493164" cy="315423"/>
            </a:xfrm>
            <a:prstGeom prst="rect">
              <a:avLst/>
            </a:prstGeom>
            <a:noFill/>
          </p:spPr>
          <p:txBody>
            <a:bodyPr wrap="none" rtlCol="0">
              <a:spAutoFit/>
            </a:bodyPr>
            <a:lstStyle/>
            <a:p>
              <a:r>
                <a:rPr lang="en-US" altLang="zh-CN" sz="2133" i="1" dirty="0" err="1">
                  <a:solidFill>
                    <a:srgbClr val="C00000"/>
                  </a:solidFill>
                  <a:latin typeface="Times New Roman" panose="02020603050405020304" pitchFamily="18" charset="0"/>
                  <a:cs typeface="Times New Roman" panose="02020603050405020304" pitchFamily="18" charset="0"/>
                </a:rPr>
                <a:t>m</a:t>
              </a:r>
              <a:r>
                <a:rPr lang="en-US" altLang="zh-CN" sz="2133" baseline="-25000" dirty="0" err="1">
                  <a:solidFill>
                    <a:srgbClr val="C00000"/>
                  </a:solidFill>
                  <a:latin typeface="Times New Roman" panose="02020603050405020304" pitchFamily="18" charset="0"/>
                  <a:cs typeface="Times New Roman" panose="02020603050405020304" pitchFamily="18" charset="0"/>
                </a:rPr>
                <a:t>b</a:t>
              </a:r>
              <a:r>
                <a:rPr lang="en-US" altLang="zh-CN" sz="2133" i="1" dirty="0">
                  <a:latin typeface="Times New Roman" panose="02020603050405020304" pitchFamily="18" charset="0"/>
                  <a:cs typeface="Times New Roman" panose="02020603050405020304" pitchFamily="18" charset="0"/>
                </a:rPr>
                <a:t>=</a:t>
              </a:r>
              <a:endParaRPr lang="zh-CN" altLang="en-US" sz="2133" baseline="-25000" dirty="0">
                <a:latin typeface="Times New Roman" panose="02020603050405020304" pitchFamily="18" charset="0"/>
                <a:cs typeface="Times New Roman" panose="02020603050405020304" pitchFamily="18" charset="0"/>
              </a:endParaRPr>
            </a:p>
          </p:txBody>
        </p:sp>
        <p:sp>
          <p:nvSpPr>
            <p:cNvPr id="91" name="TextBox 90"/>
            <p:cNvSpPr txBox="1"/>
            <p:nvPr/>
          </p:nvSpPr>
          <p:spPr>
            <a:xfrm>
              <a:off x="4444651" y="4156518"/>
              <a:ext cx="377748" cy="315423"/>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W</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sp>
          <p:nvSpPr>
            <p:cNvPr id="92" name="TextBox 91"/>
            <p:cNvSpPr txBox="1"/>
            <p:nvPr/>
          </p:nvSpPr>
          <p:spPr>
            <a:xfrm>
              <a:off x="4495947" y="4489090"/>
              <a:ext cx="286377" cy="315423"/>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flipH="1">
              <a:off x="4495947" y="4556616"/>
              <a:ext cx="2880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a:off x="9195213" y="4577457"/>
            <a:ext cx="41636" cy="4163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TextBox 95"/>
          <p:cNvSpPr txBox="1"/>
          <p:nvPr/>
        </p:nvSpPr>
        <p:spPr>
          <a:xfrm>
            <a:off x="2977931" y="1459561"/>
            <a:ext cx="2453027"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W</a:t>
            </a:r>
            <a:r>
              <a:rPr lang="en-US" altLang="zh-CN" sz="2400" baseline="-25000" dirty="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 W</a:t>
            </a:r>
            <a:r>
              <a:rPr lang="en-US" altLang="zh-CN" sz="2400" baseline="-25000" dirty="0">
                <a:latin typeface="Times New Roman" panose="02020603050405020304" pitchFamily="18" charset="0"/>
                <a:cs typeface="Times New Roman" panose="02020603050405020304" pitchFamily="18" charset="0"/>
              </a:rPr>
              <a:t>2 </a:t>
            </a:r>
            <a:r>
              <a:rPr lang="en-US" altLang="zh-CN" sz="2400" b="1" i="1" dirty="0">
                <a:latin typeface="Times New Roman" panose="02020603050405020304" pitchFamily="18" charset="0"/>
                <a:cs typeface="Times New Roman" panose="02020603050405020304" pitchFamily="18" charset="0"/>
              </a:rPr>
              <a:t>+ </a:t>
            </a:r>
            <a:r>
              <a:rPr lang="en-US" altLang="zh-CN" sz="2400" b="1" i="1" dirty="0" err="1">
                <a:latin typeface="Times New Roman" panose="02020603050405020304" pitchFamily="18" charset="0"/>
                <a:cs typeface="Times New Roman" panose="02020603050405020304" pitchFamily="18" charset="0"/>
              </a:rPr>
              <a:t>W</a:t>
            </a:r>
            <a:r>
              <a:rPr lang="en-US" altLang="zh-CN" sz="2400" baseline="-25000" dirty="0" err="1">
                <a:latin typeface="Times New Roman" panose="02020603050405020304" pitchFamily="18" charset="0"/>
                <a:cs typeface="Times New Roman" panose="02020603050405020304" pitchFamily="18" charset="0"/>
              </a:rPr>
              <a:t>b</a:t>
            </a:r>
            <a:r>
              <a:rPr lang="en-US" altLang="zh-CN" sz="2400" baseline="-250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p:txBody>
      </p:sp>
      <p:sp>
        <p:nvSpPr>
          <p:cNvPr id="45"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a:solidFill>
                  <a:srgbClr val="002060"/>
                </a:solidFill>
                <a:latin typeface="Book Antiqua" panose="02040602050305030304" pitchFamily="18" charset="0"/>
                <a:ea typeface="微软雅黑" panose="020B0503020204020204" pitchFamily="34" charset="-122"/>
                <a:cs typeface="+mj-cs"/>
              </a:rPr>
              <a:t>转子静平衡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217678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1"/>
                                        </p:tgtEl>
                                        <p:attrNameLst>
                                          <p:attrName>style.visibility</p:attrName>
                                        </p:attrNameLst>
                                      </p:cBhvr>
                                      <p:to>
                                        <p:strVal val="visible"/>
                                      </p:to>
                                    </p:set>
                                    <p:animEffect transition="in" filter="fade">
                                      <p:cBhvr>
                                        <p:cTn id="36" dur="500"/>
                                        <p:tgtEl>
                                          <p:spTgt spid="17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0"/>
                                        </p:tgtEl>
                                        <p:attrNameLst>
                                          <p:attrName>style.visibility</p:attrName>
                                        </p:attrNameLst>
                                      </p:cBhvr>
                                      <p:to>
                                        <p:strVal val="visible"/>
                                      </p:to>
                                    </p:set>
                                    <p:animEffect transition="in" filter="fade">
                                      <p:cBhvr>
                                        <p:cTn id="39" dur="500"/>
                                        <p:tgtEl>
                                          <p:spTgt spid="170"/>
                                        </p:tgtEl>
                                      </p:cBhvr>
                                    </p:animEffect>
                                  </p:childTnLst>
                                </p:cTn>
                              </p:par>
                              <p:par>
                                <p:cTn id="40" presetID="10" presetClass="entr" presetSubtype="0" fill="hold" nodeType="withEffect">
                                  <p:stCondLst>
                                    <p:cond delay="0"/>
                                  </p:stCondLst>
                                  <p:childTnLst>
                                    <p:set>
                                      <p:cBhvr>
                                        <p:cTn id="41" dur="1" fill="hold">
                                          <p:stCondLst>
                                            <p:cond delay="0"/>
                                          </p:stCondLst>
                                        </p:cTn>
                                        <p:tgtEl>
                                          <p:spTgt spid="163"/>
                                        </p:tgtEl>
                                        <p:attrNameLst>
                                          <p:attrName>style.visibility</p:attrName>
                                        </p:attrNameLst>
                                      </p:cBhvr>
                                      <p:to>
                                        <p:strVal val="visible"/>
                                      </p:to>
                                    </p:set>
                                    <p:animEffect transition="in" filter="fade">
                                      <p:cBhvr>
                                        <p:cTn id="42" dur="500"/>
                                        <p:tgtEl>
                                          <p:spTgt spid="16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500"/>
                                        <p:tgtEl>
                                          <p:spTgt spid="8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4"/>
                                        </p:tgtEl>
                                        <p:attrNameLst>
                                          <p:attrName>style.visibility</p:attrName>
                                        </p:attrNameLst>
                                      </p:cBhvr>
                                      <p:to>
                                        <p:strVal val="visible"/>
                                      </p:to>
                                    </p:set>
                                    <p:animEffect transition="in" filter="fade">
                                      <p:cBhvr>
                                        <p:cTn id="63" dur="500"/>
                                        <p:tgtEl>
                                          <p:spTgt spid="16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62"/>
                                        </p:tgtEl>
                                        <p:attrNameLst>
                                          <p:attrName>style.visibility</p:attrName>
                                        </p:attrNameLst>
                                      </p:cBhvr>
                                      <p:to>
                                        <p:strVal val="visible"/>
                                      </p:to>
                                    </p:set>
                                    <p:animEffect transition="in" filter="fade">
                                      <p:cBhvr>
                                        <p:cTn id="73" dur="500"/>
                                        <p:tgtEl>
                                          <p:spTgt spid="1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5"/>
                                        </p:tgtEl>
                                        <p:attrNameLst>
                                          <p:attrName>style.visibility</p:attrName>
                                        </p:attrNameLst>
                                      </p:cBhvr>
                                      <p:to>
                                        <p:strVal val="visible"/>
                                      </p:to>
                                    </p:set>
                                    <p:animEffect transition="in" filter="fade">
                                      <p:cBhvr>
                                        <p:cTn id="76"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4" grpId="0"/>
      <p:bldP spid="165" grpId="0"/>
      <p:bldP spid="170" grpId="0" animBg="1"/>
      <p:bldP spid="171" grpId="0"/>
      <p:bldP spid="26" grpId="0"/>
      <p:bldP spid="83" grpId="0"/>
      <p:bldP spid="84" grpId="0"/>
      <p:bldP spid="27" grpId="0" animBg="1"/>
      <p:bldP spid="86" grpId="0"/>
      <p:bldP spid="28" grpId="0" animBg="1"/>
      <p:bldP spid="29" grpId="0"/>
      <p:bldP spid="3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标题 1"/>
          <p:cNvSpPr txBox="1">
            <a:spLocks/>
          </p:cNvSpPr>
          <p:nvPr/>
        </p:nvSpPr>
        <p:spPr bwMode="auto">
          <a:xfrm>
            <a:off x="113407" y="728827"/>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a:t>转子</a:t>
            </a:r>
            <a:r>
              <a:rPr lang="zh-CN" altLang="en-US" sz="2800" b="1" dirty="0"/>
              <a:t>静平衡的图解法</a:t>
            </a:r>
          </a:p>
        </p:txBody>
      </p:sp>
      <p:sp>
        <p:nvSpPr>
          <p:cNvPr id="103" name="椭圆 102"/>
          <p:cNvSpPr/>
          <p:nvPr/>
        </p:nvSpPr>
        <p:spPr>
          <a:xfrm>
            <a:off x="8307582" y="2289702"/>
            <a:ext cx="3036065" cy="3036065"/>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6" name="直接箭头连接符 105"/>
          <p:cNvCxnSpPr/>
          <p:nvPr/>
        </p:nvCxnSpPr>
        <p:spPr>
          <a:xfrm>
            <a:off x="8112224" y="3810389"/>
            <a:ext cx="3840427" cy="265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9825613" y="1845941"/>
            <a:ext cx="0" cy="363100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a:off x="10841565" y="3257260"/>
            <a:ext cx="386585" cy="386585"/>
          </a:xfrm>
          <a:prstGeom prst="ellipse">
            <a:avLst/>
          </a:prstGeom>
          <a:pattFill prst="pct90">
            <a:fgClr>
              <a:srgbClr val="00B050"/>
            </a:fgClr>
            <a:bgClr>
              <a:schemeClr val="bg1"/>
            </a:bgClr>
          </a:patt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1" name="椭圆 140"/>
          <p:cNvSpPr/>
          <p:nvPr/>
        </p:nvSpPr>
        <p:spPr>
          <a:xfrm>
            <a:off x="9133174" y="2625748"/>
            <a:ext cx="386585" cy="386585"/>
          </a:xfrm>
          <a:prstGeom prst="ellipse">
            <a:avLst/>
          </a:prstGeom>
          <a:pattFill prst="pct90">
            <a:fgClr>
              <a:srgbClr val="0070C0"/>
            </a:fgClr>
            <a:bgClr>
              <a:srgbClr val="FFFF00"/>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2" name="TextBox 141"/>
          <p:cNvSpPr txBox="1"/>
          <p:nvPr/>
        </p:nvSpPr>
        <p:spPr>
          <a:xfrm>
            <a:off x="11605545" y="3386132"/>
            <a:ext cx="330540"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X</a:t>
            </a:r>
            <a:endParaRPr lang="zh-CN" altLang="en-US" sz="1867" i="1" dirty="0">
              <a:latin typeface="Times New Roman" panose="02020603050405020304" pitchFamily="18" charset="0"/>
              <a:cs typeface="Times New Roman" panose="02020603050405020304" pitchFamily="18" charset="0"/>
            </a:endParaRPr>
          </a:p>
        </p:txBody>
      </p:sp>
      <p:sp>
        <p:nvSpPr>
          <p:cNvPr id="146" name="TextBox 145"/>
          <p:cNvSpPr txBox="1"/>
          <p:nvPr/>
        </p:nvSpPr>
        <p:spPr>
          <a:xfrm>
            <a:off x="9912582" y="1705781"/>
            <a:ext cx="317716"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Y</a:t>
            </a:r>
            <a:endParaRPr lang="zh-CN" altLang="en-US" sz="1867" i="1" dirty="0">
              <a:latin typeface="Times New Roman" panose="02020603050405020304" pitchFamily="18" charset="0"/>
              <a:cs typeface="Times New Roman" panose="02020603050405020304" pitchFamily="18" charset="0"/>
            </a:endParaRPr>
          </a:p>
        </p:txBody>
      </p:sp>
      <p:cxnSp>
        <p:nvCxnSpPr>
          <p:cNvPr id="150" name="直接连接符 149"/>
          <p:cNvCxnSpPr/>
          <p:nvPr/>
        </p:nvCxnSpPr>
        <p:spPr>
          <a:xfrm flipV="1">
            <a:off x="9825613" y="3450551"/>
            <a:ext cx="1209243" cy="3624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9326466" y="2819039"/>
            <a:ext cx="499148" cy="9774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9350771" y="2311924"/>
            <a:ext cx="450764"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m</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157" name="TextBox 156"/>
          <p:cNvSpPr txBox="1"/>
          <p:nvPr/>
        </p:nvSpPr>
        <p:spPr>
          <a:xfrm>
            <a:off x="9184594" y="2948947"/>
            <a:ext cx="357790"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r</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158" name="TextBox 157"/>
          <p:cNvSpPr txBox="1"/>
          <p:nvPr/>
        </p:nvSpPr>
        <p:spPr>
          <a:xfrm>
            <a:off x="10710793" y="2853240"/>
            <a:ext cx="450764"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m</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159" name="TextBox 158"/>
          <p:cNvSpPr txBox="1"/>
          <p:nvPr/>
        </p:nvSpPr>
        <p:spPr>
          <a:xfrm>
            <a:off x="10291318" y="3189385"/>
            <a:ext cx="357790"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r</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160" name="TextBox 159"/>
          <p:cNvSpPr txBox="1"/>
          <p:nvPr/>
        </p:nvSpPr>
        <p:spPr>
          <a:xfrm>
            <a:off x="10416480" y="3521527"/>
            <a:ext cx="332142" cy="297454"/>
          </a:xfrm>
          <a:prstGeom prst="rect">
            <a:avLst/>
          </a:prstGeom>
          <a:noFill/>
        </p:spPr>
        <p:txBody>
          <a:bodyPr wrap="none" rtlCol="0">
            <a:spAutoFit/>
          </a:bodyPr>
          <a:lstStyle/>
          <a:p>
            <a:r>
              <a:rPr lang="en-US" altLang="zh-CN" sz="1333" b="1" i="1" dirty="0">
                <a:solidFill>
                  <a:srgbClr val="00B050"/>
                </a:solidFill>
                <a:latin typeface="Symbol" panose="05050102010706020507" pitchFamily="18" charset="2"/>
                <a:cs typeface="Times New Roman" panose="02020603050405020304" pitchFamily="18" charset="0"/>
              </a:rPr>
              <a:t>q</a:t>
            </a:r>
            <a:r>
              <a:rPr lang="en-US" altLang="zh-CN" sz="1333" baseline="-25000" dirty="0">
                <a:solidFill>
                  <a:srgbClr val="00B050"/>
                </a:solidFill>
                <a:latin typeface="Times New Roman" panose="02020603050405020304" pitchFamily="18" charset="0"/>
                <a:cs typeface="Times New Roman" panose="02020603050405020304" pitchFamily="18" charset="0"/>
              </a:rPr>
              <a:t>1</a:t>
            </a:r>
            <a:endParaRPr lang="zh-CN" altLang="en-US" sz="1333" baseline="-25000" dirty="0">
              <a:solidFill>
                <a:srgbClr val="00B050"/>
              </a:solidFill>
              <a:latin typeface="Times New Roman" panose="02020603050405020304" pitchFamily="18" charset="0"/>
              <a:cs typeface="Times New Roman" panose="02020603050405020304" pitchFamily="18" charset="0"/>
            </a:endParaRPr>
          </a:p>
        </p:txBody>
      </p:sp>
      <p:sp>
        <p:nvSpPr>
          <p:cNvPr id="161" name="TextBox 160"/>
          <p:cNvSpPr txBox="1"/>
          <p:nvPr/>
        </p:nvSpPr>
        <p:spPr>
          <a:xfrm>
            <a:off x="9960637" y="3385860"/>
            <a:ext cx="332142" cy="297454"/>
          </a:xfrm>
          <a:prstGeom prst="rect">
            <a:avLst/>
          </a:prstGeom>
          <a:noFill/>
        </p:spPr>
        <p:txBody>
          <a:bodyPr wrap="none" rtlCol="0">
            <a:spAutoFit/>
          </a:bodyPr>
          <a:lstStyle/>
          <a:p>
            <a:r>
              <a:rPr lang="en-US" altLang="zh-CN" sz="1333" b="1" i="1" dirty="0">
                <a:solidFill>
                  <a:srgbClr val="0070C0"/>
                </a:solidFill>
                <a:latin typeface="Symbol" panose="05050102010706020507" pitchFamily="18" charset="2"/>
                <a:cs typeface="Times New Roman" panose="02020603050405020304" pitchFamily="18" charset="0"/>
              </a:rPr>
              <a:t>q</a:t>
            </a:r>
            <a:r>
              <a:rPr lang="en-US" altLang="zh-CN" sz="1333" baseline="-25000" dirty="0">
                <a:solidFill>
                  <a:srgbClr val="0070C0"/>
                </a:solidFill>
                <a:latin typeface="Times New Roman" panose="02020603050405020304" pitchFamily="18" charset="0"/>
                <a:cs typeface="Times New Roman" panose="02020603050405020304" pitchFamily="18" charset="0"/>
              </a:rPr>
              <a:t>2</a:t>
            </a:r>
            <a:endParaRPr lang="zh-CN" altLang="en-US" sz="1333" baseline="-25000" dirty="0">
              <a:solidFill>
                <a:srgbClr val="0070C0"/>
              </a:solidFill>
              <a:latin typeface="Times New Roman" panose="02020603050405020304" pitchFamily="18" charset="0"/>
              <a:cs typeface="Times New Roman" panose="02020603050405020304" pitchFamily="18" charset="0"/>
            </a:endParaRPr>
          </a:p>
        </p:txBody>
      </p:sp>
      <p:sp>
        <p:nvSpPr>
          <p:cNvPr id="162" name="椭圆 161"/>
          <p:cNvSpPr/>
          <p:nvPr/>
        </p:nvSpPr>
        <p:spPr>
          <a:xfrm>
            <a:off x="9020384" y="4401809"/>
            <a:ext cx="386585" cy="386585"/>
          </a:xfrm>
          <a:prstGeom prst="ellipse">
            <a:avLst/>
          </a:prstGeom>
          <a:pattFill prst="pct90">
            <a:fgClr>
              <a:srgbClr val="C00000"/>
            </a:fgClr>
            <a:bgClr>
              <a:srgbClr val="FFFF00"/>
            </a:bgClr>
          </a:patt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63" name="直接连接符 162"/>
          <p:cNvCxnSpPr/>
          <p:nvPr/>
        </p:nvCxnSpPr>
        <p:spPr>
          <a:xfrm flipH="1">
            <a:off x="9213675" y="3807734"/>
            <a:ext cx="611940" cy="787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9421070" y="4074748"/>
            <a:ext cx="357790" cy="379656"/>
          </a:xfrm>
          <a:prstGeom prst="rect">
            <a:avLst/>
          </a:prstGeom>
          <a:noFill/>
        </p:spPr>
        <p:txBody>
          <a:bodyPr wrap="none" rtlCol="0">
            <a:spAutoFit/>
          </a:bodyPr>
          <a:lstStyle/>
          <a:p>
            <a:r>
              <a:rPr lang="en-US" altLang="zh-CN" sz="1867" b="1" i="1" dirty="0" err="1">
                <a:solidFill>
                  <a:srgbClr val="C00000"/>
                </a:solidFill>
                <a:latin typeface="Times New Roman" panose="02020603050405020304" pitchFamily="18" charset="0"/>
                <a:cs typeface="Times New Roman" panose="02020603050405020304" pitchFamily="18" charset="0"/>
              </a:rPr>
              <a:t>r</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sp>
        <p:nvSpPr>
          <p:cNvPr id="165" name="TextBox 164"/>
          <p:cNvSpPr txBox="1"/>
          <p:nvPr/>
        </p:nvSpPr>
        <p:spPr>
          <a:xfrm>
            <a:off x="8588333" y="4285385"/>
            <a:ext cx="749736" cy="379656"/>
          </a:xfrm>
          <a:prstGeom prst="rect">
            <a:avLst/>
          </a:prstGeom>
          <a:noFill/>
        </p:spPr>
        <p:txBody>
          <a:bodyPr wrap="square" rtlCol="0">
            <a:spAutoFit/>
          </a:bodyPr>
          <a:lstStyle/>
          <a:p>
            <a:r>
              <a:rPr lang="en-US" altLang="zh-CN" sz="1867" b="1" i="1" dirty="0" err="1">
                <a:solidFill>
                  <a:srgbClr val="C00000"/>
                </a:solidFill>
                <a:latin typeface="Times New Roman" panose="02020603050405020304" pitchFamily="18" charset="0"/>
                <a:cs typeface="Times New Roman" panose="02020603050405020304" pitchFamily="18" charset="0"/>
              </a:rPr>
              <a:t>m</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sp>
        <p:nvSpPr>
          <p:cNvPr id="168" name="弧形 167"/>
          <p:cNvSpPr/>
          <p:nvPr/>
        </p:nvSpPr>
        <p:spPr>
          <a:xfrm>
            <a:off x="9540099" y="3518122"/>
            <a:ext cx="591420" cy="591420"/>
          </a:xfrm>
          <a:prstGeom prst="arc">
            <a:avLst>
              <a:gd name="adj1" fmla="val 14854559"/>
              <a:gd name="adj2" fmla="val 0"/>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69" name="弧形 168"/>
          <p:cNvSpPr/>
          <p:nvPr/>
        </p:nvSpPr>
        <p:spPr>
          <a:xfrm>
            <a:off x="9202613" y="3183707"/>
            <a:ext cx="1250611" cy="1250611"/>
          </a:xfrm>
          <a:prstGeom prst="arc">
            <a:avLst>
              <a:gd name="adj1" fmla="val 20613935"/>
              <a:gd name="adj2" fmla="val 0"/>
            </a:avLst>
          </a:prstGeom>
          <a:ln>
            <a:solidFill>
              <a:schemeClr val="tx1"/>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70" name="弧形 169"/>
          <p:cNvSpPr/>
          <p:nvPr/>
        </p:nvSpPr>
        <p:spPr>
          <a:xfrm>
            <a:off x="9613696" y="3607905"/>
            <a:ext cx="422563" cy="422563"/>
          </a:xfrm>
          <a:prstGeom prst="arc">
            <a:avLst>
              <a:gd name="adj1" fmla="val 7657973"/>
              <a:gd name="adj2" fmla="val 0"/>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71" name="TextBox 170"/>
          <p:cNvSpPr txBox="1"/>
          <p:nvPr/>
        </p:nvSpPr>
        <p:spPr>
          <a:xfrm>
            <a:off x="9296856" y="3452838"/>
            <a:ext cx="360996" cy="297454"/>
          </a:xfrm>
          <a:prstGeom prst="rect">
            <a:avLst/>
          </a:prstGeom>
          <a:noFill/>
        </p:spPr>
        <p:txBody>
          <a:bodyPr wrap="none" rtlCol="0">
            <a:spAutoFit/>
          </a:bodyPr>
          <a:lstStyle/>
          <a:p>
            <a:r>
              <a:rPr lang="en-US" altLang="zh-CN" sz="1333" b="1" i="1" dirty="0">
                <a:solidFill>
                  <a:srgbClr val="C00000"/>
                </a:solidFill>
                <a:latin typeface="Symbol" panose="05050102010706020507" pitchFamily="18" charset="2"/>
                <a:cs typeface="Times New Roman" panose="02020603050405020304" pitchFamily="18" charset="0"/>
              </a:rPr>
              <a:t>q</a:t>
            </a:r>
            <a:r>
              <a:rPr lang="en-US" altLang="zh-CN" sz="1333" baseline="-25000" dirty="0">
                <a:solidFill>
                  <a:srgbClr val="C00000"/>
                </a:solidFill>
                <a:latin typeface="Times New Roman" panose="02020603050405020304" pitchFamily="18" charset="0"/>
                <a:cs typeface="Times New Roman" panose="02020603050405020304" pitchFamily="18" charset="0"/>
              </a:rPr>
              <a:t> b</a:t>
            </a:r>
          </a:p>
        </p:txBody>
      </p:sp>
      <p:sp>
        <p:nvSpPr>
          <p:cNvPr id="61" name="弧形 60"/>
          <p:cNvSpPr/>
          <p:nvPr/>
        </p:nvSpPr>
        <p:spPr>
          <a:xfrm>
            <a:off x="9212857" y="3270845"/>
            <a:ext cx="1221913" cy="1163472"/>
          </a:xfrm>
          <a:prstGeom prst="arc">
            <a:avLst>
              <a:gd name="adj1" fmla="val 9124837"/>
              <a:gd name="adj2" fmla="val 13080352"/>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2" name="TextBox 61"/>
          <p:cNvSpPr txBox="1"/>
          <p:nvPr/>
        </p:nvSpPr>
        <p:spPr>
          <a:xfrm>
            <a:off x="8940771" y="3948034"/>
            <a:ext cx="325730" cy="338554"/>
          </a:xfrm>
          <a:prstGeom prst="rect">
            <a:avLst/>
          </a:prstGeom>
          <a:noFill/>
        </p:spPr>
        <p:txBody>
          <a:bodyPr wrap="none" rtlCol="0">
            <a:spAutoFit/>
          </a:bodyPr>
          <a:lstStyle/>
          <a:p>
            <a:r>
              <a:rPr lang="en-US" altLang="zh-CN" sz="1600" b="1" i="1" dirty="0">
                <a:latin typeface="Symbol" panose="05050102010706020507" pitchFamily="18" charset="2"/>
                <a:cs typeface="Times New Roman" panose="02020603050405020304" pitchFamily="18" charset="0"/>
              </a:rPr>
              <a:t>w</a:t>
            </a:r>
            <a:endParaRPr lang="zh-CN" altLang="en-US" sz="1600" baseline="-250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flipV="1">
            <a:off x="3023659" y="4406341"/>
            <a:ext cx="2499452" cy="654840"/>
          </a:xfrm>
          <a:prstGeom prst="line">
            <a:avLst/>
          </a:prstGeom>
          <a:ln w="127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4791153" y="2833348"/>
            <a:ext cx="709393" cy="1578411"/>
          </a:xfrm>
          <a:prstGeom prst="line">
            <a:avLst/>
          </a:prstGeom>
          <a:ln w="1270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023659" y="2833349"/>
            <a:ext cx="1767493" cy="2227833"/>
          </a:xfrm>
          <a:prstGeom prst="line">
            <a:avLst/>
          </a:prstGeom>
          <a:ln w="127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89565" y="4515013"/>
            <a:ext cx="56137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W</a:t>
            </a:r>
            <a:r>
              <a:rPr lang="en-US" altLang="zh-CN" sz="2400" baseline="-25000" dirty="0">
                <a:latin typeface="Times New Roman" panose="02020603050405020304" pitchFamily="18" charset="0"/>
                <a:cs typeface="Times New Roman" panose="02020603050405020304" pitchFamily="18" charset="0"/>
              </a:rPr>
              <a:t>1</a:t>
            </a:r>
            <a:endParaRPr lang="zh-CN" altLang="en-US" sz="2400" baseline="-25000" dirty="0">
              <a:latin typeface="Times New Roman" panose="02020603050405020304" pitchFamily="18" charset="0"/>
              <a:cs typeface="Times New Roman" panose="02020603050405020304" pitchFamily="18" charset="0"/>
            </a:endParaRPr>
          </a:p>
        </p:txBody>
      </p:sp>
      <p:sp>
        <p:nvSpPr>
          <p:cNvPr id="83" name="TextBox 82"/>
          <p:cNvSpPr txBox="1"/>
          <p:nvPr/>
        </p:nvSpPr>
        <p:spPr>
          <a:xfrm>
            <a:off x="4878153" y="2705445"/>
            <a:ext cx="561372" cy="461665"/>
          </a:xfrm>
          <a:prstGeom prst="rect">
            <a:avLst/>
          </a:prstGeom>
          <a:noFill/>
        </p:spPr>
        <p:txBody>
          <a:bodyPr wrap="none" rtlCol="0">
            <a:spAutoFit/>
          </a:bodyPr>
          <a:lstStyle/>
          <a:p>
            <a:r>
              <a:rPr lang="en-US" altLang="zh-CN" sz="2400" b="1" i="1" dirty="0">
                <a:latin typeface="Times New Roman" panose="02020603050405020304" pitchFamily="18" charset="0"/>
                <a:cs typeface="Times New Roman" panose="02020603050405020304" pitchFamily="18" charset="0"/>
              </a:rPr>
              <a:t>W</a:t>
            </a:r>
            <a:r>
              <a:rPr lang="en-US" altLang="zh-CN" sz="2400" baseline="-25000" dirty="0">
                <a:latin typeface="Times New Roman" panose="02020603050405020304" pitchFamily="18" charset="0"/>
                <a:cs typeface="Times New Roman" panose="02020603050405020304" pitchFamily="18" charset="0"/>
              </a:rPr>
              <a:t>2</a:t>
            </a:r>
            <a:endParaRPr lang="zh-CN" alt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712463" y="4267209"/>
            <a:ext cx="561372" cy="461665"/>
          </a:xfrm>
          <a:prstGeom prst="rect">
            <a:avLst/>
          </a:prstGeom>
          <a:noFill/>
        </p:spPr>
        <p:txBody>
          <a:bodyPr wrap="none" rtlCol="0">
            <a:spAutoFit/>
          </a:bodyPr>
          <a:lstStyle/>
          <a:p>
            <a:r>
              <a:rPr lang="en-US" altLang="zh-CN" sz="2400" b="1" i="1" dirty="0" err="1">
                <a:latin typeface="Times New Roman" panose="02020603050405020304" pitchFamily="18" charset="0"/>
                <a:cs typeface="Times New Roman" panose="02020603050405020304" pitchFamily="18" charset="0"/>
              </a:rPr>
              <a:t>W</a:t>
            </a:r>
            <a:r>
              <a:rPr lang="en-US" altLang="zh-CN" sz="2400" baseline="-25000" dirty="0" err="1">
                <a:latin typeface="Times New Roman" panose="02020603050405020304" pitchFamily="18" charset="0"/>
                <a:cs typeface="Times New Roman" panose="02020603050405020304" pitchFamily="18" charset="0"/>
              </a:rPr>
              <a:t>b</a:t>
            </a:r>
            <a:endParaRPr lang="zh-CN" altLang="en-US" sz="2400" baseline="-25000" dirty="0">
              <a:latin typeface="Times New Roman" panose="02020603050405020304" pitchFamily="18" charset="0"/>
              <a:cs typeface="Times New Roman" panose="02020603050405020304" pitchFamily="18" charset="0"/>
            </a:endParaRPr>
          </a:p>
        </p:txBody>
      </p:sp>
      <p:sp>
        <p:nvSpPr>
          <p:cNvPr id="27" name="下箭头 26"/>
          <p:cNvSpPr/>
          <p:nvPr/>
        </p:nvSpPr>
        <p:spPr>
          <a:xfrm>
            <a:off x="4079776" y="2044413"/>
            <a:ext cx="193608" cy="417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6" name="TextBox 85"/>
          <p:cNvSpPr txBox="1"/>
          <p:nvPr/>
        </p:nvSpPr>
        <p:spPr>
          <a:xfrm>
            <a:off x="2080221" y="5852712"/>
            <a:ext cx="1242648" cy="639406"/>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W</a:t>
            </a:r>
            <a:r>
              <a:rPr lang="en-US" altLang="zh-CN" sz="2133" baseline="-25000" dirty="0" err="1">
                <a:latin typeface="Times New Roman" panose="02020603050405020304" pitchFamily="18" charset="0"/>
                <a:cs typeface="Times New Roman" panose="02020603050405020304" pitchFamily="18" charset="0"/>
              </a:rPr>
              <a:t>b</a:t>
            </a:r>
            <a:r>
              <a:rPr lang="en-US" altLang="zh-CN" sz="2133" i="1" dirty="0">
                <a:latin typeface="Times New Roman" panose="02020603050405020304" pitchFamily="18" charset="0"/>
                <a:cs typeface="Times New Roman" panose="02020603050405020304" pitchFamily="18" charset="0"/>
              </a:rPr>
              <a:t>=</a:t>
            </a:r>
            <a:r>
              <a:rPr lang="en-US" altLang="zh-CN" sz="2133" i="1" dirty="0">
                <a:latin typeface="Times New Roman" panose="02020603050405020304" pitchFamily="18" charset="0"/>
                <a:cs typeface="Times New Roman" panose="02020603050405020304" pitchFamily="18" charset="0"/>
              </a:rPr>
              <a:t> </a:t>
            </a:r>
            <a:r>
              <a:rPr lang="en-US" altLang="zh-CN" sz="2133" i="1" dirty="0" err="1">
                <a:latin typeface="Times New Roman" panose="02020603050405020304" pitchFamily="18" charset="0"/>
                <a:cs typeface="Times New Roman" panose="02020603050405020304" pitchFamily="18" charset="0"/>
              </a:rPr>
              <a:t>m</a:t>
            </a:r>
            <a:r>
              <a:rPr lang="en-US" altLang="zh-CN" sz="2133" baseline="-25000" dirty="0" err="1">
                <a:latin typeface="Times New Roman" panose="02020603050405020304" pitchFamily="18" charset="0"/>
                <a:cs typeface="Times New Roman" panose="02020603050405020304" pitchFamily="18" charset="0"/>
              </a:rPr>
              <a:t>b</a:t>
            </a:r>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a:p>
            <a:endParaRPr lang="zh-CN" altLang="en-US" sz="2133" baseline="-25000" dirty="0">
              <a:latin typeface="Times New Roman" panose="02020603050405020304" pitchFamily="18" charset="0"/>
              <a:cs typeface="Times New Roman" panose="02020603050405020304" pitchFamily="18" charset="0"/>
            </a:endParaRPr>
          </a:p>
        </p:txBody>
      </p:sp>
      <p:sp>
        <p:nvSpPr>
          <p:cNvPr id="28" name="右箭头 27"/>
          <p:cNvSpPr/>
          <p:nvPr/>
        </p:nvSpPr>
        <p:spPr>
          <a:xfrm>
            <a:off x="3446605" y="6139986"/>
            <a:ext cx="1017215"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3481577" y="5583046"/>
            <a:ext cx="885179" cy="461665"/>
          </a:xfrm>
          <a:prstGeom prst="rect">
            <a:avLst/>
          </a:prstGeom>
        </p:spPr>
        <p:txBody>
          <a:bodyPr wrap="none">
            <a:spAutoFit/>
          </a:bodyPr>
          <a:lstStyle/>
          <a:p>
            <a:r>
              <a:rPr lang="zh-CN" altLang="en-US" sz="1867" dirty="0">
                <a:latin typeface="Times New Roman" panose="02020603050405020304" pitchFamily="18" charset="0"/>
                <a:cs typeface="Times New Roman" panose="02020603050405020304" pitchFamily="18" charset="0"/>
              </a:rPr>
              <a:t>选定</a:t>
            </a:r>
            <a:r>
              <a:rPr lang="en-US" altLang="zh-CN" sz="2400" i="1" dirty="0" err="1">
                <a:solidFill>
                  <a:srgbClr val="C00000"/>
                </a:solidFill>
                <a:latin typeface="Times New Roman" panose="02020603050405020304" pitchFamily="18" charset="0"/>
                <a:cs typeface="Times New Roman" panose="02020603050405020304" pitchFamily="18" charset="0"/>
              </a:rPr>
              <a:t>r</a:t>
            </a:r>
            <a:r>
              <a:rPr lang="en-US" altLang="zh-CN" sz="2400" baseline="-25000" dirty="0" err="1">
                <a:solidFill>
                  <a:srgbClr val="C00000"/>
                </a:solidFill>
                <a:latin typeface="Times New Roman" panose="02020603050405020304" pitchFamily="18" charset="0"/>
                <a:cs typeface="Times New Roman" panose="02020603050405020304" pitchFamily="18" charset="0"/>
              </a:rPr>
              <a:t>b</a:t>
            </a:r>
            <a:endParaRPr lang="zh-CN" altLang="en-US" sz="2400" baseline="-25000" dirty="0">
              <a:solidFill>
                <a:srgbClr val="C00000"/>
              </a:solidFill>
              <a:latin typeface="Times New Roman" panose="02020603050405020304" pitchFamily="18" charset="0"/>
              <a:cs typeface="Times New Roman" panose="02020603050405020304" pitchFamily="18" charset="0"/>
            </a:endParaRPr>
          </a:p>
        </p:txBody>
      </p:sp>
      <p:grpSp>
        <p:nvGrpSpPr>
          <p:cNvPr id="33" name="组合 32"/>
          <p:cNvGrpSpPr/>
          <p:nvPr/>
        </p:nvGrpSpPr>
        <p:grpSpPr>
          <a:xfrm>
            <a:off x="4559831" y="5626312"/>
            <a:ext cx="1076455" cy="863993"/>
            <a:chOff x="4015058" y="4156518"/>
            <a:chExt cx="807341" cy="647995"/>
          </a:xfrm>
        </p:grpSpPr>
        <p:sp>
          <p:nvSpPr>
            <p:cNvPr id="89" name="TextBox 88"/>
            <p:cNvSpPr txBox="1"/>
            <p:nvPr/>
          </p:nvSpPr>
          <p:spPr>
            <a:xfrm>
              <a:off x="4015058" y="4365331"/>
              <a:ext cx="493164" cy="315423"/>
            </a:xfrm>
            <a:prstGeom prst="rect">
              <a:avLst/>
            </a:prstGeom>
            <a:noFill/>
          </p:spPr>
          <p:txBody>
            <a:bodyPr wrap="none" rtlCol="0">
              <a:spAutoFit/>
            </a:bodyPr>
            <a:lstStyle/>
            <a:p>
              <a:r>
                <a:rPr lang="en-US" altLang="zh-CN" sz="2133" i="1" dirty="0" err="1">
                  <a:solidFill>
                    <a:srgbClr val="C00000"/>
                  </a:solidFill>
                  <a:latin typeface="Times New Roman" panose="02020603050405020304" pitchFamily="18" charset="0"/>
                  <a:cs typeface="Times New Roman" panose="02020603050405020304" pitchFamily="18" charset="0"/>
                </a:rPr>
                <a:t>m</a:t>
              </a:r>
              <a:r>
                <a:rPr lang="en-US" altLang="zh-CN" sz="2133" baseline="-25000" dirty="0" err="1">
                  <a:solidFill>
                    <a:srgbClr val="C00000"/>
                  </a:solidFill>
                  <a:latin typeface="Times New Roman" panose="02020603050405020304" pitchFamily="18" charset="0"/>
                  <a:cs typeface="Times New Roman" panose="02020603050405020304" pitchFamily="18" charset="0"/>
                </a:rPr>
                <a:t>b</a:t>
              </a:r>
              <a:r>
                <a:rPr lang="en-US" altLang="zh-CN" sz="2133" i="1" dirty="0">
                  <a:latin typeface="Times New Roman" panose="02020603050405020304" pitchFamily="18" charset="0"/>
                  <a:cs typeface="Times New Roman" panose="02020603050405020304" pitchFamily="18" charset="0"/>
                </a:rPr>
                <a:t>=</a:t>
              </a:r>
              <a:endParaRPr lang="zh-CN" altLang="en-US" sz="2133" baseline="-25000" dirty="0">
                <a:latin typeface="Times New Roman" panose="02020603050405020304" pitchFamily="18" charset="0"/>
                <a:cs typeface="Times New Roman" panose="02020603050405020304" pitchFamily="18" charset="0"/>
              </a:endParaRPr>
            </a:p>
          </p:txBody>
        </p:sp>
        <p:sp>
          <p:nvSpPr>
            <p:cNvPr id="91" name="TextBox 90"/>
            <p:cNvSpPr txBox="1"/>
            <p:nvPr/>
          </p:nvSpPr>
          <p:spPr>
            <a:xfrm>
              <a:off x="4444651" y="4156518"/>
              <a:ext cx="377748" cy="315423"/>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W</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sp>
          <p:nvSpPr>
            <p:cNvPr id="92" name="TextBox 91"/>
            <p:cNvSpPr txBox="1"/>
            <p:nvPr/>
          </p:nvSpPr>
          <p:spPr>
            <a:xfrm>
              <a:off x="4495947" y="4489090"/>
              <a:ext cx="286377" cy="315423"/>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flipH="1">
              <a:off x="4495947" y="4556616"/>
              <a:ext cx="2880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a:off x="9195213" y="4577457"/>
            <a:ext cx="41636" cy="4163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TextBox 95"/>
          <p:cNvSpPr txBox="1"/>
          <p:nvPr/>
        </p:nvSpPr>
        <p:spPr>
          <a:xfrm>
            <a:off x="2977931" y="1459561"/>
            <a:ext cx="2453027"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W</a:t>
            </a:r>
            <a:r>
              <a:rPr lang="en-US" altLang="zh-CN" sz="2400" baseline="-25000" dirty="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 W</a:t>
            </a:r>
            <a:r>
              <a:rPr lang="en-US" altLang="zh-CN" sz="2400" baseline="-25000" dirty="0">
                <a:latin typeface="Times New Roman" panose="02020603050405020304" pitchFamily="18" charset="0"/>
                <a:cs typeface="Times New Roman" panose="02020603050405020304" pitchFamily="18" charset="0"/>
              </a:rPr>
              <a:t>2 </a:t>
            </a:r>
            <a:r>
              <a:rPr lang="en-US" altLang="zh-CN" sz="2400" b="1" i="1" dirty="0">
                <a:latin typeface="Times New Roman" panose="02020603050405020304" pitchFamily="18" charset="0"/>
                <a:cs typeface="Times New Roman" panose="02020603050405020304" pitchFamily="18" charset="0"/>
              </a:rPr>
              <a:t>+ </a:t>
            </a:r>
            <a:r>
              <a:rPr lang="en-US" altLang="zh-CN" sz="2400" b="1" i="1" dirty="0" err="1">
                <a:latin typeface="Times New Roman" panose="02020603050405020304" pitchFamily="18" charset="0"/>
                <a:cs typeface="Times New Roman" panose="02020603050405020304" pitchFamily="18" charset="0"/>
              </a:rPr>
              <a:t>W</a:t>
            </a:r>
            <a:r>
              <a:rPr lang="en-US" altLang="zh-CN" sz="2400" baseline="-25000" dirty="0" err="1">
                <a:latin typeface="Times New Roman" panose="02020603050405020304" pitchFamily="18" charset="0"/>
                <a:cs typeface="Times New Roman" panose="02020603050405020304" pitchFamily="18" charset="0"/>
              </a:rPr>
              <a:t>b</a:t>
            </a:r>
            <a:r>
              <a:rPr lang="en-US" altLang="zh-CN" sz="2400" baseline="-250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p:txBody>
      </p:sp>
      <p:sp>
        <p:nvSpPr>
          <p:cNvPr id="47" name="椭圆 46"/>
          <p:cNvSpPr/>
          <p:nvPr/>
        </p:nvSpPr>
        <p:spPr>
          <a:xfrm>
            <a:off x="10231654" y="2825206"/>
            <a:ext cx="386585" cy="386585"/>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5" name="直接连接符 44"/>
          <p:cNvCxnSpPr/>
          <p:nvPr/>
        </p:nvCxnSpPr>
        <p:spPr>
          <a:xfrm flipH="1">
            <a:off x="9822830" y="3018499"/>
            <a:ext cx="611940" cy="787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9820995" y="3001812"/>
            <a:ext cx="357790" cy="379656"/>
          </a:xfrm>
          <a:prstGeom prst="rect">
            <a:avLst/>
          </a:prstGeom>
          <a:noFill/>
        </p:spPr>
        <p:txBody>
          <a:bodyPr wrap="none" rtlCol="0">
            <a:spAutoFit/>
          </a:bodyPr>
          <a:lstStyle/>
          <a:p>
            <a:r>
              <a:rPr lang="en-US" altLang="zh-CN" sz="1867" b="1" i="1" dirty="0" err="1">
                <a:solidFill>
                  <a:srgbClr val="C00000"/>
                </a:solidFill>
                <a:latin typeface="Times New Roman" panose="02020603050405020304" pitchFamily="18" charset="0"/>
                <a:cs typeface="Times New Roman" panose="02020603050405020304" pitchFamily="18" charset="0"/>
              </a:rPr>
              <a:t>r</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9905736" y="2424059"/>
            <a:ext cx="749736" cy="379656"/>
          </a:xfrm>
          <a:prstGeom prst="rect">
            <a:avLst/>
          </a:prstGeom>
          <a:noFill/>
        </p:spPr>
        <p:txBody>
          <a:bodyPr wrap="square" rtlCol="0">
            <a:spAutoFit/>
          </a:bodyPr>
          <a:lstStyle/>
          <a:p>
            <a:r>
              <a:rPr lang="en-US" altLang="zh-CN" sz="1867" dirty="0">
                <a:solidFill>
                  <a:srgbClr val="C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867" b="1" i="1" dirty="0" err="1">
                <a:solidFill>
                  <a:srgbClr val="C00000"/>
                </a:solidFill>
                <a:latin typeface="Times New Roman" panose="02020603050405020304" pitchFamily="18" charset="0"/>
                <a:cs typeface="Times New Roman" panose="02020603050405020304" pitchFamily="18" charset="0"/>
              </a:rPr>
              <a:t>m</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sp>
        <p:nvSpPr>
          <p:cNvPr id="50"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a:solidFill>
                  <a:srgbClr val="002060"/>
                </a:solidFill>
                <a:latin typeface="Book Antiqua" panose="02040602050305030304" pitchFamily="18" charset="0"/>
                <a:ea typeface="微软雅黑" panose="020B0503020204020204" pitchFamily="34" charset="-122"/>
                <a:cs typeface="+mj-cs"/>
              </a:rPr>
              <a:t>转子静平衡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194955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5"/>
                                        </p:tgtEl>
                                      </p:cBhvr>
                                    </p:animEffect>
                                    <p:set>
                                      <p:cBhvr>
                                        <p:cTn id="7" dur="1" fill="hold">
                                          <p:stCondLst>
                                            <p:cond delay="499"/>
                                          </p:stCondLst>
                                        </p:cTn>
                                        <p:tgtEl>
                                          <p:spTgt spid="16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62"/>
                                        </p:tgtEl>
                                      </p:cBhvr>
                                    </p:animEffect>
                                    <p:set>
                                      <p:cBhvr>
                                        <p:cTn id="10" dur="1" fill="hold">
                                          <p:stCondLst>
                                            <p:cond delay="499"/>
                                          </p:stCondLst>
                                        </p:cTn>
                                        <p:tgtEl>
                                          <p:spTgt spid="16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64"/>
                                        </p:tgtEl>
                                      </p:cBhvr>
                                    </p:animEffect>
                                    <p:set>
                                      <p:cBhvr>
                                        <p:cTn id="16" dur="1" fill="hold">
                                          <p:stCondLst>
                                            <p:cond delay="499"/>
                                          </p:stCondLst>
                                        </p:cTn>
                                        <p:tgtEl>
                                          <p:spTgt spid="16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4" grpId="0"/>
      <p:bldP spid="165" grpId="0"/>
      <p:bldP spid="39" grpId="0" animBg="1"/>
      <p:bldP spid="47" grpId="0" animBg="1"/>
      <p:bldP spid="48" grpId="0"/>
      <p:bldP spid="4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3" name="Object 4"/>
          <p:cNvGraphicFramePr>
            <a:graphicFrameLocks noChangeAspect="1"/>
          </p:cNvGraphicFramePr>
          <p:nvPr>
            <p:extLst/>
          </p:nvPr>
        </p:nvGraphicFramePr>
        <p:xfrm>
          <a:off x="1540934" y="5128685"/>
          <a:ext cx="3771900" cy="518583"/>
        </p:xfrm>
        <a:graphic>
          <a:graphicData uri="http://schemas.openxmlformats.org/presentationml/2006/ole">
            <mc:AlternateContent xmlns:mc="http://schemas.openxmlformats.org/markup-compatibility/2006">
              <mc:Choice xmlns:v="urn:schemas-microsoft-com:vml" Requires="v">
                <p:oleObj spid="_x0000_s46104" name="Equation" r:id="rId3" imgW="1726920" imgH="317160" progId="Equation.DSMT4">
                  <p:embed/>
                </p:oleObj>
              </mc:Choice>
              <mc:Fallback>
                <p:oleObj name="Equation" r:id="rId3" imgW="1726920" imgH="317160" progId="Equation.DSMT4">
                  <p:embed/>
                  <p:pic>
                    <p:nvPicPr>
                      <p:cNvPr id="2053" name="Object 4"/>
                      <p:cNvPicPr>
                        <a:picLocks noChangeAspect="1" noChangeArrowheads="1"/>
                      </p:cNvPicPr>
                      <p:nvPr/>
                    </p:nvPicPr>
                    <p:blipFill>
                      <a:blip r:embed="rId4"/>
                      <a:srcRect/>
                      <a:stretch>
                        <a:fillRect/>
                      </a:stretch>
                    </p:blipFill>
                    <p:spPr bwMode="auto">
                      <a:xfrm>
                        <a:off x="1540934" y="5128685"/>
                        <a:ext cx="3771900" cy="51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 name="矩形 9"/>
          <p:cNvSpPr>
            <a:spLocks noChangeArrowheads="1"/>
          </p:cNvSpPr>
          <p:nvPr/>
        </p:nvSpPr>
        <p:spPr bwMode="auto">
          <a:xfrm>
            <a:off x="1619252" y="4581128"/>
            <a:ext cx="1829347" cy="420564"/>
          </a:xfrm>
          <a:prstGeom prst="rect">
            <a:avLst/>
          </a:prstGeom>
          <a:noFill/>
          <a:ln w="9525">
            <a:noFill/>
            <a:miter lim="800000"/>
            <a:headEnd/>
            <a:tailEnd/>
          </a:ln>
        </p:spPr>
        <p:txBody>
          <a:bodyPr wrap="none">
            <a:spAutoFit/>
          </a:bodyPr>
          <a:lstStyle/>
          <a:p>
            <a:r>
              <a:rPr lang="zh-CN" altLang="en-US" sz="2133" dirty="0">
                <a:latin typeface="仿宋"/>
                <a:ea typeface="仿宋"/>
                <a:cs typeface="仿宋"/>
              </a:rPr>
              <a:t>配重的质径积</a:t>
            </a:r>
            <a:endParaRPr lang="zh-CN" altLang="en-US" sz="2133" dirty="0">
              <a:latin typeface="仿宋"/>
              <a:ea typeface="仿宋"/>
              <a:cs typeface="仿宋"/>
            </a:endParaRPr>
          </a:p>
        </p:txBody>
      </p:sp>
      <p:sp>
        <p:nvSpPr>
          <p:cNvPr id="2059" name="矩形 10"/>
          <p:cNvSpPr>
            <a:spLocks noChangeArrowheads="1"/>
          </p:cNvSpPr>
          <p:nvPr/>
        </p:nvSpPr>
        <p:spPr bwMode="auto">
          <a:xfrm>
            <a:off x="5523180" y="4626689"/>
            <a:ext cx="1829347" cy="420564"/>
          </a:xfrm>
          <a:prstGeom prst="rect">
            <a:avLst/>
          </a:prstGeom>
          <a:noFill/>
          <a:ln w="9525">
            <a:noFill/>
            <a:miter lim="800000"/>
            <a:headEnd/>
            <a:tailEnd/>
          </a:ln>
        </p:spPr>
        <p:txBody>
          <a:bodyPr wrap="none">
            <a:spAutoFit/>
          </a:bodyPr>
          <a:lstStyle/>
          <a:p>
            <a:r>
              <a:rPr lang="zh-CN" altLang="en-US" sz="2133" dirty="0">
                <a:latin typeface="仿宋"/>
                <a:ea typeface="仿宋"/>
                <a:cs typeface="仿宋"/>
              </a:rPr>
              <a:t>配重的方位角</a:t>
            </a:r>
            <a:endParaRPr lang="zh-CN" altLang="en-US" sz="2133" dirty="0">
              <a:latin typeface="仿宋"/>
              <a:ea typeface="仿宋"/>
              <a:cs typeface="仿宋"/>
            </a:endParaRPr>
          </a:p>
        </p:txBody>
      </p:sp>
      <p:sp>
        <p:nvSpPr>
          <p:cNvPr id="17" name="TextBox 16"/>
          <p:cNvSpPr txBox="1"/>
          <p:nvPr/>
        </p:nvSpPr>
        <p:spPr>
          <a:xfrm>
            <a:off x="3450952" y="1562166"/>
            <a:ext cx="2453027"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W</a:t>
            </a:r>
            <a:r>
              <a:rPr lang="en-US" altLang="zh-CN" sz="2400" baseline="-25000" dirty="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 W</a:t>
            </a:r>
            <a:r>
              <a:rPr lang="en-US" altLang="zh-CN" sz="2400" baseline="-25000" dirty="0">
                <a:latin typeface="Times New Roman" panose="02020603050405020304" pitchFamily="18" charset="0"/>
                <a:cs typeface="Times New Roman" panose="02020603050405020304" pitchFamily="18" charset="0"/>
              </a:rPr>
              <a:t>2 </a:t>
            </a:r>
            <a:r>
              <a:rPr lang="en-US" altLang="zh-CN" sz="2400" b="1" i="1" dirty="0">
                <a:latin typeface="Times New Roman" panose="02020603050405020304" pitchFamily="18" charset="0"/>
                <a:cs typeface="Times New Roman" panose="02020603050405020304" pitchFamily="18" charset="0"/>
              </a:rPr>
              <a:t>+ </a:t>
            </a:r>
            <a:r>
              <a:rPr lang="en-US" altLang="zh-CN" sz="2400" b="1" i="1" dirty="0" err="1">
                <a:latin typeface="Times New Roman" panose="02020603050405020304" pitchFamily="18" charset="0"/>
                <a:cs typeface="Times New Roman" panose="02020603050405020304" pitchFamily="18" charset="0"/>
              </a:rPr>
              <a:t>W</a:t>
            </a:r>
            <a:r>
              <a:rPr lang="en-US" altLang="zh-CN" sz="2400" baseline="-25000" dirty="0" err="1">
                <a:latin typeface="Times New Roman" panose="02020603050405020304" pitchFamily="18" charset="0"/>
                <a:cs typeface="Times New Roman" panose="02020603050405020304" pitchFamily="18" charset="0"/>
              </a:rPr>
              <a:t>b</a:t>
            </a:r>
            <a:r>
              <a:rPr lang="en-US" altLang="zh-CN" sz="2400" baseline="-250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0</a:t>
            </a:r>
            <a:endParaRPr lang="zh-CN" altLang="en-US" sz="2400" b="1" dirty="0">
              <a:latin typeface="Times New Roman" panose="02020603050405020304" pitchFamily="18" charset="0"/>
              <a:cs typeface="Times New Roman" panose="02020603050405020304" pitchFamily="18" charset="0"/>
            </a:endParaRPr>
          </a:p>
        </p:txBody>
      </p:sp>
      <p:sp>
        <p:nvSpPr>
          <p:cNvPr id="18" name="下箭头 17"/>
          <p:cNvSpPr/>
          <p:nvPr/>
        </p:nvSpPr>
        <p:spPr>
          <a:xfrm>
            <a:off x="4486966" y="2054608"/>
            <a:ext cx="190500" cy="792163"/>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400">
              <a:solidFill>
                <a:srgbClr val="000000"/>
              </a:solidFill>
              <a:ea typeface="宋体" pitchFamily="2" charset="-122"/>
            </a:endParaRPr>
          </a:p>
        </p:txBody>
      </p:sp>
      <p:sp>
        <p:nvSpPr>
          <p:cNvPr id="19" name="椭圆 18"/>
          <p:cNvSpPr/>
          <p:nvPr/>
        </p:nvSpPr>
        <p:spPr>
          <a:xfrm>
            <a:off x="8307582" y="1969953"/>
            <a:ext cx="3036065" cy="3036065"/>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0" name="直接箭头连接符 19"/>
          <p:cNvCxnSpPr/>
          <p:nvPr/>
        </p:nvCxnSpPr>
        <p:spPr>
          <a:xfrm>
            <a:off x="8112224" y="3490639"/>
            <a:ext cx="3840427" cy="2655"/>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825613" y="1526192"/>
            <a:ext cx="0" cy="3631001"/>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0841565" y="2937510"/>
            <a:ext cx="386585" cy="386585"/>
          </a:xfrm>
          <a:prstGeom prst="ellipse">
            <a:avLst/>
          </a:prstGeom>
          <a:pattFill prst="pct90">
            <a:fgClr>
              <a:srgbClr val="00B050"/>
            </a:fgClr>
            <a:bgClr>
              <a:schemeClr val="bg1"/>
            </a:bgClr>
          </a:patt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椭圆 22"/>
          <p:cNvSpPr/>
          <p:nvPr/>
        </p:nvSpPr>
        <p:spPr>
          <a:xfrm>
            <a:off x="9133174" y="2305998"/>
            <a:ext cx="386585" cy="386585"/>
          </a:xfrm>
          <a:prstGeom prst="ellipse">
            <a:avLst/>
          </a:prstGeom>
          <a:pattFill prst="pct90">
            <a:fgClr>
              <a:srgbClr val="0070C0"/>
            </a:fgClr>
            <a:bgClr>
              <a:srgbClr val="FFFF00"/>
            </a:bgClr>
          </a:patt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TextBox 23"/>
          <p:cNvSpPr txBox="1"/>
          <p:nvPr/>
        </p:nvSpPr>
        <p:spPr>
          <a:xfrm>
            <a:off x="11605545" y="3066383"/>
            <a:ext cx="330540"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X</a:t>
            </a:r>
            <a:endParaRPr lang="zh-CN" altLang="en-US" sz="1867" i="1"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9912582" y="1386032"/>
            <a:ext cx="317716" cy="379656"/>
          </a:xfrm>
          <a:prstGeom prst="rect">
            <a:avLst/>
          </a:prstGeom>
          <a:noFill/>
        </p:spPr>
        <p:txBody>
          <a:bodyPr wrap="none" rtlCol="0">
            <a:spAutoFit/>
          </a:bodyPr>
          <a:lstStyle/>
          <a:p>
            <a:r>
              <a:rPr lang="en-US" altLang="zh-CN" sz="1867" i="1" dirty="0">
                <a:latin typeface="Times New Roman" panose="02020603050405020304" pitchFamily="18" charset="0"/>
                <a:cs typeface="Times New Roman" panose="02020603050405020304" pitchFamily="18" charset="0"/>
              </a:rPr>
              <a:t>Y</a:t>
            </a:r>
            <a:endParaRPr lang="zh-CN" altLang="en-US" sz="1867" i="1" dirty="0">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flipV="1">
            <a:off x="9825613" y="3130802"/>
            <a:ext cx="1209243" cy="3624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9326466" y="2499290"/>
            <a:ext cx="499148" cy="9774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350771" y="1992175"/>
            <a:ext cx="450764"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m</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9184594" y="2629197"/>
            <a:ext cx="357790"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cs typeface="Times New Roman" panose="02020603050405020304" pitchFamily="18" charset="0"/>
              </a:rPr>
              <a:t>r</a:t>
            </a:r>
            <a:r>
              <a:rPr lang="en-US" altLang="zh-CN" sz="1867" baseline="-25000" dirty="0">
                <a:solidFill>
                  <a:srgbClr val="0070C0"/>
                </a:solidFill>
                <a:latin typeface="Times New Roman" panose="02020603050405020304" pitchFamily="18" charset="0"/>
                <a:cs typeface="Times New Roman" panose="02020603050405020304" pitchFamily="18" charset="0"/>
              </a:rPr>
              <a:t>2</a:t>
            </a:r>
            <a:endParaRPr lang="zh-CN" altLang="en-US" sz="1867" baseline="-25000" dirty="0">
              <a:solidFill>
                <a:srgbClr val="0070C0"/>
              </a:solidFill>
              <a:latin typeface="Times New Roman" panose="02020603050405020304" pitchFamily="18" charset="0"/>
              <a:cs typeface="Times New Roman" panose="02020603050405020304" pitchFamily="18" charset="0"/>
            </a:endParaRPr>
          </a:p>
        </p:txBody>
      </p:sp>
      <p:sp>
        <p:nvSpPr>
          <p:cNvPr id="30" name="TextBox 29"/>
          <p:cNvSpPr txBox="1"/>
          <p:nvPr/>
        </p:nvSpPr>
        <p:spPr>
          <a:xfrm>
            <a:off x="10710793" y="2533491"/>
            <a:ext cx="450764"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m</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10291318" y="2869636"/>
            <a:ext cx="357790" cy="379656"/>
          </a:xfrm>
          <a:prstGeom prst="rect">
            <a:avLst/>
          </a:prstGeom>
          <a:noFill/>
        </p:spPr>
        <p:txBody>
          <a:bodyPr wrap="none" rtlCol="0">
            <a:spAutoFit/>
          </a:bodyPr>
          <a:lstStyle/>
          <a:p>
            <a:r>
              <a:rPr lang="en-US" altLang="zh-CN" sz="1867" b="1" i="1" dirty="0">
                <a:solidFill>
                  <a:srgbClr val="00B050"/>
                </a:solidFill>
                <a:latin typeface="Times New Roman" panose="02020603050405020304" pitchFamily="18" charset="0"/>
                <a:cs typeface="Times New Roman" panose="02020603050405020304" pitchFamily="18" charset="0"/>
              </a:rPr>
              <a:t>r</a:t>
            </a:r>
            <a:r>
              <a:rPr lang="en-US" altLang="zh-CN" sz="1867" baseline="-25000" dirty="0">
                <a:solidFill>
                  <a:srgbClr val="00B050"/>
                </a:solidFill>
                <a:latin typeface="Times New Roman" panose="02020603050405020304" pitchFamily="18" charset="0"/>
                <a:cs typeface="Times New Roman" panose="02020603050405020304" pitchFamily="18" charset="0"/>
              </a:rPr>
              <a:t>1</a:t>
            </a:r>
            <a:endParaRPr lang="zh-CN" altLang="en-US" sz="1867" baseline="-25000" dirty="0">
              <a:solidFill>
                <a:srgbClr val="00B050"/>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10416480" y="3201778"/>
            <a:ext cx="332142" cy="297454"/>
          </a:xfrm>
          <a:prstGeom prst="rect">
            <a:avLst/>
          </a:prstGeom>
          <a:noFill/>
        </p:spPr>
        <p:txBody>
          <a:bodyPr wrap="none" rtlCol="0">
            <a:spAutoFit/>
          </a:bodyPr>
          <a:lstStyle/>
          <a:p>
            <a:r>
              <a:rPr lang="en-US" altLang="zh-CN" sz="1333" b="1" i="1" dirty="0">
                <a:solidFill>
                  <a:srgbClr val="00B050"/>
                </a:solidFill>
                <a:latin typeface="Symbol" panose="05050102010706020507" pitchFamily="18" charset="2"/>
                <a:cs typeface="Times New Roman" panose="02020603050405020304" pitchFamily="18" charset="0"/>
              </a:rPr>
              <a:t>q</a:t>
            </a:r>
            <a:r>
              <a:rPr lang="en-US" altLang="zh-CN" sz="1333" baseline="-25000" dirty="0">
                <a:solidFill>
                  <a:srgbClr val="00B050"/>
                </a:solidFill>
                <a:latin typeface="Times New Roman" panose="02020603050405020304" pitchFamily="18" charset="0"/>
                <a:cs typeface="Times New Roman" panose="02020603050405020304" pitchFamily="18" charset="0"/>
              </a:rPr>
              <a:t>1</a:t>
            </a:r>
            <a:endParaRPr lang="zh-CN" altLang="en-US" sz="1333" baseline="-25000" dirty="0">
              <a:solidFill>
                <a:srgbClr val="00B050"/>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9926771" y="2998378"/>
            <a:ext cx="332142" cy="297454"/>
          </a:xfrm>
          <a:prstGeom prst="rect">
            <a:avLst/>
          </a:prstGeom>
          <a:noFill/>
        </p:spPr>
        <p:txBody>
          <a:bodyPr wrap="none" rtlCol="0">
            <a:spAutoFit/>
          </a:bodyPr>
          <a:lstStyle/>
          <a:p>
            <a:r>
              <a:rPr lang="en-US" altLang="zh-CN" sz="1333" b="1" i="1" dirty="0">
                <a:solidFill>
                  <a:srgbClr val="0070C0"/>
                </a:solidFill>
                <a:latin typeface="Symbol" panose="05050102010706020507" pitchFamily="18" charset="2"/>
                <a:cs typeface="Times New Roman" panose="02020603050405020304" pitchFamily="18" charset="0"/>
              </a:rPr>
              <a:t>q</a:t>
            </a:r>
            <a:r>
              <a:rPr lang="en-US" altLang="zh-CN" sz="1333" baseline="-25000" dirty="0">
                <a:solidFill>
                  <a:srgbClr val="0070C0"/>
                </a:solidFill>
                <a:latin typeface="Times New Roman" panose="02020603050405020304" pitchFamily="18" charset="0"/>
                <a:cs typeface="Times New Roman" panose="02020603050405020304" pitchFamily="18" charset="0"/>
              </a:rPr>
              <a:t>2</a:t>
            </a:r>
            <a:endParaRPr lang="zh-CN" altLang="en-US" sz="1333" baseline="-25000" dirty="0">
              <a:solidFill>
                <a:srgbClr val="0070C0"/>
              </a:solidFill>
              <a:latin typeface="Times New Roman" panose="02020603050405020304" pitchFamily="18" charset="0"/>
              <a:cs typeface="Times New Roman" panose="02020603050405020304" pitchFamily="18" charset="0"/>
            </a:endParaRPr>
          </a:p>
        </p:txBody>
      </p:sp>
      <p:sp>
        <p:nvSpPr>
          <p:cNvPr id="34" name="椭圆 33"/>
          <p:cNvSpPr/>
          <p:nvPr/>
        </p:nvSpPr>
        <p:spPr>
          <a:xfrm>
            <a:off x="9020384" y="4082060"/>
            <a:ext cx="386585" cy="386585"/>
          </a:xfrm>
          <a:prstGeom prst="ellipse">
            <a:avLst/>
          </a:prstGeom>
          <a:pattFill prst="pct90">
            <a:fgClr>
              <a:srgbClr val="C00000"/>
            </a:fgClr>
            <a:bgClr>
              <a:srgbClr val="FFFF00"/>
            </a:bgClr>
          </a:patt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5" name="直接连接符 34"/>
          <p:cNvCxnSpPr/>
          <p:nvPr/>
        </p:nvCxnSpPr>
        <p:spPr>
          <a:xfrm flipH="1">
            <a:off x="9213675" y="3487985"/>
            <a:ext cx="611940" cy="787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421070" y="3754999"/>
            <a:ext cx="357790" cy="379656"/>
          </a:xfrm>
          <a:prstGeom prst="rect">
            <a:avLst/>
          </a:prstGeom>
          <a:noFill/>
        </p:spPr>
        <p:txBody>
          <a:bodyPr wrap="none" rtlCol="0">
            <a:spAutoFit/>
          </a:bodyPr>
          <a:lstStyle/>
          <a:p>
            <a:r>
              <a:rPr lang="en-US" altLang="zh-CN" sz="1867" b="1" i="1" dirty="0" err="1">
                <a:solidFill>
                  <a:srgbClr val="C00000"/>
                </a:solidFill>
                <a:latin typeface="Times New Roman" panose="02020603050405020304" pitchFamily="18" charset="0"/>
                <a:cs typeface="Times New Roman" panose="02020603050405020304" pitchFamily="18" charset="0"/>
              </a:rPr>
              <a:t>r</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sp>
        <p:nvSpPr>
          <p:cNvPr id="37" name="TextBox 36"/>
          <p:cNvSpPr txBox="1"/>
          <p:nvPr/>
        </p:nvSpPr>
        <p:spPr>
          <a:xfrm>
            <a:off x="8588333" y="3965636"/>
            <a:ext cx="749736" cy="379656"/>
          </a:xfrm>
          <a:prstGeom prst="rect">
            <a:avLst/>
          </a:prstGeom>
          <a:noFill/>
        </p:spPr>
        <p:txBody>
          <a:bodyPr wrap="square" rtlCol="0">
            <a:spAutoFit/>
          </a:bodyPr>
          <a:lstStyle/>
          <a:p>
            <a:r>
              <a:rPr lang="en-US" altLang="zh-CN" sz="1867" b="1" i="1" dirty="0" err="1">
                <a:solidFill>
                  <a:srgbClr val="C00000"/>
                </a:solidFill>
                <a:latin typeface="Times New Roman" panose="02020603050405020304" pitchFamily="18" charset="0"/>
                <a:cs typeface="Times New Roman" panose="02020603050405020304" pitchFamily="18" charset="0"/>
              </a:rPr>
              <a:t>m</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sp>
        <p:nvSpPr>
          <p:cNvPr id="38" name="弧形 37"/>
          <p:cNvSpPr/>
          <p:nvPr/>
        </p:nvSpPr>
        <p:spPr>
          <a:xfrm>
            <a:off x="9540099" y="3198373"/>
            <a:ext cx="591420" cy="591420"/>
          </a:xfrm>
          <a:prstGeom prst="arc">
            <a:avLst>
              <a:gd name="adj1" fmla="val 14854559"/>
              <a:gd name="adj2" fmla="val 0"/>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9" name="弧形 38"/>
          <p:cNvSpPr/>
          <p:nvPr/>
        </p:nvSpPr>
        <p:spPr>
          <a:xfrm>
            <a:off x="9202613" y="2863957"/>
            <a:ext cx="1250611" cy="1250611"/>
          </a:xfrm>
          <a:prstGeom prst="arc">
            <a:avLst>
              <a:gd name="adj1" fmla="val 20613935"/>
              <a:gd name="adj2" fmla="val 0"/>
            </a:avLst>
          </a:prstGeom>
          <a:ln>
            <a:solidFill>
              <a:schemeClr val="tx1"/>
            </a:solidFill>
            <a:headEnd type="triangle" w="sm"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0" name="弧形 39"/>
          <p:cNvSpPr/>
          <p:nvPr/>
        </p:nvSpPr>
        <p:spPr>
          <a:xfrm>
            <a:off x="9613696" y="3288156"/>
            <a:ext cx="422563" cy="422563"/>
          </a:xfrm>
          <a:prstGeom prst="arc">
            <a:avLst>
              <a:gd name="adj1" fmla="val 7657973"/>
              <a:gd name="adj2" fmla="val 0"/>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1" name="TextBox 40"/>
          <p:cNvSpPr txBox="1"/>
          <p:nvPr/>
        </p:nvSpPr>
        <p:spPr>
          <a:xfrm>
            <a:off x="9296856" y="3133088"/>
            <a:ext cx="360996" cy="297454"/>
          </a:xfrm>
          <a:prstGeom prst="rect">
            <a:avLst/>
          </a:prstGeom>
          <a:noFill/>
        </p:spPr>
        <p:txBody>
          <a:bodyPr wrap="none" rtlCol="0">
            <a:spAutoFit/>
          </a:bodyPr>
          <a:lstStyle/>
          <a:p>
            <a:r>
              <a:rPr lang="en-US" altLang="zh-CN" sz="1333" b="1" i="1" dirty="0">
                <a:solidFill>
                  <a:srgbClr val="C00000"/>
                </a:solidFill>
                <a:latin typeface="Symbol" panose="05050102010706020507" pitchFamily="18" charset="2"/>
                <a:cs typeface="Times New Roman" panose="02020603050405020304" pitchFamily="18" charset="0"/>
              </a:rPr>
              <a:t>q</a:t>
            </a:r>
            <a:r>
              <a:rPr lang="en-US" altLang="zh-CN" sz="1333" baseline="-25000" dirty="0">
                <a:solidFill>
                  <a:srgbClr val="C00000"/>
                </a:solidFill>
                <a:latin typeface="Times New Roman" panose="02020603050405020304" pitchFamily="18" charset="0"/>
                <a:cs typeface="Times New Roman" panose="02020603050405020304" pitchFamily="18" charset="0"/>
              </a:rPr>
              <a:t> b</a:t>
            </a:r>
          </a:p>
        </p:txBody>
      </p:sp>
      <p:sp>
        <p:nvSpPr>
          <p:cNvPr id="42" name="弧形 41"/>
          <p:cNvSpPr/>
          <p:nvPr/>
        </p:nvSpPr>
        <p:spPr>
          <a:xfrm>
            <a:off x="9212857" y="2951096"/>
            <a:ext cx="1221913" cy="1163472"/>
          </a:xfrm>
          <a:prstGeom prst="arc">
            <a:avLst>
              <a:gd name="adj1" fmla="val 9124837"/>
              <a:gd name="adj2" fmla="val 13080352"/>
            </a:avLst>
          </a:prstGeom>
          <a:ln>
            <a:solidFill>
              <a:schemeClr val="tx1"/>
            </a:solidFill>
            <a:headEnd type="triangle" w="med"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3" name="TextBox 42"/>
          <p:cNvSpPr txBox="1"/>
          <p:nvPr/>
        </p:nvSpPr>
        <p:spPr>
          <a:xfrm>
            <a:off x="8940771" y="3628284"/>
            <a:ext cx="325730" cy="338554"/>
          </a:xfrm>
          <a:prstGeom prst="rect">
            <a:avLst/>
          </a:prstGeom>
          <a:noFill/>
        </p:spPr>
        <p:txBody>
          <a:bodyPr wrap="none" rtlCol="0">
            <a:spAutoFit/>
          </a:bodyPr>
          <a:lstStyle/>
          <a:p>
            <a:r>
              <a:rPr lang="en-US" altLang="zh-CN" sz="1600" b="1" i="1" dirty="0">
                <a:latin typeface="Symbol" panose="05050102010706020507" pitchFamily="18" charset="2"/>
                <a:cs typeface="Times New Roman" panose="02020603050405020304" pitchFamily="18" charset="0"/>
              </a:rPr>
              <a:t>w</a:t>
            </a:r>
            <a:endParaRPr lang="zh-CN" altLang="en-US" sz="1600" baseline="-25000" dirty="0">
              <a:latin typeface="Times New Roman" panose="02020603050405020304" pitchFamily="18" charset="0"/>
              <a:cs typeface="Times New Roman" panose="02020603050405020304" pitchFamily="18" charset="0"/>
            </a:endParaRPr>
          </a:p>
        </p:txBody>
      </p:sp>
      <p:sp>
        <p:nvSpPr>
          <p:cNvPr id="44" name="椭圆 43"/>
          <p:cNvSpPr/>
          <p:nvPr/>
        </p:nvSpPr>
        <p:spPr>
          <a:xfrm>
            <a:off x="9195213" y="4257707"/>
            <a:ext cx="41636" cy="4163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7" name="矩形 46"/>
          <p:cNvSpPr/>
          <p:nvPr/>
        </p:nvSpPr>
        <p:spPr>
          <a:xfrm>
            <a:off x="3661721" y="5829267"/>
            <a:ext cx="835485" cy="379656"/>
          </a:xfrm>
          <a:prstGeom prst="rect">
            <a:avLst/>
          </a:prstGeom>
        </p:spPr>
        <p:txBody>
          <a:bodyPr wrap="none">
            <a:spAutoFit/>
          </a:bodyPr>
          <a:lstStyle/>
          <a:p>
            <a:r>
              <a:rPr lang="zh-CN" altLang="en-US" sz="1867" dirty="0">
                <a:latin typeface="Times New Roman" panose="02020603050405020304" pitchFamily="18" charset="0"/>
                <a:cs typeface="Times New Roman" panose="02020603050405020304" pitchFamily="18" charset="0"/>
              </a:rPr>
              <a:t>选定</a:t>
            </a:r>
            <a:r>
              <a:rPr lang="en-US" altLang="zh-CN" sz="1867" i="1" dirty="0" err="1">
                <a:solidFill>
                  <a:srgbClr val="C00000"/>
                </a:solidFill>
                <a:latin typeface="Times New Roman" panose="02020603050405020304" pitchFamily="18" charset="0"/>
                <a:cs typeface="Times New Roman" panose="02020603050405020304" pitchFamily="18" charset="0"/>
              </a:rPr>
              <a:t>r</a:t>
            </a:r>
            <a:r>
              <a:rPr lang="en-US" altLang="zh-CN" sz="1867" baseline="-25000" dirty="0" err="1">
                <a:solidFill>
                  <a:srgbClr val="C00000"/>
                </a:solidFill>
                <a:latin typeface="Times New Roman" panose="02020603050405020304" pitchFamily="18" charset="0"/>
                <a:cs typeface="Times New Roman" panose="02020603050405020304" pitchFamily="18" charset="0"/>
              </a:rPr>
              <a:t>b</a:t>
            </a:r>
            <a:endParaRPr lang="zh-CN" altLang="en-US" sz="1867" baseline="-25000" dirty="0">
              <a:solidFill>
                <a:srgbClr val="C00000"/>
              </a:solidFill>
              <a:latin typeface="Times New Roman" panose="02020603050405020304" pitchFamily="18" charset="0"/>
              <a:cs typeface="Times New Roman" panose="02020603050405020304" pitchFamily="18" charset="0"/>
            </a:endParaRPr>
          </a:p>
        </p:txBody>
      </p:sp>
      <p:grpSp>
        <p:nvGrpSpPr>
          <p:cNvPr id="9" name="组合 8"/>
          <p:cNvGrpSpPr/>
          <p:nvPr/>
        </p:nvGrpSpPr>
        <p:grpSpPr>
          <a:xfrm>
            <a:off x="5585366" y="5893960"/>
            <a:ext cx="1278718" cy="781289"/>
            <a:chOff x="6400901" y="4262530"/>
            <a:chExt cx="959039" cy="585967"/>
          </a:xfrm>
        </p:grpSpPr>
        <p:sp>
          <p:nvSpPr>
            <p:cNvPr id="45" name="TextBox 44"/>
            <p:cNvSpPr txBox="1"/>
            <p:nvPr/>
          </p:nvSpPr>
          <p:spPr>
            <a:xfrm>
              <a:off x="6808564" y="4262530"/>
              <a:ext cx="502782" cy="315423"/>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m</a:t>
              </a:r>
              <a:r>
                <a:rPr lang="en-US" altLang="zh-CN" sz="2133" baseline="-25000" dirty="0" err="1">
                  <a:latin typeface="Times New Roman" panose="02020603050405020304" pitchFamily="18" charset="0"/>
                  <a:cs typeface="Times New Roman" panose="02020603050405020304" pitchFamily="18" charset="0"/>
                </a:rPr>
                <a:t>b</a:t>
              </a:r>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grpSp>
          <p:nvGrpSpPr>
            <p:cNvPr id="48" name="组合 47"/>
            <p:cNvGrpSpPr/>
            <p:nvPr/>
          </p:nvGrpSpPr>
          <p:grpSpPr>
            <a:xfrm>
              <a:off x="6400901" y="4409315"/>
              <a:ext cx="959039" cy="439182"/>
              <a:chOff x="4015058" y="4365331"/>
              <a:chExt cx="959039" cy="439182"/>
            </a:xfrm>
          </p:grpSpPr>
          <p:sp>
            <p:nvSpPr>
              <p:cNvPr id="49" name="TextBox 48"/>
              <p:cNvSpPr txBox="1"/>
              <p:nvPr/>
            </p:nvSpPr>
            <p:spPr>
              <a:xfrm>
                <a:off x="4015058" y="4365331"/>
                <a:ext cx="493164" cy="315423"/>
              </a:xfrm>
              <a:prstGeom prst="rect">
                <a:avLst/>
              </a:prstGeom>
              <a:noFill/>
            </p:spPr>
            <p:txBody>
              <a:bodyPr wrap="none" rtlCol="0">
                <a:spAutoFit/>
              </a:bodyPr>
              <a:lstStyle/>
              <a:p>
                <a:r>
                  <a:rPr lang="en-US" altLang="zh-CN" sz="2133" i="1" dirty="0" err="1">
                    <a:solidFill>
                      <a:srgbClr val="C00000"/>
                    </a:solidFill>
                    <a:latin typeface="Times New Roman" panose="02020603050405020304" pitchFamily="18" charset="0"/>
                    <a:cs typeface="Times New Roman" panose="02020603050405020304" pitchFamily="18" charset="0"/>
                  </a:rPr>
                  <a:t>m</a:t>
                </a:r>
                <a:r>
                  <a:rPr lang="en-US" altLang="zh-CN" sz="2133" baseline="-25000" dirty="0" err="1">
                    <a:solidFill>
                      <a:srgbClr val="C00000"/>
                    </a:solidFill>
                    <a:latin typeface="Times New Roman" panose="02020603050405020304" pitchFamily="18" charset="0"/>
                    <a:cs typeface="Times New Roman" panose="02020603050405020304" pitchFamily="18" charset="0"/>
                  </a:rPr>
                  <a:t>b</a:t>
                </a:r>
                <a:r>
                  <a:rPr lang="en-US" altLang="zh-CN" sz="2133" i="1" dirty="0">
                    <a:latin typeface="Times New Roman" panose="02020603050405020304" pitchFamily="18" charset="0"/>
                    <a:cs typeface="Times New Roman" panose="02020603050405020304" pitchFamily="18" charset="0"/>
                  </a:rPr>
                  <a:t>=</a:t>
                </a:r>
                <a:endParaRPr lang="zh-CN" altLang="en-US" sz="2133" baseline="-250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4532523" y="4489090"/>
                <a:ext cx="286377" cy="315423"/>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cxnSp>
            <p:nvCxnSpPr>
              <p:cNvPr id="52" name="直接连接符 51"/>
              <p:cNvCxnSpPr/>
              <p:nvPr/>
            </p:nvCxnSpPr>
            <p:spPr>
              <a:xfrm flipH="1">
                <a:off x="4495947" y="4556616"/>
                <a:ext cx="478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3" name="标题 1"/>
          <p:cNvSpPr txBox="1">
            <a:spLocks/>
          </p:cNvSpPr>
          <p:nvPr/>
        </p:nvSpPr>
        <p:spPr bwMode="auto">
          <a:xfrm>
            <a:off x="107452" y="765092"/>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a:t>转子</a:t>
            </a:r>
            <a:r>
              <a:rPr lang="zh-CN" altLang="en-US" sz="2800" b="1" dirty="0"/>
              <a:t>静平衡</a:t>
            </a:r>
            <a:r>
              <a:rPr lang="zh-CN" altLang="en-US" sz="2800" b="1" dirty="0"/>
              <a:t>的</a:t>
            </a:r>
            <a:r>
              <a:rPr lang="zh-CN" altLang="en-US" sz="2800" b="1" dirty="0"/>
              <a:t>解析</a:t>
            </a:r>
            <a:r>
              <a:rPr lang="zh-CN" altLang="en-US" sz="2800" b="1" dirty="0"/>
              <a:t>法</a:t>
            </a:r>
            <a:endParaRPr lang="zh-CN" altLang="en-US" sz="2800" b="1" dirty="0"/>
          </a:p>
        </p:txBody>
      </p:sp>
      <p:cxnSp>
        <p:nvCxnSpPr>
          <p:cNvPr id="11" name="直接箭头连接符 10"/>
          <p:cNvCxnSpPr>
            <a:stCxn id="69" idx="2"/>
            <a:endCxn id="2058" idx="0"/>
          </p:cNvCxnSpPr>
          <p:nvPr/>
        </p:nvCxnSpPr>
        <p:spPr>
          <a:xfrm flipH="1">
            <a:off x="2563099" y="3853987"/>
            <a:ext cx="2004856" cy="727141"/>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69" idx="2"/>
            <a:endCxn id="2059" idx="0"/>
          </p:cNvCxnSpPr>
          <p:nvPr/>
        </p:nvCxnSpPr>
        <p:spPr>
          <a:xfrm>
            <a:off x="4567955" y="3853987"/>
            <a:ext cx="1899072" cy="772703"/>
          </a:xfrm>
          <a:prstGeom prst="straightConnector1">
            <a:avLst/>
          </a:prstGeom>
          <a:ln w="31750">
            <a:tailEnd type="triangle" w="med" len="lg"/>
          </a:ln>
        </p:spPr>
        <p:style>
          <a:lnRef idx="1">
            <a:schemeClr val="accent1"/>
          </a:lnRef>
          <a:fillRef idx="0">
            <a:schemeClr val="accent1"/>
          </a:fillRef>
          <a:effectRef idx="0">
            <a:schemeClr val="accent1"/>
          </a:effectRef>
          <a:fontRef idx="minor">
            <a:schemeClr val="tx1"/>
          </a:fontRef>
        </p:style>
      </p:cxnSp>
      <p:sp>
        <p:nvSpPr>
          <p:cNvPr id="15" name="直角上箭头 14"/>
          <p:cNvSpPr/>
          <p:nvPr/>
        </p:nvSpPr>
        <p:spPr>
          <a:xfrm rot="5400000">
            <a:off x="3764481" y="4877063"/>
            <a:ext cx="807824" cy="2520212"/>
          </a:xfrm>
          <a:prstGeom prst="bentUpArrow">
            <a:avLst>
              <a:gd name="adj1" fmla="val 25000"/>
              <a:gd name="adj2" fmla="val 25000"/>
              <a:gd name="adj3" fmla="val 27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8" name="TextBox 67"/>
          <p:cNvSpPr txBox="1"/>
          <p:nvPr/>
        </p:nvSpPr>
        <p:spPr>
          <a:xfrm>
            <a:off x="2463848" y="2907386"/>
            <a:ext cx="4208217" cy="420564"/>
          </a:xfrm>
          <a:prstGeom prst="rect">
            <a:avLst/>
          </a:prstGeom>
          <a:noFill/>
        </p:spPr>
        <p:txBody>
          <a:bodyPr wrap="square" rtlCol="0">
            <a:spAutoFit/>
          </a:bodyPr>
          <a:lstStyle/>
          <a:p>
            <a:r>
              <a:rPr lang="en-US" altLang="zh-CN" sz="2133" dirty="0">
                <a:latin typeface="Times New Roman" panose="02020603050405020304" pitchFamily="18" charset="0"/>
                <a:cs typeface="Times New Roman" panose="02020603050405020304" pitchFamily="18" charset="0"/>
              </a:rPr>
              <a:t>(</a:t>
            </a:r>
            <a:r>
              <a:rPr lang="en-US" altLang="zh-CN" sz="2133" i="1" dirty="0" err="1">
                <a:latin typeface="Times New Roman" panose="02020603050405020304" pitchFamily="18" charset="0"/>
                <a:cs typeface="Times New Roman" panose="02020603050405020304" pitchFamily="18" charset="0"/>
              </a:rPr>
              <a:t>m</a:t>
            </a:r>
            <a:r>
              <a:rPr lang="en-US" altLang="zh-CN" sz="2133" baseline="-25000" dirty="0" err="1">
                <a:latin typeface="Times New Roman" panose="02020603050405020304" pitchFamily="18" charset="0"/>
                <a:cs typeface="Times New Roman" panose="02020603050405020304" pitchFamily="18" charset="0"/>
              </a:rPr>
              <a:t>b</a:t>
            </a:r>
            <a:r>
              <a:rPr lang="en-US" altLang="zh-CN" sz="2133" b="1"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r>
              <a:rPr lang="en-US" altLang="zh-CN" sz="2133" baseline="-25000" dirty="0">
                <a:latin typeface="Times New Roman" panose="02020603050405020304" pitchFamily="18" charset="0"/>
                <a:cs typeface="Times New Roman" panose="02020603050405020304" pitchFamily="18" charset="0"/>
              </a:rPr>
              <a:t> </a:t>
            </a:r>
            <a:r>
              <a:rPr lang="en-US" altLang="zh-CN" sz="2133" dirty="0">
                <a:latin typeface="Times New Roman" panose="02020603050405020304" pitchFamily="18" charset="0"/>
                <a:cs typeface="Times New Roman" panose="02020603050405020304" pitchFamily="18" charset="0"/>
              </a:rPr>
              <a:t>)</a:t>
            </a:r>
            <a:r>
              <a:rPr lang="en-US" altLang="zh-CN" sz="2133" i="1" baseline="-25000" dirty="0">
                <a:latin typeface="Times New Roman" panose="02020603050405020304" pitchFamily="18" charset="0"/>
                <a:cs typeface="Times New Roman" panose="02020603050405020304" pitchFamily="18" charset="0"/>
              </a:rPr>
              <a:t>x</a:t>
            </a:r>
            <a:r>
              <a:rPr lang="en-US" altLang="zh-CN" sz="2133" baseline="-25000" dirty="0">
                <a:latin typeface="Times New Roman" panose="02020603050405020304" pitchFamily="18" charset="0"/>
                <a:cs typeface="Times New Roman" panose="02020603050405020304" pitchFamily="18" charset="0"/>
              </a:rPr>
              <a:t> </a:t>
            </a:r>
            <a:r>
              <a:rPr lang="en-US" altLang="zh-CN" sz="2133" dirty="0">
                <a:latin typeface="Times New Roman" panose="02020603050405020304" pitchFamily="18" charset="0"/>
                <a:cs typeface="Times New Roman" panose="02020603050405020304" pitchFamily="18" charset="0"/>
              </a:rPr>
              <a:t>=</a:t>
            </a:r>
            <a:r>
              <a:rPr lang="en-US" altLang="zh-CN" sz="2133" dirty="0">
                <a:latin typeface="宋体" panose="02010600030101010101" pitchFamily="2" charset="-122"/>
                <a:ea typeface="宋体" panose="02010600030101010101" pitchFamily="2" charset="-122"/>
                <a:cs typeface="Times New Roman" panose="02020603050405020304" pitchFamily="18" charset="0"/>
              </a:rPr>
              <a:t>-</a:t>
            </a:r>
            <a:r>
              <a:rPr lang="en-US" altLang="zh-CN" sz="2133" dirty="0">
                <a:latin typeface="Times New Roman" panose="02020603050405020304" pitchFamily="18" charset="0"/>
                <a:cs typeface="Times New Roman" panose="02020603050405020304" pitchFamily="18" charset="0"/>
              </a:rPr>
              <a:t> (</a:t>
            </a:r>
            <a:r>
              <a:rPr lang="en-US" altLang="zh-CN" sz="2133" i="1" dirty="0">
                <a:latin typeface="Times New Roman" panose="02020603050405020304" pitchFamily="18" charset="0"/>
                <a:cs typeface="Times New Roman" panose="02020603050405020304" pitchFamily="18" charset="0"/>
              </a:rPr>
              <a:t>m</a:t>
            </a:r>
            <a:r>
              <a:rPr lang="en-US" altLang="zh-CN" sz="2133" baseline="-25000" dirty="0">
                <a:latin typeface="Times New Roman" panose="02020603050405020304" pitchFamily="18" charset="0"/>
                <a:cs typeface="Times New Roman" panose="02020603050405020304" pitchFamily="18" charset="0"/>
              </a:rPr>
              <a:t>1</a:t>
            </a:r>
            <a:r>
              <a:rPr lang="en-US" altLang="zh-CN" sz="2133" i="1" dirty="0">
                <a:latin typeface="Times New Roman" panose="02020603050405020304" pitchFamily="18" charset="0"/>
                <a:cs typeface="Times New Roman" panose="02020603050405020304" pitchFamily="18" charset="0"/>
              </a:rPr>
              <a:t>r</a:t>
            </a:r>
            <a:r>
              <a:rPr lang="en-US" altLang="zh-CN" sz="2133" baseline="-25000" dirty="0">
                <a:latin typeface="Times New Roman" panose="02020603050405020304" pitchFamily="18" charset="0"/>
                <a:cs typeface="Times New Roman" panose="02020603050405020304" pitchFamily="18" charset="0"/>
              </a:rPr>
              <a:t>1 </a:t>
            </a:r>
            <a:r>
              <a:rPr lang="en-US" altLang="zh-CN" sz="2133" dirty="0">
                <a:latin typeface="Times New Roman" panose="02020603050405020304" pitchFamily="18" charset="0"/>
                <a:cs typeface="Times New Roman" panose="02020603050405020304" pitchFamily="18" charset="0"/>
              </a:rPr>
              <a:t>cos</a:t>
            </a:r>
            <a:r>
              <a:rPr lang="en-US" altLang="zh-CN" sz="2133" i="1" dirty="0">
                <a:latin typeface="Symbol" panose="05050102010706020507" pitchFamily="18" charset="2"/>
                <a:cs typeface="Times New Roman" panose="02020603050405020304" pitchFamily="18" charset="0"/>
              </a:rPr>
              <a:t>q</a:t>
            </a:r>
            <a:r>
              <a:rPr lang="en-US" altLang="zh-CN" sz="2133" baseline="-25000" dirty="0">
                <a:latin typeface="Times New Roman" panose="02020603050405020304" pitchFamily="18" charset="0"/>
                <a:cs typeface="Times New Roman" panose="02020603050405020304" pitchFamily="18" charset="0"/>
              </a:rPr>
              <a:t>1</a:t>
            </a:r>
            <a:r>
              <a:rPr lang="en-US" altLang="zh-CN" sz="2133" dirty="0">
                <a:latin typeface="Times New Roman" panose="02020603050405020304" pitchFamily="18" charset="0"/>
                <a:cs typeface="Times New Roman" panose="02020603050405020304" pitchFamily="18" charset="0"/>
              </a:rPr>
              <a:t>+</a:t>
            </a:r>
            <a:r>
              <a:rPr lang="en-US" altLang="zh-CN" sz="2133" i="1" dirty="0">
                <a:latin typeface="Times New Roman" panose="02020603050405020304" pitchFamily="18" charset="0"/>
                <a:cs typeface="Times New Roman" panose="02020603050405020304" pitchFamily="18" charset="0"/>
              </a:rPr>
              <a:t> </a:t>
            </a:r>
            <a:r>
              <a:rPr lang="en-US" altLang="zh-CN" sz="2133" i="1" dirty="0">
                <a:latin typeface="Times New Roman" panose="02020603050405020304" pitchFamily="18" charset="0"/>
                <a:cs typeface="Times New Roman" panose="02020603050405020304" pitchFamily="18" charset="0"/>
              </a:rPr>
              <a:t>m</a:t>
            </a:r>
            <a:r>
              <a:rPr lang="en-US" altLang="zh-CN" sz="2133" baseline="-25000" dirty="0">
                <a:latin typeface="Times New Roman" panose="02020603050405020304" pitchFamily="18" charset="0"/>
                <a:cs typeface="Times New Roman" panose="02020603050405020304" pitchFamily="18" charset="0"/>
              </a:rPr>
              <a:t>2</a:t>
            </a:r>
            <a:r>
              <a:rPr lang="en-US" altLang="zh-CN" sz="2133" i="1" dirty="0">
                <a:latin typeface="Times New Roman" panose="02020603050405020304" pitchFamily="18" charset="0"/>
                <a:cs typeface="Times New Roman" panose="02020603050405020304" pitchFamily="18" charset="0"/>
              </a:rPr>
              <a:t>r</a:t>
            </a:r>
            <a:r>
              <a:rPr lang="en-US" altLang="zh-CN" sz="2133" baseline="-25000" dirty="0">
                <a:latin typeface="Times New Roman" panose="02020603050405020304" pitchFamily="18" charset="0"/>
                <a:cs typeface="Times New Roman" panose="02020603050405020304" pitchFamily="18" charset="0"/>
              </a:rPr>
              <a:t>2 </a:t>
            </a:r>
            <a:r>
              <a:rPr lang="en-US" altLang="zh-CN" sz="2133" dirty="0">
                <a:latin typeface="Times New Roman" panose="02020603050405020304" pitchFamily="18" charset="0"/>
                <a:cs typeface="Times New Roman" panose="02020603050405020304" pitchFamily="18" charset="0"/>
              </a:rPr>
              <a:t>cos</a:t>
            </a:r>
            <a:r>
              <a:rPr lang="en-US" altLang="zh-CN" sz="2133" i="1" dirty="0">
                <a:latin typeface="Symbol" panose="05050102010706020507" pitchFamily="18" charset="2"/>
                <a:cs typeface="Times New Roman" panose="02020603050405020304" pitchFamily="18" charset="0"/>
              </a:rPr>
              <a:t>q</a:t>
            </a:r>
            <a:r>
              <a:rPr lang="en-US" altLang="zh-CN" sz="2133" baseline="-25000" dirty="0">
                <a:latin typeface="Times New Roman" panose="02020603050405020304" pitchFamily="18" charset="0"/>
                <a:cs typeface="Times New Roman" panose="02020603050405020304" pitchFamily="18" charset="0"/>
              </a:rPr>
              <a:t>2</a:t>
            </a:r>
            <a:r>
              <a:rPr lang="en-US" altLang="zh-CN" sz="2133" dirty="0">
                <a:latin typeface="Times New Roman" panose="02020603050405020304" pitchFamily="18" charset="0"/>
                <a:cs typeface="Times New Roman" panose="02020603050405020304" pitchFamily="18" charset="0"/>
              </a:rPr>
              <a:t>)</a:t>
            </a:r>
            <a:r>
              <a:rPr lang="en-US" altLang="zh-CN" sz="2133" baseline="-25000" dirty="0">
                <a:latin typeface="Times New Roman" panose="02020603050405020304" pitchFamily="18" charset="0"/>
                <a:cs typeface="Times New Roman" panose="02020603050405020304" pitchFamily="18" charset="0"/>
              </a:rPr>
              <a:t> </a:t>
            </a:r>
            <a:endParaRPr lang="zh-CN" altLang="en-US" sz="2133" b="1" dirty="0">
              <a:latin typeface="Times New Roman" panose="02020603050405020304" pitchFamily="18" charset="0"/>
              <a:cs typeface="Times New Roman" panose="02020603050405020304" pitchFamily="18" charset="0"/>
            </a:endParaRPr>
          </a:p>
        </p:txBody>
      </p:sp>
      <p:sp>
        <p:nvSpPr>
          <p:cNvPr id="69" name="TextBox 68"/>
          <p:cNvSpPr txBox="1"/>
          <p:nvPr/>
        </p:nvSpPr>
        <p:spPr>
          <a:xfrm>
            <a:off x="2463846" y="3402582"/>
            <a:ext cx="4208217" cy="420564"/>
          </a:xfrm>
          <a:prstGeom prst="rect">
            <a:avLst/>
          </a:prstGeom>
          <a:noFill/>
        </p:spPr>
        <p:txBody>
          <a:bodyPr wrap="square" rtlCol="0">
            <a:spAutoFit/>
          </a:bodyPr>
          <a:lstStyle/>
          <a:p>
            <a:r>
              <a:rPr lang="en-US" altLang="zh-CN" sz="2133" dirty="0">
                <a:latin typeface="Times New Roman" panose="02020603050405020304" pitchFamily="18" charset="0"/>
                <a:cs typeface="Times New Roman" panose="02020603050405020304" pitchFamily="18" charset="0"/>
              </a:rPr>
              <a:t>(</a:t>
            </a:r>
            <a:r>
              <a:rPr lang="en-US" altLang="zh-CN" sz="2133" i="1" dirty="0" err="1">
                <a:latin typeface="Times New Roman" panose="02020603050405020304" pitchFamily="18" charset="0"/>
                <a:cs typeface="Times New Roman" panose="02020603050405020304" pitchFamily="18" charset="0"/>
              </a:rPr>
              <a:t>m</a:t>
            </a:r>
            <a:r>
              <a:rPr lang="en-US" altLang="zh-CN" sz="2133" baseline="-25000" dirty="0" err="1">
                <a:latin typeface="Times New Roman" panose="02020603050405020304" pitchFamily="18" charset="0"/>
                <a:cs typeface="Times New Roman" panose="02020603050405020304" pitchFamily="18" charset="0"/>
              </a:rPr>
              <a:t>b</a:t>
            </a:r>
            <a:r>
              <a:rPr lang="en-US" altLang="zh-CN" sz="2133" b="1"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r>
              <a:rPr lang="en-US" altLang="zh-CN" sz="2133" baseline="-25000" dirty="0">
                <a:latin typeface="Times New Roman" panose="02020603050405020304" pitchFamily="18" charset="0"/>
                <a:cs typeface="Times New Roman" panose="02020603050405020304" pitchFamily="18" charset="0"/>
              </a:rPr>
              <a:t> </a:t>
            </a:r>
            <a:r>
              <a:rPr lang="en-US" altLang="zh-CN" sz="2133" dirty="0">
                <a:latin typeface="Times New Roman" panose="02020603050405020304" pitchFamily="18" charset="0"/>
                <a:cs typeface="Times New Roman" panose="02020603050405020304" pitchFamily="18" charset="0"/>
              </a:rPr>
              <a:t>)</a:t>
            </a:r>
            <a:r>
              <a:rPr lang="en-US" altLang="zh-CN" sz="2133" i="1" baseline="-25000" dirty="0">
                <a:latin typeface="Times New Roman" panose="02020603050405020304" pitchFamily="18" charset="0"/>
                <a:cs typeface="Times New Roman" panose="02020603050405020304" pitchFamily="18" charset="0"/>
              </a:rPr>
              <a:t>y</a:t>
            </a:r>
            <a:r>
              <a:rPr lang="en-US" altLang="zh-CN" sz="2133" baseline="-25000" dirty="0">
                <a:latin typeface="Times New Roman" panose="02020603050405020304" pitchFamily="18" charset="0"/>
                <a:cs typeface="Times New Roman" panose="02020603050405020304" pitchFamily="18" charset="0"/>
              </a:rPr>
              <a:t> </a:t>
            </a:r>
            <a:r>
              <a:rPr lang="en-US" altLang="zh-CN" sz="2133" dirty="0">
                <a:latin typeface="Times New Roman" panose="02020603050405020304" pitchFamily="18" charset="0"/>
                <a:cs typeface="Times New Roman" panose="02020603050405020304" pitchFamily="18" charset="0"/>
              </a:rPr>
              <a:t>=</a:t>
            </a:r>
            <a:r>
              <a:rPr lang="en-US" altLang="zh-CN" sz="2133" dirty="0">
                <a:latin typeface="宋体" panose="02010600030101010101" pitchFamily="2" charset="-122"/>
                <a:ea typeface="宋体" panose="02010600030101010101" pitchFamily="2" charset="-122"/>
                <a:cs typeface="Times New Roman" panose="02020603050405020304" pitchFamily="18" charset="0"/>
              </a:rPr>
              <a:t>-</a:t>
            </a:r>
            <a:r>
              <a:rPr lang="en-US" altLang="zh-CN" sz="2133" dirty="0">
                <a:latin typeface="Times New Roman" panose="02020603050405020304" pitchFamily="18" charset="0"/>
                <a:cs typeface="Times New Roman" panose="02020603050405020304" pitchFamily="18" charset="0"/>
              </a:rPr>
              <a:t> (</a:t>
            </a:r>
            <a:r>
              <a:rPr lang="en-US" altLang="zh-CN" sz="2133" i="1" dirty="0">
                <a:latin typeface="Times New Roman" panose="02020603050405020304" pitchFamily="18" charset="0"/>
                <a:cs typeface="Times New Roman" panose="02020603050405020304" pitchFamily="18" charset="0"/>
              </a:rPr>
              <a:t>m</a:t>
            </a:r>
            <a:r>
              <a:rPr lang="en-US" altLang="zh-CN" sz="2133" baseline="-25000" dirty="0">
                <a:latin typeface="Times New Roman" panose="02020603050405020304" pitchFamily="18" charset="0"/>
                <a:cs typeface="Times New Roman" panose="02020603050405020304" pitchFamily="18" charset="0"/>
              </a:rPr>
              <a:t>1</a:t>
            </a:r>
            <a:r>
              <a:rPr lang="en-US" altLang="zh-CN" sz="2133" i="1" dirty="0">
                <a:latin typeface="Times New Roman" panose="02020603050405020304" pitchFamily="18" charset="0"/>
                <a:cs typeface="Times New Roman" panose="02020603050405020304" pitchFamily="18" charset="0"/>
              </a:rPr>
              <a:t>r</a:t>
            </a:r>
            <a:r>
              <a:rPr lang="en-US" altLang="zh-CN" sz="2133" baseline="-25000" dirty="0">
                <a:latin typeface="Times New Roman" panose="02020603050405020304" pitchFamily="18" charset="0"/>
                <a:cs typeface="Times New Roman" panose="02020603050405020304" pitchFamily="18" charset="0"/>
              </a:rPr>
              <a:t>1 </a:t>
            </a:r>
            <a:r>
              <a:rPr lang="en-US" altLang="zh-CN" sz="2133" dirty="0">
                <a:latin typeface="Times New Roman" panose="02020603050405020304" pitchFamily="18" charset="0"/>
                <a:cs typeface="Times New Roman" panose="02020603050405020304" pitchFamily="18" charset="0"/>
              </a:rPr>
              <a:t>sin</a:t>
            </a:r>
            <a:r>
              <a:rPr lang="en-US" altLang="zh-CN" sz="2133" i="1" dirty="0">
                <a:latin typeface="Symbol" panose="05050102010706020507" pitchFamily="18" charset="2"/>
                <a:cs typeface="Times New Roman" panose="02020603050405020304" pitchFamily="18" charset="0"/>
              </a:rPr>
              <a:t>q</a:t>
            </a:r>
            <a:r>
              <a:rPr lang="en-US" altLang="zh-CN" sz="2133" baseline="-25000" dirty="0">
                <a:latin typeface="Times New Roman" panose="02020603050405020304" pitchFamily="18" charset="0"/>
                <a:cs typeface="Times New Roman" panose="02020603050405020304" pitchFamily="18" charset="0"/>
              </a:rPr>
              <a:t>1</a:t>
            </a:r>
            <a:r>
              <a:rPr lang="en-US" altLang="zh-CN" sz="2133" dirty="0">
                <a:latin typeface="Times New Roman" panose="02020603050405020304" pitchFamily="18" charset="0"/>
                <a:cs typeface="Times New Roman" panose="02020603050405020304" pitchFamily="18" charset="0"/>
              </a:rPr>
              <a:t>+</a:t>
            </a:r>
            <a:r>
              <a:rPr lang="en-US" altLang="zh-CN" sz="2133" i="1" dirty="0">
                <a:latin typeface="Times New Roman" panose="02020603050405020304" pitchFamily="18" charset="0"/>
                <a:cs typeface="Times New Roman" panose="02020603050405020304" pitchFamily="18" charset="0"/>
              </a:rPr>
              <a:t> </a:t>
            </a:r>
            <a:r>
              <a:rPr lang="en-US" altLang="zh-CN" sz="2133" i="1" dirty="0">
                <a:latin typeface="Times New Roman" panose="02020603050405020304" pitchFamily="18" charset="0"/>
                <a:cs typeface="Times New Roman" panose="02020603050405020304" pitchFamily="18" charset="0"/>
              </a:rPr>
              <a:t>m</a:t>
            </a:r>
            <a:r>
              <a:rPr lang="en-US" altLang="zh-CN" sz="2133" baseline="-25000" dirty="0">
                <a:latin typeface="Times New Roman" panose="02020603050405020304" pitchFamily="18" charset="0"/>
                <a:cs typeface="Times New Roman" panose="02020603050405020304" pitchFamily="18" charset="0"/>
              </a:rPr>
              <a:t>2</a:t>
            </a:r>
            <a:r>
              <a:rPr lang="en-US" altLang="zh-CN" sz="2133" i="1" dirty="0">
                <a:latin typeface="Times New Roman" panose="02020603050405020304" pitchFamily="18" charset="0"/>
                <a:cs typeface="Times New Roman" panose="02020603050405020304" pitchFamily="18" charset="0"/>
              </a:rPr>
              <a:t>r</a:t>
            </a:r>
            <a:r>
              <a:rPr lang="en-US" altLang="zh-CN" sz="2133" baseline="-25000" dirty="0">
                <a:latin typeface="Times New Roman" panose="02020603050405020304" pitchFamily="18" charset="0"/>
                <a:cs typeface="Times New Roman" panose="02020603050405020304" pitchFamily="18" charset="0"/>
              </a:rPr>
              <a:t>2 </a:t>
            </a:r>
            <a:r>
              <a:rPr lang="en-US" altLang="zh-CN" sz="2133" dirty="0">
                <a:latin typeface="Times New Roman" panose="02020603050405020304" pitchFamily="18" charset="0"/>
                <a:cs typeface="Times New Roman" panose="02020603050405020304" pitchFamily="18" charset="0"/>
              </a:rPr>
              <a:t>sin</a:t>
            </a:r>
            <a:r>
              <a:rPr lang="en-US" altLang="zh-CN" sz="2133" i="1" dirty="0">
                <a:latin typeface="Symbol" panose="05050102010706020507" pitchFamily="18" charset="2"/>
                <a:cs typeface="Times New Roman" panose="02020603050405020304" pitchFamily="18" charset="0"/>
              </a:rPr>
              <a:t>q</a:t>
            </a:r>
            <a:r>
              <a:rPr lang="en-US" altLang="zh-CN" sz="2133" baseline="-25000" dirty="0">
                <a:latin typeface="Times New Roman" panose="02020603050405020304" pitchFamily="18" charset="0"/>
                <a:cs typeface="Times New Roman" panose="02020603050405020304" pitchFamily="18" charset="0"/>
              </a:rPr>
              <a:t>2</a:t>
            </a:r>
            <a:r>
              <a:rPr lang="en-US" altLang="zh-CN" sz="2133" dirty="0">
                <a:latin typeface="Times New Roman" panose="02020603050405020304" pitchFamily="18" charset="0"/>
                <a:cs typeface="Times New Roman" panose="02020603050405020304" pitchFamily="18" charset="0"/>
              </a:rPr>
              <a:t>)</a:t>
            </a:r>
            <a:r>
              <a:rPr lang="en-US" altLang="zh-CN" sz="2133" baseline="-25000" dirty="0">
                <a:latin typeface="Times New Roman" panose="02020603050405020304" pitchFamily="18" charset="0"/>
                <a:cs typeface="Times New Roman" panose="02020603050405020304" pitchFamily="18" charset="0"/>
              </a:rPr>
              <a:t> </a:t>
            </a:r>
            <a:endParaRPr lang="zh-CN" altLang="en-US" sz="2133" b="1" dirty="0">
              <a:latin typeface="Times New Roman" panose="02020603050405020304" pitchFamily="18" charset="0"/>
              <a:cs typeface="Times New Roman" panose="02020603050405020304" pitchFamily="18" charset="0"/>
            </a:endParaRPr>
          </a:p>
        </p:txBody>
      </p:sp>
      <p:grpSp>
        <p:nvGrpSpPr>
          <p:cNvPr id="2056" name="组合 2055"/>
          <p:cNvGrpSpPr/>
          <p:nvPr/>
        </p:nvGrpSpPr>
        <p:grpSpPr>
          <a:xfrm>
            <a:off x="5557046" y="5060237"/>
            <a:ext cx="2554793" cy="708025"/>
            <a:chOff x="4167784" y="3795177"/>
            <a:chExt cx="1916095" cy="531019"/>
          </a:xfrm>
        </p:grpSpPr>
        <p:graphicFrame>
          <p:nvGraphicFramePr>
            <p:cNvPr id="2054" name="Object 5"/>
            <p:cNvGraphicFramePr>
              <a:graphicFrameLocks noChangeAspect="1"/>
            </p:cNvGraphicFramePr>
            <p:nvPr>
              <p:extLst/>
            </p:nvPr>
          </p:nvGraphicFramePr>
          <p:xfrm>
            <a:off x="4232854" y="3795177"/>
            <a:ext cx="1851025" cy="531019"/>
          </p:xfrm>
          <a:graphic>
            <a:graphicData uri="http://schemas.openxmlformats.org/presentationml/2006/ole">
              <mc:AlternateContent xmlns:mc="http://schemas.openxmlformats.org/markup-compatibility/2006">
                <mc:Choice xmlns:v="urn:schemas-microsoft-com:vml" Requires="v">
                  <p:oleObj spid="_x0000_s46105" name="公式" r:id="rId5" imgW="1193760" imgH="457200" progId="Equation.3">
                    <p:embed/>
                  </p:oleObj>
                </mc:Choice>
                <mc:Fallback>
                  <p:oleObj name="公式" r:id="rId5" imgW="1193760" imgH="457200" progId="Equation.3">
                    <p:embed/>
                    <p:pic>
                      <p:nvPicPr>
                        <p:cNvPr id="2054"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2854" y="3795177"/>
                          <a:ext cx="1851025" cy="53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 name="TextBox 72"/>
            <p:cNvSpPr txBox="1"/>
            <p:nvPr/>
          </p:nvSpPr>
          <p:spPr>
            <a:xfrm>
              <a:off x="4167784" y="3854554"/>
              <a:ext cx="314028" cy="315423"/>
            </a:xfrm>
            <a:prstGeom prst="rect">
              <a:avLst/>
            </a:prstGeom>
            <a:solidFill>
              <a:schemeClr val="bg1"/>
            </a:solidFill>
          </p:spPr>
          <p:txBody>
            <a:bodyPr wrap="none" rtlCol="0">
              <a:spAutoFit/>
            </a:bodyPr>
            <a:lstStyle/>
            <a:p>
              <a:r>
                <a:rPr lang="en-US" altLang="zh-CN" sz="2133" i="1" dirty="0" err="1">
                  <a:solidFill>
                    <a:srgbClr val="C00000"/>
                  </a:solidFill>
                  <a:latin typeface="Symbol" panose="05050102010706020507" pitchFamily="18" charset="2"/>
                  <a:cs typeface="Times New Roman" panose="02020603050405020304" pitchFamily="18" charset="0"/>
                </a:rPr>
                <a:t>q</a:t>
              </a:r>
              <a:r>
                <a:rPr lang="en-US" altLang="zh-CN" sz="2133" baseline="-25000" dirty="0" err="1">
                  <a:solidFill>
                    <a:srgbClr val="C00000"/>
                  </a:solidFill>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grpSp>
      <p:sp>
        <p:nvSpPr>
          <p:cNvPr id="50"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a:solidFill>
                  <a:srgbClr val="002060"/>
                </a:solidFill>
                <a:latin typeface="Book Antiqua" panose="02040602050305030304" pitchFamily="18" charset="0"/>
                <a:ea typeface="微软雅黑" panose="020B0503020204020204" pitchFamily="34" charset="-122"/>
                <a:cs typeface="+mj-cs"/>
              </a:rPr>
              <a:t>转子静平衡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48548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58"/>
                                        </p:tgtEl>
                                        <p:attrNameLst>
                                          <p:attrName>style.visibility</p:attrName>
                                        </p:attrNameLst>
                                      </p:cBhvr>
                                      <p:to>
                                        <p:strVal val="visible"/>
                                      </p:to>
                                    </p:set>
                                    <p:animEffect transition="in" filter="fade">
                                      <p:cBhvr>
                                        <p:cTn id="27" dur="500"/>
                                        <p:tgtEl>
                                          <p:spTgt spid="2058"/>
                                        </p:tgtEl>
                                      </p:cBhvr>
                                    </p:animEffect>
                                  </p:childTnLst>
                                </p:cTn>
                              </p:par>
                              <p:par>
                                <p:cTn id="28" presetID="10" presetClass="entr" presetSubtype="0" fill="hold" nodeType="withEffect">
                                  <p:stCondLst>
                                    <p:cond delay="0"/>
                                  </p:stCondLst>
                                  <p:childTnLst>
                                    <p:set>
                                      <p:cBhvr>
                                        <p:cTn id="29" dur="1" fill="hold">
                                          <p:stCondLst>
                                            <p:cond delay="0"/>
                                          </p:stCondLst>
                                        </p:cTn>
                                        <p:tgtEl>
                                          <p:spTgt spid="2053"/>
                                        </p:tgtEl>
                                        <p:attrNameLst>
                                          <p:attrName>style.visibility</p:attrName>
                                        </p:attrNameLst>
                                      </p:cBhvr>
                                      <p:to>
                                        <p:strVal val="visible"/>
                                      </p:to>
                                    </p:set>
                                    <p:animEffect transition="in" filter="fade">
                                      <p:cBhvr>
                                        <p:cTn id="30" dur="500"/>
                                        <p:tgtEl>
                                          <p:spTgt spid="20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59"/>
                                        </p:tgtEl>
                                        <p:attrNameLst>
                                          <p:attrName>style.visibility</p:attrName>
                                        </p:attrNameLst>
                                      </p:cBhvr>
                                      <p:to>
                                        <p:strVal val="visible"/>
                                      </p:to>
                                    </p:set>
                                    <p:animEffect transition="in" filter="fade">
                                      <p:cBhvr>
                                        <p:cTn id="40" dur="500"/>
                                        <p:tgtEl>
                                          <p:spTgt spid="2059"/>
                                        </p:tgtEl>
                                      </p:cBhvr>
                                    </p:animEffect>
                                  </p:childTnLst>
                                </p:cTn>
                              </p:par>
                              <p:par>
                                <p:cTn id="41" presetID="10"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fade">
                                      <p:cBhvr>
                                        <p:cTn id="43" dur="500"/>
                                        <p:tgtEl>
                                          <p:spTgt spid="205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p:bldP spid="2059" grpId="0"/>
      <p:bldP spid="18" grpId="0" animBg="1"/>
      <p:bldP spid="34" grpId="0" animBg="1"/>
      <p:bldP spid="36" grpId="0"/>
      <p:bldP spid="37" grpId="0"/>
      <p:bldP spid="40" grpId="0" animBg="1"/>
      <p:bldP spid="41" grpId="0"/>
      <p:bldP spid="44" grpId="0" animBg="1"/>
      <p:bldP spid="47" grpId="0"/>
      <p:bldP spid="15" grpId="0" animBg="1"/>
      <p:bldP spid="68" grpId="0"/>
      <p:bldP spid="6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7" name="图片 3" descr="TM11232.jpg"/>
          <p:cNvPicPr>
            <a:picLocks noChangeAspect="1"/>
          </p:cNvPicPr>
          <p:nvPr/>
        </p:nvPicPr>
        <p:blipFill>
          <a:blip r:embed="rId2" cstate="print"/>
          <a:srcRect/>
          <a:stretch>
            <a:fillRect/>
          </a:stretch>
        </p:blipFill>
        <p:spPr bwMode="auto">
          <a:xfrm>
            <a:off x="2095501" y="2771610"/>
            <a:ext cx="4000500" cy="3441700"/>
          </a:xfrm>
          <a:prstGeom prst="rect">
            <a:avLst/>
          </a:prstGeom>
          <a:noFill/>
          <a:ln w="9525">
            <a:noFill/>
            <a:miter lim="800000"/>
            <a:headEnd/>
            <a:tailEnd/>
          </a:ln>
        </p:spPr>
      </p:pic>
      <p:pic>
        <p:nvPicPr>
          <p:cNvPr id="768" name="图片 4" descr="TM11234.jpg"/>
          <p:cNvPicPr>
            <a:picLocks noChangeAspect="1"/>
          </p:cNvPicPr>
          <p:nvPr/>
        </p:nvPicPr>
        <p:blipFill>
          <a:blip r:embed="rId3" cstate="print"/>
          <a:srcRect/>
          <a:stretch>
            <a:fillRect/>
          </a:stretch>
        </p:blipFill>
        <p:spPr bwMode="auto">
          <a:xfrm>
            <a:off x="7143751" y="1646304"/>
            <a:ext cx="3901016" cy="4663017"/>
          </a:xfrm>
          <a:prstGeom prst="rect">
            <a:avLst/>
          </a:prstGeom>
          <a:noFill/>
          <a:ln w="9525">
            <a:noFill/>
            <a:miter lim="800000"/>
            <a:headEnd/>
            <a:tailEnd/>
          </a:ln>
        </p:spPr>
      </p:pic>
      <p:sp>
        <p:nvSpPr>
          <p:cNvPr id="769" name="矩形 5"/>
          <p:cNvSpPr>
            <a:spLocks noChangeArrowheads="1"/>
          </p:cNvSpPr>
          <p:nvPr/>
        </p:nvSpPr>
        <p:spPr bwMode="auto">
          <a:xfrm>
            <a:off x="2447595" y="6266723"/>
            <a:ext cx="3550972" cy="379656"/>
          </a:xfrm>
          <a:prstGeom prst="rect">
            <a:avLst/>
          </a:prstGeom>
          <a:noFill/>
          <a:ln w="9525">
            <a:noFill/>
            <a:miter lim="800000"/>
            <a:headEnd/>
            <a:tailEnd/>
          </a:ln>
        </p:spPr>
        <p:txBody>
          <a:bodyPr wrap="none">
            <a:spAutoFit/>
          </a:bodyPr>
          <a:lstStyle/>
          <a:p>
            <a:r>
              <a:rPr lang="zh-CN" altLang="zh-CN" sz="1867" b="1" dirty="0">
                <a:solidFill>
                  <a:srgbClr val="000000"/>
                </a:solidFill>
                <a:latin typeface="仿宋"/>
                <a:ea typeface="仿宋"/>
                <a:cs typeface="仿宋"/>
              </a:rPr>
              <a:t>导轨式静平衡试验</a:t>
            </a:r>
            <a:r>
              <a:rPr lang="zh-CN" altLang="zh-CN" sz="1867" b="1" dirty="0">
                <a:solidFill>
                  <a:srgbClr val="000000"/>
                </a:solidFill>
                <a:latin typeface="仿宋"/>
                <a:ea typeface="仿宋"/>
                <a:cs typeface="仿宋"/>
              </a:rPr>
              <a:t>机</a:t>
            </a:r>
            <a:r>
              <a:rPr lang="zh-CN" altLang="en-US" sz="1867" b="1" dirty="0">
                <a:solidFill>
                  <a:srgbClr val="000000"/>
                </a:solidFill>
                <a:latin typeface="仿宋"/>
                <a:ea typeface="仿宋"/>
                <a:cs typeface="仿宋"/>
              </a:rPr>
              <a:t>（示意图）</a:t>
            </a:r>
            <a:endParaRPr lang="zh-CN" altLang="en-US" sz="1867" b="1" dirty="0">
              <a:solidFill>
                <a:srgbClr val="000000"/>
              </a:solidFill>
              <a:latin typeface="仿宋"/>
              <a:ea typeface="仿宋"/>
              <a:cs typeface="仿宋"/>
            </a:endParaRPr>
          </a:p>
        </p:txBody>
      </p:sp>
      <p:sp>
        <p:nvSpPr>
          <p:cNvPr id="770" name="矩形 6"/>
          <p:cNvSpPr>
            <a:spLocks noChangeArrowheads="1"/>
          </p:cNvSpPr>
          <p:nvPr/>
        </p:nvSpPr>
        <p:spPr bwMode="auto">
          <a:xfrm>
            <a:off x="7824192" y="6282993"/>
            <a:ext cx="3550972" cy="379656"/>
          </a:xfrm>
          <a:prstGeom prst="rect">
            <a:avLst/>
          </a:prstGeom>
          <a:noFill/>
          <a:ln w="9525">
            <a:noFill/>
            <a:miter lim="800000"/>
            <a:headEnd/>
            <a:tailEnd/>
          </a:ln>
        </p:spPr>
        <p:txBody>
          <a:bodyPr wrap="none">
            <a:spAutoFit/>
          </a:bodyPr>
          <a:lstStyle/>
          <a:p>
            <a:r>
              <a:rPr lang="zh-CN" altLang="en-US" sz="1867" b="1" dirty="0">
                <a:solidFill>
                  <a:srgbClr val="000000"/>
                </a:solidFill>
                <a:latin typeface="仿宋"/>
                <a:ea typeface="仿宋"/>
                <a:cs typeface="仿宋"/>
              </a:rPr>
              <a:t>圆盘</a:t>
            </a:r>
            <a:r>
              <a:rPr lang="zh-CN" altLang="zh-CN" sz="1867" b="1" dirty="0">
                <a:solidFill>
                  <a:srgbClr val="000000"/>
                </a:solidFill>
                <a:latin typeface="仿宋"/>
                <a:ea typeface="仿宋"/>
                <a:cs typeface="仿宋"/>
              </a:rPr>
              <a:t>式静平衡试验</a:t>
            </a:r>
            <a:r>
              <a:rPr lang="zh-CN" altLang="zh-CN" sz="1867" b="1" dirty="0">
                <a:solidFill>
                  <a:srgbClr val="000000"/>
                </a:solidFill>
                <a:latin typeface="仿宋"/>
                <a:ea typeface="仿宋"/>
                <a:cs typeface="仿宋"/>
              </a:rPr>
              <a:t>机</a:t>
            </a:r>
            <a:r>
              <a:rPr lang="zh-CN" altLang="en-US" sz="1867" b="1" dirty="0">
                <a:solidFill>
                  <a:srgbClr val="000000"/>
                </a:solidFill>
                <a:latin typeface="仿宋"/>
                <a:ea typeface="仿宋"/>
                <a:cs typeface="仿宋"/>
              </a:rPr>
              <a:t>（示意图</a:t>
            </a:r>
            <a:r>
              <a:rPr lang="zh-CN" altLang="en-US" sz="1867" b="1" dirty="0">
                <a:solidFill>
                  <a:srgbClr val="000000"/>
                </a:solidFill>
                <a:latin typeface="仿宋"/>
                <a:ea typeface="仿宋"/>
                <a:cs typeface="仿宋"/>
              </a:rPr>
              <a:t>）</a:t>
            </a:r>
            <a:endParaRPr lang="zh-CN" altLang="en-US" sz="1867" b="1" dirty="0">
              <a:solidFill>
                <a:srgbClr val="000000"/>
              </a:solidFill>
              <a:latin typeface="仿宋"/>
              <a:ea typeface="仿宋"/>
              <a:cs typeface="仿宋"/>
            </a:endParaRPr>
          </a:p>
        </p:txBody>
      </p:sp>
      <p:sp>
        <p:nvSpPr>
          <p:cNvPr id="772" name="矩形 771"/>
          <p:cNvSpPr/>
          <p:nvPr/>
        </p:nvSpPr>
        <p:spPr>
          <a:xfrm>
            <a:off x="1871532" y="1513652"/>
            <a:ext cx="4144649" cy="461665"/>
          </a:xfrm>
          <a:prstGeom prst="rect">
            <a:avLst/>
          </a:prstGeom>
        </p:spPr>
        <p:txBody>
          <a:bodyPr wrap="square">
            <a:spAutoFit/>
          </a:bodyPr>
          <a:lstStyle/>
          <a:p>
            <a:r>
              <a:rPr lang="zh-CN" altLang="en-US" sz="2400" b="1" dirty="0">
                <a:solidFill>
                  <a:srgbClr val="000000"/>
                </a:solidFill>
                <a:ea typeface="仿宋"/>
              </a:rPr>
              <a:t>转子的静平衡试验机</a:t>
            </a:r>
            <a:endParaRPr lang="zh-CN" altLang="en-US" sz="2400" b="1" dirty="0"/>
          </a:p>
        </p:txBody>
      </p:sp>
      <p:sp>
        <p:nvSpPr>
          <p:cNvPr id="12" name="标题 1"/>
          <p:cNvSpPr txBox="1">
            <a:spLocks/>
          </p:cNvSpPr>
          <p:nvPr/>
        </p:nvSpPr>
        <p:spPr bwMode="auto">
          <a:xfrm>
            <a:off x="141654" y="71183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a:t>转子的静平衡试验</a:t>
            </a:r>
            <a:endParaRPr lang="zh-CN" altLang="en-US" sz="2800" b="1" dirty="0"/>
          </a:p>
          <a:p>
            <a:pPr eaLnBrk="1" hangingPunct="1"/>
            <a:endParaRPr lang="zh-CN" altLang="en-US" sz="2800" b="1" dirty="0"/>
          </a:p>
        </p:txBody>
      </p:sp>
      <p:sp>
        <p:nvSpPr>
          <p:cNvPr id="8"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a:solidFill>
                  <a:srgbClr val="002060"/>
                </a:solidFill>
                <a:latin typeface="Book Antiqua" panose="02040602050305030304" pitchFamily="18" charset="0"/>
                <a:ea typeface="微软雅黑" panose="020B0503020204020204" pitchFamily="34" charset="-122"/>
                <a:cs typeface="+mj-cs"/>
              </a:rPr>
              <a:t>转子静平衡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20949689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组合 102"/>
          <p:cNvGrpSpPr/>
          <p:nvPr/>
        </p:nvGrpSpPr>
        <p:grpSpPr>
          <a:xfrm>
            <a:off x="6960096" y="2342438"/>
            <a:ext cx="4224469" cy="3042412"/>
            <a:chOff x="5220072" y="1756828"/>
            <a:chExt cx="3168352" cy="2281809"/>
          </a:xfrm>
        </p:grpSpPr>
        <p:sp>
          <p:nvSpPr>
            <p:cNvPr id="104" name="矩形 103"/>
            <p:cNvSpPr/>
            <p:nvPr/>
          </p:nvSpPr>
          <p:spPr>
            <a:xfrm>
              <a:off x="5292080" y="2793305"/>
              <a:ext cx="2848504" cy="25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5" name="矩形 104"/>
            <p:cNvSpPr/>
            <p:nvPr/>
          </p:nvSpPr>
          <p:spPr>
            <a:xfrm>
              <a:off x="7276488" y="1835524"/>
              <a:ext cx="360040"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6" name="矩形 105"/>
            <p:cNvSpPr/>
            <p:nvPr/>
          </p:nvSpPr>
          <p:spPr>
            <a:xfrm>
              <a:off x="5836328" y="2695242"/>
              <a:ext cx="360040"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7" name="椭圆 106"/>
            <p:cNvSpPr/>
            <p:nvPr/>
          </p:nvSpPr>
          <p:spPr>
            <a:xfrm>
              <a:off x="7411938" y="2365984"/>
              <a:ext cx="109236" cy="10923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8" name="椭圆 107"/>
            <p:cNvSpPr/>
            <p:nvPr/>
          </p:nvSpPr>
          <p:spPr>
            <a:xfrm>
              <a:off x="5971778" y="3344887"/>
              <a:ext cx="109236" cy="10923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9" name="直接连接符 108"/>
            <p:cNvCxnSpPr/>
            <p:nvPr/>
          </p:nvCxnSpPr>
          <p:spPr>
            <a:xfrm>
              <a:off x="5220072" y="2922637"/>
              <a:ext cx="3168352"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5849592" y="3024083"/>
              <a:ext cx="298400" cy="315423"/>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endParaRPr lang="zh-CN" altLang="en-US" sz="2133" b="1" baseline="-25000" dirty="0">
                <a:latin typeface="Times New Roman" pitchFamily="18" charset="0"/>
                <a:cs typeface="Times New Roman" pitchFamily="18" charset="0"/>
              </a:endParaRPr>
            </a:p>
          </p:txBody>
        </p:sp>
        <p:sp>
          <p:nvSpPr>
            <p:cNvPr id="111" name="TextBox 110"/>
            <p:cNvSpPr txBox="1"/>
            <p:nvPr/>
          </p:nvSpPr>
          <p:spPr>
            <a:xfrm>
              <a:off x="7302147" y="2417954"/>
              <a:ext cx="298400" cy="315423"/>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endParaRPr lang="zh-CN" altLang="en-US" sz="2133" b="1" baseline="-25000" dirty="0">
                <a:latin typeface="Times New Roman" pitchFamily="18" charset="0"/>
                <a:cs typeface="Times New Roman" pitchFamily="18" charset="0"/>
              </a:endParaRPr>
            </a:p>
          </p:txBody>
        </p:sp>
        <p:cxnSp>
          <p:nvCxnSpPr>
            <p:cNvPr id="112" name="直接连接符 111"/>
            <p:cNvCxnSpPr/>
            <p:nvPr/>
          </p:nvCxnSpPr>
          <p:spPr>
            <a:xfrm>
              <a:off x="6016348" y="2615867"/>
              <a:ext cx="0" cy="142277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7467384" y="1756828"/>
              <a:ext cx="0" cy="142277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1775520" y="3185048"/>
            <a:ext cx="4266891" cy="1897027"/>
            <a:chOff x="1331640" y="2388786"/>
            <a:chExt cx="3200168" cy="1422770"/>
          </a:xfrm>
        </p:grpSpPr>
        <p:sp>
          <p:nvSpPr>
            <p:cNvPr id="88" name="矩形 87"/>
            <p:cNvSpPr/>
            <p:nvPr/>
          </p:nvSpPr>
          <p:spPr>
            <a:xfrm>
              <a:off x="2245976" y="2428978"/>
              <a:ext cx="360040"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矩形 88"/>
            <p:cNvSpPr/>
            <p:nvPr/>
          </p:nvSpPr>
          <p:spPr>
            <a:xfrm>
              <a:off x="2606016" y="2511034"/>
              <a:ext cx="8138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0" name="矩形 89"/>
            <p:cNvSpPr/>
            <p:nvPr/>
          </p:nvSpPr>
          <p:spPr>
            <a:xfrm>
              <a:off x="3419872" y="2428978"/>
              <a:ext cx="360040"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矩形 90"/>
            <p:cNvSpPr/>
            <p:nvPr/>
          </p:nvSpPr>
          <p:spPr>
            <a:xfrm>
              <a:off x="1746326" y="3367397"/>
              <a:ext cx="504056" cy="25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2" name="矩形 91"/>
            <p:cNvSpPr/>
            <p:nvPr/>
          </p:nvSpPr>
          <p:spPr>
            <a:xfrm>
              <a:off x="3779912" y="3386759"/>
              <a:ext cx="504056" cy="257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3" name="椭圆 92"/>
            <p:cNvSpPr/>
            <p:nvPr/>
          </p:nvSpPr>
          <p:spPr>
            <a:xfrm>
              <a:off x="2371378" y="3022432"/>
              <a:ext cx="109236" cy="10923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4" name="椭圆 93"/>
            <p:cNvSpPr/>
            <p:nvPr/>
          </p:nvSpPr>
          <p:spPr>
            <a:xfrm>
              <a:off x="2978422" y="2646484"/>
              <a:ext cx="109236" cy="10923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95" name="直接连接符 94"/>
            <p:cNvCxnSpPr/>
            <p:nvPr/>
          </p:nvCxnSpPr>
          <p:spPr>
            <a:xfrm>
              <a:off x="1331640" y="3480083"/>
              <a:ext cx="3200168" cy="2596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2213375" y="2702398"/>
              <a:ext cx="1626253"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2425996" y="2388786"/>
              <a:ext cx="0" cy="142277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609940" y="2388786"/>
              <a:ext cx="0" cy="142277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99" name="椭圆 98"/>
            <p:cNvSpPr/>
            <p:nvPr/>
          </p:nvSpPr>
          <p:spPr>
            <a:xfrm>
              <a:off x="3545274" y="3022432"/>
              <a:ext cx="109236" cy="10923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0" name="TextBox 99"/>
            <p:cNvSpPr txBox="1"/>
            <p:nvPr/>
          </p:nvSpPr>
          <p:spPr>
            <a:xfrm>
              <a:off x="2249336" y="3051470"/>
              <a:ext cx="366927" cy="315423"/>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r>
                <a:rPr lang="en-US" altLang="zh-CN" sz="2133" b="1" baseline="-25000" dirty="0">
                  <a:latin typeface="Times New Roman" pitchFamily="18" charset="0"/>
                  <a:cs typeface="Times New Roman" pitchFamily="18" charset="0"/>
                </a:rPr>
                <a:t>1</a:t>
              </a:r>
              <a:endParaRPr lang="zh-CN" altLang="en-US" sz="2133" b="1" baseline="-25000" dirty="0">
                <a:latin typeface="Times New Roman" pitchFamily="18" charset="0"/>
                <a:cs typeface="Times New Roman" pitchFamily="18" charset="0"/>
              </a:endParaRPr>
            </a:p>
          </p:txBody>
        </p:sp>
        <p:sp>
          <p:nvSpPr>
            <p:cNvPr id="101" name="TextBox 100"/>
            <p:cNvSpPr txBox="1"/>
            <p:nvPr/>
          </p:nvSpPr>
          <p:spPr>
            <a:xfrm>
              <a:off x="3051878" y="2497303"/>
              <a:ext cx="366927" cy="315423"/>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r>
                <a:rPr lang="en-US" altLang="zh-CN" sz="2133" b="1" baseline="-25000" dirty="0">
                  <a:latin typeface="Times New Roman" pitchFamily="18" charset="0"/>
                  <a:cs typeface="Times New Roman" pitchFamily="18" charset="0"/>
                </a:rPr>
                <a:t>2</a:t>
              </a:r>
              <a:endParaRPr lang="zh-CN" altLang="en-US" sz="2133" b="1" baseline="-25000" dirty="0">
                <a:latin typeface="Times New Roman" pitchFamily="18" charset="0"/>
                <a:cs typeface="Times New Roman" pitchFamily="18" charset="0"/>
              </a:endParaRPr>
            </a:p>
          </p:txBody>
        </p:sp>
        <p:sp>
          <p:nvSpPr>
            <p:cNvPr id="102" name="TextBox 101"/>
            <p:cNvSpPr txBox="1"/>
            <p:nvPr/>
          </p:nvSpPr>
          <p:spPr>
            <a:xfrm>
              <a:off x="3425732" y="3045583"/>
              <a:ext cx="366927" cy="315423"/>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r>
                <a:rPr lang="en-US" altLang="zh-CN" sz="2133" b="1" baseline="-25000" dirty="0">
                  <a:latin typeface="Times New Roman" pitchFamily="18" charset="0"/>
                  <a:cs typeface="Times New Roman" pitchFamily="18" charset="0"/>
                </a:rPr>
                <a:t>3</a:t>
              </a:r>
              <a:endParaRPr lang="zh-CN" altLang="en-US" sz="2133" b="1" baseline="-25000" dirty="0">
                <a:latin typeface="Times New Roman" pitchFamily="18" charset="0"/>
                <a:cs typeface="Times New Roman" pitchFamily="18" charset="0"/>
              </a:endParaRPr>
            </a:p>
          </p:txBody>
        </p:sp>
      </p:grpSp>
      <p:sp>
        <p:nvSpPr>
          <p:cNvPr id="78" name="圆角矩形 77"/>
          <p:cNvSpPr/>
          <p:nvPr/>
        </p:nvSpPr>
        <p:spPr>
          <a:xfrm>
            <a:off x="3279745" y="5583046"/>
            <a:ext cx="910791" cy="4514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6" name="直接箭头连接符 25"/>
          <p:cNvCxnSpPr/>
          <p:nvPr/>
        </p:nvCxnSpPr>
        <p:spPr>
          <a:xfrm flipV="1">
            <a:off x="3241672" y="2606755"/>
            <a:ext cx="0" cy="1460532"/>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042727" y="2606755"/>
            <a:ext cx="0" cy="988631"/>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812657" y="2646155"/>
            <a:ext cx="0" cy="1460532"/>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721872" y="2606755"/>
            <a:ext cx="458780"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1</a:t>
            </a:r>
            <a:endParaRPr lang="zh-CN" altLang="en-US" sz="2133" baseline="-25000" dirty="0">
              <a:solidFill>
                <a:srgbClr val="7030A0"/>
              </a:solidFill>
              <a:latin typeface="Times New Roman" pitchFamily="18" charset="0"/>
              <a:cs typeface="Times New Roman" pitchFamily="18" charset="0"/>
            </a:endParaRPr>
          </a:p>
        </p:txBody>
      </p:sp>
      <p:sp>
        <p:nvSpPr>
          <p:cNvPr id="32" name="TextBox 31"/>
          <p:cNvSpPr txBox="1"/>
          <p:nvPr/>
        </p:nvSpPr>
        <p:spPr>
          <a:xfrm>
            <a:off x="4840048" y="2632757"/>
            <a:ext cx="458780"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3</a:t>
            </a:r>
            <a:endParaRPr lang="zh-CN" altLang="en-US" sz="2133" baseline="-25000" dirty="0">
              <a:solidFill>
                <a:srgbClr val="7030A0"/>
              </a:solidFill>
              <a:latin typeface="Times New Roman" pitchFamily="18" charset="0"/>
              <a:cs typeface="Times New Roman" pitchFamily="18" charset="0"/>
            </a:endParaRPr>
          </a:p>
        </p:txBody>
      </p:sp>
      <p:sp>
        <p:nvSpPr>
          <p:cNvPr id="33" name="TextBox 32"/>
          <p:cNvSpPr txBox="1"/>
          <p:nvPr/>
        </p:nvSpPr>
        <p:spPr>
          <a:xfrm>
            <a:off x="4040029" y="2595211"/>
            <a:ext cx="458780"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endParaRPr lang="zh-CN" altLang="en-US" sz="2133" baseline="-25000" dirty="0">
              <a:solidFill>
                <a:srgbClr val="7030A0"/>
              </a:solidFill>
              <a:latin typeface="Times New Roman" pitchFamily="18" charset="0"/>
              <a:cs typeface="Times New Roman" pitchFamily="18" charset="0"/>
            </a:endParaRPr>
          </a:p>
        </p:txBody>
      </p:sp>
      <p:sp>
        <p:nvSpPr>
          <p:cNvPr id="42" name="TextBox 41"/>
          <p:cNvSpPr txBox="1"/>
          <p:nvPr/>
        </p:nvSpPr>
        <p:spPr>
          <a:xfrm>
            <a:off x="10019040" y="1827320"/>
            <a:ext cx="367408"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endParaRPr lang="zh-CN" altLang="en-US" sz="2133" baseline="-25000" dirty="0">
              <a:solidFill>
                <a:srgbClr val="7030A0"/>
              </a:solidFill>
              <a:latin typeface="Times New Roman" pitchFamily="18" charset="0"/>
              <a:cs typeface="Times New Roman" pitchFamily="18" charset="0"/>
            </a:endParaRPr>
          </a:p>
        </p:txBody>
      </p:sp>
      <p:cxnSp>
        <p:nvCxnSpPr>
          <p:cNvPr id="41" name="直接箭头连接符 40"/>
          <p:cNvCxnSpPr/>
          <p:nvPr/>
        </p:nvCxnSpPr>
        <p:spPr>
          <a:xfrm flipV="1">
            <a:off x="9951235" y="1965058"/>
            <a:ext cx="0" cy="1248229"/>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a:off x="8021798" y="4565306"/>
            <a:ext cx="13148" cy="1129236"/>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043008" y="5281851"/>
            <a:ext cx="367408"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endParaRPr lang="zh-CN" altLang="en-US" sz="2133" baseline="-25000" dirty="0">
              <a:solidFill>
                <a:srgbClr val="7030A0"/>
              </a:solidFill>
              <a:latin typeface="Times New Roman" pitchFamily="18" charset="0"/>
              <a:cs typeface="Times New Roman" pitchFamily="18" charset="0"/>
            </a:endParaRPr>
          </a:p>
        </p:txBody>
      </p:sp>
      <p:cxnSp>
        <p:nvCxnSpPr>
          <p:cNvPr id="63" name="直接箭头连接符 62"/>
          <p:cNvCxnSpPr/>
          <p:nvPr/>
        </p:nvCxnSpPr>
        <p:spPr>
          <a:xfrm flipV="1">
            <a:off x="5386644" y="3588072"/>
            <a:ext cx="8061" cy="1098611"/>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412304" y="3498704"/>
            <a:ext cx="489236" cy="420564"/>
          </a:xfrm>
          <a:prstGeom prst="rect">
            <a:avLst/>
          </a:prstGeom>
          <a:noFill/>
        </p:spPr>
        <p:txBody>
          <a:bodyPr wrap="none" rtlCol="0">
            <a:spAutoFit/>
          </a:bodyPr>
          <a:lstStyle/>
          <a:p>
            <a:r>
              <a:rPr lang="en-US" altLang="zh-CN" sz="2133" b="1" i="1" dirty="0">
                <a:solidFill>
                  <a:srgbClr val="C00000"/>
                </a:solidFill>
                <a:latin typeface="Times New Roman" pitchFamily="18" charset="0"/>
                <a:cs typeface="Times New Roman" pitchFamily="18" charset="0"/>
              </a:rPr>
              <a:t>R</a:t>
            </a:r>
            <a:r>
              <a:rPr lang="en-US" altLang="zh-CN" sz="2133" b="1" i="1" baseline="-25000" dirty="0">
                <a:solidFill>
                  <a:srgbClr val="C00000"/>
                </a:solidFill>
                <a:latin typeface="Times New Roman" pitchFamily="18" charset="0"/>
                <a:cs typeface="Times New Roman" pitchFamily="18" charset="0"/>
              </a:rPr>
              <a:t>B</a:t>
            </a:r>
            <a:endParaRPr lang="zh-CN" altLang="en-US" sz="2133" i="1" baseline="-25000" dirty="0">
              <a:solidFill>
                <a:srgbClr val="C00000"/>
              </a:solidFill>
              <a:latin typeface="Times New Roman" pitchFamily="18" charset="0"/>
              <a:cs typeface="Times New Roman" pitchFamily="18" charset="0"/>
            </a:endParaRPr>
          </a:p>
        </p:txBody>
      </p:sp>
      <p:cxnSp>
        <p:nvCxnSpPr>
          <p:cNvPr id="66" name="直接箭头连接符 65"/>
          <p:cNvCxnSpPr/>
          <p:nvPr/>
        </p:nvCxnSpPr>
        <p:spPr>
          <a:xfrm flipV="1">
            <a:off x="2662908" y="3588072"/>
            <a:ext cx="8061" cy="1098611"/>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141363" y="3498704"/>
            <a:ext cx="489236" cy="420564"/>
          </a:xfrm>
          <a:prstGeom prst="rect">
            <a:avLst/>
          </a:prstGeom>
          <a:noFill/>
        </p:spPr>
        <p:txBody>
          <a:bodyPr wrap="none" rtlCol="0">
            <a:spAutoFit/>
          </a:bodyPr>
          <a:lstStyle/>
          <a:p>
            <a:r>
              <a:rPr lang="en-US" altLang="zh-CN" sz="2133" b="1" i="1" dirty="0">
                <a:solidFill>
                  <a:srgbClr val="C00000"/>
                </a:solidFill>
                <a:latin typeface="Times New Roman" pitchFamily="18" charset="0"/>
                <a:cs typeface="Times New Roman" pitchFamily="18" charset="0"/>
              </a:rPr>
              <a:t>R</a:t>
            </a:r>
            <a:r>
              <a:rPr lang="en-US" altLang="zh-CN" sz="2133" b="1" i="1" baseline="-25000" dirty="0">
                <a:solidFill>
                  <a:srgbClr val="C00000"/>
                </a:solidFill>
                <a:latin typeface="Times New Roman" pitchFamily="18" charset="0"/>
                <a:cs typeface="Times New Roman" pitchFamily="18" charset="0"/>
              </a:rPr>
              <a:t>A</a:t>
            </a:r>
            <a:endParaRPr lang="zh-CN" altLang="en-US" sz="2133" i="1" baseline="-25000" dirty="0">
              <a:solidFill>
                <a:srgbClr val="C00000"/>
              </a:solidFill>
              <a:latin typeface="Times New Roman" pitchFamily="18" charset="0"/>
              <a:cs typeface="Times New Roman" pitchFamily="18" charset="0"/>
            </a:endParaRPr>
          </a:p>
        </p:txBody>
      </p:sp>
      <p:cxnSp>
        <p:nvCxnSpPr>
          <p:cNvPr id="71" name="直接箭头连接符 70"/>
          <p:cNvCxnSpPr/>
          <p:nvPr/>
        </p:nvCxnSpPr>
        <p:spPr>
          <a:xfrm flipV="1">
            <a:off x="10513172" y="2536733"/>
            <a:ext cx="8061" cy="1098611"/>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0538832" y="2447365"/>
            <a:ext cx="489236" cy="420564"/>
          </a:xfrm>
          <a:prstGeom prst="rect">
            <a:avLst/>
          </a:prstGeom>
          <a:noFill/>
        </p:spPr>
        <p:txBody>
          <a:bodyPr wrap="none" rtlCol="0">
            <a:spAutoFit/>
          </a:bodyPr>
          <a:lstStyle/>
          <a:p>
            <a:r>
              <a:rPr lang="en-US" altLang="zh-CN" sz="2133" b="1" i="1" dirty="0">
                <a:solidFill>
                  <a:srgbClr val="C00000"/>
                </a:solidFill>
                <a:latin typeface="Times New Roman" pitchFamily="18" charset="0"/>
                <a:cs typeface="Times New Roman" pitchFamily="18" charset="0"/>
              </a:rPr>
              <a:t>R</a:t>
            </a:r>
            <a:r>
              <a:rPr lang="en-US" altLang="zh-CN" sz="2133" b="1" i="1" baseline="-25000" dirty="0">
                <a:solidFill>
                  <a:srgbClr val="C00000"/>
                </a:solidFill>
                <a:latin typeface="Times New Roman" pitchFamily="18" charset="0"/>
                <a:cs typeface="Times New Roman" pitchFamily="18" charset="0"/>
              </a:rPr>
              <a:t>B</a:t>
            </a:r>
            <a:endParaRPr lang="zh-CN" altLang="en-US" sz="2133" i="1" baseline="-25000" dirty="0">
              <a:solidFill>
                <a:srgbClr val="C00000"/>
              </a:solidFill>
              <a:latin typeface="Times New Roman" pitchFamily="18" charset="0"/>
              <a:cs typeface="Times New Roman" pitchFamily="18" charset="0"/>
            </a:endParaRPr>
          </a:p>
        </p:txBody>
      </p:sp>
      <p:sp>
        <p:nvSpPr>
          <p:cNvPr id="74" name="TextBox 73"/>
          <p:cNvSpPr txBox="1"/>
          <p:nvPr/>
        </p:nvSpPr>
        <p:spPr>
          <a:xfrm>
            <a:off x="6887468" y="4966829"/>
            <a:ext cx="489236" cy="420564"/>
          </a:xfrm>
          <a:prstGeom prst="rect">
            <a:avLst/>
          </a:prstGeom>
          <a:noFill/>
        </p:spPr>
        <p:txBody>
          <a:bodyPr wrap="none" rtlCol="0">
            <a:spAutoFit/>
          </a:bodyPr>
          <a:lstStyle/>
          <a:p>
            <a:r>
              <a:rPr lang="en-US" altLang="zh-CN" sz="2133" b="1" i="1" dirty="0">
                <a:solidFill>
                  <a:srgbClr val="C00000"/>
                </a:solidFill>
                <a:latin typeface="Times New Roman" pitchFamily="18" charset="0"/>
                <a:cs typeface="Times New Roman" pitchFamily="18" charset="0"/>
              </a:rPr>
              <a:t>R</a:t>
            </a:r>
            <a:r>
              <a:rPr lang="en-US" altLang="zh-CN" sz="2133" b="1" i="1" baseline="-25000" dirty="0">
                <a:solidFill>
                  <a:srgbClr val="C00000"/>
                </a:solidFill>
                <a:latin typeface="Times New Roman" pitchFamily="18" charset="0"/>
                <a:cs typeface="Times New Roman" pitchFamily="18" charset="0"/>
              </a:rPr>
              <a:t>A</a:t>
            </a:r>
            <a:endParaRPr lang="zh-CN" altLang="en-US" sz="2133" i="1" baseline="-25000" dirty="0">
              <a:solidFill>
                <a:srgbClr val="C00000"/>
              </a:solidFill>
              <a:latin typeface="Times New Roman" pitchFamily="18" charset="0"/>
              <a:cs typeface="Times New Roman" pitchFamily="18" charset="0"/>
            </a:endParaRPr>
          </a:p>
        </p:txBody>
      </p:sp>
      <p:sp>
        <p:nvSpPr>
          <p:cNvPr id="76" name="矩形 75"/>
          <p:cNvSpPr/>
          <p:nvPr/>
        </p:nvSpPr>
        <p:spPr>
          <a:xfrm>
            <a:off x="2057001" y="5583045"/>
            <a:ext cx="2103461" cy="420564"/>
          </a:xfrm>
          <a:prstGeom prst="rect">
            <a:avLst/>
          </a:prstGeom>
        </p:spPr>
        <p:txBody>
          <a:bodyPr wrap="none">
            <a:spAutoFit/>
          </a:bodyPr>
          <a:lstStyle/>
          <a:p>
            <a:r>
              <a:rPr lang="zh-CN" altLang="en-US" sz="2133" b="1" dirty="0">
                <a:solidFill>
                  <a:srgbClr val="000000"/>
                </a:solidFill>
                <a:ea typeface="仿宋"/>
              </a:rPr>
              <a:t>机架受到动压力</a:t>
            </a:r>
            <a:endParaRPr lang="zh-CN" altLang="en-US" sz="2133" b="1" dirty="0"/>
          </a:p>
        </p:txBody>
      </p:sp>
      <p:sp>
        <p:nvSpPr>
          <p:cNvPr id="77" name="矩形 76"/>
          <p:cNvSpPr/>
          <p:nvPr/>
        </p:nvSpPr>
        <p:spPr>
          <a:xfrm>
            <a:off x="4798819" y="5980958"/>
            <a:ext cx="1281120" cy="748795"/>
          </a:xfrm>
          <a:prstGeom prst="rect">
            <a:avLst/>
          </a:prstGeom>
          <a:solidFill>
            <a:srgbClr val="92D050">
              <a:alpha val="54000"/>
            </a:srgbClr>
          </a:solidFill>
        </p:spPr>
        <p:txBody>
          <a:bodyPr wrap="none">
            <a:spAutoFit/>
          </a:bodyPr>
          <a:lstStyle/>
          <a:p>
            <a:r>
              <a:rPr lang="zh-CN" altLang="en-US" sz="2133" b="1" dirty="0">
                <a:solidFill>
                  <a:srgbClr val="FF0000"/>
                </a:solidFill>
                <a:ea typeface="仿宋"/>
              </a:rPr>
              <a:t>惯性力</a:t>
            </a:r>
            <a:endParaRPr lang="en-US" altLang="zh-CN" sz="2133" b="1" dirty="0">
              <a:solidFill>
                <a:srgbClr val="FF0000"/>
              </a:solidFill>
              <a:ea typeface="仿宋"/>
            </a:endParaRPr>
          </a:p>
          <a:p>
            <a:r>
              <a:rPr lang="zh-CN" altLang="en-US" sz="2133" b="1" dirty="0">
                <a:solidFill>
                  <a:srgbClr val="FF0000"/>
                </a:solidFill>
                <a:ea typeface="仿宋"/>
              </a:rPr>
              <a:t>惯性力矩</a:t>
            </a:r>
            <a:endParaRPr lang="zh-CN" altLang="en-US" sz="2133" b="1" dirty="0">
              <a:solidFill>
                <a:srgbClr val="FF0000"/>
              </a:solidFill>
            </a:endParaRPr>
          </a:p>
        </p:txBody>
      </p:sp>
      <p:sp>
        <p:nvSpPr>
          <p:cNvPr id="79" name="直角上箭头 78"/>
          <p:cNvSpPr/>
          <p:nvPr/>
        </p:nvSpPr>
        <p:spPr>
          <a:xfrm flipH="1">
            <a:off x="3792086" y="6047848"/>
            <a:ext cx="977549" cy="37088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0" name="矩形 79"/>
          <p:cNvSpPr/>
          <p:nvPr/>
        </p:nvSpPr>
        <p:spPr>
          <a:xfrm>
            <a:off x="1847836" y="2017488"/>
            <a:ext cx="5941050" cy="420564"/>
          </a:xfrm>
          <a:prstGeom prst="rect">
            <a:avLst/>
          </a:prstGeom>
        </p:spPr>
        <p:txBody>
          <a:bodyPr wrap="none">
            <a:spAutoFit/>
          </a:bodyPr>
          <a:lstStyle/>
          <a:p>
            <a:r>
              <a:rPr lang="zh-CN" altLang="en-US" sz="2133" b="1" dirty="0">
                <a:solidFill>
                  <a:srgbClr val="C00000"/>
                </a:solidFill>
                <a:ea typeface="仿宋"/>
              </a:rPr>
              <a:t>动平衡</a:t>
            </a:r>
            <a:r>
              <a:rPr lang="zh-CN" altLang="en-US" sz="2133" b="1" dirty="0">
                <a:solidFill>
                  <a:srgbClr val="000000"/>
                </a:solidFill>
                <a:ea typeface="仿宋"/>
              </a:rPr>
              <a:t>：消除惯性力和惯性力矩对机架的影响。</a:t>
            </a:r>
            <a:endParaRPr lang="zh-CN" altLang="en-US" sz="2133" b="1" dirty="0"/>
          </a:p>
        </p:txBody>
      </p:sp>
      <p:sp>
        <p:nvSpPr>
          <p:cNvPr id="48" name="标题 1"/>
          <p:cNvSpPr txBox="1">
            <a:spLocks/>
          </p:cNvSpPr>
          <p:nvPr/>
        </p:nvSpPr>
        <p:spPr bwMode="auto">
          <a:xfrm>
            <a:off x="183829" y="689515"/>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smtClean="0"/>
              <a:t>动平衡</a:t>
            </a:r>
            <a:r>
              <a:rPr lang="zh-CN" altLang="en-US" sz="2800" b="1" dirty="0"/>
              <a:t>原理</a:t>
            </a:r>
            <a:endParaRPr lang="zh-CN" altLang="en-US" sz="2800" b="1" dirty="0"/>
          </a:p>
        </p:txBody>
      </p:sp>
      <p:sp>
        <p:nvSpPr>
          <p:cNvPr id="2" name="左弧形箭头 1"/>
          <p:cNvSpPr/>
          <p:nvPr/>
        </p:nvSpPr>
        <p:spPr>
          <a:xfrm>
            <a:off x="9000166" y="3510667"/>
            <a:ext cx="236297" cy="795595"/>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50" name="左弧形箭头 49"/>
          <p:cNvSpPr/>
          <p:nvPr/>
        </p:nvSpPr>
        <p:spPr>
          <a:xfrm>
            <a:off x="1938852" y="4276927"/>
            <a:ext cx="236297" cy="795595"/>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cxnSp>
        <p:nvCxnSpPr>
          <p:cNvPr id="52" name="直接箭头连接符 51"/>
          <p:cNvCxnSpPr/>
          <p:nvPr/>
        </p:nvCxnSpPr>
        <p:spPr>
          <a:xfrm>
            <a:off x="7481641" y="4183199"/>
            <a:ext cx="0" cy="1051339"/>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866243" y="1513652"/>
            <a:ext cx="2377574" cy="420564"/>
          </a:xfrm>
          <a:prstGeom prst="rect">
            <a:avLst/>
          </a:prstGeom>
        </p:spPr>
        <p:txBody>
          <a:bodyPr wrap="none">
            <a:spAutoFit/>
          </a:bodyPr>
          <a:lstStyle/>
          <a:p>
            <a:r>
              <a:rPr lang="zh-CN" altLang="en-US" sz="2133" b="1" dirty="0">
                <a:solidFill>
                  <a:srgbClr val="000000"/>
                </a:solidFill>
                <a:ea typeface="仿宋"/>
              </a:rPr>
              <a:t>转子轴向尺寸较大</a:t>
            </a:r>
            <a:endParaRPr lang="zh-CN" altLang="en-US" sz="2133" b="1" dirty="0"/>
          </a:p>
        </p:txBody>
      </p:sp>
      <p:sp>
        <p:nvSpPr>
          <p:cNvPr id="57" name="矩形 56"/>
          <p:cNvSpPr/>
          <p:nvPr/>
        </p:nvSpPr>
        <p:spPr>
          <a:xfrm>
            <a:off x="4781322" y="1546048"/>
            <a:ext cx="1007007" cy="420564"/>
          </a:xfrm>
          <a:prstGeom prst="rect">
            <a:avLst/>
          </a:prstGeom>
        </p:spPr>
        <p:txBody>
          <a:bodyPr wrap="none">
            <a:spAutoFit/>
          </a:bodyPr>
          <a:lstStyle/>
          <a:p>
            <a:r>
              <a:rPr lang="zh-CN" altLang="en-US" sz="2133" b="1" dirty="0">
                <a:solidFill>
                  <a:srgbClr val="C00000"/>
                </a:solidFill>
                <a:ea typeface="仿宋"/>
              </a:rPr>
              <a:t>动平衡</a:t>
            </a:r>
            <a:endParaRPr lang="zh-CN" altLang="en-US" sz="2133" b="1" dirty="0"/>
          </a:p>
        </p:txBody>
      </p:sp>
      <p:sp>
        <p:nvSpPr>
          <p:cNvPr id="14" name="右箭头 13"/>
          <p:cNvSpPr/>
          <p:nvPr/>
        </p:nvSpPr>
        <p:spPr>
          <a:xfrm>
            <a:off x="4295205" y="1739355"/>
            <a:ext cx="446172"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8" name="组合 57"/>
          <p:cNvGrpSpPr/>
          <p:nvPr/>
        </p:nvGrpSpPr>
        <p:grpSpPr>
          <a:xfrm>
            <a:off x="5144592" y="4946553"/>
            <a:ext cx="471355" cy="107519"/>
            <a:chOff x="4283968" y="3640073"/>
            <a:chExt cx="353516" cy="80639"/>
          </a:xfrm>
        </p:grpSpPr>
        <p:grpSp>
          <p:nvGrpSpPr>
            <p:cNvPr id="59" name="组合 58"/>
            <p:cNvGrpSpPr/>
            <p:nvPr/>
          </p:nvGrpSpPr>
          <p:grpSpPr>
            <a:xfrm>
              <a:off x="4287821" y="3640404"/>
              <a:ext cx="320240" cy="80308"/>
              <a:chOff x="4287821" y="3640404"/>
              <a:chExt cx="320240" cy="80308"/>
            </a:xfrm>
          </p:grpSpPr>
          <p:cxnSp>
            <p:nvCxnSpPr>
              <p:cNvPr id="65" name="直接连接符 64"/>
              <p:cNvCxnSpPr/>
              <p:nvPr/>
            </p:nvCxnSpPr>
            <p:spPr>
              <a:xfrm flipH="1">
                <a:off x="4287821"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5704"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457695"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545578"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直接连接符 59"/>
            <p:cNvCxnSpPr/>
            <p:nvPr/>
          </p:nvCxnSpPr>
          <p:spPr>
            <a:xfrm>
              <a:off x="4283968" y="3640074"/>
              <a:ext cx="3535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624264" y="3640074"/>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294841" y="3640073"/>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rot="10800000">
            <a:off x="5135387" y="4330694"/>
            <a:ext cx="471355" cy="107519"/>
            <a:chOff x="4283968" y="3640073"/>
            <a:chExt cx="353516" cy="80639"/>
          </a:xfrm>
        </p:grpSpPr>
        <p:grpSp>
          <p:nvGrpSpPr>
            <p:cNvPr id="75" name="组合 74"/>
            <p:cNvGrpSpPr/>
            <p:nvPr/>
          </p:nvGrpSpPr>
          <p:grpSpPr>
            <a:xfrm>
              <a:off x="4287821" y="3640404"/>
              <a:ext cx="320240" cy="80308"/>
              <a:chOff x="4287821" y="3640404"/>
              <a:chExt cx="320240" cy="80308"/>
            </a:xfrm>
          </p:grpSpPr>
          <p:cxnSp>
            <p:nvCxnSpPr>
              <p:cNvPr id="84" name="直接连接符 83"/>
              <p:cNvCxnSpPr/>
              <p:nvPr/>
            </p:nvCxnSpPr>
            <p:spPr>
              <a:xfrm flipH="1">
                <a:off x="4287821"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4375704"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457695"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4545578"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1" name="直接连接符 80"/>
            <p:cNvCxnSpPr/>
            <p:nvPr/>
          </p:nvCxnSpPr>
          <p:spPr>
            <a:xfrm>
              <a:off x="4283968" y="3640074"/>
              <a:ext cx="3535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624264" y="3640074"/>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297222" y="3640073"/>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442708" y="4910005"/>
            <a:ext cx="471355" cy="107519"/>
            <a:chOff x="4283968" y="3640073"/>
            <a:chExt cx="353516" cy="80639"/>
          </a:xfrm>
        </p:grpSpPr>
        <p:grpSp>
          <p:nvGrpSpPr>
            <p:cNvPr id="116" name="组合 115"/>
            <p:cNvGrpSpPr/>
            <p:nvPr/>
          </p:nvGrpSpPr>
          <p:grpSpPr>
            <a:xfrm>
              <a:off x="4287821" y="3640404"/>
              <a:ext cx="320240" cy="80308"/>
              <a:chOff x="4287821" y="3640404"/>
              <a:chExt cx="320240" cy="80308"/>
            </a:xfrm>
          </p:grpSpPr>
          <p:cxnSp>
            <p:nvCxnSpPr>
              <p:cNvPr id="120" name="直接连接符 119"/>
              <p:cNvCxnSpPr/>
              <p:nvPr/>
            </p:nvCxnSpPr>
            <p:spPr>
              <a:xfrm flipH="1">
                <a:off x="4287821"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4375704"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4457695"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4545578"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7" name="直接连接符 116"/>
            <p:cNvCxnSpPr/>
            <p:nvPr/>
          </p:nvCxnSpPr>
          <p:spPr>
            <a:xfrm>
              <a:off x="4283968" y="3640074"/>
              <a:ext cx="3535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4624264" y="3640074"/>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4294841" y="3640073"/>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p:nvGrpSpPr>
        <p:grpSpPr>
          <a:xfrm rot="10800000">
            <a:off x="2433503" y="4294146"/>
            <a:ext cx="471355" cy="107519"/>
            <a:chOff x="4283968" y="3640073"/>
            <a:chExt cx="353516" cy="80639"/>
          </a:xfrm>
        </p:grpSpPr>
        <p:grpSp>
          <p:nvGrpSpPr>
            <p:cNvPr id="125" name="组合 124"/>
            <p:cNvGrpSpPr/>
            <p:nvPr/>
          </p:nvGrpSpPr>
          <p:grpSpPr>
            <a:xfrm>
              <a:off x="4287821" y="3640404"/>
              <a:ext cx="320240" cy="80308"/>
              <a:chOff x="4287821" y="3640404"/>
              <a:chExt cx="320240" cy="80308"/>
            </a:xfrm>
          </p:grpSpPr>
          <p:cxnSp>
            <p:nvCxnSpPr>
              <p:cNvPr id="129" name="直接连接符 128"/>
              <p:cNvCxnSpPr/>
              <p:nvPr/>
            </p:nvCxnSpPr>
            <p:spPr>
              <a:xfrm flipH="1">
                <a:off x="4287821"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4375704"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4457695"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545578"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6" name="直接连接符 125"/>
            <p:cNvCxnSpPr/>
            <p:nvPr/>
          </p:nvCxnSpPr>
          <p:spPr>
            <a:xfrm>
              <a:off x="4283968" y="3640074"/>
              <a:ext cx="3535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624264" y="3640074"/>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4297222" y="3640073"/>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 name="组合 132"/>
          <p:cNvGrpSpPr/>
          <p:nvPr/>
        </p:nvGrpSpPr>
        <p:grpSpPr>
          <a:xfrm>
            <a:off x="7245964" y="4150158"/>
            <a:ext cx="471355" cy="107519"/>
            <a:chOff x="4283968" y="3640073"/>
            <a:chExt cx="353516" cy="80639"/>
          </a:xfrm>
        </p:grpSpPr>
        <p:grpSp>
          <p:nvGrpSpPr>
            <p:cNvPr id="134" name="组合 133"/>
            <p:cNvGrpSpPr/>
            <p:nvPr/>
          </p:nvGrpSpPr>
          <p:grpSpPr>
            <a:xfrm>
              <a:off x="4287821" y="3640404"/>
              <a:ext cx="320240" cy="80308"/>
              <a:chOff x="4287821" y="3640404"/>
              <a:chExt cx="320240" cy="80308"/>
            </a:xfrm>
          </p:grpSpPr>
          <p:cxnSp>
            <p:nvCxnSpPr>
              <p:cNvPr id="138" name="直接连接符 137"/>
              <p:cNvCxnSpPr/>
              <p:nvPr/>
            </p:nvCxnSpPr>
            <p:spPr>
              <a:xfrm flipH="1">
                <a:off x="4287821"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4375704"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4457695"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4545578"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5" name="直接连接符 134"/>
            <p:cNvCxnSpPr/>
            <p:nvPr/>
          </p:nvCxnSpPr>
          <p:spPr>
            <a:xfrm>
              <a:off x="4283968" y="3640074"/>
              <a:ext cx="3535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24264" y="3640074"/>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294841" y="3640073"/>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rot="10800000">
            <a:off x="7236759" y="3534299"/>
            <a:ext cx="471355" cy="107519"/>
            <a:chOff x="4283968" y="3640073"/>
            <a:chExt cx="353516" cy="80639"/>
          </a:xfrm>
        </p:grpSpPr>
        <p:grpSp>
          <p:nvGrpSpPr>
            <p:cNvPr id="143" name="组合 142"/>
            <p:cNvGrpSpPr/>
            <p:nvPr/>
          </p:nvGrpSpPr>
          <p:grpSpPr>
            <a:xfrm>
              <a:off x="4287821" y="3640404"/>
              <a:ext cx="320240" cy="80308"/>
              <a:chOff x="4287821" y="3640404"/>
              <a:chExt cx="320240" cy="80308"/>
            </a:xfrm>
          </p:grpSpPr>
          <p:cxnSp>
            <p:nvCxnSpPr>
              <p:cNvPr id="147" name="直接连接符 146"/>
              <p:cNvCxnSpPr/>
              <p:nvPr/>
            </p:nvCxnSpPr>
            <p:spPr>
              <a:xfrm flipH="1">
                <a:off x="4287821"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4375704"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4457695"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4545578"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4" name="直接连接符 143"/>
            <p:cNvCxnSpPr/>
            <p:nvPr/>
          </p:nvCxnSpPr>
          <p:spPr>
            <a:xfrm>
              <a:off x="4283968" y="3640074"/>
              <a:ext cx="3535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624264" y="3640074"/>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297222" y="3640073"/>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组合 150"/>
          <p:cNvGrpSpPr/>
          <p:nvPr/>
        </p:nvGrpSpPr>
        <p:grpSpPr>
          <a:xfrm>
            <a:off x="10303155" y="4135617"/>
            <a:ext cx="471355" cy="107519"/>
            <a:chOff x="4283968" y="3640073"/>
            <a:chExt cx="353516" cy="80639"/>
          </a:xfrm>
        </p:grpSpPr>
        <p:grpSp>
          <p:nvGrpSpPr>
            <p:cNvPr id="152" name="组合 151"/>
            <p:cNvGrpSpPr/>
            <p:nvPr/>
          </p:nvGrpSpPr>
          <p:grpSpPr>
            <a:xfrm>
              <a:off x="4287821" y="3640404"/>
              <a:ext cx="320240" cy="80308"/>
              <a:chOff x="4287821" y="3640404"/>
              <a:chExt cx="320240" cy="80308"/>
            </a:xfrm>
          </p:grpSpPr>
          <p:cxnSp>
            <p:nvCxnSpPr>
              <p:cNvPr id="156" name="直接连接符 155"/>
              <p:cNvCxnSpPr/>
              <p:nvPr/>
            </p:nvCxnSpPr>
            <p:spPr>
              <a:xfrm flipH="1">
                <a:off x="4287821"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4375704"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4457695"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4545578"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3" name="直接连接符 152"/>
            <p:cNvCxnSpPr/>
            <p:nvPr/>
          </p:nvCxnSpPr>
          <p:spPr>
            <a:xfrm>
              <a:off x="4283968" y="3640074"/>
              <a:ext cx="3535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4624264" y="3640074"/>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294841" y="3640073"/>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rot="10800000">
            <a:off x="10293949" y="3519758"/>
            <a:ext cx="471355" cy="107519"/>
            <a:chOff x="4283968" y="3640073"/>
            <a:chExt cx="353516" cy="80639"/>
          </a:xfrm>
        </p:grpSpPr>
        <p:grpSp>
          <p:nvGrpSpPr>
            <p:cNvPr id="161" name="组合 160"/>
            <p:cNvGrpSpPr/>
            <p:nvPr/>
          </p:nvGrpSpPr>
          <p:grpSpPr>
            <a:xfrm>
              <a:off x="4287821" y="3640404"/>
              <a:ext cx="320240" cy="80308"/>
              <a:chOff x="4287821" y="3640404"/>
              <a:chExt cx="320240" cy="80308"/>
            </a:xfrm>
          </p:grpSpPr>
          <p:cxnSp>
            <p:nvCxnSpPr>
              <p:cNvPr id="165" name="直接连接符 164"/>
              <p:cNvCxnSpPr/>
              <p:nvPr/>
            </p:nvCxnSpPr>
            <p:spPr>
              <a:xfrm flipH="1">
                <a:off x="4287821"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H="1">
                <a:off x="4375704"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4457695" y="364077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4545578" y="364040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2" name="直接连接符 161"/>
            <p:cNvCxnSpPr/>
            <p:nvPr/>
          </p:nvCxnSpPr>
          <p:spPr>
            <a:xfrm>
              <a:off x="4283968" y="3640074"/>
              <a:ext cx="3535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4624264" y="3640074"/>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4297222" y="3640073"/>
              <a:ext cx="0" cy="8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9"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转子动平衡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215265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10" presetClass="entr" presetSubtype="0"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nodeType="with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fade">
                                      <p:cBhvr>
                                        <p:cTn id="24" dur="500"/>
                                        <p:tgtEl>
                                          <p:spTgt spid="115"/>
                                        </p:tgtEl>
                                      </p:cBhvr>
                                    </p:animEffect>
                                  </p:childTnLst>
                                </p:cTn>
                              </p:par>
                              <p:par>
                                <p:cTn id="25" presetID="10" presetClass="entr" presetSubtype="0" fill="hold"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par>
                                <p:cTn id="61" presetID="10"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500"/>
                                        <p:tgtEl>
                                          <p:spTgt spid="7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fade">
                                      <p:cBhvr>
                                        <p:cTn id="76" dur="500"/>
                                        <p:tgtEl>
                                          <p:spTgt spid="103"/>
                                        </p:tgtEl>
                                      </p:cBhvr>
                                    </p:animEffect>
                                  </p:childTnLst>
                                </p:cTn>
                              </p:par>
                              <p:par>
                                <p:cTn id="77" presetID="10" presetClass="entr" presetSubtype="0" fill="hold" nodeType="with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fade">
                                      <p:cBhvr>
                                        <p:cTn id="79" dur="500"/>
                                        <p:tgtEl>
                                          <p:spTgt spid="133"/>
                                        </p:tgtEl>
                                      </p:cBhvr>
                                    </p:animEffect>
                                  </p:childTnLst>
                                </p:cTn>
                              </p:par>
                              <p:par>
                                <p:cTn id="80" presetID="10" presetClass="entr" presetSubtype="0" fill="hold" nodeType="withEffect">
                                  <p:stCondLst>
                                    <p:cond delay="0"/>
                                  </p:stCondLst>
                                  <p:childTnLst>
                                    <p:set>
                                      <p:cBhvr>
                                        <p:cTn id="81" dur="1" fill="hold">
                                          <p:stCondLst>
                                            <p:cond delay="0"/>
                                          </p:stCondLst>
                                        </p:cTn>
                                        <p:tgtEl>
                                          <p:spTgt spid="142"/>
                                        </p:tgtEl>
                                        <p:attrNameLst>
                                          <p:attrName>style.visibility</p:attrName>
                                        </p:attrNameLst>
                                      </p:cBhvr>
                                      <p:to>
                                        <p:strVal val="visible"/>
                                      </p:to>
                                    </p:set>
                                    <p:animEffect transition="in" filter="fade">
                                      <p:cBhvr>
                                        <p:cTn id="82" dur="500"/>
                                        <p:tgtEl>
                                          <p:spTgt spid="142"/>
                                        </p:tgtEl>
                                      </p:cBhvr>
                                    </p:animEffect>
                                  </p:childTnLst>
                                </p:cTn>
                              </p:par>
                              <p:par>
                                <p:cTn id="83" presetID="10" presetClass="entr" presetSubtype="0"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Effect transition="in" filter="fade">
                                      <p:cBhvr>
                                        <p:cTn id="85" dur="500"/>
                                        <p:tgtEl>
                                          <p:spTgt spid="151"/>
                                        </p:tgtEl>
                                      </p:cBhvr>
                                    </p:animEffect>
                                  </p:childTnLst>
                                </p:cTn>
                              </p:par>
                              <p:par>
                                <p:cTn id="86" presetID="10" presetClass="entr" presetSubtype="0" fill="hold" nodeType="withEffect">
                                  <p:stCondLst>
                                    <p:cond delay="0"/>
                                  </p:stCondLst>
                                  <p:childTnLst>
                                    <p:set>
                                      <p:cBhvr>
                                        <p:cTn id="87" dur="1" fill="hold">
                                          <p:stCondLst>
                                            <p:cond delay="0"/>
                                          </p:stCondLst>
                                        </p:cTn>
                                        <p:tgtEl>
                                          <p:spTgt spid="160"/>
                                        </p:tgtEl>
                                        <p:attrNameLst>
                                          <p:attrName>style.visibility</p:attrName>
                                        </p:attrNameLst>
                                      </p:cBhvr>
                                      <p:to>
                                        <p:strVal val="visible"/>
                                      </p:to>
                                    </p:set>
                                    <p:animEffect transition="in" filter="fade">
                                      <p:cBhvr>
                                        <p:cTn id="88" dur="500"/>
                                        <p:tgtEl>
                                          <p:spTgt spid="16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500"/>
                                        <p:tgtEl>
                                          <p:spTgt spid="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fade">
                                      <p:cBhvr>
                                        <p:cTn id="98" dur="500"/>
                                        <p:tgtEl>
                                          <p:spTgt spid="4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par>
                                <p:cTn id="113" presetID="10" presetClass="entr" presetSubtype="0" fill="hold" nodeType="withEffect">
                                  <p:stCondLst>
                                    <p:cond delay="0"/>
                                  </p:stCondLst>
                                  <p:childTnLst>
                                    <p:set>
                                      <p:cBhvr>
                                        <p:cTn id="114" dur="1" fill="hold">
                                          <p:stCondLst>
                                            <p:cond delay="0"/>
                                          </p:stCondLst>
                                        </p:cTn>
                                        <p:tgtEl>
                                          <p:spTgt spid="71"/>
                                        </p:tgtEl>
                                        <p:attrNameLst>
                                          <p:attrName>style.visibility</p:attrName>
                                        </p:attrNameLst>
                                      </p:cBhvr>
                                      <p:to>
                                        <p:strVal val="visible"/>
                                      </p:to>
                                    </p:set>
                                    <p:animEffect transition="in" filter="fade">
                                      <p:cBhvr>
                                        <p:cTn id="115" dur="500"/>
                                        <p:tgtEl>
                                          <p:spTgt spid="7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2"/>
                                        </p:tgtEl>
                                        <p:attrNameLst>
                                          <p:attrName>style.visibility</p:attrName>
                                        </p:attrNameLst>
                                      </p:cBhvr>
                                      <p:to>
                                        <p:strVal val="visible"/>
                                      </p:to>
                                    </p:set>
                                    <p:animEffect transition="in" filter="fade">
                                      <p:cBhvr>
                                        <p:cTn id="118" dur="500"/>
                                        <p:tgtEl>
                                          <p:spTgt spid="72"/>
                                        </p:tgtEl>
                                      </p:cBhvr>
                                    </p:animEffect>
                                  </p:childTnLst>
                                </p:cTn>
                              </p:par>
                              <p:par>
                                <p:cTn id="119" presetID="10"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fade">
                                      <p:cBhvr>
                                        <p:cTn id="121" dur="500"/>
                                        <p:tgtEl>
                                          <p:spTgt spid="5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78"/>
                                        </p:tgtEl>
                                        <p:attrNameLst>
                                          <p:attrName>style.visibility</p:attrName>
                                        </p:attrNameLst>
                                      </p:cBhvr>
                                      <p:to>
                                        <p:strVal val="visible"/>
                                      </p:to>
                                    </p:set>
                                    <p:animEffect transition="in" filter="fade">
                                      <p:cBhvr>
                                        <p:cTn id="126" dur="500"/>
                                        <p:tgtEl>
                                          <p:spTgt spid="78"/>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500"/>
                                        <p:tgtEl>
                                          <p:spTgt spid="7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fade">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80"/>
                                        </p:tgtEl>
                                        <p:attrNameLst>
                                          <p:attrName>style.visibility</p:attrName>
                                        </p:attrNameLst>
                                      </p:cBhvr>
                                      <p:to>
                                        <p:strVal val="visible"/>
                                      </p:to>
                                    </p:set>
                                    <p:animEffect transition="in" filter="fade">
                                      <p:cBhvr>
                                        <p:cTn id="13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31" grpId="0"/>
      <p:bldP spid="32" grpId="0"/>
      <p:bldP spid="33" grpId="0"/>
      <p:bldP spid="42" grpId="0"/>
      <p:bldP spid="53" grpId="0"/>
      <p:bldP spid="64" grpId="0"/>
      <p:bldP spid="70" grpId="0"/>
      <p:bldP spid="72" grpId="0"/>
      <p:bldP spid="74" grpId="0"/>
      <p:bldP spid="76" grpId="0"/>
      <p:bldP spid="77" grpId="0" animBg="1"/>
      <p:bldP spid="79" grpId="0" animBg="1"/>
      <p:bldP spid="80" grpId="0"/>
      <p:bldP spid="2" grpId="0" animBg="1"/>
      <p:bldP spid="50" grpId="0" animBg="1"/>
      <p:bldP spid="57" grpId="0"/>
      <p:bldP spid="1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椭圆 50"/>
          <p:cNvSpPr/>
          <p:nvPr/>
        </p:nvSpPr>
        <p:spPr>
          <a:xfrm>
            <a:off x="5160547" y="5218143"/>
            <a:ext cx="486463" cy="464692"/>
          </a:xfrm>
          <a:prstGeom prst="ellipse">
            <a:avLst/>
          </a:prstGeom>
          <a:pattFill prst="wdUpDiag">
            <a:fgClr>
              <a:schemeClr val="accent1"/>
            </a:fgClr>
            <a:bgClr>
              <a:schemeClr val="accent5"/>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椭圆 1"/>
          <p:cNvSpPr/>
          <p:nvPr/>
        </p:nvSpPr>
        <p:spPr>
          <a:xfrm>
            <a:off x="2483211" y="5204877"/>
            <a:ext cx="402035" cy="384043"/>
          </a:xfrm>
          <a:prstGeom prst="ellipse">
            <a:avLst/>
          </a:prstGeom>
          <a:pattFill prst="wdUpDiag">
            <a:fgClr>
              <a:schemeClr val="accent1"/>
            </a:fgClr>
            <a:bgClr>
              <a:schemeClr val="accent5"/>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p:nvSpPr>
        <p:spPr>
          <a:xfrm>
            <a:off x="2994635" y="2920299"/>
            <a:ext cx="480053"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474688" y="3029707"/>
            <a:ext cx="1085141" cy="48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p:nvSpPr>
        <p:spPr>
          <a:xfrm>
            <a:off x="4559830" y="2920299"/>
            <a:ext cx="480053"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p:nvSpPr>
        <p:spPr>
          <a:xfrm>
            <a:off x="2328435" y="4171525"/>
            <a:ext cx="672075" cy="34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5039883" y="4197341"/>
            <a:ext cx="672075" cy="34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3161837" y="3711571"/>
            <a:ext cx="145648" cy="14564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3971229" y="3210307"/>
            <a:ext cx="145648" cy="14564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3" name="直接连接符 12"/>
          <p:cNvCxnSpPr/>
          <p:nvPr/>
        </p:nvCxnSpPr>
        <p:spPr>
          <a:xfrm>
            <a:off x="2057000" y="4356385"/>
            <a:ext cx="3985411"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51168" y="3284859"/>
            <a:ext cx="2168337"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234661" y="2866709"/>
            <a:ext cx="0" cy="1897027"/>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13253" y="2866709"/>
            <a:ext cx="0" cy="1897027"/>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727032" y="3711571"/>
            <a:ext cx="145648" cy="14564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6" name="直接箭头连接符 25"/>
          <p:cNvCxnSpPr/>
          <p:nvPr/>
        </p:nvCxnSpPr>
        <p:spPr>
          <a:xfrm flipV="1">
            <a:off x="3241672" y="2288417"/>
            <a:ext cx="0" cy="1460532"/>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028383" y="2288417"/>
            <a:ext cx="0" cy="988631"/>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812657" y="2327817"/>
            <a:ext cx="0" cy="1460532"/>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721872" y="2288416"/>
            <a:ext cx="458780"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1</a:t>
            </a:r>
            <a:endParaRPr lang="zh-CN" altLang="en-US" sz="2133" baseline="-25000" dirty="0">
              <a:solidFill>
                <a:srgbClr val="7030A0"/>
              </a:solidFill>
              <a:latin typeface="Times New Roman" pitchFamily="18" charset="0"/>
              <a:cs typeface="Times New Roman" pitchFamily="18" charset="0"/>
            </a:endParaRPr>
          </a:p>
        </p:txBody>
      </p:sp>
      <p:sp>
        <p:nvSpPr>
          <p:cNvPr id="32" name="TextBox 31"/>
          <p:cNvSpPr txBox="1"/>
          <p:nvPr/>
        </p:nvSpPr>
        <p:spPr>
          <a:xfrm>
            <a:off x="4840048" y="2314419"/>
            <a:ext cx="458780"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3</a:t>
            </a:r>
            <a:endParaRPr lang="zh-CN" altLang="en-US" sz="2133" baseline="-25000" dirty="0">
              <a:solidFill>
                <a:srgbClr val="7030A0"/>
              </a:solidFill>
              <a:latin typeface="Times New Roman" pitchFamily="18" charset="0"/>
              <a:cs typeface="Times New Roman" pitchFamily="18" charset="0"/>
            </a:endParaRPr>
          </a:p>
        </p:txBody>
      </p:sp>
      <p:sp>
        <p:nvSpPr>
          <p:cNvPr id="33" name="TextBox 32"/>
          <p:cNvSpPr txBox="1"/>
          <p:nvPr/>
        </p:nvSpPr>
        <p:spPr>
          <a:xfrm>
            <a:off x="4040029" y="2276872"/>
            <a:ext cx="458780"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endParaRPr lang="zh-CN" altLang="en-US" sz="2133" baseline="-25000" dirty="0">
              <a:solidFill>
                <a:srgbClr val="7030A0"/>
              </a:solidFill>
              <a:latin typeface="Times New Roman" pitchFamily="18" charset="0"/>
              <a:cs typeface="Times New Roman" pitchFamily="18" charset="0"/>
            </a:endParaRPr>
          </a:p>
        </p:txBody>
      </p:sp>
      <p:sp>
        <p:nvSpPr>
          <p:cNvPr id="34" name="TextBox 33"/>
          <p:cNvSpPr txBox="1"/>
          <p:nvPr/>
        </p:nvSpPr>
        <p:spPr>
          <a:xfrm>
            <a:off x="2999115" y="3750288"/>
            <a:ext cx="489236"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r>
              <a:rPr lang="en-US" altLang="zh-CN" sz="2133" b="1" baseline="-25000" dirty="0">
                <a:latin typeface="Times New Roman" pitchFamily="18" charset="0"/>
                <a:cs typeface="Times New Roman" pitchFamily="18" charset="0"/>
              </a:rPr>
              <a:t>1</a:t>
            </a:r>
            <a:endParaRPr lang="zh-CN" altLang="en-US" sz="2133" b="1" baseline="-25000" dirty="0">
              <a:latin typeface="Times New Roman" pitchFamily="18" charset="0"/>
              <a:cs typeface="Times New Roman" pitchFamily="18" charset="0"/>
            </a:endParaRPr>
          </a:p>
        </p:txBody>
      </p:sp>
      <p:sp>
        <p:nvSpPr>
          <p:cNvPr id="35" name="TextBox 34"/>
          <p:cNvSpPr txBox="1"/>
          <p:nvPr/>
        </p:nvSpPr>
        <p:spPr>
          <a:xfrm>
            <a:off x="4069171" y="3011399"/>
            <a:ext cx="489236"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r>
              <a:rPr lang="en-US" altLang="zh-CN" sz="2133" b="1" baseline="-25000" dirty="0">
                <a:latin typeface="Times New Roman" pitchFamily="18" charset="0"/>
                <a:cs typeface="Times New Roman" pitchFamily="18" charset="0"/>
              </a:rPr>
              <a:t>2</a:t>
            </a:r>
            <a:endParaRPr lang="zh-CN" altLang="en-US" sz="2133" b="1" baseline="-25000" dirty="0">
              <a:latin typeface="Times New Roman" pitchFamily="18" charset="0"/>
              <a:cs typeface="Times New Roman" pitchFamily="18" charset="0"/>
            </a:endParaRPr>
          </a:p>
        </p:txBody>
      </p:sp>
      <p:sp>
        <p:nvSpPr>
          <p:cNvPr id="36" name="TextBox 35"/>
          <p:cNvSpPr txBox="1"/>
          <p:nvPr/>
        </p:nvSpPr>
        <p:spPr>
          <a:xfrm>
            <a:off x="4567643" y="3742439"/>
            <a:ext cx="489236"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r>
              <a:rPr lang="en-US" altLang="zh-CN" sz="2133" b="1" baseline="-25000" dirty="0">
                <a:latin typeface="Times New Roman" pitchFamily="18" charset="0"/>
                <a:cs typeface="Times New Roman" pitchFamily="18" charset="0"/>
              </a:rPr>
              <a:t>3</a:t>
            </a:r>
            <a:endParaRPr lang="zh-CN" altLang="en-US" sz="2133" b="1" baseline="-25000" dirty="0">
              <a:latin typeface="Times New Roman" pitchFamily="18" charset="0"/>
              <a:cs typeface="Times New Roman" pitchFamily="18" charset="0"/>
            </a:endParaRPr>
          </a:p>
        </p:txBody>
      </p:sp>
      <p:cxnSp>
        <p:nvCxnSpPr>
          <p:cNvPr id="63" name="直接箭头连接符 62"/>
          <p:cNvCxnSpPr/>
          <p:nvPr/>
        </p:nvCxnSpPr>
        <p:spPr>
          <a:xfrm>
            <a:off x="2666941" y="5414917"/>
            <a:ext cx="18964" cy="1086424"/>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492688" y="6238301"/>
            <a:ext cx="580608" cy="420564"/>
          </a:xfrm>
          <a:prstGeom prst="rect">
            <a:avLst/>
          </a:prstGeom>
          <a:noFill/>
        </p:spPr>
        <p:txBody>
          <a:bodyPr wrap="none" rtlCol="0">
            <a:spAutoFit/>
          </a:bodyPr>
          <a:lstStyle/>
          <a:p>
            <a:r>
              <a:rPr lang="en-US" altLang="zh-CN" sz="2133" b="1" i="1" dirty="0" err="1">
                <a:solidFill>
                  <a:srgbClr val="C00000"/>
                </a:solidFill>
                <a:latin typeface="Times New Roman" pitchFamily="18" charset="0"/>
                <a:cs typeface="Times New Roman" pitchFamily="18" charset="0"/>
              </a:rPr>
              <a:t>F</a:t>
            </a:r>
            <a:r>
              <a:rPr lang="en-US" altLang="zh-CN" sz="2133" b="1" i="1" baseline="-25000" dirty="0" err="1">
                <a:solidFill>
                  <a:srgbClr val="C00000"/>
                </a:solidFill>
                <a:latin typeface="Times New Roman" pitchFamily="18" charset="0"/>
                <a:cs typeface="Times New Roman" pitchFamily="18" charset="0"/>
              </a:rPr>
              <a:t>bB</a:t>
            </a:r>
            <a:endParaRPr lang="zh-CN" altLang="en-US" sz="2133" i="1" baseline="-25000" dirty="0">
              <a:solidFill>
                <a:srgbClr val="C00000"/>
              </a:solidFill>
              <a:latin typeface="Times New Roman" pitchFamily="18" charset="0"/>
              <a:cs typeface="Times New Roman" pitchFamily="18" charset="0"/>
            </a:endParaRPr>
          </a:p>
        </p:txBody>
      </p:sp>
      <p:sp>
        <p:nvSpPr>
          <p:cNvPr id="70" name="TextBox 69"/>
          <p:cNvSpPr txBox="1"/>
          <p:nvPr/>
        </p:nvSpPr>
        <p:spPr>
          <a:xfrm>
            <a:off x="2063552" y="6213309"/>
            <a:ext cx="580608" cy="420564"/>
          </a:xfrm>
          <a:prstGeom prst="rect">
            <a:avLst/>
          </a:prstGeom>
          <a:noFill/>
        </p:spPr>
        <p:txBody>
          <a:bodyPr wrap="none" rtlCol="0">
            <a:spAutoFit/>
          </a:bodyPr>
          <a:lstStyle/>
          <a:p>
            <a:r>
              <a:rPr lang="en-US" altLang="zh-CN" sz="2133" b="1" i="1" dirty="0" err="1">
                <a:solidFill>
                  <a:srgbClr val="C00000"/>
                </a:solidFill>
                <a:latin typeface="Times New Roman" pitchFamily="18" charset="0"/>
                <a:cs typeface="Times New Roman" pitchFamily="18" charset="0"/>
              </a:rPr>
              <a:t>F</a:t>
            </a:r>
            <a:r>
              <a:rPr lang="en-US" altLang="zh-CN" sz="2133" b="1" i="1" baseline="-25000" dirty="0" err="1">
                <a:solidFill>
                  <a:srgbClr val="C00000"/>
                </a:solidFill>
                <a:latin typeface="Times New Roman" pitchFamily="18" charset="0"/>
                <a:cs typeface="Times New Roman" pitchFamily="18" charset="0"/>
              </a:rPr>
              <a:t>bA</a:t>
            </a:r>
            <a:endParaRPr lang="zh-CN" altLang="en-US" sz="2133" i="1" baseline="-25000" dirty="0">
              <a:solidFill>
                <a:srgbClr val="C00000"/>
              </a:solidFill>
              <a:latin typeface="Times New Roman" pitchFamily="18" charset="0"/>
              <a:cs typeface="Times New Roman" pitchFamily="18" charset="0"/>
            </a:endParaRPr>
          </a:p>
        </p:txBody>
      </p:sp>
      <p:sp>
        <p:nvSpPr>
          <p:cNvPr id="80" name="矩形 79"/>
          <p:cNvSpPr/>
          <p:nvPr/>
        </p:nvSpPr>
        <p:spPr>
          <a:xfrm>
            <a:off x="1855983" y="1584381"/>
            <a:ext cx="5941050" cy="420564"/>
          </a:xfrm>
          <a:prstGeom prst="rect">
            <a:avLst/>
          </a:prstGeom>
        </p:spPr>
        <p:txBody>
          <a:bodyPr wrap="none">
            <a:spAutoFit/>
          </a:bodyPr>
          <a:lstStyle/>
          <a:p>
            <a:r>
              <a:rPr lang="zh-CN" altLang="en-US" sz="2133" b="1" dirty="0">
                <a:solidFill>
                  <a:srgbClr val="C00000"/>
                </a:solidFill>
                <a:ea typeface="仿宋"/>
              </a:rPr>
              <a:t>动平衡</a:t>
            </a:r>
            <a:r>
              <a:rPr lang="zh-CN" altLang="en-US" sz="2133" b="1" dirty="0">
                <a:solidFill>
                  <a:srgbClr val="000000"/>
                </a:solidFill>
                <a:ea typeface="仿宋"/>
              </a:rPr>
              <a:t>：消除惯性力和惯性力矩对机架的影响。</a:t>
            </a:r>
            <a:endParaRPr lang="zh-CN" altLang="en-US" sz="2133" b="1" dirty="0"/>
          </a:p>
        </p:txBody>
      </p:sp>
      <p:sp>
        <p:nvSpPr>
          <p:cNvPr id="48" name="矩形 47"/>
          <p:cNvSpPr/>
          <p:nvPr/>
        </p:nvSpPr>
        <p:spPr>
          <a:xfrm>
            <a:off x="2639634" y="4513475"/>
            <a:ext cx="60959" cy="90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矩形 49"/>
          <p:cNvSpPr/>
          <p:nvPr/>
        </p:nvSpPr>
        <p:spPr>
          <a:xfrm>
            <a:off x="5373246" y="4548213"/>
            <a:ext cx="60959" cy="90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56" name="直接箭头连接符 55"/>
          <p:cNvCxnSpPr/>
          <p:nvPr/>
        </p:nvCxnSpPr>
        <p:spPr>
          <a:xfrm flipH="1">
            <a:off x="5415042" y="5450488"/>
            <a:ext cx="1" cy="1265048"/>
          </a:xfrm>
          <a:prstGeom prst="straightConnector1">
            <a:avLst/>
          </a:prstGeom>
          <a:ln w="25400">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71532" y="5171196"/>
            <a:ext cx="611065" cy="420564"/>
          </a:xfrm>
          <a:prstGeom prst="rect">
            <a:avLst/>
          </a:prstGeom>
          <a:noFill/>
        </p:spPr>
        <p:txBody>
          <a:bodyPr wrap="none" rtlCol="0">
            <a:spAutoFit/>
          </a:bodyPr>
          <a:lstStyle/>
          <a:p>
            <a:r>
              <a:rPr lang="en-US" altLang="zh-CN" sz="2133" b="1" i="1" dirty="0" err="1">
                <a:solidFill>
                  <a:srgbClr val="C00000"/>
                </a:solidFill>
                <a:latin typeface="Times New Roman" pitchFamily="18" charset="0"/>
                <a:cs typeface="Times New Roman" pitchFamily="18" charset="0"/>
              </a:rPr>
              <a:t>m</a:t>
            </a:r>
            <a:r>
              <a:rPr lang="en-US" altLang="zh-CN" sz="2133" b="1" i="1" baseline="-25000" dirty="0" err="1">
                <a:solidFill>
                  <a:srgbClr val="C00000"/>
                </a:solidFill>
                <a:latin typeface="Times New Roman" pitchFamily="18" charset="0"/>
                <a:cs typeface="Times New Roman" pitchFamily="18" charset="0"/>
              </a:rPr>
              <a:t>bA</a:t>
            </a:r>
            <a:endParaRPr lang="zh-CN" altLang="en-US" sz="2133" i="1" baseline="-25000" dirty="0">
              <a:solidFill>
                <a:srgbClr val="C00000"/>
              </a:solidFill>
              <a:latin typeface="Times New Roman" pitchFamily="18" charset="0"/>
              <a:cs typeface="Times New Roman" pitchFamily="18" charset="0"/>
            </a:endParaRPr>
          </a:p>
        </p:txBody>
      </p:sp>
      <p:sp>
        <p:nvSpPr>
          <p:cNvPr id="59" name="TextBox 58"/>
          <p:cNvSpPr txBox="1"/>
          <p:nvPr/>
        </p:nvSpPr>
        <p:spPr>
          <a:xfrm>
            <a:off x="5650642" y="5204877"/>
            <a:ext cx="611065" cy="420564"/>
          </a:xfrm>
          <a:prstGeom prst="rect">
            <a:avLst/>
          </a:prstGeom>
          <a:noFill/>
        </p:spPr>
        <p:txBody>
          <a:bodyPr wrap="none" rtlCol="0">
            <a:spAutoFit/>
          </a:bodyPr>
          <a:lstStyle/>
          <a:p>
            <a:r>
              <a:rPr lang="en-US" altLang="zh-CN" sz="2133" b="1" i="1" dirty="0" err="1">
                <a:solidFill>
                  <a:srgbClr val="C00000"/>
                </a:solidFill>
                <a:latin typeface="Times New Roman" pitchFamily="18" charset="0"/>
                <a:cs typeface="Times New Roman" pitchFamily="18" charset="0"/>
              </a:rPr>
              <a:t>m</a:t>
            </a:r>
            <a:r>
              <a:rPr lang="en-US" altLang="zh-CN" sz="2133" b="1" i="1" baseline="-25000" dirty="0" err="1">
                <a:solidFill>
                  <a:srgbClr val="C00000"/>
                </a:solidFill>
                <a:latin typeface="Times New Roman" pitchFamily="18" charset="0"/>
                <a:cs typeface="Times New Roman" pitchFamily="18" charset="0"/>
              </a:rPr>
              <a:t>bB</a:t>
            </a:r>
            <a:endParaRPr lang="zh-CN" altLang="en-US" sz="2133" i="1" baseline="-25000" dirty="0">
              <a:solidFill>
                <a:srgbClr val="C00000"/>
              </a:solidFill>
              <a:latin typeface="Times New Roman" pitchFamily="18" charset="0"/>
              <a:cs typeface="Times New Roman" pitchFamily="18" charset="0"/>
            </a:endParaRPr>
          </a:p>
        </p:txBody>
      </p:sp>
      <p:sp>
        <p:nvSpPr>
          <p:cNvPr id="37" name="TextBox 36"/>
          <p:cNvSpPr txBox="1"/>
          <p:nvPr/>
        </p:nvSpPr>
        <p:spPr>
          <a:xfrm>
            <a:off x="7308932" y="2707766"/>
            <a:ext cx="3565115" cy="420564"/>
          </a:xfrm>
          <a:prstGeom prst="rect">
            <a:avLst/>
          </a:prstGeom>
          <a:noFill/>
        </p:spPr>
        <p:txBody>
          <a:bodyPr wrap="squar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1 </a:t>
            </a:r>
            <a:r>
              <a:rPr lang="en-US" altLang="zh-CN" sz="2133" b="1" i="1" dirty="0">
                <a:latin typeface="Times New Roman" pitchFamily="18" charset="0"/>
                <a:cs typeface="Times New Roman" pitchFamily="18" charset="0"/>
              </a:rPr>
              <a:t>+</a:t>
            </a:r>
            <a:r>
              <a:rPr lang="en-US" altLang="zh-CN" sz="2133" b="1" i="1" dirty="0">
                <a:solidFill>
                  <a:srgbClr val="7030A0"/>
                </a:solidFill>
                <a:latin typeface="Times New Roman" pitchFamily="18" charset="0"/>
                <a:cs typeface="Times New Roman" pitchFamily="18" charset="0"/>
              </a:rPr>
              <a:t> F</a:t>
            </a:r>
            <a:r>
              <a:rPr lang="en-US" altLang="zh-CN" sz="2133" baseline="-25000" dirty="0">
                <a:solidFill>
                  <a:srgbClr val="7030A0"/>
                </a:solidFill>
                <a:latin typeface="Times New Roman" pitchFamily="18" charset="0"/>
                <a:cs typeface="Times New Roman" pitchFamily="18" charset="0"/>
              </a:rPr>
              <a:t>2 </a:t>
            </a:r>
            <a:r>
              <a:rPr lang="en-US" altLang="zh-CN" sz="2133" b="1" i="1" dirty="0">
                <a:latin typeface="Times New Roman" pitchFamily="18" charset="0"/>
                <a:cs typeface="Times New Roman" pitchFamily="18" charset="0"/>
              </a:rPr>
              <a:t>+</a:t>
            </a:r>
            <a:r>
              <a:rPr lang="en-US" altLang="zh-CN" sz="2133" b="1" i="1" dirty="0">
                <a:solidFill>
                  <a:srgbClr val="7030A0"/>
                </a:solidFill>
                <a:latin typeface="Times New Roman" pitchFamily="18" charset="0"/>
                <a:cs typeface="Times New Roman" pitchFamily="18" charset="0"/>
              </a:rPr>
              <a:t> F</a:t>
            </a:r>
            <a:r>
              <a:rPr lang="en-US" altLang="zh-CN" sz="2133" baseline="-25000" dirty="0">
                <a:solidFill>
                  <a:srgbClr val="7030A0"/>
                </a:solidFill>
                <a:latin typeface="Times New Roman" pitchFamily="18" charset="0"/>
                <a:cs typeface="Times New Roman" pitchFamily="18" charset="0"/>
              </a:rPr>
              <a:t>3 </a:t>
            </a:r>
            <a:r>
              <a:rPr lang="en-US" altLang="zh-CN" sz="2133" b="1" i="1" dirty="0">
                <a:latin typeface="Times New Roman" pitchFamily="18" charset="0"/>
                <a:cs typeface="Times New Roman" pitchFamily="18" charset="0"/>
              </a:rPr>
              <a:t>+</a:t>
            </a:r>
            <a:r>
              <a:rPr lang="en-US" altLang="zh-CN" sz="2133" b="1" i="1" dirty="0">
                <a:solidFill>
                  <a:srgbClr val="7030A0"/>
                </a:solidFill>
                <a:latin typeface="Times New Roman" pitchFamily="18" charset="0"/>
                <a:cs typeface="Times New Roman" pitchFamily="18" charset="0"/>
              </a:rPr>
              <a:t> </a:t>
            </a:r>
            <a:r>
              <a:rPr lang="en-US" altLang="zh-CN" sz="2133" b="1" i="1" dirty="0" err="1">
                <a:solidFill>
                  <a:srgbClr val="C00000"/>
                </a:solidFill>
                <a:latin typeface="Times New Roman" pitchFamily="18" charset="0"/>
                <a:cs typeface="Times New Roman" pitchFamily="18" charset="0"/>
              </a:rPr>
              <a:t>F</a:t>
            </a:r>
            <a:r>
              <a:rPr lang="en-US" altLang="zh-CN" sz="2133" baseline="-25000" dirty="0" err="1">
                <a:solidFill>
                  <a:srgbClr val="C00000"/>
                </a:solidFill>
                <a:latin typeface="Times New Roman" pitchFamily="18" charset="0"/>
                <a:cs typeface="Times New Roman" pitchFamily="18" charset="0"/>
              </a:rPr>
              <a:t>bA</a:t>
            </a:r>
            <a:r>
              <a:rPr lang="en-US" altLang="zh-CN" sz="2133" baseline="-25000" dirty="0">
                <a:solidFill>
                  <a:srgbClr val="7030A0"/>
                </a:solidFill>
                <a:latin typeface="Times New Roman" pitchFamily="18" charset="0"/>
                <a:cs typeface="Times New Roman" pitchFamily="18" charset="0"/>
              </a:rPr>
              <a:t> </a:t>
            </a:r>
            <a:r>
              <a:rPr lang="en-US" altLang="zh-CN" sz="2133" b="1" dirty="0">
                <a:latin typeface="Times New Roman" pitchFamily="18" charset="0"/>
                <a:cs typeface="Times New Roman" pitchFamily="18" charset="0"/>
              </a:rPr>
              <a:t>+</a:t>
            </a:r>
            <a:r>
              <a:rPr lang="en-US" altLang="zh-CN" sz="2133" b="1" dirty="0">
                <a:solidFill>
                  <a:srgbClr val="7030A0"/>
                </a:solidFill>
                <a:latin typeface="Times New Roman" pitchFamily="18" charset="0"/>
                <a:cs typeface="Times New Roman" pitchFamily="18" charset="0"/>
              </a:rPr>
              <a:t> </a:t>
            </a:r>
            <a:r>
              <a:rPr lang="en-US" altLang="zh-CN" sz="2133" b="1" i="1" dirty="0" err="1">
                <a:solidFill>
                  <a:srgbClr val="C00000"/>
                </a:solidFill>
                <a:latin typeface="Times New Roman" pitchFamily="18" charset="0"/>
                <a:cs typeface="Times New Roman" pitchFamily="18" charset="0"/>
              </a:rPr>
              <a:t>F</a:t>
            </a:r>
            <a:r>
              <a:rPr lang="en-US" altLang="zh-CN" sz="2133" baseline="-25000" dirty="0" err="1">
                <a:solidFill>
                  <a:srgbClr val="C00000"/>
                </a:solidFill>
                <a:latin typeface="Times New Roman" pitchFamily="18" charset="0"/>
                <a:cs typeface="Times New Roman" pitchFamily="18" charset="0"/>
              </a:rPr>
              <a:t>bB</a:t>
            </a:r>
            <a:r>
              <a:rPr lang="en-US" altLang="zh-CN" sz="2133" b="1" dirty="0">
                <a:latin typeface="Times New Roman" pitchFamily="18" charset="0"/>
                <a:cs typeface="Times New Roman" pitchFamily="18" charset="0"/>
              </a:rPr>
              <a:t>= 0</a:t>
            </a:r>
            <a:endParaRPr lang="zh-CN" altLang="en-US" sz="2133" baseline="-25000" dirty="0">
              <a:latin typeface="Times New Roman" pitchFamily="18" charset="0"/>
              <a:cs typeface="Times New Roman" pitchFamily="18" charset="0"/>
            </a:endParaRPr>
          </a:p>
        </p:txBody>
      </p:sp>
      <p:cxnSp>
        <p:nvCxnSpPr>
          <p:cNvPr id="4" name="直接连接符 3"/>
          <p:cNvCxnSpPr/>
          <p:nvPr/>
        </p:nvCxnSpPr>
        <p:spPr>
          <a:xfrm>
            <a:off x="4044053" y="3462804"/>
            <a:ext cx="0" cy="17083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645538" y="4641218"/>
            <a:ext cx="2769505" cy="555967"/>
            <a:chOff x="1984153" y="3480913"/>
            <a:chExt cx="2077129" cy="416975"/>
          </a:xfrm>
        </p:grpSpPr>
        <p:cxnSp>
          <p:nvCxnSpPr>
            <p:cNvPr id="39" name="直接连接符 38"/>
            <p:cNvCxnSpPr>
              <a:stCxn id="5" idx="2"/>
            </p:cNvCxnSpPr>
            <p:nvPr/>
          </p:nvCxnSpPr>
          <p:spPr>
            <a:xfrm flipH="1">
              <a:off x="2421808" y="3486368"/>
              <a:ext cx="4188" cy="4115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3607399" y="3486368"/>
              <a:ext cx="4188" cy="4115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421632" y="3749512"/>
              <a:ext cx="615647" cy="1527"/>
            </a:xfrm>
            <a:prstGeom prst="line">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3017452" y="3747803"/>
              <a:ext cx="582440" cy="3236"/>
            </a:xfrm>
            <a:prstGeom prst="line">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599892" y="3754275"/>
              <a:ext cx="461390" cy="0"/>
            </a:xfrm>
            <a:prstGeom prst="line">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984153" y="3747803"/>
              <a:ext cx="447005" cy="1709"/>
            </a:xfrm>
            <a:prstGeom prst="line">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092134" y="3480913"/>
              <a:ext cx="233478" cy="253915"/>
            </a:xfrm>
            <a:prstGeom prst="rect">
              <a:avLst/>
            </a:prstGeom>
            <a:noFill/>
          </p:spPr>
          <p:txBody>
            <a:bodyPr wrap="none" rtlCol="0">
              <a:spAutoFit/>
            </a:bodyPr>
            <a:lstStyle/>
            <a:p>
              <a:r>
                <a:rPr lang="en-US" altLang="zh-CN" sz="1600" b="1" i="1" dirty="0">
                  <a:latin typeface="Times New Roman" pitchFamily="18" charset="0"/>
                  <a:cs typeface="Times New Roman" pitchFamily="18" charset="0"/>
                </a:rPr>
                <a:t>l</a:t>
              </a:r>
              <a:r>
                <a:rPr lang="en-US" altLang="zh-CN" sz="1600" b="1" baseline="-25000" dirty="0">
                  <a:latin typeface="Times New Roman" pitchFamily="18" charset="0"/>
                  <a:cs typeface="Times New Roman" pitchFamily="18" charset="0"/>
                </a:rPr>
                <a:t>1</a:t>
              </a:r>
              <a:endParaRPr lang="zh-CN" altLang="en-US" sz="1600" b="1" baseline="-25000" dirty="0">
                <a:latin typeface="Times New Roman" pitchFamily="18" charset="0"/>
                <a:cs typeface="Times New Roman" pitchFamily="18" charset="0"/>
              </a:endParaRPr>
            </a:p>
          </p:txBody>
        </p:sp>
        <p:sp>
          <p:nvSpPr>
            <p:cNvPr id="60" name="TextBox 59"/>
            <p:cNvSpPr txBox="1"/>
            <p:nvPr/>
          </p:nvSpPr>
          <p:spPr>
            <a:xfrm>
              <a:off x="2589833" y="3486368"/>
              <a:ext cx="233478" cy="253915"/>
            </a:xfrm>
            <a:prstGeom prst="rect">
              <a:avLst/>
            </a:prstGeom>
            <a:noFill/>
          </p:spPr>
          <p:txBody>
            <a:bodyPr wrap="none" rtlCol="0">
              <a:spAutoFit/>
            </a:bodyPr>
            <a:lstStyle/>
            <a:p>
              <a:r>
                <a:rPr lang="en-US" altLang="zh-CN" sz="1600" b="1" i="1" dirty="0">
                  <a:latin typeface="Times New Roman" pitchFamily="18" charset="0"/>
                  <a:cs typeface="Times New Roman" pitchFamily="18" charset="0"/>
                </a:rPr>
                <a:t>l</a:t>
              </a:r>
              <a:r>
                <a:rPr lang="en-US" altLang="zh-CN" sz="1600" b="1" baseline="-25000" dirty="0">
                  <a:latin typeface="Times New Roman" pitchFamily="18" charset="0"/>
                  <a:cs typeface="Times New Roman" pitchFamily="18" charset="0"/>
                </a:rPr>
                <a:t>2</a:t>
              </a:r>
              <a:endParaRPr lang="zh-CN" altLang="en-US" sz="1600" b="1" baseline="-25000" dirty="0">
                <a:latin typeface="Times New Roman" pitchFamily="18" charset="0"/>
                <a:cs typeface="Times New Roman" pitchFamily="18" charset="0"/>
              </a:endParaRPr>
            </a:p>
          </p:txBody>
        </p:sp>
        <p:sp>
          <p:nvSpPr>
            <p:cNvPr id="61" name="TextBox 60"/>
            <p:cNvSpPr txBox="1"/>
            <p:nvPr/>
          </p:nvSpPr>
          <p:spPr>
            <a:xfrm>
              <a:off x="3140628" y="3480913"/>
              <a:ext cx="233478" cy="253915"/>
            </a:xfrm>
            <a:prstGeom prst="rect">
              <a:avLst/>
            </a:prstGeom>
            <a:noFill/>
          </p:spPr>
          <p:txBody>
            <a:bodyPr wrap="none" rtlCol="0">
              <a:spAutoFit/>
            </a:bodyPr>
            <a:lstStyle/>
            <a:p>
              <a:r>
                <a:rPr lang="en-US" altLang="zh-CN" sz="1600" b="1" i="1" dirty="0">
                  <a:latin typeface="Times New Roman" pitchFamily="18" charset="0"/>
                  <a:cs typeface="Times New Roman" pitchFamily="18" charset="0"/>
                </a:rPr>
                <a:t>l</a:t>
              </a:r>
              <a:r>
                <a:rPr lang="en-US" altLang="zh-CN" sz="1600" b="1" baseline="-25000" dirty="0">
                  <a:latin typeface="Times New Roman" pitchFamily="18" charset="0"/>
                  <a:cs typeface="Times New Roman" pitchFamily="18" charset="0"/>
                </a:rPr>
                <a:t>3</a:t>
              </a:r>
              <a:endParaRPr lang="zh-CN" altLang="en-US" sz="1600" b="1" baseline="-25000" dirty="0">
                <a:latin typeface="Times New Roman" pitchFamily="18" charset="0"/>
                <a:cs typeface="Times New Roman" pitchFamily="18" charset="0"/>
              </a:endParaRPr>
            </a:p>
          </p:txBody>
        </p:sp>
        <p:sp>
          <p:nvSpPr>
            <p:cNvPr id="62" name="TextBox 61"/>
            <p:cNvSpPr txBox="1"/>
            <p:nvPr/>
          </p:nvSpPr>
          <p:spPr>
            <a:xfrm>
              <a:off x="3697772" y="3480913"/>
              <a:ext cx="233478" cy="253915"/>
            </a:xfrm>
            <a:prstGeom prst="rect">
              <a:avLst/>
            </a:prstGeom>
            <a:noFill/>
          </p:spPr>
          <p:txBody>
            <a:bodyPr wrap="none" rtlCol="0">
              <a:spAutoFit/>
            </a:bodyPr>
            <a:lstStyle/>
            <a:p>
              <a:r>
                <a:rPr lang="en-US" altLang="zh-CN" sz="1600" b="1" i="1" dirty="0">
                  <a:latin typeface="Times New Roman" pitchFamily="18" charset="0"/>
                  <a:cs typeface="Times New Roman" pitchFamily="18" charset="0"/>
                </a:rPr>
                <a:t>l</a:t>
              </a:r>
              <a:r>
                <a:rPr lang="en-US" altLang="zh-CN" sz="1600" b="1" baseline="-25000" dirty="0">
                  <a:latin typeface="Times New Roman" pitchFamily="18" charset="0"/>
                  <a:cs typeface="Times New Roman" pitchFamily="18" charset="0"/>
                </a:rPr>
                <a:t>4</a:t>
              </a:r>
              <a:endParaRPr lang="zh-CN" altLang="en-US" sz="1600" b="1" baseline="-25000" dirty="0">
                <a:latin typeface="Times New Roman" pitchFamily="18" charset="0"/>
                <a:cs typeface="Times New Roman" pitchFamily="18" charset="0"/>
              </a:endParaRPr>
            </a:p>
          </p:txBody>
        </p:sp>
      </p:grpSp>
      <p:sp>
        <p:nvSpPr>
          <p:cNvPr id="65" name="TextBox 64"/>
          <p:cNvSpPr txBox="1"/>
          <p:nvPr/>
        </p:nvSpPr>
        <p:spPr>
          <a:xfrm>
            <a:off x="6134317" y="3745681"/>
            <a:ext cx="5914344" cy="420564"/>
          </a:xfrm>
          <a:prstGeom prst="rect">
            <a:avLst/>
          </a:prstGeom>
          <a:noFill/>
        </p:spPr>
        <p:txBody>
          <a:bodyPr wrap="square" rtlCol="0">
            <a:spAutoFit/>
          </a:bodyPr>
          <a:lstStyle/>
          <a:p>
            <a:r>
              <a:rPr lang="en-US" altLang="zh-CN" sz="2133" b="1" i="1" dirty="0" err="1">
                <a:solidFill>
                  <a:srgbClr val="C00000"/>
                </a:solidFill>
                <a:latin typeface="Times New Roman" pitchFamily="18" charset="0"/>
                <a:cs typeface="Times New Roman" pitchFamily="18" charset="0"/>
              </a:rPr>
              <a:t>F</a:t>
            </a:r>
            <a:r>
              <a:rPr lang="en-US" altLang="zh-CN" sz="2133" baseline="-25000" dirty="0" err="1">
                <a:solidFill>
                  <a:srgbClr val="C00000"/>
                </a:solidFill>
                <a:latin typeface="Times New Roman" pitchFamily="18" charset="0"/>
                <a:cs typeface="Times New Roman" pitchFamily="18" charset="0"/>
              </a:rPr>
              <a:t>bA</a:t>
            </a:r>
            <a:r>
              <a:rPr lang="en-US" altLang="zh-CN" sz="2133" b="1" dirty="0">
                <a:latin typeface="Times New Roman" pitchFamily="18" charset="0"/>
                <a:cs typeface="Times New Roman" pitchFamily="18" charset="0"/>
              </a:rPr>
              <a:t>(</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1</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2</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3</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4</a:t>
            </a:r>
            <a:r>
              <a:rPr lang="en-US" altLang="zh-CN" sz="2133" b="1" dirty="0">
                <a:latin typeface="Times New Roman" pitchFamily="18" charset="0"/>
                <a:cs typeface="Times New Roman" pitchFamily="18" charset="0"/>
              </a:rPr>
              <a:t>)</a:t>
            </a:r>
            <a:r>
              <a:rPr lang="en-US" altLang="zh-CN" sz="2133" b="1" i="1" dirty="0">
                <a:latin typeface="Times New Roman" pitchFamily="18" charset="0"/>
                <a:cs typeface="Times New Roman" pitchFamily="18" charset="0"/>
              </a:rPr>
              <a:t> </a:t>
            </a:r>
            <a:r>
              <a:rPr lang="en-US" altLang="zh-CN" sz="2133" b="1" dirty="0">
                <a:latin typeface="Times New Roman" pitchFamily="18" charset="0"/>
                <a:cs typeface="Times New Roman" pitchFamily="18" charset="0"/>
              </a:rPr>
              <a:t>= </a:t>
            </a:r>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1</a:t>
            </a:r>
            <a:r>
              <a:rPr lang="en-US" altLang="zh-CN" sz="2133" b="1" dirty="0">
                <a:latin typeface="Times New Roman" pitchFamily="18" charset="0"/>
                <a:cs typeface="Times New Roman" pitchFamily="18" charset="0"/>
              </a:rPr>
              <a:t>(</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2</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3</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4</a:t>
            </a:r>
            <a:r>
              <a:rPr lang="en-US" altLang="zh-CN" sz="2133" b="1" dirty="0">
                <a:latin typeface="Times New Roman" pitchFamily="18" charset="0"/>
                <a:cs typeface="Times New Roman" pitchFamily="18" charset="0"/>
              </a:rPr>
              <a:t>)</a:t>
            </a:r>
            <a:r>
              <a:rPr lang="en-US" altLang="zh-CN" sz="2133" b="1" i="1" dirty="0">
                <a:latin typeface="Times New Roman" pitchFamily="18" charset="0"/>
                <a:cs typeface="Times New Roman" pitchFamily="18" charset="0"/>
              </a:rPr>
              <a:t> </a:t>
            </a:r>
            <a:r>
              <a:rPr lang="en-US" altLang="zh-CN" sz="2133" b="1" i="1" dirty="0">
                <a:latin typeface="Times New Roman" pitchFamily="18" charset="0"/>
                <a:cs typeface="Times New Roman" pitchFamily="18" charset="0"/>
              </a:rPr>
              <a:t>+</a:t>
            </a:r>
            <a:r>
              <a:rPr lang="en-US" altLang="zh-CN" sz="2133" b="1" i="1" dirty="0">
                <a:solidFill>
                  <a:srgbClr val="7030A0"/>
                </a:solidFill>
                <a:latin typeface="Times New Roman" pitchFamily="18" charset="0"/>
                <a:cs typeface="Times New Roman" pitchFamily="18" charset="0"/>
              </a:rPr>
              <a:t> </a:t>
            </a:r>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r>
              <a:rPr lang="en-US" altLang="zh-CN" sz="2133" b="1" dirty="0">
                <a:latin typeface="Times New Roman" pitchFamily="18" charset="0"/>
                <a:cs typeface="Times New Roman" pitchFamily="18" charset="0"/>
              </a:rPr>
              <a:t>(</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3</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4</a:t>
            </a:r>
            <a:r>
              <a:rPr lang="en-US" altLang="zh-CN" sz="2133" b="1" dirty="0">
                <a:latin typeface="Times New Roman" pitchFamily="18" charset="0"/>
                <a:cs typeface="Times New Roman" pitchFamily="18" charset="0"/>
              </a:rPr>
              <a:t>)</a:t>
            </a:r>
            <a:r>
              <a:rPr lang="en-US" altLang="zh-CN" sz="2133" b="1" i="1" dirty="0">
                <a:solidFill>
                  <a:srgbClr val="7030A0"/>
                </a:solidFill>
                <a:latin typeface="Times New Roman" pitchFamily="18" charset="0"/>
                <a:cs typeface="Times New Roman" pitchFamily="18" charset="0"/>
              </a:rPr>
              <a:t> </a:t>
            </a:r>
            <a:r>
              <a:rPr lang="en-US" altLang="zh-CN" sz="2133" b="1" i="1" dirty="0">
                <a:latin typeface="Times New Roman" pitchFamily="18" charset="0"/>
                <a:cs typeface="Times New Roman" pitchFamily="18" charset="0"/>
              </a:rPr>
              <a:t>+ </a:t>
            </a:r>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3</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4</a:t>
            </a:r>
            <a:endParaRPr lang="zh-CN" altLang="en-US" sz="2133" baseline="-25000" dirty="0">
              <a:latin typeface="Times New Roman" pitchFamily="18" charset="0"/>
              <a:cs typeface="Times New Roman" pitchFamily="18" charset="0"/>
            </a:endParaRPr>
          </a:p>
        </p:txBody>
      </p:sp>
      <p:sp>
        <p:nvSpPr>
          <p:cNvPr id="38" name="矩形 37"/>
          <p:cNvSpPr/>
          <p:nvPr/>
        </p:nvSpPr>
        <p:spPr>
          <a:xfrm>
            <a:off x="5824682" y="2276872"/>
            <a:ext cx="1555234" cy="420564"/>
          </a:xfrm>
          <a:prstGeom prst="rect">
            <a:avLst/>
          </a:prstGeom>
        </p:spPr>
        <p:txBody>
          <a:bodyPr wrap="none">
            <a:spAutoFit/>
          </a:bodyPr>
          <a:lstStyle/>
          <a:p>
            <a:r>
              <a:rPr lang="zh-CN" altLang="en-US" sz="2133" b="1" dirty="0">
                <a:solidFill>
                  <a:srgbClr val="000000"/>
                </a:solidFill>
                <a:ea typeface="仿宋"/>
              </a:rPr>
              <a:t>惯性力</a:t>
            </a:r>
            <a:r>
              <a:rPr lang="zh-CN" altLang="en-US" sz="2133" b="1" dirty="0">
                <a:solidFill>
                  <a:srgbClr val="000000"/>
                </a:solidFill>
                <a:ea typeface="仿宋"/>
              </a:rPr>
              <a:t>平衡</a:t>
            </a:r>
            <a:endParaRPr lang="zh-CN" altLang="en-US" sz="2133" dirty="0"/>
          </a:p>
        </p:txBody>
      </p:sp>
      <p:sp>
        <p:nvSpPr>
          <p:cNvPr id="67" name="矩形 66"/>
          <p:cNvSpPr/>
          <p:nvPr/>
        </p:nvSpPr>
        <p:spPr>
          <a:xfrm>
            <a:off x="5824682" y="3237101"/>
            <a:ext cx="1829347" cy="420564"/>
          </a:xfrm>
          <a:prstGeom prst="rect">
            <a:avLst/>
          </a:prstGeom>
        </p:spPr>
        <p:txBody>
          <a:bodyPr wrap="none">
            <a:spAutoFit/>
          </a:bodyPr>
          <a:lstStyle/>
          <a:p>
            <a:r>
              <a:rPr lang="zh-CN" altLang="en-US" sz="2133" b="1" dirty="0">
                <a:solidFill>
                  <a:srgbClr val="000000"/>
                </a:solidFill>
                <a:ea typeface="仿宋"/>
              </a:rPr>
              <a:t>惯性力矩平衡</a:t>
            </a:r>
            <a:endParaRPr lang="zh-CN" altLang="en-US" sz="2133" dirty="0"/>
          </a:p>
        </p:txBody>
      </p:sp>
      <p:sp>
        <p:nvSpPr>
          <p:cNvPr id="40" name="下箭头 39"/>
          <p:cNvSpPr/>
          <p:nvPr/>
        </p:nvSpPr>
        <p:spPr>
          <a:xfrm>
            <a:off x="8208235" y="3210308"/>
            <a:ext cx="60959" cy="133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8" name="下箭头 67"/>
          <p:cNvSpPr/>
          <p:nvPr/>
        </p:nvSpPr>
        <p:spPr>
          <a:xfrm>
            <a:off x="9056067" y="4210498"/>
            <a:ext cx="60959" cy="316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左大括号 42"/>
          <p:cNvSpPr/>
          <p:nvPr/>
        </p:nvSpPr>
        <p:spPr>
          <a:xfrm rot="16200000">
            <a:off x="8556545" y="4299264"/>
            <a:ext cx="208791" cy="84444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4" name="矩形 43"/>
          <p:cNvSpPr/>
          <p:nvPr/>
        </p:nvSpPr>
        <p:spPr>
          <a:xfrm>
            <a:off x="8676415" y="4853431"/>
            <a:ext cx="580608" cy="420564"/>
          </a:xfrm>
          <a:prstGeom prst="rect">
            <a:avLst/>
          </a:prstGeom>
        </p:spPr>
        <p:txBody>
          <a:bodyPr wrap="none">
            <a:spAutoFit/>
          </a:bodyPr>
          <a:lstStyle/>
          <a:p>
            <a:r>
              <a:rPr lang="en-US" altLang="zh-CN" sz="2133" b="1" i="1" dirty="0" err="1">
                <a:solidFill>
                  <a:srgbClr val="C00000"/>
                </a:solidFill>
                <a:latin typeface="Times New Roman" pitchFamily="18" charset="0"/>
                <a:cs typeface="Times New Roman" pitchFamily="18" charset="0"/>
              </a:rPr>
              <a:t>F</a:t>
            </a:r>
            <a:r>
              <a:rPr lang="en-US" altLang="zh-CN" sz="2133" baseline="-25000" dirty="0" err="1">
                <a:solidFill>
                  <a:srgbClr val="C00000"/>
                </a:solidFill>
                <a:latin typeface="Times New Roman" pitchFamily="18" charset="0"/>
                <a:cs typeface="Times New Roman" pitchFamily="18" charset="0"/>
              </a:rPr>
              <a:t>bB</a:t>
            </a:r>
            <a:endParaRPr lang="zh-CN" altLang="en-US" sz="2133" dirty="0"/>
          </a:p>
        </p:txBody>
      </p:sp>
      <p:sp>
        <p:nvSpPr>
          <p:cNvPr id="69" name="矩形 68"/>
          <p:cNvSpPr/>
          <p:nvPr/>
        </p:nvSpPr>
        <p:spPr>
          <a:xfrm>
            <a:off x="8143274" y="4857355"/>
            <a:ext cx="625043" cy="420564"/>
          </a:xfrm>
          <a:prstGeom prst="rect">
            <a:avLst/>
          </a:prstGeom>
        </p:spPr>
        <p:txBody>
          <a:bodyPr wrap="none">
            <a:spAutoFit/>
          </a:bodyPr>
          <a:lstStyle/>
          <a:p>
            <a:r>
              <a:rPr lang="en-US" altLang="zh-CN" sz="2133" b="1" i="1" dirty="0" err="1">
                <a:solidFill>
                  <a:srgbClr val="C00000"/>
                </a:solidFill>
                <a:latin typeface="Times New Roman" pitchFamily="18" charset="0"/>
                <a:cs typeface="Times New Roman" pitchFamily="18" charset="0"/>
              </a:rPr>
              <a:t>F</a:t>
            </a:r>
            <a:r>
              <a:rPr lang="en-US" altLang="zh-CN" sz="2133" baseline="-25000" dirty="0" err="1">
                <a:solidFill>
                  <a:srgbClr val="C00000"/>
                </a:solidFill>
                <a:latin typeface="Times New Roman" pitchFamily="18" charset="0"/>
                <a:cs typeface="Times New Roman" pitchFamily="18" charset="0"/>
              </a:rPr>
              <a:t>bA</a:t>
            </a:r>
            <a:r>
              <a:rPr lang="en-US" altLang="zh-CN" sz="2133" baseline="-25000" dirty="0">
                <a:solidFill>
                  <a:srgbClr val="7030A0"/>
                </a:solidFill>
                <a:latin typeface="Times New Roman" pitchFamily="18" charset="0"/>
                <a:cs typeface="Times New Roman" pitchFamily="18" charset="0"/>
              </a:rPr>
              <a:t> </a:t>
            </a:r>
            <a:endParaRPr lang="zh-CN" altLang="en-US" sz="2133" dirty="0"/>
          </a:p>
        </p:txBody>
      </p:sp>
      <p:sp>
        <p:nvSpPr>
          <p:cNvPr id="71" name="下箭头 70"/>
          <p:cNvSpPr/>
          <p:nvPr/>
        </p:nvSpPr>
        <p:spPr>
          <a:xfrm>
            <a:off x="8676415" y="5316227"/>
            <a:ext cx="85852" cy="530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 name="TextBox 71"/>
          <p:cNvSpPr txBox="1"/>
          <p:nvPr/>
        </p:nvSpPr>
        <p:spPr>
          <a:xfrm>
            <a:off x="8762268" y="5857309"/>
            <a:ext cx="611065" cy="420564"/>
          </a:xfrm>
          <a:prstGeom prst="rect">
            <a:avLst/>
          </a:prstGeom>
          <a:noFill/>
        </p:spPr>
        <p:txBody>
          <a:bodyPr wrap="none" rtlCol="0">
            <a:spAutoFit/>
          </a:bodyPr>
          <a:lstStyle/>
          <a:p>
            <a:r>
              <a:rPr lang="en-US" altLang="zh-CN" sz="2133" b="1" i="1" dirty="0" err="1">
                <a:solidFill>
                  <a:srgbClr val="C00000"/>
                </a:solidFill>
                <a:latin typeface="Times New Roman" pitchFamily="18" charset="0"/>
                <a:cs typeface="Times New Roman" pitchFamily="18" charset="0"/>
              </a:rPr>
              <a:t>m</a:t>
            </a:r>
            <a:r>
              <a:rPr lang="en-US" altLang="zh-CN" sz="2133" b="1" i="1" baseline="-25000" dirty="0" err="1">
                <a:solidFill>
                  <a:srgbClr val="C00000"/>
                </a:solidFill>
                <a:latin typeface="Times New Roman" pitchFamily="18" charset="0"/>
                <a:cs typeface="Times New Roman" pitchFamily="18" charset="0"/>
              </a:rPr>
              <a:t>bB</a:t>
            </a:r>
            <a:endParaRPr lang="zh-CN" altLang="en-US" sz="2133" i="1" baseline="-25000" dirty="0">
              <a:solidFill>
                <a:srgbClr val="C00000"/>
              </a:solidFill>
              <a:latin typeface="Times New Roman" pitchFamily="18" charset="0"/>
              <a:cs typeface="Times New Roman" pitchFamily="18" charset="0"/>
            </a:endParaRPr>
          </a:p>
        </p:txBody>
      </p:sp>
      <p:sp>
        <p:nvSpPr>
          <p:cNvPr id="73" name="TextBox 72"/>
          <p:cNvSpPr txBox="1"/>
          <p:nvPr/>
        </p:nvSpPr>
        <p:spPr>
          <a:xfrm>
            <a:off x="8112225" y="5847219"/>
            <a:ext cx="611065" cy="420564"/>
          </a:xfrm>
          <a:prstGeom prst="rect">
            <a:avLst/>
          </a:prstGeom>
          <a:noFill/>
        </p:spPr>
        <p:txBody>
          <a:bodyPr wrap="none" rtlCol="0">
            <a:spAutoFit/>
          </a:bodyPr>
          <a:lstStyle/>
          <a:p>
            <a:r>
              <a:rPr lang="en-US" altLang="zh-CN" sz="2133" b="1" i="1" dirty="0" err="1">
                <a:solidFill>
                  <a:srgbClr val="C00000"/>
                </a:solidFill>
                <a:latin typeface="Times New Roman" pitchFamily="18" charset="0"/>
                <a:cs typeface="Times New Roman" pitchFamily="18" charset="0"/>
              </a:rPr>
              <a:t>m</a:t>
            </a:r>
            <a:r>
              <a:rPr lang="en-US" altLang="zh-CN" sz="2133" b="1" i="1" baseline="-25000" dirty="0" err="1">
                <a:solidFill>
                  <a:srgbClr val="C00000"/>
                </a:solidFill>
                <a:latin typeface="Times New Roman" pitchFamily="18" charset="0"/>
                <a:cs typeface="Times New Roman" pitchFamily="18" charset="0"/>
              </a:rPr>
              <a:t>bA</a:t>
            </a:r>
            <a:endParaRPr lang="zh-CN" altLang="en-US" sz="2133" i="1" baseline="-25000" dirty="0">
              <a:solidFill>
                <a:srgbClr val="C00000"/>
              </a:solidFill>
              <a:latin typeface="Times New Roman" pitchFamily="18" charset="0"/>
              <a:cs typeface="Times New Roman" pitchFamily="18" charset="0"/>
            </a:endParaRPr>
          </a:p>
        </p:txBody>
      </p:sp>
      <p:sp>
        <p:nvSpPr>
          <p:cNvPr id="74" name="标题 1"/>
          <p:cNvSpPr txBox="1">
            <a:spLocks/>
          </p:cNvSpPr>
          <p:nvPr/>
        </p:nvSpPr>
        <p:spPr bwMode="auto">
          <a:xfrm>
            <a:off x="51308" y="680382"/>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smtClean="0"/>
              <a:t>动平衡</a:t>
            </a:r>
            <a:r>
              <a:rPr lang="zh-CN" altLang="en-US" sz="2800" b="1" dirty="0"/>
              <a:t>原理</a:t>
            </a:r>
            <a:endParaRPr lang="zh-CN" altLang="en-US" sz="2800" b="1" dirty="0"/>
          </a:p>
        </p:txBody>
      </p:sp>
      <p:sp>
        <p:nvSpPr>
          <p:cNvPr id="75" name="TextBox 74"/>
          <p:cNvSpPr txBox="1"/>
          <p:nvPr/>
        </p:nvSpPr>
        <p:spPr>
          <a:xfrm>
            <a:off x="2468599" y="3909053"/>
            <a:ext cx="367408"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A</a:t>
            </a:r>
          </a:p>
        </p:txBody>
      </p:sp>
      <p:sp>
        <p:nvSpPr>
          <p:cNvPr id="76" name="TextBox 75"/>
          <p:cNvSpPr txBox="1"/>
          <p:nvPr/>
        </p:nvSpPr>
        <p:spPr>
          <a:xfrm>
            <a:off x="5231904" y="3912301"/>
            <a:ext cx="367408"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B</a:t>
            </a:r>
          </a:p>
        </p:txBody>
      </p:sp>
      <p:sp>
        <p:nvSpPr>
          <p:cNvPr id="66"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转子动平衡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319184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500"/>
                                        <p:tgtEl>
                                          <p:spTgt spid="6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fade">
                                      <p:cBhvr>
                                        <p:cTn id="77" dur="500"/>
                                        <p:tgtEl>
                                          <p:spTgt spid="6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500"/>
                                        <p:tgtEl>
                                          <p:spTgt spid="7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 grpId="0" animBg="1"/>
      <p:bldP spid="64" grpId="0"/>
      <p:bldP spid="70" grpId="0"/>
      <p:bldP spid="48" grpId="0" animBg="1"/>
      <p:bldP spid="50" grpId="0" animBg="1"/>
      <p:bldP spid="58" grpId="0"/>
      <p:bldP spid="59" grpId="0"/>
      <p:bldP spid="37" grpId="0"/>
      <p:bldP spid="65" grpId="0"/>
      <p:bldP spid="38" grpId="0"/>
      <p:bldP spid="67" grpId="0"/>
      <p:bldP spid="40" grpId="0" animBg="1"/>
      <p:bldP spid="68" grpId="0" animBg="1"/>
      <p:bldP spid="43" grpId="0" animBg="1"/>
      <p:bldP spid="44" grpId="0"/>
      <p:bldP spid="69" grpId="0"/>
      <p:bldP spid="71" grpId="0" animBg="1"/>
      <p:bldP spid="72" grpId="0"/>
      <p:bldP spid="7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圆角矩形 107"/>
          <p:cNvSpPr/>
          <p:nvPr/>
        </p:nvSpPr>
        <p:spPr>
          <a:xfrm>
            <a:off x="10315175" y="5817197"/>
            <a:ext cx="1733024" cy="825367"/>
          </a:xfrm>
          <a:prstGeom prst="roundRect">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7" name="圆角矩形 106"/>
          <p:cNvSpPr/>
          <p:nvPr/>
        </p:nvSpPr>
        <p:spPr>
          <a:xfrm>
            <a:off x="8416196" y="5791797"/>
            <a:ext cx="1733024" cy="825367"/>
          </a:xfrm>
          <a:prstGeom prst="roundRect">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6" name="椭圆 75"/>
          <p:cNvSpPr/>
          <p:nvPr/>
        </p:nvSpPr>
        <p:spPr>
          <a:xfrm>
            <a:off x="4962172" y="4142431"/>
            <a:ext cx="402035" cy="384043"/>
          </a:xfrm>
          <a:prstGeom prst="ellipse">
            <a:avLst/>
          </a:prstGeom>
          <a:pattFill prst="wdUpDiag">
            <a:fgClr>
              <a:schemeClr val="accent1"/>
            </a:fgClr>
            <a:bgClr>
              <a:schemeClr val="accent5"/>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5" name="椭圆 74"/>
          <p:cNvSpPr/>
          <p:nvPr/>
        </p:nvSpPr>
        <p:spPr>
          <a:xfrm>
            <a:off x="2231371" y="4151209"/>
            <a:ext cx="402035" cy="384043"/>
          </a:xfrm>
          <a:prstGeom prst="ellipse">
            <a:avLst/>
          </a:prstGeom>
          <a:pattFill prst="wdUpDiag">
            <a:fgClr>
              <a:schemeClr val="accent1"/>
            </a:fgClr>
            <a:bgClr>
              <a:schemeClr val="accent5"/>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p:nvSpPr>
        <p:spPr>
          <a:xfrm>
            <a:off x="2762551" y="3962412"/>
            <a:ext cx="480053"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3242604" y="4071820"/>
            <a:ext cx="1085141" cy="48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p:nvSpPr>
        <p:spPr>
          <a:xfrm>
            <a:off x="4327746" y="3962412"/>
            <a:ext cx="480053"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p:nvSpPr>
        <p:spPr>
          <a:xfrm>
            <a:off x="2096351" y="5213638"/>
            <a:ext cx="672075" cy="34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4807799" y="5239454"/>
            <a:ext cx="672075" cy="34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3739145" y="4252420"/>
            <a:ext cx="145648" cy="14564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3" name="直接连接符 12"/>
          <p:cNvCxnSpPr/>
          <p:nvPr/>
        </p:nvCxnSpPr>
        <p:spPr>
          <a:xfrm>
            <a:off x="1824916" y="5398499"/>
            <a:ext cx="3985411"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976291" y="4326972"/>
            <a:ext cx="3438635"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808999" y="3330530"/>
            <a:ext cx="0" cy="988631"/>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807945" y="3318985"/>
            <a:ext cx="458780"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endParaRPr lang="zh-CN" altLang="en-US" sz="2133" baseline="-25000" dirty="0">
              <a:solidFill>
                <a:srgbClr val="7030A0"/>
              </a:solidFill>
              <a:latin typeface="Times New Roman" pitchFamily="18" charset="0"/>
              <a:cs typeface="Times New Roman" pitchFamily="18" charset="0"/>
            </a:endParaRPr>
          </a:p>
        </p:txBody>
      </p:sp>
      <p:sp>
        <p:nvSpPr>
          <p:cNvPr id="35" name="TextBox 34"/>
          <p:cNvSpPr txBox="1"/>
          <p:nvPr/>
        </p:nvSpPr>
        <p:spPr>
          <a:xfrm>
            <a:off x="3837087" y="4053512"/>
            <a:ext cx="489236"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r>
              <a:rPr lang="en-US" altLang="zh-CN" sz="2133" b="1" baseline="-25000" dirty="0">
                <a:latin typeface="Times New Roman" pitchFamily="18" charset="0"/>
                <a:cs typeface="Times New Roman" pitchFamily="18" charset="0"/>
              </a:rPr>
              <a:t>2</a:t>
            </a:r>
            <a:endParaRPr lang="zh-CN" altLang="en-US" sz="2133" b="1" baseline="-25000" dirty="0">
              <a:latin typeface="Times New Roman" pitchFamily="18" charset="0"/>
              <a:cs typeface="Times New Roman" pitchFamily="18" charset="0"/>
            </a:endParaRPr>
          </a:p>
        </p:txBody>
      </p:sp>
      <p:sp>
        <p:nvSpPr>
          <p:cNvPr id="80" name="矩形 79"/>
          <p:cNvSpPr/>
          <p:nvPr/>
        </p:nvSpPr>
        <p:spPr>
          <a:xfrm>
            <a:off x="1855983" y="1584381"/>
            <a:ext cx="5941050" cy="420564"/>
          </a:xfrm>
          <a:prstGeom prst="rect">
            <a:avLst/>
          </a:prstGeom>
        </p:spPr>
        <p:txBody>
          <a:bodyPr wrap="none">
            <a:spAutoFit/>
          </a:bodyPr>
          <a:lstStyle/>
          <a:p>
            <a:r>
              <a:rPr lang="zh-CN" altLang="en-US" sz="2133" b="1" dirty="0">
                <a:solidFill>
                  <a:srgbClr val="C00000"/>
                </a:solidFill>
                <a:ea typeface="仿宋"/>
              </a:rPr>
              <a:t>动平衡</a:t>
            </a:r>
            <a:r>
              <a:rPr lang="zh-CN" altLang="en-US" sz="2133" b="1" dirty="0">
                <a:solidFill>
                  <a:srgbClr val="000000"/>
                </a:solidFill>
                <a:ea typeface="仿宋"/>
              </a:rPr>
              <a:t>：消除惯性力和惯性力矩对机架的影响。</a:t>
            </a:r>
            <a:endParaRPr lang="zh-CN" altLang="en-US" sz="2133" b="1" dirty="0"/>
          </a:p>
        </p:txBody>
      </p:sp>
      <p:sp>
        <p:nvSpPr>
          <p:cNvPr id="37" name="TextBox 36"/>
          <p:cNvSpPr txBox="1"/>
          <p:nvPr/>
        </p:nvSpPr>
        <p:spPr>
          <a:xfrm>
            <a:off x="7321632" y="2276873"/>
            <a:ext cx="2009112" cy="420564"/>
          </a:xfrm>
          <a:prstGeom prst="rect">
            <a:avLst/>
          </a:prstGeom>
          <a:noFill/>
        </p:spPr>
        <p:txBody>
          <a:bodyPr wrap="squar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r>
              <a:rPr lang="en-US" altLang="zh-CN" sz="2133" i="1" baseline="-25000" dirty="0">
                <a:solidFill>
                  <a:srgbClr val="7030A0"/>
                </a:solidFill>
                <a:latin typeface="Times New Roman" pitchFamily="18" charset="0"/>
                <a:cs typeface="Times New Roman" pitchFamily="18" charset="0"/>
              </a:rPr>
              <a:t>A</a:t>
            </a:r>
            <a:r>
              <a:rPr lang="en-US" altLang="zh-CN" sz="2133" baseline="-25000" dirty="0">
                <a:solidFill>
                  <a:srgbClr val="7030A0"/>
                </a:solidFill>
                <a:latin typeface="Times New Roman" pitchFamily="18" charset="0"/>
                <a:cs typeface="Times New Roman" pitchFamily="18" charset="0"/>
              </a:rPr>
              <a:t> </a:t>
            </a:r>
            <a:r>
              <a:rPr lang="en-US" altLang="zh-CN" sz="2133" b="1" i="1" dirty="0">
                <a:latin typeface="Times New Roman" pitchFamily="18" charset="0"/>
                <a:cs typeface="Times New Roman" pitchFamily="18" charset="0"/>
              </a:rPr>
              <a:t>+</a:t>
            </a:r>
            <a:r>
              <a:rPr lang="en-US" altLang="zh-CN" sz="2133" b="1" i="1" dirty="0">
                <a:solidFill>
                  <a:srgbClr val="7030A0"/>
                </a:solidFill>
                <a:latin typeface="Times New Roman" pitchFamily="18" charset="0"/>
                <a:cs typeface="Times New Roman" pitchFamily="18" charset="0"/>
              </a:rPr>
              <a:t> </a:t>
            </a:r>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r>
              <a:rPr lang="en-US" altLang="zh-CN" sz="2133" i="1" baseline="-25000" dirty="0">
                <a:solidFill>
                  <a:srgbClr val="7030A0"/>
                </a:solidFill>
                <a:latin typeface="Times New Roman" pitchFamily="18" charset="0"/>
                <a:cs typeface="Times New Roman" pitchFamily="18" charset="0"/>
              </a:rPr>
              <a:t>B </a:t>
            </a:r>
            <a:r>
              <a:rPr lang="en-US" altLang="zh-CN" sz="2133" b="1" dirty="0">
                <a:latin typeface="Times New Roman" pitchFamily="18" charset="0"/>
                <a:cs typeface="Times New Roman" pitchFamily="18" charset="0"/>
              </a:rPr>
              <a:t>= </a:t>
            </a:r>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 </a:t>
            </a:r>
            <a:endParaRPr lang="zh-CN" altLang="en-US" sz="2133" baseline="-25000" dirty="0">
              <a:latin typeface="Times New Roman" pitchFamily="18" charset="0"/>
              <a:cs typeface="Times New Roman" pitchFamily="18" charset="0"/>
            </a:endParaRPr>
          </a:p>
        </p:txBody>
      </p:sp>
      <p:cxnSp>
        <p:nvCxnSpPr>
          <p:cNvPr id="4" name="直接连接符 3"/>
          <p:cNvCxnSpPr/>
          <p:nvPr/>
        </p:nvCxnSpPr>
        <p:spPr>
          <a:xfrm>
            <a:off x="3811969" y="4504917"/>
            <a:ext cx="0" cy="17083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796299" y="6047813"/>
            <a:ext cx="1386660" cy="0"/>
          </a:xfrm>
          <a:prstGeom prst="line">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2438857" y="6041464"/>
            <a:ext cx="1371719" cy="1"/>
          </a:xfrm>
          <a:prstGeom prst="line">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995313" y="5683331"/>
            <a:ext cx="311304" cy="338554"/>
          </a:xfrm>
          <a:prstGeom prst="rect">
            <a:avLst/>
          </a:prstGeom>
          <a:noFill/>
        </p:spPr>
        <p:txBody>
          <a:bodyPr wrap="none" rtlCol="0">
            <a:spAutoFit/>
          </a:bodyPr>
          <a:lstStyle/>
          <a:p>
            <a:r>
              <a:rPr lang="en-US" altLang="zh-CN" sz="1600" b="1" i="1" dirty="0">
                <a:latin typeface="Times New Roman" pitchFamily="18" charset="0"/>
                <a:cs typeface="Times New Roman" pitchFamily="18" charset="0"/>
              </a:rPr>
              <a:t>l</a:t>
            </a:r>
            <a:r>
              <a:rPr lang="en-US" altLang="zh-CN" sz="1600" b="1" baseline="-25000" dirty="0">
                <a:latin typeface="Times New Roman" pitchFamily="18" charset="0"/>
                <a:cs typeface="Times New Roman" pitchFamily="18" charset="0"/>
              </a:rPr>
              <a:t>1</a:t>
            </a:r>
            <a:endParaRPr lang="zh-CN" altLang="en-US" sz="1600" b="1" baseline="-25000" dirty="0">
              <a:latin typeface="Times New Roman" pitchFamily="18" charset="0"/>
              <a:cs typeface="Times New Roman" pitchFamily="18" charset="0"/>
            </a:endParaRPr>
          </a:p>
        </p:txBody>
      </p:sp>
      <p:sp>
        <p:nvSpPr>
          <p:cNvPr id="62" name="TextBox 61"/>
          <p:cNvSpPr txBox="1"/>
          <p:nvPr/>
        </p:nvSpPr>
        <p:spPr>
          <a:xfrm>
            <a:off x="4339463" y="5683331"/>
            <a:ext cx="311304" cy="338554"/>
          </a:xfrm>
          <a:prstGeom prst="rect">
            <a:avLst/>
          </a:prstGeom>
          <a:noFill/>
        </p:spPr>
        <p:txBody>
          <a:bodyPr wrap="none" rtlCol="0">
            <a:spAutoFit/>
          </a:bodyPr>
          <a:lstStyle/>
          <a:p>
            <a:r>
              <a:rPr lang="en-US" altLang="zh-CN" sz="1600" b="1" i="1" dirty="0">
                <a:latin typeface="Times New Roman" pitchFamily="18" charset="0"/>
                <a:cs typeface="Times New Roman" pitchFamily="18" charset="0"/>
              </a:rPr>
              <a:t>l</a:t>
            </a:r>
            <a:r>
              <a:rPr lang="en-US" altLang="zh-CN" sz="1600" b="1" baseline="-25000" dirty="0">
                <a:latin typeface="Times New Roman" pitchFamily="18" charset="0"/>
                <a:cs typeface="Times New Roman" pitchFamily="18" charset="0"/>
              </a:rPr>
              <a:t>2</a:t>
            </a:r>
            <a:endParaRPr lang="zh-CN" altLang="en-US" sz="1600" b="1" baseline="-25000" dirty="0">
              <a:latin typeface="Times New Roman" pitchFamily="18" charset="0"/>
              <a:cs typeface="Times New Roman" pitchFamily="18" charset="0"/>
            </a:endParaRPr>
          </a:p>
        </p:txBody>
      </p:sp>
      <p:sp>
        <p:nvSpPr>
          <p:cNvPr id="65" name="TextBox 64"/>
          <p:cNvSpPr txBox="1"/>
          <p:nvPr/>
        </p:nvSpPr>
        <p:spPr>
          <a:xfrm>
            <a:off x="7678023" y="3909054"/>
            <a:ext cx="1757933" cy="420564"/>
          </a:xfrm>
          <a:prstGeom prst="rect">
            <a:avLst/>
          </a:prstGeom>
          <a:noFill/>
        </p:spPr>
        <p:txBody>
          <a:bodyPr wrap="squar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r>
              <a:rPr lang="en-US" altLang="zh-CN" sz="2133" i="1" baseline="-25000" dirty="0">
                <a:solidFill>
                  <a:srgbClr val="7030A0"/>
                </a:solidFill>
                <a:latin typeface="Times New Roman" pitchFamily="18" charset="0"/>
                <a:cs typeface="Times New Roman" pitchFamily="18" charset="0"/>
              </a:rPr>
              <a:t>A</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1</a:t>
            </a:r>
            <a:r>
              <a:rPr lang="en-US" altLang="zh-CN" sz="2133" b="1" dirty="0">
                <a:latin typeface="Times New Roman" pitchFamily="18" charset="0"/>
                <a:cs typeface="Times New Roman" pitchFamily="18" charset="0"/>
              </a:rPr>
              <a:t>=</a:t>
            </a:r>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r>
              <a:rPr lang="en-US" altLang="zh-CN" sz="2133" i="1" baseline="-25000" dirty="0">
                <a:solidFill>
                  <a:srgbClr val="7030A0"/>
                </a:solidFill>
                <a:latin typeface="Times New Roman" pitchFamily="18" charset="0"/>
                <a:cs typeface="Times New Roman" pitchFamily="18" charset="0"/>
              </a:rPr>
              <a:t>B</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sp>
        <p:nvSpPr>
          <p:cNvPr id="38" name="矩形 37"/>
          <p:cNvSpPr/>
          <p:nvPr/>
        </p:nvSpPr>
        <p:spPr>
          <a:xfrm>
            <a:off x="5824682" y="2276872"/>
            <a:ext cx="1555234" cy="420564"/>
          </a:xfrm>
          <a:prstGeom prst="rect">
            <a:avLst/>
          </a:prstGeom>
        </p:spPr>
        <p:txBody>
          <a:bodyPr wrap="none">
            <a:spAutoFit/>
          </a:bodyPr>
          <a:lstStyle/>
          <a:p>
            <a:r>
              <a:rPr lang="zh-CN" altLang="en-US" sz="2133" b="1" dirty="0">
                <a:solidFill>
                  <a:srgbClr val="000000"/>
                </a:solidFill>
                <a:ea typeface="仿宋"/>
              </a:rPr>
              <a:t>惯性力等效</a:t>
            </a:r>
            <a:endParaRPr lang="zh-CN" altLang="en-US" sz="2133" dirty="0"/>
          </a:p>
        </p:txBody>
      </p:sp>
      <p:sp>
        <p:nvSpPr>
          <p:cNvPr id="67" name="矩形 66"/>
          <p:cNvSpPr/>
          <p:nvPr/>
        </p:nvSpPr>
        <p:spPr>
          <a:xfrm>
            <a:off x="5824682" y="3915380"/>
            <a:ext cx="1829347" cy="420564"/>
          </a:xfrm>
          <a:prstGeom prst="rect">
            <a:avLst/>
          </a:prstGeom>
        </p:spPr>
        <p:txBody>
          <a:bodyPr wrap="none">
            <a:spAutoFit/>
          </a:bodyPr>
          <a:lstStyle/>
          <a:p>
            <a:r>
              <a:rPr lang="zh-CN" altLang="en-US" sz="2133" b="1" dirty="0">
                <a:solidFill>
                  <a:srgbClr val="000000"/>
                </a:solidFill>
                <a:ea typeface="仿宋"/>
              </a:rPr>
              <a:t>惯性力矩等效</a:t>
            </a:r>
            <a:endParaRPr lang="zh-CN" altLang="en-US" sz="2133" dirty="0"/>
          </a:p>
        </p:txBody>
      </p:sp>
      <p:sp>
        <p:nvSpPr>
          <p:cNvPr id="68" name="下箭头 67"/>
          <p:cNvSpPr/>
          <p:nvPr/>
        </p:nvSpPr>
        <p:spPr>
          <a:xfrm>
            <a:off x="9840416" y="3219541"/>
            <a:ext cx="208285" cy="3505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6" name="直接连接符 65"/>
          <p:cNvCxnSpPr/>
          <p:nvPr/>
        </p:nvCxnSpPr>
        <p:spPr>
          <a:xfrm>
            <a:off x="2438856" y="3962413"/>
            <a:ext cx="0" cy="2250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171640" y="3962413"/>
            <a:ext cx="0" cy="22508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679510" y="4251119"/>
            <a:ext cx="611065"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r>
              <a:rPr lang="en-US" altLang="zh-CN" sz="2133" b="1" baseline="-25000" dirty="0">
                <a:latin typeface="Times New Roman" pitchFamily="18" charset="0"/>
                <a:cs typeface="Times New Roman" pitchFamily="18" charset="0"/>
              </a:rPr>
              <a:t>2</a:t>
            </a:r>
            <a:r>
              <a:rPr lang="en-US" altLang="zh-CN" sz="2133" b="1" i="1" baseline="-25000" dirty="0">
                <a:latin typeface="Times New Roman" pitchFamily="18" charset="0"/>
                <a:cs typeface="Times New Roman" pitchFamily="18" charset="0"/>
              </a:rPr>
              <a:t>A</a:t>
            </a:r>
            <a:endParaRPr lang="zh-CN" altLang="en-US" sz="2133" b="1" i="1" baseline="-25000" dirty="0">
              <a:latin typeface="Times New Roman" pitchFamily="18" charset="0"/>
              <a:cs typeface="Times New Roman" pitchFamily="18" charset="0"/>
            </a:endParaRPr>
          </a:p>
        </p:txBody>
      </p:sp>
      <p:sp>
        <p:nvSpPr>
          <p:cNvPr id="78" name="TextBox 77"/>
          <p:cNvSpPr txBox="1"/>
          <p:nvPr/>
        </p:nvSpPr>
        <p:spPr>
          <a:xfrm>
            <a:off x="5228545" y="4372668"/>
            <a:ext cx="611065"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m</a:t>
            </a:r>
            <a:r>
              <a:rPr lang="en-US" altLang="zh-CN" sz="2133" b="1" baseline="-25000" dirty="0">
                <a:latin typeface="Times New Roman" pitchFamily="18" charset="0"/>
                <a:cs typeface="Times New Roman" pitchFamily="18" charset="0"/>
              </a:rPr>
              <a:t>2</a:t>
            </a:r>
            <a:r>
              <a:rPr lang="en-US" altLang="zh-CN" sz="2133" b="1" i="1" baseline="-25000" dirty="0">
                <a:latin typeface="Times New Roman" pitchFamily="18" charset="0"/>
                <a:cs typeface="Times New Roman" pitchFamily="18" charset="0"/>
              </a:rPr>
              <a:t>B</a:t>
            </a:r>
            <a:endParaRPr lang="zh-CN" altLang="en-US" sz="2133" b="1" i="1" baseline="-25000" dirty="0">
              <a:latin typeface="Times New Roman" pitchFamily="18" charset="0"/>
              <a:cs typeface="Times New Roman" pitchFamily="18" charset="0"/>
            </a:endParaRPr>
          </a:p>
        </p:txBody>
      </p:sp>
      <p:cxnSp>
        <p:nvCxnSpPr>
          <p:cNvPr id="79" name="直接箭头连接符 78"/>
          <p:cNvCxnSpPr/>
          <p:nvPr/>
        </p:nvCxnSpPr>
        <p:spPr>
          <a:xfrm flipV="1">
            <a:off x="2436749" y="3344386"/>
            <a:ext cx="0" cy="988631"/>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435697" y="3332841"/>
            <a:ext cx="569387"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r>
              <a:rPr lang="en-US" altLang="zh-CN" sz="2133" i="1" baseline="-25000" dirty="0">
                <a:solidFill>
                  <a:srgbClr val="7030A0"/>
                </a:solidFill>
                <a:latin typeface="Times New Roman" pitchFamily="18" charset="0"/>
                <a:cs typeface="Times New Roman" pitchFamily="18" charset="0"/>
              </a:rPr>
              <a:t>A</a:t>
            </a:r>
            <a:endParaRPr lang="zh-CN" altLang="en-US" sz="2133" i="1" baseline="-25000" dirty="0">
              <a:solidFill>
                <a:srgbClr val="7030A0"/>
              </a:solidFill>
              <a:latin typeface="Times New Roman" pitchFamily="18" charset="0"/>
              <a:cs typeface="Times New Roman" pitchFamily="18" charset="0"/>
            </a:endParaRPr>
          </a:p>
        </p:txBody>
      </p:sp>
      <p:cxnSp>
        <p:nvCxnSpPr>
          <p:cNvPr id="82" name="直接箭头连接符 81"/>
          <p:cNvCxnSpPr/>
          <p:nvPr/>
        </p:nvCxnSpPr>
        <p:spPr>
          <a:xfrm flipV="1">
            <a:off x="5179417" y="3355930"/>
            <a:ext cx="0" cy="988631"/>
          </a:xfrm>
          <a:prstGeom prst="straightConnector1">
            <a:avLst/>
          </a:prstGeom>
          <a:ln w="25400">
            <a:solidFill>
              <a:srgbClr val="7030A0"/>
            </a:solidFill>
            <a:tailEnd type="triangle" w="med"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164021" y="3344385"/>
            <a:ext cx="569387" cy="420564"/>
          </a:xfrm>
          <a:prstGeom prst="rect">
            <a:avLst/>
          </a:prstGeom>
          <a:noFill/>
        </p:spPr>
        <p:txBody>
          <a:bodyPr wrap="none" rtlCol="0">
            <a:spAutoFit/>
          </a:bodyPr>
          <a:lstStyle/>
          <a:p>
            <a:r>
              <a:rPr lang="en-US" altLang="zh-CN" sz="2133" b="1" i="1" dirty="0">
                <a:solidFill>
                  <a:srgbClr val="7030A0"/>
                </a:solidFill>
                <a:latin typeface="Times New Roman" pitchFamily="18" charset="0"/>
                <a:cs typeface="Times New Roman" pitchFamily="18" charset="0"/>
              </a:rPr>
              <a:t>F</a:t>
            </a:r>
            <a:r>
              <a:rPr lang="en-US" altLang="zh-CN" sz="2133" baseline="-25000" dirty="0">
                <a:solidFill>
                  <a:srgbClr val="7030A0"/>
                </a:solidFill>
                <a:latin typeface="Times New Roman" pitchFamily="18" charset="0"/>
                <a:cs typeface="Times New Roman" pitchFamily="18" charset="0"/>
              </a:rPr>
              <a:t>2</a:t>
            </a:r>
            <a:r>
              <a:rPr lang="en-US" altLang="zh-CN" sz="2133" i="1" baseline="-25000" dirty="0">
                <a:solidFill>
                  <a:srgbClr val="7030A0"/>
                </a:solidFill>
                <a:latin typeface="Times New Roman" pitchFamily="18" charset="0"/>
                <a:cs typeface="Times New Roman" pitchFamily="18" charset="0"/>
              </a:rPr>
              <a:t>B</a:t>
            </a:r>
            <a:endParaRPr lang="zh-CN" altLang="en-US" sz="2133" i="1" baseline="-25000" dirty="0">
              <a:solidFill>
                <a:srgbClr val="7030A0"/>
              </a:solidFill>
              <a:latin typeface="Times New Roman" pitchFamily="18" charset="0"/>
              <a:cs typeface="Times New Roman" pitchFamily="18" charset="0"/>
            </a:endParaRPr>
          </a:p>
        </p:txBody>
      </p:sp>
      <p:sp>
        <p:nvSpPr>
          <p:cNvPr id="84" name="TextBox 83"/>
          <p:cNvSpPr txBox="1"/>
          <p:nvPr/>
        </p:nvSpPr>
        <p:spPr>
          <a:xfrm>
            <a:off x="2088347" y="4990571"/>
            <a:ext cx="367408"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A</a:t>
            </a:r>
          </a:p>
        </p:txBody>
      </p:sp>
      <p:sp>
        <p:nvSpPr>
          <p:cNvPr id="85" name="TextBox 84"/>
          <p:cNvSpPr txBox="1"/>
          <p:nvPr/>
        </p:nvSpPr>
        <p:spPr>
          <a:xfrm>
            <a:off x="5095831" y="4993819"/>
            <a:ext cx="367408"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B</a:t>
            </a:r>
          </a:p>
        </p:txBody>
      </p:sp>
      <p:sp>
        <p:nvSpPr>
          <p:cNvPr id="86" name="TextBox 85"/>
          <p:cNvSpPr txBox="1"/>
          <p:nvPr/>
        </p:nvSpPr>
        <p:spPr>
          <a:xfrm>
            <a:off x="8576987" y="2746185"/>
            <a:ext cx="3471675" cy="420564"/>
          </a:xfrm>
          <a:prstGeom prst="rect">
            <a:avLst/>
          </a:prstGeom>
          <a:noFill/>
        </p:spPr>
        <p:txBody>
          <a:bodyPr wrap="square" rtlCol="0">
            <a:spAutoFit/>
          </a:bodyPr>
          <a:lstStyle/>
          <a:p>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A</a:t>
            </a:r>
            <a:r>
              <a:rPr lang="en-US" altLang="zh-CN" sz="2133" b="1" i="1" dirty="0">
                <a:latin typeface="Times New Roman" pitchFamily="18" charset="0"/>
                <a:cs typeface="Times New Roman" pitchFamily="18" charset="0"/>
              </a:rPr>
              <a:t>r</a:t>
            </a:r>
            <a:r>
              <a:rPr lang="en-US" altLang="zh-CN" sz="2133" baseline="-25000" dirty="0">
                <a:latin typeface="Times New Roman" pitchFamily="18" charset="0"/>
                <a:cs typeface="Times New Roman" pitchFamily="18" charset="0"/>
              </a:rPr>
              <a:t>2</a:t>
            </a:r>
            <a:r>
              <a:rPr lang="en-US" altLang="zh-CN" sz="2133" i="1" dirty="0">
                <a:latin typeface="Symbol" pitchFamily="18" charset="2"/>
                <a:cs typeface="Times New Roman" pitchFamily="18" charset="0"/>
              </a:rPr>
              <a:t>w</a:t>
            </a:r>
            <a:r>
              <a:rPr lang="en-US" altLang="zh-CN" sz="2133" baseline="30000" dirty="0">
                <a:latin typeface="Symbol" pitchFamily="18" charset="2"/>
                <a:cs typeface="Times New Roman" pitchFamily="18" charset="0"/>
              </a:rPr>
              <a:t> 2</a:t>
            </a:r>
            <a:r>
              <a:rPr lang="en-US" altLang="zh-CN" sz="2133" b="1" i="1" dirty="0">
                <a:latin typeface="Times New Roman" pitchFamily="18" charset="0"/>
                <a:cs typeface="Times New Roman" pitchFamily="18" charset="0"/>
              </a:rPr>
              <a:t>+ 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B</a:t>
            </a:r>
            <a:r>
              <a:rPr lang="en-US" altLang="zh-CN" sz="2133" b="1" i="1" dirty="0">
                <a:latin typeface="Times New Roman" pitchFamily="18" charset="0"/>
                <a:cs typeface="Times New Roman" pitchFamily="18" charset="0"/>
              </a:rPr>
              <a:t>r</a:t>
            </a:r>
            <a:r>
              <a:rPr lang="en-US" altLang="zh-CN" sz="2133" baseline="-25000" dirty="0">
                <a:latin typeface="Times New Roman" pitchFamily="18" charset="0"/>
                <a:cs typeface="Times New Roman" pitchFamily="18" charset="0"/>
              </a:rPr>
              <a:t>2</a:t>
            </a:r>
            <a:r>
              <a:rPr lang="en-US" altLang="zh-CN" sz="2133" i="1" dirty="0">
                <a:latin typeface="Symbol" pitchFamily="18" charset="2"/>
                <a:cs typeface="Times New Roman" pitchFamily="18" charset="0"/>
              </a:rPr>
              <a:t>w</a:t>
            </a:r>
            <a:r>
              <a:rPr lang="en-US" altLang="zh-CN" sz="2133" baseline="30000" dirty="0">
                <a:latin typeface="Symbol" pitchFamily="18" charset="2"/>
                <a:cs typeface="Times New Roman" pitchFamily="18" charset="0"/>
              </a:rPr>
              <a:t> </a:t>
            </a:r>
            <a:r>
              <a:rPr lang="en-US" altLang="zh-CN" sz="2133" baseline="30000" dirty="0">
                <a:latin typeface="Symbol" pitchFamily="18" charset="2"/>
                <a:cs typeface="Times New Roman" pitchFamily="18" charset="0"/>
              </a:rPr>
              <a:t>2 </a:t>
            </a:r>
            <a:r>
              <a:rPr lang="en-US" altLang="zh-CN" sz="2133" i="1" baseline="-25000" dirty="0">
                <a:latin typeface="Times New Roman" pitchFamily="18" charset="0"/>
                <a:cs typeface="Times New Roman" pitchFamily="18" charset="0"/>
              </a:rPr>
              <a:t> </a:t>
            </a:r>
            <a:r>
              <a:rPr lang="en-US" altLang="zh-CN" sz="2133" b="1" dirty="0">
                <a:latin typeface="Times New Roman" pitchFamily="18" charset="0"/>
                <a:cs typeface="Times New Roman" pitchFamily="18" charset="0"/>
              </a:rPr>
              <a:t>= </a:t>
            </a:r>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r>
              <a:rPr lang="en-US" altLang="zh-CN" sz="2133" b="1" i="1" dirty="0">
                <a:latin typeface="Times New Roman" pitchFamily="18" charset="0"/>
                <a:cs typeface="Times New Roman" pitchFamily="18" charset="0"/>
              </a:rPr>
              <a:t>r</a:t>
            </a:r>
            <a:r>
              <a:rPr lang="en-US" altLang="zh-CN" sz="2133" baseline="-25000" dirty="0">
                <a:latin typeface="Times New Roman" pitchFamily="18" charset="0"/>
                <a:cs typeface="Times New Roman" pitchFamily="18" charset="0"/>
              </a:rPr>
              <a:t>2</a:t>
            </a:r>
            <a:r>
              <a:rPr lang="en-US" altLang="zh-CN" sz="2133" i="1" dirty="0">
                <a:latin typeface="Symbol" pitchFamily="18" charset="2"/>
                <a:cs typeface="Times New Roman" pitchFamily="18" charset="0"/>
              </a:rPr>
              <a:t>w</a:t>
            </a:r>
            <a:r>
              <a:rPr lang="en-US" altLang="zh-CN" sz="2133" baseline="30000" dirty="0">
                <a:latin typeface="Symbol" pitchFamily="18" charset="2"/>
                <a:cs typeface="Times New Roman" pitchFamily="18" charset="0"/>
              </a:rPr>
              <a:t> </a:t>
            </a:r>
            <a:r>
              <a:rPr lang="en-US" altLang="zh-CN" sz="2133" baseline="30000" dirty="0">
                <a:latin typeface="Symbol" pitchFamily="18" charset="2"/>
                <a:cs typeface="Times New Roman" pitchFamily="18" charset="0"/>
              </a:rPr>
              <a:t>2</a:t>
            </a:r>
            <a:r>
              <a:rPr lang="en-US" altLang="zh-CN" sz="2133" baseline="-25000" dirty="0">
                <a:latin typeface="Times New Roman" pitchFamily="18" charset="0"/>
                <a:cs typeface="Times New Roman" pitchFamily="18" charset="0"/>
              </a:rPr>
              <a:t> </a:t>
            </a:r>
            <a:endParaRPr lang="zh-CN" altLang="en-US" sz="2133" baseline="-25000" dirty="0">
              <a:latin typeface="Times New Roman" pitchFamily="18" charset="0"/>
              <a:cs typeface="Times New Roman" pitchFamily="18" charset="0"/>
            </a:endParaRPr>
          </a:p>
        </p:txBody>
      </p:sp>
      <p:sp>
        <p:nvSpPr>
          <p:cNvPr id="87" name="TextBox 86"/>
          <p:cNvSpPr txBox="1"/>
          <p:nvPr/>
        </p:nvSpPr>
        <p:spPr>
          <a:xfrm>
            <a:off x="3796299" y="4685449"/>
            <a:ext cx="381836" cy="420564"/>
          </a:xfrm>
          <a:prstGeom prst="rect">
            <a:avLst/>
          </a:prstGeom>
          <a:noFill/>
        </p:spPr>
        <p:txBody>
          <a:bodyPr wrap="none" rtlCol="0">
            <a:spAutoFit/>
          </a:bodyPr>
          <a:lstStyle/>
          <a:p>
            <a:r>
              <a:rPr lang="en-US" altLang="zh-CN" sz="2133" b="1" i="1" dirty="0">
                <a:latin typeface="Times New Roman" pitchFamily="18" charset="0"/>
                <a:cs typeface="Times New Roman" pitchFamily="18" charset="0"/>
              </a:rPr>
              <a:t>r</a:t>
            </a:r>
            <a:r>
              <a:rPr lang="en-US" altLang="zh-CN" sz="2133" b="1" baseline="-25000" dirty="0">
                <a:latin typeface="Times New Roman" pitchFamily="18" charset="0"/>
                <a:cs typeface="Times New Roman" pitchFamily="18" charset="0"/>
              </a:rPr>
              <a:t>2</a:t>
            </a:r>
            <a:endParaRPr lang="zh-CN" altLang="en-US" sz="2133" b="1" baseline="-25000" dirty="0">
              <a:latin typeface="Times New Roman" pitchFamily="18" charset="0"/>
              <a:cs typeface="Times New Roman" pitchFamily="18" charset="0"/>
            </a:endParaRPr>
          </a:p>
        </p:txBody>
      </p:sp>
      <p:sp>
        <p:nvSpPr>
          <p:cNvPr id="88" name="TextBox 87"/>
          <p:cNvSpPr txBox="1"/>
          <p:nvPr/>
        </p:nvSpPr>
        <p:spPr>
          <a:xfrm>
            <a:off x="9008831" y="4369912"/>
            <a:ext cx="2841456" cy="420564"/>
          </a:xfrm>
          <a:prstGeom prst="rect">
            <a:avLst/>
          </a:prstGeom>
          <a:noFill/>
        </p:spPr>
        <p:txBody>
          <a:bodyPr wrap="square" rtlCol="0">
            <a:spAutoFit/>
          </a:bodyPr>
          <a:lstStyle/>
          <a:p>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A</a:t>
            </a:r>
            <a:r>
              <a:rPr lang="en-US" altLang="zh-CN" sz="2133" b="1" i="1" dirty="0">
                <a:latin typeface="Times New Roman" pitchFamily="18" charset="0"/>
                <a:cs typeface="Times New Roman" pitchFamily="18" charset="0"/>
              </a:rPr>
              <a:t>r</a:t>
            </a:r>
            <a:r>
              <a:rPr lang="en-US" altLang="zh-CN" sz="2133" baseline="-25000" dirty="0">
                <a:latin typeface="Times New Roman" pitchFamily="18" charset="0"/>
                <a:cs typeface="Times New Roman" pitchFamily="18" charset="0"/>
              </a:rPr>
              <a:t>2</a:t>
            </a:r>
            <a:r>
              <a:rPr lang="en-US" altLang="zh-CN" sz="2133" i="1" dirty="0">
                <a:latin typeface="Symbol" pitchFamily="18" charset="2"/>
                <a:cs typeface="Times New Roman" pitchFamily="18" charset="0"/>
              </a:rPr>
              <a:t>w</a:t>
            </a:r>
            <a:r>
              <a:rPr lang="en-US" altLang="zh-CN" sz="2133" baseline="30000" dirty="0">
                <a:latin typeface="Symbol" pitchFamily="18" charset="2"/>
                <a:cs typeface="Times New Roman" pitchFamily="18" charset="0"/>
              </a:rPr>
              <a:t> 2</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1 </a:t>
            </a:r>
            <a:r>
              <a:rPr lang="en-US" altLang="zh-CN" sz="2133" b="1" dirty="0">
                <a:latin typeface="Times New Roman" pitchFamily="18" charset="0"/>
                <a:cs typeface="Times New Roman" pitchFamily="18" charset="0"/>
              </a:rPr>
              <a:t>= </a:t>
            </a:r>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B</a:t>
            </a:r>
            <a:r>
              <a:rPr lang="en-US" altLang="zh-CN" sz="2133" b="1" i="1" dirty="0">
                <a:latin typeface="Times New Roman" pitchFamily="18" charset="0"/>
                <a:cs typeface="Times New Roman" pitchFamily="18" charset="0"/>
              </a:rPr>
              <a:t>r</a:t>
            </a:r>
            <a:r>
              <a:rPr lang="en-US" altLang="zh-CN" sz="2133" baseline="-25000" dirty="0">
                <a:latin typeface="Times New Roman" pitchFamily="18" charset="0"/>
                <a:cs typeface="Times New Roman" pitchFamily="18" charset="0"/>
              </a:rPr>
              <a:t>2</a:t>
            </a:r>
            <a:r>
              <a:rPr lang="en-US" altLang="zh-CN" sz="2133" i="1" dirty="0">
                <a:latin typeface="Symbol" pitchFamily="18" charset="2"/>
                <a:cs typeface="Times New Roman" pitchFamily="18" charset="0"/>
              </a:rPr>
              <a:t>w</a:t>
            </a:r>
            <a:r>
              <a:rPr lang="en-US" altLang="zh-CN" sz="2133" baseline="30000" dirty="0">
                <a:latin typeface="Symbol" pitchFamily="18" charset="2"/>
                <a:cs typeface="Times New Roman" pitchFamily="18" charset="0"/>
              </a:rPr>
              <a:t> </a:t>
            </a:r>
            <a:r>
              <a:rPr lang="en-US" altLang="zh-CN" sz="2133" baseline="30000" dirty="0">
                <a:latin typeface="Symbol" pitchFamily="18" charset="2"/>
                <a:cs typeface="Times New Roman" pitchFamily="18" charset="0"/>
              </a:rPr>
              <a:t>2</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2 </a:t>
            </a:r>
            <a:endParaRPr lang="zh-CN" altLang="en-US" sz="2133" baseline="-25000" dirty="0">
              <a:latin typeface="Times New Roman" pitchFamily="18" charset="0"/>
              <a:cs typeface="Times New Roman" pitchFamily="18" charset="0"/>
            </a:endParaRPr>
          </a:p>
        </p:txBody>
      </p:sp>
      <p:sp>
        <p:nvSpPr>
          <p:cNvPr id="47" name="直角上箭头 46"/>
          <p:cNvSpPr/>
          <p:nvPr/>
        </p:nvSpPr>
        <p:spPr>
          <a:xfrm rot="5400000">
            <a:off x="8170201" y="2627620"/>
            <a:ext cx="292771" cy="59100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直角上箭头 88"/>
          <p:cNvSpPr/>
          <p:nvPr/>
        </p:nvSpPr>
        <p:spPr>
          <a:xfrm rot="5400000">
            <a:off x="8532665" y="4296357"/>
            <a:ext cx="292771" cy="59100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0" name="TextBox 89"/>
          <p:cNvSpPr txBox="1"/>
          <p:nvPr/>
        </p:nvSpPr>
        <p:spPr>
          <a:xfrm>
            <a:off x="9096938" y="3525012"/>
            <a:ext cx="2087628" cy="420564"/>
          </a:xfrm>
          <a:prstGeom prst="rect">
            <a:avLst/>
          </a:prstGeom>
          <a:noFill/>
        </p:spPr>
        <p:txBody>
          <a:bodyPr wrap="square" rtlCol="0">
            <a:spAutoFit/>
          </a:bodyPr>
          <a:lstStyle/>
          <a:p>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A</a:t>
            </a:r>
            <a:r>
              <a:rPr lang="en-US" altLang="zh-CN" sz="2133" b="1" i="1" dirty="0">
                <a:latin typeface="Times New Roman" pitchFamily="18" charset="0"/>
                <a:cs typeface="Times New Roman" pitchFamily="18" charset="0"/>
              </a:rPr>
              <a:t>+ 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B</a:t>
            </a:r>
            <a:r>
              <a:rPr lang="en-US" altLang="zh-CN" sz="2133" baseline="30000" dirty="0">
                <a:latin typeface="Symbol" pitchFamily="18" charset="2"/>
                <a:cs typeface="Times New Roman" pitchFamily="18" charset="0"/>
              </a:rPr>
              <a:t> </a:t>
            </a:r>
            <a:r>
              <a:rPr lang="en-US" altLang="zh-CN" sz="2133" i="1" baseline="-25000" dirty="0">
                <a:latin typeface="Times New Roman" pitchFamily="18" charset="0"/>
                <a:cs typeface="Times New Roman" pitchFamily="18" charset="0"/>
              </a:rPr>
              <a:t> </a:t>
            </a:r>
            <a:r>
              <a:rPr lang="en-US" altLang="zh-CN" sz="2133" b="1" dirty="0">
                <a:latin typeface="Times New Roman" pitchFamily="18" charset="0"/>
                <a:cs typeface="Times New Roman" pitchFamily="18" charset="0"/>
              </a:rPr>
              <a:t>= </a:t>
            </a:r>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 </a:t>
            </a:r>
            <a:endParaRPr lang="zh-CN" altLang="en-US" sz="2133" baseline="-25000" dirty="0">
              <a:latin typeface="Times New Roman" pitchFamily="18" charset="0"/>
              <a:cs typeface="Times New Roman" pitchFamily="18" charset="0"/>
            </a:endParaRPr>
          </a:p>
        </p:txBody>
      </p:sp>
      <p:sp>
        <p:nvSpPr>
          <p:cNvPr id="91" name="下箭头 90"/>
          <p:cNvSpPr/>
          <p:nvPr/>
        </p:nvSpPr>
        <p:spPr>
          <a:xfrm>
            <a:off x="9840875" y="4821316"/>
            <a:ext cx="207827" cy="3457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2" name="TextBox 91"/>
          <p:cNvSpPr txBox="1"/>
          <p:nvPr/>
        </p:nvSpPr>
        <p:spPr>
          <a:xfrm>
            <a:off x="9084117" y="5170386"/>
            <a:ext cx="1812416" cy="420564"/>
          </a:xfrm>
          <a:prstGeom prst="rect">
            <a:avLst/>
          </a:prstGeom>
          <a:noFill/>
        </p:spPr>
        <p:txBody>
          <a:bodyPr wrap="square" rtlCol="0">
            <a:spAutoFit/>
          </a:bodyPr>
          <a:lstStyle/>
          <a:p>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A</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1 </a:t>
            </a:r>
            <a:r>
              <a:rPr lang="en-US" altLang="zh-CN" sz="2133" b="1" dirty="0">
                <a:latin typeface="Times New Roman" pitchFamily="18" charset="0"/>
                <a:cs typeface="Times New Roman" pitchFamily="18" charset="0"/>
              </a:rPr>
              <a:t>= </a:t>
            </a:r>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B</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2 </a:t>
            </a:r>
            <a:endParaRPr lang="zh-CN" altLang="en-US" sz="2133" baseline="-25000" dirty="0">
              <a:latin typeface="Times New Roman" pitchFamily="18" charset="0"/>
              <a:cs typeface="Times New Roman" pitchFamily="18" charset="0"/>
            </a:endParaRPr>
          </a:p>
        </p:txBody>
      </p:sp>
      <p:sp>
        <p:nvSpPr>
          <p:cNvPr id="93" name="矩形 92"/>
          <p:cNvSpPr/>
          <p:nvPr/>
        </p:nvSpPr>
        <p:spPr>
          <a:xfrm>
            <a:off x="11463611" y="3525011"/>
            <a:ext cx="503664" cy="420564"/>
          </a:xfrm>
          <a:prstGeom prst="rect">
            <a:avLst/>
          </a:prstGeom>
        </p:spPr>
        <p:txBody>
          <a:bodyPr wrap="none">
            <a:spAutoFit/>
          </a:bodyPr>
          <a:lstStyle/>
          <a:p>
            <a:r>
              <a:rPr lang="en-US" altLang="zh-CN" sz="2133" dirty="0">
                <a:solidFill>
                  <a:srgbClr val="000000"/>
                </a:solidFill>
                <a:latin typeface="Times New Roman" pitchFamily="18" charset="0"/>
                <a:ea typeface="仿宋"/>
                <a:cs typeface="Times New Roman" pitchFamily="18" charset="0"/>
              </a:rPr>
              <a:t>(1)</a:t>
            </a:r>
            <a:endParaRPr lang="zh-CN" altLang="en-US" sz="2133" dirty="0">
              <a:latin typeface="Times New Roman" pitchFamily="18" charset="0"/>
              <a:cs typeface="Times New Roman" pitchFamily="18" charset="0"/>
            </a:endParaRPr>
          </a:p>
        </p:txBody>
      </p:sp>
      <p:sp>
        <p:nvSpPr>
          <p:cNvPr id="94" name="矩形 93"/>
          <p:cNvSpPr/>
          <p:nvPr/>
        </p:nvSpPr>
        <p:spPr>
          <a:xfrm>
            <a:off x="11463611" y="5157192"/>
            <a:ext cx="503664" cy="420564"/>
          </a:xfrm>
          <a:prstGeom prst="rect">
            <a:avLst/>
          </a:prstGeom>
        </p:spPr>
        <p:txBody>
          <a:bodyPr wrap="none">
            <a:spAutoFit/>
          </a:bodyPr>
          <a:lstStyle/>
          <a:p>
            <a:r>
              <a:rPr lang="en-US" altLang="zh-CN" sz="2133" dirty="0">
                <a:solidFill>
                  <a:srgbClr val="000000"/>
                </a:solidFill>
                <a:latin typeface="Times New Roman" pitchFamily="18" charset="0"/>
                <a:ea typeface="仿宋"/>
                <a:cs typeface="Times New Roman" pitchFamily="18" charset="0"/>
              </a:rPr>
              <a:t>(2)</a:t>
            </a:r>
            <a:endParaRPr lang="zh-CN" altLang="en-US" sz="2133" dirty="0">
              <a:latin typeface="Times New Roman" pitchFamily="18" charset="0"/>
              <a:cs typeface="Times New Roman" pitchFamily="18" charset="0"/>
            </a:endParaRPr>
          </a:p>
        </p:txBody>
      </p:sp>
      <p:sp>
        <p:nvSpPr>
          <p:cNvPr id="95" name="矩形 94"/>
          <p:cNvSpPr/>
          <p:nvPr/>
        </p:nvSpPr>
        <p:spPr>
          <a:xfrm>
            <a:off x="5807968" y="5950196"/>
            <a:ext cx="2558714" cy="420564"/>
          </a:xfrm>
          <a:prstGeom prst="rect">
            <a:avLst/>
          </a:prstGeom>
        </p:spPr>
        <p:txBody>
          <a:bodyPr wrap="none">
            <a:spAutoFit/>
          </a:bodyPr>
          <a:lstStyle/>
          <a:p>
            <a:r>
              <a:rPr lang="zh-CN" altLang="en-US" sz="2133" b="1" dirty="0">
                <a:solidFill>
                  <a:srgbClr val="000000"/>
                </a:solidFill>
                <a:latin typeface="Times New Roman" pitchFamily="18" charset="0"/>
                <a:ea typeface="仿宋"/>
                <a:cs typeface="Times New Roman" pitchFamily="18" charset="0"/>
              </a:rPr>
              <a:t>联</a:t>
            </a:r>
            <a:r>
              <a:rPr lang="zh-CN" altLang="en-US" sz="2133" b="1" dirty="0">
                <a:solidFill>
                  <a:srgbClr val="000000"/>
                </a:solidFill>
                <a:latin typeface="Times New Roman" pitchFamily="18" charset="0"/>
                <a:ea typeface="仿宋"/>
                <a:cs typeface="Times New Roman" pitchFamily="18" charset="0"/>
              </a:rPr>
              <a:t>立式</a:t>
            </a:r>
            <a:r>
              <a:rPr lang="en-US" altLang="zh-CN" sz="2133" b="1" dirty="0">
                <a:solidFill>
                  <a:srgbClr val="000000"/>
                </a:solidFill>
                <a:latin typeface="Times New Roman" pitchFamily="18" charset="0"/>
                <a:ea typeface="仿宋"/>
                <a:cs typeface="Times New Roman" pitchFamily="18" charset="0"/>
              </a:rPr>
              <a:t>(1)</a:t>
            </a:r>
            <a:r>
              <a:rPr lang="zh-CN" altLang="en-US" sz="2133" b="1" dirty="0">
                <a:solidFill>
                  <a:srgbClr val="000000"/>
                </a:solidFill>
                <a:latin typeface="Times New Roman" pitchFamily="18" charset="0"/>
                <a:ea typeface="仿宋"/>
                <a:cs typeface="Times New Roman" pitchFamily="18" charset="0"/>
              </a:rPr>
              <a:t>和</a:t>
            </a:r>
            <a:r>
              <a:rPr lang="en-US" altLang="zh-CN" sz="2133" b="1" dirty="0">
                <a:solidFill>
                  <a:srgbClr val="000000"/>
                </a:solidFill>
                <a:latin typeface="Times New Roman" pitchFamily="18" charset="0"/>
                <a:ea typeface="仿宋"/>
                <a:cs typeface="Times New Roman" pitchFamily="18" charset="0"/>
              </a:rPr>
              <a:t>(2</a:t>
            </a:r>
            <a:r>
              <a:rPr lang="en-US" altLang="zh-CN" sz="2133" b="1" dirty="0">
                <a:solidFill>
                  <a:srgbClr val="000000"/>
                </a:solidFill>
                <a:latin typeface="Times New Roman" pitchFamily="18" charset="0"/>
                <a:ea typeface="仿宋"/>
                <a:cs typeface="Times New Roman" pitchFamily="18" charset="0"/>
              </a:rPr>
              <a:t>)</a:t>
            </a:r>
            <a:r>
              <a:rPr lang="zh-CN" altLang="en-US" sz="2133" b="1" dirty="0">
                <a:solidFill>
                  <a:srgbClr val="000000"/>
                </a:solidFill>
                <a:latin typeface="Times New Roman" pitchFamily="18" charset="0"/>
                <a:ea typeface="仿宋"/>
                <a:cs typeface="Times New Roman" pitchFamily="18" charset="0"/>
              </a:rPr>
              <a:t>，得</a:t>
            </a:r>
            <a:r>
              <a:rPr lang="en-US" altLang="zh-CN" sz="2133" b="1" dirty="0">
                <a:solidFill>
                  <a:srgbClr val="000000"/>
                </a:solidFill>
                <a:latin typeface="Times New Roman" pitchFamily="18" charset="0"/>
                <a:ea typeface="仿宋"/>
                <a:cs typeface="Times New Roman" pitchFamily="18" charset="0"/>
              </a:rPr>
              <a:t>:</a:t>
            </a:r>
            <a:endParaRPr lang="zh-CN" altLang="en-US" sz="2133" b="1" dirty="0">
              <a:latin typeface="Times New Roman" pitchFamily="18" charset="0"/>
              <a:cs typeface="Times New Roman" pitchFamily="18" charset="0"/>
            </a:endParaRPr>
          </a:p>
        </p:txBody>
      </p:sp>
      <p:sp>
        <p:nvSpPr>
          <p:cNvPr id="96" name="TextBox 95"/>
          <p:cNvSpPr txBox="1"/>
          <p:nvPr/>
        </p:nvSpPr>
        <p:spPr>
          <a:xfrm>
            <a:off x="8362204" y="5948796"/>
            <a:ext cx="1812416" cy="420564"/>
          </a:xfrm>
          <a:prstGeom prst="rect">
            <a:avLst/>
          </a:prstGeom>
          <a:noFill/>
        </p:spPr>
        <p:txBody>
          <a:bodyPr wrap="square" rtlCol="0">
            <a:spAutoFit/>
          </a:bodyPr>
          <a:lstStyle/>
          <a:p>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A</a:t>
            </a:r>
            <a:r>
              <a:rPr lang="en-US" altLang="zh-CN" sz="2133" baseline="-25000" dirty="0">
                <a:latin typeface="Times New Roman" pitchFamily="18" charset="0"/>
                <a:cs typeface="Times New Roman" pitchFamily="18" charset="0"/>
              </a:rPr>
              <a:t> </a:t>
            </a:r>
            <a:r>
              <a:rPr lang="en-US" altLang="zh-CN" sz="2133" b="1" dirty="0">
                <a:latin typeface="Times New Roman" pitchFamily="18" charset="0"/>
                <a:cs typeface="Times New Roman" pitchFamily="18" charset="0"/>
              </a:rPr>
              <a:t>=</a:t>
            </a:r>
            <a:endParaRPr lang="zh-CN" altLang="en-US" sz="2133" baseline="-25000" dirty="0">
              <a:latin typeface="Times New Roman" pitchFamily="18" charset="0"/>
              <a:cs typeface="Times New Roman" pitchFamily="18" charset="0"/>
            </a:endParaRPr>
          </a:p>
        </p:txBody>
      </p:sp>
      <p:grpSp>
        <p:nvGrpSpPr>
          <p:cNvPr id="100" name="组合 99"/>
          <p:cNvGrpSpPr/>
          <p:nvPr/>
        </p:nvGrpSpPr>
        <p:grpSpPr>
          <a:xfrm>
            <a:off x="9014421" y="5733259"/>
            <a:ext cx="1180948" cy="835508"/>
            <a:chOff x="7246942" y="4456280"/>
            <a:chExt cx="885711" cy="626631"/>
          </a:xfrm>
        </p:grpSpPr>
        <p:cxnSp>
          <p:nvCxnSpPr>
            <p:cNvPr id="97" name="直接连接符 96"/>
            <p:cNvCxnSpPr/>
            <p:nvPr/>
          </p:nvCxnSpPr>
          <p:spPr>
            <a:xfrm>
              <a:off x="7583340" y="4798994"/>
              <a:ext cx="3976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536870" y="4767488"/>
              <a:ext cx="595783" cy="315423"/>
            </a:xfrm>
            <a:prstGeom prst="rect">
              <a:avLst/>
            </a:prstGeom>
          </p:spPr>
          <p:txBody>
            <a:bodyPr wrap="square">
              <a:spAutoFit/>
            </a:bodyPr>
            <a:lstStyle/>
            <a:p>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1</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2</a:t>
              </a:r>
              <a:endParaRPr lang="zh-CN" altLang="en-US" sz="2133" dirty="0"/>
            </a:p>
          </p:txBody>
        </p:sp>
        <p:sp>
          <p:nvSpPr>
            <p:cNvPr id="98" name="矩形 97"/>
            <p:cNvSpPr/>
            <p:nvPr/>
          </p:nvSpPr>
          <p:spPr>
            <a:xfrm>
              <a:off x="7635669" y="4456280"/>
              <a:ext cx="320707" cy="315423"/>
            </a:xfrm>
            <a:prstGeom prst="rect">
              <a:avLst/>
            </a:prstGeom>
          </p:spPr>
          <p:txBody>
            <a:bodyPr wrap="square">
              <a:spAutoFit/>
            </a:bodyPr>
            <a:lstStyle/>
            <a:p>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2</a:t>
              </a:r>
              <a:endParaRPr lang="zh-CN" altLang="en-US" sz="2133" dirty="0"/>
            </a:p>
          </p:txBody>
        </p:sp>
        <p:sp>
          <p:nvSpPr>
            <p:cNvPr id="99" name="TextBox 98"/>
            <p:cNvSpPr txBox="1"/>
            <p:nvPr/>
          </p:nvSpPr>
          <p:spPr>
            <a:xfrm>
              <a:off x="7246942" y="4608764"/>
              <a:ext cx="454169" cy="315423"/>
            </a:xfrm>
            <a:prstGeom prst="rect">
              <a:avLst/>
            </a:prstGeom>
            <a:noFill/>
          </p:spPr>
          <p:txBody>
            <a:bodyPr wrap="square" rtlCol="0">
              <a:spAutoFit/>
            </a:bodyPr>
            <a:lstStyle/>
            <a:p>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grpSp>
      <p:sp>
        <p:nvSpPr>
          <p:cNvPr id="101" name="TextBox 100"/>
          <p:cNvSpPr txBox="1"/>
          <p:nvPr/>
        </p:nvSpPr>
        <p:spPr>
          <a:xfrm>
            <a:off x="10265761" y="5966759"/>
            <a:ext cx="1812416" cy="420564"/>
          </a:xfrm>
          <a:prstGeom prst="rect">
            <a:avLst/>
          </a:prstGeom>
          <a:noFill/>
        </p:spPr>
        <p:txBody>
          <a:bodyPr wrap="square" rtlCol="0">
            <a:spAutoFit/>
          </a:bodyPr>
          <a:lstStyle/>
          <a:p>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r>
              <a:rPr lang="en-US" altLang="zh-CN" sz="2133" i="1" baseline="-25000"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 </a:t>
            </a:r>
            <a:r>
              <a:rPr lang="en-US" altLang="zh-CN" sz="2133" b="1" dirty="0">
                <a:latin typeface="Times New Roman" pitchFamily="18" charset="0"/>
                <a:cs typeface="Times New Roman" pitchFamily="18" charset="0"/>
              </a:rPr>
              <a:t>=</a:t>
            </a:r>
            <a:endParaRPr lang="zh-CN" altLang="en-US" sz="2133" baseline="-25000" dirty="0">
              <a:latin typeface="Times New Roman" pitchFamily="18" charset="0"/>
              <a:cs typeface="Times New Roman" pitchFamily="18" charset="0"/>
            </a:endParaRPr>
          </a:p>
        </p:txBody>
      </p:sp>
      <p:grpSp>
        <p:nvGrpSpPr>
          <p:cNvPr id="102" name="组合 101"/>
          <p:cNvGrpSpPr/>
          <p:nvPr/>
        </p:nvGrpSpPr>
        <p:grpSpPr>
          <a:xfrm>
            <a:off x="10917978" y="5751222"/>
            <a:ext cx="1180948" cy="835508"/>
            <a:chOff x="7246942" y="4456280"/>
            <a:chExt cx="885711" cy="626631"/>
          </a:xfrm>
        </p:grpSpPr>
        <p:cxnSp>
          <p:nvCxnSpPr>
            <p:cNvPr id="103" name="直接连接符 102"/>
            <p:cNvCxnSpPr/>
            <p:nvPr/>
          </p:nvCxnSpPr>
          <p:spPr>
            <a:xfrm>
              <a:off x="7583340" y="4798994"/>
              <a:ext cx="39765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7536870" y="4767488"/>
              <a:ext cx="595783" cy="315423"/>
            </a:xfrm>
            <a:prstGeom prst="rect">
              <a:avLst/>
            </a:prstGeom>
          </p:spPr>
          <p:txBody>
            <a:bodyPr wrap="square">
              <a:spAutoFit/>
            </a:bodyPr>
            <a:lstStyle/>
            <a:p>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1</a:t>
              </a:r>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2</a:t>
              </a:r>
              <a:endParaRPr lang="zh-CN" altLang="en-US" sz="2133" dirty="0"/>
            </a:p>
          </p:txBody>
        </p:sp>
        <p:sp>
          <p:nvSpPr>
            <p:cNvPr id="105" name="矩形 104"/>
            <p:cNvSpPr/>
            <p:nvPr/>
          </p:nvSpPr>
          <p:spPr>
            <a:xfrm>
              <a:off x="7635669" y="4456280"/>
              <a:ext cx="320707" cy="315423"/>
            </a:xfrm>
            <a:prstGeom prst="rect">
              <a:avLst/>
            </a:prstGeom>
          </p:spPr>
          <p:txBody>
            <a:bodyPr wrap="square">
              <a:spAutoFit/>
            </a:bodyPr>
            <a:lstStyle/>
            <a:p>
              <a:r>
                <a:rPr lang="en-US" altLang="zh-CN" sz="2133" b="1" i="1" dirty="0">
                  <a:latin typeface="Times New Roman" pitchFamily="18" charset="0"/>
                  <a:cs typeface="Times New Roman" pitchFamily="18" charset="0"/>
                </a:rPr>
                <a:t>l</a:t>
              </a:r>
              <a:r>
                <a:rPr lang="en-US" altLang="zh-CN" sz="2133" baseline="-25000" dirty="0">
                  <a:latin typeface="Times New Roman" pitchFamily="18" charset="0"/>
                  <a:cs typeface="Times New Roman" pitchFamily="18" charset="0"/>
                </a:rPr>
                <a:t>1</a:t>
              </a:r>
              <a:endParaRPr lang="zh-CN" altLang="en-US" sz="2133" dirty="0"/>
            </a:p>
          </p:txBody>
        </p:sp>
        <p:sp>
          <p:nvSpPr>
            <p:cNvPr id="106" name="TextBox 105"/>
            <p:cNvSpPr txBox="1"/>
            <p:nvPr/>
          </p:nvSpPr>
          <p:spPr>
            <a:xfrm>
              <a:off x="7246942" y="4608764"/>
              <a:ext cx="454169" cy="315423"/>
            </a:xfrm>
            <a:prstGeom prst="rect">
              <a:avLst/>
            </a:prstGeom>
            <a:noFill/>
          </p:spPr>
          <p:txBody>
            <a:bodyPr wrap="square" rtlCol="0">
              <a:spAutoFit/>
            </a:bodyPr>
            <a:lstStyle/>
            <a:p>
              <a:r>
                <a:rPr lang="en-US" altLang="zh-CN" sz="2133" b="1" i="1" dirty="0">
                  <a:latin typeface="Times New Roman" pitchFamily="18" charset="0"/>
                  <a:cs typeface="Times New Roman" pitchFamily="18" charset="0"/>
                </a:rPr>
                <a:t>m</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grpSp>
      <p:sp>
        <p:nvSpPr>
          <p:cNvPr id="109" name="标题 1"/>
          <p:cNvSpPr txBox="1">
            <a:spLocks/>
          </p:cNvSpPr>
          <p:nvPr/>
        </p:nvSpPr>
        <p:spPr bwMode="auto">
          <a:xfrm>
            <a:off x="32599" y="811382"/>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smtClean="0"/>
              <a:t>动平衡</a:t>
            </a:r>
            <a:r>
              <a:rPr lang="zh-CN" altLang="en-US" sz="2800" b="1" dirty="0"/>
              <a:t>原理</a:t>
            </a:r>
            <a:endParaRPr lang="zh-CN" altLang="en-US" sz="2800" b="1" dirty="0"/>
          </a:p>
        </p:txBody>
      </p:sp>
      <p:sp>
        <p:nvSpPr>
          <p:cNvPr id="63"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转子动平衡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219322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fade">
                                      <p:cBhvr>
                                        <p:cTn id="21" dur="500"/>
                                        <p:tgtEl>
                                          <p:spTgt spid="7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500"/>
                                        <p:tgtEl>
                                          <p:spTgt spid="9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fade">
                                      <p:cBhvr>
                                        <p:cTn id="59" dur="500"/>
                                        <p:tgtEl>
                                          <p:spTgt spid="9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fade">
                                      <p:cBhvr>
                                        <p:cTn id="74" dur="500"/>
                                        <p:tgtEl>
                                          <p:spTgt spid="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500"/>
                                        <p:tgtEl>
                                          <p:spTgt spid="8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91"/>
                                        </p:tgtEl>
                                        <p:attrNameLst>
                                          <p:attrName>style.visibility</p:attrName>
                                        </p:attrNameLst>
                                      </p:cBhvr>
                                      <p:to>
                                        <p:strVal val="visible"/>
                                      </p:to>
                                    </p:set>
                                    <p:animEffect transition="in" filter="fade">
                                      <p:cBhvr>
                                        <p:cTn id="82" dur="500"/>
                                        <p:tgtEl>
                                          <p:spTgt spid="9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animEffect transition="in" filter="fade">
                                      <p:cBhvr>
                                        <p:cTn id="85" dur="500"/>
                                        <p:tgtEl>
                                          <p:spTgt spid="9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fade">
                                      <p:cBhvr>
                                        <p:cTn id="88" dur="500"/>
                                        <p:tgtEl>
                                          <p:spTgt spid="9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fade">
                                      <p:cBhvr>
                                        <p:cTn id="93" dur="500"/>
                                        <p:tgtEl>
                                          <p:spTgt spid="9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fade">
                                      <p:cBhvr>
                                        <p:cTn id="98" dur="500"/>
                                        <p:tgtEl>
                                          <p:spTgt spid="10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animEffect transition="in" filter="fade">
                                      <p:cBhvr>
                                        <p:cTn id="101" dur="500"/>
                                        <p:tgtEl>
                                          <p:spTgt spid="10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6"/>
                                        </p:tgtEl>
                                        <p:attrNameLst>
                                          <p:attrName>style.visibility</p:attrName>
                                        </p:attrNameLst>
                                      </p:cBhvr>
                                      <p:to>
                                        <p:strVal val="visible"/>
                                      </p:to>
                                    </p:set>
                                    <p:animEffect transition="in" filter="fade">
                                      <p:cBhvr>
                                        <p:cTn id="104" dur="500"/>
                                        <p:tgtEl>
                                          <p:spTgt spid="96"/>
                                        </p:tgtEl>
                                      </p:cBhvr>
                                    </p:animEffect>
                                  </p:childTnLst>
                                </p:cTn>
                              </p:par>
                              <p:par>
                                <p:cTn id="105" presetID="10" presetClass="entr" presetSubtype="0" fill="hold" nodeType="withEffect">
                                  <p:stCondLst>
                                    <p:cond delay="0"/>
                                  </p:stCondLst>
                                  <p:childTnLst>
                                    <p:set>
                                      <p:cBhvr>
                                        <p:cTn id="106" dur="1" fill="hold">
                                          <p:stCondLst>
                                            <p:cond delay="0"/>
                                          </p:stCondLst>
                                        </p:cTn>
                                        <p:tgtEl>
                                          <p:spTgt spid="100"/>
                                        </p:tgtEl>
                                        <p:attrNameLst>
                                          <p:attrName>style.visibility</p:attrName>
                                        </p:attrNameLst>
                                      </p:cBhvr>
                                      <p:to>
                                        <p:strVal val="visible"/>
                                      </p:to>
                                    </p:set>
                                    <p:animEffect transition="in" filter="fade">
                                      <p:cBhvr>
                                        <p:cTn id="107" dur="500"/>
                                        <p:tgtEl>
                                          <p:spTgt spid="10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1"/>
                                        </p:tgtEl>
                                        <p:attrNameLst>
                                          <p:attrName>style.visibility</p:attrName>
                                        </p:attrNameLst>
                                      </p:cBhvr>
                                      <p:to>
                                        <p:strVal val="visible"/>
                                      </p:to>
                                    </p:set>
                                    <p:animEffect transition="in" filter="fade">
                                      <p:cBhvr>
                                        <p:cTn id="110" dur="500"/>
                                        <p:tgtEl>
                                          <p:spTgt spid="101"/>
                                        </p:tgtEl>
                                      </p:cBhvr>
                                    </p:animEffect>
                                  </p:childTnLst>
                                </p:cTn>
                              </p:par>
                              <p:par>
                                <p:cTn id="111" presetID="10" presetClass="entr" presetSubtype="0" fill="hold" nodeType="withEffect">
                                  <p:stCondLst>
                                    <p:cond delay="0"/>
                                  </p:stCondLst>
                                  <p:childTnLst>
                                    <p:set>
                                      <p:cBhvr>
                                        <p:cTn id="112" dur="1" fill="hold">
                                          <p:stCondLst>
                                            <p:cond delay="0"/>
                                          </p:stCondLst>
                                        </p:cTn>
                                        <p:tgtEl>
                                          <p:spTgt spid="102"/>
                                        </p:tgtEl>
                                        <p:attrNameLst>
                                          <p:attrName>style.visibility</p:attrName>
                                        </p:attrNameLst>
                                      </p:cBhvr>
                                      <p:to>
                                        <p:strVal val="visible"/>
                                      </p:to>
                                    </p:set>
                                    <p:animEffect transition="in" filter="fade">
                                      <p:cBhvr>
                                        <p:cTn id="11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7" grpId="0" animBg="1"/>
      <p:bldP spid="76" grpId="0" animBg="1"/>
      <p:bldP spid="75" grpId="0" animBg="1"/>
      <p:bldP spid="37" grpId="0"/>
      <p:bldP spid="65" grpId="0"/>
      <p:bldP spid="38" grpId="0"/>
      <p:bldP spid="67" grpId="0"/>
      <p:bldP spid="68" grpId="0" animBg="1"/>
      <p:bldP spid="77" grpId="0"/>
      <p:bldP spid="78" grpId="0"/>
      <p:bldP spid="81" grpId="0"/>
      <p:bldP spid="83" grpId="0"/>
      <p:bldP spid="86" grpId="0"/>
      <p:bldP spid="88" grpId="0"/>
      <p:bldP spid="47" grpId="0" animBg="1"/>
      <p:bldP spid="89" grpId="0" animBg="1"/>
      <p:bldP spid="90" grpId="0"/>
      <p:bldP spid="91" grpId="0" animBg="1"/>
      <p:bldP spid="92" grpId="0"/>
      <p:bldP spid="93" grpId="0"/>
      <p:bldP spid="94" grpId="0"/>
      <p:bldP spid="95" grpId="0"/>
      <p:bldP spid="96" grpId="0"/>
      <p:bldP spid="10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ChangeArrowheads="1"/>
          </p:cNvSpPr>
          <p:nvPr/>
        </p:nvSpPr>
        <p:spPr bwMode="auto">
          <a:xfrm>
            <a:off x="1" y="-230831"/>
            <a:ext cx="184731" cy="461665"/>
          </a:xfrm>
          <a:prstGeom prst="rect">
            <a:avLst/>
          </a:prstGeom>
          <a:noFill/>
          <a:ln w="9525">
            <a:noFill/>
            <a:miter lim="800000"/>
            <a:headEnd/>
            <a:tailEnd/>
          </a:ln>
        </p:spPr>
        <p:txBody>
          <a:bodyPr wrap="none" anchor="ctr">
            <a:spAutoFit/>
          </a:bodyPr>
          <a:lstStyle/>
          <a:p>
            <a:endParaRPr lang="zh-CN" altLang="en-US" sz="2400"/>
          </a:p>
        </p:txBody>
      </p:sp>
      <p:sp>
        <p:nvSpPr>
          <p:cNvPr id="4102" name="Rectangle 10"/>
          <p:cNvSpPr>
            <a:spLocks noChangeArrowheads="1"/>
          </p:cNvSpPr>
          <p:nvPr/>
        </p:nvSpPr>
        <p:spPr bwMode="auto">
          <a:xfrm>
            <a:off x="0" y="709227"/>
            <a:ext cx="226344" cy="276999"/>
          </a:xfrm>
          <a:prstGeom prst="rect">
            <a:avLst/>
          </a:prstGeom>
          <a:noFill/>
          <a:ln w="9525">
            <a:noFill/>
            <a:miter lim="800000"/>
            <a:headEnd/>
            <a:tailEnd/>
          </a:ln>
        </p:spPr>
        <p:txBody>
          <a:bodyPr wrap="none" anchor="ctr">
            <a:spAutoFit/>
          </a:bodyPr>
          <a:lstStyle/>
          <a:p>
            <a:r>
              <a:rPr lang="zh-CN" altLang="zh-CN" sz="1200"/>
              <a:t> </a:t>
            </a:r>
            <a:endParaRPr lang="zh-CN" altLang="zh-CN" sz="2400"/>
          </a:p>
        </p:txBody>
      </p:sp>
      <p:sp>
        <p:nvSpPr>
          <p:cNvPr id="4111" name="Rectangle 15"/>
          <p:cNvSpPr>
            <a:spLocks noChangeArrowheads="1"/>
          </p:cNvSpPr>
          <p:nvPr/>
        </p:nvSpPr>
        <p:spPr bwMode="auto">
          <a:xfrm>
            <a:off x="1902223" y="1447649"/>
            <a:ext cx="10050428" cy="2061846"/>
          </a:xfrm>
          <a:prstGeom prst="rect">
            <a:avLst/>
          </a:prstGeom>
          <a:noFill/>
          <a:ln w="9525">
            <a:noFill/>
            <a:miter lim="800000"/>
            <a:headEnd/>
            <a:tailEnd/>
          </a:ln>
          <a:effectLst/>
        </p:spPr>
        <p:txBody>
          <a:bodyPr wrap="square" anchor="ctr">
            <a:spAutoFit/>
          </a:bodyPr>
          <a:lstStyle/>
          <a:p>
            <a:pPr eaLnBrk="0" hangingPunct="0">
              <a:lnSpc>
                <a:spcPct val="150000"/>
              </a:lnSpc>
            </a:pPr>
            <a:r>
              <a:rPr lang="zh-CN" altLang="en-US" sz="2133" b="1" dirty="0">
                <a:solidFill>
                  <a:srgbClr val="7030A0"/>
                </a:solidFill>
              </a:rPr>
              <a:t>已知</a:t>
            </a:r>
            <a:r>
              <a:rPr lang="zh-CN" altLang="en-US" sz="2133" dirty="0"/>
              <a:t>：在</a:t>
            </a:r>
            <a:r>
              <a:rPr lang="zh-CN" altLang="en-US" sz="2133" dirty="0"/>
              <a:t>图示的回转构件中，有三个偏心质量块分别位于三个平行平面内。设它们的大小和方位均为已知，即已知</a:t>
            </a:r>
            <a:r>
              <a:rPr lang="en-US" altLang="zh-CN" sz="2133" dirty="0"/>
              <a:t>(</a:t>
            </a:r>
            <a:r>
              <a:rPr lang="en-US" altLang="zh-CN" sz="2133" i="1" dirty="0">
                <a:latin typeface="Times New Roman" pitchFamily="18" charset="0"/>
              </a:rPr>
              <a:t>m</a:t>
            </a:r>
            <a:r>
              <a:rPr lang="en-US" altLang="zh-CN" sz="2133" baseline="-25000" dirty="0"/>
              <a:t>1</a:t>
            </a:r>
            <a:r>
              <a:rPr lang="zh-CN" altLang="en-US" sz="2133" dirty="0"/>
              <a:t>，</a:t>
            </a:r>
            <a:r>
              <a:rPr lang="en-US" altLang="zh-CN" sz="2133" i="1" dirty="0">
                <a:latin typeface="Times New Roman" pitchFamily="18" charset="0"/>
              </a:rPr>
              <a:t>r</a:t>
            </a:r>
            <a:r>
              <a:rPr lang="en-US" altLang="zh-CN" sz="2133" baseline="-25000" dirty="0">
                <a:latin typeface="Times New Roman" pitchFamily="18" charset="0"/>
              </a:rPr>
              <a:t>1</a:t>
            </a:r>
            <a:r>
              <a:rPr lang="zh-CN" altLang="en-US" sz="2133" dirty="0">
                <a:latin typeface="Times New Roman" pitchFamily="18" charset="0"/>
              </a:rPr>
              <a:t>，</a:t>
            </a:r>
            <a:r>
              <a:rPr lang="en-US" altLang="zh-CN" sz="2133" i="1" dirty="0">
                <a:latin typeface="Symbol" pitchFamily="18" charset="2"/>
              </a:rPr>
              <a:t>q</a:t>
            </a:r>
            <a:r>
              <a:rPr lang="en-US" altLang="zh-CN" sz="2133" baseline="-25000" dirty="0">
                <a:latin typeface="Times New Roman" pitchFamily="18" charset="0"/>
              </a:rPr>
              <a:t>1</a:t>
            </a:r>
            <a:r>
              <a:rPr lang="en-US" altLang="zh-CN" sz="2133" dirty="0">
                <a:latin typeface="Times New Roman" pitchFamily="18" charset="0"/>
              </a:rPr>
              <a:t>)</a:t>
            </a:r>
            <a:r>
              <a:rPr lang="zh-CN" altLang="en-US" sz="2133" dirty="0">
                <a:latin typeface="Times New Roman" pitchFamily="18" charset="0"/>
              </a:rPr>
              <a:t>； </a:t>
            </a:r>
            <a:r>
              <a:rPr lang="en-US" altLang="zh-CN" sz="2133" dirty="0">
                <a:latin typeface="Times New Roman" pitchFamily="18" charset="0"/>
              </a:rPr>
              <a:t>(</a:t>
            </a:r>
            <a:r>
              <a:rPr lang="en-US" altLang="zh-CN" sz="2133" i="1" dirty="0">
                <a:latin typeface="Times New Roman" pitchFamily="18" charset="0"/>
              </a:rPr>
              <a:t>m</a:t>
            </a:r>
            <a:r>
              <a:rPr lang="en-US" altLang="zh-CN" sz="2133" baseline="-25000" dirty="0">
                <a:latin typeface="Times New Roman" pitchFamily="18" charset="0"/>
              </a:rPr>
              <a:t>2</a:t>
            </a:r>
            <a:r>
              <a:rPr lang="zh-CN" altLang="en-US" sz="2133" dirty="0">
                <a:latin typeface="Times New Roman" pitchFamily="18" charset="0"/>
              </a:rPr>
              <a:t>，</a:t>
            </a:r>
            <a:r>
              <a:rPr lang="en-US" altLang="zh-CN" sz="2133" i="1" dirty="0">
                <a:latin typeface="Times New Roman" pitchFamily="18" charset="0"/>
              </a:rPr>
              <a:t>r</a:t>
            </a:r>
            <a:r>
              <a:rPr lang="en-US" altLang="zh-CN" sz="2133" baseline="-25000" dirty="0">
                <a:latin typeface="Times New Roman" pitchFamily="18" charset="0"/>
              </a:rPr>
              <a:t>2</a:t>
            </a:r>
            <a:r>
              <a:rPr lang="zh-CN" altLang="en-US" sz="2133" dirty="0">
                <a:latin typeface="Times New Roman" pitchFamily="18" charset="0"/>
              </a:rPr>
              <a:t>，</a:t>
            </a:r>
            <a:r>
              <a:rPr lang="en-US" altLang="zh-CN" sz="2133" i="1" dirty="0">
                <a:latin typeface="Symbol" pitchFamily="18" charset="2"/>
              </a:rPr>
              <a:t>q</a:t>
            </a:r>
            <a:r>
              <a:rPr lang="en-US" altLang="zh-CN" sz="2133" baseline="-25000" dirty="0">
                <a:latin typeface="Times New Roman" pitchFamily="18" charset="0"/>
              </a:rPr>
              <a:t>2</a:t>
            </a:r>
            <a:r>
              <a:rPr lang="en-US" altLang="zh-CN" sz="2133" dirty="0">
                <a:latin typeface="Times New Roman" pitchFamily="18" charset="0"/>
              </a:rPr>
              <a:t>)</a:t>
            </a:r>
            <a:r>
              <a:rPr lang="zh-CN" altLang="en-US" sz="2133" dirty="0">
                <a:latin typeface="Times New Roman" pitchFamily="18" charset="0"/>
              </a:rPr>
              <a:t>和</a:t>
            </a:r>
            <a:r>
              <a:rPr lang="en-US" altLang="zh-CN" sz="2133" dirty="0">
                <a:latin typeface="Times New Roman" pitchFamily="18" charset="0"/>
              </a:rPr>
              <a:t>(</a:t>
            </a:r>
            <a:r>
              <a:rPr lang="en-US" altLang="zh-CN" sz="2133" i="1" dirty="0">
                <a:latin typeface="Times New Roman" pitchFamily="18" charset="0"/>
              </a:rPr>
              <a:t>m</a:t>
            </a:r>
            <a:r>
              <a:rPr lang="en-US" altLang="zh-CN" sz="2133" baseline="-25000" dirty="0">
                <a:latin typeface="Times New Roman" pitchFamily="18" charset="0"/>
              </a:rPr>
              <a:t>3</a:t>
            </a:r>
            <a:r>
              <a:rPr lang="zh-CN" altLang="en-US" sz="2133" dirty="0">
                <a:latin typeface="Times New Roman" pitchFamily="18" charset="0"/>
              </a:rPr>
              <a:t>，</a:t>
            </a:r>
            <a:r>
              <a:rPr lang="en-US" altLang="zh-CN" sz="2133" i="1" dirty="0">
                <a:latin typeface="Times New Roman" pitchFamily="18" charset="0"/>
              </a:rPr>
              <a:t>r</a:t>
            </a:r>
            <a:r>
              <a:rPr lang="en-US" altLang="zh-CN" sz="2133" baseline="-25000" dirty="0">
                <a:latin typeface="Times New Roman" pitchFamily="18" charset="0"/>
              </a:rPr>
              <a:t>3</a:t>
            </a:r>
            <a:r>
              <a:rPr lang="zh-CN" altLang="en-US" sz="2133" dirty="0">
                <a:latin typeface="Times New Roman" pitchFamily="18" charset="0"/>
              </a:rPr>
              <a:t>，</a:t>
            </a:r>
            <a:r>
              <a:rPr lang="en-US" altLang="zh-CN" sz="2133" i="1" dirty="0">
                <a:latin typeface="Symbol" pitchFamily="18" charset="2"/>
              </a:rPr>
              <a:t>q</a:t>
            </a:r>
            <a:r>
              <a:rPr lang="en-US" altLang="zh-CN" sz="2133" baseline="-25000" dirty="0">
                <a:latin typeface="Times New Roman" pitchFamily="18" charset="0"/>
              </a:rPr>
              <a:t>3</a:t>
            </a:r>
            <a:r>
              <a:rPr lang="en-US" altLang="zh-CN" sz="2133" dirty="0">
                <a:latin typeface="Times New Roman" pitchFamily="18" charset="0"/>
              </a:rPr>
              <a:t>)</a:t>
            </a:r>
            <a:r>
              <a:rPr lang="zh-CN" altLang="en-US" sz="2133" dirty="0">
                <a:latin typeface="Times New Roman" pitchFamily="18" charset="0"/>
              </a:rPr>
              <a:t>，（为使图面清晰起见，图上未标出方位角</a:t>
            </a:r>
            <a:r>
              <a:rPr lang="en-US" altLang="zh-CN" sz="2133" i="1" dirty="0">
                <a:latin typeface="Symbol" pitchFamily="18" charset="2"/>
              </a:rPr>
              <a:t>q</a:t>
            </a:r>
            <a:r>
              <a:rPr lang="en-US" altLang="zh-CN" sz="2133" baseline="-25000" dirty="0">
                <a:latin typeface="Times New Roman" pitchFamily="18" charset="0"/>
              </a:rPr>
              <a:t>1</a:t>
            </a:r>
            <a:r>
              <a:rPr lang="zh-CN" altLang="en-US" sz="2133" dirty="0">
                <a:latin typeface="Times New Roman" pitchFamily="18" charset="0"/>
              </a:rPr>
              <a:t>、</a:t>
            </a:r>
            <a:r>
              <a:rPr lang="en-US" altLang="zh-CN" sz="2133" i="1" dirty="0">
                <a:latin typeface="Symbol" pitchFamily="18" charset="2"/>
              </a:rPr>
              <a:t>q</a:t>
            </a:r>
            <a:r>
              <a:rPr lang="en-US" altLang="zh-CN" sz="2133" baseline="-25000" dirty="0">
                <a:latin typeface="Times New Roman" pitchFamily="18" charset="0"/>
              </a:rPr>
              <a:t>2</a:t>
            </a:r>
            <a:r>
              <a:rPr lang="zh-CN" altLang="en-US" sz="2133" dirty="0">
                <a:latin typeface="Times New Roman" pitchFamily="18" charset="0"/>
              </a:rPr>
              <a:t>和</a:t>
            </a:r>
            <a:r>
              <a:rPr lang="en-US" altLang="zh-CN" sz="2133" i="1" dirty="0">
                <a:latin typeface="Symbol" pitchFamily="18" charset="2"/>
              </a:rPr>
              <a:t>q</a:t>
            </a:r>
            <a:r>
              <a:rPr lang="en-US" altLang="zh-CN" sz="2133" baseline="-25000" dirty="0">
                <a:latin typeface="Times New Roman" pitchFamily="18" charset="0"/>
              </a:rPr>
              <a:t>3</a:t>
            </a:r>
            <a:r>
              <a:rPr lang="zh-CN" altLang="en-US" sz="2133" dirty="0">
                <a:latin typeface="Times New Roman" pitchFamily="18" charset="0"/>
              </a:rPr>
              <a:t>）</a:t>
            </a:r>
            <a:r>
              <a:rPr lang="zh-CN" altLang="en-US" sz="2133" dirty="0">
                <a:latin typeface="Times New Roman" pitchFamily="18" charset="0"/>
              </a:rPr>
              <a:t>。</a:t>
            </a:r>
            <a:endParaRPr lang="en-US" altLang="zh-CN" sz="2133" dirty="0">
              <a:latin typeface="Times New Roman" pitchFamily="18" charset="0"/>
            </a:endParaRPr>
          </a:p>
          <a:p>
            <a:pPr eaLnBrk="0" hangingPunct="0">
              <a:lnSpc>
                <a:spcPct val="150000"/>
              </a:lnSpc>
            </a:pPr>
            <a:r>
              <a:rPr lang="zh-CN" altLang="en-US" sz="2133" b="1" dirty="0">
                <a:solidFill>
                  <a:srgbClr val="7030A0"/>
                </a:solidFill>
                <a:latin typeface="Times New Roman" pitchFamily="18" charset="0"/>
              </a:rPr>
              <a:t>求</a:t>
            </a:r>
            <a:r>
              <a:rPr lang="zh-CN" altLang="en-US" sz="2133" dirty="0">
                <a:latin typeface="Times New Roman" pitchFamily="18" charset="0"/>
              </a:rPr>
              <a:t>：转子的动平衡。</a:t>
            </a:r>
            <a:endParaRPr lang="zh-CN" altLang="en-US" sz="2133" dirty="0">
              <a:latin typeface="Times New Roman" pitchFamily="18" charset="0"/>
            </a:endParaRP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749" y="3140968"/>
            <a:ext cx="5473700" cy="330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标题 1"/>
          <p:cNvSpPr txBox="1">
            <a:spLocks/>
          </p:cNvSpPr>
          <p:nvPr/>
        </p:nvSpPr>
        <p:spPr bwMode="auto">
          <a:xfrm>
            <a:off x="113172" y="931337"/>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smtClean="0"/>
              <a:t>动平衡</a:t>
            </a:r>
            <a:r>
              <a:rPr lang="zh-CN" altLang="en-US" sz="2800" b="1" dirty="0"/>
              <a:t>计算</a:t>
            </a:r>
            <a:endParaRPr lang="zh-CN" altLang="en-US" sz="2800" b="1" dirty="0"/>
          </a:p>
        </p:txBody>
      </p:sp>
      <p:sp>
        <p:nvSpPr>
          <p:cNvPr id="7"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转子动平衡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90821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1">
                                            <p:txEl>
                                              <p:pRg st="1" end="1"/>
                                            </p:txEl>
                                          </p:spTgt>
                                        </p:tgtEl>
                                        <p:attrNameLst>
                                          <p:attrName>style.visibility</p:attrName>
                                        </p:attrNameLst>
                                      </p:cBhvr>
                                      <p:to>
                                        <p:strVal val="visible"/>
                                      </p:to>
                                    </p:set>
                                    <p:animEffect transition="in" filter="fade">
                                      <p:cBhvr>
                                        <p:cTn id="7" dur="500"/>
                                        <p:tgtEl>
                                          <p:spTgt spid="41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rotWithShape="1">
          <a:blip r:embed="rId2" cstate="print"/>
          <a:srcRect t="4205"/>
          <a:stretch/>
        </p:blipFill>
        <p:spPr bwMode="auto">
          <a:xfrm>
            <a:off x="4448099" y="544452"/>
            <a:ext cx="7624839" cy="5568619"/>
          </a:xfrm>
          <a:prstGeom prst="rect">
            <a:avLst/>
          </a:prstGeom>
          <a:noFill/>
          <a:ln w="9525">
            <a:noFill/>
            <a:miter lim="800000"/>
            <a:headEnd/>
            <a:tailEnd/>
          </a:ln>
          <a:effectLst/>
        </p:spPr>
      </p:pic>
      <p:sp>
        <p:nvSpPr>
          <p:cNvPr id="4" name="标题 1"/>
          <p:cNvSpPr txBox="1">
            <a:spLocks/>
          </p:cNvSpPr>
          <p:nvPr/>
        </p:nvSpPr>
        <p:spPr>
          <a:xfrm>
            <a:off x="466585" y="431205"/>
            <a:ext cx="3515829"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b="1" dirty="0">
                <a:latin typeface="Book Antiqua" panose="02040602050305030304" pitchFamily="18" charset="0"/>
                <a:ea typeface="微软雅黑" panose="020B0503020204020204" pitchFamily="34" charset="-122"/>
              </a:rPr>
              <a:t>II</a:t>
            </a:r>
            <a:r>
              <a:rPr lang="zh-CN" altLang="en-US" b="1" dirty="0">
                <a:latin typeface="Book Antiqua" panose="02040602050305030304" pitchFamily="18" charset="0"/>
                <a:ea typeface="微软雅黑" panose="020B0503020204020204" pitchFamily="34" charset="-122"/>
              </a:rPr>
              <a:t>级杆组</a:t>
            </a:r>
          </a:p>
        </p:txBody>
      </p:sp>
      <p:sp>
        <p:nvSpPr>
          <p:cNvPr id="6" name="矩形 5"/>
          <p:cNvSpPr/>
          <p:nvPr/>
        </p:nvSpPr>
        <p:spPr>
          <a:xfrm>
            <a:off x="641316" y="1836093"/>
            <a:ext cx="1050288" cy="420564"/>
          </a:xfrm>
          <a:prstGeom prst="rect">
            <a:avLst/>
          </a:prstGeom>
        </p:spPr>
        <p:txBody>
          <a:bodyPr wrap="none">
            <a:spAutoFit/>
          </a:bodyPr>
          <a:lstStyle/>
          <a:p>
            <a:pPr algn="ctr"/>
            <a:r>
              <a:rPr lang="en-US" altLang="zh-CN" sz="2133"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n</a:t>
            </a:r>
            <a:r>
              <a:rPr lang="zh-CN" altLang="en-US" sz="2133" b="1" dirty="0">
                <a:solidFill>
                  <a:srgbClr val="002060"/>
                </a:solidFill>
                <a:latin typeface="Book Antiqua" panose="02040602050305030304" pitchFamily="18" charset="0"/>
                <a:ea typeface="微软雅黑" panose="020B0503020204020204" pitchFamily="34" charset="-122"/>
              </a:rPr>
              <a:t> </a:t>
            </a:r>
            <a:r>
              <a:rPr lang="en-US" altLang="zh-CN" sz="2133" b="1" dirty="0">
                <a:solidFill>
                  <a:srgbClr val="002060"/>
                </a:solidFill>
                <a:latin typeface="Book Antiqua" panose="02040602050305030304" pitchFamily="18" charset="0"/>
                <a:ea typeface="微软雅黑" panose="020B0503020204020204" pitchFamily="34" charset="-122"/>
              </a:rPr>
              <a:t>= 2</a:t>
            </a:r>
            <a:r>
              <a:rPr lang="zh-CN" altLang="en-US" sz="2133" b="1" dirty="0">
                <a:solidFill>
                  <a:srgbClr val="002060"/>
                </a:solidFill>
                <a:latin typeface="Book Antiqua" panose="02040602050305030304" pitchFamily="18" charset="0"/>
                <a:ea typeface="微软雅黑" panose="020B0503020204020204" pitchFamily="34" charset="-122"/>
              </a:rPr>
              <a:t>，</a:t>
            </a:r>
          </a:p>
        </p:txBody>
      </p:sp>
      <p:sp>
        <p:nvSpPr>
          <p:cNvPr id="7" name="矩形 6"/>
          <p:cNvSpPr/>
          <p:nvPr/>
        </p:nvSpPr>
        <p:spPr>
          <a:xfrm>
            <a:off x="1531356" y="1824605"/>
            <a:ext cx="848309" cy="420564"/>
          </a:xfrm>
          <a:prstGeom prst="rect">
            <a:avLst/>
          </a:prstGeom>
        </p:spPr>
        <p:txBody>
          <a:bodyPr wrap="none">
            <a:spAutoFit/>
          </a:bodyPr>
          <a:lstStyle/>
          <a:p>
            <a:pPr algn="ctr"/>
            <a:r>
              <a:rPr lang="en-US" altLang="zh-CN" sz="2133"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L</a:t>
            </a:r>
            <a:r>
              <a:rPr lang="en-US" altLang="zh-CN" sz="2133" b="1" dirty="0">
                <a:solidFill>
                  <a:srgbClr val="002060"/>
                </a:solidFill>
                <a:latin typeface="Book Antiqua" panose="02040602050305030304" pitchFamily="18" charset="0"/>
                <a:ea typeface="微软雅黑" panose="020B0503020204020204" pitchFamily="34" charset="-122"/>
              </a:rPr>
              <a:t>= 3</a:t>
            </a:r>
            <a:endParaRPr lang="zh-CN" altLang="en-US" sz="2133" b="1" dirty="0">
              <a:solidFill>
                <a:srgbClr val="002060"/>
              </a:solidFill>
              <a:latin typeface="Book Antiqua" panose="02040602050305030304" pitchFamily="18" charset="0"/>
              <a:ea typeface="微软雅黑" panose="020B0503020204020204" pitchFamily="34" charset="-122"/>
            </a:endParaRPr>
          </a:p>
        </p:txBody>
      </p:sp>
      <p:sp>
        <p:nvSpPr>
          <p:cNvPr id="8" name="下箭头 7"/>
          <p:cNvSpPr/>
          <p:nvPr/>
        </p:nvSpPr>
        <p:spPr>
          <a:xfrm>
            <a:off x="1493632" y="2592691"/>
            <a:ext cx="159131"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 name="标题 1"/>
          <p:cNvSpPr txBox="1">
            <a:spLocks/>
          </p:cNvSpPr>
          <p:nvPr/>
        </p:nvSpPr>
        <p:spPr>
          <a:xfrm>
            <a:off x="881694" y="3683752"/>
            <a:ext cx="1496180" cy="4800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2133" b="1" dirty="0">
                <a:solidFill>
                  <a:srgbClr val="C00000"/>
                </a:solidFill>
                <a:latin typeface="Book Antiqua" panose="02040602050305030304" pitchFamily="18" charset="0"/>
                <a:ea typeface="微软雅黑" panose="020B0503020204020204" pitchFamily="34" charset="-122"/>
              </a:rPr>
              <a:t>II</a:t>
            </a:r>
            <a:r>
              <a:rPr lang="zh-CN" altLang="en-US" sz="2133" b="1" dirty="0">
                <a:solidFill>
                  <a:srgbClr val="C00000"/>
                </a:solidFill>
                <a:latin typeface="Book Antiqua" panose="02040602050305030304" pitchFamily="18" charset="0"/>
                <a:ea typeface="微软雅黑" panose="020B0503020204020204" pitchFamily="34" charset="-122"/>
              </a:rPr>
              <a:t>级杆组</a:t>
            </a:r>
          </a:p>
        </p:txBody>
      </p:sp>
      <p:sp>
        <p:nvSpPr>
          <p:cNvPr id="10" name="标题 1"/>
          <p:cNvSpPr txBox="1">
            <a:spLocks/>
          </p:cNvSpPr>
          <p:nvPr/>
        </p:nvSpPr>
        <p:spPr>
          <a:xfrm>
            <a:off x="1609059" y="2784712"/>
            <a:ext cx="2936564" cy="4800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000" b="1" dirty="0">
                <a:solidFill>
                  <a:srgbClr val="FF0000"/>
                </a:solidFill>
                <a:latin typeface="Book Antiqua" panose="02040602050305030304" pitchFamily="18" charset="0"/>
                <a:ea typeface="微软雅黑" panose="020B0503020204020204" pitchFamily="34" charset="-122"/>
              </a:rPr>
              <a:t>每个构件上有</a:t>
            </a:r>
            <a:r>
              <a:rPr lang="en-US" altLang="zh-CN" sz="2000" b="1" dirty="0">
                <a:solidFill>
                  <a:srgbClr val="FF0000"/>
                </a:solidFill>
                <a:latin typeface="Book Antiqua" panose="02040602050305030304" pitchFamily="18" charset="0"/>
                <a:ea typeface="微软雅黑" panose="020B0503020204020204" pitchFamily="34" charset="-122"/>
              </a:rPr>
              <a:t>2</a:t>
            </a:r>
            <a:r>
              <a:rPr lang="zh-CN" altLang="en-US" sz="2000" b="1" dirty="0">
                <a:solidFill>
                  <a:srgbClr val="FF0000"/>
                </a:solidFill>
                <a:latin typeface="Book Antiqua" panose="02040602050305030304" pitchFamily="18" charset="0"/>
                <a:ea typeface="微软雅黑" panose="020B0503020204020204" pitchFamily="34" charset="-122"/>
              </a:rPr>
              <a:t>个运动副</a:t>
            </a:r>
          </a:p>
        </p:txBody>
      </p:sp>
      <p:grpSp>
        <p:nvGrpSpPr>
          <p:cNvPr id="146" name="组合 145"/>
          <p:cNvGrpSpPr/>
          <p:nvPr/>
        </p:nvGrpSpPr>
        <p:grpSpPr>
          <a:xfrm>
            <a:off x="832511" y="4704926"/>
            <a:ext cx="1804664" cy="902477"/>
            <a:chOff x="2621124" y="3003798"/>
            <a:chExt cx="1353498" cy="676858"/>
          </a:xfrm>
        </p:grpSpPr>
        <p:sp>
          <p:nvSpPr>
            <p:cNvPr id="20" name="椭圆 19"/>
            <p:cNvSpPr/>
            <p:nvPr/>
          </p:nvSpPr>
          <p:spPr>
            <a:xfrm>
              <a:off x="2708952" y="3257910"/>
              <a:ext cx="58717" cy="587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29" name="直接连接符 28"/>
            <p:cNvCxnSpPr/>
            <p:nvPr/>
          </p:nvCxnSpPr>
          <p:spPr>
            <a:xfrm flipH="1">
              <a:off x="2771800" y="3287268"/>
              <a:ext cx="4655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621124" y="3062602"/>
              <a:ext cx="231074"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A</a:t>
              </a:r>
              <a:endParaRPr lang="zh-CN" altLang="en-US" sz="1333" i="1" dirty="0">
                <a:latin typeface="Book Antiqua" panose="02040602050305030304" pitchFamily="18" charset="0"/>
                <a:ea typeface="微软雅黑" panose="020B0503020204020204" pitchFamily="34" charset="-122"/>
              </a:endParaRPr>
            </a:p>
          </p:txBody>
        </p:sp>
        <p:sp>
          <p:nvSpPr>
            <p:cNvPr id="50" name="TextBox 49"/>
            <p:cNvSpPr txBox="1"/>
            <p:nvPr/>
          </p:nvSpPr>
          <p:spPr>
            <a:xfrm>
              <a:off x="2902210" y="3251414"/>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1</a:t>
              </a:r>
              <a:endParaRPr lang="zh-CN" altLang="en-US" sz="1333" dirty="0">
                <a:latin typeface="Book Antiqua" panose="02040602050305030304" pitchFamily="18" charset="0"/>
                <a:ea typeface="微软雅黑" panose="020B0503020204020204" pitchFamily="34" charset="-122"/>
              </a:endParaRPr>
            </a:p>
          </p:txBody>
        </p:sp>
        <p:cxnSp>
          <p:nvCxnSpPr>
            <p:cNvPr id="136" name="直接连接符 135"/>
            <p:cNvCxnSpPr/>
            <p:nvPr/>
          </p:nvCxnSpPr>
          <p:spPr>
            <a:xfrm flipV="1">
              <a:off x="3123180" y="3320080"/>
              <a:ext cx="191800" cy="360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弧形 138"/>
            <p:cNvSpPr/>
            <p:nvPr/>
          </p:nvSpPr>
          <p:spPr>
            <a:xfrm>
              <a:off x="3234783" y="3214649"/>
              <a:ext cx="166715" cy="155664"/>
            </a:xfrm>
            <a:prstGeom prst="arc">
              <a:avLst>
                <a:gd name="adj1" fmla="val 11074366"/>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40" name="椭圆 139"/>
            <p:cNvSpPr/>
            <p:nvPr/>
          </p:nvSpPr>
          <p:spPr>
            <a:xfrm>
              <a:off x="3285811" y="3257910"/>
              <a:ext cx="58717" cy="587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41" name="直接连接符 140"/>
            <p:cNvCxnSpPr/>
            <p:nvPr/>
          </p:nvCxnSpPr>
          <p:spPr>
            <a:xfrm flipH="1">
              <a:off x="3399117" y="3286029"/>
              <a:ext cx="4655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椭圆 141"/>
            <p:cNvSpPr/>
            <p:nvPr/>
          </p:nvSpPr>
          <p:spPr>
            <a:xfrm>
              <a:off x="3860927" y="3257910"/>
              <a:ext cx="58717" cy="587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43" name="TextBox 142"/>
            <p:cNvSpPr txBox="1"/>
            <p:nvPr/>
          </p:nvSpPr>
          <p:spPr>
            <a:xfrm>
              <a:off x="3180167" y="3003798"/>
              <a:ext cx="21664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B</a:t>
              </a:r>
              <a:endParaRPr lang="zh-CN" altLang="en-US" sz="1333" i="1" dirty="0">
                <a:latin typeface="Book Antiqua" panose="02040602050305030304" pitchFamily="18" charset="0"/>
                <a:ea typeface="微软雅黑" panose="020B0503020204020204" pitchFamily="34" charset="-122"/>
              </a:endParaRPr>
            </a:p>
          </p:txBody>
        </p:sp>
        <p:sp>
          <p:nvSpPr>
            <p:cNvPr id="144" name="TextBox 143"/>
            <p:cNvSpPr txBox="1"/>
            <p:nvPr/>
          </p:nvSpPr>
          <p:spPr>
            <a:xfrm>
              <a:off x="3750762" y="3051692"/>
              <a:ext cx="223860"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C</a:t>
              </a:r>
              <a:endParaRPr lang="zh-CN" altLang="en-US" sz="1333" i="1" dirty="0">
                <a:latin typeface="Book Antiqua" panose="02040602050305030304" pitchFamily="18" charset="0"/>
                <a:ea typeface="微软雅黑" panose="020B0503020204020204" pitchFamily="34" charset="-122"/>
              </a:endParaRPr>
            </a:p>
          </p:txBody>
        </p:sp>
        <p:sp>
          <p:nvSpPr>
            <p:cNvPr id="145" name="TextBox 144"/>
            <p:cNvSpPr txBox="1"/>
            <p:nvPr/>
          </p:nvSpPr>
          <p:spPr>
            <a:xfrm>
              <a:off x="3208313" y="3339512"/>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2</a:t>
              </a:r>
              <a:endParaRPr lang="zh-CN" altLang="en-US" sz="1333" dirty="0">
                <a:latin typeface="Book Antiqua" panose="02040602050305030304" pitchFamily="18" charset="0"/>
                <a:ea typeface="微软雅黑" panose="020B0503020204020204" pitchFamily="34" charset="-122"/>
              </a:endParaRPr>
            </a:p>
          </p:txBody>
        </p:sp>
      </p:grpSp>
      <p:sp>
        <p:nvSpPr>
          <p:cNvPr id="147" name="标题 1"/>
          <p:cNvSpPr txBox="1">
            <a:spLocks/>
          </p:cNvSpPr>
          <p:nvPr/>
        </p:nvSpPr>
        <p:spPr>
          <a:xfrm>
            <a:off x="1244434" y="4192843"/>
            <a:ext cx="1257148" cy="1713944"/>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0666"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a:t>
            </a:r>
            <a:endParaRPr lang="zh-CN" altLang="en-US" sz="10666" b="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261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fade">
                                      <p:cBhvr>
                                        <p:cTn id="27" dur="500"/>
                                        <p:tgtEl>
                                          <p:spTgt spid="1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fade">
                                      <p:cBhvr>
                                        <p:cTn id="3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4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10"/>
          <p:cNvSpPr>
            <a:spLocks noChangeArrowheads="1"/>
          </p:cNvSpPr>
          <p:nvPr/>
        </p:nvSpPr>
        <p:spPr bwMode="auto">
          <a:xfrm>
            <a:off x="0" y="709227"/>
            <a:ext cx="226344" cy="276999"/>
          </a:xfrm>
          <a:prstGeom prst="rect">
            <a:avLst/>
          </a:prstGeom>
          <a:noFill/>
          <a:ln w="9525">
            <a:noFill/>
            <a:miter lim="800000"/>
            <a:headEnd/>
            <a:tailEnd/>
          </a:ln>
        </p:spPr>
        <p:txBody>
          <a:bodyPr wrap="none" anchor="ctr">
            <a:spAutoFit/>
          </a:bodyPr>
          <a:lstStyle/>
          <a:p>
            <a:r>
              <a:rPr lang="zh-CN" altLang="zh-CN" sz="1200"/>
              <a:t> </a:t>
            </a:r>
            <a:endParaRPr lang="zh-CN" altLang="zh-CN" sz="2400"/>
          </a:p>
        </p:txBody>
      </p:sp>
      <p:sp>
        <p:nvSpPr>
          <p:cNvPr id="59399" name="Rectangle 7"/>
          <p:cNvSpPr>
            <a:spLocks noChangeArrowheads="1"/>
          </p:cNvSpPr>
          <p:nvPr/>
        </p:nvSpPr>
        <p:spPr bwMode="auto">
          <a:xfrm>
            <a:off x="1" y="-462606"/>
            <a:ext cx="184731" cy="461665"/>
          </a:xfrm>
          <a:prstGeom prst="rect">
            <a:avLst/>
          </a:prstGeom>
          <a:noFill/>
          <a:ln w="9525">
            <a:noFill/>
            <a:miter lim="800000"/>
            <a:headEnd/>
            <a:tailEnd/>
          </a:ln>
          <a:effectLst/>
        </p:spPr>
        <p:txBody>
          <a:bodyPr wrap="none" anchor="ctr">
            <a:spAutoFit/>
          </a:bodyPr>
          <a:lstStyle/>
          <a:p>
            <a:endParaRPr lang="zh-CN" altLang="en-US" sz="2400"/>
          </a:p>
        </p:txBody>
      </p:sp>
      <p:sp>
        <p:nvSpPr>
          <p:cNvPr id="2" name="矩形 1"/>
          <p:cNvSpPr/>
          <p:nvPr/>
        </p:nvSpPr>
        <p:spPr>
          <a:xfrm>
            <a:off x="322243" y="1321915"/>
            <a:ext cx="6277708" cy="1077090"/>
          </a:xfrm>
          <a:prstGeom prst="rect">
            <a:avLst/>
          </a:prstGeom>
        </p:spPr>
        <p:txBody>
          <a:bodyPr wrap="square">
            <a:spAutoFit/>
          </a:bodyPr>
          <a:lstStyle/>
          <a:p>
            <a:pPr>
              <a:lnSpc>
                <a:spcPct val="150000"/>
              </a:lnSpc>
            </a:pPr>
            <a:r>
              <a:rPr lang="en-US" altLang="zh-CN" sz="2133" dirty="0">
                <a:latin typeface="宋体" pitchFamily="2" charset="-122"/>
                <a:ea typeface="宋体" pitchFamily="2" charset="-122"/>
              </a:rPr>
              <a:t>1.</a:t>
            </a:r>
            <a:r>
              <a:rPr lang="zh-CN" altLang="en-US" sz="2133" dirty="0">
                <a:latin typeface="宋体" pitchFamily="2" charset="-122"/>
                <a:ea typeface="宋体" pitchFamily="2" charset="-122"/>
              </a:rPr>
              <a:t>选择</a:t>
            </a:r>
            <a:r>
              <a:rPr lang="zh-CN" altLang="en-US" sz="2133" dirty="0">
                <a:latin typeface="宋体" pitchFamily="2" charset="-122"/>
                <a:ea typeface="宋体" pitchFamily="2" charset="-122"/>
              </a:rPr>
              <a:t>两个可加平衡质量块且垂直于轴线的平行平面</a:t>
            </a:r>
            <a:r>
              <a:rPr lang="en-US" altLang="zh-CN" sz="2133" b="1" i="1" dirty="0">
                <a:latin typeface="Times New Roman" pitchFamily="18" charset="0"/>
                <a:ea typeface="宋体" pitchFamily="2" charset="-122"/>
                <a:cs typeface="Times New Roman" pitchFamily="18" charset="0"/>
              </a:rPr>
              <a:t>T</a:t>
            </a:r>
            <a:r>
              <a:rPr lang="en-US" altLang="zh-CN" sz="2133" b="1" dirty="0">
                <a:latin typeface="Times New Roman" pitchFamily="18" charset="0"/>
                <a:ea typeface="宋体" pitchFamily="2" charset="-122"/>
                <a:cs typeface="Times New Roman" pitchFamily="18" charset="0"/>
              </a:rPr>
              <a:t>´</a:t>
            </a:r>
            <a:r>
              <a:rPr lang="zh-CN" altLang="en-US" sz="2133" dirty="0">
                <a:latin typeface="宋体" pitchFamily="2" charset="-122"/>
                <a:ea typeface="宋体" pitchFamily="2" charset="-122"/>
              </a:rPr>
              <a:t>和</a:t>
            </a:r>
            <a:r>
              <a:rPr lang="en-US" altLang="zh-CN" sz="2133" i="1" dirty="0">
                <a:latin typeface="Times New Roman" pitchFamily="18" charset="0"/>
                <a:ea typeface="宋体" pitchFamily="2" charset="-122"/>
                <a:cs typeface="Times New Roman" pitchFamily="18" charset="0"/>
              </a:rPr>
              <a:t>T</a:t>
            </a:r>
            <a:r>
              <a:rPr lang="en-US" altLang="zh-CN" sz="2133" b="1" dirty="0">
                <a:latin typeface="Arial" pitchFamily="34" charset="0"/>
                <a:ea typeface="宋体" pitchFamily="2" charset="-122"/>
                <a:cs typeface="Arial" pitchFamily="34" charset="0"/>
              </a:rPr>
              <a:t>″</a:t>
            </a:r>
            <a:r>
              <a:rPr lang="zh-CN" altLang="en-US" sz="2133" dirty="0">
                <a:latin typeface="宋体" pitchFamily="2" charset="-122"/>
                <a:ea typeface="宋体" pitchFamily="2" charset="-122"/>
              </a:rPr>
              <a:t>（平衡</a:t>
            </a:r>
            <a:r>
              <a:rPr lang="zh-CN" altLang="en-US" sz="2133" dirty="0">
                <a:latin typeface="宋体" pitchFamily="2" charset="-122"/>
                <a:ea typeface="宋体" pitchFamily="2" charset="-122"/>
              </a:rPr>
              <a:t>平面）</a:t>
            </a:r>
            <a:endParaRPr lang="zh-CN" altLang="en-US" sz="2133" dirty="0"/>
          </a:p>
        </p:txBody>
      </p:sp>
      <p:sp>
        <p:nvSpPr>
          <p:cNvPr id="13" name="矩形 12"/>
          <p:cNvSpPr/>
          <p:nvPr/>
        </p:nvSpPr>
        <p:spPr>
          <a:xfrm>
            <a:off x="55192" y="701960"/>
            <a:ext cx="3600825" cy="673005"/>
          </a:xfrm>
          <a:prstGeom prst="rect">
            <a:avLst/>
          </a:prstGeom>
        </p:spPr>
        <p:txBody>
          <a:bodyPr wrap="square">
            <a:spAutoFit/>
          </a:bodyPr>
          <a:lstStyle/>
          <a:p>
            <a:pPr>
              <a:lnSpc>
                <a:spcPct val="150000"/>
              </a:lnSpc>
            </a:pPr>
            <a:r>
              <a:rPr lang="zh-CN" altLang="en-US" sz="2800" b="1" dirty="0"/>
              <a:t>平衡</a:t>
            </a:r>
            <a:r>
              <a:rPr lang="zh-CN" altLang="en-US" sz="2800" b="1" dirty="0" smtClean="0"/>
              <a:t>过程</a:t>
            </a:r>
            <a:r>
              <a:rPr lang="en-US" altLang="zh-CN" sz="2800" b="1" dirty="0" smtClean="0"/>
              <a:t>:</a:t>
            </a:r>
            <a:endParaRPr lang="zh-CN" altLang="en-US" sz="2800" b="1" dirty="0"/>
          </a:p>
        </p:txBody>
      </p:sp>
      <p:graphicFrame>
        <p:nvGraphicFramePr>
          <p:cNvPr id="12" name="Group 40"/>
          <p:cNvGraphicFramePr>
            <a:graphicFrameLocks noGrp="1"/>
          </p:cNvGraphicFramePr>
          <p:nvPr>
            <p:extLst>
              <p:ext uri="{D42A27DB-BD31-4B8C-83A1-F6EECF244321}">
                <p14:modId xmlns:p14="http://schemas.microsoft.com/office/powerpoint/2010/main" val="1448322908"/>
              </p:ext>
            </p:extLst>
          </p:nvPr>
        </p:nvGraphicFramePr>
        <p:xfrm>
          <a:off x="226344" y="2286822"/>
          <a:ext cx="6679281" cy="1224082"/>
        </p:xfrm>
        <a:graphic>
          <a:graphicData uri="http://schemas.openxmlformats.org/drawingml/2006/table">
            <a:tbl>
              <a:tblPr/>
              <a:tblGrid>
                <a:gridCol w="6679281">
                  <a:extLst>
                    <a:ext uri="{9D8B030D-6E8A-4147-A177-3AD203B41FA5}">
                      <a16:colId xmlns:a16="http://schemas.microsoft.com/office/drawing/2014/main" val="20000"/>
                    </a:ext>
                  </a:extLst>
                </a:gridCol>
              </a:tblGrid>
              <a:tr h="1224082">
                <a:tc>
                  <a:txBody>
                    <a:bodyPr/>
                    <a:lstStyle/>
                    <a:p>
                      <a:pPr marL="0" marR="0" lvl="0" indent="0" algn="l" defTabSz="914400" rtl="0" eaLnBrk="0" fontAlgn="base" latinLnBrk="0" hangingPunct="0">
                        <a:lnSpc>
                          <a:spcPct val="120000"/>
                        </a:lnSpc>
                        <a:spcBef>
                          <a:spcPct val="0"/>
                        </a:spcBef>
                        <a:spcAft>
                          <a:spcPct val="0"/>
                        </a:spcAft>
                        <a:buClrTx/>
                        <a:buSzTx/>
                        <a:buFontTx/>
                        <a:buNone/>
                        <a:tabLst/>
                      </a:pPr>
                      <a:r>
                        <a:rPr lang="en-US" altLang="zh-CN" sz="2100" dirty="0" smtClean="0">
                          <a:latin typeface="宋体" pitchFamily="2" charset="-122"/>
                          <a:ea typeface="宋体" pitchFamily="2" charset="-122"/>
                        </a:rPr>
                        <a:t>2.</a:t>
                      </a: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将各偏心质量块分别等效分解到</a:t>
                      </a:r>
                      <a:r>
                        <a:rPr kumimoji="0" lang="en-US" altLang="zh-CN" sz="21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t>
                      </a:r>
                      <a:r>
                        <a:rPr kumimoji="0" lang="en-US" altLang="zh-CN" sz="21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和</a:t>
                      </a:r>
                      <a:r>
                        <a:rPr kumimoji="0" lang="en-US" altLang="zh-CN" sz="2100" b="1"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t>
                      </a:r>
                      <a:r>
                        <a:rPr kumimoji="0" lang="en-US" altLang="zh-CN" sz="21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面上，在保持所在的向径</a:t>
                      </a:r>
                      <a:r>
                        <a:rPr kumimoji="0" lang="en-US" altLang="zh-CN" sz="2100" b="0" i="1" u="none" strike="noStrike" cap="none" normalizeH="0" baseline="0" dirty="0" smtClean="0">
                          <a:ln>
                            <a:noFill/>
                          </a:ln>
                          <a:solidFill>
                            <a:schemeClr val="tx1"/>
                          </a:solidFill>
                          <a:effectLst/>
                          <a:latin typeface="Times New Roman" pitchFamily="18" charset="0"/>
                          <a:ea typeface="宋体" pitchFamily="2" charset="-122"/>
                        </a:rPr>
                        <a:t>r</a:t>
                      </a:r>
                      <a:r>
                        <a:rPr kumimoji="0" lang="en-US" altLang="zh-CN" sz="2100" b="0" i="0" u="none" strike="noStrike" cap="none" normalizeH="0" baseline="-30000" dirty="0" smtClean="0">
                          <a:ln>
                            <a:noFill/>
                          </a:ln>
                          <a:solidFill>
                            <a:schemeClr val="tx1"/>
                          </a:solidFill>
                          <a:effectLst/>
                          <a:latin typeface="Times New Roman" pitchFamily="18" charset="0"/>
                          <a:ea typeface="宋体" pitchFamily="2" charset="-122"/>
                        </a:rPr>
                        <a:t>1</a:t>
                      </a:r>
                      <a:r>
                        <a:rPr kumimoji="0" lang="zh-CN" altLang="en-US" sz="2100" b="0"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100" b="0" i="1" u="none" strike="noStrike" cap="none" normalizeH="0" baseline="0" dirty="0" smtClean="0">
                          <a:ln>
                            <a:noFill/>
                          </a:ln>
                          <a:solidFill>
                            <a:schemeClr val="tx1"/>
                          </a:solidFill>
                          <a:effectLst/>
                          <a:latin typeface="Times New Roman" pitchFamily="18" charset="0"/>
                          <a:ea typeface="宋体" pitchFamily="2" charset="-122"/>
                        </a:rPr>
                        <a:t>r</a:t>
                      </a:r>
                      <a:r>
                        <a:rPr kumimoji="0" lang="en-US" altLang="zh-CN" sz="2100" b="0" i="0" u="none" strike="noStrike" cap="none" normalizeH="0" baseline="-30000" dirty="0" smtClean="0">
                          <a:ln>
                            <a:noFill/>
                          </a:ln>
                          <a:solidFill>
                            <a:schemeClr val="tx1"/>
                          </a:solidFill>
                          <a:effectLst/>
                          <a:latin typeface="Times New Roman" pitchFamily="18" charset="0"/>
                          <a:ea typeface="宋体" pitchFamily="2" charset="-122"/>
                        </a:rPr>
                        <a:t>2</a:t>
                      </a:r>
                      <a:r>
                        <a:rPr kumimoji="0" lang="zh-CN" altLang="en-US" sz="2100" b="0"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100" b="0" i="1" u="none" strike="noStrike" cap="none" normalizeH="0" baseline="0" dirty="0" smtClean="0">
                          <a:ln>
                            <a:noFill/>
                          </a:ln>
                          <a:solidFill>
                            <a:schemeClr val="tx1"/>
                          </a:solidFill>
                          <a:effectLst/>
                          <a:latin typeface="Times New Roman" pitchFamily="18" charset="0"/>
                          <a:ea typeface="宋体" pitchFamily="2" charset="-122"/>
                        </a:rPr>
                        <a:t>r</a:t>
                      </a:r>
                      <a:r>
                        <a:rPr kumimoji="0" lang="en-US" altLang="zh-CN" sz="2100" b="0" i="0" u="none" strike="noStrike" cap="none" normalizeH="0" baseline="-30000" dirty="0" smtClean="0">
                          <a:ln>
                            <a:noFill/>
                          </a:ln>
                          <a:solidFill>
                            <a:schemeClr val="tx1"/>
                          </a:solidFill>
                          <a:effectLst/>
                          <a:latin typeface="Times New Roman" pitchFamily="18" charset="0"/>
                          <a:ea typeface="宋体" pitchFamily="2" charset="-122"/>
                        </a:rPr>
                        <a:t>3</a:t>
                      </a:r>
                      <a:r>
                        <a:rPr kumimoji="0" lang="zh-CN" altLang="en-US" sz="2100" b="0" i="0" u="none" strike="noStrike" cap="none" normalizeH="0" baseline="0" dirty="0" smtClean="0">
                          <a:ln>
                            <a:noFill/>
                          </a:ln>
                          <a:solidFill>
                            <a:schemeClr val="tx1"/>
                          </a:solidFill>
                          <a:effectLst/>
                          <a:latin typeface="宋体" pitchFamily="2" charset="-122"/>
                          <a:ea typeface="宋体" pitchFamily="2" charset="-122"/>
                        </a:rPr>
                        <a:t>不变的前提下，得到</a:t>
                      </a:r>
                      <a:r>
                        <a:rPr kumimoji="0" lang="en-US" altLang="zh-CN" sz="2100" b="0" i="0" u="none" strike="noStrike" cap="none" normalizeH="0" baseline="0" dirty="0" smtClean="0">
                          <a:ln>
                            <a:noFill/>
                          </a:ln>
                          <a:solidFill>
                            <a:schemeClr val="tx1"/>
                          </a:solidFill>
                          <a:effectLst/>
                          <a:latin typeface="宋体" pitchFamily="2" charset="-122"/>
                          <a:ea typeface="宋体" pitchFamily="2" charset="-122"/>
                        </a:rPr>
                        <a:t>:</a:t>
                      </a:r>
                      <a:endParaRPr kumimoji="0" lang="zh-CN" altLang="en-US" sz="2100" b="0" i="0" u="none" strike="noStrike" cap="none" normalizeH="0" baseline="0" dirty="0" smtClean="0">
                        <a:ln>
                          <a:noFill/>
                        </a:ln>
                        <a:solidFill>
                          <a:schemeClr val="tx1"/>
                        </a:solidFill>
                        <a:effectLst/>
                        <a:latin typeface="宋体" pitchFamily="2" charset="-122"/>
                        <a:ea typeface="宋体" pitchFamily="2" charset="-122"/>
                      </a:endParaRPr>
                    </a:p>
                  </a:txBody>
                  <a:tcPr marL="121920" marR="12192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531170898"/>
              </p:ext>
            </p:extLst>
          </p:nvPr>
        </p:nvGraphicFramePr>
        <p:xfrm>
          <a:off x="55192" y="3192350"/>
          <a:ext cx="3384549" cy="749300"/>
        </p:xfrm>
        <a:graphic>
          <a:graphicData uri="http://schemas.openxmlformats.org/presentationml/2006/ole">
            <mc:AlternateContent xmlns:mc="http://schemas.openxmlformats.org/markup-compatibility/2006">
              <mc:Choice xmlns:v="urn:schemas-microsoft-com:vml" Requires="v">
                <p:oleObj spid="_x0000_s47148" name="Equation" r:id="rId4" imgW="1549080" imgH="457200" progId="Equation.DSMT4">
                  <p:embed/>
                </p:oleObj>
              </mc:Choice>
              <mc:Fallback>
                <p:oleObj name="Equation" r:id="rId4" imgW="1549080" imgH="457200" progId="Equation.DSMT4">
                  <p:embed/>
                  <p:pic>
                    <p:nvPicPr>
                      <p:cNvPr id="62518" name="Object 4"/>
                      <p:cNvPicPr>
                        <a:picLocks noChangeAspect="1" noChangeArrowheads="1"/>
                      </p:cNvPicPr>
                      <p:nvPr/>
                    </p:nvPicPr>
                    <p:blipFill>
                      <a:blip r:embed="rId5"/>
                      <a:srcRect/>
                      <a:stretch>
                        <a:fillRect/>
                      </a:stretch>
                    </p:blipFill>
                    <p:spPr bwMode="auto">
                      <a:xfrm>
                        <a:off x="55192" y="3192350"/>
                        <a:ext cx="3384549"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3759648323"/>
              </p:ext>
            </p:extLst>
          </p:nvPr>
        </p:nvGraphicFramePr>
        <p:xfrm>
          <a:off x="3629970" y="3224872"/>
          <a:ext cx="3606800" cy="749300"/>
        </p:xfrm>
        <a:graphic>
          <a:graphicData uri="http://schemas.openxmlformats.org/presentationml/2006/ole">
            <mc:AlternateContent xmlns:mc="http://schemas.openxmlformats.org/markup-compatibility/2006">
              <mc:Choice xmlns:v="urn:schemas-microsoft-com:vml" Requires="v">
                <p:oleObj spid="_x0000_s47149" name="Equation" r:id="rId6" imgW="1650960" imgH="457200" progId="Equation.DSMT4">
                  <p:embed/>
                </p:oleObj>
              </mc:Choice>
              <mc:Fallback>
                <p:oleObj name="Equation" r:id="rId6" imgW="1650960" imgH="457200" progId="Equation.DSMT4">
                  <p:embed/>
                  <p:pic>
                    <p:nvPicPr>
                      <p:cNvPr id="17" name="Object 4"/>
                      <p:cNvPicPr>
                        <a:picLocks noChangeAspect="1" noChangeArrowheads="1"/>
                      </p:cNvPicPr>
                      <p:nvPr/>
                    </p:nvPicPr>
                    <p:blipFill>
                      <a:blip r:embed="rId7"/>
                      <a:srcRect/>
                      <a:stretch>
                        <a:fillRect/>
                      </a:stretch>
                    </p:blipFill>
                    <p:spPr bwMode="auto">
                      <a:xfrm>
                        <a:off x="3629970" y="3224872"/>
                        <a:ext cx="36068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3570504728"/>
              </p:ext>
            </p:extLst>
          </p:nvPr>
        </p:nvGraphicFramePr>
        <p:xfrm>
          <a:off x="55192" y="3903779"/>
          <a:ext cx="3522133" cy="747184"/>
        </p:xfrm>
        <a:graphic>
          <a:graphicData uri="http://schemas.openxmlformats.org/presentationml/2006/ole">
            <mc:AlternateContent xmlns:mc="http://schemas.openxmlformats.org/markup-compatibility/2006">
              <mc:Choice xmlns:v="urn:schemas-microsoft-com:vml" Requires="v">
                <p:oleObj spid="_x0000_s47150" name="Equation" r:id="rId8" imgW="1612800" imgH="457200" progId="Equation.DSMT4">
                  <p:embed/>
                </p:oleObj>
              </mc:Choice>
              <mc:Fallback>
                <p:oleObj name="Equation" r:id="rId8" imgW="1612800" imgH="457200" progId="Equation.DSMT4">
                  <p:embed/>
                  <p:pic>
                    <p:nvPicPr>
                      <p:cNvPr id="18" name="Object 4"/>
                      <p:cNvPicPr>
                        <a:picLocks noChangeAspect="1" noChangeArrowheads="1"/>
                      </p:cNvPicPr>
                      <p:nvPr/>
                    </p:nvPicPr>
                    <p:blipFill>
                      <a:blip r:embed="rId9"/>
                      <a:srcRect/>
                      <a:stretch>
                        <a:fillRect/>
                      </a:stretch>
                    </p:blipFill>
                    <p:spPr bwMode="auto">
                      <a:xfrm>
                        <a:off x="55192" y="3903779"/>
                        <a:ext cx="3522133" cy="74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Group 56"/>
          <p:cNvGraphicFramePr>
            <a:graphicFrameLocks noGrp="1"/>
          </p:cNvGraphicFramePr>
          <p:nvPr>
            <p:extLst>
              <p:ext uri="{D42A27DB-BD31-4B8C-83A1-F6EECF244321}">
                <p14:modId xmlns:p14="http://schemas.microsoft.com/office/powerpoint/2010/main" val="953181231"/>
              </p:ext>
            </p:extLst>
          </p:nvPr>
        </p:nvGraphicFramePr>
        <p:xfrm>
          <a:off x="316516" y="4411251"/>
          <a:ext cx="11695902" cy="897677"/>
        </p:xfrm>
        <a:graphic>
          <a:graphicData uri="http://schemas.openxmlformats.org/drawingml/2006/table">
            <a:tbl>
              <a:tblPr/>
              <a:tblGrid>
                <a:gridCol w="11695902">
                  <a:extLst>
                    <a:ext uri="{9D8B030D-6E8A-4147-A177-3AD203B41FA5}">
                      <a16:colId xmlns:a16="http://schemas.microsoft.com/office/drawing/2014/main" val="20000"/>
                    </a:ext>
                  </a:extLst>
                </a:gridCol>
              </a:tblGrid>
              <a:tr h="897677">
                <a:tc>
                  <a:txBody>
                    <a:bodyPr/>
                    <a:lstStyle/>
                    <a:p>
                      <a:pPr marL="0" marR="0" lvl="0" indent="0" algn="l" defTabSz="914400" rtl="0" eaLnBrk="0" fontAlgn="base" latinLnBrk="0" hangingPunct="0">
                        <a:lnSpc>
                          <a:spcPct val="130000"/>
                        </a:lnSpc>
                        <a:spcBef>
                          <a:spcPct val="0"/>
                        </a:spcBef>
                        <a:spcAft>
                          <a:spcPct val="0"/>
                        </a:spcAft>
                        <a:buClrTx/>
                        <a:buSzTx/>
                        <a:buFontTx/>
                        <a:buNone/>
                        <a:tabLst/>
                      </a:pPr>
                      <a:r>
                        <a:rPr kumimoji="0" lang="en-US" altLang="zh-CN" sz="2100" b="0" i="0" u="none" strike="noStrike" cap="none" normalizeH="0" baseline="0" dirty="0" smtClean="0">
                          <a:ln>
                            <a:noFill/>
                          </a:ln>
                          <a:solidFill>
                            <a:schemeClr val="tx1"/>
                          </a:solidFill>
                          <a:effectLst/>
                          <a:latin typeface="宋体" pitchFamily="2" charset="-122"/>
                          <a:ea typeface="宋体" pitchFamily="2" charset="-122"/>
                        </a:rPr>
                        <a:t>3.</a:t>
                      </a:r>
                      <a:r>
                        <a:rPr kumimoji="0" lang="zh-CN" altLang="en-US" sz="2100" b="0" i="0" u="none" strike="noStrike" cap="none" normalizeH="0" baseline="0" dirty="0" smtClean="0">
                          <a:ln>
                            <a:noFill/>
                          </a:ln>
                          <a:solidFill>
                            <a:schemeClr val="tx1"/>
                          </a:solidFill>
                          <a:effectLst/>
                          <a:latin typeface="宋体" pitchFamily="2" charset="-122"/>
                          <a:ea typeface="宋体" pitchFamily="2" charset="-122"/>
                        </a:rPr>
                        <a:t>按质径积向量封闭图解法确定平衡质量的质径积</a:t>
                      </a:r>
                      <a:r>
                        <a:rPr kumimoji="0" lang="en-US" altLang="zh-CN" sz="2100" b="1" i="1" u="none" strike="noStrike" cap="none" normalizeH="0" baseline="0" dirty="0" err="1" smtClean="0">
                          <a:ln>
                            <a:noFill/>
                          </a:ln>
                          <a:solidFill>
                            <a:schemeClr val="tx1"/>
                          </a:solidFill>
                          <a:effectLst/>
                          <a:latin typeface="Times New Roman" pitchFamily="18" charset="0"/>
                          <a:ea typeface="宋体" pitchFamily="2" charset="-122"/>
                        </a:rPr>
                        <a:t>W</a:t>
                      </a:r>
                      <a:r>
                        <a:rPr kumimoji="0" lang="en-US" altLang="zh-CN" sz="2100" b="0" i="1" u="none" strike="noStrike" cap="none" normalizeH="0" baseline="0" dirty="0" err="1" smtClean="0">
                          <a:ln>
                            <a:noFill/>
                          </a:ln>
                          <a:solidFill>
                            <a:schemeClr val="tx1"/>
                          </a:solidFill>
                          <a:effectLst/>
                          <a:latin typeface="Times New Roman" pitchFamily="18" charset="0"/>
                          <a:ea typeface="宋体" pitchFamily="2" charset="-122"/>
                        </a:rPr>
                        <a:t>'</a:t>
                      </a:r>
                      <a:r>
                        <a:rPr kumimoji="0" lang="en-US" altLang="zh-CN" sz="2100" b="0" i="0" u="none" strike="noStrike" cap="none" normalizeH="0" baseline="-25000" dirty="0" err="1" smtClean="0">
                          <a:ln>
                            <a:noFill/>
                          </a:ln>
                          <a:solidFill>
                            <a:schemeClr val="tx1"/>
                          </a:solidFill>
                          <a:effectLst/>
                          <a:latin typeface="Times New Roman" pitchFamily="18" charset="0"/>
                          <a:ea typeface="宋体" pitchFamily="2" charset="-122"/>
                        </a:rPr>
                        <a:t>b</a:t>
                      </a:r>
                      <a:r>
                        <a:rPr kumimoji="0" lang="zh-CN" altLang="en-US" sz="2100" b="0" i="0" u="none" strike="noStrike" cap="none" normalizeH="0" baseline="0" dirty="0" smtClean="0">
                          <a:ln>
                            <a:noFill/>
                          </a:ln>
                          <a:solidFill>
                            <a:schemeClr val="tx1"/>
                          </a:solidFill>
                          <a:effectLst/>
                          <a:latin typeface="宋体" pitchFamily="2" charset="-122"/>
                          <a:ea typeface="宋体" pitchFamily="2" charset="-122"/>
                        </a:rPr>
                        <a:t>和</a:t>
                      </a:r>
                      <a:r>
                        <a:rPr kumimoji="0" lang="en-US" altLang="zh-CN" sz="2100" b="1" i="1" u="none" strike="noStrike" cap="none" normalizeH="0" baseline="0" dirty="0" err="1" smtClean="0">
                          <a:ln>
                            <a:noFill/>
                          </a:ln>
                          <a:solidFill>
                            <a:schemeClr val="tx1"/>
                          </a:solidFill>
                          <a:effectLst/>
                          <a:latin typeface="Times New Roman" pitchFamily="18" charset="0"/>
                          <a:ea typeface="宋体" pitchFamily="2" charset="-122"/>
                        </a:rPr>
                        <a:t>W</a:t>
                      </a:r>
                      <a:r>
                        <a:rPr kumimoji="0" lang="en-US" altLang="zh-CN" sz="2100"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100" b="0" i="0" u="none" strike="noStrike" cap="none" normalizeH="0" baseline="-25000" dirty="0" err="1" smtClean="0">
                          <a:ln>
                            <a:noFill/>
                          </a:ln>
                          <a:solidFill>
                            <a:schemeClr val="tx1"/>
                          </a:solidFill>
                          <a:effectLst/>
                          <a:latin typeface="Times New Roman" pitchFamily="18" charset="0"/>
                          <a:ea typeface="宋体" pitchFamily="2" charset="-122"/>
                        </a:rPr>
                        <a:t>b</a:t>
                      </a:r>
                      <a:r>
                        <a:rPr kumimoji="0" lang="zh-CN" altLang="en-US" sz="2100" b="0" i="0" u="none" strike="noStrike" cap="none" normalizeH="0" baseline="0" dirty="0" smtClean="0">
                          <a:ln>
                            <a:noFill/>
                          </a:ln>
                          <a:solidFill>
                            <a:schemeClr val="tx1"/>
                          </a:solidFill>
                          <a:effectLst/>
                          <a:latin typeface="宋体" pitchFamily="2" charset="-122"/>
                          <a:ea typeface="宋体" pitchFamily="2" charset="-122"/>
                        </a:rPr>
                        <a:t>的大小和方位</a:t>
                      </a:r>
                      <a:r>
                        <a:rPr kumimoji="0" lang="zh-CN" altLang="en-US" sz="2100" b="0" i="0" u="none" strike="noStrike" cap="none" normalizeH="0" baseline="0" dirty="0" smtClean="0">
                          <a:ln>
                            <a:noFill/>
                          </a:ln>
                          <a:solidFill>
                            <a:schemeClr val="tx1"/>
                          </a:solidFill>
                          <a:effectLst/>
                          <a:latin typeface="Times New Roman" pitchFamily="18" charset="0"/>
                          <a:ea typeface="宋体" pitchFamily="2" charset="-122"/>
                        </a:rPr>
                        <a:t>。</a:t>
                      </a:r>
                    </a:p>
                  </a:txBody>
                  <a:tcPr marL="121920" marR="12192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 name="矩形 17"/>
          <p:cNvSpPr/>
          <p:nvPr/>
        </p:nvSpPr>
        <p:spPr>
          <a:xfrm>
            <a:off x="1049249" y="5293109"/>
            <a:ext cx="3125920" cy="420564"/>
          </a:xfrm>
          <a:prstGeom prst="rect">
            <a:avLst/>
          </a:prstGeom>
        </p:spPr>
        <p:txBody>
          <a:bodyPr wrap="none">
            <a:spAutoFit/>
          </a:bodyPr>
          <a:lstStyle/>
          <a:p>
            <a:r>
              <a:rPr lang="en-US" altLang="zh-CN" sz="2133" b="1" i="1" dirty="0">
                <a:latin typeface="Times New Roman" pitchFamily="18" charset="0"/>
                <a:ea typeface="宋体" pitchFamily="2" charset="-122"/>
              </a:rPr>
              <a:t>W'</a:t>
            </a:r>
            <a:r>
              <a:rPr lang="en-US" altLang="zh-CN" sz="2133" baseline="-25000" dirty="0">
                <a:latin typeface="Times New Roman" pitchFamily="18" charset="0"/>
                <a:ea typeface="宋体" pitchFamily="2" charset="-122"/>
              </a:rPr>
              <a:t>1</a:t>
            </a:r>
            <a:r>
              <a:rPr lang="en-US" altLang="zh-CN" sz="2133" b="1" dirty="0">
                <a:latin typeface="Times New Roman" pitchFamily="18" charset="0"/>
                <a:ea typeface="宋体" pitchFamily="2" charset="-122"/>
              </a:rPr>
              <a:t> </a:t>
            </a:r>
            <a:r>
              <a:rPr lang="en-US" altLang="zh-CN" sz="2133" b="1" dirty="0">
                <a:latin typeface="Times New Roman" pitchFamily="18" charset="0"/>
                <a:ea typeface="宋体" pitchFamily="2" charset="-122"/>
              </a:rPr>
              <a:t>+</a:t>
            </a:r>
            <a:r>
              <a:rPr lang="en-US" altLang="zh-CN" sz="2133" b="1" i="1" dirty="0">
                <a:latin typeface="Times New Roman" pitchFamily="18" charset="0"/>
                <a:ea typeface="宋体" pitchFamily="2" charset="-122"/>
              </a:rPr>
              <a:t> </a:t>
            </a:r>
            <a:r>
              <a:rPr lang="en-US" altLang="zh-CN" sz="2133" b="1" i="1" dirty="0">
                <a:latin typeface="Times New Roman" pitchFamily="18" charset="0"/>
                <a:ea typeface="宋体" pitchFamily="2" charset="-122"/>
              </a:rPr>
              <a:t>W'</a:t>
            </a:r>
            <a:r>
              <a:rPr lang="en-US" altLang="zh-CN" sz="2133" baseline="-25000" dirty="0">
                <a:latin typeface="Times New Roman" pitchFamily="18" charset="0"/>
                <a:ea typeface="宋体" pitchFamily="2" charset="-122"/>
              </a:rPr>
              <a:t>2</a:t>
            </a:r>
            <a:r>
              <a:rPr lang="en-US" altLang="zh-CN" sz="2133" b="1" dirty="0">
                <a:latin typeface="Times New Roman" pitchFamily="18" charset="0"/>
                <a:ea typeface="宋体" pitchFamily="2" charset="-122"/>
              </a:rPr>
              <a:t> </a:t>
            </a:r>
            <a:r>
              <a:rPr lang="en-US" altLang="zh-CN" sz="2133" b="1" dirty="0">
                <a:latin typeface="Times New Roman" pitchFamily="18" charset="0"/>
                <a:ea typeface="宋体" pitchFamily="2" charset="-122"/>
              </a:rPr>
              <a:t>+</a:t>
            </a:r>
            <a:r>
              <a:rPr lang="en-US" altLang="zh-CN" sz="2133" b="1" i="1" dirty="0">
                <a:latin typeface="Times New Roman" pitchFamily="18" charset="0"/>
                <a:ea typeface="宋体" pitchFamily="2" charset="-122"/>
              </a:rPr>
              <a:t> </a:t>
            </a:r>
            <a:r>
              <a:rPr lang="en-US" altLang="zh-CN" sz="2133" b="1" i="1" dirty="0">
                <a:latin typeface="Times New Roman" pitchFamily="18" charset="0"/>
                <a:ea typeface="宋体" pitchFamily="2" charset="-122"/>
              </a:rPr>
              <a:t>W'</a:t>
            </a:r>
            <a:r>
              <a:rPr lang="en-US" altLang="zh-CN" sz="2133" baseline="-25000" dirty="0">
                <a:latin typeface="Times New Roman" pitchFamily="18" charset="0"/>
                <a:ea typeface="宋体" pitchFamily="2" charset="-122"/>
              </a:rPr>
              <a:t>3</a:t>
            </a:r>
            <a:r>
              <a:rPr lang="en-US" altLang="zh-CN" sz="2133" b="1" dirty="0">
                <a:latin typeface="Times New Roman" pitchFamily="18" charset="0"/>
                <a:ea typeface="宋体" pitchFamily="2" charset="-122"/>
              </a:rPr>
              <a:t> </a:t>
            </a:r>
            <a:r>
              <a:rPr lang="en-US" altLang="zh-CN" sz="2133" b="1" dirty="0">
                <a:latin typeface="Times New Roman" pitchFamily="18" charset="0"/>
                <a:ea typeface="宋体" pitchFamily="2" charset="-122"/>
              </a:rPr>
              <a:t>+</a:t>
            </a:r>
            <a:r>
              <a:rPr lang="en-US" altLang="zh-CN" sz="2133" b="1" i="1" dirty="0" err="1">
                <a:latin typeface="Times New Roman" pitchFamily="18" charset="0"/>
                <a:ea typeface="宋体" pitchFamily="2" charset="-122"/>
              </a:rPr>
              <a:t>W'</a:t>
            </a:r>
            <a:r>
              <a:rPr lang="en-US" altLang="zh-CN" sz="2133" i="1" baseline="-25000" dirty="0" err="1">
                <a:latin typeface="Times New Roman" pitchFamily="18" charset="0"/>
                <a:ea typeface="宋体" pitchFamily="2" charset="-122"/>
              </a:rPr>
              <a:t>b</a:t>
            </a:r>
            <a:r>
              <a:rPr lang="en-US" altLang="zh-CN" sz="2133" b="1" dirty="0">
                <a:latin typeface="Times New Roman" pitchFamily="18" charset="0"/>
                <a:ea typeface="宋体" pitchFamily="2" charset="-122"/>
              </a:rPr>
              <a:t> </a:t>
            </a:r>
            <a:r>
              <a:rPr lang="en-US" altLang="zh-CN" sz="2133" b="1" dirty="0">
                <a:latin typeface="Times New Roman" pitchFamily="18" charset="0"/>
                <a:ea typeface="宋体" pitchFamily="2" charset="-122"/>
              </a:rPr>
              <a:t>= 0</a:t>
            </a:r>
            <a:r>
              <a:rPr lang="en-US" altLang="zh-CN" sz="2133" b="1" i="1" dirty="0">
                <a:latin typeface="Times New Roman" pitchFamily="18" charset="0"/>
                <a:ea typeface="宋体" pitchFamily="2" charset="-122"/>
              </a:rPr>
              <a:t> </a:t>
            </a:r>
            <a:endParaRPr lang="zh-CN" altLang="en-US" sz="2133" dirty="0"/>
          </a:p>
        </p:txBody>
      </p:sp>
      <p:sp>
        <p:nvSpPr>
          <p:cNvPr id="19" name="矩形 18"/>
          <p:cNvSpPr/>
          <p:nvPr/>
        </p:nvSpPr>
        <p:spPr>
          <a:xfrm>
            <a:off x="4715145" y="5289450"/>
            <a:ext cx="3433697" cy="420564"/>
          </a:xfrm>
          <a:prstGeom prst="rect">
            <a:avLst/>
          </a:prstGeom>
        </p:spPr>
        <p:txBody>
          <a:bodyPr wrap="none">
            <a:spAutoFit/>
          </a:bodyPr>
          <a:lstStyle/>
          <a:p>
            <a:r>
              <a:rPr lang="en-US" altLang="zh-CN" sz="2133" b="1" i="1" dirty="0">
                <a:latin typeface="Times New Roman" pitchFamily="18" charset="0"/>
                <a:ea typeface="宋体" pitchFamily="2" charset="-122"/>
              </a:rPr>
              <a:t>W"</a:t>
            </a:r>
            <a:r>
              <a:rPr lang="en-US" altLang="zh-CN" sz="2133" baseline="-25000" dirty="0">
                <a:latin typeface="Times New Roman" pitchFamily="18" charset="0"/>
                <a:ea typeface="宋体" pitchFamily="2" charset="-122"/>
              </a:rPr>
              <a:t>1</a:t>
            </a:r>
            <a:r>
              <a:rPr lang="en-US" altLang="zh-CN" sz="2133" b="1" dirty="0">
                <a:latin typeface="Times New Roman" pitchFamily="18" charset="0"/>
                <a:ea typeface="宋体" pitchFamily="2" charset="-122"/>
              </a:rPr>
              <a:t> </a:t>
            </a:r>
            <a:r>
              <a:rPr lang="en-US" altLang="zh-CN" sz="2133" b="1" dirty="0">
                <a:latin typeface="Times New Roman" pitchFamily="18" charset="0"/>
                <a:ea typeface="宋体" pitchFamily="2" charset="-122"/>
              </a:rPr>
              <a:t>+</a:t>
            </a:r>
            <a:r>
              <a:rPr lang="en-US" altLang="zh-CN" sz="2133" b="1" i="1" dirty="0">
                <a:latin typeface="Times New Roman" pitchFamily="18" charset="0"/>
                <a:ea typeface="宋体" pitchFamily="2" charset="-122"/>
              </a:rPr>
              <a:t> </a:t>
            </a:r>
            <a:r>
              <a:rPr lang="en-US" altLang="zh-CN" sz="2133" b="1" i="1" dirty="0">
                <a:latin typeface="Times New Roman" pitchFamily="18" charset="0"/>
                <a:ea typeface="宋体" pitchFamily="2" charset="-122"/>
              </a:rPr>
              <a:t>W</a:t>
            </a:r>
            <a:r>
              <a:rPr lang="en-US" altLang="zh-CN" sz="2133" b="1" i="1" dirty="0">
                <a:latin typeface="Times New Roman" pitchFamily="18" charset="0"/>
                <a:ea typeface="宋体" pitchFamily="2" charset="-122"/>
              </a:rPr>
              <a:t>"</a:t>
            </a:r>
            <a:r>
              <a:rPr lang="en-US" altLang="zh-CN" sz="2133" baseline="-25000" dirty="0">
                <a:latin typeface="Times New Roman" pitchFamily="18" charset="0"/>
                <a:ea typeface="宋体" pitchFamily="2" charset="-122"/>
              </a:rPr>
              <a:t>2</a:t>
            </a:r>
            <a:r>
              <a:rPr lang="en-US" altLang="zh-CN" sz="2133" b="1" dirty="0">
                <a:latin typeface="Times New Roman" pitchFamily="18" charset="0"/>
                <a:ea typeface="宋体" pitchFamily="2" charset="-122"/>
              </a:rPr>
              <a:t> </a:t>
            </a:r>
            <a:r>
              <a:rPr lang="en-US" altLang="zh-CN" sz="2133" b="1" dirty="0">
                <a:latin typeface="Times New Roman" pitchFamily="18" charset="0"/>
                <a:ea typeface="宋体" pitchFamily="2" charset="-122"/>
              </a:rPr>
              <a:t>+</a:t>
            </a:r>
            <a:r>
              <a:rPr lang="en-US" altLang="zh-CN" sz="2133" b="1" i="1" dirty="0">
                <a:latin typeface="Times New Roman" pitchFamily="18" charset="0"/>
                <a:ea typeface="宋体" pitchFamily="2" charset="-122"/>
              </a:rPr>
              <a:t> </a:t>
            </a:r>
            <a:r>
              <a:rPr lang="en-US" altLang="zh-CN" sz="2133" b="1" i="1" dirty="0">
                <a:latin typeface="Times New Roman" pitchFamily="18" charset="0"/>
                <a:ea typeface="宋体" pitchFamily="2" charset="-122"/>
              </a:rPr>
              <a:t>W</a:t>
            </a:r>
            <a:r>
              <a:rPr lang="en-US" altLang="zh-CN" sz="2133" b="1" i="1" dirty="0">
                <a:latin typeface="Times New Roman" pitchFamily="18" charset="0"/>
                <a:ea typeface="宋体" pitchFamily="2" charset="-122"/>
              </a:rPr>
              <a:t>"</a:t>
            </a:r>
            <a:r>
              <a:rPr lang="en-US" altLang="zh-CN" sz="2133" baseline="-25000" dirty="0">
                <a:latin typeface="Times New Roman" pitchFamily="18" charset="0"/>
                <a:ea typeface="宋体" pitchFamily="2" charset="-122"/>
              </a:rPr>
              <a:t>3</a:t>
            </a:r>
            <a:r>
              <a:rPr lang="en-US" altLang="zh-CN" sz="2133" b="1" dirty="0">
                <a:latin typeface="Times New Roman" pitchFamily="18" charset="0"/>
                <a:ea typeface="宋体" pitchFamily="2" charset="-122"/>
              </a:rPr>
              <a:t> </a:t>
            </a:r>
            <a:r>
              <a:rPr lang="en-US" altLang="zh-CN" sz="2133" b="1" dirty="0">
                <a:latin typeface="Times New Roman" pitchFamily="18" charset="0"/>
                <a:ea typeface="宋体" pitchFamily="2" charset="-122"/>
              </a:rPr>
              <a:t>+</a:t>
            </a:r>
            <a:r>
              <a:rPr lang="en-US" altLang="zh-CN" sz="2133" b="1" i="1" dirty="0" err="1">
                <a:latin typeface="Times New Roman" pitchFamily="18" charset="0"/>
                <a:ea typeface="宋体" pitchFamily="2" charset="-122"/>
              </a:rPr>
              <a:t>W</a:t>
            </a:r>
            <a:r>
              <a:rPr lang="en-US" altLang="zh-CN" sz="2133" b="1" i="1" dirty="0" err="1">
                <a:latin typeface="Times New Roman" pitchFamily="18" charset="0"/>
                <a:ea typeface="宋体" pitchFamily="2" charset="-122"/>
              </a:rPr>
              <a:t>"</a:t>
            </a:r>
            <a:r>
              <a:rPr lang="en-US" altLang="zh-CN" sz="2133" i="1" baseline="-25000" dirty="0" err="1">
                <a:latin typeface="Times New Roman" pitchFamily="18" charset="0"/>
                <a:ea typeface="宋体" pitchFamily="2" charset="-122"/>
              </a:rPr>
              <a:t>b</a:t>
            </a:r>
            <a:r>
              <a:rPr lang="en-US" altLang="zh-CN" sz="2133" b="1" dirty="0">
                <a:latin typeface="Times New Roman" pitchFamily="18" charset="0"/>
                <a:ea typeface="宋体" pitchFamily="2" charset="-122"/>
              </a:rPr>
              <a:t> = 0</a:t>
            </a:r>
            <a:r>
              <a:rPr lang="en-US" altLang="zh-CN" sz="2133" b="1" i="1" dirty="0">
                <a:latin typeface="Times New Roman" pitchFamily="18" charset="0"/>
                <a:ea typeface="宋体" pitchFamily="2" charset="-122"/>
              </a:rPr>
              <a:t> </a:t>
            </a:r>
            <a:endParaRPr lang="zh-CN" altLang="en-US" sz="2133" dirty="0"/>
          </a:p>
        </p:txBody>
      </p:sp>
      <p:sp>
        <p:nvSpPr>
          <p:cNvPr id="20" name="标题 1"/>
          <p:cNvSpPr txBox="1">
            <a:spLocks/>
          </p:cNvSpPr>
          <p:nvPr/>
        </p:nvSpPr>
        <p:spPr bwMode="auto">
          <a:xfrm>
            <a:off x="2260234" y="273292"/>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smtClean="0"/>
              <a:t>动平衡</a:t>
            </a:r>
            <a:r>
              <a:rPr lang="zh-CN" altLang="en-US" sz="2800" b="1" dirty="0"/>
              <a:t>计算</a:t>
            </a:r>
            <a:endParaRPr lang="zh-CN" altLang="en-US" sz="2800" b="1" dirty="0"/>
          </a:p>
        </p:txBody>
      </p:sp>
      <p:sp>
        <p:nvSpPr>
          <p:cNvPr id="21"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转子动平衡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graphicFrame>
        <p:nvGraphicFramePr>
          <p:cNvPr id="23" name="Group 25"/>
          <p:cNvGraphicFramePr>
            <a:graphicFrameLocks noGrp="1"/>
          </p:cNvGraphicFramePr>
          <p:nvPr>
            <p:extLst>
              <p:ext uri="{D42A27DB-BD31-4B8C-83A1-F6EECF244321}">
                <p14:modId xmlns:p14="http://schemas.microsoft.com/office/powerpoint/2010/main" val="1407824155"/>
              </p:ext>
            </p:extLst>
          </p:nvPr>
        </p:nvGraphicFramePr>
        <p:xfrm>
          <a:off x="316516" y="5805492"/>
          <a:ext cx="11809530" cy="1339596"/>
        </p:xfrm>
        <a:graphic>
          <a:graphicData uri="http://schemas.openxmlformats.org/drawingml/2006/table">
            <a:tbl>
              <a:tblPr/>
              <a:tblGrid>
                <a:gridCol w="11809530">
                  <a:extLst>
                    <a:ext uri="{9D8B030D-6E8A-4147-A177-3AD203B41FA5}">
                      <a16:colId xmlns:a16="http://schemas.microsoft.com/office/drawing/2014/main" val="20000"/>
                    </a:ext>
                  </a:extLst>
                </a:gridCol>
              </a:tblGrid>
              <a:tr h="872128">
                <a:tc>
                  <a:txBody>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100" b="0" i="0" u="none" strike="noStrike" cap="none" normalizeH="0" baseline="0" dirty="0" smtClean="0">
                          <a:ln>
                            <a:noFill/>
                          </a:ln>
                          <a:solidFill>
                            <a:schemeClr val="tx1"/>
                          </a:solidFill>
                          <a:effectLst/>
                          <a:latin typeface="宋体" pitchFamily="2" charset="-122"/>
                          <a:ea typeface="宋体" pitchFamily="2" charset="-122"/>
                        </a:rPr>
                        <a:t>4.</a:t>
                      </a:r>
                      <a:r>
                        <a:rPr lang="zh-CN" altLang="en-US" sz="2100" dirty="0" smtClean="0">
                          <a:latin typeface="宋体" pitchFamily="2" charset="-122"/>
                        </a:rPr>
                        <a:t>若选定平衡质量所在半径 </a:t>
                      </a:r>
                      <a:r>
                        <a:rPr lang="en-US" altLang="zh-CN" sz="2100" i="1" dirty="0" err="1" smtClean="0">
                          <a:latin typeface="Times New Roman" pitchFamily="18" charset="0"/>
                        </a:rPr>
                        <a:t>r´</a:t>
                      </a:r>
                      <a:r>
                        <a:rPr lang="en-US" altLang="zh-CN" sz="2100" baseline="-25000" dirty="0" err="1" smtClean="0">
                          <a:latin typeface="Times New Roman" pitchFamily="18" charset="0"/>
                        </a:rPr>
                        <a:t>b</a:t>
                      </a:r>
                      <a:r>
                        <a:rPr lang="zh-CN" altLang="en-US" sz="2100" dirty="0" smtClean="0">
                          <a:latin typeface="Times New Roman" pitchFamily="18" charset="0"/>
                        </a:rPr>
                        <a:t>和</a:t>
                      </a:r>
                      <a:r>
                        <a:rPr lang="en-US" altLang="zh-CN" sz="2100" i="1" dirty="0" err="1" smtClean="0">
                          <a:latin typeface="Times New Roman" pitchFamily="18" charset="0"/>
                        </a:rPr>
                        <a:t>r″</a:t>
                      </a:r>
                      <a:r>
                        <a:rPr lang="en-US" altLang="zh-CN" sz="2100" baseline="-25000" dirty="0" err="1" smtClean="0">
                          <a:latin typeface="Times New Roman" pitchFamily="18" charset="0"/>
                        </a:rPr>
                        <a:t>b</a:t>
                      </a:r>
                      <a:r>
                        <a:rPr lang="zh-CN" altLang="en-US" sz="2100" dirty="0" smtClean="0">
                          <a:latin typeface="Times New Roman" pitchFamily="18" charset="0"/>
                        </a:rPr>
                        <a:t>后，即可确定平衡质量</a:t>
                      </a:r>
                      <a:r>
                        <a:rPr lang="en-US" altLang="zh-CN" sz="2100" i="1" dirty="0" err="1" smtClean="0">
                          <a:latin typeface="Times New Roman" pitchFamily="18" charset="0"/>
                        </a:rPr>
                        <a:t>m´</a:t>
                      </a:r>
                      <a:r>
                        <a:rPr lang="en-US" altLang="zh-CN" sz="2100" baseline="-25000" dirty="0" err="1" smtClean="0">
                          <a:latin typeface="Times New Roman" pitchFamily="18" charset="0"/>
                        </a:rPr>
                        <a:t>b</a:t>
                      </a:r>
                      <a:r>
                        <a:rPr lang="zh-CN" altLang="en-US" sz="2100" dirty="0" smtClean="0">
                          <a:latin typeface="Times New Roman" pitchFamily="18" charset="0"/>
                        </a:rPr>
                        <a:t>和</a:t>
                      </a:r>
                      <a:r>
                        <a:rPr lang="en-US" altLang="zh-CN" sz="2100" i="1" dirty="0" err="1" smtClean="0">
                          <a:latin typeface="Times New Roman" pitchFamily="18" charset="0"/>
                        </a:rPr>
                        <a:t>m″</a:t>
                      </a:r>
                      <a:r>
                        <a:rPr lang="en-US" altLang="zh-CN" sz="2100" baseline="-25000" dirty="0" err="1" smtClean="0">
                          <a:latin typeface="Times New Roman" pitchFamily="18" charset="0"/>
                        </a:rPr>
                        <a:t>b</a:t>
                      </a:r>
                      <a:r>
                        <a:rPr lang="zh-CN" altLang="en-US" sz="2100" dirty="0" smtClean="0">
                          <a:latin typeface="Times New Roman" pitchFamily="18" charset="0"/>
                        </a:rPr>
                        <a:t> 的大小和方位</a:t>
                      </a:r>
                      <a:r>
                        <a:rPr lang="zh-CN" altLang="en-US" sz="2100" dirty="0" smtClean="0">
                          <a:latin typeface="Times New Roman" pitchFamily="18" charset="0"/>
                        </a:rPr>
                        <a:t>。</a:t>
                      </a:r>
                      <a:r>
                        <a:rPr kumimoji="0" lang="zh-CN" altLang="en-US" sz="2100" b="0" i="0" u="none" strike="noStrike" cap="none" normalizeH="0" baseline="0" dirty="0" smtClean="0">
                          <a:ln>
                            <a:noFill/>
                          </a:ln>
                          <a:solidFill>
                            <a:schemeClr val="tx1"/>
                          </a:solidFill>
                          <a:effectLst/>
                          <a:latin typeface="宋体" pitchFamily="2" charset="-122"/>
                          <a:ea typeface="宋体" pitchFamily="2" charset="-122"/>
                        </a:rPr>
                        <a:t>分别在</a:t>
                      </a:r>
                      <a:r>
                        <a:rPr kumimoji="0" lang="en-US" altLang="zh-CN" sz="21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a:t>
                      </a:r>
                      <a:r>
                        <a:rPr kumimoji="0" lang="zh-CN" altLang="en-US" sz="2100" b="0" i="0" u="none" strike="noStrike" cap="none" normalizeH="0" baseline="0" dirty="0" smtClean="0">
                          <a:ln>
                            <a:noFill/>
                          </a:ln>
                          <a:solidFill>
                            <a:schemeClr val="tx1"/>
                          </a:solidFill>
                          <a:effectLst/>
                          <a:latin typeface="Arial" pitchFamily="34" charset="0"/>
                          <a:ea typeface="宋体" pitchFamily="2" charset="-122"/>
                        </a:rPr>
                        <a:t>和 </a:t>
                      </a:r>
                      <a:r>
                        <a:rPr kumimoji="0" lang="en-US" altLang="zh-CN" sz="21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t>
                      </a:r>
                      <a:r>
                        <a:rPr kumimoji="0" lang="en-US" altLang="zh-CN" sz="2100" b="0" i="0" u="none" strike="noStrike" cap="none" normalizeH="0" baseline="0" dirty="0" smtClean="0">
                          <a:ln>
                            <a:noFill/>
                          </a:ln>
                          <a:solidFill>
                            <a:schemeClr val="tx1"/>
                          </a:solidFill>
                          <a:effectLst/>
                          <a:latin typeface="Arial" pitchFamily="34" charset="0"/>
                          <a:ea typeface="宋体" pitchFamily="2" charset="-122"/>
                        </a:rPr>
                        <a:t>″ </a:t>
                      </a:r>
                      <a:r>
                        <a:rPr kumimoji="0" lang="zh-CN" altLang="en-US" sz="2100" b="0" i="0" u="none" strike="noStrike" cap="none" normalizeH="0" baseline="0" dirty="0" smtClean="0">
                          <a:ln>
                            <a:noFill/>
                          </a:ln>
                          <a:solidFill>
                            <a:schemeClr val="tx1"/>
                          </a:solidFill>
                          <a:effectLst/>
                          <a:latin typeface="宋体" pitchFamily="2" charset="-122"/>
                          <a:ea typeface="宋体" pitchFamily="2" charset="-122"/>
                        </a:rPr>
                        <a:t>面内加平衡质量</a:t>
                      </a:r>
                      <a:r>
                        <a:rPr kumimoji="0" lang="en-US" altLang="zh-CN" sz="2100" b="0" i="1" u="none" strike="noStrike" cap="none" normalizeH="0" baseline="0" dirty="0" err="1" smtClean="0">
                          <a:ln>
                            <a:noFill/>
                          </a:ln>
                          <a:solidFill>
                            <a:schemeClr val="tx1"/>
                          </a:solidFill>
                          <a:effectLst/>
                          <a:latin typeface="Times New Roman" pitchFamily="18" charset="0"/>
                          <a:ea typeface="宋体" pitchFamily="2" charset="-122"/>
                        </a:rPr>
                        <a:t>m'</a:t>
                      </a:r>
                      <a:r>
                        <a:rPr kumimoji="0" lang="en-US" altLang="zh-CN" sz="2100" b="0" i="1" u="none" strike="noStrike" cap="none" normalizeH="0" baseline="-25000" dirty="0" err="1" smtClean="0">
                          <a:ln>
                            <a:noFill/>
                          </a:ln>
                          <a:solidFill>
                            <a:schemeClr val="tx1"/>
                          </a:solidFill>
                          <a:effectLst/>
                          <a:latin typeface="Times New Roman" pitchFamily="18" charset="0"/>
                          <a:ea typeface="宋体" pitchFamily="2" charset="-122"/>
                        </a:rPr>
                        <a:t>b</a:t>
                      </a:r>
                      <a:r>
                        <a:rPr kumimoji="0" lang="zh-CN" altLang="en-US" sz="2100" b="0" i="0" u="none" strike="noStrike" cap="none" normalizeH="0" baseline="0" dirty="0" smtClean="0">
                          <a:ln>
                            <a:noFill/>
                          </a:ln>
                          <a:solidFill>
                            <a:schemeClr val="tx1"/>
                          </a:solidFill>
                          <a:effectLst/>
                          <a:latin typeface="宋体" pitchFamily="2" charset="-122"/>
                          <a:ea typeface="宋体" pitchFamily="2" charset="-122"/>
                        </a:rPr>
                        <a:t>和</a:t>
                      </a:r>
                      <a:r>
                        <a:rPr kumimoji="0" lang="en-US" altLang="zh-CN" sz="2100" b="0" i="1" u="none" strike="noStrike" cap="none" normalizeH="0" baseline="0" dirty="0" err="1" smtClean="0">
                          <a:ln>
                            <a:noFill/>
                          </a:ln>
                          <a:solidFill>
                            <a:schemeClr val="tx1"/>
                          </a:solidFill>
                          <a:effectLst/>
                          <a:latin typeface="Times New Roman" pitchFamily="18" charset="0"/>
                          <a:ea typeface="宋体" pitchFamily="2" charset="-122"/>
                        </a:rPr>
                        <a:t>m"</a:t>
                      </a:r>
                      <a:r>
                        <a:rPr kumimoji="0" lang="en-US" altLang="zh-CN" sz="2100" b="0" i="1" u="none" strike="noStrike" cap="none" normalizeH="0" baseline="-25000" dirty="0" err="1" smtClean="0">
                          <a:ln>
                            <a:noFill/>
                          </a:ln>
                          <a:solidFill>
                            <a:schemeClr val="tx1"/>
                          </a:solidFill>
                          <a:effectLst/>
                          <a:latin typeface="Times New Roman" pitchFamily="18" charset="0"/>
                          <a:ea typeface="宋体" pitchFamily="2" charset="-122"/>
                        </a:rPr>
                        <a:t>b</a:t>
                      </a:r>
                      <a:r>
                        <a:rPr kumimoji="0" lang="zh-CN" altLang="en-US" sz="2100" b="0" i="0" u="none" strike="noStrike" cap="none" normalizeH="0" baseline="0" dirty="0" smtClean="0">
                          <a:ln>
                            <a:noFill/>
                          </a:ln>
                          <a:solidFill>
                            <a:schemeClr val="tx1"/>
                          </a:solidFill>
                          <a:effectLst/>
                          <a:latin typeface="宋体" pitchFamily="2" charset="-122"/>
                          <a:ea typeface="宋体" pitchFamily="2" charset="-122"/>
                        </a:rPr>
                        <a:t>，满足惯性力及质径积的平衡。</a:t>
                      </a:r>
                    </a:p>
                    <a:p>
                      <a:pPr marL="0" marR="0" lvl="0" indent="0" algn="l" defTabSz="914400" rtl="0" eaLnBrk="0" fontAlgn="base" latinLnBrk="0" hangingPunct="0">
                        <a:lnSpc>
                          <a:spcPct val="130000"/>
                        </a:lnSpc>
                        <a:spcBef>
                          <a:spcPct val="0"/>
                        </a:spcBef>
                        <a:spcAft>
                          <a:spcPct val="0"/>
                        </a:spcAft>
                        <a:buClrTx/>
                        <a:buSzTx/>
                        <a:buFontTx/>
                        <a:buNone/>
                        <a:tabLst/>
                        <a:defRPr/>
                      </a:pPr>
                      <a:endParaRPr lang="zh-CN" altLang="en-US" sz="2100" dirty="0" smtClean="0"/>
                    </a:p>
                  </a:txBody>
                  <a:tcPr marL="121920" marR="12192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ontrols>
      <mc:AlternateContent xmlns:mc="http://schemas.openxmlformats.org/markup-compatibility/2006">
        <mc:Choice xmlns:v="urn:schemas-microsoft-com:vml" Requires="v">
          <p:control spid="47147" name="ShockwaveFlash1" r:id="rId2" imgW="4873680" imgH="4587840"/>
        </mc:Choice>
        <mc:Fallback>
          <p:control name="ShockwaveFlash1" r:id="rId2" imgW="4873680" imgH="4587840">
            <p:pic>
              <p:nvPicPr>
                <p:cNvPr id="9" name="ShockwaveFlash1"/>
                <p:cNvPicPr preferRelativeResize="0">
                  <a:picLocks noGrp="1" noChangeArrowheads="1" noChangeShapeType="1"/>
                </p:cNvPicPr>
                <p:nvPr/>
              </p:nvPicPr>
              <p:blipFill>
                <a:blip r:embed="rId10"/>
                <a:srcRect/>
                <a:stretch>
                  <a:fillRect/>
                </a:stretch>
              </p:blipFill>
              <p:spPr bwMode="auto">
                <a:xfrm>
                  <a:off x="7318375" y="0"/>
                  <a:ext cx="4873625" cy="4587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71597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739" y="1922859"/>
            <a:ext cx="4392660" cy="4893647"/>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p:txBody>
      </p:sp>
      <p:sp>
        <p:nvSpPr>
          <p:cNvPr id="36" name="AutoShape 111"/>
          <p:cNvSpPr>
            <a:spLocks noChangeAspect="1" noChangeArrowheads="1" noTextEdit="1"/>
          </p:cNvSpPr>
          <p:nvPr/>
        </p:nvSpPr>
        <p:spPr bwMode="auto">
          <a:xfrm>
            <a:off x="-240704" y="1806251"/>
            <a:ext cx="7031567" cy="3837516"/>
          </a:xfrm>
          <a:prstGeom prst="rect">
            <a:avLst/>
          </a:prstGeom>
          <a:noFill/>
          <a:ln w="9525">
            <a:noFill/>
            <a:miter lim="800000"/>
            <a:headEnd/>
            <a:tailEnd/>
          </a:ln>
        </p:spPr>
        <p:txBody>
          <a:bodyPr/>
          <a:lstStyle/>
          <a:p>
            <a:endParaRPr lang="zh-CN" altLang="en-US" sz="2400"/>
          </a:p>
        </p:txBody>
      </p:sp>
      <p:sp>
        <p:nvSpPr>
          <p:cNvPr id="37" name="Line 110"/>
          <p:cNvSpPr>
            <a:spLocks noChangeShapeType="1"/>
          </p:cNvSpPr>
          <p:nvPr/>
        </p:nvSpPr>
        <p:spPr bwMode="auto">
          <a:xfrm>
            <a:off x="6222985" y="2265262"/>
            <a:ext cx="0" cy="2190980"/>
          </a:xfrm>
          <a:prstGeom prst="line">
            <a:avLst/>
          </a:prstGeom>
          <a:noFill/>
          <a:ln w="9525">
            <a:solidFill>
              <a:srgbClr val="000000"/>
            </a:solidFill>
            <a:round/>
            <a:headEnd/>
            <a:tailEnd/>
          </a:ln>
        </p:spPr>
        <p:txBody>
          <a:bodyPr/>
          <a:lstStyle/>
          <a:p>
            <a:endParaRPr lang="zh-CN" altLang="en-US" sz="2400"/>
          </a:p>
        </p:txBody>
      </p:sp>
      <p:pic>
        <p:nvPicPr>
          <p:cNvPr id="39" name="Picture 109"/>
          <p:cNvPicPr>
            <a:picLocks noChangeAspect="1" noChangeArrowheads="1"/>
          </p:cNvPicPr>
          <p:nvPr/>
        </p:nvPicPr>
        <p:blipFill rotWithShape="1">
          <a:blip r:embed="rId2" cstate="print">
            <a:lum contrast="12000"/>
            <a:grayscl/>
          </a:blip>
          <a:srcRect l="5658" r="50200"/>
          <a:stretch/>
        </p:blipFill>
        <p:spPr bwMode="auto">
          <a:xfrm>
            <a:off x="165100" y="1806251"/>
            <a:ext cx="3165600" cy="3837516"/>
          </a:xfrm>
          <a:prstGeom prst="rect">
            <a:avLst/>
          </a:prstGeom>
          <a:noFill/>
          <a:ln w="9525">
            <a:noFill/>
            <a:miter lim="800000"/>
            <a:headEnd/>
            <a:tailEnd/>
          </a:ln>
        </p:spPr>
      </p:pic>
      <p:sp>
        <p:nvSpPr>
          <p:cNvPr id="40" name="Rectangle 108"/>
          <p:cNvSpPr>
            <a:spLocks noChangeArrowheads="1"/>
          </p:cNvSpPr>
          <p:nvPr/>
        </p:nvSpPr>
        <p:spPr bwMode="auto">
          <a:xfrm>
            <a:off x="3706434" y="2752233"/>
            <a:ext cx="1947897" cy="811617"/>
          </a:xfrm>
          <a:prstGeom prst="rect">
            <a:avLst/>
          </a:prstGeom>
          <a:solidFill>
            <a:srgbClr val="0070C0">
              <a:alpha val="47000"/>
            </a:srgbClr>
          </a:solidFill>
          <a:ln w="28575">
            <a:solidFill>
              <a:srgbClr val="000000"/>
            </a:solidFill>
            <a:miter lim="800000"/>
            <a:headEnd/>
            <a:tailEnd/>
          </a:ln>
        </p:spPr>
        <p:txBody>
          <a:bodyPr anchor="ctr"/>
          <a:lstStyle/>
          <a:p>
            <a:r>
              <a:rPr lang="zh-CN" altLang="en-US" sz="2400" dirty="0"/>
              <a:t>    </a:t>
            </a:r>
            <a:r>
              <a:rPr lang="zh-CN" altLang="en-US" sz="2400" b="1" dirty="0">
                <a:solidFill>
                  <a:srgbClr val="FF0000"/>
                </a:solidFill>
              </a:rPr>
              <a:t>转子</a:t>
            </a:r>
            <a:endParaRPr lang="zh-CN" altLang="en-US" sz="2400" b="1" dirty="0">
              <a:solidFill>
                <a:srgbClr val="FF0000"/>
              </a:solidFill>
            </a:endParaRPr>
          </a:p>
        </p:txBody>
      </p:sp>
      <p:sp>
        <p:nvSpPr>
          <p:cNvPr id="41" name="Line 107"/>
          <p:cNvSpPr>
            <a:spLocks noChangeShapeType="1"/>
          </p:cNvSpPr>
          <p:nvPr/>
        </p:nvSpPr>
        <p:spPr bwMode="auto">
          <a:xfrm>
            <a:off x="3300362" y="3147556"/>
            <a:ext cx="406071" cy="0"/>
          </a:xfrm>
          <a:prstGeom prst="line">
            <a:avLst/>
          </a:prstGeom>
          <a:noFill/>
          <a:ln w="28575">
            <a:solidFill>
              <a:srgbClr val="000000"/>
            </a:solidFill>
            <a:round/>
            <a:headEnd/>
            <a:tailEnd/>
          </a:ln>
        </p:spPr>
        <p:txBody>
          <a:bodyPr/>
          <a:lstStyle/>
          <a:p>
            <a:endParaRPr lang="zh-CN" altLang="en-US" sz="2400"/>
          </a:p>
        </p:txBody>
      </p:sp>
      <p:sp>
        <p:nvSpPr>
          <p:cNvPr id="42" name="Line 106"/>
          <p:cNvSpPr>
            <a:spLocks noChangeShapeType="1"/>
          </p:cNvSpPr>
          <p:nvPr/>
        </p:nvSpPr>
        <p:spPr bwMode="auto">
          <a:xfrm>
            <a:off x="5654329" y="3147556"/>
            <a:ext cx="325168" cy="0"/>
          </a:xfrm>
          <a:prstGeom prst="line">
            <a:avLst/>
          </a:prstGeom>
          <a:noFill/>
          <a:ln w="28575">
            <a:solidFill>
              <a:srgbClr val="000000"/>
            </a:solidFill>
            <a:round/>
            <a:headEnd/>
            <a:tailEnd/>
          </a:ln>
        </p:spPr>
        <p:txBody>
          <a:bodyPr/>
          <a:lstStyle/>
          <a:p>
            <a:endParaRPr lang="zh-CN" altLang="en-US" sz="2400"/>
          </a:p>
        </p:txBody>
      </p:sp>
      <p:sp>
        <p:nvSpPr>
          <p:cNvPr id="43" name="Line 105"/>
          <p:cNvSpPr>
            <a:spLocks noChangeShapeType="1"/>
          </p:cNvSpPr>
          <p:nvPr/>
        </p:nvSpPr>
        <p:spPr bwMode="auto">
          <a:xfrm>
            <a:off x="3381265" y="3076879"/>
            <a:ext cx="243487" cy="0"/>
          </a:xfrm>
          <a:prstGeom prst="line">
            <a:avLst/>
          </a:prstGeom>
          <a:noFill/>
          <a:ln w="19050">
            <a:solidFill>
              <a:srgbClr val="000000"/>
            </a:solidFill>
            <a:round/>
            <a:headEnd/>
            <a:tailEnd/>
          </a:ln>
        </p:spPr>
        <p:txBody>
          <a:bodyPr/>
          <a:lstStyle/>
          <a:p>
            <a:endParaRPr lang="zh-CN" altLang="en-US" sz="2400"/>
          </a:p>
        </p:txBody>
      </p:sp>
      <p:grpSp>
        <p:nvGrpSpPr>
          <p:cNvPr id="44" name="Group 102"/>
          <p:cNvGrpSpPr>
            <a:grpSpLocks/>
          </p:cNvGrpSpPr>
          <p:nvPr/>
        </p:nvGrpSpPr>
        <p:grpSpPr bwMode="auto">
          <a:xfrm>
            <a:off x="4457121" y="4575073"/>
            <a:ext cx="80903" cy="84657"/>
            <a:chOff x="2928" y="3598"/>
            <a:chExt cx="96" cy="69"/>
          </a:xfrm>
        </p:grpSpPr>
        <p:sp>
          <p:nvSpPr>
            <p:cNvPr id="45" name="Line 104"/>
            <p:cNvSpPr>
              <a:spLocks noChangeShapeType="1"/>
            </p:cNvSpPr>
            <p:nvPr/>
          </p:nvSpPr>
          <p:spPr bwMode="auto">
            <a:xfrm flipV="1">
              <a:off x="2928" y="3635"/>
              <a:ext cx="96" cy="32"/>
            </a:xfrm>
            <a:prstGeom prst="line">
              <a:avLst/>
            </a:prstGeom>
            <a:noFill/>
            <a:ln w="9525">
              <a:solidFill>
                <a:srgbClr val="000000"/>
              </a:solidFill>
              <a:round/>
              <a:headEnd/>
              <a:tailEnd/>
            </a:ln>
          </p:spPr>
          <p:txBody>
            <a:bodyPr/>
            <a:lstStyle/>
            <a:p>
              <a:endParaRPr lang="zh-CN" altLang="en-US" sz="2400"/>
            </a:p>
          </p:txBody>
        </p:sp>
        <p:sp>
          <p:nvSpPr>
            <p:cNvPr id="46" name="Line 103"/>
            <p:cNvSpPr>
              <a:spLocks noChangeShapeType="1"/>
            </p:cNvSpPr>
            <p:nvPr/>
          </p:nvSpPr>
          <p:spPr bwMode="auto">
            <a:xfrm>
              <a:off x="2928" y="3598"/>
              <a:ext cx="96" cy="33"/>
            </a:xfrm>
            <a:prstGeom prst="line">
              <a:avLst/>
            </a:prstGeom>
            <a:noFill/>
            <a:ln w="9525">
              <a:solidFill>
                <a:srgbClr val="000000"/>
              </a:solidFill>
              <a:round/>
              <a:headEnd/>
              <a:tailEnd/>
            </a:ln>
          </p:spPr>
          <p:txBody>
            <a:bodyPr/>
            <a:lstStyle/>
            <a:p>
              <a:endParaRPr lang="zh-CN" altLang="en-US" sz="2400"/>
            </a:p>
          </p:txBody>
        </p:sp>
      </p:grpSp>
      <p:sp>
        <p:nvSpPr>
          <p:cNvPr id="47" name="Line 101"/>
          <p:cNvSpPr>
            <a:spLocks noChangeShapeType="1"/>
          </p:cNvSpPr>
          <p:nvPr/>
        </p:nvSpPr>
        <p:spPr bwMode="auto">
          <a:xfrm flipV="1">
            <a:off x="3391377" y="2631848"/>
            <a:ext cx="162584" cy="55920"/>
          </a:xfrm>
          <a:prstGeom prst="line">
            <a:avLst/>
          </a:prstGeom>
          <a:noFill/>
          <a:ln w="19050">
            <a:solidFill>
              <a:srgbClr val="000000"/>
            </a:solidFill>
            <a:round/>
            <a:headEnd/>
            <a:tailEnd/>
          </a:ln>
        </p:spPr>
        <p:txBody>
          <a:bodyPr/>
          <a:lstStyle/>
          <a:p>
            <a:endParaRPr lang="zh-CN" altLang="en-US" sz="2400"/>
          </a:p>
        </p:txBody>
      </p:sp>
      <p:sp>
        <p:nvSpPr>
          <p:cNvPr id="48" name="Line 100"/>
          <p:cNvSpPr>
            <a:spLocks noChangeShapeType="1"/>
          </p:cNvSpPr>
          <p:nvPr/>
        </p:nvSpPr>
        <p:spPr bwMode="auto">
          <a:xfrm>
            <a:off x="3391377" y="2687770"/>
            <a:ext cx="162584" cy="54367"/>
          </a:xfrm>
          <a:prstGeom prst="line">
            <a:avLst/>
          </a:prstGeom>
          <a:noFill/>
          <a:ln w="19050">
            <a:solidFill>
              <a:srgbClr val="000000"/>
            </a:solidFill>
            <a:round/>
            <a:headEnd/>
            <a:tailEnd/>
          </a:ln>
        </p:spPr>
        <p:txBody>
          <a:bodyPr/>
          <a:lstStyle/>
          <a:p>
            <a:endParaRPr lang="zh-CN" altLang="en-US" sz="2400"/>
          </a:p>
        </p:txBody>
      </p:sp>
      <p:grpSp>
        <p:nvGrpSpPr>
          <p:cNvPr id="49" name="Group 93"/>
          <p:cNvGrpSpPr>
            <a:grpSpLocks/>
          </p:cNvGrpSpPr>
          <p:nvPr/>
        </p:nvGrpSpPr>
        <p:grpSpPr bwMode="auto">
          <a:xfrm>
            <a:off x="3402269" y="2742137"/>
            <a:ext cx="161807" cy="324647"/>
            <a:chOff x="2928" y="3456"/>
            <a:chExt cx="96" cy="282"/>
          </a:xfrm>
        </p:grpSpPr>
        <p:sp>
          <p:nvSpPr>
            <p:cNvPr id="50" name="Line 99"/>
            <p:cNvSpPr>
              <a:spLocks noChangeShapeType="1"/>
            </p:cNvSpPr>
            <p:nvPr/>
          </p:nvSpPr>
          <p:spPr bwMode="auto">
            <a:xfrm flipV="1">
              <a:off x="2928" y="3648"/>
              <a:ext cx="96" cy="48"/>
            </a:xfrm>
            <a:prstGeom prst="line">
              <a:avLst/>
            </a:prstGeom>
            <a:noFill/>
            <a:ln w="19050">
              <a:solidFill>
                <a:srgbClr val="000000"/>
              </a:solidFill>
              <a:round/>
              <a:headEnd/>
              <a:tailEnd/>
            </a:ln>
          </p:spPr>
          <p:txBody>
            <a:bodyPr/>
            <a:lstStyle/>
            <a:p>
              <a:endParaRPr lang="zh-CN" altLang="en-US" sz="2400"/>
            </a:p>
          </p:txBody>
        </p:sp>
        <p:sp>
          <p:nvSpPr>
            <p:cNvPr id="51" name="Line 98"/>
            <p:cNvSpPr>
              <a:spLocks noChangeShapeType="1"/>
            </p:cNvSpPr>
            <p:nvPr/>
          </p:nvSpPr>
          <p:spPr bwMode="auto">
            <a:xfrm>
              <a:off x="2928" y="3690"/>
              <a:ext cx="96" cy="48"/>
            </a:xfrm>
            <a:prstGeom prst="line">
              <a:avLst/>
            </a:prstGeom>
            <a:noFill/>
            <a:ln w="19050">
              <a:solidFill>
                <a:srgbClr val="000000"/>
              </a:solidFill>
              <a:round/>
              <a:headEnd/>
              <a:tailEnd/>
            </a:ln>
          </p:spPr>
          <p:txBody>
            <a:bodyPr/>
            <a:lstStyle/>
            <a:p>
              <a:endParaRPr lang="zh-CN" altLang="en-US" sz="2400"/>
            </a:p>
          </p:txBody>
        </p:sp>
        <p:sp>
          <p:nvSpPr>
            <p:cNvPr id="52" name="Line 97"/>
            <p:cNvSpPr>
              <a:spLocks noChangeShapeType="1"/>
            </p:cNvSpPr>
            <p:nvPr/>
          </p:nvSpPr>
          <p:spPr bwMode="auto">
            <a:xfrm flipV="1">
              <a:off x="2928" y="3546"/>
              <a:ext cx="96" cy="48"/>
            </a:xfrm>
            <a:prstGeom prst="line">
              <a:avLst/>
            </a:prstGeom>
            <a:noFill/>
            <a:ln w="19050">
              <a:solidFill>
                <a:srgbClr val="000000"/>
              </a:solidFill>
              <a:round/>
              <a:headEnd/>
              <a:tailEnd/>
            </a:ln>
          </p:spPr>
          <p:txBody>
            <a:bodyPr/>
            <a:lstStyle/>
            <a:p>
              <a:endParaRPr lang="zh-CN" altLang="en-US" sz="2400"/>
            </a:p>
          </p:txBody>
        </p:sp>
        <p:sp>
          <p:nvSpPr>
            <p:cNvPr id="53" name="Line 96"/>
            <p:cNvSpPr>
              <a:spLocks noChangeShapeType="1"/>
            </p:cNvSpPr>
            <p:nvPr/>
          </p:nvSpPr>
          <p:spPr bwMode="auto">
            <a:xfrm>
              <a:off x="2928" y="3594"/>
              <a:ext cx="96" cy="48"/>
            </a:xfrm>
            <a:prstGeom prst="line">
              <a:avLst/>
            </a:prstGeom>
            <a:noFill/>
            <a:ln w="19050">
              <a:solidFill>
                <a:srgbClr val="000000"/>
              </a:solidFill>
              <a:round/>
              <a:headEnd/>
              <a:tailEnd/>
            </a:ln>
          </p:spPr>
          <p:txBody>
            <a:bodyPr/>
            <a:lstStyle/>
            <a:p>
              <a:endParaRPr lang="zh-CN" altLang="en-US" sz="2400"/>
            </a:p>
          </p:txBody>
        </p:sp>
        <p:sp>
          <p:nvSpPr>
            <p:cNvPr id="54" name="Line 95"/>
            <p:cNvSpPr>
              <a:spLocks noChangeShapeType="1"/>
            </p:cNvSpPr>
            <p:nvPr/>
          </p:nvSpPr>
          <p:spPr bwMode="auto">
            <a:xfrm flipV="1">
              <a:off x="2928" y="3456"/>
              <a:ext cx="96" cy="48"/>
            </a:xfrm>
            <a:prstGeom prst="line">
              <a:avLst/>
            </a:prstGeom>
            <a:noFill/>
            <a:ln w="19050">
              <a:solidFill>
                <a:srgbClr val="000000"/>
              </a:solidFill>
              <a:round/>
              <a:headEnd/>
              <a:tailEnd/>
            </a:ln>
          </p:spPr>
          <p:txBody>
            <a:bodyPr/>
            <a:lstStyle/>
            <a:p>
              <a:endParaRPr lang="zh-CN" altLang="en-US" sz="2400"/>
            </a:p>
          </p:txBody>
        </p:sp>
        <p:sp>
          <p:nvSpPr>
            <p:cNvPr id="55" name="Line 94"/>
            <p:cNvSpPr>
              <a:spLocks noChangeShapeType="1"/>
            </p:cNvSpPr>
            <p:nvPr/>
          </p:nvSpPr>
          <p:spPr bwMode="auto">
            <a:xfrm>
              <a:off x="2928" y="3504"/>
              <a:ext cx="96" cy="48"/>
            </a:xfrm>
            <a:prstGeom prst="line">
              <a:avLst/>
            </a:prstGeom>
            <a:noFill/>
            <a:ln w="19050">
              <a:solidFill>
                <a:srgbClr val="000000"/>
              </a:solidFill>
              <a:round/>
              <a:headEnd/>
              <a:tailEnd/>
            </a:ln>
          </p:spPr>
          <p:txBody>
            <a:bodyPr/>
            <a:lstStyle/>
            <a:p>
              <a:endParaRPr lang="zh-CN" altLang="en-US" sz="2400"/>
            </a:p>
          </p:txBody>
        </p:sp>
      </p:grpSp>
      <p:grpSp>
        <p:nvGrpSpPr>
          <p:cNvPr id="56" name="Group 87"/>
          <p:cNvGrpSpPr>
            <a:grpSpLocks/>
          </p:cNvGrpSpPr>
          <p:nvPr/>
        </p:nvGrpSpPr>
        <p:grpSpPr bwMode="auto">
          <a:xfrm>
            <a:off x="3320587" y="2548746"/>
            <a:ext cx="325168" cy="81551"/>
            <a:chOff x="3024" y="2832"/>
            <a:chExt cx="192" cy="48"/>
          </a:xfrm>
        </p:grpSpPr>
        <p:sp>
          <p:nvSpPr>
            <p:cNvPr id="57" name="Line 92"/>
            <p:cNvSpPr>
              <a:spLocks noChangeShapeType="1"/>
            </p:cNvSpPr>
            <p:nvPr/>
          </p:nvSpPr>
          <p:spPr bwMode="auto">
            <a:xfrm>
              <a:off x="3024" y="2880"/>
              <a:ext cx="192" cy="0"/>
            </a:xfrm>
            <a:prstGeom prst="line">
              <a:avLst/>
            </a:prstGeom>
            <a:noFill/>
            <a:ln w="19050">
              <a:solidFill>
                <a:srgbClr val="000000"/>
              </a:solidFill>
              <a:round/>
              <a:headEnd/>
              <a:tailEnd/>
            </a:ln>
          </p:spPr>
          <p:txBody>
            <a:bodyPr/>
            <a:lstStyle/>
            <a:p>
              <a:endParaRPr lang="zh-CN" altLang="en-US" sz="2400"/>
            </a:p>
          </p:txBody>
        </p:sp>
        <p:sp>
          <p:nvSpPr>
            <p:cNvPr id="58" name="Line 91"/>
            <p:cNvSpPr>
              <a:spLocks noChangeShapeType="1"/>
            </p:cNvSpPr>
            <p:nvPr/>
          </p:nvSpPr>
          <p:spPr bwMode="auto">
            <a:xfrm flipV="1">
              <a:off x="3036" y="2832"/>
              <a:ext cx="48" cy="48"/>
            </a:xfrm>
            <a:prstGeom prst="line">
              <a:avLst/>
            </a:prstGeom>
            <a:noFill/>
            <a:ln w="9525">
              <a:solidFill>
                <a:srgbClr val="000000"/>
              </a:solidFill>
              <a:round/>
              <a:headEnd/>
              <a:tailEnd/>
            </a:ln>
          </p:spPr>
          <p:txBody>
            <a:bodyPr/>
            <a:lstStyle/>
            <a:p>
              <a:endParaRPr lang="zh-CN" altLang="en-US" sz="2400"/>
            </a:p>
          </p:txBody>
        </p:sp>
        <p:sp>
          <p:nvSpPr>
            <p:cNvPr id="59" name="Line 90"/>
            <p:cNvSpPr>
              <a:spLocks noChangeShapeType="1"/>
            </p:cNvSpPr>
            <p:nvPr/>
          </p:nvSpPr>
          <p:spPr bwMode="auto">
            <a:xfrm flipV="1">
              <a:off x="3072" y="2832"/>
              <a:ext cx="48" cy="48"/>
            </a:xfrm>
            <a:prstGeom prst="line">
              <a:avLst/>
            </a:prstGeom>
            <a:noFill/>
            <a:ln w="9525">
              <a:solidFill>
                <a:srgbClr val="000000"/>
              </a:solidFill>
              <a:round/>
              <a:headEnd/>
              <a:tailEnd/>
            </a:ln>
          </p:spPr>
          <p:txBody>
            <a:bodyPr/>
            <a:lstStyle/>
            <a:p>
              <a:endParaRPr lang="zh-CN" altLang="en-US" sz="2400"/>
            </a:p>
          </p:txBody>
        </p:sp>
        <p:sp>
          <p:nvSpPr>
            <p:cNvPr id="60" name="Line 89"/>
            <p:cNvSpPr>
              <a:spLocks noChangeShapeType="1"/>
            </p:cNvSpPr>
            <p:nvPr/>
          </p:nvSpPr>
          <p:spPr bwMode="auto">
            <a:xfrm flipV="1">
              <a:off x="3120" y="2832"/>
              <a:ext cx="48" cy="48"/>
            </a:xfrm>
            <a:prstGeom prst="line">
              <a:avLst/>
            </a:prstGeom>
            <a:noFill/>
            <a:ln w="9525">
              <a:solidFill>
                <a:srgbClr val="000000"/>
              </a:solidFill>
              <a:round/>
              <a:headEnd/>
              <a:tailEnd/>
            </a:ln>
          </p:spPr>
          <p:txBody>
            <a:bodyPr/>
            <a:lstStyle/>
            <a:p>
              <a:endParaRPr lang="zh-CN" altLang="en-US" sz="2400"/>
            </a:p>
          </p:txBody>
        </p:sp>
        <p:sp>
          <p:nvSpPr>
            <p:cNvPr id="61" name="Line 88"/>
            <p:cNvSpPr>
              <a:spLocks noChangeShapeType="1"/>
            </p:cNvSpPr>
            <p:nvPr/>
          </p:nvSpPr>
          <p:spPr bwMode="auto">
            <a:xfrm flipV="1">
              <a:off x="3162" y="2832"/>
              <a:ext cx="48" cy="48"/>
            </a:xfrm>
            <a:prstGeom prst="line">
              <a:avLst/>
            </a:prstGeom>
            <a:noFill/>
            <a:ln w="9525">
              <a:solidFill>
                <a:srgbClr val="000000"/>
              </a:solidFill>
              <a:round/>
              <a:headEnd/>
              <a:tailEnd/>
            </a:ln>
          </p:spPr>
          <p:txBody>
            <a:bodyPr/>
            <a:lstStyle/>
            <a:p>
              <a:endParaRPr lang="zh-CN" altLang="en-US" sz="2400"/>
            </a:p>
          </p:txBody>
        </p:sp>
      </p:grpSp>
      <p:sp>
        <p:nvSpPr>
          <p:cNvPr id="62" name="Line 86"/>
          <p:cNvSpPr>
            <a:spLocks noChangeShapeType="1"/>
          </p:cNvSpPr>
          <p:nvPr/>
        </p:nvSpPr>
        <p:spPr bwMode="auto">
          <a:xfrm>
            <a:off x="5715007" y="3076879"/>
            <a:ext cx="243487" cy="0"/>
          </a:xfrm>
          <a:prstGeom prst="line">
            <a:avLst/>
          </a:prstGeom>
          <a:noFill/>
          <a:ln w="19050">
            <a:solidFill>
              <a:srgbClr val="000000"/>
            </a:solidFill>
            <a:round/>
            <a:headEnd/>
            <a:tailEnd/>
          </a:ln>
        </p:spPr>
        <p:txBody>
          <a:bodyPr/>
          <a:lstStyle/>
          <a:p>
            <a:endParaRPr lang="zh-CN" altLang="en-US" sz="2400"/>
          </a:p>
        </p:txBody>
      </p:sp>
      <p:sp>
        <p:nvSpPr>
          <p:cNvPr id="63" name="Line 85"/>
          <p:cNvSpPr>
            <a:spLocks noChangeShapeType="1"/>
          </p:cNvSpPr>
          <p:nvPr/>
        </p:nvSpPr>
        <p:spPr bwMode="auto">
          <a:xfrm flipV="1">
            <a:off x="5725120" y="2631848"/>
            <a:ext cx="162584" cy="55920"/>
          </a:xfrm>
          <a:prstGeom prst="line">
            <a:avLst/>
          </a:prstGeom>
          <a:noFill/>
          <a:ln w="19050">
            <a:solidFill>
              <a:srgbClr val="000000"/>
            </a:solidFill>
            <a:round/>
            <a:headEnd/>
            <a:tailEnd/>
          </a:ln>
        </p:spPr>
        <p:txBody>
          <a:bodyPr/>
          <a:lstStyle/>
          <a:p>
            <a:endParaRPr lang="zh-CN" altLang="en-US" sz="2400"/>
          </a:p>
        </p:txBody>
      </p:sp>
      <p:sp>
        <p:nvSpPr>
          <p:cNvPr id="64" name="Line 84"/>
          <p:cNvSpPr>
            <a:spLocks noChangeShapeType="1"/>
          </p:cNvSpPr>
          <p:nvPr/>
        </p:nvSpPr>
        <p:spPr bwMode="auto">
          <a:xfrm>
            <a:off x="5725120" y="2687770"/>
            <a:ext cx="162584" cy="54367"/>
          </a:xfrm>
          <a:prstGeom prst="line">
            <a:avLst/>
          </a:prstGeom>
          <a:noFill/>
          <a:ln w="19050">
            <a:solidFill>
              <a:srgbClr val="000000"/>
            </a:solidFill>
            <a:round/>
            <a:headEnd/>
            <a:tailEnd/>
          </a:ln>
        </p:spPr>
        <p:txBody>
          <a:bodyPr/>
          <a:lstStyle/>
          <a:p>
            <a:endParaRPr lang="zh-CN" altLang="en-US" sz="2400"/>
          </a:p>
        </p:txBody>
      </p:sp>
      <p:grpSp>
        <p:nvGrpSpPr>
          <p:cNvPr id="65" name="Group 77"/>
          <p:cNvGrpSpPr>
            <a:grpSpLocks/>
          </p:cNvGrpSpPr>
          <p:nvPr/>
        </p:nvGrpSpPr>
        <p:grpSpPr bwMode="auto">
          <a:xfrm>
            <a:off x="5735233" y="2742137"/>
            <a:ext cx="162584" cy="324647"/>
            <a:chOff x="2928" y="3456"/>
            <a:chExt cx="96" cy="282"/>
          </a:xfrm>
        </p:grpSpPr>
        <p:sp>
          <p:nvSpPr>
            <p:cNvPr id="66" name="Line 83"/>
            <p:cNvSpPr>
              <a:spLocks noChangeShapeType="1"/>
            </p:cNvSpPr>
            <p:nvPr/>
          </p:nvSpPr>
          <p:spPr bwMode="auto">
            <a:xfrm flipV="1">
              <a:off x="2928" y="3648"/>
              <a:ext cx="96" cy="48"/>
            </a:xfrm>
            <a:prstGeom prst="line">
              <a:avLst/>
            </a:prstGeom>
            <a:noFill/>
            <a:ln w="19050">
              <a:solidFill>
                <a:srgbClr val="000000"/>
              </a:solidFill>
              <a:round/>
              <a:headEnd/>
              <a:tailEnd/>
            </a:ln>
          </p:spPr>
          <p:txBody>
            <a:bodyPr/>
            <a:lstStyle/>
            <a:p>
              <a:endParaRPr lang="zh-CN" altLang="en-US" sz="2400"/>
            </a:p>
          </p:txBody>
        </p:sp>
        <p:sp>
          <p:nvSpPr>
            <p:cNvPr id="67" name="Line 82"/>
            <p:cNvSpPr>
              <a:spLocks noChangeShapeType="1"/>
            </p:cNvSpPr>
            <p:nvPr/>
          </p:nvSpPr>
          <p:spPr bwMode="auto">
            <a:xfrm>
              <a:off x="2928" y="3690"/>
              <a:ext cx="96" cy="48"/>
            </a:xfrm>
            <a:prstGeom prst="line">
              <a:avLst/>
            </a:prstGeom>
            <a:noFill/>
            <a:ln w="19050">
              <a:solidFill>
                <a:srgbClr val="000000"/>
              </a:solidFill>
              <a:round/>
              <a:headEnd/>
              <a:tailEnd/>
            </a:ln>
          </p:spPr>
          <p:txBody>
            <a:bodyPr/>
            <a:lstStyle/>
            <a:p>
              <a:endParaRPr lang="zh-CN" altLang="en-US" sz="2400"/>
            </a:p>
          </p:txBody>
        </p:sp>
        <p:sp>
          <p:nvSpPr>
            <p:cNvPr id="68" name="Line 81"/>
            <p:cNvSpPr>
              <a:spLocks noChangeShapeType="1"/>
            </p:cNvSpPr>
            <p:nvPr/>
          </p:nvSpPr>
          <p:spPr bwMode="auto">
            <a:xfrm flipV="1">
              <a:off x="2928" y="3546"/>
              <a:ext cx="96" cy="48"/>
            </a:xfrm>
            <a:prstGeom prst="line">
              <a:avLst/>
            </a:prstGeom>
            <a:noFill/>
            <a:ln w="19050">
              <a:solidFill>
                <a:srgbClr val="000000"/>
              </a:solidFill>
              <a:round/>
              <a:headEnd/>
              <a:tailEnd/>
            </a:ln>
          </p:spPr>
          <p:txBody>
            <a:bodyPr/>
            <a:lstStyle/>
            <a:p>
              <a:endParaRPr lang="zh-CN" altLang="en-US" sz="2400"/>
            </a:p>
          </p:txBody>
        </p:sp>
        <p:sp>
          <p:nvSpPr>
            <p:cNvPr id="69" name="Line 80"/>
            <p:cNvSpPr>
              <a:spLocks noChangeShapeType="1"/>
            </p:cNvSpPr>
            <p:nvPr/>
          </p:nvSpPr>
          <p:spPr bwMode="auto">
            <a:xfrm>
              <a:off x="2928" y="3594"/>
              <a:ext cx="96" cy="48"/>
            </a:xfrm>
            <a:prstGeom prst="line">
              <a:avLst/>
            </a:prstGeom>
            <a:noFill/>
            <a:ln w="19050">
              <a:solidFill>
                <a:srgbClr val="000000"/>
              </a:solidFill>
              <a:round/>
              <a:headEnd/>
              <a:tailEnd/>
            </a:ln>
          </p:spPr>
          <p:txBody>
            <a:bodyPr/>
            <a:lstStyle/>
            <a:p>
              <a:endParaRPr lang="zh-CN" altLang="en-US" sz="2400"/>
            </a:p>
          </p:txBody>
        </p:sp>
        <p:sp>
          <p:nvSpPr>
            <p:cNvPr id="70" name="Line 79"/>
            <p:cNvSpPr>
              <a:spLocks noChangeShapeType="1"/>
            </p:cNvSpPr>
            <p:nvPr/>
          </p:nvSpPr>
          <p:spPr bwMode="auto">
            <a:xfrm flipV="1">
              <a:off x="2928" y="3456"/>
              <a:ext cx="96" cy="48"/>
            </a:xfrm>
            <a:prstGeom prst="line">
              <a:avLst/>
            </a:prstGeom>
            <a:noFill/>
            <a:ln w="19050">
              <a:solidFill>
                <a:srgbClr val="000000"/>
              </a:solidFill>
              <a:round/>
              <a:headEnd/>
              <a:tailEnd/>
            </a:ln>
          </p:spPr>
          <p:txBody>
            <a:bodyPr/>
            <a:lstStyle/>
            <a:p>
              <a:endParaRPr lang="zh-CN" altLang="en-US" sz="2400"/>
            </a:p>
          </p:txBody>
        </p:sp>
        <p:sp>
          <p:nvSpPr>
            <p:cNvPr id="71" name="Line 78"/>
            <p:cNvSpPr>
              <a:spLocks noChangeShapeType="1"/>
            </p:cNvSpPr>
            <p:nvPr/>
          </p:nvSpPr>
          <p:spPr bwMode="auto">
            <a:xfrm>
              <a:off x="2928" y="3504"/>
              <a:ext cx="96" cy="48"/>
            </a:xfrm>
            <a:prstGeom prst="line">
              <a:avLst/>
            </a:prstGeom>
            <a:noFill/>
            <a:ln w="19050">
              <a:solidFill>
                <a:srgbClr val="000000"/>
              </a:solidFill>
              <a:round/>
              <a:headEnd/>
              <a:tailEnd/>
            </a:ln>
          </p:spPr>
          <p:txBody>
            <a:bodyPr/>
            <a:lstStyle/>
            <a:p>
              <a:endParaRPr lang="zh-CN" altLang="en-US" sz="2400"/>
            </a:p>
          </p:txBody>
        </p:sp>
      </p:grpSp>
      <p:grpSp>
        <p:nvGrpSpPr>
          <p:cNvPr id="72" name="Group 71"/>
          <p:cNvGrpSpPr>
            <a:grpSpLocks/>
          </p:cNvGrpSpPr>
          <p:nvPr/>
        </p:nvGrpSpPr>
        <p:grpSpPr bwMode="auto">
          <a:xfrm>
            <a:off x="5654329" y="2548746"/>
            <a:ext cx="325168" cy="81551"/>
            <a:chOff x="3024" y="2832"/>
            <a:chExt cx="192" cy="48"/>
          </a:xfrm>
        </p:grpSpPr>
        <p:sp>
          <p:nvSpPr>
            <p:cNvPr id="73" name="Line 76"/>
            <p:cNvSpPr>
              <a:spLocks noChangeShapeType="1"/>
            </p:cNvSpPr>
            <p:nvPr/>
          </p:nvSpPr>
          <p:spPr bwMode="auto">
            <a:xfrm>
              <a:off x="3024" y="2880"/>
              <a:ext cx="192" cy="0"/>
            </a:xfrm>
            <a:prstGeom prst="line">
              <a:avLst/>
            </a:prstGeom>
            <a:noFill/>
            <a:ln w="19050">
              <a:solidFill>
                <a:srgbClr val="000000"/>
              </a:solidFill>
              <a:round/>
              <a:headEnd/>
              <a:tailEnd/>
            </a:ln>
          </p:spPr>
          <p:txBody>
            <a:bodyPr/>
            <a:lstStyle/>
            <a:p>
              <a:endParaRPr lang="zh-CN" altLang="en-US" sz="2400"/>
            </a:p>
          </p:txBody>
        </p:sp>
        <p:sp>
          <p:nvSpPr>
            <p:cNvPr id="74" name="Line 75"/>
            <p:cNvSpPr>
              <a:spLocks noChangeShapeType="1"/>
            </p:cNvSpPr>
            <p:nvPr/>
          </p:nvSpPr>
          <p:spPr bwMode="auto">
            <a:xfrm flipV="1">
              <a:off x="3036" y="2832"/>
              <a:ext cx="48" cy="48"/>
            </a:xfrm>
            <a:prstGeom prst="line">
              <a:avLst/>
            </a:prstGeom>
            <a:noFill/>
            <a:ln w="9525">
              <a:solidFill>
                <a:srgbClr val="000000"/>
              </a:solidFill>
              <a:round/>
              <a:headEnd/>
              <a:tailEnd/>
            </a:ln>
          </p:spPr>
          <p:txBody>
            <a:bodyPr/>
            <a:lstStyle/>
            <a:p>
              <a:endParaRPr lang="zh-CN" altLang="en-US" sz="2400"/>
            </a:p>
          </p:txBody>
        </p:sp>
        <p:sp>
          <p:nvSpPr>
            <p:cNvPr id="75" name="Line 74"/>
            <p:cNvSpPr>
              <a:spLocks noChangeShapeType="1"/>
            </p:cNvSpPr>
            <p:nvPr/>
          </p:nvSpPr>
          <p:spPr bwMode="auto">
            <a:xfrm flipV="1">
              <a:off x="3072" y="2832"/>
              <a:ext cx="48" cy="48"/>
            </a:xfrm>
            <a:prstGeom prst="line">
              <a:avLst/>
            </a:prstGeom>
            <a:noFill/>
            <a:ln w="9525">
              <a:solidFill>
                <a:srgbClr val="000000"/>
              </a:solidFill>
              <a:round/>
              <a:headEnd/>
              <a:tailEnd/>
            </a:ln>
          </p:spPr>
          <p:txBody>
            <a:bodyPr/>
            <a:lstStyle/>
            <a:p>
              <a:endParaRPr lang="zh-CN" altLang="en-US" sz="2400"/>
            </a:p>
          </p:txBody>
        </p:sp>
        <p:sp>
          <p:nvSpPr>
            <p:cNvPr id="76" name="Line 73"/>
            <p:cNvSpPr>
              <a:spLocks noChangeShapeType="1"/>
            </p:cNvSpPr>
            <p:nvPr/>
          </p:nvSpPr>
          <p:spPr bwMode="auto">
            <a:xfrm flipV="1">
              <a:off x="3120" y="2832"/>
              <a:ext cx="48" cy="48"/>
            </a:xfrm>
            <a:prstGeom prst="line">
              <a:avLst/>
            </a:prstGeom>
            <a:noFill/>
            <a:ln w="9525">
              <a:solidFill>
                <a:srgbClr val="000000"/>
              </a:solidFill>
              <a:round/>
              <a:headEnd/>
              <a:tailEnd/>
            </a:ln>
          </p:spPr>
          <p:txBody>
            <a:bodyPr/>
            <a:lstStyle/>
            <a:p>
              <a:endParaRPr lang="zh-CN" altLang="en-US" sz="2400"/>
            </a:p>
          </p:txBody>
        </p:sp>
        <p:sp>
          <p:nvSpPr>
            <p:cNvPr id="77" name="Line 72"/>
            <p:cNvSpPr>
              <a:spLocks noChangeShapeType="1"/>
            </p:cNvSpPr>
            <p:nvPr/>
          </p:nvSpPr>
          <p:spPr bwMode="auto">
            <a:xfrm flipV="1">
              <a:off x="3162" y="2832"/>
              <a:ext cx="48" cy="48"/>
            </a:xfrm>
            <a:prstGeom prst="line">
              <a:avLst/>
            </a:prstGeom>
            <a:noFill/>
            <a:ln w="9525">
              <a:solidFill>
                <a:srgbClr val="000000"/>
              </a:solidFill>
              <a:round/>
              <a:headEnd/>
              <a:tailEnd/>
            </a:ln>
          </p:spPr>
          <p:txBody>
            <a:bodyPr/>
            <a:lstStyle/>
            <a:p>
              <a:endParaRPr lang="zh-CN" altLang="en-US" sz="2400"/>
            </a:p>
          </p:txBody>
        </p:sp>
      </p:grpSp>
      <p:sp>
        <p:nvSpPr>
          <p:cNvPr id="78" name="Line 70"/>
          <p:cNvSpPr>
            <a:spLocks noChangeShapeType="1"/>
          </p:cNvSpPr>
          <p:nvPr/>
        </p:nvSpPr>
        <p:spPr bwMode="auto">
          <a:xfrm>
            <a:off x="5827027" y="2660586"/>
            <a:ext cx="0" cy="406197"/>
          </a:xfrm>
          <a:prstGeom prst="line">
            <a:avLst/>
          </a:prstGeom>
          <a:noFill/>
          <a:ln w="19050">
            <a:solidFill>
              <a:srgbClr val="000000"/>
            </a:solidFill>
            <a:round/>
            <a:headEnd/>
            <a:tailEnd/>
          </a:ln>
        </p:spPr>
        <p:txBody>
          <a:bodyPr/>
          <a:lstStyle/>
          <a:p>
            <a:endParaRPr lang="zh-CN" altLang="en-US" sz="2400"/>
          </a:p>
        </p:txBody>
      </p:sp>
      <p:sp>
        <p:nvSpPr>
          <p:cNvPr id="79" name="Line 69"/>
          <p:cNvSpPr>
            <a:spLocks noChangeShapeType="1"/>
          </p:cNvSpPr>
          <p:nvPr/>
        </p:nvSpPr>
        <p:spPr bwMode="auto">
          <a:xfrm>
            <a:off x="3381265" y="3229107"/>
            <a:ext cx="243487" cy="0"/>
          </a:xfrm>
          <a:prstGeom prst="line">
            <a:avLst/>
          </a:prstGeom>
          <a:noFill/>
          <a:ln w="19050">
            <a:solidFill>
              <a:srgbClr val="000000"/>
            </a:solidFill>
            <a:round/>
            <a:headEnd/>
            <a:tailEnd/>
          </a:ln>
        </p:spPr>
        <p:txBody>
          <a:bodyPr/>
          <a:lstStyle/>
          <a:p>
            <a:endParaRPr lang="zh-CN" altLang="en-US" sz="2400"/>
          </a:p>
        </p:txBody>
      </p:sp>
      <p:sp>
        <p:nvSpPr>
          <p:cNvPr id="80" name="Line 68"/>
          <p:cNvSpPr>
            <a:spLocks noChangeShapeType="1"/>
          </p:cNvSpPr>
          <p:nvPr/>
        </p:nvSpPr>
        <p:spPr bwMode="auto">
          <a:xfrm>
            <a:off x="5725121" y="3229107"/>
            <a:ext cx="243487" cy="0"/>
          </a:xfrm>
          <a:prstGeom prst="line">
            <a:avLst/>
          </a:prstGeom>
          <a:noFill/>
          <a:ln w="19050">
            <a:solidFill>
              <a:srgbClr val="000000"/>
            </a:solidFill>
            <a:round/>
            <a:headEnd/>
            <a:tailEnd/>
          </a:ln>
        </p:spPr>
        <p:txBody>
          <a:bodyPr/>
          <a:lstStyle/>
          <a:p>
            <a:endParaRPr lang="zh-CN" altLang="en-US" sz="2400"/>
          </a:p>
        </p:txBody>
      </p:sp>
      <p:sp>
        <p:nvSpPr>
          <p:cNvPr id="81" name="Line 67"/>
          <p:cNvSpPr>
            <a:spLocks noChangeShapeType="1"/>
          </p:cNvSpPr>
          <p:nvPr/>
        </p:nvSpPr>
        <p:spPr bwMode="auto">
          <a:xfrm>
            <a:off x="3503397" y="3239203"/>
            <a:ext cx="0" cy="486971"/>
          </a:xfrm>
          <a:prstGeom prst="line">
            <a:avLst/>
          </a:prstGeom>
          <a:noFill/>
          <a:ln w="9525">
            <a:solidFill>
              <a:srgbClr val="000000"/>
            </a:solidFill>
            <a:round/>
            <a:headEnd/>
            <a:tailEnd/>
          </a:ln>
        </p:spPr>
        <p:txBody>
          <a:bodyPr/>
          <a:lstStyle/>
          <a:p>
            <a:endParaRPr lang="zh-CN" altLang="en-US" sz="2400"/>
          </a:p>
        </p:txBody>
      </p:sp>
      <p:sp>
        <p:nvSpPr>
          <p:cNvPr id="82" name="Rectangle 66"/>
          <p:cNvSpPr>
            <a:spLocks noChangeArrowheads="1"/>
          </p:cNvSpPr>
          <p:nvPr/>
        </p:nvSpPr>
        <p:spPr bwMode="auto">
          <a:xfrm>
            <a:off x="3422495" y="3736272"/>
            <a:ext cx="161807" cy="243097"/>
          </a:xfrm>
          <a:prstGeom prst="rect">
            <a:avLst/>
          </a:prstGeom>
          <a:noFill/>
          <a:ln w="19050">
            <a:solidFill>
              <a:srgbClr val="000000"/>
            </a:solidFill>
            <a:miter lim="800000"/>
            <a:headEnd/>
            <a:tailEnd/>
          </a:ln>
        </p:spPr>
        <p:txBody>
          <a:bodyPr anchor="ctr"/>
          <a:lstStyle/>
          <a:p>
            <a:endParaRPr lang="zh-CN" altLang="en-US" sz="2400"/>
          </a:p>
        </p:txBody>
      </p:sp>
      <p:sp>
        <p:nvSpPr>
          <p:cNvPr id="83" name="Line 65"/>
          <p:cNvSpPr>
            <a:spLocks noChangeShapeType="1"/>
          </p:cNvSpPr>
          <p:nvPr/>
        </p:nvSpPr>
        <p:spPr bwMode="auto">
          <a:xfrm>
            <a:off x="3503397" y="3969272"/>
            <a:ext cx="0" cy="243873"/>
          </a:xfrm>
          <a:prstGeom prst="line">
            <a:avLst/>
          </a:prstGeom>
          <a:noFill/>
          <a:ln w="9525">
            <a:solidFill>
              <a:srgbClr val="000000"/>
            </a:solidFill>
            <a:round/>
            <a:headEnd/>
            <a:tailEnd/>
          </a:ln>
        </p:spPr>
        <p:txBody>
          <a:bodyPr/>
          <a:lstStyle/>
          <a:p>
            <a:endParaRPr lang="zh-CN" altLang="en-US" sz="2400"/>
          </a:p>
        </p:txBody>
      </p:sp>
      <p:sp>
        <p:nvSpPr>
          <p:cNvPr id="84" name="Line 64"/>
          <p:cNvSpPr>
            <a:spLocks noChangeShapeType="1"/>
          </p:cNvSpPr>
          <p:nvPr/>
        </p:nvSpPr>
        <p:spPr bwMode="auto">
          <a:xfrm>
            <a:off x="3503398" y="4213144"/>
            <a:ext cx="486975" cy="0"/>
          </a:xfrm>
          <a:prstGeom prst="line">
            <a:avLst/>
          </a:prstGeom>
          <a:noFill/>
          <a:ln w="9525">
            <a:solidFill>
              <a:srgbClr val="000000"/>
            </a:solidFill>
            <a:round/>
            <a:headEnd/>
            <a:tailEnd/>
          </a:ln>
        </p:spPr>
        <p:txBody>
          <a:bodyPr/>
          <a:lstStyle/>
          <a:p>
            <a:endParaRPr lang="zh-CN" altLang="en-US" sz="2400"/>
          </a:p>
        </p:txBody>
      </p:sp>
      <p:sp>
        <p:nvSpPr>
          <p:cNvPr id="85" name="Rectangle 63"/>
          <p:cNvSpPr>
            <a:spLocks noChangeArrowheads="1"/>
          </p:cNvSpPr>
          <p:nvPr/>
        </p:nvSpPr>
        <p:spPr bwMode="auto">
          <a:xfrm>
            <a:off x="4000485" y="4131595"/>
            <a:ext cx="243487" cy="162324"/>
          </a:xfrm>
          <a:prstGeom prst="rect">
            <a:avLst/>
          </a:prstGeom>
          <a:noFill/>
          <a:ln w="19050">
            <a:solidFill>
              <a:srgbClr val="000000"/>
            </a:solidFill>
            <a:miter lim="800000"/>
            <a:headEnd/>
            <a:tailEnd/>
          </a:ln>
        </p:spPr>
        <p:txBody>
          <a:bodyPr anchor="ctr"/>
          <a:lstStyle/>
          <a:p>
            <a:endParaRPr lang="zh-CN" altLang="en-US" sz="2400"/>
          </a:p>
        </p:txBody>
      </p:sp>
      <p:sp>
        <p:nvSpPr>
          <p:cNvPr id="86" name="Line 62"/>
          <p:cNvSpPr>
            <a:spLocks noChangeShapeType="1"/>
          </p:cNvSpPr>
          <p:nvPr/>
        </p:nvSpPr>
        <p:spPr bwMode="auto">
          <a:xfrm>
            <a:off x="5847253" y="3239203"/>
            <a:ext cx="0" cy="486971"/>
          </a:xfrm>
          <a:prstGeom prst="line">
            <a:avLst/>
          </a:prstGeom>
          <a:noFill/>
          <a:ln w="9525">
            <a:solidFill>
              <a:srgbClr val="000000"/>
            </a:solidFill>
            <a:round/>
            <a:headEnd/>
            <a:tailEnd/>
          </a:ln>
        </p:spPr>
        <p:txBody>
          <a:bodyPr/>
          <a:lstStyle/>
          <a:p>
            <a:endParaRPr lang="zh-CN" altLang="en-US" sz="2400"/>
          </a:p>
        </p:txBody>
      </p:sp>
      <p:sp>
        <p:nvSpPr>
          <p:cNvPr id="87" name="Rectangle 61"/>
          <p:cNvSpPr>
            <a:spLocks noChangeArrowheads="1"/>
          </p:cNvSpPr>
          <p:nvPr/>
        </p:nvSpPr>
        <p:spPr bwMode="auto">
          <a:xfrm>
            <a:off x="5766350" y="3736272"/>
            <a:ext cx="161807" cy="243097"/>
          </a:xfrm>
          <a:prstGeom prst="rect">
            <a:avLst/>
          </a:prstGeom>
          <a:noFill/>
          <a:ln w="19050">
            <a:solidFill>
              <a:srgbClr val="000000"/>
            </a:solidFill>
            <a:miter lim="800000"/>
            <a:headEnd/>
            <a:tailEnd/>
          </a:ln>
        </p:spPr>
        <p:txBody>
          <a:bodyPr anchor="ctr"/>
          <a:lstStyle/>
          <a:p>
            <a:endParaRPr lang="zh-CN" altLang="en-US" sz="2400"/>
          </a:p>
        </p:txBody>
      </p:sp>
      <p:sp>
        <p:nvSpPr>
          <p:cNvPr id="88" name="Line 60"/>
          <p:cNvSpPr>
            <a:spLocks noChangeShapeType="1"/>
          </p:cNvSpPr>
          <p:nvPr/>
        </p:nvSpPr>
        <p:spPr bwMode="auto">
          <a:xfrm>
            <a:off x="5847253" y="3969272"/>
            <a:ext cx="0" cy="243873"/>
          </a:xfrm>
          <a:prstGeom prst="line">
            <a:avLst/>
          </a:prstGeom>
          <a:noFill/>
          <a:ln w="9525">
            <a:solidFill>
              <a:srgbClr val="000000"/>
            </a:solidFill>
            <a:round/>
            <a:headEnd/>
            <a:tailEnd/>
          </a:ln>
        </p:spPr>
        <p:txBody>
          <a:bodyPr/>
          <a:lstStyle/>
          <a:p>
            <a:endParaRPr lang="zh-CN" altLang="en-US" sz="2400"/>
          </a:p>
        </p:txBody>
      </p:sp>
      <p:sp>
        <p:nvSpPr>
          <p:cNvPr id="89" name="Line 59"/>
          <p:cNvSpPr>
            <a:spLocks noChangeShapeType="1"/>
          </p:cNvSpPr>
          <p:nvPr/>
        </p:nvSpPr>
        <p:spPr bwMode="auto">
          <a:xfrm flipH="1">
            <a:off x="4254084" y="4212757"/>
            <a:ext cx="1592779" cy="388"/>
          </a:xfrm>
          <a:prstGeom prst="line">
            <a:avLst/>
          </a:prstGeom>
          <a:noFill/>
          <a:ln w="9525">
            <a:solidFill>
              <a:srgbClr val="000000"/>
            </a:solidFill>
            <a:round/>
            <a:headEnd/>
            <a:tailEnd/>
          </a:ln>
        </p:spPr>
        <p:txBody>
          <a:bodyPr/>
          <a:lstStyle/>
          <a:p>
            <a:endParaRPr lang="zh-CN" altLang="en-US" sz="2400"/>
          </a:p>
        </p:txBody>
      </p:sp>
      <p:sp>
        <p:nvSpPr>
          <p:cNvPr id="90" name="Line 58"/>
          <p:cNvSpPr>
            <a:spLocks noChangeShapeType="1"/>
          </p:cNvSpPr>
          <p:nvPr/>
        </p:nvSpPr>
        <p:spPr bwMode="auto">
          <a:xfrm>
            <a:off x="4112504" y="4293918"/>
            <a:ext cx="0" cy="324647"/>
          </a:xfrm>
          <a:prstGeom prst="line">
            <a:avLst/>
          </a:prstGeom>
          <a:noFill/>
          <a:ln w="9525">
            <a:solidFill>
              <a:srgbClr val="000000"/>
            </a:solidFill>
            <a:round/>
            <a:headEnd/>
            <a:tailEnd/>
          </a:ln>
        </p:spPr>
        <p:txBody>
          <a:bodyPr/>
          <a:lstStyle/>
          <a:p>
            <a:endParaRPr lang="zh-CN" altLang="en-US" sz="2400"/>
          </a:p>
        </p:txBody>
      </p:sp>
      <p:sp>
        <p:nvSpPr>
          <p:cNvPr id="91" name="Line 57"/>
          <p:cNvSpPr>
            <a:spLocks noChangeShapeType="1"/>
          </p:cNvSpPr>
          <p:nvPr/>
        </p:nvSpPr>
        <p:spPr bwMode="auto">
          <a:xfrm>
            <a:off x="4112505" y="4618565"/>
            <a:ext cx="243487" cy="0"/>
          </a:xfrm>
          <a:prstGeom prst="line">
            <a:avLst/>
          </a:prstGeom>
          <a:noFill/>
          <a:ln w="9525">
            <a:solidFill>
              <a:srgbClr val="000000"/>
            </a:solidFill>
            <a:round/>
            <a:headEnd/>
            <a:tailEnd/>
          </a:ln>
        </p:spPr>
        <p:txBody>
          <a:bodyPr/>
          <a:lstStyle/>
          <a:p>
            <a:endParaRPr lang="zh-CN" altLang="en-US" sz="2400"/>
          </a:p>
        </p:txBody>
      </p:sp>
      <p:sp>
        <p:nvSpPr>
          <p:cNvPr id="92" name="Rectangle 56"/>
          <p:cNvSpPr>
            <a:spLocks noChangeArrowheads="1"/>
          </p:cNvSpPr>
          <p:nvPr/>
        </p:nvSpPr>
        <p:spPr bwMode="auto">
          <a:xfrm>
            <a:off x="4355991" y="4537793"/>
            <a:ext cx="243487" cy="162324"/>
          </a:xfrm>
          <a:prstGeom prst="rect">
            <a:avLst/>
          </a:prstGeom>
          <a:noFill/>
          <a:ln w="19050">
            <a:solidFill>
              <a:srgbClr val="000000"/>
            </a:solidFill>
            <a:miter lim="800000"/>
            <a:headEnd/>
            <a:tailEnd/>
          </a:ln>
        </p:spPr>
        <p:txBody>
          <a:bodyPr anchor="ctr"/>
          <a:lstStyle/>
          <a:p>
            <a:endParaRPr lang="zh-CN" altLang="en-US" sz="2400"/>
          </a:p>
        </p:txBody>
      </p:sp>
      <p:grpSp>
        <p:nvGrpSpPr>
          <p:cNvPr id="93" name="Group 53"/>
          <p:cNvGrpSpPr>
            <a:grpSpLocks/>
          </p:cNvGrpSpPr>
          <p:nvPr/>
        </p:nvGrpSpPr>
        <p:grpSpPr bwMode="auto">
          <a:xfrm>
            <a:off x="5350166" y="4575073"/>
            <a:ext cx="80903" cy="84657"/>
            <a:chOff x="2928" y="3598"/>
            <a:chExt cx="96" cy="69"/>
          </a:xfrm>
        </p:grpSpPr>
        <p:sp>
          <p:nvSpPr>
            <p:cNvPr id="94" name="Line 55"/>
            <p:cNvSpPr>
              <a:spLocks noChangeShapeType="1"/>
            </p:cNvSpPr>
            <p:nvPr/>
          </p:nvSpPr>
          <p:spPr bwMode="auto">
            <a:xfrm flipV="1">
              <a:off x="2928" y="3635"/>
              <a:ext cx="96" cy="32"/>
            </a:xfrm>
            <a:prstGeom prst="line">
              <a:avLst/>
            </a:prstGeom>
            <a:noFill/>
            <a:ln w="9525">
              <a:solidFill>
                <a:srgbClr val="000000"/>
              </a:solidFill>
              <a:round/>
              <a:headEnd/>
              <a:tailEnd/>
            </a:ln>
          </p:spPr>
          <p:txBody>
            <a:bodyPr/>
            <a:lstStyle/>
            <a:p>
              <a:endParaRPr lang="zh-CN" altLang="en-US" sz="2400"/>
            </a:p>
          </p:txBody>
        </p:sp>
        <p:sp>
          <p:nvSpPr>
            <p:cNvPr id="95" name="Line 54"/>
            <p:cNvSpPr>
              <a:spLocks noChangeShapeType="1"/>
            </p:cNvSpPr>
            <p:nvPr/>
          </p:nvSpPr>
          <p:spPr bwMode="auto">
            <a:xfrm>
              <a:off x="2928" y="3598"/>
              <a:ext cx="96" cy="33"/>
            </a:xfrm>
            <a:prstGeom prst="line">
              <a:avLst/>
            </a:prstGeom>
            <a:noFill/>
            <a:ln w="9525">
              <a:solidFill>
                <a:srgbClr val="000000"/>
              </a:solidFill>
              <a:round/>
              <a:headEnd/>
              <a:tailEnd/>
            </a:ln>
          </p:spPr>
          <p:txBody>
            <a:bodyPr/>
            <a:lstStyle/>
            <a:p>
              <a:endParaRPr lang="zh-CN" altLang="en-US" sz="2400"/>
            </a:p>
          </p:txBody>
        </p:sp>
      </p:grpSp>
      <p:sp>
        <p:nvSpPr>
          <p:cNvPr id="96" name="Rectangle 52"/>
          <p:cNvSpPr>
            <a:spLocks noChangeArrowheads="1"/>
          </p:cNvSpPr>
          <p:nvPr/>
        </p:nvSpPr>
        <p:spPr bwMode="auto">
          <a:xfrm>
            <a:off x="5248259" y="4537793"/>
            <a:ext cx="243487" cy="162324"/>
          </a:xfrm>
          <a:prstGeom prst="rect">
            <a:avLst/>
          </a:prstGeom>
          <a:noFill/>
          <a:ln w="19050">
            <a:solidFill>
              <a:srgbClr val="000000"/>
            </a:solidFill>
            <a:miter lim="800000"/>
            <a:headEnd/>
            <a:tailEnd/>
          </a:ln>
        </p:spPr>
        <p:txBody>
          <a:bodyPr anchor="ctr"/>
          <a:lstStyle/>
          <a:p>
            <a:endParaRPr lang="zh-CN" altLang="en-US" sz="2400"/>
          </a:p>
        </p:txBody>
      </p:sp>
      <p:sp>
        <p:nvSpPr>
          <p:cNvPr id="97" name="Line 51"/>
          <p:cNvSpPr>
            <a:spLocks noChangeShapeType="1"/>
          </p:cNvSpPr>
          <p:nvPr/>
        </p:nvSpPr>
        <p:spPr bwMode="auto">
          <a:xfrm>
            <a:off x="4599479" y="4618565"/>
            <a:ext cx="648780" cy="0"/>
          </a:xfrm>
          <a:prstGeom prst="line">
            <a:avLst/>
          </a:prstGeom>
          <a:noFill/>
          <a:ln w="9525">
            <a:solidFill>
              <a:srgbClr val="000000"/>
            </a:solidFill>
            <a:round/>
            <a:headEnd/>
            <a:tailEnd/>
          </a:ln>
        </p:spPr>
        <p:txBody>
          <a:bodyPr/>
          <a:lstStyle/>
          <a:p>
            <a:endParaRPr lang="zh-CN" altLang="en-US" sz="2400"/>
          </a:p>
        </p:txBody>
      </p:sp>
      <p:sp>
        <p:nvSpPr>
          <p:cNvPr id="98" name="Line 50"/>
          <p:cNvSpPr>
            <a:spLocks noChangeShapeType="1"/>
          </p:cNvSpPr>
          <p:nvPr/>
        </p:nvSpPr>
        <p:spPr bwMode="auto">
          <a:xfrm>
            <a:off x="5491745" y="2782523"/>
            <a:ext cx="162584" cy="0"/>
          </a:xfrm>
          <a:prstGeom prst="line">
            <a:avLst/>
          </a:prstGeom>
          <a:noFill/>
          <a:ln w="38100">
            <a:solidFill>
              <a:srgbClr val="000000"/>
            </a:solidFill>
            <a:round/>
            <a:headEnd/>
            <a:tailEnd/>
          </a:ln>
        </p:spPr>
        <p:txBody>
          <a:bodyPr/>
          <a:lstStyle/>
          <a:p>
            <a:endParaRPr lang="zh-CN" altLang="en-US" sz="2400"/>
          </a:p>
        </p:txBody>
      </p:sp>
      <p:sp>
        <p:nvSpPr>
          <p:cNvPr id="99" name="Rectangle 49"/>
          <p:cNvSpPr>
            <a:spLocks noChangeArrowheads="1"/>
          </p:cNvSpPr>
          <p:nvPr/>
        </p:nvSpPr>
        <p:spPr bwMode="auto">
          <a:xfrm>
            <a:off x="5543089" y="2600006"/>
            <a:ext cx="80903" cy="80773"/>
          </a:xfrm>
          <a:prstGeom prst="rect">
            <a:avLst/>
          </a:prstGeom>
          <a:noFill/>
          <a:ln w="19050">
            <a:solidFill>
              <a:srgbClr val="000000"/>
            </a:solidFill>
            <a:miter lim="800000"/>
            <a:headEnd/>
            <a:tailEnd/>
          </a:ln>
        </p:spPr>
        <p:txBody>
          <a:bodyPr anchor="ctr"/>
          <a:lstStyle/>
          <a:p>
            <a:endParaRPr lang="zh-CN" altLang="en-US" sz="2400"/>
          </a:p>
        </p:txBody>
      </p:sp>
      <p:sp>
        <p:nvSpPr>
          <p:cNvPr id="100" name="Line 48"/>
          <p:cNvSpPr>
            <a:spLocks noChangeShapeType="1"/>
          </p:cNvSpPr>
          <p:nvPr/>
        </p:nvSpPr>
        <p:spPr bwMode="auto">
          <a:xfrm flipV="1">
            <a:off x="5573427" y="2265262"/>
            <a:ext cx="0" cy="324647"/>
          </a:xfrm>
          <a:prstGeom prst="line">
            <a:avLst/>
          </a:prstGeom>
          <a:noFill/>
          <a:ln w="9525">
            <a:solidFill>
              <a:srgbClr val="000000"/>
            </a:solidFill>
            <a:round/>
            <a:headEnd/>
            <a:tailEnd/>
          </a:ln>
        </p:spPr>
        <p:txBody>
          <a:bodyPr/>
          <a:lstStyle/>
          <a:p>
            <a:endParaRPr lang="zh-CN" altLang="en-US" sz="2400"/>
          </a:p>
        </p:txBody>
      </p:sp>
      <p:sp>
        <p:nvSpPr>
          <p:cNvPr id="101" name="Line 47"/>
          <p:cNvSpPr>
            <a:spLocks noChangeShapeType="1"/>
          </p:cNvSpPr>
          <p:nvPr/>
        </p:nvSpPr>
        <p:spPr bwMode="auto">
          <a:xfrm>
            <a:off x="5573427" y="2265261"/>
            <a:ext cx="649559" cy="0"/>
          </a:xfrm>
          <a:prstGeom prst="line">
            <a:avLst/>
          </a:prstGeom>
          <a:noFill/>
          <a:ln w="9525">
            <a:solidFill>
              <a:srgbClr val="000000"/>
            </a:solidFill>
            <a:round/>
            <a:headEnd/>
            <a:tailEnd/>
          </a:ln>
        </p:spPr>
        <p:txBody>
          <a:bodyPr/>
          <a:lstStyle/>
          <a:p>
            <a:endParaRPr lang="zh-CN" altLang="en-US" sz="2400"/>
          </a:p>
        </p:txBody>
      </p:sp>
      <p:sp>
        <p:nvSpPr>
          <p:cNvPr id="102" name="Rectangle 46"/>
          <p:cNvSpPr>
            <a:spLocks noChangeArrowheads="1"/>
          </p:cNvSpPr>
          <p:nvPr/>
        </p:nvSpPr>
        <p:spPr bwMode="auto">
          <a:xfrm>
            <a:off x="6141304" y="2995330"/>
            <a:ext cx="162584" cy="243873"/>
          </a:xfrm>
          <a:prstGeom prst="rect">
            <a:avLst/>
          </a:prstGeom>
          <a:solidFill>
            <a:srgbClr val="FFFFFF"/>
          </a:solidFill>
          <a:ln w="19050">
            <a:solidFill>
              <a:srgbClr val="000000"/>
            </a:solidFill>
            <a:miter lim="800000"/>
            <a:headEnd/>
            <a:tailEnd/>
          </a:ln>
        </p:spPr>
        <p:txBody>
          <a:bodyPr anchor="ctr"/>
          <a:lstStyle/>
          <a:p>
            <a:endParaRPr lang="zh-CN" altLang="en-US" sz="2400"/>
          </a:p>
        </p:txBody>
      </p:sp>
      <p:grpSp>
        <p:nvGrpSpPr>
          <p:cNvPr id="103" name="Group 41"/>
          <p:cNvGrpSpPr>
            <a:grpSpLocks/>
          </p:cNvGrpSpPr>
          <p:nvPr/>
        </p:nvGrpSpPr>
        <p:grpSpPr bwMode="auto">
          <a:xfrm rot="5400000">
            <a:off x="6101049" y="3035585"/>
            <a:ext cx="243873" cy="162584"/>
            <a:chOff x="4080" y="2880"/>
            <a:chExt cx="144" cy="96"/>
          </a:xfrm>
        </p:grpSpPr>
        <p:grpSp>
          <p:nvGrpSpPr>
            <p:cNvPr id="104" name="Group 43"/>
            <p:cNvGrpSpPr>
              <a:grpSpLocks/>
            </p:cNvGrpSpPr>
            <p:nvPr/>
          </p:nvGrpSpPr>
          <p:grpSpPr bwMode="auto">
            <a:xfrm>
              <a:off x="4140" y="2902"/>
              <a:ext cx="48" cy="50"/>
              <a:chOff x="2928" y="3598"/>
              <a:chExt cx="96" cy="69"/>
            </a:xfrm>
          </p:grpSpPr>
          <p:sp>
            <p:nvSpPr>
              <p:cNvPr id="106" name="Line 45"/>
              <p:cNvSpPr>
                <a:spLocks noChangeShapeType="1"/>
              </p:cNvSpPr>
              <p:nvPr/>
            </p:nvSpPr>
            <p:spPr bwMode="auto">
              <a:xfrm flipV="1">
                <a:off x="2928" y="3635"/>
                <a:ext cx="96" cy="32"/>
              </a:xfrm>
              <a:prstGeom prst="line">
                <a:avLst/>
              </a:prstGeom>
              <a:noFill/>
              <a:ln w="9525">
                <a:solidFill>
                  <a:srgbClr val="000000"/>
                </a:solidFill>
                <a:round/>
                <a:headEnd/>
                <a:tailEnd/>
              </a:ln>
            </p:spPr>
            <p:txBody>
              <a:bodyPr/>
              <a:lstStyle/>
              <a:p>
                <a:endParaRPr lang="zh-CN" altLang="en-US" sz="2400"/>
              </a:p>
            </p:txBody>
          </p:sp>
          <p:sp>
            <p:nvSpPr>
              <p:cNvPr id="107" name="Line 44"/>
              <p:cNvSpPr>
                <a:spLocks noChangeShapeType="1"/>
              </p:cNvSpPr>
              <p:nvPr/>
            </p:nvSpPr>
            <p:spPr bwMode="auto">
              <a:xfrm>
                <a:off x="2928" y="3598"/>
                <a:ext cx="96" cy="33"/>
              </a:xfrm>
              <a:prstGeom prst="line">
                <a:avLst/>
              </a:prstGeom>
              <a:noFill/>
              <a:ln w="9525">
                <a:solidFill>
                  <a:srgbClr val="000000"/>
                </a:solidFill>
                <a:round/>
                <a:headEnd/>
                <a:tailEnd/>
              </a:ln>
            </p:spPr>
            <p:txBody>
              <a:bodyPr/>
              <a:lstStyle/>
              <a:p>
                <a:endParaRPr lang="zh-CN" altLang="en-US" sz="2400"/>
              </a:p>
            </p:txBody>
          </p:sp>
        </p:grpSp>
        <p:sp>
          <p:nvSpPr>
            <p:cNvPr id="105" name="Rectangle 42"/>
            <p:cNvSpPr>
              <a:spLocks noChangeArrowheads="1"/>
            </p:cNvSpPr>
            <p:nvPr/>
          </p:nvSpPr>
          <p:spPr bwMode="auto">
            <a:xfrm>
              <a:off x="4080" y="2880"/>
              <a:ext cx="144" cy="96"/>
            </a:xfrm>
            <a:prstGeom prst="rect">
              <a:avLst/>
            </a:prstGeom>
            <a:noFill/>
            <a:ln w="19050">
              <a:solidFill>
                <a:srgbClr val="000000"/>
              </a:solidFill>
              <a:miter lim="800000"/>
              <a:headEnd/>
              <a:tailEnd/>
            </a:ln>
          </p:spPr>
          <p:txBody>
            <a:bodyPr anchor="ctr"/>
            <a:lstStyle/>
            <a:p>
              <a:endParaRPr lang="zh-CN" altLang="en-US" sz="2400"/>
            </a:p>
          </p:txBody>
        </p:sp>
      </p:grpSp>
      <p:sp>
        <p:nvSpPr>
          <p:cNvPr id="108" name="Line 40"/>
          <p:cNvSpPr>
            <a:spLocks noChangeShapeType="1"/>
          </p:cNvSpPr>
          <p:nvPr/>
        </p:nvSpPr>
        <p:spPr bwMode="auto">
          <a:xfrm>
            <a:off x="5491746" y="4618565"/>
            <a:ext cx="649559" cy="0"/>
          </a:xfrm>
          <a:prstGeom prst="line">
            <a:avLst/>
          </a:prstGeom>
          <a:noFill/>
          <a:ln w="9525">
            <a:solidFill>
              <a:srgbClr val="000000"/>
            </a:solidFill>
            <a:round/>
            <a:headEnd/>
            <a:tailEnd/>
          </a:ln>
        </p:spPr>
        <p:txBody>
          <a:bodyPr/>
          <a:lstStyle/>
          <a:p>
            <a:endParaRPr lang="zh-CN" altLang="en-US" sz="2400"/>
          </a:p>
        </p:txBody>
      </p:sp>
      <p:sp>
        <p:nvSpPr>
          <p:cNvPr id="109" name="Rectangle 39"/>
          <p:cNvSpPr>
            <a:spLocks noChangeArrowheads="1"/>
          </p:cNvSpPr>
          <p:nvPr/>
        </p:nvSpPr>
        <p:spPr bwMode="auto">
          <a:xfrm>
            <a:off x="6141304" y="4456241"/>
            <a:ext cx="162584" cy="325424"/>
          </a:xfrm>
          <a:prstGeom prst="rect">
            <a:avLst/>
          </a:prstGeom>
          <a:noFill/>
          <a:ln w="19050">
            <a:solidFill>
              <a:srgbClr val="000000"/>
            </a:solidFill>
            <a:miter lim="800000"/>
            <a:headEnd/>
            <a:tailEnd/>
          </a:ln>
        </p:spPr>
        <p:txBody>
          <a:bodyPr anchor="ctr"/>
          <a:lstStyle/>
          <a:p>
            <a:endParaRPr lang="zh-CN" altLang="en-US" sz="2400"/>
          </a:p>
        </p:txBody>
      </p:sp>
      <p:sp>
        <p:nvSpPr>
          <p:cNvPr id="110" name="Oval 38"/>
          <p:cNvSpPr>
            <a:spLocks noChangeArrowheads="1"/>
          </p:cNvSpPr>
          <p:nvPr/>
        </p:nvSpPr>
        <p:spPr bwMode="auto">
          <a:xfrm>
            <a:off x="6100854" y="5024764"/>
            <a:ext cx="243487" cy="243873"/>
          </a:xfrm>
          <a:prstGeom prst="ellipse">
            <a:avLst/>
          </a:prstGeom>
          <a:noFill/>
          <a:ln w="19050">
            <a:solidFill>
              <a:srgbClr val="000000"/>
            </a:solidFill>
            <a:round/>
            <a:headEnd/>
            <a:tailEnd/>
          </a:ln>
        </p:spPr>
        <p:txBody>
          <a:bodyPr anchor="ctr"/>
          <a:lstStyle/>
          <a:p>
            <a:endParaRPr lang="zh-CN" altLang="en-US" sz="2400"/>
          </a:p>
        </p:txBody>
      </p:sp>
      <p:grpSp>
        <p:nvGrpSpPr>
          <p:cNvPr id="111" name="Group 33"/>
          <p:cNvGrpSpPr>
            <a:grpSpLocks/>
          </p:cNvGrpSpPr>
          <p:nvPr/>
        </p:nvGrpSpPr>
        <p:grpSpPr bwMode="auto">
          <a:xfrm>
            <a:off x="6161531" y="5085344"/>
            <a:ext cx="122132" cy="121937"/>
            <a:chOff x="1632" y="3600"/>
            <a:chExt cx="672" cy="432"/>
          </a:xfrm>
        </p:grpSpPr>
        <p:sp>
          <p:nvSpPr>
            <p:cNvPr id="112" name="Line 37"/>
            <p:cNvSpPr>
              <a:spLocks noChangeShapeType="1"/>
            </p:cNvSpPr>
            <p:nvPr/>
          </p:nvSpPr>
          <p:spPr bwMode="auto">
            <a:xfrm flipV="1">
              <a:off x="1632" y="3600"/>
              <a:ext cx="672" cy="432"/>
            </a:xfrm>
            <a:prstGeom prst="line">
              <a:avLst/>
            </a:prstGeom>
            <a:noFill/>
            <a:ln w="19050">
              <a:solidFill>
                <a:srgbClr val="000000"/>
              </a:solidFill>
              <a:round/>
              <a:headEnd/>
              <a:tailEnd/>
            </a:ln>
          </p:spPr>
          <p:txBody>
            <a:bodyPr/>
            <a:lstStyle/>
            <a:p>
              <a:endParaRPr lang="zh-CN" altLang="en-US" sz="2400"/>
            </a:p>
          </p:txBody>
        </p:sp>
        <p:sp>
          <p:nvSpPr>
            <p:cNvPr id="113" name="Line 36"/>
            <p:cNvSpPr>
              <a:spLocks noChangeShapeType="1"/>
            </p:cNvSpPr>
            <p:nvPr/>
          </p:nvSpPr>
          <p:spPr bwMode="auto">
            <a:xfrm flipV="1">
              <a:off x="1766" y="3600"/>
              <a:ext cx="538" cy="216"/>
            </a:xfrm>
            <a:prstGeom prst="line">
              <a:avLst/>
            </a:prstGeom>
            <a:noFill/>
            <a:ln w="19050">
              <a:solidFill>
                <a:srgbClr val="000000"/>
              </a:solidFill>
              <a:round/>
              <a:headEnd/>
              <a:tailEnd/>
            </a:ln>
          </p:spPr>
          <p:txBody>
            <a:bodyPr/>
            <a:lstStyle/>
            <a:p>
              <a:endParaRPr lang="zh-CN" altLang="en-US" sz="2400"/>
            </a:p>
          </p:txBody>
        </p:sp>
        <p:sp>
          <p:nvSpPr>
            <p:cNvPr id="114" name="Line 35"/>
            <p:cNvSpPr>
              <a:spLocks noChangeShapeType="1"/>
            </p:cNvSpPr>
            <p:nvPr/>
          </p:nvSpPr>
          <p:spPr bwMode="auto">
            <a:xfrm flipH="1">
              <a:off x="1766" y="3600"/>
              <a:ext cx="538" cy="216"/>
            </a:xfrm>
            <a:prstGeom prst="line">
              <a:avLst/>
            </a:prstGeom>
            <a:noFill/>
            <a:ln w="19050">
              <a:solidFill>
                <a:srgbClr val="000000"/>
              </a:solidFill>
              <a:round/>
              <a:headEnd/>
              <a:tailEnd/>
            </a:ln>
          </p:spPr>
          <p:txBody>
            <a:bodyPr/>
            <a:lstStyle/>
            <a:p>
              <a:endParaRPr lang="zh-CN" altLang="en-US" sz="2400"/>
            </a:p>
          </p:txBody>
        </p:sp>
        <p:sp>
          <p:nvSpPr>
            <p:cNvPr id="115" name="Line 34"/>
            <p:cNvSpPr>
              <a:spLocks noChangeShapeType="1"/>
            </p:cNvSpPr>
            <p:nvPr/>
          </p:nvSpPr>
          <p:spPr bwMode="auto">
            <a:xfrm flipH="1">
              <a:off x="1920" y="3600"/>
              <a:ext cx="384" cy="384"/>
            </a:xfrm>
            <a:prstGeom prst="line">
              <a:avLst/>
            </a:prstGeom>
            <a:noFill/>
            <a:ln w="19050">
              <a:solidFill>
                <a:srgbClr val="000000"/>
              </a:solidFill>
              <a:round/>
              <a:headEnd/>
              <a:tailEnd/>
            </a:ln>
          </p:spPr>
          <p:txBody>
            <a:bodyPr/>
            <a:lstStyle/>
            <a:p>
              <a:endParaRPr lang="zh-CN" altLang="en-US" sz="2400"/>
            </a:p>
          </p:txBody>
        </p:sp>
      </p:grpSp>
      <p:sp>
        <p:nvSpPr>
          <p:cNvPr id="116" name="Line 32"/>
          <p:cNvSpPr>
            <a:spLocks noChangeShapeType="1"/>
          </p:cNvSpPr>
          <p:nvPr/>
        </p:nvSpPr>
        <p:spPr bwMode="auto">
          <a:xfrm>
            <a:off x="6222985" y="4781666"/>
            <a:ext cx="0" cy="243097"/>
          </a:xfrm>
          <a:prstGeom prst="line">
            <a:avLst/>
          </a:prstGeom>
          <a:noFill/>
          <a:ln w="9525">
            <a:solidFill>
              <a:srgbClr val="000000"/>
            </a:solidFill>
            <a:round/>
            <a:headEnd/>
            <a:tailEnd/>
          </a:ln>
        </p:spPr>
        <p:txBody>
          <a:bodyPr/>
          <a:lstStyle/>
          <a:p>
            <a:endParaRPr lang="zh-CN" altLang="en-US" sz="2400"/>
          </a:p>
        </p:txBody>
      </p:sp>
      <p:sp>
        <p:nvSpPr>
          <p:cNvPr id="117" name="Oval 31"/>
          <p:cNvSpPr>
            <a:spLocks noChangeArrowheads="1"/>
          </p:cNvSpPr>
          <p:nvPr/>
        </p:nvSpPr>
        <p:spPr bwMode="auto">
          <a:xfrm>
            <a:off x="4802514" y="5024764"/>
            <a:ext cx="243487" cy="243873"/>
          </a:xfrm>
          <a:prstGeom prst="ellipse">
            <a:avLst/>
          </a:prstGeom>
          <a:noFill/>
          <a:ln w="19050">
            <a:solidFill>
              <a:srgbClr val="000000"/>
            </a:solidFill>
            <a:round/>
            <a:headEnd/>
            <a:tailEnd/>
          </a:ln>
        </p:spPr>
        <p:txBody>
          <a:bodyPr anchor="ctr"/>
          <a:lstStyle/>
          <a:p>
            <a:endParaRPr lang="zh-CN" altLang="en-US" sz="2400"/>
          </a:p>
        </p:txBody>
      </p:sp>
      <p:grpSp>
        <p:nvGrpSpPr>
          <p:cNvPr id="118" name="Group 26"/>
          <p:cNvGrpSpPr>
            <a:grpSpLocks/>
          </p:cNvGrpSpPr>
          <p:nvPr/>
        </p:nvGrpSpPr>
        <p:grpSpPr bwMode="auto">
          <a:xfrm>
            <a:off x="4863191" y="5085344"/>
            <a:ext cx="121355" cy="121937"/>
            <a:chOff x="1632" y="3600"/>
            <a:chExt cx="672" cy="432"/>
          </a:xfrm>
        </p:grpSpPr>
        <p:sp>
          <p:nvSpPr>
            <p:cNvPr id="119" name="Line 30"/>
            <p:cNvSpPr>
              <a:spLocks noChangeShapeType="1"/>
            </p:cNvSpPr>
            <p:nvPr/>
          </p:nvSpPr>
          <p:spPr bwMode="auto">
            <a:xfrm flipV="1">
              <a:off x="1632" y="3600"/>
              <a:ext cx="672" cy="432"/>
            </a:xfrm>
            <a:prstGeom prst="line">
              <a:avLst/>
            </a:prstGeom>
            <a:noFill/>
            <a:ln w="19050">
              <a:solidFill>
                <a:srgbClr val="000000"/>
              </a:solidFill>
              <a:round/>
              <a:headEnd/>
              <a:tailEnd/>
            </a:ln>
          </p:spPr>
          <p:txBody>
            <a:bodyPr/>
            <a:lstStyle/>
            <a:p>
              <a:endParaRPr lang="zh-CN" altLang="en-US" sz="2400"/>
            </a:p>
          </p:txBody>
        </p:sp>
        <p:sp>
          <p:nvSpPr>
            <p:cNvPr id="120" name="Line 29"/>
            <p:cNvSpPr>
              <a:spLocks noChangeShapeType="1"/>
            </p:cNvSpPr>
            <p:nvPr/>
          </p:nvSpPr>
          <p:spPr bwMode="auto">
            <a:xfrm flipV="1">
              <a:off x="1766" y="3600"/>
              <a:ext cx="538" cy="216"/>
            </a:xfrm>
            <a:prstGeom prst="line">
              <a:avLst/>
            </a:prstGeom>
            <a:noFill/>
            <a:ln w="19050">
              <a:solidFill>
                <a:srgbClr val="000000"/>
              </a:solidFill>
              <a:round/>
              <a:headEnd/>
              <a:tailEnd/>
            </a:ln>
          </p:spPr>
          <p:txBody>
            <a:bodyPr/>
            <a:lstStyle/>
            <a:p>
              <a:endParaRPr lang="zh-CN" altLang="en-US" sz="2400"/>
            </a:p>
          </p:txBody>
        </p:sp>
        <p:sp>
          <p:nvSpPr>
            <p:cNvPr id="121" name="Line 28"/>
            <p:cNvSpPr>
              <a:spLocks noChangeShapeType="1"/>
            </p:cNvSpPr>
            <p:nvPr/>
          </p:nvSpPr>
          <p:spPr bwMode="auto">
            <a:xfrm flipH="1">
              <a:off x="1766" y="3600"/>
              <a:ext cx="538" cy="216"/>
            </a:xfrm>
            <a:prstGeom prst="line">
              <a:avLst/>
            </a:prstGeom>
            <a:noFill/>
            <a:ln w="19050">
              <a:solidFill>
                <a:srgbClr val="000000"/>
              </a:solidFill>
              <a:round/>
              <a:headEnd/>
              <a:tailEnd/>
            </a:ln>
          </p:spPr>
          <p:txBody>
            <a:bodyPr/>
            <a:lstStyle/>
            <a:p>
              <a:endParaRPr lang="zh-CN" altLang="en-US" sz="2400"/>
            </a:p>
          </p:txBody>
        </p:sp>
        <p:sp>
          <p:nvSpPr>
            <p:cNvPr id="122" name="Line 27"/>
            <p:cNvSpPr>
              <a:spLocks noChangeShapeType="1"/>
            </p:cNvSpPr>
            <p:nvPr/>
          </p:nvSpPr>
          <p:spPr bwMode="auto">
            <a:xfrm flipH="1">
              <a:off x="1920" y="3600"/>
              <a:ext cx="384" cy="384"/>
            </a:xfrm>
            <a:prstGeom prst="line">
              <a:avLst/>
            </a:prstGeom>
            <a:noFill/>
            <a:ln w="19050">
              <a:solidFill>
                <a:srgbClr val="000000"/>
              </a:solidFill>
              <a:round/>
              <a:headEnd/>
              <a:tailEnd/>
            </a:ln>
          </p:spPr>
          <p:txBody>
            <a:bodyPr/>
            <a:lstStyle/>
            <a:p>
              <a:endParaRPr lang="zh-CN" altLang="en-US" sz="2400"/>
            </a:p>
          </p:txBody>
        </p:sp>
      </p:grpSp>
      <p:sp>
        <p:nvSpPr>
          <p:cNvPr id="123" name="Line 25"/>
          <p:cNvSpPr>
            <a:spLocks noChangeShapeType="1"/>
          </p:cNvSpPr>
          <p:nvPr/>
        </p:nvSpPr>
        <p:spPr bwMode="auto">
          <a:xfrm>
            <a:off x="4923868" y="4618566"/>
            <a:ext cx="0" cy="406197"/>
          </a:xfrm>
          <a:prstGeom prst="line">
            <a:avLst/>
          </a:prstGeom>
          <a:noFill/>
          <a:ln w="9525">
            <a:solidFill>
              <a:srgbClr val="000000"/>
            </a:solidFill>
            <a:round/>
            <a:headEnd/>
            <a:tailEnd/>
          </a:ln>
        </p:spPr>
        <p:txBody>
          <a:bodyPr/>
          <a:lstStyle/>
          <a:p>
            <a:endParaRPr lang="zh-CN" altLang="en-US" sz="2400"/>
          </a:p>
        </p:txBody>
      </p:sp>
      <p:sp>
        <p:nvSpPr>
          <p:cNvPr id="124" name="Line 24"/>
          <p:cNvSpPr>
            <a:spLocks noChangeShapeType="1"/>
          </p:cNvSpPr>
          <p:nvPr/>
        </p:nvSpPr>
        <p:spPr bwMode="auto">
          <a:xfrm flipH="1">
            <a:off x="3219458" y="3869985"/>
            <a:ext cx="203036" cy="99287"/>
          </a:xfrm>
          <a:prstGeom prst="line">
            <a:avLst/>
          </a:prstGeom>
          <a:noFill/>
          <a:ln w="9525">
            <a:solidFill>
              <a:srgbClr val="000000"/>
            </a:solidFill>
            <a:round/>
            <a:headEnd/>
            <a:tailEnd/>
          </a:ln>
        </p:spPr>
        <p:txBody>
          <a:bodyPr/>
          <a:lstStyle/>
          <a:p>
            <a:endParaRPr lang="zh-CN" altLang="en-US" sz="2400"/>
          </a:p>
        </p:txBody>
      </p:sp>
      <p:sp>
        <p:nvSpPr>
          <p:cNvPr id="126" name="Line 22"/>
          <p:cNvSpPr>
            <a:spLocks noChangeShapeType="1"/>
          </p:cNvSpPr>
          <p:nvPr/>
        </p:nvSpPr>
        <p:spPr bwMode="auto">
          <a:xfrm flipH="1">
            <a:off x="5573427" y="3869985"/>
            <a:ext cx="202840" cy="99287"/>
          </a:xfrm>
          <a:prstGeom prst="line">
            <a:avLst/>
          </a:prstGeom>
          <a:noFill/>
          <a:ln w="9525">
            <a:solidFill>
              <a:srgbClr val="000000"/>
            </a:solidFill>
            <a:round/>
            <a:headEnd/>
            <a:tailEnd/>
          </a:ln>
        </p:spPr>
        <p:txBody>
          <a:bodyPr/>
          <a:lstStyle/>
          <a:p>
            <a:endParaRPr lang="zh-CN" altLang="en-US" sz="2400"/>
          </a:p>
        </p:txBody>
      </p:sp>
      <p:sp>
        <p:nvSpPr>
          <p:cNvPr id="128" name="Line 20"/>
          <p:cNvSpPr>
            <a:spLocks noChangeShapeType="1"/>
          </p:cNvSpPr>
          <p:nvPr/>
        </p:nvSpPr>
        <p:spPr bwMode="auto">
          <a:xfrm flipH="1">
            <a:off x="3869017" y="4268055"/>
            <a:ext cx="131467" cy="107413"/>
          </a:xfrm>
          <a:prstGeom prst="line">
            <a:avLst/>
          </a:prstGeom>
          <a:noFill/>
          <a:ln w="9525">
            <a:solidFill>
              <a:srgbClr val="000000"/>
            </a:solidFill>
            <a:round/>
            <a:headEnd/>
            <a:tailEnd/>
          </a:ln>
        </p:spPr>
        <p:txBody>
          <a:bodyPr/>
          <a:lstStyle/>
          <a:p>
            <a:endParaRPr lang="zh-CN" altLang="en-US" sz="2400"/>
          </a:p>
        </p:txBody>
      </p:sp>
      <p:sp>
        <p:nvSpPr>
          <p:cNvPr id="130" name="Line 18"/>
          <p:cNvSpPr>
            <a:spLocks noChangeShapeType="1"/>
          </p:cNvSpPr>
          <p:nvPr/>
        </p:nvSpPr>
        <p:spPr bwMode="auto">
          <a:xfrm flipH="1">
            <a:off x="4193407" y="4700115"/>
            <a:ext cx="163299" cy="81551"/>
          </a:xfrm>
          <a:prstGeom prst="line">
            <a:avLst/>
          </a:prstGeom>
          <a:noFill/>
          <a:ln w="9525">
            <a:solidFill>
              <a:srgbClr val="000000"/>
            </a:solidFill>
            <a:round/>
            <a:headEnd/>
            <a:tailEnd/>
          </a:ln>
        </p:spPr>
        <p:txBody>
          <a:bodyPr/>
          <a:lstStyle/>
          <a:p>
            <a:endParaRPr lang="zh-CN" altLang="en-US" sz="2400"/>
          </a:p>
        </p:txBody>
      </p:sp>
      <p:sp>
        <p:nvSpPr>
          <p:cNvPr id="132" name="Line 16"/>
          <p:cNvSpPr>
            <a:spLocks noChangeShapeType="1"/>
          </p:cNvSpPr>
          <p:nvPr/>
        </p:nvSpPr>
        <p:spPr bwMode="auto">
          <a:xfrm flipH="1">
            <a:off x="4599479" y="5146700"/>
            <a:ext cx="203035" cy="121937"/>
          </a:xfrm>
          <a:prstGeom prst="line">
            <a:avLst/>
          </a:prstGeom>
          <a:noFill/>
          <a:ln w="9525">
            <a:solidFill>
              <a:srgbClr val="000000"/>
            </a:solidFill>
            <a:round/>
            <a:headEnd/>
            <a:tailEnd/>
          </a:ln>
        </p:spPr>
        <p:txBody>
          <a:bodyPr/>
          <a:lstStyle/>
          <a:p>
            <a:endParaRPr lang="zh-CN" altLang="en-US" sz="2400"/>
          </a:p>
        </p:txBody>
      </p:sp>
      <p:sp>
        <p:nvSpPr>
          <p:cNvPr id="134" name="Line 13"/>
          <p:cNvSpPr>
            <a:spLocks noChangeShapeType="1"/>
          </p:cNvSpPr>
          <p:nvPr/>
        </p:nvSpPr>
        <p:spPr bwMode="auto">
          <a:xfrm flipH="1">
            <a:off x="5329941" y="4689923"/>
            <a:ext cx="71271" cy="179236"/>
          </a:xfrm>
          <a:prstGeom prst="line">
            <a:avLst/>
          </a:prstGeom>
          <a:noFill/>
          <a:ln w="9525">
            <a:solidFill>
              <a:srgbClr val="000000"/>
            </a:solidFill>
            <a:round/>
            <a:headEnd/>
            <a:tailEnd/>
          </a:ln>
        </p:spPr>
        <p:txBody>
          <a:bodyPr/>
          <a:lstStyle/>
          <a:p>
            <a:endParaRPr lang="zh-CN" altLang="en-US" sz="2400"/>
          </a:p>
        </p:txBody>
      </p:sp>
      <p:sp>
        <p:nvSpPr>
          <p:cNvPr id="136" name="Line 11"/>
          <p:cNvSpPr>
            <a:spLocks noChangeShapeType="1"/>
          </p:cNvSpPr>
          <p:nvPr/>
        </p:nvSpPr>
        <p:spPr bwMode="auto">
          <a:xfrm>
            <a:off x="6283663" y="4620468"/>
            <a:ext cx="283939" cy="161197"/>
          </a:xfrm>
          <a:prstGeom prst="line">
            <a:avLst/>
          </a:prstGeom>
          <a:noFill/>
          <a:ln w="9525">
            <a:solidFill>
              <a:srgbClr val="000000"/>
            </a:solidFill>
            <a:round/>
            <a:headEnd/>
            <a:tailEnd/>
          </a:ln>
        </p:spPr>
        <p:txBody>
          <a:bodyPr/>
          <a:lstStyle/>
          <a:p>
            <a:endParaRPr lang="zh-CN" altLang="en-US" sz="2400"/>
          </a:p>
        </p:txBody>
      </p:sp>
      <p:sp>
        <p:nvSpPr>
          <p:cNvPr id="138" name="Line 9"/>
          <p:cNvSpPr>
            <a:spLocks noChangeShapeType="1"/>
          </p:cNvSpPr>
          <p:nvPr/>
        </p:nvSpPr>
        <p:spPr bwMode="auto">
          <a:xfrm>
            <a:off x="6304278" y="3117265"/>
            <a:ext cx="263324" cy="222907"/>
          </a:xfrm>
          <a:prstGeom prst="line">
            <a:avLst/>
          </a:prstGeom>
          <a:noFill/>
          <a:ln w="9525">
            <a:solidFill>
              <a:srgbClr val="000000"/>
            </a:solidFill>
            <a:round/>
            <a:headEnd/>
            <a:tailEnd/>
          </a:ln>
        </p:spPr>
        <p:txBody>
          <a:bodyPr/>
          <a:lstStyle/>
          <a:p>
            <a:endParaRPr lang="zh-CN" altLang="en-US" sz="2400"/>
          </a:p>
        </p:txBody>
      </p:sp>
      <p:sp>
        <p:nvSpPr>
          <p:cNvPr id="139" name="Line 8"/>
          <p:cNvSpPr>
            <a:spLocks noChangeShapeType="1"/>
          </p:cNvSpPr>
          <p:nvPr/>
        </p:nvSpPr>
        <p:spPr bwMode="auto">
          <a:xfrm flipH="1" flipV="1">
            <a:off x="5410843" y="2427586"/>
            <a:ext cx="162584" cy="212807"/>
          </a:xfrm>
          <a:prstGeom prst="line">
            <a:avLst/>
          </a:prstGeom>
          <a:noFill/>
          <a:ln w="9525">
            <a:solidFill>
              <a:srgbClr val="000000"/>
            </a:solidFill>
            <a:round/>
            <a:headEnd/>
            <a:tailEnd/>
          </a:ln>
        </p:spPr>
        <p:txBody>
          <a:bodyPr/>
          <a:lstStyle/>
          <a:p>
            <a:endParaRPr lang="zh-CN" altLang="en-US" sz="2400"/>
          </a:p>
        </p:txBody>
      </p:sp>
      <p:sp>
        <p:nvSpPr>
          <p:cNvPr id="141" name="Line 6"/>
          <p:cNvSpPr>
            <a:spLocks noChangeShapeType="1"/>
          </p:cNvSpPr>
          <p:nvPr/>
        </p:nvSpPr>
        <p:spPr bwMode="auto">
          <a:xfrm flipH="1">
            <a:off x="5329941" y="2782523"/>
            <a:ext cx="243487" cy="162324"/>
          </a:xfrm>
          <a:prstGeom prst="line">
            <a:avLst/>
          </a:prstGeom>
          <a:noFill/>
          <a:ln w="9525">
            <a:solidFill>
              <a:srgbClr val="000000"/>
            </a:solidFill>
            <a:round/>
            <a:headEnd/>
            <a:tailEnd/>
          </a:ln>
        </p:spPr>
        <p:txBody>
          <a:bodyPr/>
          <a:lstStyle/>
          <a:p>
            <a:endParaRPr lang="zh-CN" altLang="en-US" sz="2400"/>
          </a:p>
        </p:txBody>
      </p:sp>
      <p:sp>
        <p:nvSpPr>
          <p:cNvPr id="142" name="Text Box 5"/>
          <p:cNvSpPr txBox="1">
            <a:spLocks noChangeArrowheads="1"/>
          </p:cNvSpPr>
          <p:nvPr/>
        </p:nvSpPr>
        <p:spPr bwMode="auto">
          <a:xfrm>
            <a:off x="5004773" y="2833006"/>
            <a:ext cx="568655" cy="324647"/>
          </a:xfrm>
          <a:prstGeom prst="rect">
            <a:avLst/>
          </a:prstGeom>
          <a:noFill/>
          <a:ln w="9525">
            <a:noFill/>
            <a:miter lim="800000"/>
            <a:headEnd/>
            <a:tailEnd/>
          </a:ln>
        </p:spPr>
        <p:txBody>
          <a:bodyPr lIns="97536" tIns="48768" rIns="97536" bIns="48768"/>
          <a:lstStyle/>
          <a:p>
            <a:r>
              <a:rPr lang="en-US" altLang="zh-CN" sz="1467">
                <a:solidFill>
                  <a:srgbClr val="000000"/>
                </a:solidFill>
                <a:cs typeface="Arial" pitchFamily="34" charset="0"/>
              </a:rPr>
              <a:t>10</a:t>
            </a:r>
            <a:endParaRPr lang="en-US" altLang="zh-CN" sz="2400">
              <a:cs typeface="Arial" pitchFamily="34" charset="0"/>
            </a:endParaRPr>
          </a:p>
        </p:txBody>
      </p:sp>
      <p:sp>
        <p:nvSpPr>
          <p:cNvPr id="143" name="Line 4"/>
          <p:cNvSpPr>
            <a:spLocks noChangeShapeType="1"/>
          </p:cNvSpPr>
          <p:nvPr/>
        </p:nvSpPr>
        <p:spPr bwMode="auto">
          <a:xfrm flipH="1">
            <a:off x="5897818" y="5106313"/>
            <a:ext cx="243487" cy="162324"/>
          </a:xfrm>
          <a:prstGeom prst="line">
            <a:avLst/>
          </a:prstGeom>
          <a:noFill/>
          <a:ln w="9525">
            <a:solidFill>
              <a:srgbClr val="000000"/>
            </a:solidFill>
            <a:round/>
            <a:headEnd/>
            <a:tailEnd/>
          </a:ln>
        </p:spPr>
        <p:txBody>
          <a:bodyPr/>
          <a:lstStyle/>
          <a:p>
            <a:endParaRPr lang="zh-CN" altLang="en-US" sz="2400"/>
          </a:p>
        </p:txBody>
      </p:sp>
      <p:sp>
        <p:nvSpPr>
          <p:cNvPr id="145" name="矩形 115"/>
          <p:cNvSpPr>
            <a:spLocks noChangeArrowheads="1"/>
          </p:cNvSpPr>
          <p:nvPr/>
        </p:nvSpPr>
        <p:spPr bwMode="auto">
          <a:xfrm>
            <a:off x="2065350" y="6090972"/>
            <a:ext cx="3070071" cy="379656"/>
          </a:xfrm>
          <a:prstGeom prst="rect">
            <a:avLst/>
          </a:prstGeom>
          <a:noFill/>
          <a:ln w="9525">
            <a:noFill/>
            <a:miter lim="800000"/>
            <a:headEnd/>
            <a:tailEnd/>
          </a:ln>
        </p:spPr>
        <p:txBody>
          <a:bodyPr wrap="none">
            <a:spAutoFit/>
          </a:bodyPr>
          <a:lstStyle/>
          <a:p>
            <a:r>
              <a:rPr lang="zh-CN" altLang="zh-CN" sz="1867" b="1" dirty="0">
                <a:solidFill>
                  <a:srgbClr val="000000"/>
                </a:solidFill>
                <a:latin typeface="仿宋"/>
                <a:ea typeface="仿宋"/>
                <a:cs typeface="仿宋"/>
              </a:rPr>
              <a:t>动平衡机的工作原理示意图</a:t>
            </a:r>
            <a:endParaRPr lang="zh-CN" altLang="en-US" sz="1867" b="1" dirty="0">
              <a:solidFill>
                <a:srgbClr val="000000"/>
              </a:solidFill>
              <a:latin typeface="仿宋"/>
              <a:ea typeface="仿宋"/>
              <a:cs typeface="仿宋"/>
            </a:endParaRPr>
          </a:p>
        </p:txBody>
      </p:sp>
      <p:sp>
        <p:nvSpPr>
          <p:cNvPr id="146" name="矩形 145"/>
          <p:cNvSpPr/>
          <p:nvPr/>
        </p:nvSpPr>
        <p:spPr>
          <a:xfrm>
            <a:off x="589654" y="2483189"/>
            <a:ext cx="191684" cy="284104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7" name="TextBox 146"/>
          <p:cNvSpPr txBox="1"/>
          <p:nvPr/>
        </p:nvSpPr>
        <p:spPr>
          <a:xfrm>
            <a:off x="1071208" y="5160922"/>
            <a:ext cx="2112235" cy="461665"/>
          </a:xfrm>
          <a:prstGeom prst="rect">
            <a:avLst/>
          </a:prstGeom>
          <a:solidFill>
            <a:schemeClr val="bg1"/>
          </a:solidFill>
        </p:spPr>
        <p:txBody>
          <a:bodyPr wrap="square" rtlCol="0">
            <a:spAutoFit/>
          </a:bodyPr>
          <a:lstStyle/>
          <a:p>
            <a:endParaRPr lang="zh-CN" altLang="en-US" sz="2400" dirty="0"/>
          </a:p>
        </p:txBody>
      </p:sp>
      <p:sp>
        <p:nvSpPr>
          <p:cNvPr id="148" name="矩形 147"/>
          <p:cNvSpPr/>
          <p:nvPr/>
        </p:nvSpPr>
        <p:spPr>
          <a:xfrm>
            <a:off x="1330774" y="4658741"/>
            <a:ext cx="1056117" cy="6464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9" name="流程图: 手动操作 148"/>
          <p:cNvSpPr/>
          <p:nvPr/>
        </p:nvSpPr>
        <p:spPr>
          <a:xfrm rot="5340000">
            <a:off x="988455" y="4950494"/>
            <a:ext cx="602375" cy="67055"/>
          </a:xfrm>
          <a:prstGeom prst="flowChartManualOperati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0" name="矩形 149"/>
          <p:cNvSpPr/>
          <p:nvPr/>
        </p:nvSpPr>
        <p:spPr>
          <a:xfrm>
            <a:off x="2393051" y="4707982"/>
            <a:ext cx="81136" cy="56144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1" name="流程图: 手动操作 150"/>
          <p:cNvSpPr/>
          <p:nvPr/>
        </p:nvSpPr>
        <p:spPr>
          <a:xfrm rot="10800000">
            <a:off x="1202458" y="5302666"/>
            <a:ext cx="1355889" cy="128292"/>
          </a:xfrm>
          <a:prstGeom prst="flowChartManualOperati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2" name="组合 151"/>
          <p:cNvGrpSpPr/>
          <p:nvPr/>
        </p:nvGrpSpPr>
        <p:grpSpPr>
          <a:xfrm>
            <a:off x="1407083" y="5448447"/>
            <a:ext cx="908663" cy="94951"/>
            <a:chOff x="2278317" y="4216917"/>
            <a:chExt cx="681497" cy="71213"/>
          </a:xfrm>
        </p:grpSpPr>
        <p:cxnSp>
          <p:nvCxnSpPr>
            <p:cNvPr id="153" name="直接连接符 152"/>
            <p:cNvCxnSpPr/>
            <p:nvPr/>
          </p:nvCxnSpPr>
          <p:spPr>
            <a:xfrm flipH="1">
              <a:off x="2278317" y="4216917"/>
              <a:ext cx="36004" cy="6829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2375756" y="4216917"/>
              <a:ext cx="36004" cy="6829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H="1">
              <a:off x="2463100" y="4216917"/>
              <a:ext cx="36004" cy="6829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2555776" y="4216917"/>
              <a:ext cx="36004" cy="6829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2641588" y="4219832"/>
              <a:ext cx="36004" cy="6829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2739027" y="4219832"/>
              <a:ext cx="36004" cy="6829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2826371" y="4219832"/>
              <a:ext cx="36004" cy="6829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2923810" y="4219832"/>
              <a:ext cx="36004" cy="68298"/>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61" name="矩形 160"/>
          <p:cNvSpPr/>
          <p:nvPr/>
        </p:nvSpPr>
        <p:spPr>
          <a:xfrm>
            <a:off x="2857038" y="3395964"/>
            <a:ext cx="363977" cy="1323054"/>
          </a:xfrm>
          <a:prstGeom prst="rect">
            <a:avLst/>
          </a:prstGeom>
          <a:solidFill>
            <a:schemeClr val="bg1"/>
          </a:solidFill>
          <a:ln w="3175">
            <a:solidFill>
              <a:schemeClr val="tx1"/>
            </a:solidFill>
          </a:ln>
        </p:spPr>
        <p:txBody>
          <a:bodyPr wrap="square">
            <a:spAutoFit/>
          </a:bodyPr>
          <a:lstStyle/>
          <a:p>
            <a:pPr algn="ctr"/>
            <a:r>
              <a:rPr lang="zh-CN" altLang="zh-CN" sz="1333" dirty="0"/>
              <a:t>测振</a:t>
            </a:r>
            <a:r>
              <a:rPr lang="zh-CN" altLang="zh-CN" sz="1333" dirty="0"/>
              <a:t>传感器</a:t>
            </a:r>
            <a:endParaRPr lang="en-US" altLang="zh-CN" sz="1333" dirty="0"/>
          </a:p>
          <a:p>
            <a:pPr algn="ctr"/>
            <a:r>
              <a:rPr lang="en-US" altLang="zh-CN" sz="1333" b="1" dirty="0"/>
              <a:t>1</a:t>
            </a:r>
            <a:endParaRPr lang="zh-CN" altLang="en-US" sz="1333" b="1" dirty="0"/>
          </a:p>
        </p:txBody>
      </p:sp>
      <p:sp>
        <p:nvSpPr>
          <p:cNvPr id="162" name="矩形 161"/>
          <p:cNvSpPr/>
          <p:nvPr/>
        </p:nvSpPr>
        <p:spPr>
          <a:xfrm>
            <a:off x="4356705" y="3762244"/>
            <a:ext cx="1247107" cy="297454"/>
          </a:xfrm>
          <a:prstGeom prst="rect">
            <a:avLst/>
          </a:prstGeom>
          <a:solidFill>
            <a:schemeClr val="bg1"/>
          </a:solidFill>
          <a:ln w="3175">
            <a:solidFill>
              <a:schemeClr val="tx1"/>
            </a:solidFill>
          </a:ln>
        </p:spPr>
        <p:txBody>
          <a:bodyPr wrap="square">
            <a:spAutoFit/>
          </a:bodyPr>
          <a:lstStyle/>
          <a:p>
            <a:pPr algn="ctr"/>
            <a:r>
              <a:rPr lang="zh-CN" altLang="zh-CN" sz="1333" dirty="0"/>
              <a:t>测振</a:t>
            </a:r>
            <a:r>
              <a:rPr lang="zh-CN" altLang="zh-CN" sz="1333" dirty="0"/>
              <a:t>传感器</a:t>
            </a:r>
            <a:r>
              <a:rPr lang="en-US" altLang="zh-CN" sz="1333" b="1" dirty="0"/>
              <a:t>2</a:t>
            </a:r>
            <a:endParaRPr lang="zh-CN" altLang="en-US" sz="1333" b="1" dirty="0"/>
          </a:p>
        </p:txBody>
      </p:sp>
      <p:sp>
        <p:nvSpPr>
          <p:cNvPr id="163" name="矩形 162"/>
          <p:cNvSpPr/>
          <p:nvPr/>
        </p:nvSpPr>
        <p:spPr>
          <a:xfrm>
            <a:off x="3523778" y="4376407"/>
            <a:ext cx="363977" cy="912814"/>
          </a:xfrm>
          <a:prstGeom prst="rect">
            <a:avLst/>
          </a:prstGeom>
          <a:solidFill>
            <a:schemeClr val="bg1"/>
          </a:solidFill>
          <a:ln w="3175">
            <a:solidFill>
              <a:schemeClr val="tx1"/>
            </a:solidFill>
          </a:ln>
        </p:spPr>
        <p:txBody>
          <a:bodyPr wrap="square">
            <a:spAutoFit/>
          </a:bodyPr>
          <a:lstStyle/>
          <a:p>
            <a:r>
              <a:rPr lang="zh-CN" altLang="en-US" sz="1333" dirty="0"/>
              <a:t>解算电路</a:t>
            </a:r>
            <a:endParaRPr lang="zh-CN" altLang="en-US" sz="1333" dirty="0"/>
          </a:p>
        </p:txBody>
      </p:sp>
      <p:sp>
        <p:nvSpPr>
          <p:cNvPr id="164" name="矩形 163"/>
          <p:cNvSpPr/>
          <p:nvPr/>
        </p:nvSpPr>
        <p:spPr>
          <a:xfrm>
            <a:off x="3930748" y="4677139"/>
            <a:ext cx="363977" cy="1117935"/>
          </a:xfrm>
          <a:prstGeom prst="rect">
            <a:avLst/>
          </a:prstGeom>
          <a:solidFill>
            <a:schemeClr val="bg1"/>
          </a:solidFill>
          <a:ln w="3175">
            <a:solidFill>
              <a:schemeClr val="tx1"/>
            </a:solidFill>
          </a:ln>
        </p:spPr>
        <p:txBody>
          <a:bodyPr wrap="square">
            <a:spAutoFit/>
          </a:bodyPr>
          <a:lstStyle/>
          <a:p>
            <a:r>
              <a:rPr lang="zh-CN" altLang="en-US" sz="1333" dirty="0"/>
              <a:t>选频放大器</a:t>
            </a:r>
            <a:endParaRPr lang="zh-CN" altLang="en-US" sz="1333" dirty="0"/>
          </a:p>
        </p:txBody>
      </p:sp>
      <p:sp>
        <p:nvSpPr>
          <p:cNvPr id="165" name="矩形 164"/>
          <p:cNvSpPr/>
          <p:nvPr/>
        </p:nvSpPr>
        <p:spPr>
          <a:xfrm>
            <a:off x="4356705" y="5061182"/>
            <a:ext cx="363977" cy="502573"/>
          </a:xfrm>
          <a:prstGeom prst="rect">
            <a:avLst/>
          </a:prstGeom>
          <a:solidFill>
            <a:schemeClr val="bg1"/>
          </a:solidFill>
          <a:ln w="3175">
            <a:solidFill>
              <a:schemeClr val="tx1"/>
            </a:solidFill>
          </a:ln>
        </p:spPr>
        <p:txBody>
          <a:bodyPr wrap="square">
            <a:spAutoFit/>
          </a:bodyPr>
          <a:lstStyle/>
          <a:p>
            <a:r>
              <a:rPr lang="zh-CN" altLang="en-US" sz="1333" dirty="0"/>
              <a:t>仪表</a:t>
            </a:r>
            <a:endParaRPr lang="zh-CN" altLang="en-US" sz="1333" dirty="0"/>
          </a:p>
        </p:txBody>
      </p:sp>
      <p:sp>
        <p:nvSpPr>
          <p:cNvPr id="166" name="矩形 165"/>
          <p:cNvSpPr/>
          <p:nvPr/>
        </p:nvSpPr>
        <p:spPr>
          <a:xfrm>
            <a:off x="5180547" y="4869161"/>
            <a:ext cx="384043" cy="1117935"/>
          </a:xfrm>
          <a:prstGeom prst="rect">
            <a:avLst/>
          </a:prstGeom>
          <a:solidFill>
            <a:schemeClr val="bg1"/>
          </a:solidFill>
          <a:ln w="3175">
            <a:solidFill>
              <a:schemeClr val="tx1"/>
            </a:solidFill>
          </a:ln>
        </p:spPr>
        <p:txBody>
          <a:bodyPr wrap="square">
            <a:spAutoFit/>
          </a:bodyPr>
          <a:lstStyle/>
          <a:p>
            <a:pPr algn="ctr"/>
            <a:r>
              <a:rPr lang="zh-CN" altLang="en-US" sz="1333" dirty="0"/>
              <a:t>整形</a:t>
            </a:r>
            <a:r>
              <a:rPr lang="zh-CN" altLang="en-US" sz="1333" dirty="0"/>
              <a:t>放大器</a:t>
            </a:r>
            <a:endParaRPr lang="zh-CN" altLang="en-US" sz="1333" dirty="0"/>
          </a:p>
        </p:txBody>
      </p:sp>
      <p:sp>
        <p:nvSpPr>
          <p:cNvPr id="167" name="矩形 166"/>
          <p:cNvSpPr/>
          <p:nvPr/>
        </p:nvSpPr>
        <p:spPr>
          <a:xfrm>
            <a:off x="5637975" y="5061181"/>
            <a:ext cx="384043" cy="707694"/>
          </a:xfrm>
          <a:prstGeom prst="rect">
            <a:avLst/>
          </a:prstGeom>
          <a:solidFill>
            <a:schemeClr val="bg1"/>
          </a:solidFill>
          <a:ln w="3175">
            <a:solidFill>
              <a:schemeClr val="tx1"/>
            </a:solidFill>
          </a:ln>
        </p:spPr>
        <p:txBody>
          <a:bodyPr wrap="square">
            <a:spAutoFit/>
          </a:bodyPr>
          <a:lstStyle/>
          <a:p>
            <a:pPr algn="ctr"/>
            <a:r>
              <a:rPr lang="zh-CN" altLang="en-US" sz="1333" dirty="0"/>
              <a:t>相位表</a:t>
            </a:r>
            <a:endParaRPr lang="zh-CN" altLang="en-US" sz="1333" dirty="0"/>
          </a:p>
        </p:txBody>
      </p:sp>
      <p:sp>
        <p:nvSpPr>
          <p:cNvPr id="168" name="矩形 167"/>
          <p:cNvSpPr/>
          <p:nvPr/>
        </p:nvSpPr>
        <p:spPr>
          <a:xfrm>
            <a:off x="6552515" y="4515305"/>
            <a:ext cx="384043" cy="707694"/>
          </a:xfrm>
          <a:prstGeom prst="rect">
            <a:avLst/>
          </a:prstGeom>
          <a:solidFill>
            <a:schemeClr val="bg1"/>
          </a:solidFill>
          <a:ln w="3175">
            <a:solidFill>
              <a:schemeClr val="tx1"/>
            </a:solidFill>
          </a:ln>
        </p:spPr>
        <p:txBody>
          <a:bodyPr wrap="square">
            <a:spAutoFit/>
          </a:bodyPr>
          <a:lstStyle/>
          <a:p>
            <a:pPr algn="ctr"/>
            <a:r>
              <a:rPr lang="zh-CN" altLang="en-US" sz="1333" dirty="0"/>
              <a:t>鉴相器</a:t>
            </a:r>
            <a:endParaRPr lang="zh-CN" altLang="en-US" sz="1333" dirty="0"/>
          </a:p>
        </p:txBody>
      </p:sp>
      <p:sp>
        <p:nvSpPr>
          <p:cNvPr id="169" name="矩形 168"/>
          <p:cNvSpPr/>
          <p:nvPr/>
        </p:nvSpPr>
        <p:spPr>
          <a:xfrm>
            <a:off x="4538693" y="2220452"/>
            <a:ext cx="862519" cy="297454"/>
          </a:xfrm>
          <a:prstGeom prst="rect">
            <a:avLst/>
          </a:prstGeom>
          <a:solidFill>
            <a:schemeClr val="bg1"/>
          </a:solidFill>
          <a:ln w="3175">
            <a:solidFill>
              <a:schemeClr val="tx1"/>
            </a:solidFill>
          </a:ln>
        </p:spPr>
        <p:txBody>
          <a:bodyPr wrap="square">
            <a:spAutoFit/>
          </a:bodyPr>
          <a:lstStyle/>
          <a:p>
            <a:pPr algn="ctr"/>
            <a:r>
              <a:rPr lang="zh-CN" altLang="en-US" sz="1333" dirty="0"/>
              <a:t>光电头</a:t>
            </a:r>
            <a:endParaRPr lang="zh-CN" altLang="en-US" sz="1333" dirty="0"/>
          </a:p>
        </p:txBody>
      </p:sp>
      <p:sp>
        <p:nvSpPr>
          <p:cNvPr id="170" name="矩形 169"/>
          <p:cNvSpPr/>
          <p:nvPr/>
        </p:nvSpPr>
        <p:spPr>
          <a:xfrm>
            <a:off x="6568361" y="2720953"/>
            <a:ext cx="384043" cy="1117935"/>
          </a:xfrm>
          <a:prstGeom prst="rect">
            <a:avLst/>
          </a:prstGeom>
          <a:solidFill>
            <a:schemeClr val="bg1"/>
          </a:solidFill>
          <a:ln w="3175">
            <a:solidFill>
              <a:schemeClr val="tx1"/>
            </a:solidFill>
          </a:ln>
        </p:spPr>
        <p:txBody>
          <a:bodyPr wrap="square">
            <a:spAutoFit/>
          </a:bodyPr>
          <a:lstStyle/>
          <a:p>
            <a:pPr algn="ctr"/>
            <a:r>
              <a:rPr lang="zh-CN" altLang="en-US" sz="1333" dirty="0"/>
              <a:t>整形</a:t>
            </a:r>
            <a:r>
              <a:rPr lang="zh-CN" altLang="en-US" sz="1333" dirty="0"/>
              <a:t>放大器</a:t>
            </a:r>
            <a:endParaRPr lang="zh-CN" altLang="en-US" sz="1333" dirty="0"/>
          </a:p>
        </p:txBody>
      </p:sp>
      <p:sp>
        <p:nvSpPr>
          <p:cNvPr id="171" name="矩形 170"/>
          <p:cNvSpPr/>
          <p:nvPr/>
        </p:nvSpPr>
        <p:spPr>
          <a:xfrm>
            <a:off x="5129874" y="2808906"/>
            <a:ext cx="294052" cy="502573"/>
          </a:xfrm>
          <a:prstGeom prst="rect">
            <a:avLst/>
          </a:prstGeom>
          <a:solidFill>
            <a:srgbClr val="00B0F0"/>
          </a:solidFill>
          <a:ln w="3175">
            <a:solidFill>
              <a:schemeClr val="tx1"/>
            </a:solidFill>
          </a:ln>
        </p:spPr>
        <p:txBody>
          <a:bodyPr wrap="square">
            <a:spAutoFit/>
          </a:bodyPr>
          <a:lstStyle/>
          <a:p>
            <a:pPr algn="ctr"/>
            <a:r>
              <a:rPr lang="zh-CN" altLang="en-US" sz="1333" b="1" dirty="0">
                <a:solidFill>
                  <a:srgbClr val="FF0000"/>
                </a:solidFill>
              </a:rPr>
              <a:t>标记</a:t>
            </a:r>
            <a:endParaRPr lang="zh-CN" altLang="en-US" sz="1333" b="1" dirty="0">
              <a:solidFill>
                <a:srgbClr val="FF0000"/>
              </a:solidFill>
            </a:endParaRPr>
          </a:p>
        </p:txBody>
      </p:sp>
      <p:sp>
        <p:nvSpPr>
          <p:cNvPr id="172" name="矩形 171"/>
          <p:cNvSpPr/>
          <p:nvPr/>
        </p:nvSpPr>
        <p:spPr>
          <a:xfrm>
            <a:off x="6921409" y="1604797"/>
            <a:ext cx="1273105" cy="379656"/>
          </a:xfrm>
          <a:prstGeom prst="rect">
            <a:avLst/>
          </a:prstGeom>
          <a:ln>
            <a:solidFill>
              <a:srgbClr val="0070C0"/>
            </a:solidFill>
          </a:ln>
        </p:spPr>
        <p:txBody>
          <a:bodyPr wrap="none">
            <a:spAutoFit/>
          </a:bodyPr>
          <a:lstStyle/>
          <a:p>
            <a:r>
              <a:rPr lang="zh-CN" altLang="zh-CN" sz="1867" b="1" dirty="0"/>
              <a:t>振传感器</a:t>
            </a:r>
            <a:r>
              <a:rPr lang="en-US" altLang="zh-CN" sz="1867" b="1" dirty="0"/>
              <a:t>1</a:t>
            </a:r>
            <a:endParaRPr lang="zh-CN" altLang="en-US" sz="1867" b="1" dirty="0"/>
          </a:p>
        </p:txBody>
      </p:sp>
      <p:sp>
        <p:nvSpPr>
          <p:cNvPr id="173" name="矩形 172"/>
          <p:cNvSpPr/>
          <p:nvPr/>
        </p:nvSpPr>
        <p:spPr>
          <a:xfrm>
            <a:off x="7826029" y="2804372"/>
            <a:ext cx="1140056" cy="379656"/>
          </a:xfrm>
          <a:prstGeom prst="rect">
            <a:avLst/>
          </a:prstGeom>
          <a:ln>
            <a:solidFill>
              <a:srgbClr val="0070C0"/>
            </a:solidFill>
          </a:ln>
        </p:spPr>
        <p:txBody>
          <a:bodyPr wrap="none">
            <a:spAutoFit/>
          </a:bodyPr>
          <a:lstStyle/>
          <a:p>
            <a:r>
              <a:rPr lang="zh-CN" altLang="en-US" sz="1867" b="1" dirty="0"/>
              <a:t>解算电路</a:t>
            </a:r>
            <a:endParaRPr lang="zh-CN" altLang="en-US" sz="1867" b="1" dirty="0"/>
          </a:p>
        </p:txBody>
      </p:sp>
      <p:cxnSp>
        <p:nvCxnSpPr>
          <p:cNvPr id="174" name="直接箭头连接符 173"/>
          <p:cNvCxnSpPr/>
          <p:nvPr/>
        </p:nvCxnSpPr>
        <p:spPr>
          <a:xfrm flipH="1">
            <a:off x="8435655" y="2287597"/>
            <a:ext cx="6157" cy="497891"/>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8573192" y="2351255"/>
            <a:ext cx="1210588" cy="338554"/>
          </a:xfrm>
          <a:prstGeom prst="rect">
            <a:avLst/>
          </a:prstGeom>
          <a:solidFill>
            <a:srgbClr val="92D050">
              <a:alpha val="73000"/>
            </a:srgbClr>
          </a:solidFill>
        </p:spPr>
        <p:txBody>
          <a:bodyPr wrap="none">
            <a:spAutoFit/>
          </a:bodyPr>
          <a:lstStyle/>
          <a:p>
            <a:r>
              <a:rPr lang="zh-CN" altLang="zh-CN" sz="1600" dirty="0"/>
              <a:t>振动</a:t>
            </a:r>
            <a:r>
              <a:rPr lang="zh-CN" altLang="en-US" sz="1600" dirty="0"/>
              <a:t>电</a:t>
            </a:r>
            <a:r>
              <a:rPr lang="zh-CN" altLang="zh-CN" sz="1600" dirty="0"/>
              <a:t>信号</a:t>
            </a:r>
            <a:endParaRPr lang="zh-CN" altLang="en-US" sz="1600" dirty="0"/>
          </a:p>
        </p:txBody>
      </p:sp>
      <p:cxnSp>
        <p:nvCxnSpPr>
          <p:cNvPr id="176" name="直接箭头连接符 175"/>
          <p:cNvCxnSpPr/>
          <p:nvPr/>
        </p:nvCxnSpPr>
        <p:spPr>
          <a:xfrm>
            <a:off x="8435653" y="3231860"/>
            <a:ext cx="0" cy="576064"/>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77" name="矩形 176"/>
          <p:cNvSpPr/>
          <p:nvPr/>
        </p:nvSpPr>
        <p:spPr>
          <a:xfrm>
            <a:off x="8487630" y="3270966"/>
            <a:ext cx="1897201" cy="338554"/>
          </a:xfrm>
          <a:prstGeom prst="rect">
            <a:avLst/>
          </a:prstGeom>
          <a:solidFill>
            <a:srgbClr val="92D050">
              <a:alpha val="73000"/>
            </a:srgbClr>
          </a:solidFill>
        </p:spPr>
        <p:txBody>
          <a:bodyPr wrap="square">
            <a:spAutoFit/>
          </a:bodyPr>
          <a:lstStyle/>
          <a:p>
            <a:r>
              <a:rPr lang="zh-CN" altLang="en-US" sz="1600" dirty="0"/>
              <a:t>处理后的</a:t>
            </a:r>
            <a:r>
              <a:rPr lang="zh-CN" altLang="zh-CN" sz="1600" dirty="0"/>
              <a:t>振动信号</a:t>
            </a:r>
            <a:endParaRPr lang="zh-CN" altLang="en-US" sz="1600" dirty="0"/>
          </a:p>
        </p:txBody>
      </p:sp>
      <p:sp>
        <p:nvSpPr>
          <p:cNvPr id="178" name="矩形 177"/>
          <p:cNvSpPr/>
          <p:nvPr/>
        </p:nvSpPr>
        <p:spPr>
          <a:xfrm>
            <a:off x="7716723" y="3807924"/>
            <a:ext cx="1378904" cy="379656"/>
          </a:xfrm>
          <a:prstGeom prst="rect">
            <a:avLst/>
          </a:prstGeom>
          <a:ln>
            <a:solidFill>
              <a:srgbClr val="0070C0"/>
            </a:solidFill>
          </a:ln>
        </p:spPr>
        <p:txBody>
          <a:bodyPr wrap="none">
            <a:spAutoFit/>
          </a:bodyPr>
          <a:lstStyle/>
          <a:p>
            <a:r>
              <a:rPr lang="zh-CN" altLang="en-US" sz="1867" b="1" dirty="0"/>
              <a:t>选频放大器</a:t>
            </a:r>
            <a:endParaRPr lang="zh-CN" altLang="en-US" sz="1867" b="1" dirty="0"/>
          </a:p>
        </p:txBody>
      </p:sp>
      <p:cxnSp>
        <p:nvCxnSpPr>
          <p:cNvPr id="179" name="直接箭头连接符 178"/>
          <p:cNvCxnSpPr/>
          <p:nvPr/>
        </p:nvCxnSpPr>
        <p:spPr>
          <a:xfrm>
            <a:off x="8417927" y="4268055"/>
            <a:ext cx="0" cy="576064"/>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80" name="矩形 179"/>
          <p:cNvSpPr/>
          <p:nvPr/>
        </p:nvSpPr>
        <p:spPr>
          <a:xfrm>
            <a:off x="8059314" y="4844119"/>
            <a:ext cx="662361" cy="379656"/>
          </a:xfrm>
          <a:prstGeom prst="rect">
            <a:avLst/>
          </a:prstGeom>
          <a:ln>
            <a:solidFill>
              <a:srgbClr val="0070C0"/>
            </a:solidFill>
          </a:ln>
        </p:spPr>
        <p:txBody>
          <a:bodyPr wrap="none">
            <a:spAutoFit/>
          </a:bodyPr>
          <a:lstStyle/>
          <a:p>
            <a:r>
              <a:rPr lang="zh-CN" altLang="en-US" sz="1867" b="1" dirty="0"/>
              <a:t>仪表</a:t>
            </a:r>
          </a:p>
        </p:txBody>
      </p:sp>
      <p:cxnSp>
        <p:nvCxnSpPr>
          <p:cNvPr id="181" name="直接箭头连接符 180"/>
          <p:cNvCxnSpPr/>
          <p:nvPr/>
        </p:nvCxnSpPr>
        <p:spPr>
          <a:xfrm flipV="1">
            <a:off x="9162786" y="4013108"/>
            <a:ext cx="677631" cy="1"/>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82" name="矩形 181"/>
          <p:cNvSpPr/>
          <p:nvPr/>
        </p:nvSpPr>
        <p:spPr>
          <a:xfrm>
            <a:off x="9835547" y="3807923"/>
            <a:ext cx="1378904" cy="379656"/>
          </a:xfrm>
          <a:prstGeom prst="rect">
            <a:avLst/>
          </a:prstGeom>
          <a:ln>
            <a:solidFill>
              <a:srgbClr val="0070C0"/>
            </a:solidFill>
          </a:ln>
        </p:spPr>
        <p:txBody>
          <a:bodyPr wrap="none">
            <a:spAutoFit/>
          </a:bodyPr>
          <a:lstStyle/>
          <a:p>
            <a:r>
              <a:rPr lang="zh-CN" altLang="en-US" sz="1867" b="1" dirty="0"/>
              <a:t>整形</a:t>
            </a:r>
            <a:r>
              <a:rPr lang="zh-CN" altLang="en-US" sz="1867" b="1" dirty="0"/>
              <a:t>放大器</a:t>
            </a:r>
            <a:endParaRPr lang="zh-CN" altLang="en-US" sz="1867" b="1" dirty="0"/>
          </a:p>
        </p:txBody>
      </p:sp>
      <p:sp>
        <p:nvSpPr>
          <p:cNvPr id="183" name="矩形 182"/>
          <p:cNvSpPr/>
          <p:nvPr/>
        </p:nvSpPr>
        <p:spPr>
          <a:xfrm>
            <a:off x="10074929" y="4672299"/>
            <a:ext cx="901209" cy="379656"/>
          </a:xfrm>
          <a:prstGeom prst="rect">
            <a:avLst/>
          </a:prstGeom>
          <a:ln>
            <a:solidFill>
              <a:srgbClr val="0070C0"/>
            </a:solidFill>
          </a:ln>
        </p:spPr>
        <p:txBody>
          <a:bodyPr wrap="none">
            <a:spAutoFit/>
          </a:bodyPr>
          <a:lstStyle/>
          <a:p>
            <a:r>
              <a:rPr lang="zh-CN" altLang="en-US" sz="1867" b="1" dirty="0"/>
              <a:t>鉴相</a:t>
            </a:r>
            <a:r>
              <a:rPr lang="zh-CN" altLang="en-US" sz="1867" b="1" dirty="0"/>
              <a:t>器</a:t>
            </a:r>
            <a:endParaRPr lang="zh-CN" altLang="en-US" sz="1867" b="1" dirty="0"/>
          </a:p>
        </p:txBody>
      </p:sp>
      <p:cxnSp>
        <p:nvCxnSpPr>
          <p:cNvPr id="184" name="直接箭头连接符 183"/>
          <p:cNvCxnSpPr>
            <a:stCxn id="182" idx="2"/>
          </p:cNvCxnSpPr>
          <p:nvPr/>
        </p:nvCxnSpPr>
        <p:spPr>
          <a:xfrm>
            <a:off x="10557112" y="4218292"/>
            <a:ext cx="0" cy="471632"/>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85" name="矩形 184"/>
          <p:cNvSpPr/>
          <p:nvPr/>
        </p:nvSpPr>
        <p:spPr>
          <a:xfrm>
            <a:off x="9264353" y="4157907"/>
            <a:ext cx="394559" cy="1077218"/>
          </a:xfrm>
          <a:prstGeom prst="rect">
            <a:avLst/>
          </a:prstGeom>
          <a:solidFill>
            <a:srgbClr val="92D050">
              <a:alpha val="73000"/>
            </a:srgbClr>
          </a:solidFill>
        </p:spPr>
        <p:txBody>
          <a:bodyPr wrap="square">
            <a:spAutoFit/>
          </a:bodyPr>
          <a:lstStyle/>
          <a:p>
            <a:r>
              <a:rPr lang="zh-CN" altLang="en-US" sz="1600" dirty="0"/>
              <a:t>脉冲信号</a:t>
            </a:r>
            <a:endParaRPr lang="zh-CN" altLang="en-US" sz="1600" dirty="0"/>
          </a:p>
        </p:txBody>
      </p:sp>
      <p:cxnSp>
        <p:nvCxnSpPr>
          <p:cNvPr id="186" name="直接箭头连接符 185"/>
          <p:cNvCxnSpPr>
            <a:endCxn id="183" idx="3"/>
          </p:cNvCxnSpPr>
          <p:nvPr/>
        </p:nvCxnSpPr>
        <p:spPr>
          <a:xfrm flipH="1">
            <a:off x="11039295" y="4877484"/>
            <a:ext cx="585005" cy="0"/>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87" name="矩形 186"/>
          <p:cNvSpPr/>
          <p:nvPr/>
        </p:nvSpPr>
        <p:spPr>
          <a:xfrm>
            <a:off x="11179695" y="4973103"/>
            <a:ext cx="362703" cy="1077218"/>
          </a:xfrm>
          <a:prstGeom prst="rect">
            <a:avLst/>
          </a:prstGeom>
          <a:solidFill>
            <a:srgbClr val="92D050">
              <a:alpha val="73000"/>
            </a:srgbClr>
          </a:solidFill>
        </p:spPr>
        <p:txBody>
          <a:bodyPr wrap="square">
            <a:spAutoFit/>
          </a:bodyPr>
          <a:lstStyle/>
          <a:p>
            <a:pPr algn="ctr"/>
            <a:r>
              <a:rPr lang="zh-CN" altLang="en-US" sz="1600" dirty="0"/>
              <a:t>基准</a:t>
            </a:r>
            <a:r>
              <a:rPr lang="zh-CN" altLang="en-US" sz="1600" dirty="0"/>
              <a:t>信号</a:t>
            </a:r>
            <a:endParaRPr lang="zh-CN" altLang="en-US" sz="1600" dirty="0"/>
          </a:p>
        </p:txBody>
      </p:sp>
      <p:sp>
        <p:nvSpPr>
          <p:cNvPr id="188" name="矩形 187"/>
          <p:cNvSpPr/>
          <p:nvPr/>
        </p:nvSpPr>
        <p:spPr>
          <a:xfrm>
            <a:off x="11566479" y="2421256"/>
            <a:ext cx="482183" cy="954300"/>
          </a:xfrm>
          <a:prstGeom prst="rect">
            <a:avLst/>
          </a:prstGeom>
          <a:ln>
            <a:solidFill>
              <a:srgbClr val="0070C0"/>
            </a:solidFill>
          </a:ln>
        </p:spPr>
        <p:txBody>
          <a:bodyPr wrap="square">
            <a:spAutoFit/>
          </a:bodyPr>
          <a:lstStyle/>
          <a:p>
            <a:r>
              <a:rPr lang="zh-CN" altLang="en-US" sz="1867" b="1" dirty="0"/>
              <a:t>光电头</a:t>
            </a:r>
            <a:endParaRPr lang="zh-CN" altLang="en-US" sz="1867" b="1" dirty="0"/>
          </a:p>
        </p:txBody>
      </p:sp>
      <p:sp>
        <p:nvSpPr>
          <p:cNvPr id="189" name="矩形 188"/>
          <p:cNvSpPr/>
          <p:nvPr/>
        </p:nvSpPr>
        <p:spPr>
          <a:xfrm>
            <a:off x="11606799" y="4109892"/>
            <a:ext cx="401544" cy="1528945"/>
          </a:xfrm>
          <a:prstGeom prst="rect">
            <a:avLst/>
          </a:prstGeom>
          <a:ln>
            <a:solidFill>
              <a:srgbClr val="0070C0"/>
            </a:solidFill>
          </a:ln>
        </p:spPr>
        <p:txBody>
          <a:bodyPr wrap="square">
            <a:spAutoFit/>
          </a:bodyPr>
          <a:lstStyle/>
          <a:p>
            <a:pPr algn="ctr"/>
            <a:r>
              <a:rPr lang="zh-CN" altLang="en-US" sz="1867" b="1" dirty="0"/>
              <a:t>整形</a:t>
            </a:r>
            <a:r>
              <a:rPr lang="zh-CN" altLang="en-US" sz="1867" b="1" dirty="0"/>
              <a:t>放大器</a:t>
            </a:r>
            <a:endParaRPr lang="zh-CN" altLang="en-US" sz="1867" b="1" dirty="0"/>
          </a:p>
        </p:txBody>
      </p:sp>
      <p:cxnSp>
        <p:nvCxnSpPr>
          <p:cNvPr id="190" name="直接箭头连接符 189"/>
          <p:cNvCxnSpPr>
            <a:stCxn id="188" idx="2"/>
            <a:endCxn id="189" idx="0"/>
          </p:cNvCxnSpPr>
          <p:nvPr/>
        </p:nvCxnSpPr>
        <p:spPr>
          <a:xfrm>
            <a:off x="11807571" y="3406142"/>
            <a:ext cx="0" cy="703749"/>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10074927" y="5527608"/>
            <a:ext cx="901209" cy="379656"/>
          </a:xfrm>
          <a:prstGeom prst="rect">
            <a:avLst/>
          </a:prstGeom>
          <a:ln>
            <a:solidFill>
              <a:srgbClr val="0070C0"/>
            </a:solidFill>
          </a:ln>
        </p:spPr>
        <p:txBody>
          <a:bodyPr wrap="none">
            <a:spAutoFit/>
          </a:bodyPr>
          <a:lstStyle/>
          <a:p>
            <a:r>
              <a:rPr lang="zh-CN" altLang="en-US" sz="1867" b="1" dirty="0"/>
              <a:t>相位表</a:t>
            </a:r>
            <a:endParaRPr lang="zh-CN" altLang="en-US" sz="1867" b="1" dirty="0"/>
          </a:p>
        </p:txBody>
      </p:sp>
      <p:sp>
        <p:nvSpPr>
          <p:cNvPr id="192" name="矩形 191"/>
          <p:cNvSpPr/>
          <p:nvPr/>
        </p:nvSpPr>
        <p:spPr>
          <a:xfrm>
            <a:off x="10125064" y="6276810"/>
            <a:ext cx="864096" cy="338554"/>
          </a:xfrm>
          <a:prstGeom prst="rect">
            <a:avLst/>
          </a:prstGeom>
          <a:solidFill>
            <a:srgbClr val="92D050">
              <a:alpha val="73000"/>
            </a:srgbClr>
          </a:solidFill>
        </p:spPr>
        <p:txBody>
          <a:bodyPr wrap="square">
            <a:spAutoFit/>
          </a:bodyPr>
          <a:lstStyle/>
          <a:p>
            <a:r>
              <a:rPr lang="zh-CN" altLang="en-US" sz="1600" dirty="0"/>
              <a:t>相位差</a:t>
            </a:r>
            <a:endParaRPr lang="zh-CN" altLang="en-US" sz="1600" dirty="0"/>
          </a:p>
        </p:txBody>
      </p:sp>
      <p:cxnSp>
        <p:nvCxnSpPr>
          <p:cNvPr id="193" name="直接箭头连接符 192"/>
          <p:cNvCxnSpPr>
            <a:stCxn id="180" idx="2"/>
            <a:endCxn id="194" idx="0"/>
          </p:cNvCxnSpPr>
          <p:nvPr/>
        </p:nvCxnSpPr>
        <p:spPr>
          <a:xfrm flipH="1">
            <a:off x="8416569" y="5254488"/>
            <a:ext cx="5239" cy="995995"/>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715482" y="6250483"/>
            <a:ext cx="1402172" cy="379656"/>
          </a:xfrm>
          <a:prstGeom prst="rect">
            <a:avLst/>
          </a:prstGeom>
          <a:solidFill>
            <a:srgbClr val="92D050">
              <a:alpha val="73000"/>
            </a:srgbClr>
          </a:solidFill>
        </p:spPr>
        <p:txBody>
          <a:bodyPr wrap="square">
            <a:spAutoFit/>
          </a:bodyPr>
          <a:lstStyle/>
          <a:p>
            <a:r>
              <a:rPr lang="zh-CN" altLang="en-US" sz="1600" dirty="0"/>
              <a:t>质径积（</a:t>
            </a:r>
            <a:r>
              <a:rPr lang="en-US" altLang="zh-CN" sz="1867" b="1" i="1" dirty="0" err="1">
                <a:solidFill>
                  <a:srgbClr val="FF0000"/>
                </a:solidFill>
                <a:latin typeface="Times New Roman" pitchFamily="18" charset="0"/>
                <a:cs typeface="Times New Roman" pitchFamily="18" charset="0"/>
              </a:rPr>
              <a:t>mr</a:t>
            </a:r>
            <a:r>
              <a:rPr lang="zh-CN" altLang="en-US" sz="1600" dirty="0"/>
              <a:t>）</a:t>
            </a:r>
            <a:endParaRPr lang="zh-CN" altLang="en-US" sz="1600" b="1" i="1" dirty="0">
              <a:solidFill>
                <a:srgbClr val="FF0000"/>
              </a:solidFill>
              <a:latin typeface="Times New Roman" pitchFamily="18" charset="0"/>
              <a:cs typeface="Times New Roman" pitchFamily="18" charset="0"/>
            </a:endParaRPr>
          </a:p>
        </p:txBody>
      </p:sp>
      <p:cxnSp>
        <p:nvCxnSpPr>
          <p:cNvPr id="195" name="直接箭头连接符 194"/>
          <p:cNvCxnSpPr/>
          <p:nvPr/>
        </p:nvCxnSpPr>
        <p:spPr>
          <a:xfrm>
            <a:off x="10557109" y="5937977"/>
            <a:ext cx="0" cy="340731"/>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96" name="矩形 195"/>
          <p:cNvSpPr/>
          <p:nvPr/>
        </p:nvSpPr>
        <p:spPr>
          <a:xfrm>
            <a:off x="9322263" y="6251239"/>
            <a:ext cx="432048" cy="379656"/>
          </a:xfrm>
          <a:prstGeom prst="rect">
            <a:avLst/>
          </a:prstGeom>
          <a:solidFill>
            <a:srgbClr val="92D050">
              <a:alpha val="73000"/>
            </a:srgbClr>
          </a:solidFill>
        </p:spPr>
        <p:txBody>
          <a:bodyPr wrap="square">
            <a:spAutoFit/>
          </a:bodyPr>
          <a:lstStyle/>
          <a:p>
            <a:r>
              <a:rPr lang="en-US" altLang="zh-CN" sz="1867" b="1" i="1" dirty="0">
                <a:solidFill>
                  <a:srgbClr val="FF0000"/>
                </a:solidFill>
                <a:latin typeface="Symbol" pitchFamily="18" charset="2"/>
              </a:rPr>
              <a:t>q</a:t>
            </a:r>
            <a:endParaRPr lang="zh-CN" altLang="en-US" sz="1867" b="1" i="1" dirty="0">
              <a:solidFill>
                <a:srgbClr val="FF0000"/>
              </a:solidFill>
              <a:latin typeface="Symbol" pitchFamily="18" charset="2"/>
            </a:endParaRPr>
          </a:p>
        </p:txBody>
      </p:sp>
      <p:cxnSp>
        <p:nvCxnSpPr>
          <p:cNvPr id="197" name="直接箭头连接符 196"/>
          <p:cNvCxnSpPr/>
          <p:nvPr/>
        </p:nvCxnSpPr>
        <p:spPr>
          <a:xfrm>
            <a:off x="10557112" y="5082668"/>
            <a:ext cx="0" cy="471632"/>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8596221" y="1608151"/>
            <a:ext cx="1273105" cy="379656"/>
          </a:xfrm>
          <a:prstGeom prst="rect">
            <a:avLst/>
          </a:prstGeom>
          <a:ln>
            <a:solidFill>
              <a:srgbClr val="0070C0"/>
            </a:solidFill>
          </a:ln>
        </p:spPr>
        <p:txBody>
          <a:bodyPr wrap="none">
            <a:spAutoFit/>
          </a:bodyPr>
          <a:lstStyle/>
          <a:p>
            <a:r>
              <a:rPr lang="zh-CN" altLang="zh-CN" sz="1867" b="1" dirty="0"/>
              <a:t>振</a:t>
            </a:r>
            <a:r>
              <a:rPr lang="zh-CN" altLang="zh-CN" sz="1867" b="1" dirty="0"/>
              <a:t>传感器</a:t>
            </a:r>
            <a:r>
              <a:rPr lang="en-US" altLang="zh-CN" sz="1867" b="1" dirty="0"/>
              <a:t>2</a:t>
            </a:r>
            <a:endParaRPr lang="zh-CN" altLang="en-US" sz="1867" b="1" dirty="0"/>
          </a:p>
        </p:txBody>
      </p:sp>
      <p:cxnSp>
        <p:nvCxnSpPr>
          <p:cNvPr id="199" name="直接箭头连接符 198"/>
          <p:cNvCxnSpPr/>
          <p:nvPr/>
        </p:nvCxnSpPr>
        <p:spPr>
          <a:xfrm>
            <a:off x="7631585" y="2015167"/>
            <a:ext cx="0" cy="288032"/>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p:nvPr/>
        </p:nvCxnSpPr>
        <p:spPr>
          <a:xfrm>
            <a:off x="9264351" y="2015167"/>
            <a:ext cx="0" cy="288032"/>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p:nvPr/>
        </p:nvCxnSpPr>
        <p:spPr>
          <a:xfrm flipH="1">
            <a:off x="7631587" y="2287598"/>
            <a:ext cx="1632765" cy="1"/>
          </a:xfrm>
          <a:prstGeom prst="straightConnector1">
            <a:avLst/>
          </a:prstGeom>
          <a:ln w="15875">
            <a:solidFill>
              <a:srgbClr val="040CAC"/>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p:nvPr/>
        </p:nvCxnSpPr>
        <p:spPr>
          <a:xfrm flipH="1">
            <a:off x="9730506" y="6470319"/>
            <a:ext cx="394559" cy="0"/>
          </a:xfrm>
          <a:prstGeom prst="straightConnector1">
            <a:avLst/>
          </a:prstGeom>
          <a:ln w="15875">
            <a:solidFill>
              <a:srgbClr val="040CAC"/>
            </a:solidFill>
            <a:tailEnd type="triangle" w="med" len="lg"/>
          </a:ln>
        </p:spPr>
        <p:style>
          <a:lnRef idx="1">
            <a:schemeClr val="accent1"/>
          </a:lnRef>
          <a:fillRef idx="0">
            <a:schemeClr val="accent1"/>
          </a:fillRef>
          <a:effectRef idx="0">
            <a:schemeClr val="accent1"/>
          </a:effectRef>
          <a:fontRef idx="minor">
            <a:schemeClr val="tx1"/>
          </a:fontRef>
        </p:style>
      </p:cxnSp>
      <p:sp>
        <p:nvSpPr>
          <p:cNvPr id="203" name="标题 1"/>
          <p:cNvSpPr txBox="1">
            <a:spLocks/>
          </p:cNvSpPr>
          <p:nvPr/>
        </p:nvSpPr>
        <p:spPr bwMode="auto">
          <a:xfrm>
            <a:off x="160768" y="772735"/>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a:t>转子的</a:t>
            </a:r>
            <a:r>
              <a:rPr lang="zh-CN" altLang="en-US" sz="2800" b="1" dirty="0"/>
              <a:t>动</a:t>
            </a:r>
            <a:r>
              <a:rPr lang="zh-CN" altLang="en-US" sz="2800" b="1" dirty="0"/>
              <a:t>平衡试验</a:t>
            </a:r>
            <a:endParaRPr lang="zh-CN" altLang="en-US" sz="2800" b="1" dirty="0"/>
          </a:p>
          <a:p>
            <a:pPr eaLnBrk="1" hangingPunct="1"/>
            <a:endParaRPr lang="zh-CN" altLang="en-US" sz="2800" b="1" dirty="0"/>
          </a:p>
        </p:txBody>
      </p:sp>
      <p:sp>
        <p:nvSpPr>
          <p:cNvPr id="204"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转子动平衡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40419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3000"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repeatCount="3000"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repeatCount="3000" fill="hold" grpId="0" nodeType="with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fade">
                                      <p:cBhvr>
                                        <p:cTn id="13" dur="500"/>
                                        <p:tgtEl>
                                          <p:spTgt spid="172"/>
                                        </p:tgtEl>
                                      </p:cBhvr>
                                    </p:animEffect>
                                  </p:childTnLst>
                                </p:cTn>
                              </p:par>
                              <p:par>
                                <p:cTn id="14" presetID="10" presetClass="entr" presetSubtype="0" repeatCount="3000" fill="hold" grpId="0" nodeType="withEffect">
                                  <p:stCondLst>
                                    <p:cond delay="0"/>
                                  </p:stCondLst>
                                  <p:childTnLst>
                                    <p:set>
                                      <p:cBhvr>
                                        <p:cTn id="15" dur="1" fill="hold">
                                          <p:stCondLst>
                                            <p:cond delay="0"/>
                                          </p:stCondLst>
                                        </p:cTn>
                                        <p:tgtEl>
                                          <p:spTgt spid="198"/>
                                        </p:tgtEl>
                                        <p:attrNameLst>
                                          <p:attrName>style.visibility</p:attrName>
                                        </p:attrNameLst>
                                      </p:cBhvr>
                                      <p:to>
                                        <p:strVal val="visible"/>
                                      </p:to>
                                    </p:set>
                                    <p:animEffect transition="in" filter="fade">
                                      <p:cBhvr>
                                        <p:cTn id="16" dur="500"/>
                                        <p:tgtEl>
                                          <p:spTgt spid="198"/>
                                        </p:tgtEl>
                                      </p:cBhvr>
                                    </p:animEffect>
                                  </p:childTnLst>
                                </p:cTn>
                              </p:par>
                              <p:par>
                                <p:cTn id="17" presetID="10" presetClass="entr" presetSubtype="0" repeatCount="300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500"/>
                                        <p:tgtEl>
                                          <p:spTgt spid="126"/>
                                        </p:tgtEl>
                                      </p:cBhvr>
                                    </p:animEffect>
                                  </p:childTnLst>
                                </p:cTn>
                              </p:par>
                              <p:par>
                                <p:cTn id="20" presetID="10" presetClass="entr" presetSubtype="0" repeatCount="300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gtEl>
                                        <p:attrNameLst>
                                          <p:attrName>style.visibility</p:attrName>
                                        </p:attrNameLst>
                                      </p:cBhvr>
                                      <p:to>
                                        <p:strVal val="visible"/>
                                      </p:to>
                                    </p:set>
                                    <p:animEffect transition="in" filter="fade">
                                      <p:cBhvr>
                                        <p:cTn id="27" dur="500"/>
                                        <p:tgtEl>
                                          <p:spTgt spid="199"/>
                                        </p:tgtEl>
                                      </p:cBhvr>
                                    </p:animEffect>
                                  </p:childTnLst>
                                </p:cTn>
                              </p:par>
                              <p:par>
                                <p:cTn id="28" presetID="10" presetClass="entr" presetSubtype="0" fill="hold" nodeType="withEffect">
                                  <p:stCondLst>
                                    <p:cond delay="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nodeType="with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fade">
                                      <p:cBhvr>
                                        <p:cTn id="33" dur="500"/>
                                        <p:tgtEl>
                                          <p:spTgt spid="174"/>
                                        </p:tgtEl>
                                      </p:cBhvr>
                                    </p:animEffect>
                                  </p:childTnLst>
                                </p:cTn>
                              </p:par>
                              <p:par>
                                <p:cTn id="34" presetID="10" presetClass="entr" presetSubtype="0" fill="hold" nodeType="with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fade">
                                      <p:cBhvr>
                                        <p:cTn id="36" dur="500"/>
                                        <p:tgtEl>
                                          <p:spTgt spid="20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5"/>
                                        </p:tgtEl>
                                        <p:attrNameLst>
                                          <p:attrName>style.visibility</p:attrName>
                                        </p:attrNameLst>
                                      </p:cBhvr>
                                      <p:to>
                                        <p:strVal val="visible"/>
                                      </p:to>
                                    </p:set>
                                    <p:animEffect transition="in" filter="fade">
                                      <p:cBhvr>
                                        <p:cTn id="39" dur="500"/>
                                        <p:tgtEl>
                                          <p:spTgt spid="17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repeatCount="3000" fill="hold" grpId="0" nodeType="clickEffect">
                                  <p:stCondLst>
                                    <p:cond delay="0"/>
                                  </p:stCondLst>
                                  <p:childTnLst>
                                    <p:set>
                                      <p:cBhvr>
                                        <p:cTn id="43" dur="1" fill="hold">
                                          <p:stCondLst>
                                            <p:cond delay="0"/>
                                          </p:stCondLst>
                                        </p:cTn>
                                        <p:tgtEl>
                                          <p:spTgt spid="173"/>
                                        </p:tgtEl>
                                        <p:attrNameLst>
                                          <p:attrName>style.visibility</p:attrName>
                                        </p:attrNameLst>
                                      </p:cBhvr>
                                      <p:to>
                                        <p:strVal val="visible"/>
                                      </p:to>
                                    </p:set>
                                    <p:animEffect transition="in" filter="fade">
                                      <p:cBhvr>
                                        <p:cTn id="44" dur="500"/>
                                        <p:tgtEl>
                                          <p:spTgt spid="173"/>
                                        </p:tgtEl>
                                      </p:cBhvr>
                                    </p:animEffect>
                                  </p:childTnLst>
                                </p:cTn>
                              </p:par>
                              <p:par>
                                <p:cTn id="45" presetID="10" presetClass="entr" presetSubtype="0" repeatCount="3000" fill="hold" grpId="0" nodeType="with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fade">
                                      <p:cBhvr>
                                        <p:cTn id="47" dur="500"/>
                                        <p:tgtEl>
                                          <p:spTgt spid="163"/>
                                        </p:tgtEl>
                                      </p:cBhvr>
                                    </p:animEffect>
                                  </p:childTnLst>
                                </p:cTn>
                              </p:par>
                              <p:par>
                                <p:cTn id="48" presetID="10" presetClass="entr" presetSubtype="0" repeatCount="3000" fill="hold" grpId="0" nodeType="with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6"/>
                                        </p:tgtEl>
                                        <p:attrNameLst>
                                          <p:attrName>style.visibility</p:attrName>
                                        </p:attrNameLst>
                                      </p:cBhvr>
                                      <p:to>
                                        <p:strVal val="visible"/>
                                      </p:to>
                                    </p:set>
                                    <p:animEffect transition="in" filter="fade">
                                      <p:cBhvr>
                                        <p:cTn id="55" dur="500"/>
                                        <p:tgtEl>
                                          <p:spTgt spid="17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fade">
                                      <p:cBhvr>
                                        <p:cTn id="58" dur="500"/>
                                        <p:tgtEl>
                                          <p:spTgt spid="17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repeatCount="3000" fill="hold" grpId="0" nodeType="clickEffect">
                                  <p:stCondLst>
                                    <p:cond delay="0"/>
                                  </p:stCondLst>
                                  <p:childTnLst>
                                    <p:set>
                                      <p:cBhvr>
                                        <p:cTn id="62" dur="1" fill="hold">
                                          <p:stCondLst>
                                            <p:cond delay="0"/>
                                          </p:stCondLst>
                                        </p:cTn>
                                        <p:tgtEl>
                                          <p:spTgt spid="178"/>
                                        </p:tgtEl>
                                        <p:attrNameLst>
                                          <p:attrName>style.visibility</p:attrName>
                                        </p:attrNameLst>
                                      </p:cBhvr>
                                      <p:to>
                                        <p:strVal val="visible"/>
                                      </p:to>
                                    </p:set>
                                    <p:animEffect transition="in" filter="fade">
                                      <p:cBhvr>
                                        <p:cTn id="63" dur="500"/>
                                        <p:tgtEl>
                                          <p:spTgt spid="178"/>
                                        </p:tgtEl>
                                      </p:cBhvr>
                                    </p:animEffect>
                                  </p:childTnLst>
                                </p:cTn>
                              </p:par>
                              <p:par>
                                <p:cTn id="64" presetID="10" presetClass="entr" presetSubtype="0" repeatCount="3000" fill="hold" grpId="0" nodeType="withEffect">
                                  <p:stCondLst>
                                    <p:cond delay="0"/>
                                  </p:stCondLst>
                                  <p:childTnLst>
                                    <p:set>
                                      <p:cBhvr>
                                        <p:cTn id="65" dur="1" fill="hold">
                                          <p:stCondLst>
                                            <p:cond delay="0"/>
                                          </p:stCondLst>
                                        </p:cTn>
                                        <p:tgtEl>
                                          <p:spTgt spid="164"/>
                                        </p:tgtEl>
                                        <p:attrNameLst>
                                          <p:attrName>style.visibility</p:attrName>
                                        </p:attrNameLst>
                                      </p:cBhvr>
                                      <p:to>
                                        <p:strVal val="visible"/>
                                      </p:to>
                                    </p:set>
                                    <p:animEffect transition="in" filter="fade">
                                      <p:cBhvr>
                                        <p:cTn id="66" dur="500"/>
                                        <p:tgtEl>
                                          <p:spTgt spid="164"/>
                                        </p:tgtEl>
                                      </p:cBhvr>
                                    </p:animEffect>
                                  </p:childTnLst>
                                </p:cTn>
                              </p:par>
                              <p:par>
                                <p:cTn id="67" presetID="10" presetClass="entr" presetSubtype="0" repeatCount="3000" fill="hold" grpId="0"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500"/>
                                        <p:tgtEl>
                                          <p:spTgt spid="1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79"/>
                                        </p:tgtEl>
                                        <p:attrNameLst>
                                          <p:attrName>style.visibility</p:attrName>
                                        </p:attrNameLst>
                                      </p:cBhvr>
                                      <p:to>
                                        <p:strVal val="visible"/>
                                      </p:to>
                                    </p:set>
                                    <p:animEffect transition="in" filter="fade">
                                      <p:cBhvr>
                                        <p:cTn id="74" dur="500"/>
                                        <p:tgtEl>
                                          <p:spTgt spid="17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repeatCount="3000" fill="hold" grpId="0" nodeType="clickEffect">
                                  <p:stCondLst>
                                    <p:cond delay="0"/>
                                  </p:stCondLst>
                                  <p:childTnLst>
                                    <p:set>
                                      <p:cBhvr>
                                        <p:cTn id="78" dur="1" fill="hold">
                                          <p:stCondLst>
                                            <p:cond delay="0"/>
                                          </p:stCondLst>
                                        </p:cTn>
                                        <p:tgtEl>
                                          <p:spTgt spid="165"/>
                                        </p:tgtEl>
                                        <p:attrNameLst>
                                          <p:attrName>style.visibility</p:attrName>
                                        </p:attrNameLst>
                                      </p:cBhvr>
                                      <p:to>
                                        <p:strVal val="visible"/>
                                      </p:to>
                                    </p:set>
                                    <p:animEffect transition="in" filter="fade">
                                      <p:cBhvr>
                                        <p:cTn id="79" dur="500"/>
                                        <p:tgtEl>
                                          <p:spTgt spid="165"/>
                                        </p:tgtEl>
                                      </p:cBhvr>
                                    </p:animEffect>
                                  </p:childTnLst>
                                </p:cTn>
                              </p:par>
                              <p:par>
                                <p:cTn id="80" presetID="10" presetClass="entr" presetSubtype="0" repeatCount="3000" fill="hold" grpId="0" nodeType="withEffect">
                                  <p:stCondLst>
                                    <p:cond delay="0"/>
                                  </p:stCondLst>
                                  <p:childTnLst>
                                    <p:set>
                                      <p:cBhvr>
                                        <p:cTn id="81" dur="1" fill="hold">
                                          <p:stCondLst>
                                            <p:cond delay="0"/>
                                          </p:stCondLst>
                                        </p:cTn>
                                        <p:tgtEl>
                                          <p:spTgt spid="180"/>
                                        </p:tgtEl>
                                        <p:attrNameLst>
                                          <p:attrName>style.visibility</p:attrName>
                                        </p:attrNameLst>
                                      </p:cBhvr>
                                      <p:to>
                                        <p:strVal val="visible"/>
                                      </p:to>
                                    </p:set>
                                    <p:animEffect transition="in" filter="fade">
                                      <p:cBhvr>
                                        <p:cTn id="82" dur="500"/>
                                        <p:tgtEl>
                                          <p:spTgt spid="180"/>
                                        </p:tgtEl>
                                      </p:cBhvr>
                                    </p:animEffect>
                                  </p:childTnLst>
                                </p:cTn>
                              </p:par>
                              <p:par>
                                <p:cTn id="83" presetID="10" presetClass="entr" presetSubtype="0" repeatCount="3000"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fade">
                                      <p:cBhvr>
                                        <p:cTn id="85" dur="500"/>
                                        <p:tgtEl>
                                          <p:spTgt spid="13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3"/>
                                        </p:tgtEl>
                                        <p:attrNameLst>
                                          <p:attrName>style.visibility</p:attrName>
                                        </p:attrNameLst>
                                      </p:cBhvr>
                                      <p:to>
                                        <p:strVal val="visible"/>
                                      </p:to>
                                    </p:set>
                                    <p:animEffect transition="in" filter="fade">
                                      <p:cBhvr>
                                        <p:cTn id="90" dur="500"/>
                                        <p:tgtEl>
                                          <p:spTgt spid="19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94"/>
                                        </p:tgtEl>
                                        <p:attrNameLst>
                                          <p:attrName>style.visibility</p:attrName>
                                        </p:attrNameLst>
                                      </p:cBhvr>
                                      <p:to>
                                        <p:strVal val="visible"/>
                                      </p:to>
                                    </p:set>
                                    <p:animEffect transition="in" filter="fade">
                                      <p:cBhvr>
                                        <p:cTn id="93" dur="500"/>
                                        <p:tgtEl>
                                          <p:spTgt spid="19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81"/>
                                        </p:tgtEl>
                                        <p:attrNameLst>
                                          <p:attrName>style.visibility</p:attrName>
                                        </p:attrNameLst>
                                      </p:cBhvr>
                                      <p:to>
                                        <p:strVal val="visible"/>
                                      </p:to>
                                    </p:set>
                                    <p:animEffect transition="in" filter="fade">
                                      <p:cBhvr>
                                        <p:cTn id="98" dur="500"/>
                                        <p:tgtEl>
                                          <p:spTgt spid="18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5"/>
                                        </p:tgtEl>
                                        <p:attrNameLst>
                                          <p:attrName>style.visibility</p:attrName>
                                        </p:attrNameLst>
                                      </p:cBhvr>
                                      <p:to>
                                        <p:strVal val="visible"/>
                                      </p:to>
                                    </p:set>
                                    <p:animEffect transition="in" filter="fade">
                                      <p:cBhvr>
                                        <p:cTn id="101" dur="500"/>
                                        <p:tgtEl>
                                          <p:spTgt spid="18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repeatCount="3000" fill="hold" grpId="0" nodeType="clickEffect">
                                  <p:stCondLst>
                                    <p:cond delay="0"/>
                                  </p:stCondLst>
                                  <p:childTnLst>
                                    <p:set>
                                      <p:cBhvr>
                                        <p:cTn id="105" dur="1" fill="hold">
                                          <p:stCondLst>
                                            <p:cond delay="0"/>
                                          </p:stCondLst>
                                        </p:cTn>
                                        <p:tgtEl>
                                          <p:spTgt spid="182"/>
                                        </p:tgtEl>
                                        <p:attrNameLst>
                                          <p:attrName>style.visibility</p:attrName>
                                        </p:attrNameLst>
                                      </p:cBhvr>
                                      <p:to>
                                        <p:strVal val="visible"/>
                                      </p:to>
                                    </p:set>
                                    <p:animEffect transition="in" filter="fade">
                                      <p:cBhvr>
                                        <p:cTn id="106" dur="500"/>
                                        <p:tgtEl>
                                          <p:spTgt spid="182"/>
                                        </p:tgtEl>
                                      </p:cBhvr>
                                    </p:animEffect>
                                  </p:childTnLst>
                                </p:cTn>
                              </p:par>
                              <p:par>
                                <p:cTn id="107" presetID="10" presetClass="entr" presetSubtype="0" repeatCount="3000" fill="hold" grpId="0" nodeType="withEffect">
                                  <p:stCondLst>
                                    <p:cond delay="0"/>
                                  </p:stCondLst>
                                  <p:childTnLst>
                                    <p:set>
                                      <p:cBhvr>
                                        <p:cTn id="108" dur="1" fill="hold">
                                          <p:stCondLst>
                                            <p:cond delay="0"/>
                                          </p:stCondLst>
                                        </p:cTn>
                                        <p:tgtEl>
                                          <p:spTgt spid="166"/>
                                        </p:tgtEl>
                                        <p:attrNameLst>
                                          <p:attrName>style.visibility</p:attrName>
                                        </p:attrNameLst>
                                      </p:cBhvr>
                                      <p:to>
                                        <p:strVal val="visible"/>
                                      </p:to>
                                    </p:set>
                                    <p:animEffect transition="in" filter="fade">
                                      <p:cBhvr>
                                        <p:cTn id="109" dur="500"/>
                                        <p:tgtEl>
                                          <p:spTgt spid="166"/>
                                        </p:tgtEl>
                                      </p:cBhvr>
                                    </p:animEffect>
                                  </p:childTnLst>
                                </p:cTn>
                              </p:par>
                              <p:par>
                                <p:cTn id="110" presetID="10" presetClass="entr" presetSubtype="0" repeatCount="3000" fill="hold" grpId="0" nodeType="withEffect">
                                  <p:stCondLst>
                                    <p:cond delay="0"/>
                                  </p:stCondLst>
                                  <p:childTnLst>
                                    <p:set>
                                      <p:cBhvr>
                                        <p:cTn id="111" dur="1" fill="hold">
                                          <p:stCondLst>
                                            <p:cond delay="0"/>
                                          </p:stCondLst>
                                        </p:cTn>
                                        <p:tgtEl>
                                          <p:spTgt spid="134"/>
                                        </p:tgtEl>
                                        <p:attrNameLst>
                                          <p:attrName>style.visibility</p:attrName>
                                        </p:attrNameLst>
                                      </p:cBhvr>
                                      <p:to>
                                        <p:strVal val="visible"/>
                                      </p:to>
                                    </p:set>
                                    <p:animEffect transition="in" filter="fade">
                                      <p:cBhvr>
                                        <p:cTn id="112" dur="500"/>
                                        <p:tgtEl>
                                          <p:spTgt spid="13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animEffect transition="in" filter="fade">
                                      <p:cBhvr>
                                        <p:cTn id="117" dur="500"/>
                                        <p:tgtEl>
                                          <p:spTgt spid="18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repeatCount="3000" fill="hold" grpId="0" nodeType="clickEffect">
                                  <p:stCondLst>
                                    <p:cond delay="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500"/>
                                        <p:tgtEl>
                                          <p:spTgt spid="183"/>
                                        </p:tgtEl>
                                      </p:cBhvr>
                                    </p:animEffect>
                                  </p:childTnLst>
                                </p:cTn>
                              </p:par>
                              <p:par>
                                <p:cTn id="123" presetID="10" presetClass="entr" presetSubtype="0" repeatCount="3000" fill="hold" grpId="0" nodeType="withEffect">
                                  <p:stCondLst>
                                    <p:cond delay="0"/>
                                  </p:stCondLst>
                                  <p:childTnLst>
                                    <p:set>
                                      <p:cBhvr>
                                        <p:cTn id="124" dur="1" fill="hold">
                                          <p:stCondLst>
                                            <p:cond delay="0"/>
                                          </p:stCondLst>
                                        </p:cTn>
                                        <p:tgtEl>
                                          <p:spTgt spid="168"/>
                                        </p:tgtEl>
                                        <p:attrNameLst>
                                          <p:attrName>style.visibility</p:attrName>
                                        </p:attrNameLst>
                                      </p:cBhvr>
                                      <p:to>
                                        <p:strVal val="visible"/>
                                      </p:to>
                                    </p:set>
                                    <p:animEffect transition="in" filter="fade">
                                      <p:cBhvr>
                                        <p:cTn id="125" dur="500"/>
                                        <p:tgtEl>
                                          <p:spTgt spid="168"/>
                                        </p:tgtEl>
                                      </p:cBhvr>
                                    </p:animEffect>
                                  </p:childTnLst>
                                </p:cTn>
                              </p:par>
                              <p:par>
                                <p:cTn id="126" presetID="10" presetClass="entr" presetSubtype="0" repeatCount="3000" fill="hold" grpId="1" nodeType="withEffect">
                                  <p:stCondLst>
                                    <p:cond delay="0"/>
                                  </p:stCondLst>
                                  <p:childTnLst>
                                    <p:set>
                                      <p:cBhvr>
                                        <p:cTn id="127" dur="1" fill="hold">
                                          <p:stCondLst>
                                            <p:cond delay="0"/>
                                          </p:stCondLst>
                                        </p:cTn>
                                        <p:tgtEl>
                                          <p:spTgt spid="136"/>
                                        </p:tgtEl>
                                        <p:attrNameLst>
                                          <p:attrName>style.visibility</p:attrName>
                                        </p:attrNameLst>
                                      </p:cBhvr>
                                      <p:to>
                                        <p:strVal val="visible"/>
                                      </p:to>
                                    </p:set>
                                    <p:animEffect transition="in" filter="fade">
                                      <p:cBhvr>
                                        <p:cTn id="128" dur="500"/>
                                        <p:tgtEl>
                                          <p:spTgt spid="136"/>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repeatCount="3000" fill="hold" grpId="0" nodeType="clickEffect">
                                  <p:stCondLst>
                                    <p:cond delay="0"/>
                                  </p:stCondLst>
                                  <p:childTnLst>
                                    <p:set>
                                      <p:cBhvr>
                                        <p:cTn id="132" dur="1" fill="hold">
                                          <p:stCondLst>
                                            <p:cond delay="0"/>
                                          </p:stCondLst>
                                        </p:cTn>
                                        <p:tgtEl>
                                          <p:spTgt spid="169"/>
                                        </p:tgtEl>
                                        <p:attrNameLst>
                                          <p:attrName>style.visibility</p:attrName>
                                        </p:attrNameLst>
                                      </p:cBhvr>
                                      <p:to>
                                        <p:strVal val="visible"/>
                                      </p:to>
                                    </p:set>
                                    <p:animEffect transition="in" filter="fade">
                                      <p:cBhvr>
                                        <p:cTn id="133" dur="500"/>
                                        <p:tgtEl>
                                          <p:spTgt spid="169"/>
                                        </p:tgtEl>
                                      </p:cBhvr>
                                    </p:animEffect>
                                  </p:childTnLst>
                                </p:cTn>
                              </p:par>
                              <p:par>
                                <p:cTn id="134" presetID="10" presetClass="entr" presetSubtype="0" repeatCount="3000" fill="hold" grpId="0" nodeType="withEffect">
                                  <p:stCondLst>
                                    <p:cond delay="0"/>
                                  </p:stCondLst>
                                  <p:childTnLst>
                                    <p:set>
                                      <p:cBhvr>
                                        <p:cTn id="135" dur="1" fill="hold">
                                          <p:stCondLst>
                                            <p:cond delay="0"/>
                                          </p:stCondLst>
                                        </p:cTn>
                                        <p:tgtEl>
                                          <p:spTgt spid="188"/>
                                        </p:tgtEl>
                                        <p:attrNameLst>
                                          <p:attrName>style.visibility</p:attrName>
                                        </p:attrNameLst>
                                      </p:cBhvr>
                                      <p:to>
                                        <p:strVal val="visible"/>
                                      </p:to>
                                    </p:set>
                                    <p:animEffect transition="in" filter="fade">
                                      <p:cBhvr>
                                        <p:cTn id="136" dur="500"/>
                                        <p:tgtEl>
                                          <p:spTgt spid="188"/>
                                        </p:tgtEl>
                                      </p:cBhvr>
                                    </p:animEffect>
                                  </p:childTnLst>
                                </p:cTn>
                              </p:par>
                              <p:par>
                                <p:cTn id="137" presetID="10" presetClass="entr" presetSubtype="0" repeatCount="3000" fill="hold" grpId="0" nodeType="withEffect">
                                  <p:stCondLst>
                                    <p:cond delay="0"/>
                                  </p:stCondLst>
                                  <p:childTnLst>
                                    <p:set>
                                      <p:cBhvr>
                                        <p:cTn id="138" dur="1" fill="hold">
                                          <p:stCondLst>
                                            <p:cond delay="0"/>
                                          </p:stCondLst>
                                        </p:cTn>
                                        <p:tgtEl>
                                          <p:spTgt spid="139"/>
                                        </p:tgtEl>
                                        <p:attrNameLst>
                                          <p:attrName>style.visibility</p:attrName>
                                        </p:attrNameLst>
                                      </p:cBhvr>
                                      <p:to>
                                        <p:strVal val="visible"/>
                                      </p:to>
                                    </p:set>
                                    <p:animEffect transition="in" filter="fade">
                                      <p:cBhvr>
                                        <p:cTn id="139" dur="500"/>
                                        <p:tgtEl>
                                          <p:spTgt spid="139"/>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90"/>
                                        </p:tgtEl>
                                        <p:attrNameLst>
                                          <p:attrName>style.visibility</p:attrName>
                                        </p:attrNameLst>
                                      </p:cBhvr>
                                      <p:to>
                                        <p:strVal val="visible"/>
                                      </p:to>
                                    </p:set>
                                    <p:animEffect transition="in" filter="fade">
                                      <p:cBhvr>
                                        <p:cTn id="144" dur="500"/>
                                        <p:tgtEl>
                                          <p:spTgt spid="190"/>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repeatCount="3000" fill="hold" grpId="0" nodeType="clickEffect">
                                  <p:stCondLst>
                                    <p:cond delay="0"/>
                                  </p:stCondLst>
                                  <p:childTnLst>
                                    <p:set>
                                      <p:cBhvr>
                                        <p:cTn id="148" dur="1" fill="hold">
                                          <p:stCondLst>
                                            <p:cond delay="0"/>
                                          </p:stCondLst>
                                        </p:cTn>
                                        <p:tgtEl>
                                          <p:spTgt spid="189"/>
                                        </p:tgtEl>
                                        <p:attrNameLst>
                                          <p:attrName>style.visibility</p:attrName>
                                        </p:attrNameLst>
                                      </p:cBhvr>
                                      <p:to>
                                        <p:strVal val="visible"/>
                                      </p:to>
                                    </p:set>
                                    <p:animEffect transition="in" filter="fade">
                                      <p:cBhvr>
                                        <p:cTn id="149" dur="500"/>
                                        <p:tgtEl>
                                          <p:spTgt spid="189"/>
                                        </p:tgtEl>
                                      </p:cBhvr>
                                    </p:animEffect>
                                  </p:childTnLst>
                                </p:cTn>
                              </p:par>
                              <p:par>
                                <p:cTn id="150" presetID="10" presetClass="entr" presetSubtype="0" repeatCount="3000" fill="hold" grpId="0" nodeType="withEffect">
                                  <p:stCondLst>
                                    <p:cond delay="0"/>
                                  </p:stCondLst>
                                  <p:childTnLst>
                                    <p:set>
                                      <p:cBhvr>
                                        <p:cTn id="151" dur="1" fill="hold">
                                          <p:stCondLst>
                                            <p:cond delay="0"/>
                                          </p:stCondLst>
                                        </p:cTn>
                                        <p:tgtEl>
                                          <p:spTgt spid="170"/>
                                        </p:tgtEl>
                                        <p:attrNameLst>
                                          <p:attrName>style.visibility</p:attrName>
                                        </p:attrNameLst>
                                      </p:cBhvr>
                                      <p:to>
                                        <p:strVal val="visible"/>
                                      </p:to>
                                    </p:set>
                                    <p:animEffect transition="in" filter="fade">
                                      <p:cBhvr>
                                        <p:cTn id="152" dur="500"/>
                                        <p:tgtEl>
                                          <p:spTgt spid="170"/>
                                        </p:tgtEl>
                                      </p:cBhvr>
                                    </p:animEffect>
                                  </p:childTnLst>
                                </p:cTn>
                              </p:par>
                              <p:par>
                                <p:cTn id="153" presetID="10" presetClass="entr" presetSubtype="0" repeatCount="3000" fill="hold" grpId="0" nodeType="withEffect">
                                  <p:stCondLst>
                                    <p:cond delay="0"/>
                                  </p:stCondLst>
                                  <p:childTnLst>
                                    <p:set>
                                      <p:cBhvr>
                                        <p:cTn id="154" dur="1" fill="hold">
                                          <p:stCondLst>
                                            <p:cond delay="0"/>
                                          </p:stCondLst>
                                        </p:cTn>
                                        <p:tgtEl>
                                          <p:spTgt spid="138"/>
                                        </p:tgtEl>
                                        <p:attrNameLst>
                                          <p:attrName>style.visibility</p:attrName>
                                        </p:attrNameLst>
                                      </p:cBhvr>
                                      <p:to>
                                        <p:strVal val="visible"/>
                                      </p:to>
                                    </p:set>
                                    <p:animEffect transition="in" filter="fade">
                                      <p:cBhvr>
                                        <p:cTn id="155" dur="500"/>
                                        <p:tgtEl>
                                          <p:spTgt spid="13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186"/>
                                        </p:tgtEl>
                                        <p:attrNameLst>
                                          <p:attrName>style.visibility</p:attrName>
                                        </p:attrNameLst>
                                      </p:cBhvr>
                                      <p:to>
                                        <p:strVal val="visible"/>
                                      </p:to>
                                    </p:set>
                                    <p:animEffect transition="in" filter="fade">
                                      <p:cBhvr>
                                        <p:cTn id="160" dur="500"/>
                                        <p:tgtEl>
                                          <p:spTgt spid="18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87"/>
                                        </p:tgtEl>
                                        <p:attrNameLst>
                                          <p:attrName>style.visibility</p:attrName>
                                        </p:attrNameLst>
                                      </p:cBhvr>
                                      <p:to>
                                        <p:strVal val="visible"/>
                                      </p:to>
                                    </p:set>
                                    <p:animEffect transition="in" filter="fade">
                                      <p:cBhvr>
                                        <p:cTn id="163" dur="500"/>
                                        <p:tgtEl>
                                          <p:spTgt spid="187"/>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repeatCount="3000" fill="hold" grpId="1" nodeType="clickEffect">
                                  <p:stCondLst>
                                    <p:cond delay="0"/>
                                  </p:stCondLst>
                                  <p:childTnLst>
                                    <p:set>
                                      <p:cBhvr>
                                        <p:cTn id="167" dur="1" fill="hold">
                                          <p:stCondLst>
                                            <p:cond delay="0"/>
                                          </p:stCondLst>
                                        </p:cTn>
                                        <p:tgtEl>
                                          <p:spTgt spid="183"/>
                                        </p:tgtEl>
                                        <p:attrNameLst>
                                          <p:attrName>style.visibility</p:attrName>
                                        </p:attrNameLst>
                                      </p:cBhvr>
                                      <p:to>
                                        <p:strVal val="visible"/>
                                      </p:to>
                                    </p:set>
                                    <p:animEffect transition="in" filter="fade">
                                      <p:cBhvr>
                                        <p:cTn id="168" dur="500"/>
                                        <p:tgtEl>
                                          <p:spTgt spid="183"/>
                                        </p:tgtEl>
                                      </p:cBhvr>
                                    </p:animEffect>
                                  </p:childTnLst>
                                </p:cTn>
                              </p:par>
                              <p:par>
                                <p:cTn id="169" presetID="10" presetClass="entr" presetSubtype="0" repeatCount="3000" fill="hold" grpId="1" nodeType="withEffect">
                                  <p:stCondLst>
                                    <p:cond delay="0"/>
                                  </p:stCondLst>
                                  <p:childTnLst>
                                    <p:set>
                                      <p:cBhvr>
                                        <p:cTn id="170" dur="1" fill="hold">
                                          <p:stCondLst>
                                            <p:cond delay="0"/>
                                          </p:stCondLst>
                                        </p:cTn>
                                        <p:tgtEl>
                                          <p:spTgt spid="168"/>
                                        </p:tgtEl>
                                        <p:attrNameLst>
                                          <p:attrName>style.visibility</p:attrName>
                                        </p:attrNameLst>
                                      </p:cBhvr>
                                      <p:to>
                                        <p:strVal val="visible"/>
                                      </p:to>
                                    </p:set>
                                    <p:animEffect transition="in" filter="fade">
                                      <p:cBhvr>
                                        <p:cTn id="171" dur="500"/>
                                        <p:tgtEl>
                                          <p:spTgt spid="168"/>
                                        </p:tgtEl>
                                      </p:cBhvr>
                                    </p:animEffect>
                                  </p:childTnLst>
                                </p:cTn>
                              </p:par>
                              <p:par>
                                <p:cTn id="172" presetID="10" presetClass="entr" presetSubtype="0" repeatCount="3000" fill="hold" grpId="0" nodeType="withEffect">
                                  <p:stCondLst>
                                    <p:cond delay="0"/>
                                  </p:stCondLst>
                                  <p:childTnLst>
                                    <p:set>
                                      <p:cBhvr>
                                        <p:cTn id="173" dur="1" fill="hold">
                                          <p:stCondLst>
                                            <p:cond delay="0"/>
                                          </p:stCondLst>
                                        </p:cTn>
                                        <p:tgtEl>
                                          <p:spTgt spid="136"/>
                                        </p:tgtEl>
                                        <p:attrNameLst>
                                          <p:attrName>style.visibility</p:attrName>
                                        </p:attrNameLst>
                                      </p:cBhvr>
                                      <p:to>
                                        <p:strVal val="visible"/>
                                      </p:to>
                                    </p:set>
                                    <p:animEffect transition="in" filter="fade">
                                      <p:cBhvr>
                                        <p:cTn id="174" dur="500"/>
                                        <p:tgtEl>
                                          <p:spTgt spid="136"/>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97"/>
                                        </p:tgtEl>
                                        <p:attrNameLst>
                                          <p:attrName>style.visibility</p:attrName>
                                        </p:attrNameLst>
                                      </p:cBhvr>
                                      <p:to>
                                        <p:strVal val="visible"/>
                                      </p:to>
                                    </p:set>
                                    <p:animEffect transition="in" filter="fade">
                                      <p:cBhvr>
                                        <p:cTn id="179" dur="500"/>
                                        <p:tgtEl>
                                          <p:spTgt spid="197"/>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repeatCount="3000" fill="hold" grpId="0" nodeType="clickEffect">
                                  <p:stCondLst>
                                    <p:cond delay="0"/>
                                  </p:stCondLst>
                                  <p:childTnLst>
                                    <p:set>
                                      <p:cBhvr>
                                        <p:cTn id="183" dur="1" fill="hold">
                                          <p:stCondLst>
                                            <p:cond delay="0"/>
                                          </p:stCondLst>
                                        </p:cTn>
                                        <p:tgtEl>
                                          <p:spTgt spid="191"/>
                                        </p:tgtEl>
                                        <p:attrNameLst>
                                          <p:attrName>style.visibility</p:attrName>
                                        </p:attrNameLst>
                                      </p:cBhvr>
                                      <p:to>
                                        <p:strVal val="visible"/>
                                      </p:to>
                                    </p:set>
                                    <p:animEffect transition="in" filter="fade">
                                      <p:cBhvr>
                                        <p:cTn id="184" dur="500"/>
                                        <p:tgtEl>
                                          <p:spTgt spid="191"/>
                                        </p:tgtEl>
                                      </p:cBhvr>
                                    </p:animEffect>
                                  </p:childTnLst>
                                </p:cTn>
                              </p:par>
                              <p:par>
                                <p:cTn id="185" presetID="10" presetClass="entr" presetSubtype="0" repeatCount="3000" fill="hold" grpId="0" nodeType="withEffect">
                                  <p:stCondLst>
                                    <p:cond delay="0"/>
                                  </p:stCondLst>
                                  <p:childTnLst>
                                    <p:set>
                                      <p:cBhvr>
                                        <p:cTn id="186" dur="1" fill="hold">
                                          <p:stCondLst>
                                            <p:cond delay="0"/>
                                          </p:stCondLst>
                                        </p:cTn>
                                        <p:tgtEl>
                                          <p:spTgt spid="167"/>
                                        </p:tgtEl>
                                        <p:attrNameLst>
                                          <p:attrName>style.visibility</p:attrName>
                                        </p:attrNameLst>
                                      </p:cBhvr>
                                      <p:to>
                                        <p:strVal val="visible"/>
                                      </p:to>
                                    </p:set>
                                    <p:animEffect transition="in" filter="fade">
                                      <p:cBhvr>
                                        <p:cTn id="187" dur="500"/>
                                        <p:tgtEl>
                                          <p:spTgt spid="167"/>
                                        </p:tgtEl>
                                      </p:cBhvr>
                                    </p:animEffect>
                                  </p:childTnLst>
                                </p:cTn>
                              </p:par>
                              <p:par>
                                <p:cTn id="188" presetID="10" presetClass="entr" presetSubtype="0" repeatCount="3000" fill="hold" grpId="0" nodeType="withEffect">
                                  <p:stCondLst>
                                    <p:cond delay="0"/>
                                  </p:stCondLst>
                                  <p:childTnLst>
                                    <p:set>
                                      <p:cBhvr>
                                        <p:cTn id="189" dur="1" fill="hold">
                                          <p:stCondLst>
                                            <p:cond delay="0"/>
                                          </p:stCondLst>
                                        </p:cTn>
                                        <p:tgtEl>
                                          <p:spTgt spid="143"/>
                                        </p:tgtEl>
                                        <p:attrNameLst>
                                          <p:attrName>style.visibility</p:attrName>
                                        </p:attrNameLst>
                                      </p:cBhvr>
                                      <p:to>
                                        <p:strVal val="visible"/>
                                      </p:to>
                                    </p:set>
                                    <p:animEffect transition="in" filter="fade">
                                      <p:cBhvr>
                                        <p:cTn id="190" dur="500"/>
                                        <p:tgtEl>
                                          <p:spTgt spid="143"/>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195"/>
                                        </p:tgtEl>
                                        <p:attrNameLst>
                                          <p:attrName>style.visibility</p:attrName>
                                        </p:attrNameLst>
                                      </p:cBhvr>
                                      <p:to>
                                        <p:strVal val="visible"/>
                                      </p:to>
                                    </p:set>
                                    <p:animEffect transition="in" filter="fade">
                                      <p:cBhvr>
                                        <p:cTn id="195" dur="500"/>
                                        <p:tgtEl>
                                          <p:spTgt spid="195"/>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92"/>
                                        </p:tgtEl>
                                        <p:attrNameLst>
                                          <p:attrName>style.visibility</p:attrName>
                                        </p:attrNameLst>
                                      </p:cBhvr>
                                      <p:to>
                                        <p:strVal val="visible"/>
                                      </p:to>
                                    </p:set>
                                    <p:animEffect transition="in" filter="fade">
                                      <p:cBhvr>
                                        <p:cTn id="200" dur="500"/>
                                        <p:tgtEl>
                                          <p:spTgt spid="192"/>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02"/>
                                        </p:tgtEl>
                                        <p:attrNameLst>
                                          <p:attrName>style.visibility</p:attrName>
                                        </p:attrNameLst>
                                      </p:cBhvr>
                                      <p:to>
                                        <p:strVal val="visible"/>
                                      </p:to>
                                    </p:set>
                                    <p:animEffect transition="in" filter="fade">
                                      <p:cBhvr>
                                        <p:cTn id="205" dur="500"/>
                                        <p:tgtEl>
                                          <p:spTgt spid="202"/>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96"/>
                                        </p:tgtEl>
                                        <p:attrNameLst>
                                          <p:attrName>style.visibility</p:attrName>
                                        </p:attrNameLst>
                                      </p:cBhvr>
                                      <p:to>
                                        <p:strVal val="visible"/>
                                      </p:to>
                                    </p:set>
                                    <p:animEffect transition="in" filter="fade">
                                      <p:cBhvr>
                                        <p:cTn id="21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6" grpId="0" animBg="1"/>
      <p:bldP spid="128" grpId="0" animBg="1"/>
      <p:bldP spid="130" grpId="0" animBg="1"/>
      <p:bldP spid="132" grpId="0" animBg="1"/>
      <p:bldP spid="134" grpId="0" animBg="1"/>
      <p:bldP spid="136" grpId="0" animBg="1"/>
      <p:bldP spid="136" grpId="1" animBg="1"/>
      <p:bldP spid="138" grpId="0" animBg="1"/>
      <p:bldP spid="139" grpId="0" animBg="1"/>
      <p:bldP spid="143" grpId="0" animBg="1"/>
      <p:bldP spid="161" grpId="0" animBg="1"/>
      <p:bldP spid="162" grpId="0" animBg="1"/>
      <p:bldP spid="163" grpId="0" animBg="1"/>
      <p:bldP spid="164" grpId="0" animBg="1"/>
      <p:bldP spid="165" grpId="0" animBg="1"/>
      <p:bldP spid="166" grpId="0" animBg="1"/>
      <p:bldP spid="167" grpId="0" animBg="1"/>
      <p:bldP spid="168" grpId="0" animBg="1"/>
      <p:bldP spid="168" grpId="1" animBg="1"/>
      <p:bldP spid="169" grpId="0" animBg="1"/>
      <p:bldP spid="170" grpId="0" animBg="1"/>
      <p:bldP spid="172" grpId="0" animBg="1"/>
      <p:bldP spid="173" grpId="0" animBg="1"/>
      <p:bldP spid="175" grpId="0" animBg="1"/>
      <p:bldP spid="177" grpId="0" animBg="1"/>
      <p:bldP spid="178" grpId="0" animBg="1"/>
      <p:bldP spid="180" grpId="0" animBg="1"/>
      <p:bldP spid="182" grpId="0" animBg="1"/>
      <p:bldP spid="183" grpId="0" animBg="1"/>
      <p:bldP spid="183" grpId="1" animBg="1"/>
      <p:bldP spid="185" grpId="0" animBg="1"/>
      <p:bldP spid="187" grpId="0" animBg="1"/>
      <p:bldP spid="188" grpId="0" animBg="1"/>
      <p:bldP spid="189" grpId="0" animBg="1"/>
      <p:bldP spid="191" grpId="0" animBg="1"/>
      <p:bldP spid="192" grpId="0" animBg="1"/>
      <p:bldP spid="194" grpId="0" animBg="1"/>
      <p:bldP spid="196" grpId="0" animBg="1"/>
      <p:bldP spid="19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11787" y="1452208"/>
            <a:ext cx="2651688" cy="420564"/>
          </a:xfrm>
          <a:prstGeom prst="rect">
            <a:avLst/>
          </a:prstGeom>
          <a:noFill/>
          <a:ln w="9525">
            <a:noFill/>
            <a:miter lim="800000"/>
            <a:headEnd/>
            <a:tailEnd/>
          </a:ln>
        </p:spPr>
        <p:txBody>
          <a:bodyPr wrap="none">
            <a:spAutoFit/>
          </a:bodyPr>
          <a:lstStyle/>
          <a:p>
            <a:r>
              <a:rPr lang="zh-CN" altLang="en-US" sz="2133" b="1" dirty="0">
                <a:latin typeface="仿宋"/>
                <a:ea typeface="仿宋"/>
                <a:cs typeface="仿宋"/>
              </a:rPr>
              <a:t>转子</a:t>
            </a:r>
            <a:r>
              <a:rPr lang="zh-CN" altLang="en-US" sz="2133" b="1" dirty="0">
                <a:latin typeface="仿宋"/>
                <a:ea typeface="仿宋"/>
                <a:cs typeface="仿宋"/>
              </a:rPr>
              <a:t>的许用不平衡量</a:t>
            </a:r>
          </a:p>
        </p:txBody>
      </p:sp>
      <p:sp>
        <p:nvSpPr>
          <p:cNvPr id="4" name="矩形 3"/>
          <p:cNvSpPr>
            <a:spLocks noChangeArrowheads="1"/>
          </p:cNvSpPr>
          <p:nvPr/>
        </p:nvSpPr>
        <p:spPr bwMode="auto">
          <a:xfrm>
            <a:off x="-39970" y="2006981"/>
            <a:ext cx="8703501" cy="420564"/>
          </a:xfrm>
          <a:prstGeom prst="rect">
            <a:avLst/>
          </a:prstGeom>
          <a:noFill/>
          <a:ln w="9525">
            <a:noFill/>
            <a:miter lim="800000"/>
            <a:headEnd/>
            <a:tailEnd/>
          </a:ln>
        </p:spPr>
        <p:txBody>
          <a:bodyPr wrap="square">
            <a:spAutoFit/>
          </a:bodyPr>
          <a:lstStyle/>
          <a:p>
            <a:r>
              <a:rPr lang="zh-CN" altLang="zh-CN" sz="2133" dirty="0">
                <a:solidFill>
                  <a:srgbClr val="000000"/>
                </a:solidFill>
                <a:latin typeface="仿宋"/>
                <a:ea typeface="仿宋"/>
                <a:cs typeface="仿宋"/>
              </a:rPr>
              <a:t>转子</a:t>
            </a:r>
            <a:r>
              <a:rPr lang="zh-CN" altLang="zh-CN" sz="2133" dirty="0">
                <a:solidFill>
                  <a:srgbClr val="000000"/>
                </a:solidFill>
                <a:latin typeface="仿宋"/>
                <a:ea typeface="仿宋"/>
                <a:cs typeface="仿宋"/>
              </a:rPr>
              <a:t>的许用不平衡量有两种表示方法</a:t>
            </a:r>
            <a:r>
              <a:rPr lang="zh-CN" altLang="zh-CN" sz="2133" dirty="0">
                <a:solidFill>
                  <a:srgbClr val="000000"/>
                </a:solidFill>
                <a:latin typeface="仿宋"/>
                <a:ea typeface="仿宋"/>
                <a:cs typeface="仿宋"/>
              </a:rPr>
              <a:t>：</a:t>
            </a:r>
            <a:endParaRPr lang="zh-CN" altLang="en-US" sz="2133" dirty="0">
              <a:solidFill>
                <a:srgbClr val="000000"/>
              </a:solidFill>
              <a:latin typeface="仿宋"/>
              <a:ea typeface="仿宋"/>
              <a:cs typeface="仿宋"/>
            </a:endParaRPr>
          </a:p>
        </p:txBody>
      </p:sp>
      <p:graphicFrame>
        <p:nvGraphicFramePr>
          <p:cNvPr id="6" name="Object 1"/>
          <p:cNvGraphicFramePr>
            <a:graphicFrameLocks noChangeAspect="1"/>
          </p:cNvGraphicFramePr>
          <p:nvPr>
            <p:extLst>
              <p:ext uri="{D42A27DB-BD31-4B8C-83A1-F6EECF244321}">
                <p14:modId xmlns:p14="http://schemas.microsoft.com/office/powerpoint/2010/main" val="2175466831"/>
              </p:ext>
            </p:extLst>
          </p:nvPr>
        </p:nvGraphicFramePr>
        <p:xfrm>
          <a:off x="1761514" y="5435700"/>
          <a:ext cx="1344149" cy="709580"/>
        </p:xfrm>
        <a:graphic>
          <a:graphicData uri="http://schemas.openxmlformats.org/presentationml/2006/ole">
            <mc:AlternateContent xmlns:mc="http://schemas.openxmlformats.org/markup-compatibility/2006">
              <mc:Choice xmlns:v="urn:schemas-microsoft-com:vml" Requires="v">
                <p:oleObj spid="_x0000_s51214" name="公式" r:id="rId3" imgW="761760" imgH="406080" progId="Equation.3">
                  <p:embed/>
                </p:oleObj>
              </mc:Choice>
              <mc:Fallback>
                <p:oleObj name="公式" r:id="rId3" imgW="761760" imgH="406080" progId="Equation.3">
                  <p:embed/>
                  <p:pic>
                    <p:nvPicPr>
                      <p:cNvPr id="6" name="Object 1"/>
                      <p:cNvPicPr>
                        <a:picLocks noChangeAspect="1" noChangeArrowheads="1"/>
                      </p:cNvPicPr>
                      <p:nvPr/>
                    </p:nvPicPr>
                    <p:blipFill>
                      <a:blip r:embed="rId4"/>
                      <a:srcRect/>
                      <a:stretch>
                        <a:fillRect/>
                      </a:stretch>
                    </p:blipFill>
                    <p:spPr bwMode="auto">
                      <a:xfrm>
                        <a:off x="1761514" y="5435700"/>
                        <a:ext cx="1344149" cy="709580"/>
                      </a:xfrm>
                      <a:prstGeom prst="rect">
                        <a:avLst/>
                      </a:prstGeom>
                      <a:noFill/>
                      <a:extLst/>
                    </p:spPr>
                  </p:pic>
                </p:oleObj>
              </mc:Fallback>
            </mc:AlternateContent>
          </a:graphicData>
        </a:graphic>
      </p:graphicFrame>
      <p:sp>
        <p:nvSpPr>
          <p:cNvPr id="10" name="圆角矩形 9"/>
          <p:cNvSpPr/>
          <p:nvPr/>
        </p:nvSpPr>
        <p:spPr>
          <a:xfrm>
            <a:off x="198703" y="3048275"/>
            <a:ext cx="1786101" cy="451405"/>
          </a:xfrm>
          <a:prstGeom prst="round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圆角矩形 10"/>
          <p:cNvSpPr/>
          <p:nvPr/>
        </p:nvSpPr>
        <p:spPr>
          <a:xfrm>
            <a:off x="2589980" y="3048275"/>
            <a:ext cx="1786101" cy="451405"/>
          </a:xfrm>
          <a:prstGeom prst="round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3" name="直接箭头连接符 12"/>
          <p:cNvCxnSpPr>
            <a:stCxn id="10" idx="2"/>
            <a:endCxn id="17" idx="0"/>
          </p:cNvCxnSpPr>
          <p:nvPr/>
        </p:nvCxnSpPr>
        <p:spPr>
          <a:xfrm>
            <a:off x="1091754" y="3499681"/>
            <a:ext cx="1285" cy="825381"/>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1" idx="2"/>
            <a:endCxn id="16" idx="0"/>
          </p:cNvCxnSpPr>
          <p:nvPr/>
        </p:nvCxnSpPr>
        <p:spPr>
          <a:xfrm>
            <a:off x="3483031" y="3499681"/>
            <a:ext cx="13640" cy="824455"/>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595569" y="4324135"/>
            <a:ext cx="1725152" cy="379656"/>
          </a:xfrm>
          <a:prstGeom prst="rect">
            <a:avLst/>
          </a:prstGeom>
          <a:solidFill>
            <a:srgbClr val="92D050">
              <a:alpha val="47000"/>
            </a:srgbClr>
          </a:solidFill>
        </p:spPr>
        <p:txBody>
          <a:bodyPr wrap="none">
            <a:spAutoFit/>
          </a:bodyPr>
          <a:lstStyle/>
          <a:p>
            <a:r>
              <a:rPr lang="zh-CN" altLang="zh-CN" sz="1867" dirty="0">
                <a:solidFill>
                  <a:srgbClr val="000000"/>
                </a:solidFill>
                <a:latin typeface="仿宋"/>
                <a:ea typeface="仿宋"/>
                <a:cs typeface="仿宋"/>
              </a:rPr>
              <a:t>许用</a:t>
            </a:r>
            <a:r>
              <a:rPr lang="zh-CN" altLang="zh-CN" sz="1867" dirty="0">
                <a:solidFill>
                  <a:srgbClr val="000000"/>
                </a:solidFill>
                <a:latin typeface="仿宋"/>
                <a:ea typeface="仿宋"/>
                <a:cs typeface="仿宋"/>
              </a:rPr>
              <a:t>偏心距</a:t>
            </a:r>
            <a:r>
              <a:rPr lang="en-US" altLang="zh-CN" sz="1867" b="1" dirty="0">
                <a:solidFill>
                  <a:srgbClr val="000000"/>
                </a:solidFill>
                <a:latin typeface="仿宋"/>
                <a:ea typeface="仿宋"/>
                <a:cs typeface="仿宋"/>
              </a:rPr>
              <a:t>[</a:t>
            </a:r>
            <a:r>
              <a:rPr lang="en-US" altLang="zh-CN" sz="1867" b="1" i="1" dirty="0">
                <a:solidFill>
                  <a:srgbClr val="000000"/>
                </a:solidFill>
                <a:latin typeface="Times New Roman" pitchFamily="18" charset="0"/>
                <a:ea typeface="仿宋"/>
                <a:cs typeface="Times New Roman" pitchFamily="18" charset="0"/>
              </a:rPr>
              <a:t>e</a:t>
            </a:r>
            <a:r>
              <a:rPr lang="en-US" altLang="zh-CN" sz="1867" b="1" dirty="0">
                <a:solidFill>
                  <a:srgbClr val="000000"/>
                </a:solidFill>
                <a:latin typeface="仿宋"/>
                <a:ea typeface="仿宋"/>
                <a:cs typeface="仿宋"/>
              </a:rPr>
              <a:t>]</a:t>
            </a:r>
            <a:endParaRPr lang="zh-CN" altLang="en-US" sz="1867" b="1" dirty="0"/>
          </a:p>
        </p:txBody>
      </p:sp>
      <p:sp>
        <p:nvSpPr>
          <p:cNvPr id="17" name="矩形 16"/>
          <p:cNvSpPr/>
          <p:nvPr/>
        </p:nvSpPr>
        <p:spPr>
          <a:xfrm>
            <a:off x="111787" y="4325062"/>
            <a:ext cx="1898277" cy="379656"/>
          </a:xfrm>
          <a:prstGeom prst="rect">
            <a:avLst/>
          </a:prstGeom>
          <a:solidFill>
            <a:srgbClr val="92D050">
              <a:alpha val="47000"/>
            </a:srgbClr>
          </a:solidFill>
        </p:spPr>
        <p:txBody>
          <a:bodyPr wrap="none">
            <a:spAutoFit/>
          </a:bodyPr>
          <a:lstStyle/>
          <a:p>
            <a:r>
              <a:rPr lang="zh-CN" altLang="zh-CN" sz="1867" dirty="0">
                <a:solidFill>
                  <a:srgbClr val="000000"/>
                </a:solidFill>
                <a:latin typeface="仿宋"/>
                <a:ea typeface="仿宋"/>
                <a:cs typeface="仿宋"/>
              </a:rPr>
              <a:t>许</a:t>
            </a:r>
            <a:r>
              <a:rPr lang="zh-CN" altLang="zh-CN" sz="1867" dirty="0">
                <a:solidFill>
                  <a:srgbClr val="000000"/>
                </a:solidFill>
                <a:latin typeface="仿宋"/>
                <a:ea typeface="仿宋"/>
                <a:cs typeface="仿宋"/>
              </a:rPr>
              <a:t>用</a:t>
            </a:r>
            <a:r>
              <a:rPr lang="zh-CN" altLang="en-US" sz="1867" dirty="0">
                <a:solidFill>
                  <a:srgbClr val="000000"/>
                </a:solidFill>
                <a:latin typeface="仿宋"/>
                <a:ea typeface="仿宋"/>
                <a:cs typeface="仿宋"/>
              </a:rPr>
              <a:t>质径积</a:t>
            </a:r>
            <a:r>
              <a:rPr lang="en-US" altLang="zh-CN" sz="1867" b="1" dirty="0">
                <a:solidFill>
                  <a:srgbClr val="000000"/>
                </a:solidFill>
                <a:latin typeface="仿宋"/>
                <a:ea typeface="仿宋"/>
                <a:cs typeface="仿宋"/>
              </a:rPr>
              <a:t>[</a:t>
            </a:r>
            <a:r>
              <a:rPr lang="en-US" altLang="zh-CN" sz="1867" b="1" i="1" dirty="0" err="1">
                <a:solidFill>
                  <a:srgbClr val="000000"/>
                </a:solidFill>
                <a:latin typeface="Times New Roman" pitchFamily="18" charset="0"/>
                <a:ea typeface="仿宋"/>
                <a:cs typeface="Times New Roman" pitchFamily="18" charset="0"/>
              </a:rPr>
              <a:t>mr</a:t>
            </a:r>
            <a:r>
              <a:rPr lang="en-US" altLang="zh-CN" sz="1867" b="1" dirty="0">
                <a:solidFill>
                  <a:srgbClr val="000000"/>
                </a:solidFill>
                <a:latin typeface="仿宋"/>
                <a:ea typeface="仿宋"/>
                <a:cs typeface="仿宋"/>
              </a:rPr>
              <a:t>]</a:t>
            </a:r>
            <a:endParaRPr lang="zh-CN" altLang="en-US" sz="1867" b="1" dirty="0"/>
          </a:p>
        </p:txBody>
      </p:sp>
      <p:sp>
        <p:nvSpPr>
          <p:cNvPr id="18" name="矩形 17"/>
          <p:cNvSpPr/>
          <p:nvPr/>
        </p:nvSpPr>
        <p:spPr>
          <a:xfrm>
            <a:off x="146818" y="3058038"/>
            <a:ext cx="1829347" cy="420564"/>
          </a:xfrm>
          <a:prstGeom prst="rect">
            <a:avLst/>
          </a:prstGeom>
        </p:spPr>
        <p:txBody>
          <a:bodyPr wrap="none">
            <a:spAutoFit/>
          </a:bodyPr>
          <a:lstStyle/>
          <a:p>
            <a:r>
              <a:rPr lang="zh-CN" altLang="zh-CN" sz="2133" b="1" dirty="0">
                <a:solidFill>
                  <a:srgbClr val="C00000"/>
                </a:solidFill>
                <a:latin typeface="仿宋"/>
                <a:ea typeface="仿宋"/>
                <a:cs typeface="仿宋"/>
              </a:rPr>
              <a:t>质径积表示法</a:t>
            </a:r>
            <a:endParaRPr lang="zh-CN" altLang="en-US" sz="2133" dirty="0"/>
          </a:p>
        </p:txBody>
      </p:sp>
      <p:sp>
        <p:nvSpPr>
          <p:cNvPr id="19" name="矩形 18"/>
          <p:cNvSpPr/>
          <p:nvPr/>
        </p:nvSpPr>
        <p:spPr>
          <a:xfrm>
            <a:off x="2528242" y="3035432"/>
            <a:ext cx="1829347" cy="420564"/>
          </a:xfrm>
          <a:prstGeom prst="rect">
            <a:avLst/>
          </a:prstGeom>
        </p:spPr>
        <p:txBody>
          <a:bodyPr wrap="none">
            <a:spAutoFit/>
          </a:bodyPr>
          <a:lstStyle/>
          <a:p>
            <a:r>
              <a:rPr lang="zh-CN" altLang="zh-CN" sz="2133" b="1" dirty="0">
                <a:solidFill>
                  <a:srgbClr val="C00000"/>
                </a:solidFill>
                <a:latin typeface="仿宋"/>
                <a:ea typeface="仿宋"/>
                <a:cs typeface="仿宋"/>
              </a:rPr>
              <a:t>偏心距表示法</a:t>
            </a:r>
            <a:endParaRPr lang="zh-CN" altLang="en-US" sz="2133" dirty="0"/>
          </a:p>
        </p:txBody>
      </p:sp>
      <p:cxnSp>
        <p:nvCxnSpPr>
          <p:cNvPr id="20" name="直接箭头连接符 19"/>
          <p:cNvCxnSpPr>
            <a:stCxn id="16" idx="2"/>
          </p:cNvCxnSpPr>
          <p:nvPr/>
        </p:nvCxnSpPr>
        <p:spPr>
          <a:xfrm flipH="1">
            <a:off x="2417070" y="4734504"/>
            <a:ext cx="1079601" cy="701195"/>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2"/>
            <a:endCxn id="6" idx="0"/>
          </p:cNvCxnSpPr>
          <p:nvPr/>
        </p:nvCxnSpPr>
        <p:spPr>
          <a:xfrm>
            <a:off x="1093039" y="4735432"/>
            <a:ext cx="1340549" cy="700268"/>
          </a:xfrm>
          <a:prstGeom prst="straightConnector1">
            <a:avLst/>
          </a:prstGeom>
          <a:ln w="25400">
            <a:tailEnd type="triangle" w="med" len="lg"/>
          </a:ln>
        </p:spPr>
        <p:style>
          <a:lnRef idx="1">
            <a:schemeClr val="accent1"/>
          </a:lnRef>
          <a:fillRef idx="0">
            <a:schemeClr val="accent1"/>
          </a:fillRef>
          <a:effectRef idx="0">
            <a:schemeClr val="accent1"/>
          </a:effectRef>
          <a:fontRef idx="minor">
            <a:schemeClr val="tx1"/>
          </a:fontRef>
        </p:style>
      </p:cxnSp>
      <p:sp>
        <p:nvSpPr>
          <p:cNvPr id="21" name="标题 1"/>
          <p:cNvSpPr txBox="1">
            <a:spLocks/>
          </p:cNvSpPr>
          <p:nvPr/>
        </p:nvSpPr>
        <p:spPr bwMode="auto">
          <a:xfrm>
            <a:off x="372104" y="798451"/>
            <a:ext cx="3065792"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a:t>平衡精度</a:t>
            </a:r>
            <a:endParaRPr lang="zh-CN" altLang="en-US" sz="2800" b="1" dirty="0"/>
          </a:p>
          <a:p>
            <a:pPr eaLnBrk="1" hangingPunct="1"/>
            <a:endParaRPr lang="zh-CN" altLang="en-US" sz="2800" b="1" dirty="0"/>
          </a:p>
        </p:txBody>
      </p:sp>
      <p:sp>
        <p:nvSpPr>
          <p:cNvPr id="22"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转子动平衡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pic>
        <p:nvPicPr>
          <p:cNvPr id="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442" y="105774"/>
            <a:ext cx="7958476" cy="6217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1"/>
          <p:cNvSpPr>
            <a:spLocks noChangeArrowheads="1"/>
          </p:cNvSpPr>
          <p:nvPr/>
        </p:nvSpPr>
        <p:spPr bwMode="auto">
          <a:xfrm>
            <a:off x="7816716" y="1156363"/>
            <a:ext cx="2708991" cy="1701235"/>
          </a:xfrm>
          <a:prstGeom prst="rect">
            <a:avLst/>
          </a:prstGeom>
          <a:solidFill>
            <a:schemeClr val="accent2">
              <a:lumMod val="20000"/>
              <a:lumOff val="80000"/>
            </a:schemeClr>
          </a:solidFill>
          <a:ln w="3175">
            <a:solidFill>
              <a:schemeClr val="tx1"/>
            </a:solidFill>
            <a:miter lim="800000"/>
            <a:headEnd/>
            <a:tailEnd/>
          </a:ln>
          <a:effectLst/>
        </p:spPr>
        <p:txBody>
          <a:bodyPr wrap="square">
            <a:spAutoFit/>
          </a:bodyPr>
          <a:lstStyle/>
          <a:p>
            <a:pPr>
              <a:lnSpc>
                <a:spcPct val="140000"/>
              </a:lnSpc>
            </a:pPr>
            <a:r>
              <a:rPr lang="zh-CN" altLang="en-US" sz="1867" dirty="0"/>
              <a:t>        </a:t>
            </a:r>
            <a:r>
              <a:rPr lang="zh-CN" altLang="en-US" sz="1867" dirty="0">
                <a:latin typeface="Times New Roman" pitchFamily="18" charset="0"/>
              </a:rPr>
              <a:t>国际标准化组织（</a:t>
            </a:r>
            <a:r>
              <a:rPr lang="en-US" altLang="zh-CN" sz="1867" dirty="0">
                <a:latin typeface="Times New Roman" pitchFamily="18" charset="0"/>
              </a:rPr>
              <a:t>ISO</a:t>
            </a:r>
            <a:r>
              <a:rPr lang="zh-CN" altLang="en-US" sz="1867" dirty="0">
                <a:latin typeface="Times New Roman" pitchFamily="18" charset="0"/>
              </a:rPr>
              <a:t>）制定了各种典型转子的平衡精度等级和许用不平衡量的</a:t>
            </a:r>
            <a:r>
              <a:rPr lang="zh-CN" altLang="en-US" sz="1867" dirty="0">
                <a:latin typeface="Times New Roman" pitchFamily="18" charset="0"/>
              </a:rPr>
              <a:t>标准。 </a:t>
            </a:r>
            <a:endParaRPr lang="en-US" altLang="zh-CN" sz="1867" dirty="0">
              <a:latin typeface="Times New Roman" pitchFamily="18" charset="0"/>
            </a:endParaRPr>
          </a:p>
        </p:txBody>
      </p:sp>
      <p:sp>
        <p:nvSpPr>
          <p:cNvPr id="26" name="Rectangle 21"/>
          <p:cNvSpPr>
            <a:spLocks noChangeArrowheads="1"/>
          </p:cNvSpPr>
          <p:nvPr/>
        </p:nvSpPr>
        <p:spPr bwMode="auto">
          <a:xfrm>
            <a:off x="7816715" y="3125310"/>
            <a:ext cx="2708991" cy="1701235"/>
          </a:xfrm>
          <a:prstGeom prst="rect">
            <a:avLst/>
          </a:prstGeom>
          <a:solidFill>
            <a:schemeClr val="accent2">
              <a:lumMod val="20000"/>
              <a:lumOff val="80000"/>
            </a:schemeClr>
          </a:solidFill>
          <a:ln w="3175">
            <a:solidFill>
              <a:schemeClr val="tx1"/>
            </a:solidFill>
            <a:miter lim="800000"/>
            <a:headEnd/>
            <a:tailEnd/>
          </a:ln>
          <a:effectLst/>
        </p:spPr>
        <p:txBody>
          <a:bodyPr wrap="square">
            <a:spAutoFit/>
          </a:bodyPr>
          <a:lstStyle/>
          <a:p>
            <a:pPr>
              <a:lnSpc>
                <a:spcPct val="140000"/>
              </a:lnSpc>
            </a:pPr>
            <a:r>
              <a:rPr lang="en-US" altLang="zh-CN" sz="1867" dirty="0">
                <a:latin typeface="Times New Roman" pitchFamily="18" charset="0"/>
              </a:rPr>
              <a:t>         </a:t>
            </a:r>
            <a:r>
              <a:rPr lang="zh-CN" altLang="en-US" sz="1867" dirty="0">
                <a:latin typeface="Times New Roman" pitchFamily="18" charset="0"/>
              </a:rPr>
              <a:t>表</a:t>
            </a:r>
            <a:r>
              <a:rPr lang="zh-CN" altLang="en-US" sz="1867" dirty="0">
                <a:latin typeface="Times New Roman" pitchFamily="18" charset="0"/>
              </a:rPr>
              <a:t>中的平衡精度</a:t>
            </a:r>
            <a:r>
              <a:rPr lang="en-US" altLang="zh-CN" sz="1867" dirty="0">
                <a:latin typeface="Times New Roman" pitchFamily="18" charset="0"/>
              </a:rPr>
              <a:t>A</a:t>
            </a:r>
            <a:r>
              <a:rPr lang="zh-CN" altLang="en-US" sz="1867" dirty="0">
                <a:latin typeface="Times New Roman" pitchFamily="18" charset="0"/>
              </a:rPr>
              <a:t>以许用偏心距和转子转速的乘积表示，精度等级以</a:t>
            </a:r>
            <a:r>
              <a:rPr lang="en-US" altLang="zh-CN" sz="1867" dirty="0">
                <a:latin typeface="Times New Roman" pitchFamily="18" charset="0"/>
              </a:rPr>
              <a:t>G</a:t>
            </a:r>
            <a:r>
              <a:rPr lang="zh-CN" altLang="en-US" sz="1867" dirty="0">
                <a:latin typeface="Times New Roman" pitchFamily="18" charset="0"/>
              </a:rPr>
              <a:t>表示。</a:t>
            </a:r>
          </a:p>
        </p:txBody>
      </p:sp>
    </p:spTree>
    <p:extLst>
      <p:ext uri="{BB962C8B-B14F-4D97-AF65-F5344CB8AC3E}">
        <p14:creationId xmlns:p14="http://schemas.microsoft.com/office/powerpoint/2010/main" val="343001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ppt_x"/>
                                          </p:val>
                                        </p:tav>
                                        <p:tav tm="100000">
                                          <p:val>
                                            <p:strVal val="#ppt_x"/>
                                          </p:val>
                                        </p:tav>
                                      </p:tavLst>
                                    </p:anim>
                                    <p:anim calcmode="lin" valueType="num">
                                      <p:cBhvr additive="base">
                                        <p:cTn id="7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animBg="1"/>
      <p:bldP spid="11" grpId="0" animBg="1"/>
      <p:bldP spid="16" grpId="0" animBg="1"/>
      <p:bldP spid="17" grpId="0" animBg="1"/>
      <p:bldP spid="18" grpId="0"/>
      <p:bldP spid="19" grpId="0"/>
      <p:bldP spid="24" grpId="0" animBg="1"/>
      <p:bldP spid="2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extLst/>
          </p:nvPr>
        </p:nvGraphicFramePr>
        <p:xfrm>
          <a:off x="6192011" y="1700808"/>
          <a:ext cx="3503084" cy="939800"/>
        </p:xfrm>
        <a:graphic>
          <a:graphicData uri="http://schemas.openxmlformats.org/presentationml/2006/ole">
            <mc:AlternateContent xmlns:mc="http://schemas.openxmlformats.org/markup-compatibility/2006">
              <mc:Choice xmlns:v="urn:schemas-microsoft-com:vml" Requires="v">
                <p:oleObj spid="_x0000_s52270" name="公式" r:id="rId3" imgW="1459866" imgH="393529" progId="Equation.3">
                  <p:embed/>
                </p:oleObj>
              </mc:Choice>
              <mc:Fallback>
                <p:oleObj name="公式" r:id="rId3" imgW="1459866" imgH="393529" progId="Equation.3">
                  <p:embed/>
                  <p:pic>
                    <p:nvPicPr>
                      <p:cNvPr id="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011" y="1700808"/>
                        <a:ext cx="3503084"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6"/>
          <p:cNvGraphicFramePr>
            <a:graphicFrameLocks noChangeAspect="1"/>
          </p:cNvGraphicFramePr>
          <p:nvPr>
            <p:extLst/>
          </p:nvPr>
        </p:nvGraphicFramePr>
        <p:xfrm>
          <a:off x="6238577" y="3908327"/>
          <a:ext cx="1720851" cy="457200"/>
        </p:xfrm>
        <a:graphic>
          <a:graphicData uri="http://schemas.openxmlformats.org/presentationml/2006/ole">
            <mc:AlternateContent xmlns:mc="http://schemas.openxmlformats.org/markup-compatibility/2006">
              <mc:Choice xmlns:v="urn:schemas-microsoft-com:vml" Requires="v">
                <p:oleObj spid="_x0000_s52271" name="公式" r:id="rId5" imgW="748975" imgH="203112" progId="Equation.3">
                  <p:embed/>
                </p:oleObj>
              </mc:Choice>
              <mc:Fallback>
                <p:oleObj name="公式" r:id="rId5" imgW="748975" imgH="203112" progId="Equation.3">
                  <p:embed/>
                  <p:pic>
                    <p:nvPicPr>
                      <p:cNvPr id="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8577" y="3908327"/>
                        <a:ext cx="1720851"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12"/>
          <p:cNvSpPr>
            <a:spLocks noChangeArrowheads="1"/>
          </p:cNvSpPr>
          <p:nvPr/>
        </p:nvSpPr>
        <p:spPr bwMode="auto">
          <a:xfrm>
            <a:off x="3805435" y="1929408"/>
            <a:ext cx="2377574" cy="420564"/>
          </a:xfrm>
          <a:prstGeom prst="rect">
            <a:avLst/>
          </a:prstGeom>
          <a:noFill/>
          <a:ln w="9525">
            <a:noFill/>
            <a:miter lim="800000"/>
            <a:headEnd/>
            <a:tailEnd/>
          </a:ln>
        </p:spPr>
        <p:txBody>
          <a:bodyPr wrap="none">
            <a:spAutoFit/>
          </a:bodyPr>
          <a:lstStyle/>
          <a:p>
            <a:r>
              <a:rPr lang="zh-CN" altLang="en-US" sz="2133" dirty="0">
                <a:solidFill>
                  <a:srgbClr val="000000"/>
                </a:solidFill>
                <a:latin typeface="仿宋"/>
                <a:ea typeface="仿宋"/>
                <a:cs typeface="仿宋"/>
              </a:rPr>
              <a:t>需要</a:t>
            </a:r>
            <a:r>
              <a:rPr lang="zh-CN" altLang="zh-CN" sz="2133" dirty="0">
                <a:solidFill>
                  <a:srgbClr val="000000"/>
                </a:solidFill>
                <a:latin typeface="仿宋"/>
                <a:ea typeface="仿宋"/>
                <a:cs typeface="仿宋"/>
              </a:rPr>
              <a:t>静平衡的转子</a:t>
            </a:r>
            <a:endParaRPr lang="zh-CN" altLang="en-US" sz="2133" dirty="0">
              <a:solidFill>
                <a:srgbClr val="000000"/>
              </a:solidFill>
              <a:latin typeface="仿宋"/>
              <a:ea typeface="仿宋"/>
              <a:cs typeface="仿宋"/>
            </a:endParaRPr>
          </a:p>
        </p:txBody>
      </p:sp>
      <p:sp>
        <p:nvSpPr>
          <p:cNvPr id="6" name="矩形 13"/>
          <p:cNvSpPr>
            <a:spLocks noChangeArrowheads="1"/>
          </p:cNvSpPr>
          <p:nvPr/>
        </p:nvSpPr>
        <p:spPr bwMode="auto">
          <a:xfrm>
            <a:off x="3822368" y="3908327"/>
            <a:ext cx="2377574" cy="420564"/>
          </a:xfrm>
          <a:prstGeom prst="rect">
            <a:avLst/>
          </a:prstGeom>
          <a:noFill/>
          <a:ln w="9525">
            <a:noFill/>
            <a:miter lim="800000"/>
            <a:headEnd/>
            <a:tailEnd/>
          </a:ln>
        </p:spPr>
        <p:txBody>
          <a:bodyPr wrap="none">
            <a:spAutoFit/>
          </a:bodyPr>
          <a:lstStyle/>
          <a:p>
            <a:r>
              <a:rPr lang="zh-CN" altLang="en-US" sz="2133" dirty="0">
                <a:solidFill>
                  <a:srgbClr val="000000"/>
                </a:solidFill>
                <a:latin typeface="仿宋"/>
                <a:ea typeface="仿宋"/>
                <a:cs typeface="仿宋"/>
              </a:rPr>
              <a:t>需要</a:t>
            </a:r>
            <a:r>
              <a:rPr lang="zh-CN" altLang="zh-CN" sz="2133" dirty="0">
                <a:solidFill>
                  <a:srgbClr val="000000"/>
                </a:solidFill>
                <a:latin typeface="仿宋"/>
                <a:ea typeface="仿宋"/>
                <a:cs typeface="仿宋"/>
              </a:rPr>
              <a:t>动平衡的转子</a:t>
            </a:r>
            <a:endParaRPr lang="zh-CN" altLang="en-US" sz="2133" dirty="0">
              <a:solidFill>
                <a:srgbClr val="000000"/>
              </a:solidFill>
              <a:latin typeface="仿宋"/>
              <a:ea typeface="仿宋"/>
              <a:cs typeface="仿宋"/>
            </a:endParaRPr>
          </a:p>
        </p:txBody>
      </p:sp>
      <p:sp>
        <p:nvSpPr>
          <p:cNvPr id="7" name="左大括号 6"/>
          <p:cNvSpPr/>
          <p:nvPr/>
        </p:nvSpPr>
        <p:spPr>
          <a:xfrm>
            <a:off x="3407703" y="2120802"/>
            <a:ext cx="330000" cy="2076284"/>
          </a:xfrm>
          <a:prstGeom prst="leftBrac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2133">
              <a:ea typeface="宋体" pitchFamily="2" charset="-122"/>
            </a:endParaRPr>
          </a:p>
        </p:txBody>
      </p:sp>
      <p:graphicFrame>
        <p:nvGraphicFramePr>
          <p:cNvPr id="8" name="Object 8"/>
          <p:cNvGraphicFramePr>
            <a:graphicFrameLocks noChangeAspect="1"/>
          </p:cNvGraphicFramePr>
          <p:nvPr>
            <p:extLst/>
          </p:nvPr>
        </p:nvGraphicFramePr>
        <p:xfrm>
          <a:off x="8638878" y="2948948"/>
          <a:ext cx="2468033" cy="857249"/>
        </p:xfrm>
        <a:graphic>
          <a:graphicData uri="http://schemas.openxmlformats.org/presentationml/2006/ole">
            <mc:AlternateContent xmlns:mc="http://schemas.openxmlformats.org/markup-compatibility/2006">
              <mc:Choice xmlns:v="urn:schemas-microsoft-com:vml" Requires="v">
                <p:oleObj spid="_x0000_s52272" name="公式" r:id="rId7" imgW="1117440" imgH="393480" progId="Equation.3">
                  <p:embed/>
                </p:oleObj>
              </mc:Choice>
              <mc:Fallback>
                <p:oleObj name="公式" r:id="rId7" imgW="1117440" imgH="393480" progId="Equation.3">
                  <p:embed/>
                  <p:pic>
                    <p:nvPicPr>
                      <p:cNvPr id="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8878" y="2948948"/>
                        <a:ext cx="2468033" cy="857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8638877" y="4394629"/>
          <a:ext cx="2550584" cy="857251"/>
        </p:xfrm>
        <a:graphic>
          <a:graphicData uri="http://schemas.openxmlformats.org/presentationml/2006/ole">
            <mc:AlternateContent xmlns:mc="http://schemas.openxmlformats.org/markup-compatibility/2006">
              <mc:Choice xmlns:v="urn:schemas-microsoft-com:vml" Requires="v">
                <p:oleObj spid="_x0000_s52273" name="公式" r:id="rId9" imgW="1155600" imgH="393480" progId="Equation.3">
                  <p:embed/>
                </p:oleObj>
              </mc:Choice>
              <mc:Fallback>
                <p:oleObj name="公式" r:id="rId9" imgW="1155600" imgH="393480" progId="Equation.3">
                  <p:embed/>
                  <p:pic>
                    <p:nvPicPr>
                      <p:cNvPr id="9"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8877" y="4394629"/>
                        <a:ext cx="2550584" cy="857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左大括号 14"/>
          <p:cNvSpPr/>
          <p:nvPr/>
        </p:nvSpPr>
        <p:spPr>
          <a:xfrm>
            <a:off x="8160511" y="3332594"/>
            <a:ext cx="287867" cy="1595967"/>
          </a:xfrm>
          <a:prstGeom prst="leftBrac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2133">
              <a:ea typeface="宋体" pitchFamily="2" charset="-122"/>
            </a:endParaRPr>
          </a:p>
        </p:txBody>
      </p:sp>
      <p:sp>
        <p:nvSpPr>
          <p:cNvPr id="11" name="矩形 13"/>
          <p:cNvSpPr>
            <a:spLocks noChangeArrowheads="1"/>
          </p:cNvSpPr>
          <p:nvPr/>
        </p:nvSpPr>
        <p:spPr bwMode="auto">
          <a:xfrm>
            <a:off x="2639616" y="2084851"/>
            <a:ext cx="641363" cy="2061718"/>
          </a:xfrm>
          <a:prstGeom prst="rect">
            <a:avLst/>
          </a:prstGeom>
          <a:solidFill>
            <a:srgbClr val="92D050">
              <a:alpha val="56000"/>
            </a:srgbClr>
          </a:solidFill>
          <a:ln w="9525">
            <a:noFill/>
            <a:miter lim="800000"/>
            <a:headEnd/>
            <a:tailEnd/>
          </a:ln>
        </p:spPr>
        <p:txBody>
          <a:bodyPr wrap="square">
            <a:spAutoFit/>
          </a:bodyPr>
          <a:lstStyle/>
          <a:p>
            <a:pPr algn="ctr"/>
            <a:r>
              <a:rPr lang="zh-CN" altLang="en-US" sz="2133" dirty="0">
                <a:solidFill>
                  <a:srgbClr val="000000"/>
                </a:solidFill>
                <a:latin typeface="仿宋"/>
                <a:ea typeface="仿宋"/>
                <a:cs typeface="仿宋"/>
              </a:rPr>
              <a:t>许用不平衡量</a:t>
            </a:r>
            <a:endParaRPr lang="zh-CN" altLang="en-US" sz="2133" dirty="0">
              <a:solidFill>
                <a:srgbClr val="000000"/>
              </a:solidFill>
              <a:latin typeface="仿宋"/>
              <a:ea typeface="仿宋"/>
              <a:cs typeface="仿宋"/>
            </a:endParaRPr>
          </a:p>
        </p:txBody>
      </p:sp>
      <p:sp>
        <p:nvSpPr>
          <p:cNvPr id="12" name="标题 1"/>
          <p:cNvSpPr txBox="1">
            <a:spLocks/>
          </p:cNvSpPr>
          <p:nvPr/>
        </p:nvSpPr>
        <p:spPr bwMode="auto">
          <a:xfrm>
            <a:off x="2032000" y="468866"/>
            <a:ext cx="3065792"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a:t>平衡精度</a:t>
            </a:r>
            <a:endParaRPr lang="zh-CN" altLang="en-US" sz="3200" b="1" dirty="0"/>
          </a:p>
          <a:p>
            <a:pPr eaLnBrk="1" hangingPunct="1"/>
            <a:endParaRPr lang="zh-CN" altLang="en-US" sz="3200" b="1" dirty="0"/>
          </a:p>
        </p:txBody>
      </p:sp>
      <p:grpSp>
        <p:nvGrpSpPr>
          <p:cNvPr id="34" name="组合 33"/>
          <p:cNvGrpSpPr/>
          <p:nvPr/>
        </p:nvGrpSpPr>
        <p:grpSpPr>
          <a:xfrm>
            <a:off x="4503364" y="4753619"/>
            <a:ext cx="2648753" cy="1938488"/>
            <a:chOff x="3377523" y="3565213"/>
            <a:chExt cx="1986565" cy="1453866"/>
          </a:xfrm>
        </p:grpSpPr>
        <p:sp>
          <p:nvSpPr>
            <p:cNvPr id="13" name="矩形 12"/>
            <p:cNvSpPr/>
            <p:nvPr/>
          </p:nvSpPr>
          <p:spPr>
            <a:xfrm>
              <a:off x="3491880" y="4128468"/>
              <a:ext cx="1728192" cy="459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4290832" y="4293077"/>
              <a:ext cx="130287" cy="1302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6" name="直接连接符 15"/>
            <p:cNvCxnSpPr/>
            <p:nvPr/>
          </p:nvCxnSpPr>
          <p:spPr>
            <a:xfrm flipV="1">
              <a:off x="3419872" y="4358220"/>
              <a:ext cx="1944216" cy="1886"/>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491880" y="3865221"/>
              <a:ext cx="45719"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a:off x="5170558" y="3863286"/>
              <a:ext cx="45719"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0" name="直接连接符 19"/>
            <p:cNvCxnSpPr/>
            <p:nvPr/>
          </p:nvCxnSpPr>
          <p:spPr>
            <a:xfrm>
              <a:off x="3514739" y="4128468"/>
              <a:ext cx="0" cy="86221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4" idx="4"/>
            </p:cNvCxnSpPr>
            <p:nvPr/>
          </p:nvCxnSpPr>
          <p:spPr>
            <a:xfrm flipH="1">
              <a:off x="4355975" y="4423364"/>
              <a:ext cx="1" cy="567314"/>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193417" y="4156869"/>
              <a:ext cx="0" cy="86221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514740" y="4930483"/>
              <a:ext cx="848160" cy="1876"/>
            </a:xfrm>
            <a:prstGeom prst="line">
              <a:avLst/>
            </a:prstGeom>
            <a:ln w="12700">
              <a:solidFill>
                <a:schemeClr val="tx1"/>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4341448" y="4932359"/>
              <a:ext cx="848160" cy="1876"/>
            </a:xfrm>
            <a:prstGeom prst="line">
              <a:avLst/>
            </a:prstGeom>
            <a:ln w="12700">
              <a:solidFill>
                <a:schemeClr val="tx1"/>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05246" y="4646444"/>
              <a:ext cx="228669" cy="284742"/>
            </a:xfrm>
            <a:prstGeom prst="rect">
              <a:avLst/>
            </a:prstGeom>
            <a:noFill/>
          </p:spPr>
          <p:txBody>
            <a:bodyPr wrap="none" rtlCol="0">
              <a:spAutoFit/>
            </a:bodyPr>
            <a:lstStyle/>
            <a:p>
              <a:r>
                <a:rPr lang="en-US" altLang="zh-CN" sz="1867" b="1" i="1" dirty="0">
                  <a:latin typeface="Times New Roman" pitchFamily="18" charset="0"/>
                  <a:cs typeface="Times New Roman" pitchFamily="18" charset="0"/>
                </a:rPr>
                <a:t>a</a:t>
              </a:r>
              <a:endParaRPr lang="zh-CN" altLang="en-US" sz="1867" b="1" i="1" dirty="0">
                <a:latin typeface="Times New Roman" pitchFamily="18" charset="0"/>
                <a:cs typeface="Times New Roman" pitchFamily="18" charset="0"/>
              </a:endParaRPr>
            </a:p>
          </p:txBody>
        </p:sp>
        <p:sp>
          <p:nvSpPr>
            <p:cNvPr id="30" name="TextBox 29"/>
            <p:cNvSpPr txBox="1"/>
            <p:nvPr/>
          </p:nvSpPr>
          <p:spPr>
            <a:xfrm>
              <a:off x="4555700" y="4646444"/>
              <a:ext cx="228669" cy="284742"/>
            </a:xfrm>
            <a:prstGeom prst="rect">
              <a:avLst/>
            </a:prstGeom>
            <a:noFill/>
          </p:spPr>
          <p:txBody>
            <a:bodyPr wrap="none" rtlCol="0">
              <a:spAutoFit/>
            </a:bodyPr>
            <a:lstStyle/>
            <a:p>
              <a:r>
                <a:rPr lang="en-US" altLang="zh-CN" sz="1867" b="1" i="1" dirty="0">
                  <a:latin typeface="Times New Roman" pitchFamily="18" charset="0"/>
                  <a:cs typeface="Times New Roman" pitchFamily="18" charset="0"/>
                </a:rPr>
                <a:t>b</a:t>
              </a:r>
              <a:endParaRPr lang="zh-CN" altLang="en-US" sz="1867" b="1" i="1" dirty="0">
                <a:latin typeface="Times New Roman" pitchFamily="18" charset="0"/>
                <a:cs typeface="Times New Roman" pitchFamily="18" charset="0"/>
              </a:endParaRPr>
            </a:p>
          </p:txBody>
        </p:sp>
        <p:sp>
          <p:nvSpPr>
            <p:cNvPr id="31" name="TextBox 30"/>
            <p:cNvSpPr txBox="1"/>
            <p:nvPr/>
          </p:nvSpPr>
          <p:spPr>
            <a:xfrm>
              <a:off x="3377523" y="3565213"/>
              <a:ext cx="208230" cy="284742"/>
            </a:xfrm>
            <a:prstGeom prst="rect">
              <a:avLst/>
            </a:prstGeom>
            <a:noFill/>
          </p:spPr>
          <p:txBody>
            <a:bodyPr wrap="none" rtlCol="0">
              <a:spAutoFit/>
            </a:bodyPr>
            <a:lstStyle/>
            <a:p>
              <a:r>
                <a:rPr lang="en-US" altLang="zh-CN" sz="1867" b="1" dirty="0">
                  <a:latin typeface="Times New Roman" pitchFamily="18" charset="0"/>
                  <a:cs typeface="Times New Roman" pitchFamily="18" charset="0"/>
                </a:rPr>
                <a:t>I</a:t>
              </a:r>
              <a:endParaRPr lang="zh-CN" altLang="en-US" sz="1867" b="1" dirty="0">
                <a:latin typeface="Times New Roman" pitchFamily="18" charset="0"/>
                <a:cs typeface="Times New Roman" pitchFamily="18" charset="0"/>
              </a:endParaRPr>
            </a:p>
          </p:txBody>
        </p:sp>
        <p:sp>
          <p:nvSpPr>
            <p:cNvPr id="32" name="TextBox 31"/>
            <p:cNvSpPr txBox="1"/>
            <p:nvPr/>
          </p:nvSpPr>
          <p:spPr>
            <a:xfrm>
              <a:off x="5052391" y="3565213"/>
              <a:ext cx="277961" cy="284742"/>
            </a:xfrm>
            <a:prstGeom prst="rect">
              <a:avLst/>
            </a:prstGeom>
            <a:noFill/>
          </p:spPr>
          <p:txBody>
            <a:bodyPr wrap="none" rtlCol="0">
              <a:spAutoFit/>
            </a:bodyPr>
            <a:lstStyle/>
            <a:p>
              <a:r>
                <a:rPr lang="en-US" altLang="zh-CN" sz="1867" b="1" dirty="0">
                  <a:latin typeface="Times New Roman" pitchFamily="18" charset="0"/>
                  <a:cs typeface="Times New Roman" pitchFamily="18" charset="0"/>
                </a:rPr>
                <a:t>II</a:t>
              </a:r>
              <a:endParaRPr lang="zh-CN" altLang="en-US" sz="1867" b="1" dirty="0">
                <a:latin typeface="Times New Roman" pitchFamily="18" charset="0"/>
                <a:cs typeface="Times New Roman" pitchFamily="18" charset="0"/>
              </a:endParaRPr>
            </a:p>
          </p:txBody>
        </p:sp>
        <p:sp>
          <p:nvSpPr>
            <p:cNvPr id="33" name="TextBox 32"/>
            <p:cNvSpPr txBox="1"/>
            <p:nvPr/>
          </p:nvSpPr>
          <p:spPr>
            <a:xfrm>
              <a:off x="4366433" y="4099719"/>
              <a:ext cx="258725" cy="284742"/>
            </a:xfrm>
            <a:prstGeom prst="rect">
              <a:avLst/>
            </a:prstGeom>
            <a:noFill/>
          </p:spPr>
          <p:txBody>
            <a:bodyPr wrap="none" rtlCol="0">
              <a:spAutoFit/>
            </a:bodyPr>
            <a:lstStyle/>
            <a:p>
              <a:r>
                <a:rPr lang="en-US" altLang="zh-CN" sz="1867" b="1" i="1" dirty="0">
                  <a:latin typeface="Times New Roman" pitchFamily="18" charset="0"/>
                  <a:cs typeface="Times New Roman" pitchFamily="18" charset="0"/>
                </a:rPr>
                <a:t>C</a:t>
              </a:r>
              <a:endParaRPr lang="zh-CN" altLang="en-US" sz="1867" b="1" i="1" dirty="0">
                <a:latin typeface="Times New Roman" pitchFamily="18" charset="0"/>
                <a:cs typeface="Times New Roman" pitchFamily="18" charset="0"/>
              </a:endParaRPr>
            </a:p>
          </p:txBody>
        </p:sp>
      </p:grpSp>
      <p:sp>
        <p:nvSpPr>
          <p:cNvPr id="35"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转子动平衡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197206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animBg="1"/>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矩形 3"/>
          <p:cNvSpPr>
            <a:spLocks noChangeArrowheads="1"/>
          </p:cNvSpPr>
          <p:nvPr/>
        </p:nvSpPr>
        <p:spPr bwMode="auto">
          <a:xfrm>
            <a:off x="1775884" y="1796819"/>
            <a:ext cx="10081683" cy="1754326"/>
          </a:xfrm>
          <a:prstGeom prst="rect">
            <a:avLst/>
          </a:prstGeom>
          <a:noFill/>
          <a:ln w="9525">
            <a:noFill/>
            <a:miter lim="800000"/>
            <a:headEnd/>
            <a:tailEnd/>
          </a:ln>
        </p:spPr>
        <p:txBody>
          <a:bodyPr>
            <a:spAutoFit/>
          </a:bodyPr>
          <a:lstStyle/>
          <a:p>
            <a:pPr>
              <a:lnSpc>
                <a:spcPct val="150000"/>
              </a:lnSpc>
            </a:pPr>
            <a:r>
              <a:rPr lang="en-US" altLang="zh-CN" sz="2400" b="1" dirty="0"/>
              <a:t>       </a:t>
            </a:r>
            <a:r>
              <a:rPr lang="zh-CN" altLang="zh-CN" sz="2400" b="1" dirty="0">
                <a:solidFill>
                  <a:srgbClr val="000000"/>
                </a:solidFill>
                <a:latin typeface="仿宋"/>
                <a:ea typeface="仿宋"/>
                <a:cs typeface="仿宋"/>
              </a:rPr>
              <a:t>对于任何动不平衡的转子，无论具有</a:t>
            </a:r>
            <a:r>
              <a:rPr lang="zh-CN" altLang="zh-CN" sz="2400" b="1" dirty="0">
                <a:solidFill>
                  <a:srgbClr val="000000"/>
                </a:solidFill>
                <a:latin typeface="仿宋"/>
                <a:ea typeface="仿宋"/>
                <a:cs typeface="仿宋"/>
              </a:rPr>
              <a:t>多少</a:t>
            </a:r>
            <a:r>
              <a:rPr lang="zh-CN" altLang="en-US" sz="2400" b="1" dirty="0">
                <a:solidFill>
                  <a:srgbClr val="000000"/>
                </a:solidFill>
                <a:latin typeface="仿宋"/>
                <a:ea typeface="仿宋"/>
                <a:cs typeface="仿宋"/>
              </a:rPr>
              <a:t>个</a:t>
            </a:r>
            <a:r>
              <a:rPr lang="zh-CN" altLang="zh-CN" sz="2400" b="1" dirty="0">
                <a:solidFill>
                  <a:srgbClr val="000000"/>
                </a:solidFill>
                <a:latin typeface="仿宋"/>
                <a:ea typeface="仿宋"/>
                <a:cs typeface="仿宋"/>
              </a:rPr>
              <a:t>偏心</a:t>
            </a:r>
            <a:r>
              <a:rPr lang="zh-CN" altLang="zh-CN" sz="2400" b="1" dirty="0">
                <a:solidFill>
                  <a:srgbClr val="000000"/>
                </a:solidFill>
                <a:latin typeface="仿宋"/>
                <a:ea typeface="仿宋"/>
                <a:cs typeface="仿宋"/>
              </a:rPr>
              <a:t>质量，以及分布于多少个回转平面内，都只要在选定的</a:t>
            </a:r>
            <a:r>
              <a:rPr lang="zh-CN" altLang="zh-CN" sz="2400" b="1" dirty="0">
                <a:solidFill>
                  <a:srgbClr val="C00000"/>
                </a:solidFill>
                <a:latin typeface="仿宋"/>
                <a:ea typeface="仿宋"/>
                <a:cs typeface="仿宋"/>
              </a:rPr>
              <a:t>两个平衡基面</a:t>
            </a:r>
            <a:r>
              <a:rPr lang="zh-CN" altLang="zh-CN" sz="2400" b="1" dirty="0">
                <a:solidFill>
                  <a:srgbClr val="000000"/>
                </a:solidFill>
                <a:latin typeface="仿宋"/>
                <a:ea typeface="仿宋"/>
                <a:cs typeface="仿宋"/>
              </a:rPr>
              <a:t>内分别加上或去除一个适当的</a:t>
            </a:r>
            <a:r>
              <a:rPr lang="zh-CN" altLang="zh-CN" sz="2400" b="1" dirty="0">
                <a:solidFill>
                  <a:srgbClr val="000000"/>
                </a:solidFill>
                <a:latin typeface="仿宋"/>
                <a:ea typeface="仿宋"/>
                <a:cs typeface="仿宋"/>
              </a:rPr>
              <a:t>平衡质量</a:t>
            </a:r>
            <a:r>
              <a:rPr lang="zh-CN" altLang="en-US" sz="2400" b="1" dirty="0">
                <a:solidFill>
                  <a:srgbClr val="000000"/>
                </a:solidFill>
                <a:latin typeface="仿宋"/>
                <a:ea typeface="仿宋"/>
                <a:cs typeface="仿宋"/>
              </a:rPr>
              <a:t>（静平衡）</a:t>
            </a:r>
            <a:r>
              <a:rPr lang="zh-CN" altLang="zh-CN" sz="2400" b="1" dirty="0">
                <a:solidFill>
                  <a:srgbClr val="000000"/>
                </a:solidFill>
                <a:latin typeface="仿宋"/>
                <a:ea typeface="仿宋"/>
                <a:cs typeface="仿宋"/>
              </a:rPr>
              <a:t>，</a:t>
            </a:r>
            <a:r>
              <a:rPr lang="zh-CN" altLang="zh-CN" sz="2400" b="1" dirty="0">
                <a:solidFill>
                  <a:srgbClr val="000000"/>
                </a:solidFill>
                <a:latin typeface="仿宋"/>
                <a:ea typeface="仿宋"/>
                <a:cs typeface="仿宋"/>
              </a:rPr>
              <a:t>即可得到完全平衡。故动平衡又称为</a:t>
            </a:r>
            <a:r>
              <a:rPr lang="zh-CN" altLang="zh-CN" sz="2400" b="1" dirty="0">
                <a:solidFill>
                  <a:srgbClr val="C00000"/>
                </a:solidFill>
                <a:latin typeface="仿宋"/>
                <a:ea typeface="仿宋"/>
                <a:cs typeface="仿宋"/>
              </a:rPr>
              <a:t>双面平衡</a:t>
            </a:r>
            <a:r>
              <a:rPr lang="zh-CN" altLang="zh-CN" sz="2400" b="1" dirty="0">
                <a:solidFill>
                  <a:srgbClr val="000000"/>
                </a:solidFill>
                <a:latin typeface="仿宋"/>
                <a:ea typeface="仿宋"/>
                <a:cs typeface="仿宋"/>
              </a:rPr>
              <a:t>。</a:t>
            </a:r>
            <a:endParaRPr lang="zh-CN" altLang="en-US" sz="2400" b="1" dirty="0">
              <a:solidFill>
                <a:srgbClr val="000000"/>
              </a:solidFill>
              <a:latin typeface="仿宋"/>
              <a:ea typeface="仿宋"/>
              <a:cs typeface="仿宋"/>
            </a:endParaRPr>
          </a:p>
        </p:txBody>
      </p:sp>
      <p:sp>
        <p:nvSpPr>
          <p:cNvPr id="26628" name="矩形 4"/>
          <p:cNvSpPr>
            <a:spLocks noChangeArrowheads="1"/>
          </p:cNvSpPr>
          <p:nvPr/>
        </p:nvSpPr>
        <p:spPr bwMode="auto">
          <a:xfrm>
            <a:off x="1871136" y="3909054"/>
            <a:ext cx="9986433" cy="1200329"/>
          </a:xfrm>
          <a:prstGeom prst="rect">
            <a:avLst/>
          </a:prstGeom>
          <a:noFill/>
          <a:ln w="9525">
            <a:noFill/>
            <a:miter lim="800000"/>
            <a:headEnd/>
            <a:tailEnd/>
          </a:ln>
        </p:spPr>
        <p:txBody>
          <a:bodyPr>
            <a:spAutoFit/>
          </a:bodyPr>
          <a:lstStyle/>
          <a:p>
            <a:pPr>
              <a:lnSpc>
                <a:spcPct val="150000"/>
              </a:lnSpc>
            </a:pPr>
            <a:r>
              <a:rPr lang="en-US" altLang="zh-CN" sz="2400" b="1" dirty="0"/>
              <a:t>      </a:t>
            </a:r>
            <a:r>
              <a:rPr lang="zh-CN" altLang="zh-CN" sz="2400" b="1" dirty="0">
                <a:solidFill>
                  <a:srgbClr val="000000"/>
                </a:solidFill>
                <a:latin typeface="仿宋"/>
                <a:ea typeface="仿宋"/>
                <a:cs typeface="仿宋"/>
              </a:rPr>
              <a:t>由于动平衡同时满足静平衡条件，所以经过</a:t>
            </a:r>
            <a:r>
              <a:rPr lang="zh-CN" altLang="zh-CN" sz="2400" b="1" dirty="0">
                <a:solidFill>
                  <a:srgbClr val="C00000"/>
                </a:solidFill>
                <a:latin typeface="仿宋"/>
                <a:ea typeface="仿宋"/>
                <a:cs typeface="仿宋"/>
              </a:rPr>
              <a:t>动平衡的转子一定静平衡</a:t>
            </a:r>
            <a:r>
              <a:rPr lang="zh-CN" altLang="zh-CN" sz="2400" b="1" dirty="0">
                <a:solidFill>
                  <a:srgbClr val="000000"/>
                </a:solidFill>
                <a:latin typeface="仿宋"/>
                <a:ea typeface="仿宋"/>
                <a:cs typeface="仿宋"/>
              </a:rPr>
              <a:t>；但是，经过</a:t>
            </a:r>
            <a:r>
              <a:rPr lang="zh-CN" altLang="zh-CN" sz="2400" b="1" dirty="0">
                <a:solidFill>
                  <a:srgbClr val="C00000"/>
                </a:solidFill>
                <a:latin typeface="仿宋"/>
                <a:ea typeface="仿宋"/>
                <a:cs typeface="仿宋"/>
              </a:rPr>
              <a:t>静平衡的转子则不一定是动平衡</a:t>
            </a:r>
            <a:r>
              <a:rPr lang="zh-CN" altLang="zh-CN" sz="2400" b="1" dirty="0">
                <a:solidFill>
                  <a:srgbClr val="000000"/>
                </a:solidFill>
                <a:latin typeface="仿宋"/>
                <a:ea typeface="仿宋"/>
                <a:cs typeface="仿宋"/>
              </a:rPr>
              <a:t>的。</a:t>
            </a:r>
            <a:endParaRPr lang="zh-CN" altLang="en-US" sz="2400" b="1" dirty="0">
              <a:solidFill>
                <a:srgbClr val="000000"/>
              </a:solidFill>
              <a:latin typeface="仿宋"/>
              <a:ea typeface="仿宋"/>
              <a:cs typeface="仿宋"/>
            </a:endParaRPr>
          </a:p>
        </p:txBody>
      </p:sp>
      <p:sp>
        <p:nvSpPr>
          <p:cNvPr id="6" name="标题 1"/>
          <p:cNvSpPr txBox="1">
            <a:spLocks/>
          </p:cNvSpPr>
          <p:nvPr/>
        </p:nvSpPr>
        <p:spPr bwMode="auto">
          <a:xfrm>
            <a:off x="117475" y="851631"/>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a:t>小结</a:t>
            </a:r>
            <a:endParaRPr lang="zh-CN" altLang="en-US" sz="2800" b="1" dirty="0"/>
          </a:p>
        </p:txBody>
      </p:sp>
      <p:sp>
        <p:nvSpPr>
          <p:cNvPr id="5" name="Rectangle 2"/>
          <p:cNvSpPr txBox="1">
            <a:spLocks noChangeArrowheads="1"/>
          </p:cNvSpPr>
          <p:nvPr/>
        </p:nvSpPr>
        <p:spPr bwMode="gray">
          <a:xfrm>
            <a:off x="-39970" y="146668"/>
            <a:ext cx="6204437" cy="488951"/>
          </a:xfrm>
          <a:prstGeom prst="rect">
            <a:avLst/>
          </a:prstGeom>
          <a:noFill/>
          <a:ln w="9525">
            <a:noFill/>
            <a:miter lim="800000"/>
            <a:headEnd/>
            <a:tailEnd/>
          </a:ln>
          <a:effectLst/>
        </p:spPr>
        <p:txBody>
          <a:bodyPr anchor="ctr"/>
          <a:lstStyle/>
          <a:p>
            <a:pPr>
              <a:defRPr/>
            </a:pPr>
            <a:r>
              <a:rPr lang="zh-CN" altLang="en-US" sz="3200" b="1" kern="0" dirty="0" smtClean="0">
                <a:solidFill>
                  <a:srgbClr val="002060"/>
                </a:solidFill>
                <a:latin typeface="Book Antiqua" panose="02040602050305030304" pitchFamily="18" charset="0"/>
                <a:ea typeface="微软雅黑" panose="020B0503020204020204" pitchFamily="34" charset="-122"/>
                <a:cs typeface="+mj-cs"/>
              </a:rPr>
              <a:t>转子动平衡</a:t>
            </a:r>
            <a:endParaRPr lang="zh-CN" altLang="en-US" sz="3200" b="1" kern="0" dirty="0">
              <a:solidFill>
                <a:srgbClr val="002060"/>
              </a:solidFill>
              <a:latin typeface="Book Antiqua" panose="02040602050305030304" pitchFamily="18" charset="0"/>
              <a:ea typeface="微软雅黑" panose="020B0503020204020204" pitchFamily="34" charset="-122"/>
              <a:cs typeface="+mj-cs"/>
            </a:endParaRPr>
          </a:p>
        </p:txBody>
      </p:sp>
    </p:spTree>
    <p:extLst>
      <p:ext uri="{BB962C8B-B14F-4D97-AF65-F5344CB8AC3E}">
        <p14:creationId xmlns:p14="http://schemas.microsoft.com/office/powerpoint/2010/main" val="354988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iterate type="wd">
                                    <p:tmAbs val="500"/>
                                  </p:iterate>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fade">
                                      <p:cBhvr>
                                        <p:cTn id="11" dur="10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P spid="266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347405" y="4554500"/>
            <a:ext cx="352491" cy="43101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cs typeface="+mn-cs"/>
              </a:rPr>
              <a:t>移动</a:t>
            </a:r>
            <a:r>
              <a:rPr lang="zh-CN" altLang="en-US" b="1" dirty="0">
                <a:solidFill>
                  <a:srgbClr val="002060"/>
                </a:solidFill>
                <a:latin typeface="微软雅黑" panose="020B0503020204020204" pitchFamily="34" charset="-122"/>
                <a:ea typeface="微软雅黑" panose="020B0503020204020204" pitchFamily="34" charset="-122"/>
                <a:cs typeface="+mn-cs"/>
              </a:rPr>
              <a:t>副</a:t>
            </a:r>
            <a:r>
              <a:rPr lang="zh-CN" altLang="en-US" b="1" dirty="0">
                <a:solidFill>
                  <a:srgbClr val="002060"/>
                </a:solidFill>
                <a:latin typeface="微软雅黑" panose="020B0503020204020204" pitchFamily="34" charset="-122"/>
                <a:ea typeface="微软雅黑" panose="020B0503020204020204" pitchFamily="34" charset="-122"/>
                <a:cs typeface="+mn-cs"/>
              </a:rPr>
              <a:t>中</a:t>
            </a:r>
            <a:r>
              <a:rPr lang="zh-CN" altLang="en-US" b="1" dirty="0">
                <a:solidFill>
                  <a:srgbClr val="002060"/>
                </a:solidFill>
                <a:latin typeface="微软雅黑" panose="020B0503020204020204" pitchFamily="34" charset="-122"/>
                <a:ea typeface="微软雅黑" panose="020B0503020204020204" pitchFamily="34" charset="-122"/>
                <a:cs typeface="+mn-cs"/>
              </a:rPr>
              <a:t>的</a:t>
            </a:r>
            <a:r>
              <a:rPr lang="zh-CN" altLang="en-US" b="1" dirty="0" smtClean="0">
                <a:solidFill>
                  <a:srgbClr val="002060"/>
                </a:solidFill>
                <a:latin typeface="微软雅黑" panose="020B0503020204020204" pitchFamily="34" charset="-122"/>
                <a:ea typeface="微软雅黑" panose="020B0503020204020204" pitchFamily="34" charset="-122"/>
                <a:cs typeface="+mn-cs"/>
              </a:rPr>
              <a:t>摩擦与自锁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
        <p:nvSpPr>
          <p:cNvPr id="12" name="TextBox 4"/>
          <p:cNvSpPr txBox="1">
            <a:spLocks noChangeArrowheads="1"/>
          </p:cNvSpPr>
          <p:nvPr/>
        </p:nvSpPr>
        <p:spPr bwMode="auto">
          <a:xfrm>
            <a:off x="298316" y="745077"/>
            <a:ext cx="1800493"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cs typeface="仿宋"/>
              </a:rPr>
              <a:t>平面摩擦</a:t>
            </a:r>
          </a:p>
        </p:txBody>
      </p:sp>
      <p:sp>
        <p:nvSpPr>
          <p:cNvPr id="14" name="TextBox 13"/>
          <p:cNvSpPr txBox="1">
            <a:spLocks noChangeArrowheads="1"/>
          </p:cNvSpPr>
          <p:nvPr/>
        </p:nvSpPr>
        <p:spPr bwMode="auto">
          <a:xfrm>
            <a:off x="-87406" y="3975364"/>
            <a:ext cx="5319790" cy="379656"/>
          </a:xfrm>
          <a:prstGeom prst="rect">
            <a:avLst/>
          </a:prstGeom>
          <a:noFill/>
          <a:ln w="9525">
            <a:noFill/>
            <a:miter lim="800000"/>
            <a:headEnd/>
            <a:tailEnd/>
          </a:ln>
        </p:spPr>
        <p:txBody>
          <a:bodyPr wrap="none">
            <a:spAutoFit/>
          </a:bodyPr>
          <a:lstStyle/>
          <a:p>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连杆</a:t>
            </a:r>
            <a:r>
              <a:rPr lang="en-US" altLang="zh-CN" sz="1867" dirty="0">
                <a:latin typeface="Times New Roman" panose="02020603050405020304" pitchFamily="18" charset="0"/>
                <a:ea typeface="微软雅黑" panose="020B0503020204020204" pitchFamily="34" charset="-122"/>
                <a:cs typeface="Times New Roman" panose="02020603050405020304" pitchFamily="18" charset="0"/>
              </a:rPr>
              <a:t>BC</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作用在滑块上的力</a:t>
            </a:r>
            <a:r>
              <a:rPr lang="en-US" altLang="zh-CN" sz="1867" b="1"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分解为两</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力</a:t>
            </a:r>
            <a:r>
              <a:rPr lang="en-US" altLang="zh-CN" sz="1867" b="1" i="1" dirty="0">
                <a:latin typeface="Times New Roman" panose="02020603050405020304" pitchFamily="18" charset="0"/>
                <a:ea typeface="微软雅黑" panose="020B0503020204020204" pitchFamily="34" charset="-122"/>
                <a:cs typeface="Times New Roman" panose="02020603050405020304" pitchFamily="18" charset="0"/>
              </a:rPr>
              <a:t>P </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867" b="1" i="1"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，有</a:t>
            </a:r>
            <a:endParaRPr lang="zh-CN" altLang="en-US" sz="1867"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Box 14"/>
          <p:cNvSpPr txBox="1">
            <a:spLocks noChangeArrowheads="1"/>
          </p:cNvSpPr>
          <p:nvPr/>
        </p:nvSpPr>
        <p:spPr bwMode="auto">
          <a:xfrm>
            <a:off x="1081708" y="4936221"/>
            <a:ext cx="1167307" cy="494559"/>
          </a:xfrm>
          <a:prstGeom prst="rect">
            <a:avLst/>
          </a:prstGeom>
          <a:noFill/>
          <a:ln w="9525">
            <a:noFill/>
            <a:miter lim="800000"/>
            <a:headEnd/>
            <a:tailEnd/>
          </a:ln>
        </p:spPr>
        <p:txBody>
          <a:bodyPr wrap="none">
            <a:spAutoFit/>
          </a:bodyPr>
          <a:lstStyle/>
          <a:p>
            <a:pPr>
              <a:lnSpc>
                <a:spcPct val="140000"/>
              </a:lnSpc>
            </a:pP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沿</a:t>
            </a:r>
            <a:r>
              <a:rPr lang="en-US" altLang="zh-CN" sz="1867" b="1" i="1" dirty="0">
                <a:latin typeface="Times New Roman" pitchFamily="18" charset="0"/>
                <a:cs typeface="Times New Roman" pitchFamily="18" charset="0"/>
              </a:rPr>
              <a:t>v</a:t>
            </a:r>
            <a:r>
              <a:rPr lang="en-US" altLang="zh-CN" sz="1867" baseline="-25000" dirty="0">
                <a:latin typeface="Book Antiqua" panose="02040602050305030304" pitchFamily="18" charset="0"/>
              </a:rPr>
              <a:t>12</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方向</a:t>
            </a:r>
          </a:p>
        </p:txBody>
      </p:sp>
      <p:sp>
        <p:nvSpPr>
          <p:cNvPr id="16" name="TextBox 15"/>
          <p:cNvSpPr txBox="1">
            <a:spLocks noChangeArrowheads="1"/>
          </p:cNvSpPr>
          <p:nvPr/>
        </p:nvSpPr>
        <p:spPr bwMode="auto">
          <a:xfrm>
            <a:off x="871940" y="5785414"/>
            <a:ext cx="4087979" cy="379656"/>
          </a:xfrm>
          <a:prstGeom prst="rect">
            <a:avLst/>
          </a:prstGeom>
          <a:noFill/>
          <a:ln w="9525">
            <a:noFill/>
            <a:miter lim="800000"/>
            <a:headEnd/>
            <a:tailEnd/>
          </a:ln>
        </p:spPr>
        <p:txBody>
          <a:bodyPr wrap="none">
            <a:spAutoFit/>
          </a:bodyPr>
          <a:lstStyle/>
          <a:p>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滑块受到机架作用在其上的全反力</a:t>
            </a:r>
            <a:r>
              <a:rPr lang="en-US" altLang="zh-CN" sz="1867" b="1" i="1" dirty="0">
                <a:latin typeface="Times New Roman" pitchFamily="18" charset="0"/>
                <a:ea typeface="仿宋"/>
                <a:cs typeface="仿宋"/>
              </a:rPr>
              <a:t>R</a:t>
            </a:r>
            <a:r>
              <a:rPr lang="en-US" altLang="zh-CN" sz="1867" baseline="-25000" dirty="0">
                <a:latin typeface="Times New Roman" pitchFamily="18" charset="0"/>
                <a:ea typeface="仿宋"/>
                <a:cs typeface="Times New Roman" pitchFamily="18" charset="0"/>
              </a:rPr>
              <a:t>21</a:t>
            </a:r>
            <a:endParaRPr lang="zh-CN" altLang="en-US" sz="1867" baseline="-25000" dirty="0">
              <a:latin typeface="Times New Roman" pitchFamily="18" charset="0"/>
              <a:ea typeface="仿宋"/>
              <a:cs typeface="Times New Roman" pitchFamily="18" charset="0"/>
            </a:endParaRPr>
          </a:p>
        </p:txBody>
      </p:sp>
      <p:sp>
        <p:nvSpPr>
          <p:cNvPr id="18" name="TextBox 17"/>
          <p:cNvSpPr txBox="1">
            <a:spLocks noChangeArrowheads="1"/>
          </p:cNvSpPr>
          <p:nvPr/>
        </p:nvSpPr>
        <p:spPr bwMode="auto">
          <a:xfrm>
            <a:off x="6139130" y="4857912"/>
            <a:ext cx="480815" cy="1701235"/>
          </a:xfrm>
          <a:prstGeom prst="rect">
            <a:avLst/>
          </a:prstGeom>
          <a:solidFill>
            <a:schemeClr val="accent1">
              <a:alpha val="51000"/>
            </a:schemeClr>
          </a:solidFill>
          <a:ln w="9525">
            <a:noFill/>
            <a:miter lim="800000"/>
            <a:headEnd/>
            <a:tailEnd/>
          </a:ln>
        </p:spPr>
        <p:txBody>
          <a:bodyPr wrap="square">
            <a:spAutoFit/>
          </a:bodyPr>
          <a:lstStyle/>
          <a:p>
            <a:pPr>
              <a:lnSpc>
                <a:spcPct val="140000"/>
              </a:lnSpc>
            </a:pPr>
            <a:r>
              <a:rPr lang="zh-CN" altLang="en-US" sz="1867" b="1" dirty="0">
                <a:latin typeface="微软雅黑" panose="020B0503020204020204" pitchFamily="34" charset="-122"/>
                <a:ea typeface="微软雅黑" panose="020B0503020204020204" pitchFamily="34" charset="-122"/>
                <a:cs typeface="Times New Roman" pitchFamily="18" charset="0"/>
              </a:rPr>
              <a:t>法</a:t>
            </a:r>
            <a:r>
              <a:rPr lang="zh-CN" altLang="en-US" sz="1867" b="1" dirty="0">
                <a:latin typeface="微软雅黑" panose="020B0503020204020204" pitchFamily="34" charset="-122"/>
                <a:ea typeface="微软雅黑" panose="020B0503020204020204" pitchFamily="34" charset="-122"/>
                <a:cs typeface="Times New Roman" pitchFamily="18" charset="0"/>
              </a:rPr>
              <a:t>向反</a:t>
            </a:r>
            <a:r>
              <a:rPr lang="zh-CN" altLang="en-US" sz="1867" b="1" dirty="0">
                <a:latin typeface="微软雅黑" panose="020B0503020204020204" pitchFamily="34" charset="-122"/>
                <a:ea typeface="微软雅黑" panose="020B0503020204020204" pitchFamily="34" charset="-122"/>
                <a:cs typeface="Times New Roman" pitchFamily="18" charset="0"/>
              </a:rPr>
              <a:t>力</a:t>
            </a:r>
            <a:endParaRPr lang="zh-CN" altLang="en-US" sz="1867" b="1" dirty="0">
              <a:latin typeface="微软雅黑" panose="020B0503020204020204" pitchFamily="34" charset="-122"/>
              <a:ea typeface="微软雅黑" panose="020B0503020204020204" pitchFamily="34" charset="-122"/>
              <a:cs typeface="Times New Roman" pitchFamily="18" charset="0"/>
            </a:endParaRPr>
          </a:p>
        </p:txBody>
      </p:sp>
      <p:sp>
        <p:nvSpPr>
          <p:cNvPr id="20" name="TextBox 19"/>
          <p:cNvSpPr txBox="1">
            <a:spLocks noChangeArrowheads="1"/>
          </p:cNvSpPr>
          <p:nvPr/>
        </p:nvSpPr>
        <p:spPr bwMode="auto">
          <a:xfrm>
            <a:off x="1819491" y="4492057"/>
            <a:ext cx="1506246" cy="494559"/>
          </a:xfrm>
          <a:prstGeom prst="rect">
            <a:avLst/>
          </a:prstGeom>
          <a:noFill/>
          <a:ln w="9525">
            <a:noFill/>
            <a:miter lim="800000"/>
            <a:headEnd/>
            <a:tailEnd/>
          </a:ln>
        </p:spPr>
        <p:txBody>
          <a:bodyPr wrap="none">
            <a:spAutoFit/>
          </a:bodyPr>
          <a:lstStyle/>
          <a:p>
            <a:pPr>
              <a:lnSpc>
                <a:spcPct val="140000"/>
              </a:lnSpc>
            </a:pPr>
            <a:r>
              <a:rPr lang="en-US" altLang="zh-CN" sz="1867" b="1" i="1" dirty="0">
                <a:latin typeface="Times New Roman" pitchFamily="18" charset="0"/>
                <a:cs typeface="Times New Roman" pitchFamily="18" charset="0"/>
              </a:rPr>
              <a:t>T  </a:t>
            </a:r>
            <a:r>
              <a:rPr lang="en-US" altLang="zh-CN" sz="1867" b="1" dirty="0">
                <a:latin typeface="Times New Roman" pitchFamily="18" charset="0"/>
                <a:cs typeface="Times New Roman" pitchFamily="18" charset="0"/>
              </a:rPr>
              <a:t>= </a:t>
            </a:r>
            <a:r>
              <a:rPr lang="en-US" altLang="zh-CN" sz="1867" b="1" i="1" dirty="0">
                <a:latin typeface="Times New Roman" pitchFamily="18" charset="0"/>
                <a:cs typeface="Times New Roman" pitchFamily="18" charset="0"/>
              </a:rPr>
              <a:t> P   </a:t>
            </a:r>
            <a:r>
              <a:rPr lang="en-US" altLang="zh-CN" sz="1867" b="1" dirty="0">
                <a:latin typeface="Times New Roman" pitchFamily="18" charset="0"/>
                <a:cs typeface="Times New Roman" pitchFamily="18" charset="0"/>
              </a:rPr>
              <a:t>+  </a:t>
            </a:r>
            <a:r>
              <a:rPr lang="en-US" altLang="zh-CN" sz="1867" b="1" i="1" dirty="0">
                <a:latin typeface="Times New Roman" pitchFamily="18" charset="0"/>
                <a:cs typeface="Times New Roman" pitchFamily="18" charset="0"/>
              </a:rPr>
              <a:t> Q</a:t>
            </a:r>
            <a:endParaRPr lang="zh-CN" altLang="en-US" sz="1867" dirty="0">
              <a:latin typeface="仿宋"/>
              <a:ea typeface="仿宋"/>
              <a:cs typeface="仿宋"/>
            </a:endParaRPr>
          </a:p>
        </p:txBody>
      </p:sp>
      <p:sp>
        <p:nvSpPr>
          <p:cNvPr id="21" name="TextBox 20"/>
          <p:cNvSpPr txBox="1">
            <a:spLocks noChangeArrowheads="1"/>
          </p:cNvSpPr>
          <p:nvPr/>
        </p:nvSpPr>
        <p:spPr bwMode="auto">
          <a:xfrm>
            <a:off x="3405554" y="4946236"/>
            <a:ext cx="1406154" cy="494559"/>
          </a:xfrm>
          <a:prstGeom prst="rect">
            <a:avLst/>
          </a:prstGeom>
          <a:noFill/>
          <a:ln w="9525">
            <a:noFill/>
            <a:miter lim="800000"/>
            <a:headEnd/>
            <a:tailEnd/>
          </a:ln>
        </p:spPr>
        <p:txBody>
          <a:bodyPr wrap="none">
            <a:spAutoFit/>
          </a:bodyPr>
          <a:lstStyle/>
          <a:p>
            <a:pPr>
              <a:lnSpc>
                <a:spcPct val="140000"/>
              </a:lnSpc>
            </a:pP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垂直</a:t>
            </a:r>
            <a:r>
              <a:rPr lang="en-US" altLang="zh-CN" sz="1867" b="1" i="1" dirty="0">
                <a:latin typeface="Times New Roman" pitchFamily="18" charset="0"/>
              </a:rPr>
              <a:t>v</a:t>
            </a:r>
            <a:r>
              <a:rPr lang="en-US" altLang="zh-CN" sz="1867" baseline="-25000" dirty="0">
                <a:latin typeface="Book Antiqua" panose="02040602050305030304" pitchFamily="18" charset="0"/>
              </a:rPr>
              <a:t>12</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方向</a:t>
            </a:r>
          </a:p>
        </p:txBody>
      </p:sp>
      <p:sp>
        <p:nvSpPr>
          <p:cNvPr id="23" name="椭圆 22"/>
          <p:cNvSpPr/>
          <p:nvPr/>
        </p:nvSpPr>
        <p:spPr>
          <a:xfrm>
            <a:off x="2990191" y="4554500"/>
            <a:ext cx="352491" cy="43101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 name="直接连接符 5"/>
          <p:cNvCxnSpPr/>
          <p:nvPr/>
        </p:nvCxnSpPr>
        <p:spPr>
          <a:xfrm>
            <a:off x="2538750" y="4986182"/>
            <a:ext cx="0" cy="222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233783" y="5210527"/>
            <a:ext cx="3008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187470" y="5009655"/>
            <a:ext cx="0" cy="222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188506" y="5234000"/>
            <a:ext cx="300867"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5423729" y="3975364"/>
            <a:ext cx="2024913" cy="494559"/>
          </a:xfrm>
          <a:prstGeom prst="rect">
            <a:avLst/>
          </a:prstGeom>
          <a:noFill/>
          <a:ln w="9525">
            <a:noFill/>
            <a:miter lim="800000"/>
            <a:headEnd/>
            <a:tailEnd/>
          </a:ln>
        </p:spPr>
        <p:txBody>
          <a:bodyPr wrap="none">
            <a:spAutoFit/>
          </a:bodyPr>
          <a:lstStyle/>
          <a:p>
            <a:pPr>
              <a:lnSpc>
                <a:spcPct val="140000"/>
              </a:lnSpc>
            </a:pPr>
            <a:r>
              <a:rPr lang="en-US" altLang="zh-CN" sz="1867" b="1" i="1" dirty="0">
                <a:latin typeface="Times New Roman" pitchFamily="18" charset="0"/>
                <a:cs typeface="Times New Roman" pitchFamily="18" charset="0"/>
              </a:rPr>
              <a:t>R</a:t>
            </a:r>
            <a:r>
              <a:rPr lang="en-US" altLang="zh-CN" sz="1867" b="1" baseline="-25000" dirty="0">
                <a:latin typeface="Times New Roman" pitchFamily="18" charset="0"/>
                <a:cs typeface="Times New Roman" pitchFamily="18" charset="0"/>
              </a:rPr>
              <a:t>21</a:t>
            </a:r>
            <a:r>
              <a:rPr lang="en-US" altLang="zh-CN" sz="1867" b="1" i="1" dirty="0">
                <a:latin typeface="Times New Roman" pitchFamily="18" charset="0"/>
                <a:cs typeface="Times New Roman" pitchFamily="18" charset="0"/>
              </a:rPr>
              <a:t>  </a:t>
            </a:r>
            <a:r>
              <a:rPr lang="en-US" altLang="zh-CN" sz="1867" b="1" dirty="0">
                <a:latin typeface="Times New Roman" pitchFamily="18" charset="0"/>
                <a:cs typeface="Times New Roman" pitchFamily="18" charset="0"/>
              </a:rPr>
              <a:t>=  </a:t>
            </a:r>
            <a:r>
              <a:rPr lang="en-US" altLang="zh-CN" sz="1867" b="1" i="1" dirty="0">
                <a:latin typeface="Times New Roman" pitchFamily="18" charset="0"/>
                <a:cs typeface="Times New Roman" pitchFamily="18" charset="0"/>
              </a:rPr>
              <a:t>N</a:t>
            </a:r>
            <a:r>
              <a:rPr lang="en-US" altLang="zh-CN" sz="1867" b="1" baseline="-25000" dirty="0">
                <a:latin typeface="Times New Roman" pitchFamily="18" charset="0"/>
                <a:cs typeface="Times New Roman" pitchFamily="18" charset="0"/>
              </a:rPr>
              <a:t>21</a:t>
            </a:r>
            <a:r>
              <a:rPr lang="en-US" altLang="zh-CN" sz="1867" b="1" i="1" dirty="0">
                <a:latin typeface="Times New Roman" pitchFamily="18" charset="0"/>
                <a:cs typeface="Times New Roman" pitchFamily="18" charset="0"/>
              </a:rPr>
              <a:t>   </a:t>
            </a:r>
            <a:r>
              <a:rPr lang="en-US" altLang="zh-CN" sz="1867" b="1" dirty="0">
                <a:latin typeface="Times New Roman" pitchFamily="18" charset="0"/>
                <a:cs typeface="Times New Roman" pitchFamily="18" charset="0"/>
              </a:rPr>
              <a:t>+   </a:t>
            </a:r>
            <a:r>
              <a:rPr lang="en-US" altLang="zh-CN" sz="1867" b="1" i="1" dirty="0">
                <a:latin typeface="Times New Roman" pitchFamily="18" charset="0"/>
                <a:cs typeface="Times New Roman" pitchFamily="18" charset="0"/>
              </a:rPr>
              <a:t>F</a:t>
            </a:r>
            <a:r>
              <a:rPr lang="en-US" altLang="zh-CN" sz="1867" b="1" baseline="-25000" dirty="0">
                <a:latin typeface="Times New Roman" pitchFamily="18" charset="0"/>
                <a:cs typeface="Times New Roman" pitchFamily="18" charset="0"/>
              </a:rPr>
              <a:t>21</a:t>
            </a:r>
            <a:endParaRPr lang="zh-CN" altLang="en-US" sz="1867" dirty="0">
              <a:latin typeface="仿宋"/>
              <a:ea typeface="仿宋"/>
              <a:cs typeface="仿宋"/>
            </a:endParaRPr>
          </a:p>
        </p:txBody>
      </p:sp>
      <p:sp>
        <p:nvSpPr>
          <p:cNvPr id="29" name="TextBox 28"/>
          <p:cNvSpPr txBox="1">
            <a:spLocks noChangeArrowheads="1"/>
          </p:cNvSpPr>
          <p:nvPr/>
        </p:nvSpPr>
        <p:spPr bwMode="auto">
          <a:xfrm>
            <a:off x="6959899" y="4883146"/>
            <a:ext cx="482184" cy="1299010"/>
          </a:xfrm>
          <a:prstGeom prst="rect">
            <a:avLst/>
          </a:prstGeom>
          <a:solidFill>
            <a:schemeClr val="accent1">
              <a:alpha val="53000"/>
            </a:schemeClr>
          </a:solidFill>
          <a:ln w="9525">
            <a:noFill/>
            <a:miter lim="800000"/>
            <a:headEnd/>
            <a:tailEnd/>
          </a:ln>
        </p:spPr>
        <p:txBody>
          <a:bodyPr wrap="square">
            <a:spAutoFit/>
          </a:bodyPr>
          <a:lstStyle/>
          <a:p>
            <a:pPr>
              <a:lnSpc>
                <a:spcPct val="140000"/>
              </a:lnSpc>
            </a:pPr>
            <a:r>
              <a:rPr lang="zh-CN" altLang="en-US" sz="1867" b="1" dirty="0">
                <a:latin typeface="微软雅黑" panose="020B0503020204020204" pitchFamily="34" charset="-122"/>
                <a:ea typeface="微软雅黑" panose="020B0503020204020204" pitchFamily="34" charset="-122"/>
                <a:cs typeface="Times New Roman" pitchFamily="18" charset="0"/>
              </a:rPr>
              <a:t>摩擦力</a:t>
            </a:r>
            <a:endParaRPr lang="zh-CN" altLang="en-US" sz="1867" b="1" dirty="0">
              <a:latin typeface="微软雅黑" panose="020B0503020204020204" pitchFamily="34" charset="-122"/>
              <a:ea typeface="微软雅黑" panose="020B0503020204020204" pitchFamily="34" charset="-122"/>
              <a:cs typeface="Times New Roman" pitchFamily="18" charset="0"/>
            </a:endParaRPr>
          </a:p>
        </p:txBody>
      </p:sp>
      <p:cxnSp>
        <p:nvCxnSpPr>
          <p:cNvPr id="30" name="直接连接符 29"/>
          <p:cNvCxnSpPr/>
          <p:nvPr/>
        </p:nvCxnSpPr>
        <p:spPr>
          <a:xfrm>
            <a:off x="6377056" y="4455417"/>
            <a:ext cx="0" cy="402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200991" y="4480652"/>
            <a:ext cx="0" cy="40249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975169" y="1721144"/>
            <a:ext cx="94860" cy="83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 name="直接箭头连接符 30"/>
          <p:cNvCxnSpPr/>
          <p:nvPr/>
        </p:nvCxnSpPr>
        <p:spPr>
          <a:xfrm>
            <a:off x="6029662" y="1762349"/>
            <a:ext cx="1126219" cy="0"/>
          </a:xfrm>
          <a:prstGeom prst="straightConnector1">
            <a:avLst/>
          </a:prstGeom>
          <a:ln w="158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395935" y="1385981"/>
            <a:ext cx="1248139" cy="72780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4" name="直接箭头连接符 33"/>
          <p:cNvCxnSpPr/>
          <p:nvPr/>
        </p:nvCxnSpPr>
        <p:spPr>
          <a:xfrm>
            <a:off x="6029662" y="1762349"/>
            <a:ext cx="1126219" cy="745240"/>
          </a:xfrm>
          <a:prstGeom prst="straightConnector1">
            <a:avLst/>
          </a:prstGeom>
          <a:ln w="254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016958" y="1762350"/>
            <a:ext cx="0" cy="787135"/>
          </a:xfrm>
          <a:prstGeom prst="straightConnector1">
            <a:avLst/>
          </a:prstGeom>
          <a:ln w="158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flipV="1">
            <a:off x="6006924" y="934007"/>
            <a:ext cx="9173" cy="828343"/>
          </a:xfrm>
          <a:prstGeom prst="straightConnector1">
            <a:avLst/>
          </a:prstGeom>
          <a:ln w="1587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flipV="1">
            <a:off x="5523699" y="953053"/>
            <a:ext cx="489227" cy="809299"/>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5523699" y="1762352"/>
            <a:ext cx="489227" cy="0"/>
          </a:xfrm>
          <a:prstGeom prst="straightConnector1">
            <a:avLst/>
          </a:prstGeom>
          <a:ln w="1587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542995" y="1094275"/>
            <a:ext cx="778223" cy="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0" name="任意多边形 39"/>
          <p:cNvSpPr/>
          <p:nvPr/>
        </p:nvSpPr>
        <p:spPr>
          <a:xfrm>
            <a:off x="5775251" y="1261301"/>
            <a:ext cx="231775" cy="73457"/>
          </a:xfrm>
          <a:custGeom>
            <a:avLst/>
            <a:gdLst>
              <a:gd name="connsiteX0" fmla="*/ 0 w 173831"/>
              <a:gd name="connsiteY0" fmla="*/ 55093 h 55093"/>
              <a:gd name="connsiteX1" fmla="*/ 73819 w 173831"/>
              <a:gd name="connsiteY1" fmla="*/ 2706 h 55093"/>
              <a:gd name="connsiteX2" fmla="*/ 173831 w 173831"/>
              <a:gd name="connsiteY2" fmla="*/ 12231 h 55093"/>
            </a:gdLst>
            <a:ahLst/>
            <a:cxnLst>
              <a:cxn ang="0">
                <a:pos x="connsiteX0" y="connsiteY0"/>
              </a:cxn>
              <a:cxn ang="0">
                <a:pos x="connsiteX1" y="connsiteY1"/>
              </a:cxn>
              <a:cxn ang="0">
                <a:pos x="connsiteX2" y="connsiteY2"/>
              </a:cxn>
            </a:cxnLst>
            <a:rect l="l" t="t" r="r" b="b"/>
            <a:pathLst>
              <a:path w="173831" h="55093">
                <a:moveTo>
                  <a:pt x="0" y="55093"/>
                </a:moveTo>
                <a:cubicBezTo>
                  <a:pt x="22423" y="32471"/>
                  <a:pt x="44847" y="9850"/>
                  <a:pt x="73819" y="2706"/>
                </a:cubicBezTo>
                <a:cubicBezTo>
                  <a:pt x="102791" y="-4438"/>
                  <a:pt x="138311" y="3896"/>
                  <a:pt x="173831" y="12231"/>
                </a:cubicBezTo>
              </a:path>
            </a:pathLst>
          </a:cu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任意多边形 40"/>
          <p:cNvSpPr/>
          <p:nvPr/>
        </p:nvSpPr>
        <p:spPr>
          <a:xfrm>
            <a:off x="6362628" y="1760209"/>
            <a:ext cx="64852" cy="206375"/>
          </a:xfrm>
          <a:custGeom>
            <a:avLst/>
            <a:gdLst>
              <a:gd name="connsiteX0" fmla="*/ 26193 w 48639"/>
              <a:gd name="connsiteY0" fmla="*/ 0 h 154781"/>
              <a:gd name="connsiteX1" fmla="*/ 47625 w 48639"/>
              <a:gd name="connsiteY1" fmla="*/ 50006 h 154781"/>
              <a:gd name="connsiteX2" fmla="*/ 40481 w 48639"/>
              <a:gd name="connsiteY2" fmla="*/ 107156 h 154781"/>
              <a:gd name="connsiteX3" fmla="*/ 0 w 48639"/>
              <a:gd name="connsiteY3" fmla="*/ 154781 h 154781"/>
            </a:gdLst>
            <a:ahLst/>
            <a:cxnLst>
              <a:cxn ang="0">
                <a:pos x="connsiteX0" y="connsiteY0"/>
              </a:cxn>
              <a:cxn ang="0">
                <a:pos x="connsiteX1" y="connsiteY1"/>
              </a:cxn>
              <a:cxn ang="0">
                <a:pos x="connsiteX2" y="connsiteY2"/>
              </a:cxn>
              <a:cxn ang="0">
                <a:pos x="connsiteX3" y="connsiteY3"/>
              </a:cxn>
            </a:cxnLst>
            <a:rect l="l" t="t" r="r" b="b"/>
            <a:pathLst>
              <a:path w="48639" h="154781">
                <a:moveTo>
                  <a:pt x="26193" y="0"/>
                </a:moveTo>
                <a:cubicBezTo>
                  <a:pt x="35718" y="16073"/>
                  <a:pt x="45244" y="32147"/>
                  <a:pt x="47625" y="50006"/>
                </a:cubicBezTo>
                <a:cubicBezTo>
                  <a:pt x="50006" y="67865"/>
                  <a:pt x="48418" y="89694"/>
                  <a:pt x="40481" y="107156"/>
                </a:cubicBezTo>
                <a:cubicBezTo>
                  <a:pt x="32544" y="124618"/>
                  <a:pt x="16272" y="139699"/>
                  <a:pt x="0" y="154781"/>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矩形 41"/>
          <p:cNvSpPr/>
          <p:nvPr/>
        </p:nvSpPr>
        <p:spPr>
          <a:xfrm>
            <a:off x="5632240" y="830421"/>
            <a:ext cx="328936" cy="379656"/>
          </a:xfrm>
          <a:prstGeom prst="rect">
            <a:avLst/>
          </a:prstGeom>
        </p:spPr>
        <p:txBody>
          <a:bodyPr wrap="none">
            <a:spAutoFit/>
          </a:bodyPr>
          <a:lstStyle/>
          <a:p>
            <a:r>
              <a:rPr lang="en-US" altLang="zh-CN" sz="1867" i="1" dirty="0">
                <a:solidFill>
                  <a:srgbClr val="00B050"/>
                </a:solidFill>
                <a:latin typeface="Symbol" pitchFamily="18" charset="2"/>
                <a:ea typeface="仿宋"/>
                <a:cs typeface="仿宋"/>
              </a:rPr>
              <a:t>j</a:t>
            </a:r>
            <a:endParaRPr lang="zh-CN" altLang="en-US" sz="1867" dirty="0">
              <a:solidFill>
                <a:srgbClr val="00B050"/>
              </a:solidFill>
            </a:endParaRPr>
          </a:p>
        </p:txBody>
      </p:sp>
      <p:sp>
        <p:nvSpPr>
          <p:cNvPr id="43" name="矩形 42"/>
          <p:cNvSpPr/>
          <p:nvPr/>
        </p:nvSpPr>
        <p:spPr>
          <a:xfrm>
            <a:off x="6325562" y="1660179"/>
            <a:ext cx="335348" cy="379656"/>
          </a:xfrm>
          <a:prstGeom prst="rect">
            <a:avLst/>
          </a:prstGeom>
        </p:spPr>
        <p:txBody>
          <a:bodyPr wrap="none">
            <a:spAutoFit/>
          </a:bodyPr>
          <a:lstStyle/>
          <a:p>
            <a:r>
              <a:rPr lang="en-US" altLang="zh-CN" sz="1867" i="1" dirty="0">
                <a:solidFill>
                  <a:srgbClr val="FF0000"/>
                </a:solidFill>
                <a:latin typeface="Symbol" pitchFamily="18" charset="2"/>
                <a:ea typeface="仿宋"/>
                <a:cs typeface="仿宋"/>
              </a:rPr>
              <a:t>a</a:t>
            </a:r>
            <a:endParaRPr lang="zh-CN" altLang="en-US" sz="1867" dirty="0">
              <a:solidFill>
                <a:srgbClr val="FF0000"/>
              </a:solidFill>
            </a:endParaRPr>
          </a:p>
        </p:txBody>
      </p:sp>
      <p:sp>
        <p:nvSpPr>
          <p:cNvPr id="44" name="矩形 43"/>
          <p:cNvSpPr/>
          <p:nvPr/>
        </p:nvSpPr>
        <p:spPr>
          <a:xfrm>
            <a:off x="5187879" y="549699"/>
            <a:ext cx="505267" cy="379656"/>
          </a:xfrm>
          <a:prstGeom prst="rect">
            <a:avLst/>
          </a:prstGeom>
        </p:spPr>
        <p:txBody>
          <a:bodyPr wrap="none">
            <a:spAutoFit/>
          </a:bodyPr>
          <a:lstStyle/>
          <a:p>
            <a:r>
              <a:rPr lang="en-US" altLang="zh-CN" sz="1867" b="1" i="1" dirty="0">
                <a:solidFill>
                  <a:srgbClr val="00B050"/>
                </a:solidFill>
                <a:latin typeface="Times New Roman" pitchFamily="18" charset="0"/>
                <a:ea typeface="仿宋"/>
                <a:cs typeface="Times New Roman" pitchFamily="18" charset="0"/>
              </a:rPr>
              <a:t>R</a:t>
            </a:r>
            <a:r>
              <a:rPr lang="en-US" altLang="zh-CN" sz="1867" baseline="-25000" dirty="0">
                <a:solidFill>
                  <a:srgbClr val="00B050"/>
                </a:solidFill>
                <a:latin typeface="Times New Roman" pitchFamily="18" charset="0"/>
                <a:ea typeface="仿宋"/>
                <a:cs typeface="Times New Roman" pitchFamily="18" charset="0"/>
              </a:rPr>
              <a:t>21</a:t>
            </a:r>
            <a:endParaRPr lang="zh-CN" altLang="en-US" sz="1867" dirty="0">
              <a:solidFill>
                <a:srgbClr val="00B050"/>
              </a:solidFill>
            </a:endParaRPr>
          </a:p>
        </p:txBody>
      </p:sp>
      <p:sp>
        <p:nvSpPr>
          <p:cNvPr id="45" name="矩形 44"/>
          <p:cNvSpPr/>
          <p:nvPr/>
        </p:nvSpPr>
        <p:spPr>
          <a:xfrm>
            <a:off x="5970555" y="625236"/>
            <a:ext cx="518091" cy="379656"/>
          </a:xfrm>
          <a:prstGeom prst="rect">
            <a:avLst/>
          </a:prstGeom>
        </p:spPr>
        <p:txBody>
          <a:bodyPr wrap="none">
            <a:spAutoFit/>
          </a:bodyPr>
          <a:lstStyle/>
          <a:p>
            <a:r>
              <a:rPr lang="en-US" altLang="zh-CN" sz="1867" b="1" i="1" dirty="0">
                <a:solidFill>
                  <a:srgbClr val="00B050"/>
                </a:solidFill>
                <a:latin typeface="Times New Roman" pitchFamily="18" charset="0"/>
                <a:ea typeface="仿宋"/>
                <a:cs typeface="Times New Roman" pitchFamily="18" charset="0"/>
              </a:rPr>
              <a:t>N</a:t>
            </a:r>
            <a:r>
              <a:rPr lang="en-US" altLang="zh-CN" sz="1867" baseline="-25000" dirty="0">
                <a:solidFill>
                  <a:srgbClr val="00B050"/>
                </a:solidFill>
                <a:latin typeface="Times New Roman" pitchFamily="18" charset="0"/>
                <a:ea typeface="仿宋"/>
                <a:cs typeface="Times New Roman" pitchFamily="18" charset="0"/>
              </a:rPr>
              <a:t>21</a:t>
            </a:r>
            <a:endParaRPr lang="zh-CN" altLang="en-US" sz="1867" dirty="0">
              <a:solidFill>
                <a:srgbClr val="00B050"/>
              </a:solidFill>
            </a:endParaRPr>
          </a:p>
        </p:txBody>
      </p:sp>
      <p:sp>
        <p:nvSpPr>
          <p:cNvPr id="46" name="矩形 45"/>
          <p:cNvSpPr/>
          <p:nvPr/>
        </p:nvSpPr>
        <p:spPr>
          <a:xfrm>
            <a:off x="4909867" y="1549079"/>
            <a:ext cx="505267" cy="379656"/>
          </a:xfrm>
          <a:prstGeom prst="rect">
            <a:avLst/>
          </a:prstGeom>
        </p:spPr>
        <p:txBody>
          <a:bodyPr wrap="none">
            <a:spAutoFit/>
          </a:bodyPr>
          <a:lstStyle/>
          <a:p>
            <a:r>
              <a:rPr lang="en-US" altLang="zh-CN" sz="1867" b="1" i="1" dirty="0">
                <a:solidFill>
                  <a:srgbClr val="00B050"/>
                </a:solidFill>
                <a:latin typeface="Times New Roman" pitchFamily="18" charset="0"/>
                <a:ea typeface="仿宋"/>
                <a:cs typeface="Times New Roman" pitchFamily="18" charset="0"/>
              </a:rPr>
              <a:t>F</a:t>
            </a:r>
            <a:r>
              <a:rPr lang="en-US" altLang="zh-CN" sz="1867" baseline="-25000" dirty="0">
                <a:solidFill>
                  <a:srgbClr val="00B050"/>
                </a:solidFill>
                <a:latin typeface="Times New Roman" pitchFamily="18" charset="0"/>
                <a:ea typeface="仿宋"/>
                <a:cs typeface="Times New Roman" pitchFamily="18" charset="0"/>
              </a:rPr>
              <a:t>21</a:t>
            </a:r>
            <a:endParaRPr lang="zh-CN" altLang="en-US" sz="1867" dirty="0">
              <a:solidFill>
                <a:srgbClr val="00B050"/>
              </a:solidFill>
            </a:endParaRPr>
          </a:p>
        </p:txBody>
      </p:sp>
      <p:sp>
        <p:nvSpPr>
          <p:cNvPr id="47" name="矩形 46"/>
          <p:cNvSpPr/>
          <p:nvPr/>
        </p:nvSpPr>
        <p:spPr>
          <a:xfrm>
            <a:off x="6932105" y="2499887"/>
            <a:ext cx="330540" cy="379656"/>
          </a:xfrm>
          <a:prstGeom prst="rect">
            <a:avLst/>
          </a:prstGeom>
        </p:spPr>
        <p:txBody>
          <a:bodyPr wrap="none">
            <a:spAutoFit/>
          </a:bodyPr>
          <a:lstStyle/>
          <a:p>
            <a:r>
              <a:rPr lang="en-US" altLang="zh-CN" sz="1867" b="1" i="1" dirty="0">
                <a:solidFill>
                  <a:srgbClr val="C00000"/>
                </a:solidFill>
                <a:latin typeface="Times New Roman" pitchFamily="18" charset="0"/>
                <a:ea typeface="仿宋"/>
                <a:cs typeface="Times New Roman" pitchFamily="18" charset="0"/>
              </a:rPr>
              <a:t>T</a:t>
            </a:r>
            <a:endParaRPr lang="zh-CN" altLang="en-US" sz="1867" dirty="0">
              <a:solidFill>
                <a:srgbClr val="C00000"/>
              </a:solidFill>
            </a:endParaRPr>
          </a:p>
        </p:txBody>
      </p:sp>
      <p:sp>
        <p:nvSpPr>
          <p:cNvPr id="48" name="矩形 47"/>
          <p:cNvSpPr/>
          <p:nvPr/>
        </p:nvSpPr>
        <p:spPr>
          <a:xfrm>
            <a:off x="5925410" y="2507589"/>
            <a:ext cx="357790" cy="379656"/>
          </a:xfrm>
          <a:prstGeom prst="rect">
            <a:avLst/>
          </a:prstGeom>
        </p:spPr>
        <p:txBody>
          <a:bodyPr wrap="none">
            <a:spAutoFit/>
          </a:bodyPr>
          <a:lstStyle/>
          <a:p>
            <a:r>
              <a:rPr lang="en-US" altLang="zh-CN" sz="1867" b="1" i="1" dirty="0">
                <a:solidFill>
                  <a:srgbClr val="C00000"/>
                </a:solidFill>
                <a:latin typeface="Times New Roman" pitchFamily="18" charset="0"/>
                <a:ea typeface="仿宋"/>
                <a:cs typeface="Times New Roman" pitchFamily="18" charset="0"/>
              </a:rPr>
              <a:t>Q</a:t>
            </a:r>
            <a:endParaRPr lang="zh-CN" altLang="en-US" sz="1867" dirty="0">
              <a:solidFill>
                <a:srgbClr val="C00000"/>
              </a:solidFill>
            </a:endParaRPr>
          </a:p>
        </p:txBody>
      </p:sp>
      <p:sp>
        <p:nvSpPr>
          <p:cNvPr id="49" name="矩形 48"/>
          <p:cNvSpPr/>
          <p:nvPr/>
        </p:nvSpPr>
        <p:spPr>
          <a:xfrm>
            <a:off x="7111543" y="1555023"/>
            <a:ext cx="330540" cy="379656"/>
          </a:xfrm>
          <a:prstGeom prst="rect">
            <a:avLst/>
          </a:prstGeom>
        </p:spPr>
        <p:txBody>
          <a:bodyPr wrap="none">
            <a:spAutoFit/>
          </a:bodyPr>
          <a:lstStyle/>
          <a:p>
            <a:r>
              <a:rPr lang="en-US" altLang="zh-CN" sz="1867" b="1" i="1" dirty="0">
                <a:solidFill>
                  <a:srgbClr val="C00000"/>
                </a:solidFill>
                <a:latin typeface="Times New Roman" pitchFamily="18" charset="0"/>
                <a:ea typeface="仿宋"/>
                <a:cs typeface="Times New Roman" pitchFamily="18" charset="0"/>
              </a:rPr>
              <a:t>P</a:t>
            </a:r>
            <a:endParaRPr lang="zh-CN" altLang="en-US" sz="1867" dirty="0">
              <a:solidFill>
                <a:srgbClr val="C00000"/>
              </a:solidFill>
            </a:endParaRPr>
          </a:p>
        </p:txBody>
      </p:sp>
      <p:sp>
        <p:nvSpPr>
          <p:cNvPr id="50" name="矩形 49"/>
          <p:cNvSpPr/>
          <p:nvPr/>
        </p:nvSpPr>
        <p:spPr>
          <a:xfrm>
            <a:off x="6740085" y="587895"/>
            <a:ext cx="450764" cy="379656"/>
          </a:xfrm>
          <a:prstGeom prst="rect">
            <a:avLst/>
          </a:prstGeom>
        </p:spPr>
        <p:txBody>
          <a:bodyPr wrap="none">
            <a:spAutoFit/>
          </a:bodyPr>
          <a:lstStyle/>
          <a:p>
            <a:r>
              <a:rPr lang="en-US" altLang="zh-CN" sz="1867" b="1" i="1" dirty="0">
                <a:latin typeface="Times New Roman" pitchFamily="18" charset="0"/>
                <a:ea typeface="仿宋"/>
                <a:cs typeface="Times New Roman" pitchFamily="18" charset="0"/>
              </a:rPr>
              <a:t>v</a:t>
            </a:r>
            <a:r>
              <a:rPr lang="en-US" altLang="zh-CN" sz="1867" baseline="-25000" dirty="0">
                <a:latin typeface="Times New Roman" pitchFamily="18" charset="0"/>
                <a:ea typeface="仿宋"/>
                <a:cs typeface="Times New Roman" pitchFamily="18" charset="0"/>
              </a:rPr>
              <a:t>21</a:t>
            </a:r>
            <a:endParaRPr lang="zh-CN" altLang="en-US" sz="1867" dirty="0"/>
          </a:p>
        </p:txBody>
      </p:sp>
      <p:sp>
        <p:nvSpPr>
          <p:cNvPr id="51" name="矩形 50"/>
          <p:cNvSpPr/>
          <p:nvPr/>
        </p:nvSpPr>
        <p:spPr>
          <a:xfrm>
            <a:off x="6143873" y="1303255"/>
            <a:ext cx="304892" cy="379656"/>
          </a:xfrm>
          <a:prstGeom prst="rect">
            <a:avLst/>
          </a:prstGeom>
        </p:spPr>
        <p:txBody>
          <a:bodyPr wrap="none">
            <a:spAutoFit/>
          </a:bodyPr>
          <a:lstStyle/>
          <a:p>
            <a:r>
              <a:rPr lang="en-US" altLang="zh-CN" sz="1867" b="1" dirty="0">
                <a:solidFill>
                  <a:schemeClr val="accent1"/>
                </a:solidFill>
                <a:latin typeface="Times New Roman" pitchFamily="18" charset="0"/>
                <a:ea typeface="仿宋"/>
                <a:cs typeface="Times New Roman" pitchFamily="18" charset="0"/>
              </a:rPr>
              <a:t>1</a:t>
            </a:r>
            <a:endParaRPr lang="zh-CN" altLang="en-US" sz="1867" dirty="0">
              <a:solidFill>
                <a:schemeClr val="accent1"/>
              </a:solidFill>
            </a:endParaRPr>
          </a:p>
        </p:txBody>
      </p:sp>
      <p:cxnSp>
        <p:nvCxnSpPr>
          <p:cNvPr id="52" name="直接连接符 51"/>
          <p:cNvCxnSpPr/>
          <p:nvPr/>
        </p:nvCxnSpPr>
        <p:spPr>
          <a:xfrm flipV="1">
            <a:off x="6045922" y="2113784"/>
            <a:ext cx="886184" cy="11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5950671" y="21257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a:off x="6045922" y="21257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5400000">
            <a:off x="6141173" y="21257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400000">
            <a:off x="6236423" y="21257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6331674" y="21257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187878" y="2123636"/>
            <a:ext cx="858043" cy="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5400000">
            <a:off x="5569667" y="2123636"/>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5400000">
            <a:off x="5664918" y="2123636"/>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5400000">
            <a:off x="5760169" y="2123636"/>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5400000">
            <a:off x="5855419" y="2123636"/>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a:off x="5950670" y="2123636"/>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395935" y="2150392"/>
            <a:ext cx="304892" cy="379656"/>
          </a:xfrm>
          <a:prstGeom prst="rect">
            <a:avLst/>
          </a:prstGeom>
        </p:spPr>
        <p:txBody>
          <a:bodyPr wrap="none">
            <a:spAutoFit/>
          </a:bodyPr>
          <a:lstStyle/>
          <a:p>
            <a:r>
              <a:rPr lang="en-US" altLang="zh-CN" sz="1867" b="1" dirty="0">
                <a:latin typeface="Times New Roman" pitchFamily="18" charset="0"/>
                <a:ea typeface="仿宋"/>
                <a:cs typeface="Times New Roman" pitchFamily="18" charset="0"/>
              </a:rPr>
              <a:t>2</a:t>
            </a:r>
            <a:endParaRPr lang="zh-CN" altLang="en-US" sz="1867" dirty="0"/>
          </a:p>
        </p:txBody>
      </p:sp>
      <p:sp>
        <p:nvSpPr>
          <p:cNvPr id="65" name="任意多边形 64"/>
          <p:cNvSpPr/>
          <p:nvPr/>
        </p:nvSpPr>
        <p:spPr>
          <a:xfrm>
            <a:off x="6016343" y="1915023"/>
            <a:ext cx="237067" cy="89651"/>
          </a:xfrm>
          <a:custGeom>
            <a:avLst/>
            <a:gdLst>
              <a:gd name="connsiteX0" fmla="*/ 0 w 177800"/>
              <a:gd name="connsiteY0" fmla="*/ 60325 h 67238"/>
              <a:gd name="connsiteX1" fmla="*/ 57150 w 177800"/>
              <a:gd name="connsiteY1" fmla="*/ 66675 h 67238"/>
              <a:gd name="connsiteX2" fmla="*/ 133350 w 177800"/>
              <a:gd name="connsiteY2" fmla="*/ 47625 h 67238"/>
              <a:gd name="connsiteX3" fmla="*/ 177800 w 177800"/>
              <a:gd name="connsiteY3" fmla="*/ 0 h 67238"/>
            </a:gdLst>
            <a:ahLst/>
            <a:cxnLst>
              <a:cxn ang="0">
                <a:pos x="connsiteX0" y="connsiteY0"/>
              </a:cxn>
              <a:cxn ang="0">
                <a:pos x="connsiteX1" y="connsiteY1"/>
              </a:cxn>
              <a:cxn ang="0">
                <a:pos x="connsiteX2" y="connsiteY2"/>
              </a:cxn>
              <a:cxn ang="0">
                <a:pos x="connsiteX3" y="connsiteY3"/>
              </a:cxn>
            </a:cxnLst>
            <a:rect l="l" t="t" r="r" b="b"/>
            <a:pathLst>
              <a:path w="177800" h="67238">
                <a:moveTo>
                  <a:pt x="0" y="60325"/>
                </a:moveTo>
                <a:cubicBezTo>
                  <a:pt x="17462" y="64558"/>
                  <a:pt x="34925" y="68792"/>
                  <a:pt x="57150" y="66675"/>
                </a:cubicBezTo>
                <a:cubicBezTo>
                  <a:pt x="79375" y="64558"/>
                  <a:pt x="113242" y="58737"/>
                  <a:pt x="133350" y="47625"/>
                </a:cubicBezTo>
                <a:cubicBezTo>
                  <a:pt x="153458" y="36513"/>
                  <a:pt x="165629" y="18256"/>
                  <a:pt x="177800"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6" name="TextBox 11"/>
          <p:cNvSpPr txBox="1">
            <a:spLocks noChangeArrowheads="1"/>
          </p:cNvSpPr>
          <p:nvPr/>
        </p:nvSpPr>
        <p:spPr bwMode="auto">
          <a:xfrm>
            <a:off x="6158613" y="2021607"/>
            <a:ext cx="178892" cy="225767"/>
          </a:xfrm>
          <a:prstGeom prst="rect">
            <a:avLst/>
          </a:prstGeom>
          <a:solidFill>
            <a:schemeClr val="bg1"/>
          </a:solidFill>
          <a:ln w="9525">
            <a:noFill/>
            <a:miter lim="800000"/>
            <a:headEnd/>
            <a:tailEnd/>
          </a:ln>
        </p:spPr>
        <p:txBody>
          <a:bodyPr wrap="square">
            <a:spAutoFit/>
          </a:bodyPr>
          <a:lstStyle/>
          <a:p>
            <a:pPr>
              <a:lnSpc>
                <a:spcPct val="130000"/>
              </a:lnSpc>
            </a:pPr>
            <a:endParaRPr lang="zh-CN" altLang="en-US" sz="667" dirty="0">
              <a:latin typeface="Times New Roman" pitchFamily="18" charset="0"/>
              <a:ea typeface="仿宋"/>
              <a:cs typeface="仿宋"/>
            </a:endParaRPr>
          </a:p>
        </p:txBody>
      </p:sp>
      <p:sp>
        <p:nvSpPr>
          <p:cNvPr id="67" name="矩形 66"/>
          <p:cNvSpPr/>
          <p:nvPr/>
        </p:nvSpPr>
        <p:spPr>
          <a:xfrm>
            <a:off x="6046010" y="1878775"/>
            <a:ext cx="282450" cy="379656"/>
          </a:xfrm>
          <a:prstGeom prst="rect">
            <a:avLst/>
          </a:prstGeom>
        </p:spPr>
        <p:txBody>
          <a:bodyPr wrap="none">
            <a:spAutoFit/>
          </a:bodyPr>
          <a:lstStyle/>
          <a:p>
            <a:r>
              <a:rPr lang="en-US" altLang="zh-CN" sz="1867" i="1" dirty="0">
                <a:solidFill>
                  <a:srgbClr val="FF0000"/>
                </a:solidFill>
                <a:latin typeface="Symbol" pitchFamily="18" charset="2"/>
                <a:ea typeface="仿宋"/>
                <a:cs typeface="仿宋"/>
              </a:rPr>
              <a:t>g</a:t>
            </a:r>
            <a:endParaRPr lang="zh-CN" altLang="en-US" sz="1867" dirty="0">
              <a:solidFill>
                <a:srgbClr val="FF0000"/>
              </a:solidFill>
            </a:endParaRPr>
          </a:p>
        </p:txBody>
      </p:sp>
      <p:sp>
        <p:nvSpPr>
          <p:cNvPr id="68" name="TextBox 11"/>
          <p:cNvSpPr txBox="1">
            <a:spLocks noChangeArrowheads="1"/>
          </p:cNvSpPr>
          <p:nvPr/>
        </p:nvSpPr>
        <p:spPr bwMode="auto">
          <a:xfrm>
            <a:off x="6817024" y="72449"/>
            <a:ext cx="2257584" cy="465833"/>
          </a:xfrm>
          <a:prstGeom prst="rect">
            <a:avLst/>
          </a:prstGeom>
          <a:noFill/>
          <a:ln w="9525">
            <a:noFill/>
            <a:miter lim="800000"/>
            <a:headEnd/>
            <a:tailEnd/>
          </a:ln>
        </p:spPr>
        <p:txBody>
          <a:bodyPr wrap="square">
            <a:spAutoFit/>
          </a:bodyPr>
          <a:lstStyle/>
          <a:p>
            <a:pPr>
              <a:lnSpc>
                <a:spcPct val="130000"/>
              </a:lnSpc>
            </a:pPr>
            <a:r>
              <a:rPr lang="zh-CN" altLang="en-US" sz="1867" b="1" dirty="0">
                <a:solidFill>
                  <a:srgbClr val="0070C0"/>
                </a:solidFill>
                <a:latin typeface="Symbol" panose="05050102010706020507" pitchFamily="18" charset="2"/>
                <a:ea typeface="微软雅黑" panose="020B0503020204020204" pitchFamily="34" charset="-122"/>
                <a:cs typeface="仿宋"/>
              </a:rPr>
              <a:t>摩擦角</a:t>
            </a:r>
            <a:r>
              <a:rPr lang="en-US" altLang="zh-CN" sz="1867" b="1" i="1" dirty="0">
                <a:solidFill>
                  <a:srgbClr val="0070C0"/>
                </a:solidFill>
                <a:latin typeface="Symbol" panose="05050102010706020507" pitchFamily="18" charset="2"/>
                <a:ea typeface="微软雅黑" panose="020B0503020204020204" pitchFamily="34" charset="-122"/>
                <a:cs typeface="仿宋"/>
              </a:rPr>
              <a:t>j </a:t>
            </a:r>
            <a:endParaRPr lang="zh-CN" altLang="en-US" sz="1867" dirty="0">
              <a:latin typeface="Symbol" panose="05050102010706020507" pitchFamily="18" charset="2"/>
              <a:ea typeface="微软雅黑" panose="020B0503020204020204" pitchFamily="34" charset="-122"/>
              <a:cs typeface="仿宋"/>
            </a:endParaRPr>
          </a:p>
        </p:txBody>
      </p:sp>
      <p:sp>
        <p:nvSpPr>
          <p:cNvPr id="69" name="TextBox 11"/>
          <p:cNvSpPr txBox="1">
            <a:spLocks noChangeArrowheads="1"/>
          </p:cNvSpPr>
          <p:nvPr/>
        </p:nvSpPr>
        <p:spPr bwMode="auto">
          <a:xfrm>
            <a:off x="7891795" y="91789"/>
            <a:ext cx="4319255" cy="465833"/>
          </a:xfrm>
          <a:prstGeom prst="rect">
            <a:avLst/>
          </a:prstGeom>
          <a:noFill/>
          <a:ln w="9525">
            <a:noFill/>
            <a:miter lim="800000"/>
            <a:headEnd/>
            <a:tailEnd/>
          </a:ln>
        </p:spPr>
        <p:txBody>
          <a:bodyPr wrap="square">
            <a:spAutoFit/>
          </a:bodyPr>
          <a:lstStyle/>
          <a:p>
            <a:pPr>
              <a:lnSpc>
                <a:spcPct val="130000"/>
              </a:lnSpc>
            </a:pPr>
            <a:r>
              <a:rPr lang="zh-CN" altLang="en-US" sz="1867" dirty="0"/>
              <a:t>：</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全反力</a:t>
            </a:r>
            <a:r>
              <a:rPr lang="en-US" altLang="zh-CN" sz="1867" b="1"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867" baseline="-25000" dirty="0">
                <a:latin typeface="Times New Roman" panose="02020603050405020304" pitchFamily="18" charset="0"/>
                <a:ea typeface="微软雅黑" panose="020B0503020204020204" pitchFamily="34" charset="-122"/>
                <a:cs typeface="Times New Roman" panose="02020603050405020304" pitchFamily="18" charset="0"/>
              </a:rPr>
              <a:t>21</a:t>
            </a:r>
            <a:r>
              <a:rPr lang="en-US" altLang="zh-CN" sz="1867"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与法向反力</a:t>
            </a:r>
            <a:r>
              <a:rPr lang="en-US" altLang="zh-CN" sz="1867"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867" b="1" baseline="-25000" dirty="0">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sz="1867" dirty="0">
                <a:latin typeface="Times New Roman" panose="02020603050405020304" pitchFamily="18" charset="0"/>
                <a:ea typeface="微软雅黑" panose="020B0503020204020204" pitchFamily="34" charset="-122"/>
                <a:cs typeface="Times New Roman" panose="02020603050405020304" pitchFamily="18" charset="0"/>
              </a:rPr>
              <a:t>之间的夹角</a:t>
            </a:r>
            <a:endParaRPr lang="zh-CN" altLang="en-US" sz="1867"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TextBox 11"/>
          <p:cNvSpPr txBox="1">
            <a:spLocks noChangeArrowheads="1"/>
          </p:cNvSpPr>
          <p:nvPr/>
        </p:nvSpPr>
        <p:spPr bwMode="auto">
          <a:xfrm>
            <a:off x="7712237" y="2337483"/>
            <a:ext cx="1440157" cy="465833"/>
          </a:xfrm>
          <a:prstGeom prst="rect">
            <a:avLst/>
          </a:prstGeom>
          <a:noFill/>
          <a:ln w="9525">
            <a:noFill/>
            <a:miter lim="800000"/>
            <a:headEnd/>
            <a:tailEnd/>
          </a:ln>
        </p:spPr>
        <p:txBody>
          <a:bodyPr wrap="square">
            <a:spAutoFit/>
          </a:bodyPr>
          <a:lstStyle/>
          <a:p>
            <a:pPr>
              <a:lnSpc>
                <a:spcPct val="130000"/>
              </a:lnSpc>
            </a:pPr>
            <a:r>
              <a:rPr lang="en-US" altLang="zh-CN" sz="1867" i="1" dirty="0">
                <a:latin typeface="Times New Roman" pitchFamily="18" charset="0"/>
                <a:ea typeface="仿宋"/>
                <a:cs typeface="Times New Roman" pitchFamily="18" charset="0"/>
              </a:rPr>
              <a:t>F</a:t>
            </a:r>
            <a:r>
              <a:rPr lang="en-US" altLang="zh-CN" sz="1867" baseline="-25000" dirty="0">
                <a:latin typeface="Times New Roman" pitchFamily="18" charset="0"/>
                <a:ea typeface="仿宋"/>
                <a:cs typeface="Times New Roman" pitchFamily="18" charset="0"/>
              </a:rPr>
              <a:t>21</a:t>
            </a:r>
            <a:r>
              <a:rPr lang="en-US" altLang="zh-CN" sz="1867" dirty="0">
                <a:latin typeface="Times New Roman" pitchFamily="18" charset="0"/>
                <a:ea typeface="仿宋"/>
                <a:cs typeface="Times New Roman" pitchFamily="18" charset="0"/>
              </a:rPr>
              <a:t> = </a:t>
            </a:r>
            <a:r>
              <a:rPr lang="en-US" altLang="zh-CN" sz="1867" i="1" dirty="0">
                <a:latin typeface="Times New Roman" pitchFamily="18" charset="0"/>
                <a:ea typeface="仿宋"/>
                <a:cs typeface="Times New Roman" pitchFamily="18" charset="0"/>
              </a:rPr>
              <a:t>f · N</a:t>
            </a:r>
            <a:r>
              <a:rPr lang="en-US" altLang="zh-CN" sz="1867" baseline="-25000" dirty="0">
                <a:latin typeface="Times New Roman" pitchFamily="18" charset="0"/>
                <a:ea typeface="仿宋"/>
                <a:cs typeface="Times New Roman" pitchFamily="18" charset="0"/>
              </a:rPr>
              <a:t>21</a:t>
            </a:r>
            <a:r>
              <a:rPr lang="en-US" altLang="zh-CN" sz="1867" dirty="0">
                <a:latin typeface="Times New Roman" pitchFamily="18" charset="0"/>
                <a:ea typeface="仿宋"/>
                <a:cs typeface="Times New Roman" pitchFamily="18" charset="0"/>
              </a:rPr>
              <a:t> </a:t>
            </a:r>
            <a:r>
              <a:rPr lang="en-US" altLang="zh-CN" sz="1867" b="1" i="1" dirty="0">
                <a:latin typeface="Symbol" panose="05050102010706020507" pitchFamily="18" charset="2"/>
                <a:ea typeface="仿宋"/>
                <a:cs typeface="Times New Roman" pitchFamily="18" charset="0"/>
              </a:rPr>
              <a:t> </a:t>
            </a:r>
            <a:endParaRPr lang="zh-CN" altLang="en-US" sz="1867" dirty="0">
              <a:latin typeface="Times New Roman" pitchFamily="18" charset="0"/>
              <a:ea typeface="仿宋"/>
              <a:cs typeface="仿宋"/>
            </a:endParaRPr>
          </a:p>
        </p:txBody>
      </p:sp>
      <p:sp>
        <p:nvSpPr>
          <p:cNvPr id="71" name="TextBox 11"/>
          <p:cNvSpPr txBox="1">
            <a:spLocks noChangeArrowheads="1"/>
          </p:cNvSpPr>
          <p:nvPr/>
        </p:nvSpPr>
        <p:spPr bwMode="auto">
          <a:xfrm>
            <a:off x="9889545" y="1365420"/>
            <a:ext cx="823881" cy="465833"/>
          </a:xfrm>
          <a:prstGeom prst="rect">
            <a:avLst/>
          </a:prstGeom>
          <a:noFill/>
          <a:ln w="9525">
            <a:noFill/>
            <a:miter lim="800000"/>
            <a:headEnd/>
            <a:tailEnd/>
          </a:ln>
        </p:spPr>
        <p:txBody>
          <a:bodyPr wrap="square">
            <a:spAutoFit/>
          </a:bodyPr>
          <a:lstStyle/>
          <a:p>
            <a:pPr>
              <a:lnSpc>
                <a:spcPct val="130000"/>
              </a:lnSpc>
            </a:pPr>
            <a:r>
              <a:rPr lang="en-US" altLang="zh-CN" sz="1867" dirty="0">
                <a:latin typeface="Times New Roman" pitchFamily="18" charset="0"/>
                <a:ea typeface="仿宋"/>
                <a:cs typeface="仿宋"/>
              </a:rPr>
              <a:t>= </a:t>
            </a:r>
            <a:r>
              <a:rPr lang="en-US" altLang="zh-CN" sz="1867" i="1" dirty="0">
                <a:latin typeface="Times New Roman" pitchFamily="18" charset="0"/>
                <a:ea typeface="仿宋"/>
                <a:cs typeface="仿宋"/>
              </a:rPr>
              <a:t>f</a:t>
            </a:r>
            <a:endParaRPr lang="zh-CN" altLang="en-US" sz="1867" dirty="0">
              <a:latin typeface="Times New Roman" pitchFamily="18" charset="0"/>
              <a:ea typeface="仿宋"/>
              <a:cs typeface="仿宋"/>
            </a:endParaRPr>
          </a:p>
        </p:txBody>
      </p:sp>
      <p:grpSp>
        <p:nvGrpSpPr>
          <p:cNvPr id="72" name="组合 71"/>
          <p:cNvGrpSpPr/>
          <p:nvPr/>
        </p:nvGrpSpPr>
        <p:grpSpPr>
          <a:xfrm>
            <a:off x="8499998" y="1094275"/>
            <a:ext cx="783427" cy="842783"/>
            <a:chOff x="5136558" y="2991428"/>
            <a:chExt cx="587570" cy="632087"/>
          </a:xfrm>
        </p:grpSpPr>
        <p:cxnSp>
          <p:nvCxnSpPr>
            <p:cNvPr id="73" name="直接连接符 72"/>
            <p:cNvCxnSpPr/>
            <p:nvPr/>
          </p:nvCxnSpPr>
          <p:spPr>
            <a:xfrm>
              <a:off x="5184031" y="3353965"/>
              <a:ext cx="342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11"/>
            <p:cNvSpPr txBox="1">
              <a:spLocks noChangeArrowheads="1"/>
            </p:cNvSpPr>
            <p:nvPr/>
          </p:nvSpPr>
          <p:spPr bwMode="auto">
            <a:xfrm>
              <a:off x="5136558" y="2991428"/>
              <a:ext cx="587570" cy="349375"/>
            </a:xfrm>
            <a:prstGeom prst="rect">
              <a:avLst/>
            </a:prstGeom>
            <a:noFill/>
            <a:ln w="9525">
              <a:noFill/>
              <a:miter lim="800000"/>
              <a:headEnd/>
              <a:tailEnd/>
            </a:ln>
          </p:spPr>
          <p:txBody>
            <a:bodyPr wrap="square">
              <a:spAutoFit/>
            </a:bodyPr>
            <a:lstStyle/>
            <a:p>
              <a:pPr>
                <a:lnSpc>
                  <a:spcPct val="130000"/>
                </a:lnSpc>
              </a:pPr>
              <a:r>
                <a:rPr lang="en-US" altLang="zh-CN" sz="1867" b="1" i="1" dirty="0">
                  <a:latin typeface="Times New Roman" pitchFamily="18" charset="0"/>
                  <a:ea typeface="仿宋"/>
                  <a:cs typeface="Times New Roman" pitchFamily="18" charset="0"/>
                </a:rPr>
                <a:t>F</a:t>
              </a:r>
              <a:r>
                <a:rPr lang="en-US" altLang="zh-CN" sz="1867" b="1" baseline="-25000" dirty="0">
                  <a:latin typeface="Times New Roman" pitchFamily="18" charset="0"/>
                  <a:ea typeface="仿宋"/>
                  <a:cs typeface="Times New Roman" pitchFamily="18" charset="0"/>
                </a:rPr>
                <a:t>21</a:t>
              </a:r>
              <a:endParaRPr lang="zh-CN" altLang="en-US" sz="1867" dirty="0">
                <a:latin typeface="Times New Roman" pitchFamily="18" charset="0"/>
                <a:ea typeface="仿宋"/>
                <a:cs typeface="仿宋"/>
              </a:endParaRPr>
            </a:p>
          </p:txBody>
        </p:sp>
        <p:sp>
          <p:nvSpPr>
            <p:cNvPr id="75" name="TextBox 11"/>
            <p:cNvSpPr txBox="1">
              <a:spLocks noChangeArrowheads="1"/>
            </p:cNvSpPr>
            <p:nvPr/>
          </p:nvSpPr>
          <p:spPr bwMode="auto">
            <a:xfrm>
              <a:off x="5136558" y="3274140"/>
              <a:ext cx="587570" cy="349375"/>
            </a:xfrm>
            <a:prstGeom prst="rect">
              <a:avLst/>
            </a:prstGeom>
            <a:noFill/>
            <a:ln w="9525">
              <a:noFill/>
              <a:miter lim="800000"/>
              <a:headEnd/>
              <a:tailEnd/>
            </a:ln>
          </p:spPr>
          <p:txBody>
            <a:bodyPr wrap="square">
              <a:spAutoFit/>
            </a:bodyPr>
            <a:lstStyle/>
            <a:p>
              <a:pPr>
                <a:lnSpc>
                  <a:spcPct val="130000"/>
                </a:lnSpc>
              </a:pPr>
              <a:r>
                <a:rPr lang="en-US" altLang="zh-CN" sz="1867" b="1" i="1" dirty="0">
                  <a:latin typeface="Times New Roman" pitchFamily="18" charset="0"/>
                  <a:ea typeface="仿宋"/>
                  <a:cs typeface="Times New Roman" pitchFamily="18" charset="0"/>
                </a:rPr>
                <a:t>N</a:t>
              </a:r>
              <a:r>
                <a:rPr lang="en-US" altLang="zh-CN" sz="1867" b="1" baseline="-25000" dirty="0">
                  <a:latin typeface="Times New Roman" pitchFamily="18" charset="0"/>
                  <a:ea typeface="仿宋"/>
                  <a:cs typeface="Times New Roman" pitchFamily="18" charset="0"/>
                </a:rPr>
                <a:t>21</a:t>
              </a:r>
              <a:endParaRPr lang="zh-CN" altLang="en-US" sz="1867" dirty="0">
                <a:latin typeface="Times New Roman" pitchFamily="18" charset="0"/>
                <a:ea typeface="仿宋"/>
                <a:cs typeface="仿宋"/>
              </a:endParaRPr>
            </a:p>
          </p:txBody>
        </p:sp>
      </p:grpSp>
      <p:grpSp>
        <p:nvGrpSpPr>
          <p:cNvPr id="76" name="组合 75"/>
          <p:cNvGrpSpPr/>
          <p:nvPr/>
        </p:nvGrpSpPr>
        <p:grpSpPr>
          <a:xfrm>
            <a:off x="9263699" y="1120604"/>
            <a:ext cx="863169" cy="839340"/>
            <a:chOff x="4299208" y="2075596"/>
            <a:chExt cx="647377" cy="629505"/>
          </a:xfrm>
        </p:grpSpPr>
        <p:cxnSp>
          <p:nvCxnSpPr>
            <p:cNvPr id="77" name="直接连接符 76"/>
            <p:cNvCxnSpPr/>
            <p:nvPr/>
          </p:nvCxnSpPr>
          <p:spPr>
            <a:xfrm>
              <a:off x="4332136" y="2426310"/>
              <a:ext cx="4558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11"/>
            <p:cNvSpPr txBox="1">
              <a:spLocks noChangeArrowheads="1"/>
            </p:cNvSpPr>
            <p:nvPr/>
          </p:nvSpPr>
          <p:spPr bwMode="auto">
            <a:xfrm>
              <a:off x="4299208" y="2075596"/>
              <a:ext cx="647377" cy="349375"/>
            </a:xfrm>
            <a:prstGeom prst="rect">
              <a:avLst/>
            </a:prstGeom>
            <a:noFill/>
            <a:ln w="9525">
              <a:noFill/>
              <a:miter lim="800000"/>
              <a:headEnd/>
              <a:tailEnd/>
            </a:ln>
          </p:spPr>
          <p:txBody>
            <a:bodyPr wrap="square">
              <a:spAutoFit/>
            </a:bodyPr>
            <a:lstStyle/>
            <a:p>
              <a:pPr>
                <a:lnSpc>
                  <a:spcPct val="130000"/>
                </a:lnSpc>
              </a:pPr>
              <a:r>
                <a:rPr lang="en-US" altLang="zh-CN" sz="1867" i="1" dirty="0">
                  <a:latin typeface="Times New Roman" pitchFamily="18" charset="0"/>
                  <a:ea typeface="仿宋"/>
                  <a:cs typeface="Times New Roman" pitchFamily="18" charset="0"/>
                </a:rPr>
                <a:t>f</a:t>
              </a:r>
              <a:r>
                <a:rPr lang="en-US" altLang="zh-CN" sz="1867" b="1" i="1" dirty="0">
                  <a:latin typeface="Times New Roman" pitchFamily="18" charset="0"/>
                  <a:ea typeface="仿宋"/>
                  <a:cs typeface="Times New Roman" pitchFamily="18" charset="0"/>
                </a:rPr>
                <a:t> N</a:t>
              </a:r>
              <a:r>
                <a:rPr lang="en-US" altLang="zh-CN" sz="1867" b="1" baseline="-25000" dirty="0">
                  <a:latin typeface="Times New Roman" pitchFamily="18" charset="0"/>
                  <a:ea typeface="仿宋"/>
                  <a:cs typeface="Times New Roman" pitchFamily="18" charset="0"/>
                </a:rPr>
                <a:t>21</a:t>
              </a:r>
              <a:endParaRPr lang="zh-CN" altLang="en-US" sz="1867" dirty="0">
                <a:latin typeface="Times New Roman" pitchFamily="18" charset="0"/>
                <a:ea typeface="仿宋"/>
                <a:cs typeface="仿宋"/>
              </a:endParaRPr>
            </a:p>
          </p:txBody>
        </p:sp>
        <p:sp>
          <p:nvSpPr>
            <p:cNvPr id="79" name="TextBox 11"/>
            <p:cNvSpPr txBox="1">
              <a:spLocks noChangeArrowheads="1"/>
            </p:cNvSpPr>
            <p:nvPr/>
          </p:nvSpPr>
          <p:spPr bwMode="auto">
            <a:xfrm>
              <a:off x="4344470" y="2355726"/>
              <a:ext cx="587570" cy="349375"/>
            </a:xfrm>
            <a:prstGeom prst="rect">
              <a:avLst/>
            </a:prstGeom>
            <a:noFill/>
            <a:ln w="9525">
              <a:noFill/>
              <a:miter lim="800000"/>
              <a:headEnd/>
              <a:tailEnd/>
            </a:ln>
          </p:spPr>
          <p:txBody>
            <a:bodyPr wrap="square">
              <a:spAutoFit/>
            </a:bodyPr>
            <a:lstStyle/>
            <a:p>
              <a:pPr>
                <a:lnSpc>
                  <a:spcPct val="130000"/>
                </a:lnSpc>
              </a:pPr>
              <a:r>
                <a:rPr lang="en-US" altLang="zh-CN" sz="1867" b="1" i="1" dirty="0">
                  <a:latin typeface="Times New Roman" pitchFamily="18" charset="0"/>
                  <a:ea typeface="仿宋"/>
                  <a:cs typeface="Times New Roman" pitchFamily="18" charset="0"/>
                </a:rPr>
                <a:t>N</a:t>
              </a:r>
              <a:r>
                <a:rPr lang="en-US" altLang="zh-CN" sz="1867" b="1" baseline="-25000" dirty="0">
                  <a:latin typeface="Times New Roman" pitchFamily="18" charset="0"/>
                  <a:ea typeface="仿宋"/>
                  <a:cs typeface="Times New Roman" pitchFamily="18" charset="0"/>
                </a:rPr>
                <a:t>21</a:t>
              </a:r>
              <a:endParaRPr lang="zh-CN" altLang="en-US" sz="1867" dirty="0">
                <a:latin typeface="Times New Roman" pitchFamily="18" charset="0"/>
                <a:ea typeface="仿宋"/>
                <a:cs typeface="仿宋"/>
              </a:endParaRPr>
            </a:p>
          </p:txBody>
        </p:sp>
      </p:grpSp>
      <p:sp>
        <p:nvSpPr>
          <p:cNvPr id="80" name="矩形 79"/>
          <p:cNvSpPr/>
          <p:nvPr/>
        </p:nvSpPr>
        <p:spPr>
          <a:xfrm>
            <a:off x="8948952" y="1374843"/>
            <a:ext cx="319318" cy="379656"/>
          </a:xfrm>
          <a:prstGeom prst="rect">
            <a:avLst/>
          </a:prstGeom>
        </p:spPr>
        <p:txBody>
          <a:bodyPr wrap="none">
            <a:spAutoFit/>
          </a:bodyPr>
          <a:lstStyle/>
          <a:p>
            <a:r>
              <a:rPr lang="en-US" altLang="zh-CN" sz="1867" dirty="0">
                <a:latin typeface="Times New Roman" pitchFamily="18" charset="0"/>
                <a:ea typeface="仿宋"/>
                <a:cs typeface="仿宋"/>
              </a:rPr>
              <a:t>=</a:t>
            </a:r>
            <a:endParaRPr lang="zh-CN" altLang="en-US" sz="1867" dirty="0"/>
          </a:p>
        </p:txBody>
      </p:sp>
      <p:sp>
        <p:nvSpPr>
          <p:cNvPr id="81" name="矩形 80"/>
          <p:cNvSpPr/>
          <p:nvPr/>
        </p:nvSpPr>
        <p:spPr>
          <a:xfrm>
            <a:off x="8182421" y="1363750"/>
            <a:ext cx="319318" cy="379656"/>
          </a:xfrm>
          <a:prstGeom prst="rect">
            <a:avLst/>
          </a:prstGeom>
        </p:spPr>
        <p:txBody>
          <a:bodyPr wrap="none">
            <a:spAutoFit/>
          </a:bodyPr>
          <a:lstStyle/>
          <a:p>
            <a:r>
              <a:rPr lang="en-US" altLang="zh-CN" sz="1867" dirty="0">
                <a:latin typeface="Times New Roman" pitchFamily="18" charset="0"/>
                <a:ea typeface="仿宋"/>
                <a:cs typeface="仿宋"/>
              </a:rPr>
              <a:t>=</a:t>
            </a:r>
            <a:endParaRPr lang="zh-CN" altLang="en-US" sz="1867" dirty="0"/>
          </a:p>
        </p:txBody>
      </p:sp>
      <p:sp>
        <p:nvSpPr>
          <p:cNvPr id="82" name="TextBox 11"/>
          <p:cNvSpPr txBox="1">
            <a:spLocks noChangeArrowheads="1"/>
          </p:cNvSpPr>
          <p:nvPr/>
        </p:nvSpPr>
        <p:spPr bwMode="auto">
          <a:xfrm>
            <a:off x="11011669" y="1348178"/>
            <a:ext cx="1511313" cy="465833"/>
          </a:xfrm>
          <a:prstGeom prst="rect">
            <a:avLst/>
          </a:prstGeom>
          <a:noFill/>
          <a:ln w="9525">
            <a:noFill/>
            <a:miter lim="800000"/>
            <a:headEnd/>
            <a:tailEnd/>
          </a:ln>
        </p:spPr>
        <p:txBody>
          <a:bodyPr wrap="square">
            <a:spAutoFit/>
          </a:bodyPr>
          <a:lstStyle/>
          <a:p>
            <a:pPr>
              <a:lnSpc>
                <a:spcPct val="130000"/>
              </a:lnSpc>
            </a:pPr>
            <a:r>
              <a:rPr lang="en-US" altLang="zh-CN" sz="1867" i="1" dirty="0">
                <a:latin typeface="Symbol" panose="05050102010706020507" pitchFamily="18" charset="2"/>
                <a:ea typeface="仿宋"/>
                <a:cs typeface="Times New Roman" pitchFamily="18" charset="0"/>
              </a:rPr>
              <a:t>j</a:t>
            </a:r>
            <a:r>
              <a:rPr lang="en-US" altLang="zh-CN" sz="1867" b="1" i="1" dirty="0">
                <a:latin typeface="Symbol" panose="05050102010706020507" pitchFamily="18" charset="2"/>
                <a:ea typeface="仿宋"/>
                <a:cs typeface="Times New Roman" pitchFamily="18" charset="0"/>
              </a:rPr>
              <a:t> </a:t>
            </a:r>
            <a:r>
              <a:rPr lang="en-US" altLang="zh-CN" sz="1867" b="1" dirty="0">
                <a:latin typeface="Times New Roman" pitchFamily="18" charset="0"/>
                <a:ea typeface="仿宋"/>
                <a:cs typeface="Times New Roman" pitchFamily="18" charset="0"/>
              </a:rPr>
              <a:t>=</a:t>
            </a:r>
            <a:r>
              <a:rPr lang="en-US" altLang="zh-CN" sz="1867" dirty="0" err="1">
                <a:latin typeface="Times New Roman" pitchFamily="18" charset="0"/>
                <a:ea typeface="仿宋"/>
                <a:cs typeface="Times New Roman" pitchFamily="18" charset="0"/>
              </a:rPr>
              <a:t>arctan</a:t>
            </a:r>
            <a:r>
              <a:rPr lang="en-US" altLang="zh-CN" sz="1867" b="1" dirty="0">
                <a:latin typeface="Times New Roman" pitchFamily="18" charset="0"/>
                <a:ea typeface="仿宋"/>
                <a:cs typeface="Times New Roman" pitchFamily="18" charset="0"/>
              </a:rPr>
              <a:t> </a:t>
            </a:r>
            <a:r>
              <a:rPr lang="en-US" altLang="zh-CN" sz="1867" i="1" dirty="0">
                <a:latin typeface="Times New Roman" pitchFamily="18" charset="0"/>
                <a:ea typeface="仿宋"/>
                <a:cs typeface="Times New Roman" pitchFamily="18" charset="0"/>
              </a:rPr>
              <a:t>f</a:t>
            </a:r>
            <a:endParaRPr lang="zh-CN" altLang="en-US" sz="1867" i="1" dirty="0">
              <a:latin typeface="Times New Roman" pitchFamily="18" charset="0"/>
              <a:ea typeface="仿宋"/>
              <a:cs typeface="仿宋"/>
            </a:endParaRPr>
          </a:p>
        </p:txBody>
      </p:sp>
      <p:sp>
        <p:nvSpPr>
          <p:cNvPr id="83" name="TextBox 11"/>
          <p:cNvSpPr txBox="1">
            <a:spLocks noChangeArrowheads="1"/>
          </p:cNvSpPr>
          <p:nvPr/>
        </p:nvSpPr>
        <p:spPr bwMode="auto">
          <a:xfrm>
            <a:off x="7760242" y="3878582"/>
            <a:ext cx="1872208" cy="465833"/>
          </a:xfrm>
          <a:prstGeom prst="rect">
            <a:avLst/>
          </a:prstGeom>
          <a:noFill/>
          <a:ln w="9525">
            <a:noFill/>
            <a:miter lim="800000"/>
            <a:headEnd/>
            <a:tailEnd/>
          </a:ln>
        </p:spPr>
        <p:txBody>
          <a:bodyPr wrap="square">
            <a:spAutoFit/>
          </a:bodyPr>
          <a:lstStyle/>
          <a:p>
            <a:pPr>
              <a:lnSpc>
                <a:spcPct val="130000"/>
              </a:lnSpc>
            </a:pPr>
            <a:r>
              <a:rPr lang="en-US" altLang="zh-CN" sz="1867" i="1" dirty="0">
                <a:latin typeface="Times New Roman" pitchFamily="18" charset="0"/>
                <a:ea typeface="仿宋"/>
                <a:cs typeface="Times New Roman" pitchFamily="18" charset="0"/>
              </a:rPr>
              <a:t>P</a:t>
            </a:r>
            <a:r>
              <a:rPr lang="en-US" altLang="zh-CN" sz="1867" dirty="0">
                <a:latin typeface="Times New Roman" pitchFamily="18" charset="0"/>
                <a:ea typeface="仿宋"/>
                <a:cs typeface="Times New Roman" pitchFamily="18" charset="0"/>
              </a:rPr>
              <a:t> = </a:t>
            </a:r>
            <a:r>
              <a:rPr lang="en-US" altLang="zh-CN" sz="1867" i="1" dirty="0">
                <a:latin typeface="Times New Roman" pitchFamily="18" charset="0"/>
                <a:ea typeface="仿宋"/>
                <a:cs typeface="Times New Roman" pitchFamily="18" charset="0"/>
              </a:rPr>
              <a:t>Q · </a:t>
            </a:r>
            <a:r>
              <a:rPr lang="en-US" altLang="zh-CN" sz="1867" dirty="0">
                <a:latin typeface="Times New Roman" pitchFamily="18" charset="0"/>
                <a:ea typeface="仿宋"/>
                <a:cs typeface="Times New Roman" pitchFamily="18" charset="0"/>
              </a:rPr>
              <a:t>tan</a:t>
            </a:r>
            <a:r>
              <a:rPr lang="en-US" altLang="zh-CN" sz="1867" b="1" i="1" dirty="0">
                <a:latin typeface="Symbol" panose="05050102010706020507" pitchFamily="18" charset="2"/>
                <a:ea typeface="仿宋"/>
                <a:cs typeface="Times New Roman" pitchFamily="18" charset="0"/>
              </a:rPr>
              <a:t>g </a:t>
            </a:r>
            <a:endParaRPr lang="zh-CN" altLang="en-US" sz="1867" dirty="0">
              <a:latin typeface="Times New Roman" pitchFamily="18" charset="0"/>
              <a:ea typeface="仿宋"/>
              <a:cs typeface="仿宋"/>
            </a:endParaRPr>
          </a:p>
        </p:txBody>
      </p:sp>
      <p:sp>
        <p:nvSpPr>
          <p:cNvPr id="84" name="TextBox 11"/>
          <p:cNvSpPr txBox="1">
            <a:spLocks noChangeArrowheads="1"/>
          </p:cNvSpPr>
          <p:nvPr/>
        </p:nvSpPr>
        <p:spPr bwMode="auto">
          <a:xfrm>
            <a:off x="7645188" y="1291912"/>
            <a:ext cx="956003" cy="465833"/>
          </a:xfrm>
          <a:prstGeom prst="rect">
            <a:avLst/>
          </a:prstGeom>
          <a:noFill/>
          <a:ln w="9525">
            <a:noFill/>
            <a:miter lim="800000"/>
            <a:headEnd/>
            <a:tailEnd/>
          </a:ln>
        </p:spPr>
        <p:txBody>
          <a:bodyPr wrap="square">
            <a:spAutoFit/>
          </a:bodyPr>
          <a:lstStyle/>
          <a:p>
            <a:pPr>
              <a:lnSpc>
                <a:spcPct val="130000"/>
              </a:lnSpc>
            </a:pPr>
            <a:r>
              <a:rPr lang="en-US" altLang="zh-CN" sz="1867" dirty="0" err="1">
                <a:latin typeface="Times New Roman" pitchFamily="18" charset="0"/>
                <a:ea typeface="仿宋"/>
                <a:cs typeface="Times New Roman" pitchFamily="18" charset="0"/>
              </a:rPr>
              <a:t>tan</a:t>
            </a:r>
            <a:r>
              <a:rPr lang="en-US" altLang="zh-CN" sz="1867" i="1" dirty="0" err="1">
                <a:latin typeface="Symbol" panose="05050102010706020507" pitchFamily="18" charset="2"/>
                <a:ea typeface="仿宋"/>
                <a:cs typeface="Times New Roman" pitchFamily="18" charset="0"/>
              </a:rPr>
              <a:t>j</a:t>
            </a:r>
            <a:r>
              <a:rPr lang="en-US" altLang="zh-CN" sz="1867" b="1" i="1" dirty="0">
                <a:latin typeface="Symbol" panose="05050102010706020507" pitchFamily="18" charset="2"/>
                <a:ea typeface="仿宋"/>
                <a:cs typeface="Times New Roman" pitchFamily="18" charset="0"/>
              </a:rPr>
              <a:t> </a:t>
            </a:r>
            <a:endParaRPr lang="zh-CN" altLang="en-US" sz="1867" dirty="0">
              <a:latin typeface="Times New Roman" pitchFamily="18" charset="0"/>
              <a:ea typeface="仿宋"/>
              <a:cs typeface="仿宋"/>
            </a:endParaRPr>
          </a:p>
        </p:txBody>
      </p:sp>
      <p:sp>
        <p:nvSpPr>
          <p:cNvPr id="85" name="TextBox 94"/>
          <p:cNvSpPr txBox="1"/>
          <p:nvPr/>
        </p:nvSpPr>
        <p:spPr>
          <a:xfrm>
            <a:off x="7712237" y="3392085"/>
            <a:ext cx="4322941" cy="523348"/>
          </a:xfrm>
          <a:prstGeom prst="rect">
            <a:avLst/>
          </a:prstGeom>
          <a:solidFill>
            <a:srgbClr val="FFFF00">
              <a:alpha val="28000"/>
            </a:srgbClr>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1867" b="1" i="1" dirty="0">
                <a:solidFill>
                  <a:srgbClr val="000000"/>
                </a:solidFill>
                <a:latin typeface="Times New Roman" pitchFamily="18" charset="0"/>
                <a:ea typeface="仿宋"/>
                <a:cs typeface="Times New Roman" pitchFamily="18" charset="0"/>
              </a:rPr>
              <a:t>Q </a:t>
            </a:r>
            <a:r>
              <a:rPr lang="zh-CN" altLang="en-US" sz="1867" dirty="0">
                <a:solidFill>
                  <a:srgbClr val="000000"/>
                </a:solidFill>
                <a:latin typeface="微软雅黑" panose="020B0503020204020204" pitchFamily="34" charset="-122"/>
                <a:ea typeface="微软雅黑" panose="020B0503020204020204" pitchFamily="34" charset="-122"/>
                <a:cs typeface="Times New Roman" pitchFamily="18" charset="0"/>
              </a:rPr>
              <a:t>给定</a:t>
            </a:r>
            <a:r>
              <a:rPr lang="zh-CN" altLang="en-US" sz="1867" dirty="0">
                <a:solidFill>
                  <a:srgbClr val="000000"/>
                </a:solidFill>
                <a:latin typeface="微软雅黑" panose="020B0503020204020204" pitchFamily="34" charset="-122"/>
                <a:ea typeface="微软雅黑" panose="020B0503020204020204" pitchFamily="34" charset="-122"/>
                <a:cs typeface="Times New Roman" pitchFamily="18" charset="0"/>
              </a:rPr>
              <a:t>后，就可求得最大静摩擦力 </a:t>
            </a:r>
            <a:r>
              <a:rPr lang="en-US" altLang="zh-CN" sz="1867" b="1" i="1" dirty="0">
                <a:solidFill>
                  <a:srgbClr val="000000"/>
                </a:solidFill>
                <a:latin typeface="Times New Roman" pitchFamily="18" charset="0"/>
                <a:ea typeface="仿宋"/>
                <a:cs typeface="Times New Roman" pitchFamily="18" charset="0"/>
              </a:rPr>
              <a:t>F</a:t>
            </a:r>
            <a:r>
              <a:rPr lang="en-US" altLang="zh-CN" sz="1867" baseline="-25000" dirty="0">
                <a:solidFill>
                  <a:srgbClr val="000000"/>
                </a:solidFill>
                <a:latin typeface="Times New Roman" pitchFamily="18" charset="0"/>
                <a:ea typeface="仿宋"/>
                <a:cs typeface="Times New Roman" pitchFamily="18" charset="0"/>
              </a:rPr>
              <a:t>21</a:t>
            </a:r>
            <a:endParaRPr lang="zh-CN" altLang="en-US" sz="1867" dirty="0">
              <a:solidFill>
                <a:srgbClr val="000000"/>
              </a:solidFill>
              <a:latin typeface="仿宋"/>
              <a:ea typeface="仿宋"/>
              <a:cs typeface="Times New Roman" pitchFamily="18" charset="0"/>
            </a:endParaRPr>
          </a:p>
        </p:txBody>
      </p:sp>
      <p:cxnSp>
        <p:nvCxnSpPr>
          <p:cNvPr id="86" name="直接连接符 85"/>
          <p:cNvCxnSpPr/>
          <p:nvPr/>
        </p:nvCxnSpPr>
        <p:spPr>
          <a:xfrm>
            <a:off x="10051422" y="2697417"/>
            <a:ext cx="0" cy="663267"/>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7752145" y="4344411"/>
            <a:ext cx="4326615" cy="1191474"/>
            <a:chOff x="4601930" y="3836763"/>
            <a:chExt cx="3244961" cy="893606"/>
          </a:xfrm>
        </p:grpSpPr>
        <p:sp>
          <p:nvSpPr>
            <p:cNvPr id="89" name="TextBox 19"/>
            <p:cNvSpPr txBox="1"/>
            <p:nvPr/>
          </p:nvSpPr>
          <p:spPr>
            <a:xfrm>
              <a:off x="4601930" y="4337858"/>
              <a:ext cx="3244961" cy="392511"/>
            </a:xfrm>
            <a:prstGeom prst="rect">
              <a:avLst/>
            </a:prstGeom>
            <a:solidFill>
              <a:srgbClr val="FFFF00">
                <a:alpha val="30000"/>
              </a:srgbClr>
            </a:solidFill>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1867" b="1" i="1" dirty="0">
                  <a:solidFill>
                    <a:srgbClr val="000000"/>
                  </a:solidFill>
                  <a:latin typeface="Times New Roman" pitchFamily="18" charset="0"/>
                  <a:ea typeface="仿宋"/>
                  <a:cs typeface="Times New Roman" pitchFamily="18" charset="0"/>
                </a:rPr>
                <a:t>Q </a:t>
              </a:r>
              <a:r>
                <a:rPr lang="zh-CN" altLang="en-US" sz="1867" dirty="0">
                  <a:solidFill>
                    <a:srgbClr val="000000"/>
                  </a:solidFill>
                  <a:latin typeface="微软雅黑" panose="020B0503020204020204" pitchFamily="34" charset="-122"/>
                  <a:ea typeface="微软雅黑" panose="020B0503020204020204" pitchFamily="34" charset="-122"/>
                  <a:cs typeface="Times New Roman" pitchFamily="18" charset="0"/>
                </a:rPr>
                <a:t>给定后，力</a:t>
              </a:r>
              <a:r>
                <a:rPr lang="en-US" altLang="zh-CN" sz="1867" b="1" i="1" dirty="0">
                  <a:solidFill>
                    <a:srgbClr val="000000"/>
                  </a:solidFill>
                  <a:latin typeface="Times New Roman" pitchFamily="18" charset="0"/>
                  <a:ea typeface="仿宋"/>
                  <a:cs typeface="Times New Roman" pitchFamily="18" charset="0"/>
                </a:rPr>
                <a:t>P </a:t>
              </a:r>
              <a:r>
                <a:rPr lang="zh-CN" altLang="en-US" sz="1867" dirty="0">
                  <a:solidFill>
                    <a:srgbClr val="000000"/>
                  </a:solidFill>
                  <a:latin typeface="微软雅黑" panose="020B0503020204020204" pitchFamily="34" charset="-122"/>
                  <a:ea typeface="微软雅黑" panose="020B0503020204020204" pitchFamily="34" charset="-122"/>
                  <a:cs typeface="Times New Roman" pitchFamily="18" charset="0"/>
                </a:rPr>
                <a:t>的大小取决于传动角</a:t>
              </a:r>
              <a:r>
                <a:rPr lang="en-US" altLang="zh-CN" sz="1867" i="1" dirty="0">
                  <a:solidFill>
                    <a:srgbClr val="000000"/>
                  </a:solidFill>
                  <a:latin typeface="Symbol" pitchFamily="18" charset="2"/>
                  <a:ea typeface="仿宋"/>
                  <a:cs typeface="Times New Roman" pitchFamily="18" charset="0"/>
                </a:rPr>
                <a:t>g</a:t>
              </a:r>
              <a:endParaRPr lang="zh-CN" altLang="en-US" sz="1867" dirty="0">
                <a:solidFill>
                  <a:srgbClr val="000000"/>
                </a:solidFill>
                <a:latin typeface="仿宋"/>
                <a:ea typeface="仿宋"/>
                <a:cs typeface="Times New Roman" pitchFamily="18" charset="0"/>
              </a:endParaRPr>
            </a:p>
          </p:txBody>
        </p:sp>
        <p:cxnSp>
          <p:nvCxnSpPr>
            <p:cNvPr id="90" name="直接连接符 89"/>
            <p:cNvCxnSpPr/>
            <p:nvPr/>
          </p:nvCxnSpPr>
          <p:spPr>
            <a:xfrm>
              <a:off x="5044469" y="3836763"/>
              <a:ext cx="0" cy="49745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92" name="右箭头 91"/>
          <p:cNvSpPr/>
          <p:nvPr/>
        </p:nvSpPr>
        <p:spPr>
          <a:xfrm>
            <a:off x="10481326" y="1604361"/>
            <a:ext cx="576064"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3" name="TextBox 11"/>
          <p:cNvSpPr txBox="1">
            <a:spLocks noChangeArrowheads="1"/>
          </p:cNvSpPr>
          <p:nvPr/>
        </p:nvSpPr>
        <p:spPr bwMode="auto">
          <a:xfrm>
            <a:off x="9715761" y="2363785"/>
            <a:ext cx="1307133" cy="465833"/>
          </a:xfrm>
          <a:prstGeom prst="rect">
            <a:avLst/>
          </a:prstGeom>
          <a:noFill/>
          <a:ln w="9525">
            <a:noFill/>
            <a:miter lim="800000"/>
            <a:headEnd/>
            <a:tailEnd/>
          </a:ln>
        </p:spPr>
        <p:txBody>
          <a:bodyPr wrap="square">
            <a:spAutoFit/>
          </a:bodyPr>
          <a:lstStyle/>
          <a:p>
            <a:pPr>
              <a:lnSpc>
                <a:spcPct val="130000"/>
              </a:lnSpc>
            </a:pPr>
            <a:r>
              <a:rPr lang="en-US" altLang="zh-CN" sz="1867" dirty="0">
                <a:latin typeface="Times New Roman" pitchFamily="18" charset="0"/>
                <a:ea typeface="仿宋"/>
                <a:cs typeface="Times New Roman" pitchFamily="18" charset="0"/>
              </a:rPr>
              <a:t>=</a:t>
            </a:r>
            <a:r>
              <a:rPr lang="en-US" altLang="zh-CN" sz="1867" i="1" dirty="0">
                <a:latin typeface="Times New Roman" pitchFamily="18" charset="0"/>
                <a:ea typeface="仿宋"/>
                <a:cs typeface="Times New Roman" pitchFamily="18" charset="0"/>
              </a:rPr>
              <a:t> Q · </a:t>
            </a:r>
            <a:r>
              <a:rPr lang="en-US" altLang="zh-CN" sz="1867" dirty="0" err="1">
                <a:latin typeface="Times New Roman" pitchFamily="18" charset="0"/>
                <a:ea typeface="仿宋"/>
                <a:cs typeface="Times New Roman" pitchFamily="18" charset="0"/>
              </a:rPr>
              <a:t>tan</a:t>
            </a:r>
            <a:r>
              <a:rPr lang="en-US" altLang="zh-CN" sz="1867" i="1" dirty="0" err="1">
                <a:latin typeface="Symbol" panose="05050102010706020507" pitchFamily="18" charset="2"/>
                <a:ea typeface="仿宋"/>
                <a:cs typeface="Times New Roman" pitchFamily="18" charset="0"/>
              </a:rPr>
              <a:t>j</a:t>
            </a:r>
            <a:r>
              <a:rPr lang="en-US" altLang="zh-CN" sz="1867" b="1" i="1" dirty="0">
                <a:latin typeface="Symbol" panose="05050102010706020507" pitchFamily="18" charset="2"/>
                <a:ea typeface="仿宋"/>
                <a:cs typeface="Times New Roman" pitchFamily="18" charset="0"/>
              </a:rPr>
              <a:t> </a:t>
            </a:r>
            <a:endParaRPr lang="zh-CN" altLang="en-US" sz="1867" dirty="0">
              <a:latin typeface="Times New Roman" pitchFamily="18" charset="0"/>
              <a:ea typeface="仿宋"/>
              <a:cs typeface="仿宋"/>
            </a:endParaRPr>
          </a:p>
        </p:txBody>
      </p:sp>
      <p:sp>
        <p:nvSpPr>
          <p:cNvPr id="94" name="TextBox 11"/>
          <p:cNvSpPr txBox="1">
            <a:spLocks noChangeArrowheads="1"/>
          </p:cNvSpPr>
          <p:nvPr/>
        </p:nvSpPr>
        <p:spPr bwMode="auto">
          <a:xfrm>
            <a:off x="8985502" y="2352496"/>
            <a:ext cx="1107497" cy="465833"/>
          </a:xfrm>
          <a:prstGeom prst="rect">
            <a:avLst/>
          </a:prstGeom>
          <a:noFill/>
          <a:ln w="9525">
            <a:noFill/>
            <a:miter lim="800000"/>
            <a:headEnd/>
            <a:tailEnd/>
          </a:ln>
        </p:spPr>
        <p:txBody>
          <a:bodyPr wrap="square">
            <a:spAutoFit/>
          </a:bodyPr>
          <a:lstStyle/>
          <a:p>
            <a:pPr>
              <a:lnSpc>
                <a:spcPct val="130000"/>
              </a:lnSpc>
            </a:pPr>
            <a:r>
              <a:rPr lang="en-US" altLang="zh-CN" sz="1867" dirty="0">
                <a:latin typeface="Times New Roman" pitchFamily="18" charset="0"/>
                <a:ea typeface="仿宋"/>
                <a:cs typeface="Times New Roman" pitchFamily="18" charset="0"/>
              </a:rPr>
              <a:t>=</a:t>
            </a:r>
            <a:r>
              <a:rPr lang="en-US" altLang="zh-CN" sz="1867" i="1" dirty="0">
                <a:latin typeface="Times New Roman" pitchFamily="18" charset="0"/>
                <a:ea typeface="仿宋"/>
                <a:cs typeface="Times New Roman" pitchFamily="18" charset="0"/>
              </a:rPr>
              <a:t> f · Q</a:t>
            </a:r>
            <a:endParaRPr lang="zh-CN" altLang="en-US" sz="1867" dirty="0">
              <a:latin typeface="Times New Roman" pitchFamily="18" charset="0"/>
              <a:ea typeface="仿宋"/>
              <a:cs typeface="仿宋"/>
            </a:endParaRPr>
          </a:p>
        </p:txBody>
      </p:sp>
    </p:spTree>
    <p:controls>
      <mc:AlternateContent xmlns:mc="http://schemas.openxmlformats.org/markup-compatibility/2006">
        <mc:Choice xmlns:v="urn:schemas-microsoft-com:vml" Requires="v">
          <p:control spid="53260" name="ShockwaveFlash1" r:id="rId2" imgW="3600360" imgH="2268360"/>
        </mc:Choice>
        <mc:Fallback>
          <p:control name="ShockwaveFlash1" r:id="rId2" imgW="3600360" imgH="2268360">
            <p:pic>
              <p:nvPicPr>
                <p:cNvPr id="22" name="ShockwaveFlash1"/>
                <p:cNvPicPr preferRelativeResize="0">
                  <a:picLocks noChangeArrowheads="1" noChangeShapeType="1"/>
                </p:cNvPicPr>
                <p:nvPr/>
              </p:nvPicPr>
              <p:blipFill>
                <a:blip r:embed="rId4"/>
                <a:srcRect/>
                <a:stretch>
                  <a:fillRect/>
                </a:stretch>
              </p:blipFill>
              <p:spPr bwMode="auto">
                <a:xfrm>
                  <a:off x="188913" y="1426929"/>
                  <a:ext cx="3600450" cy="22685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58514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ppt_x"/>
                                          </p:val>
                                        </p:tav>
                                        <p:tav tm="100000">
                                          <p:val>
                                            <p:strVal val="#ppt_x"/>
                                          </p:val>
                                        </p:tav>
                                      </p:tavLst>
                                    </p:anim>
                                    <p:anim calcmode="lin" valueType="num">
                                      <p:cBhvr additive="base">
                                        <p:cTn id="57" dur="500" fill="hold"/>
                                        <p:tgtEl>
                                          <p:spTgt spid="18"/>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ppt_x"/>
                                          </p:val>
                                        </p:tav>
                                        <p:tav tm="100000">
                                          <p:val>
                                            <p:strVal val="#ppt_x"/>
                                          </p:val>
                                        </p:tav>
                                      </p:tavLst>
                                    </p:anim>
                                    <p:anim calcmode="lin" valueType="num">
                                      <p:cBhvr additive="base">
                                        <p:cTn id="67" dur="500" fill="hold"/>
                                        <p:tgtEl>
                                          <p:spTgt spid="29"/>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500" fill="hold"/>
                                        <p:tgtEl>
                                          <p:spTgt spid="32"/>
                                        </p:tgtEl>
                                        <p:attrNameLst>
                                          <p:attrName>ppt_x</p:attrName>
                                        </p:attrNameLst>
                                      </p:cBhvr>
                                      <p:tavLst>
                                        <p:tav tm="0">
                                          <p:val>
                                            <p:strVal val="#ppt_x"/>
                                          </p:val>
                                        </p:tav>
                                        <p:tav tm="100000">
                                          <p:val>
                                            <p:strVal val="#ppt_x"/>
                                          </p:val>
                                        </p:tav>
                                      </p:tavLst>
                                    </p:anim>
                                    <p:anim calcmode="lin" valueType="num">
                                      <p:cBhvr additive="base">
                                        <p:cTn id="7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childTnLst>
                                </p:cTn>
                              </p:par>
                              <p:par>
                                <p:cTn id="78" presetID="35" presetClass="emph" presetSubtype="0" repeatCount="3000" fill="hold" grpId="1" nodeType="withEffect">
                                  <p:stCondLst>
                                    <p:cond delay="0"/>
                                  </p:stCondLst>
                                  <p:childTnLst>
                                    <p:anim calcmode="discrete" valueType="str">
                                      <p:cBhvr>
                                        <p:cTn id="79" dur="1000" fill="hold"/>
                                        <p:tgtEl>
                                          <p:spTgt spid="40"/>
                                        </p:tgtEl>
                                        <p:attrNameLst>
                                          <p:attrName>style.visibility</p:attrName>
                                        </p:attrNameLst>
                                      </p:cBhvr>
                                      <p:tavLst>
                                        <p:tav tm="0">
                                          <p:val>
                                            <p:strVal val="hidden"/>
                                          </p:val>
                                        </p:tav>
                                        <p:tav tm="50000">
                                          <p:val>
                                            <p:strVal val="visible"/>
                                          </p:val>
                                        </p:tav>
                                      </p:tavLst>
                                    </p:anim>
                                  </p:childTnLst>
                                </p:cTn>
                              </p:par>
                              <p:par>
                                <p:cTn id="80" presetID="35" presetClass="emph" presetSubtype="0" repeatCount="3000" fill="hold" grpId="1" nodeType="withEffect">
                                  <p:stCondLst>
                                    <p:cond delay="0"/>
                                  </p:stCondLst>
                                  <p:childTnLst>
                                    <p:anim calcmode="discrete" valueType="str">
                                      <p:cBhvr>
                                        <p:cTn id="81"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7"/>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5"/>
                                        </p:tgtEl>
                                        <p:attrNameLst>
                                          <p:attrName>style.visibility</p:attrName>
                                        </p:attrNameLst>
                                      </p:cBhvr>
                                      <p:to>
                                        <p:strVal val="visible"/>
                                      </p:to>
                                    </p:set>
                                  </p:childTnLst>
                                </p:cTn>
                              </p:par>
                              <p:par>
                                <p:cTn id="90" presetID="35" presetClass="emph" presetSubtype="0" repeatCount="3000" fill="hold" grpId="1" nodeType="withEffect">
                                  <p:stCondLst>
                                    <p:cond delay="0"/>
                                  </p:stCondLst>
                                  <p:childTnLst>
                                    <p:anim calcmode="discrete" valueType="str">
                                      <p:cBhvr>
                                        <p:cTn id="91" dur="1000" fill="hold"/>
                                        <p:tgtEl>
                                          <p:spTgt spid="66"/>
                                        </p:tgtEl>
                                        <p:attrNameLst>
                                          <p:attrName>style.visibility</p:attrName>
                                        </p:attrNameLst>
                                      </p:cBhvr>
                                      <p:tavLst>
                                        <p:tav tm="0">
                                          <p:val>
                                            <p:strVal val="hidden"/>
                                          </p:val>
                                        </p:tav>
                                        <p:tav tm="50000">
                                          <p:val>
                                            <p:strVal val="visible"/>
                                          </p:val>
                                        </p:tav>
                                      </p:tavLst>
                                    </p:anim>
                                  </p:childTnLst>
                                </p:cTn>
                              </p:par>
                              <p:par>
                                <p:cTn id="92" presetID="35" presetClass="emph" presetSubtype="0" repeatCount="3000" fill="hold" grpId="1" nodeType="withEffect">
                                  <p:stCondLst>
                                    <p:cond delay="0"/>
                                  </p:stCondLst>
                                  <p:childTnLst>
                                    <p:anim calcmode="discrete" valueType="str">
                                      <p:cBhvr>
                                        <p:cTn id="93" dur="1000" fill="hold"/>
                                        <p:tgtEl>
                                          <p:spTgt spid="67"/>
                                        </p:tgtEl>
                                        <p:attrNameLst>
                                          <p:attrName>style.visibility</p:attrName>
                                        </p:attrNameLst>
                                      </p:cBhvr>
                                      <p:tavLst>
                                        <p:tav tm="0">
                                          <p:val>
                                            <p:strVal val="hidden"/>
                                          </p:val>
                                        </p:tav>
                                        <p:tav tm="50000">
                                          <p:val>
                                            <p:strVal val="visible"/>
                                          </p:val>
                                        </p:tav>
                                      </p:tavLst>
                                    </p:anim>
                                  </p:childTnLst>
                                </p:cTn>
                              </p:par>
                              <p:par>
                                <p:cTn id="94" presetID="35" presetClass="emph" presetSubtype="0" repeatCount="3000" fill="hold" grpId="1" nodeType="withEffect">
                                  <p:stCondLst>
                                    <p:cond delay="0"/>
                                  </p:stCondLst>
                                  <p:childTnLst>
                                    <p:anim calcmode="discrete" valueType="str">
                                      <p:cBhvr>
                                        <p:cTn id="95" dur="1000" fill="hold"/>
                                        <p:tgtEl>
                                          <p:spTgt spid="65"/>
                                        </p:tgtEl>
                                        <p:attrNameLst>
                                          <p:attrName>style.visibility</p:attrName>
                                        </p:attrNameLst>
                                      </p:cBhvr>
                                      <p:tavLst>
                                        <p:tav tm="0">
                                          <p:val>
                                            <p:strVal val="hidden"/>
                                          </p:val>
                                        </p:tav>
                                        <p:tav tm="50000">
                                          <p:val>
                                            <p:strVal val="visible"/>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fade">
                                      <p:cBhvr>
                                        <p:cTn id="110" dur="500"/>
                                        <p:tgtEl>
                                          <p:spTgt spid="8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81"/>
                                        </p:tgtEl>
                                        <p:attrNameLst>
                                          <p:attrName>style.visibility</p:attrName>
                                        </p:attrNameLst>
                                      </p:cBhvr>
                                      <p:to>
                                        <p:strVal val="visible"/>
                                      </p:to>
                                    </p:set>
                                    <p:animEffect transition="in" filter="fade">
                                      <p:cBhvr>
                                        <p:cTn id="115" dur="500"/>
                                        <p:tgtEl>
                                          <p:spTgt spid="8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500"/>
                                        <p:tgtEl>
                                          <p:spTgt spid="7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76"/>
                                        </p:tgtEl>
                                        <p:attrNameLst>
                                          <p:attrName>style.visibility</p:attrName>
                                        </p:attrNameLst>
                                      </p:cBhvr>
                                      <p:to>
                                        <p:strVal val="visible"/>
                                      </p:to>
                                    </p:set>
                                    <p:animEffect transition="in" filter="fade">
                                      <p:cBhvr>
                                        <p:cTn id="125" dur="500"/>
                                        <p:tgtEl>
                                          <p:spTgt spid="7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Effect transition="in" filter="fade">
                                      <p:cBhvr>
                                        <p:cTn id="128" dur="500"/>
                                        <p:tgtEl>
                                          <p:spTgt spid="8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fade">
                                      <p:cBhvr>
                                        <p:cTn id="133" dur="500"/>
                                        <p:tgtEl>
                                          <p:spTgt spid="71"/>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82"/>
                                        </p:tgtEl>
                                        <p:attrNameLst>
                                          <p:attrName>style.visibility</p:attrName>
                                        </p:attrNameLst>
                                      </p:cBhvr>
                                      <p:to>
                                        <p:strVal val="visible"/>
                                      </p:to>
                                    </p:set>
                                    <p:animEffect transition="in" filter="fade">
                                      <p:cBhvr>
                                        <p:cTn id="138" dur="500"/>
                                        <p:tgtEl>
                                          <p:spTgt spid="8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2"/>
                                        </p:tgtEl>
                                        <p:attrNameLst>
                                          <p:attrName>style.visibility</p:attrName>
                                        </p:attrNameLst>
                                      </p:cBhvr>
                                      <p:to>
                                        <p:strVal val="visible"/>
                                      </p:to>
                                    </p:set>
                                    <p:animEffect transition="in" filter="fade">
                                      <p:cBhvr>
                                        <p:cTn id="141" dur="500"/>
                                        <p:tgtEl>
                                          <p:spTgt spid="92"/>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70"/>
                                        </p:tgtEl>
                                        <p:attrNameLst>
                                          <p:attrName>style.visibility</p:attrName>
                                        </p:attrNameLst>
                                      </p:cBhvr>
                                      <p:to>
                                        <p:strVal val="visible"/>
                                      </p:to>
                                    </p:set>
                                    <p:animEffect transition="in" filter="fade">
                                      <p:cBhvr>
                                        <p:cTn id="146" dur="500"/>
                                        <p:tgtEl>
                                          <p:spTgt spid="7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fade">
                                      <p:cBhvr>
                                        <p:cTn id="151" dur="500"/>
                                        <p:tgtEl>
                                          <p:spTgt spid="94"/>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93"/>
                                        </p:tgtEl>
                                        <p:attrNameLst>
                                          <p:attrName>style.visibility</p:attrName>
                                        </p:attrNameLst>
                                      </p:cBhvr>
                                      <p:to>
                                        <p:strVal val="visible"/>
                                      </p:to>
                                    </p:set>
                                    <p:animEffect transition="in" filter="fade">
                                      <p:cBhvr>
                                        <p:cTn id="156" dur="500"/>
                                        <p:tgtEl>
                                          <p:spTgt spid="93"/>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86"/>
                                        </p:tgtEl>
                                        <p:attrNameLst>
                                          <p:attrName>style.visibility</p:attrName>
                                        </p:attrNameLst>
                                      </p:cBhvr>
                                      <p:to>
                                        <p:strVal val="visible"/>
                                      </p:to>
                                    </p:set>
                                    <p:animEffect transition="in" filter="fade">
                                      <p:cBhvr>
                                        <p:cTn id="161" dur="500"/>
                                        <p:tgtEl>
                                          <p:spTgt spid="8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fade">
                                      <p:cBhvr>
                                        <p:cTn id="164" dur="500"/>
                                        <p:tgtEl>
                                          <p:spTgt spid="85"/>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83"/>
                                        </p:tgtEl>
                                        <p:attrNameLst>
                                          <p:attrName>style.visibility</p:attrName>
                                        </p:attrNameLst>
                                      </p:cBhvr>
                                      <p:to>
                                        <p:strVal val="visible"/>
                                      </p:to>
                                    </p:set>
                                    <p:anim calcmode="lin" valueType="num">
                                      <p:cBhvr additive="base">
                                        <p:cTn id="169" dur="500" fill="hold"/>
                                        <p:tgtEl>
                                          <p:spTgt spid="83"/>
                                        </p:tgtEl>
                                        <p:attrNameLst>
                                          <p:attrName>ppt_x</p:attrName>
                                        </p:attrNameLst>
                                      </p:cBhvr>
                                      <p:tavLst>
                                        <p:tav tm="0">
                                          <p:val>
                                            <p:strVal val="#ppt_x"/>
                                          </p:val>
                                        </p:tav>
                                        <p:tav tm="100000">
                                          <p:val>
                                            <p:strVal val="#ppt_x"/>
                                          </p:val>
                                        </p:tav>
                                      </p:tavLst>
                                    </p:anim>
                                    <p:anim calcmode="lin" valueType="num">
                                      <p:cBhvr additive="base">
                                        <p:cTn id="170"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nodeType="clickEffect">
                                  <p:stCondLst>
                                    <p:cond delay="0"/>
                                  </p:stCondLst>
                                  <p:childTnLst>
                                    <p:set>
                                      <p:cBhvr>
                                        <p:cTn id="174" dur="1" fill="hold">
                                          <p:stCondLst>
                                            <p:cond delay="0"/>
                                          </p:stCondLst>
                                        </p:cTn>
                                        <p:tgtEl>
                                          <p:spTgt spid="88"/>
                                        </p:tgtEl>
                                        <p:attrNameLst>
                                          <p:attrName>style.visibility</p:attrName>
                                        </p:attrNameLst>
                                      </p:cBhvr>
                                      <p:to>
                                        <p:strVal val="visible"/>
                                      </p:to>
                                    </p:set>
                                    <p:anim calcmode="lin" valueType="num">
                                      <p:cBhvr additive="base">
                                        <p:cTn id="175" dur="500" fill="hold"/>
                                        <p:tgtEl>
                                          <p:spTgt spid="88"/>
                                        </p:tgtEl>
                                        <p:attrNameLst>
                                          <p:attrName>ppt_x</p:attrName>
                                        </p:attrNameLst>
                                      </p:cBhvr>
                                      <p:tavLst>
                                        <p:tav tm="0">
                                          <p:val>
                                            <p:strVal val="#ppt_x"/>
                                          </p:val>
                                        </p:tav>
                                        <p:tav tm="100000">
                                          <p:val>
                                            <p:strVal val="#ppt_x"/>
                                          </p:val>
                                        </p:tav>
                                      </p:tavLst>
                                    </p:anim>
                                    <p:anim calcmode="lin" valueType="num">
                                      <p:cBhvr additive="base">
                                        <p:cTn id="17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15" grpId="0"/>
      <p:bldP spid="16" grpId="0"/>
      <p:bldP spid="18" grpId="0" animBg="1"/>
      <p:bldP spid="20" grpId="0"/>
      <p:bldP spid="21" grpId="0"/>
      <p:bldP spid="23" grpId="0" animBg="1"/>
      <p:bldP spid="28" grpId="0"/>
      <p:bldP spid="29" grpId="0" animBg="1"/>
      <p:bldP spid="40" grpId="0" animBg="1"/>
      <p:bldP spid="40" grpId="1" animBg="1"/>
      <p:bldP spid="42" grpId="0"/>
      <p:bldP spid="42" grpId="1"/>
      <p:bldP spid="65" grpId="0" animBg="1"/>
      <p:bldP spid="65" grpId="1" animBg="1"/>
      <p:bldP spid="66" grpId="0" animBg="1"/>
      <p:bldP spid="66" grpId="1" animBg="1"/>
      <p:bldP spid="67" grpId="0"/>
      <p:bldP spid="67" grpId="1"/>
      <p:bldP spid="68" grpId="0"/>
      <p:bldP spid="69" grpId="0"/>
      <p:bldP spid="70" grpId="0"/>
      <p:bldP spid="71" grpId="0"/>
      <p:bldP spid="80" grpId="0"/>
      <p:bldP spid="81" grpId="0"/>
      <p:bldP spid="82" grpId="0"/>
      <p:bldP spid="83" grpId="0"/>
      <p:bldP spid="84" grpId="0"/>
      <p:bldP spid="85" grpId="0" animBg="1"/>
      <p:bldP spid="92" grpId="0" animBg="1"/>
      <p:bldP spid="93" grpId="0"/>
      <p:bldP spid="9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768686" y="3058773"/>
            <a:ext cx="384043" cy="520799"/>
          </a:xfrm>
          <a:prstGeom prst="round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aphicFrame>
        <p:nvGraphicFramePr>
          <p:cNvPr id="44034" name="Object 2"/>
          <p:cNvGraphicFramePr>
            <a:graphicFrameLocks noChangeAspect="1"/>
          </p:cNvGraphicFramePr>
          <p:nvPr>
            <p:extLst>
              <p:ext uri="{D42A27DB-BD31-4B8C-83A1-F6EECF244321}">
                <p14:modId xmlns:p14="http://schemas.microsoft.com/office/powerpoint/2010/main" val="1891519367"/>
              </p:ext>
            </p:extLst>
          </p:nvPr>
        </p:nvGraphicFramePr>
        <p:xfrm>
          <a:off x="5504392" y="1044823"/>
          <a:ext cx="1619251" cy="646112"/>
        </p:xfrm>
        <a:graphic>
          <a:graphicData uri="http://schemas.openxmlformats.org/presentationml/2006/ole">
            <mc:AlternateContent xmlns:mc="http://schemas.openxmlformats.org/markup-compatibility/2006">
              <mc:Choice xmlns:v="urn:schemas-microsoft-com:vml" Requires="v">
                <p:oleObj spid="_x0000_s54314" name="公式" r:id="rId4" imgW="787320" imgH="419040" progId="Equation.3">
                  <p:embed/>
                </p:oleObj>
              </mc:Choice>
              <mc:Fallback>
                <p:oleObj name="公式" r:id="rId4" imgW="787320" imgH="419040" progId="Equation.3">
                  <p:embed/>
                  <p:pic>
                    <p:nvPicPr>
                      <p:cNvPr id="440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4392" y="1044823"/>
                        <a:ext cx="1619251"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a:spLocks noChangeArrowheads="1"/>
          </p:cNvSpPr>
          <p:nvPr/>
        </p:nvSpPr>
        <p:spPr bwMode="auto">
          <a:xfrm>
            <a:off x="4619626" y="1760619"/>
            <a:ext cx="3050835" cy="379656"/>
          </a:xfrm>
          <a:prstGeom prst="rect">
            <a:avLst/>
          </a:prstGeom>
          <a:noFill/>
          <a:ln w="9525">
            <a:noFill/>
            <a:miter lim="800000"/>
            <a:headEnd/>
            <a:tailEnd/>
          </a:ln>
        </p:spPr>
        <p:txBody>
          <a:bodyPr wrap="none">
            <a:spAutoFit/>
          </a:bodyPr>
          <a:lstStyle/>
          <a:p>
            <a:r>
              <a:rPr lang="zh-CN" altLang="en-US" sz="1867" b="1" dirty="0">
                <a:latin typeface="Times New Roman" panose="02020603050405020304" pitchFamily="18" charset="0"/>
                <a:ea typeface="微软雅黑" panose="020B0503020204020204" pitchFamily="34" charset="-122"/>
                <a:cs typeface="Times New Roman" panose="02020603050405020304" pitchFamily="18" charset="0"/>
              </a:rPr>
              <a:t>滑块两侧面受到的总摩擦力</a:t>
            </a:r>
          </a:p>
        </p:txBody>
      </p:sp>
      <p:sp>
        <p:nvSpPr>
          <p:cNvPr id="7" name="矩形 6"/>
          <p:cNvSpPr>
            <a:spLocks noChangeArrowheads="1"/>
          </p:cNvSpPr>
          <p:nvPr/>
        </p:nvSpPr>
        <p:spPr bwMode="auto">
          <a:xfrm>
            <a:off x="4627232" y="3131095"/>
            <a:ext cx="2571751" cy="379656"/>
          </a:xfrm>
          <a:prstGeom prst="rect">
            <a:avLst/>
          </a:prstGeom>
          <a:noFill/>
          <a:ln w="9525">
            <a:noFill/>
            <a:miter lim="800000"/>
            <a:headEnd/>
            <a:tailEnd/>
          </a:ln>
        </p:spPr>
        <p:txBody>
          <a:bodyPr>
            <a:spAutoFit/>
          </a:bodyPr>
          <a:lstStyle/>
          <a:p>
            <a:r>
              <a:rPr lang="zh-CN" altLang="en-US" sz="1867" b="1" dirty="0">
                <a:latin typeface="Times New Roman" panose="02020603050405020304" pitchFamily="18" charset="0"/>
                <a:ea typeface="微软雅黑" panose="020B0503020204020204" pitchFamily="34" charset="-122"/>
                <a:cs typeface="Times New Roman" panose="02020603050405020304" pitchFamily="18" charset="0"/>
              </a:rPr>
              <a:t>令</a:t>
            </a:r>
            <a:endParaRPr lang="zh-CN" altLang="en-US" sz="1867" dirty="0">
              <a:latin typeface="仿宋"/>
              <a:ea typeface="仿宋"/>
              <a:cs typeface="仿宋"/>
            </a:endParaRPr>
          </a:p>
        </p:txBody>
      </p:sp>
      <p:graphicFrame>
        <p:nvGraphicFramePr>
          <p:cNvPr id="44036" name="Object 4"/>
          <p:cNvGraphicFramePr>
            <a:graphicFrameLocks noChangeAspect="1"/>
          </p:cNvGraphicFramePr>
          <p:nvPr>
            <p:extLst>
              <p:ext uri="{D42A27DB-BD31-4B8C-83A1-F6EECF244321}">
                <p14:modId xmlns:p14="http://schemas.microsoft.com/office/powerpoint/2010/main" val="889796943"/>
              </p:ext>
            </p:extLst>
          </p:nvPr>
        </p:nvGraphicFramePr>
        <p:xfrm>
          <a:off x="5800726" y="3034159"/>
          <a:ext cx="1403351" cy="632883"/>
        </p:xfrm>
        <a:graphic>
          <a:graphicData uri="http://schemas.openxmlformats.org/presentationml/2006/ole">
            <mc:AlternateContent xmlns:mc="http://schemas.openxmlformats.org/markup-compatibility/2006">
              <mc:Choice xmlns:v="urn:schemas-microsoft-com:vml" Requires="v">
                <p:oleObj spid="_x0000_s54315" name="Equation" r:id="rId6" imgW="698400" imgH="419040" progId="Equation.DSMT4">
                  <p:embed/>
                </p:oleObj>
              </mc:Choice>
              <mc:Fallback>
                <p:oleObj name="Equation" r:id="rId6" imgW="698400" imgH="419040" progId="Equation.DSMT4">
                  <p:embed/>
                  <p:pic>
                    <p:nvPicPr>
                      <p:cNvPr id="44036" name="Object 4"/>
                      <p:cNvPicPr>
                        <a:picLocks noChangeAspect="1" noChangeArrowheads="1"/>
                      </p:cNvPicPr>
                      <p:nvPr/>
                    </p:nvPicPr>
                    <p:blipFill>
                      <a:blip r:embed="rId7"/>
                      <a:srcRect/>
                      <a:stretch>
                        <a:fillRect/>
                      </a:stretch>
                    </p:blipFill>
                    <p:spPr bwMode="auto">
                      <a:xfrm>
                        <a:off x="5800726" y="3034159"/>
                        <a:ext cx="1403351" cy="632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38" name="Object 6"/>
          <p:cNvGraphicFramePr>
            <a:graphicFrameLocks noChangeAspect="1"/>
          </p:cNvGraphicFramePr>
          <p:nvPr>
            <p:extLst>
              <p:ext uri="{D42A27DB-BD31-4B8C-83A1-F6EECF244321}">
                <p14:modId xmlns:p14="http://schemas.microsoft.com/office/powerpoint/2010/main" val="988381697"/>
              </p:ext>
            </p:extLst>
          </p:nvPr>
        </p:nvGraphicFramePr>
        <p:xfrm>
          <a:off x="5675843" y="4344375"/>
          <a:ext cx="1593849" cy="406400"/>
        </p:xfrm>
        <a:graphic>
          <a:graphicData uri="http://schemas.openxmlformats.org/presentationml/2006/ole">
            <mc:AlternateContent xmlns:mc="http://schemas.openxmlformats.org/markup-compatibility/2006">
              <mc:Choice xmlns:v="urn:schemas-microsoft-com:vml" Requires="v">
                <p:oleObj spid="_x0000_s54316" name="Equation" r:id="rId8" imgW="672840" imgH="228600" progId="Equation.DSMT4">
                  <p:embed/>
                </p:oleObj>
              </mc:Choice>
              <mc:Fallback>
                <p:oleObj name="Equation" r:id="rId8" imgW="672840" imgH="228600" progId="Equation.DSMT4">
                  <p:embed/>
                  <p:pic>
                    <p:nvPicPr>
                      <p:cNvPr id="44038" name="Object 6"/>
                      <p:cNvPicPr>
                        <a:picLocks noChangeAspect="1" noChangeArrowheads="1"/>
                      </p:cNvPicPr>
                      <p:nvPr/>
                    </p:nvPicPr>
                    <p:blipFill>
                      <a:blip r:embed="rId9"/>
                      <a:srcRect/>
                      <a:stretch>
                        <a:fillRect/>
                      </a:stretch>
                    </p:blipFill>
                    <p:spPr bwMode="auto">
                      <a:xfrm>
                        <a:off x="5675843" y="4344375"/>
                        <a:ext cx="1593849" cy="406400"/>
                      </a:xfrm>
                      <a:prstGeom prst="rect">
                        <a:avLst/>
                      </a:prstGeom>
                      <a:solidFill>
                        <a:srgbClr val="99CC00">
                          <a:alpha val="44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4"/>
          <p:cNvSpPr txBox="1">
            <a:spLocks noChangeArrowheads="1"/>
          </p:cNvSpPr>
          <p:nvPr/>
        </p:nvSpPr>
        <p:spPr bwMode="auto">
          <a:xfrm>
            <a:off x="174560" y="608491"/>
            <a:ext cx="1800493"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cs typeface="仿宋"/>
              </a:rPr>
              <a:t>楔面摩擦</a:t>
            </a:r>
          </a:p>
        </p:txBody>
      </p:sp>
      <p:sp>
        <p:nvSpPr>
          <p:cNvPr id="16" name="TextBox 15"/>
          <p:cNvSpPr txBox="1">
            <a:spLocks noChangeArrowheads="1"/>
          </p:cNvSpPr>
          <p:nvPr/>
        </p:nvSpPr>
        <p:spPr bwMode="auto">
          <a:xfrm>
            <a:off x="4599517" y="608491"/>
            <a:ext cx="2811988" cy="379656"/>
          </a:xfrm>
          <a:prstGeom prst="rect">
            <a:avLst/>
          </a:prstGeom>
          <a:noFill/>
          <a:ln w="9525">
            <a:noFill/>
            <a:miter lim="800000"/>
            <a:headEnd/>
            <a:tailEnd/>
          </a:ln>
        </p:spPr>
        <p:txBody>
          <a:bodyPr wrap="none">
            <a:spAutoFit/>
          </a:bodyPr>
          <a:lstStyle/>
          <a:p>
            <a:r>
              <a:rPr lang="zh-CN" altLang="en-US" sz="1867" b="1" dirty="0">
                <a:latin typeface="Times New Roman" panose="02020603050405020304" pitchFamily="18" charset="0"/>
                <a:ea typeface="微软雅黑" panose="020B0503020204020204" pitchFamily="34" charset="-122"/>
                <a:cs typeface="Times New Roman" panose="02020603050405020304" pitchFamily="18" charset="0"/>
              </a:rPr>
              <a:t>滑块单侧面受到的法向力</a:t>
            </a:r>
          </a:p>
        </p:txBody>
      </p:sp>
      <p:sp>
        <p:nvSpPr>
          <p:cNvPr id="17" name="TextBox 11"/>
          <p:cNvSpPr txBox="1">
            <a:spLocks noChangeArrowheads="1"/>
          </p:cNvSpPr>
          <p:nvPr/>
        </p:nvSpPr>
        <p:spPr bwMode="auto">
          <a:xfrm>
            <a:off x="5144951" y="2254841"/>
            <a:ext cx="1279077" cy="465833"/>
          </a:xfrm>
          <a:prstGeom prst="rect">
            <a:avLst/>
          </a:prstGeom>
          <a:noFill/>
          <a:ln w="9525">
            <a:noFill/>
            <a:miter lim="800000"/>
            <a:headEnd/>
            <a:tailEnd/>
          </a:ln>
        </p:spPr>
        <p:txBody>
          <a:bodyPr wrap="square">
            <a:spAutoFit/>
          </a:bodyPr>
          <a:lstStyle/>
          <a:p>
            <a:pPr>
              <a:lnSpc>
                <a:spcPct val="130000"/>
              </a:lnSpc>
            </a:pPr>
            <a:r>
              <a:rPr lang="en-US" altLang="zh-CN" sz="1867" dirty="0">
                <a:latin typeface="Times New Roman" pitchFamily="18" charset="0"/>
                <a:ea typeface="仿宋"/>
                <a:cs typeface="仿宋"/>
              </a:rPr>
              <a:t>=  2 </a:t>
            </a:r>
            <a:r>
              <a:rPr lang="en-US" altLang="zh-CN" sz="1867" i="1" dirty="0">
                <a:latin typeface="Times New Roman" pitchFamily="18" charset="0"/>
                <a:ea typeface="仿宋"/>
                <a:cs typeface="仿宋"/>
              </a:rPr>
              <a:t>F´</a:t>
            </a:r>
            <a:endParaRPr lang="zh-CN" altLang="en-US" sz="1867" dirty="0">
              <a:latin typeface="Times New Roman" pitchFamily="18" charset="0"/>
              <a:ea typeface="仿宋"/>
              <a:cs typeface="仿宋"/>
            </a:endParaRPr>
          </a:p>
        </p:txBody>
      </p:sp>
      <p:grpSp>
        <p:nvGrpSpPr>
          <p:cNvPr id="22" name="组合 21"/>
          <p:cNvGrpSpPr/>
          <p:nvPr/>
        </p:nvGrpSpPr>
        <p:grpSpPr>
          <a:xfrm>
            <a:off x="7333654" y="2074978"/>
            <a:ext cx="904420" cy="839340"/>
            <a:chOff x="4268270" y="2075596"/>
            <a:chExt cx="678315" cy="629505"/>
          </a:xfrm>
        </p:grpSpPr>
        <p:cxnSp>
          <p:nvCxnSpPr>
            <p:cNvPr id="23" name="直接连接符 22"/>
            <p:cNvCxnSpPr/>
            <p:nvPr/>
          </p:nvCxnSpPr>
          <p:spPr>
            <a:xfrm>
              <a:off x="4332136" y="2426310"/>
              <a:ext cx="4558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11"/>
            <p:cNvSpPr txBox="1">
              <a:spLocks noChangeArrowheads="1"/>
            </p:cNvSpPr>
            <p:nvPr/>
          </p:nvSpPr>
          <p:spPr bwMode="auto">
            <a:xfrm>
              <a:off x="4299208" y="2075596"/>
              <a:ext cx="647377" cy="349375"/>
            </a:xfrm>
            <a:prstGeom prst="rect">
              <a:avLst/>
            </a:prstGeom>
            <a:noFill/>
            <a:ln w="9525">
              <a:noFill/>
              <a:miter lim="800000"/>
              <a:headEnd/>
              <a:tailEnd/>
            </a:ln>
          </p:spPr>
          <p:txBody>
            <a:bodyPr wrap="square">
              <a:spAutoFit/>
            </a:bodyPr>
            <a:lstStyle/>
            <a:p>
              <a:pPr>
                <a:lnSpc>
                  <a:spcPct val="130000"/>
                </a:lnSpc>
              </a:pPr>
              <a:r>
                <a:rPr lang="en-US" altLang="zh-CN" sz="1867" i="1" dirty="0">
                  <a:latin typeface="Times New Roman" pitchFamily="18" charset="0"/>
                  <a:ea typeface="仿宋"/>
                  <a:cs typeface="Times New Roman" pitchFamily="18" charset="0"/>
                </a:rPr>
                <a:t>   f</a:t>
              </a:r>
              <a:endParaRPr lang="zh-CN" altLang="en-US" sz="1867" dirty="0">
                <a:latin typeface="Times New Roman" pitchFamily="18" charset="0"/>
                <a:ea typeface="仿宋"/>
                <a:cs typeface="仿宋"/>
              </a:endParaRPr>
            </a:p>
          </p:txBody>
        </p:sp>
        <p:sp>
          <p:nvSpPr>
            <p:cNvPr id="25" name="TextBox 11"/>
            <p:cNvSpPr txBox="1">
              <a:spLocks noChangeArrowheads="1"/>
            </p:cNvSpPr>
            <p:nvPr/>
          </p:nvSpPr>
          <p:spPr bwMode="auto">
            <a:xfrm>
              <a:off x="4268270" y="2355726"/>
              <a:ext cx="587570" cy="349375"/>
            </a:xfrm>
            <a:prstGeom prst="rect">
              <a:avLst/>
            </a:prstGeom>
            <a:noFill/>
            <a:ln w="9525">
              <a:noFill/>
              <a:miter lim="800000"/>
              <a:headEnd/>
              <a:tailEnd/>
            </a:ln>
          </p:spPr>
          <p:txBody>
            <a:bodyPr wrap="square">
              <a:spAutoFit/>
            </a:bodyPr>
            <a:lstStyle/>
            <a:p>
              <a:pPr>
                <a:lnSpc>
                  <a:spcPct val="130000"/>
                </a:lnSpc>
              </a:pPr>
              <a:r>
                <a:rPr lang="en-US" altLang="zh-CN" sz="1867" dirty="0" err="1">
                  <a:latin typeface="Times New Roman" pitchFamily="18" charset="0"/>
                  <a:ea typeface="仿宋"/>
                  <a:cs typeface="Times New Roman" pitchFamily="18" charset="0"/>
                </a:rPr>
                <a:t>cos</a:t>
              </a:r>
              <a:r>
                <a:rPr lang="en-US" altLang="zh-CN" sz="1867" i="1" dirty="0" err="1">
                  <a:latin typeface="Symbol" panose="05050102010706020507" pitchFamily="18" charset="2"/>
                  <a:ea typeface="仿宋"/>
                  <a:cs typeface="Times New Roman" pitchFamily="18" charset="0"/>
                </a:rPr>
                <a:t>b</a:t>
              </a:r>
              <a:endParaRPr lang="zh-CN" altLang="en-US" sz="1867" dirty="0">
                <a:latin typeface="Times New Roman" pitchFamily="18" charset="0"/>
                <a:ea typeface="仿宋"/>
                <a:cs typeface="仿宋"/>
              </a:endParaRPr>
            </a:p>
          </p:txBody>
        </p:sp>
      </p:grpSp>
      <p:sp>
        <p:nvSpPr>
          <p:cNvPr id="29" name="TextBox 11"/>
          <p:cNvSpPr txBox="1">
            <a:spLocks noChangeArrowheads="1"/>
          </p:cNvSpPr>
          <p:nvPr/>
        </p:nvSpPr>
        <p:spPr bwMode="auto">
          <a:xfrm>
            <a:off x="4785793" y="2206096"/>
            <a:ext cx="956003" cy="465833"/>
          </a:xfrm>
          <a:prstGeom prst="rect">
            <a:avLst/>
          </a:prstGeom>
          <a:noFill/>
          <a:ln w="9525">
            <a:noFill/>
            <a:miter lim="800000"/>
            <a:headEnd/>
            <a:tailEnd/>
          </a:ln>
        </p:spPr>
        <p:txBody>
          <a:bodyPr wrap="square">
            <a:spAutoFit/>
          </a:bodyPr>
          <a:lstStyle/>
          <a:p>
            <a:pPr>
              <a:lnSpc>
                <a:spcPct val="130000"/>
              </a:lnSpc>
            </a:pPr>
            <a:r>
              <a:rPr lang="en-US" altLang="zh-CN" sz="1867" i="1" dirty="0" err="1">
                <a:latin typeface="Times New Roman" pitchFamily="18" charset="0"/>
                <a:ea typeface="仿宋"/>
                <a:cs typeface="Times New Roman" pitchFamily="18" charset="0"/>
              </a:rPr>
              <a:t>F</a:t>
            </a:r>
            <a:r>
              <a:rPr lang="en-US" altLang="zh-CN" sz="1867" baseline="-25000" dirty="0" err="1">
                <a:latin typeface="Times New Roman" pitchFamily="18" charset="0"/>
                <a:ea typeface="仿宋"/>
                <a:cs typeface="Times New Roman" pitchFamily="18" charset="0"/>
              </a:rPr>
              <a:t>f</a:t>
            </a:r>
            <a:endParaRPr lang="zh-CN" altLang="en-US" sz="1867" dirty="0">
              <a:latin typeface="Times New Roman" pitchFamily="18" charset="0"/>
              <a:ea typeface="仿宋"/>
              <a:cs typeface="仿宋"/>
            </a:endParaRPr>
          </a:p>
        </p:txBody>
      </p:sp>
      <p:sp>
        <p:nvSpPr>
          <p:cNvPr id="31" name="TextBox 11"/>
          <p:cNvSpPr txBox="1">
            <a:spLocks noChangeArrowheads="1"/>
          </p:cNvSpPr>
          <p:nvPr/>
        </p:nvSpPr>
        <p:spPr bwMode="auto">
          <a:xfrm>
            <a:off x="5996484" y="2268066"/>
            <a:ext cx="1279077" cy="465833"/>
          </a:xfrm>
          <a:prstGeom prst="rect">
            <a:avLst/>
          </a:prstGeom>
          <a:noFill/>
          <a:ln w="9525">
            <a:noFill/>
            <a:miter lim="800000"/>
            <a:headEnd/>
            <a:tailEnd/>
          </a:ln>
        </p:spPr>
        <p:txBody>
          <a:bodyPr wrap="square">
            <a:spAutoFit/>
          </a:bodyPr>
          <a:lstStyle/>
          <a:p>
            <a:pPr>
              <a:lnSpc>
                <a:spcPct val="130000"/>
              </a:lnSpc>
            </a:pPr>
            <a:r>
              <a:rPr lang="en-US" altLang="zh-CN" sz="1867" dirty="0">
                <a:latin typeface="Times New Roman" pitchFamily="18" charset="0"/>
                <a:ea typeface="仿宋"/>
                <a:cs typeface="仿宋"/>
              </a:rPr>
              <a:t>=  2 </a:t>
            </a:r>
            <a:r>
              <a:rPr lang="en-US" altLang="zh-CN" sz="1867" i="1" dirty="0">
                <a:latin typeface="Times New Roman" pitchFamily="18" charset="0"/>
                <a:ea typeface="仿宋"/>
                <a:cs typeface="仿宋"/>
              </a:rPr>
              <a:t>f · N</a:t>
            </a:r>
            <a:r>
              <a:rPr lang="en-US" altLang="zh-CN" sz="1867" dirty="0">
                <a:latin typeface="Times New Roman" pitchFamily="18" charset="0"/>
                <a:ea typeface="仿宋"/>
                <a:cs typeface="仿宋"/>
              </a:rPr>
              <a:t> </a:t>
            </a:r>
            <a:endParaRPr lang="zh-CN" altLang="en-US" sz="1867" dirty="0">
              <a:latin typeface="Times New Roman" pitchFamily="18" charset="0"/>
              <a:ea typeface="仿宋"/>
              <a:cs typeface="仿宋"/>
            </a:endParaRPr>
          </a:p>
        </p:txBody>
      </p:sp>
      <p:sp>
        <p:nvSpPr>
          <p:cNvPr id="32" name="TextBox 11"/>
          <p:cNvSpPr txBox="1">
            <a:spLocks noChangeArrowheads="1"/>
          </p:cNvSpPr>
          <p:nvPr/>
        </p:nvSpPr>
        <p:spPr bwMode="auto">
          <a:xfrm>
            <a:off x="7022007" y="2268067"/>
            <a:ext cx="1925705" cy="465833"/>
          </a:xfrm>
          <a:prstGeom prst="rect">
            <a:avLst/>
          </a:prstGeom>
          <a:noFill/>
          <a:ln w="9525">
            <a:noFill/>
            <a:miter lim="800000"/>
            <a:headEnd/>
            <a:tailEnd/>
          </a:ln>
        </p:spPr>
        <p:txBody>
          <a:bodyPr wrap="square">
            <a:spAutoFit/>
          </a:bodyPr>
          <a:lstStyle/>
          <a:p>
            <a:pPr>
              <a:lnSpc>
                <a:spcPct val="130000"/>
              </a:lnSpc>
            </a:pPr>
            <a:r>
              <a:rPr lang="en-US" altLang="zh-CN" sz="1867" dirty="0">
                <a:latin typeface="Times New Roman" pitchFamily="18" charset="0"/>
                <a:ea typeface="仿宋"/>
                <a:cs typeface="仿宋"/>
              </a:rPr>
              <a:t>=              </a:t>
            </a:r>
            <a:r>
              <a:rPr lang="en-US" altLang="zh-CN" sz="1867" i="1" dirty="0">
                <a:latin typeface="Times New Roman" pitchFamily="18" charset="0"/>
                <a:ea typeface="仿宋"/>
                <a:cs typeface="仿宋"/>
              </a:rPr>
              <a:t>Q</a:t>
            </a:r>
            <a:endParaRPr lang="zh-CN" altLang="en-US" sz="1867" i="1" dirty="0">
              <a:latin typeface="Times New Roman" pitchFamily="18" charset="0"/>
              <a:ea typeface="仿宋"/>
              <a:cs typeface="仿宋"/>
            </a:endParaRPr>
          </a:p>
        </p:txBody>
      </p:sp>
      <p:sp>
        <p:nvSpPr>
          <p:cNvPr id="33" name="矩形 32"/>
          <p:cNvSpPr>
            <a:spLocks noChangeArrowheads="1"/>
          </p:cNvSpPr>
          <p:nvPr/>
        </p:nvSpPr>
        <p:spPr bwMode="auto">
          <a:xfrm>
            <a:off x="7714184" y="3693996"/>
            <a:ext cx="1852348" cy="379656"/>
          </a:xfrm>
          <a:prstGeom prst="rect">
            <a:avLst/>
          </a:prstGeom>
          <a:solidFill>
            <a:srgbClr val="92D050">
              <a:alpha val="39000"/>
            </a:srgbClr>
          </a:solidFill>
          <a:ln w="6350">
            <a:solidFill>
              <a:schemeClr val="tx1"/>
            </a:solidFill>
            <a:miter lim="800000"/>
            <a:headEnd/>
            <a:tailEnd/>
          </a:ln>
        </p:spPr>
        <p:txBody>
          <a:bodyPr wrap="square">
            <a:spAutoFit/>
          </a:bodyPr>
          <a:lstStyle/>
          <a:p>
            <a:r>
              <a:rPr lang="zh-CN" altLang="en-US" sz="1867" b="1" dirty="0">
                <a:latin typeface="Times New Roman" panose="02020603050405020304" pitchFamily="18" charset="0"/>
                <a:ea typeface="微软雅黑" panose="020B0503020204020204" pitchFamily="34" charset="-122"/>
                <a:cs typeface="Times New Roman" panose="02020603050405020304" pitchFamily="18" charset="0"/>
              </a:rPr>
              <a:t>当量摩擦系数</a:t>
            </a:r>
          </a:p>
        </p:txBody>
      </p:sp>
      <p:sp>
        <p:nvSpPr>
          <p:cNvPr id="39" name="TextBox 11"/>
          <p:cNvSpPr txBox="1">
            <a:spLocks noChangeArrowheads="1"/>
          </p:cNvSpPr>
          <p:nvPr/>
        </p:nvSpPr>
        <p:spPr bwMode="auto">
          <a:xfrm>
            <a:off x="5779360" y="5000604"/>
            <a:ext cx="2267619" cy="465833"/>
          </a:xfrm>
          <a:prstGeom prst="rect">
            <a:avLst/>
          </a:prstGeom>
          <a:noFill/>
          <a:ln w="9525">
            <a:noFill/>
            <a:miter lim="800000"/>
            <a:headEnd/>
            <a:tailEnd/>
          </a:ln>
        </p:spPr>
        <p:txBody>
          <a:bodyPr wrap="square">
            <a:spAutoFit/>
          </a:bodyPr>
          <a:lstStyle/>
          <a:p>
            <a:pPr>
              <a:lnSpc>
                <a:spcPct val="130000"/>
              </a:lnSpc>
            </a:pPr>
            <a:r>
              <a:rPr lang="en-US" altLang="zh-CN" sz="1867" i="1" dirty="0" err="1">
                <a:latin typeface="Symbol" panose="05050102010706020507" pitchFamily="18" charset="2"/>
                <a:ea typeface="仿宋"/>
                <a:cs typeface="Times New Roman" pitchFamily="18" charset="0"/>
              </a:rPr>
              <a:t>j</a:t>
            </a:r>
            <a:r>
              <a:rPr lang="en-US" altLang="zh-CN" sz="1867" baseline="-25000" dirty="0" err="1">
                <a:latin typeface="Times New Roman" pitchFamily="18" charset="0"/>
                <a:ea typeface="仿宋"/>
                <a:cs typeface="Times New Roman" pitchFamily="18" charset="0"/>
              </a:rPr>
              <a:t>v</a:t>
            </a:r>
            <a:r>
              <a:rPr lang="en-US" altLang="zh-CN" sz="1867" i="1" baseline="-25000" dirty="0">
                <a:latin typeface="Times New Roman" pitchFamily="18" charset="0"/>
                <a:ea typeface="仿宋"/>
                <a:cs typeface="Times New Roman" pitchFamily="18" charset="0"/>
              </a:rPr>
              <a:t>  </a:t>
            </a:r>
            <a:r>
              <a:rPr lang="en-US" altLang="zh-CN" sz="1867" i="1" dirty="0">
                <a:latin typeface="Times New Roman" pitchFamily="18" charset="0"/>
                <a:ea typeface="仿宋"/>
                <a:cs typeface="Times New Roman" pitchFamily="18" charset="0"/>
              </a:rPr>
              <a:t>= </a:t>
            </a:r>
            <a:r>
              <a:rPr lang="en-US" altLang="zh-CN" sz="1867" dirty="0" err="1">
                <a:latin typeface="Times New Roman" pitchFamily="18" charset="0"/>
                <a:ea typeface="仿宋"/>
                <a:cs typeface="Times New Roman" pitchFamily="18" charset="0"/>
              </a:rPr>
              <a:t>arctan</a:t>
            </a:r>
            <a:r>
              <a:rPr lang="en-US" altLang="zh-CN" sz="1867" dirty="0">
                <a:latin typeface="Times New Roman" pitchFamily="18" charset="0"/>
                <a:ea typeface="仿宋"/>
                <a:cs typeface="Times New Roman" pitchFamily="18" charset="0"/>
              </a:rPr>
              <a:t> </a:t>
            </a:r>
            <a:r>
              <a:rPr lang="en-US" altLang="zh-CN" sz="1867" i="1" dirty="0" err="1">
                <a:latin typeface="Times New Roman" pitchFamily="18" charset="0"/>
                <a:ea typeface="仿宋"/>
                <a:cs typeface="Times New Roman" pitchFamily="18" charset="0"/>
              </a:rPr>
              <a:t>f</a:t>
            </a:r>
            <a:r>
              <a:rPr lang="en-US" altLang="zh-CN" sz="1867" baseline="-25000" dirty="0" err="1">
                <a:latin typeface="Times New Roman" pitchFamily="18" charset="0"/>
                <a:ea typeface="仿宋"/>
                <a:cs typeface="Times New Roman" pitchFamily="18" charset="0"/>
              </a:rPr>
              <a:t>v</a:t>
            </a:r>
            <a:endParaRPr lang="zh-CN" altLang="en-US" sz="1867" dirty="0">
              <a:latin typeface="Times New Roman" pitchFamily="18" charset="0"/>
              <a:ea typeface="仿宋"/>
              <a:cs typeface="仿宋"/>
            </a:endParaRPr>
          </a:p>
        </p:txBody>
      </p:sp>
      <p:sp>
        <p:nvSpPr>
          <p:cNvPr id="41" name="矩形 40"/>
          <p:cNvSpPr>
            <a:spLocks noChangeArrowheads="1"/>
          </p:cNvSpPr>
          <p:nvPr/>
        </p:nvSpPr>
        <p:spPr bwMode="auto">
          <a:xfrm>
            <a:off x="4619627" y="4328523"/>
            <a:ext cx="2571751" cy="379656"/>
          </a:xfrm>
          <a:prstGeom prst="rect">
            <a:avLst/>
          </a:prstGeom>
          <a:noFill/>
          <a:ln w="9525">
            <a:noFill/>
            <a:miter lim="800000"/>
            <a:headEnd/>
            <a:tailEnd/>
          </a:ln>
        </p:spPr>
        <p:txBody>
          <a:bodyPr>
            <a:spAutoFit/>
          </a:bodyPr>
          <a:lstStyle/>
          <a:p>
            <a:r>
              <a:rPr lang="zh-CN" altLang="en-US" sz="1867" b="1" dirty="0">
                <a:latin typeface="Times New Roman" panose="02020603050405020304" pitchFamily="18" charset="0"/>
                <a:ea typeface="微软雅黑" panose="020B0503020204020204" pitchFamily="34" charset="-122"/>
                <a:cs typeface="Times New Roman" panose="02020603050405020304" pitchFamily="18" charset="0"/>
              </a:rPr>
              <a:t>则</a:t>
            </a:r>
            <a:endParaRPr lang="zh-CN" altLang="en-US" sz="1867" dirty="0">
              <a:latin typeface="仿宋"/>
              <a:ea typeface="仿宋"/>
              <a:cs typeface="仿宋"/>
            </a:endParaRPr>
          </a:p>
        </p:txBody>
      </p:sp>
      <p:sp>
        <p:nvSpPr>
          <p:cNvPr id="42" name="矩形 41"/>
          <p:cNvSpPr>
            <a:spLocks noChangeArrowheads="1"/>
          </p:cNvSpPr>
          <p:nvPr/>
        </p:nvSpPr>
        <p:spPr bwMode="auto">
          <a:xfrm>
            <a:off x="4638010" y="5043693"/>
            <a:ext cx="1045340" cy="379656"/>
          </a:xfrm>
          <a:prstGeom prst="rect">
            <a:avLst/>
          </a:prstGeom>
          <a:noFill/>
          <a:ln w="9525">
            <a:noFill/>
            <a:miter lim="800000"/>
            <a:headEnd/>
            <a:tailEnd/>
          </a:ln>
        </p:spPr>
        <p:txBody>
          <a:bodyPr wrap="square">
            <a:spAutoFit/>
          </a:bodyPr>
          <a:lstStyle/>
          <a:p>
            <a:r>
              <a:rPr lang="zh-CN" altLang="en-US" sz="1867" b="1" dirty="0">
                <a:latin typeface="Times New Roman" panose="02020603050405020304" pitchFamily="18" charset="0"/>
                <a:ea typeface="微软雅黑" panose="020B0503020204020204" pitchFamily="34" charset="-122"/>
                <a:cs typeface="Times New Roman" panose="02020603050405020304" pitchFamily="18" charset="0"/>
              </a:rPr>
              <a:t>令</a:t>
            </a:r>
            <a:endParaRPr lang="zh-CN" altLang="en-US" sz="1867" dirty="0">
              <a:latin typeface="仿宋"/>
              <a:ea typeface="仿宋"/>
              <a:cs typeface="仿宋"/>
            </a:endParaRPr>
          </a:p>
        </p:txBody>
      </p:sp>
      <p:sp>
        <p:nvSpPr>
          <p:cNvPr id="43" name="矩形 42"/>
          <p:cNvSpPr>
            <a:spLocks noChangeArrowheads="1"/>
          </p:cNvSpPr>
          <p:nvPr/>
        </p:nvSpPr>
        <p:spPr bwMode="auto">
          <a:xfrm>
            <a:off x="7760521" y="5547093"/>
            <a:ext cx="1527176" cy="379656"/>
          </a:xfrm>
          <a:prstGeom prst="rect">
            <a:avLst/>
          </a:prstGeom>
          <a:solidFill>
            <a:srgbClr val="92D050">
              <a:alpha val="39000"/>
            </a:srgbClr>
          </a:solidFill>
          <a:ln w="6350">
            <a:solidFill>
              <a:schemeClr val="tx1"/>
            </a:solidFill>
            <a:miter lim="800000"/>
            <a:headEnd/>
            <a:tailEnd/>
          </a:ln>
        </p:spPr>
        <p:txBody>
          <a:bodyPr wrap="square">
            <a:spAutoFit/>
          </a:bodyPr>
          <a:lstStyle/>
          <a:p>
            <a:r>
              <a:rPr lang="zh-CN" altLang="en-US" sz="1867" b="1" dirty="0">
                <a:latin typeface="Times New Roman" panose="02020603050405020304" pitchFamily="18" charset="0"/>
                <a:ea typeface="微软雅黑" panose="020B0503020204020204" pitchFamily="34" charset="-122"/>
                <a:cs typeface="Times New Roman" panose="02020603050405020304" pitchFamily="18" charset="0"/>
              </a:rPr>
              <a:t>当量摩擦角</a:t>
            </a:r>
          </a:p>
        </p:txBody>
      </p:sp>
      <p:cxnSp>
        <p:nvCxnSpPr>
          <p:cNvPr id="44" name="直接连接符 43"/>
          <p:cNvCxnSpPr/>
          <p:nvPr/>
        </p:nvCxnSpPr>
        <p:spPr>
          <a:xfrm flipH="1">
            <a:off x="5960708" y="3580049"/>
            <a:ext cx="10379" cy="3191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962917" y="3899181"/>
            <a:ext cx="1742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圆角矩形 48"/>
          <p:cNvSpPr/>
          <p:nvPr/>
        </p:nvSpPr>
        <p:spPr>
          <a:xfrm>
            <a:off x="5818886" y="5040747"/>
            <a:ext cx="384043" cy="520799"/>
          </a:xfrm>
          <a:prstGeom prst="round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50" name="直接连接符 49"/>
          <p:cNvCxnSpPr/>
          <p:nvPr/>
        </p:nvCxnSpPr>
        <p:spPr>
          <a:xfrm flipH="1">
            <a:off x="6010908" y="5572263"/>
            <a:ext cx="5189" cy="2019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6016394" y="5774183"/>
            <a:ext cx="17428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cs typeface="+mn-cs"/>
              </a:rPr>
              <a:t>移动</a:t>
            </a:r>
            <a:r>
              <a:rPr lang="zh-CN" altLang="en-US" b="1" dirty="0">
                <a:solidFill>
                  <a:srgbClr val="002060"/>
                </a:solidFill>
                <a:latin typeface="微软雅黑" panose="020B0503020204020204" pitchFamily="34" charset="-122"/>
                <a:ea typeface="微软雅黑" panose="020B0503020204020204" pitchFamily="34" charset="-122"/>
                <a:cs typeface="+mn-cs"/>
              </a:rPr>
              <a:t>副</a:t>
            </a:r>
            <a:r>
              <a:rPr lang="zh-CN" altLang="en-US" b="1" dirty="0">
                <a:solidFill>
                  <a:srgbClr val="002060"/>
                </a:solidFill>
                <a:latin typeface="微软雅黑" panose="020B0503020204020204" pitchFamily="34" charset="-122"/>
                <a:ea typeface="微软雅黑" panose="020B0503020204020204" pitchFamily="34" charset="-122"/>
                <a:cs typeface="+mn-cs"/>
              </a:rPr>
              <a:t>中</a:t>
            </a:r>
            <a:r>
              <a:rPr lang="zh-CN" altLang="en-US" b="1" dirty="0">
                <a:solidFill>
                  <a:srgbClr val="002060"/>
                </a:solidFill>
                <a:latin typeface="微软雅黑" panose="020B0503020204020204" pitchFamily="34" charset="-122"/>
                <a:ea typeface="微软雅黑" panose="020B0503020204020204" pitchFamily="34" charset="-122"/>
                <a:cs typeface="+mn-cs"/>
              </a:rPr>
              <a:t>的</a:t>
            </a:r>
            <a:r>
              <a:rPr lang="zh-CN" altLang="en-US" b="1" dirty="0" smtClean="0">
                <a:solidFill>
                  <a:srgbClr val="002060"/>
                </a:solidFill>
                <a:latin typeface="微软雅黑" panose="020B0503020204020204" pitchFamily="34" charset="-122"/>
                <a:ea typeface="微软雅黑" panose="020B0503020204020204" pitchFamily="34" charset="-122"/>
                <a:cs typeface="+mn-cs"/>
              </a:rPr>
              <a:t>摩擦与自锁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controls>
      <mc:AlternateContent xmlns:mc="http://schemas.openxmlformats.org/markup-compatibility/2006">
        <mc:Choice xmlns:v="urn:schemas-microsoft-com:vml" Requires="v">
          <p:control spid="54317" name="ShockwaveFlash1" r:id="rId2" imgW="3600360" imgH="3240000"/>
        </mc:Choice>
        <mc:Fallback>
          <p:control name="ShockwaveFlash1" r:id="rId2" imgW="3600360" imgH="3240000">
            <p:pic>
              <p:nvPicPr>
                <p:cNvPr id="34" name="ShockwaveFlash1"/>
                <p:cNvPicPr preferRelativeResize="0">
                  <a:picLocks noChangeArrowheads="1" noChangeShapeType="1"/>
                </p:cNvPicPr>
                <p:nvPr/>
              </p:nvPicPr>
              <p:blipFill>
                <a:blip r:embed="rId10"/>
                <a:srcRect/>
                <a:stretch>
                  <a:fillRect/>
                </a:stretch>
              </p:blipFill>
              <p:spPr bwMode="auto">
                <a:xfrm>
                  <a:off x="0" y="1364010"/>
                  <a:ext cx="3600450" cy="32400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97698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034"/>
                                        </p:tgtEl>
                                        <p:attrNameLst>
                                          <p:attrName>style.visibility</p:attrName>
                                        </p:attrNameLst>
                                      </p:cBhvr>
                                      <p:to>
                                        <p:strVal val="visible"/>
                                      </p:to>
                                    </p:set>
                                    <p:anim calcmode="lin" valueType="num">
                                      <p:cBhvr additive="base">
                                        <p:cTn id="13" dur="500" fill="hold"/>
                                        <p:tgtEl>
                                          <p:spTgt spid="44034"/>
                                        </p:tgtEl>
                                        <p:attrNameLst>
                                          <p:attrName>ppt_x</p:attrName>
                                        </p:attrNameLst>
                                      </p:cBhvr>
                                      <p:tavLst>
                                        <p:tav tm="0">
                                          <p:val>
                                            <p:strVal val="#ppt_x"/>
                                          </p:val>
                                        </p:tav>
                                        <p:tav tm="100000">
                                          <p:val>
                                            <p:strVal val="#ppt_x"/>
                                          </p:val>
                                        </p:tav>
                                      </p:tavLst>
                                    </p:anim>
                                    <p:anim calcmode="lin" valueType="num">
                                      <p:cBhvr additive="base">
                                        <p:cTn id="14" dur="500" fill="hold"/>
                                        <p:tgtEl>
                                          <p:spTgt spid="440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
                                            <p:txEl>
                                              <p:pRg st="0" end="0"/>
                                            </p:txEl>
                                          </p:spTgt>
                                        </p:tgtEl>
                                        <p:attrNameLst>
                                          <p:attrName>style.visibility</p:attrName>
                                        </p:attrNameLst>
                                      </p:cBhvr>
                                      <p:to>
                                        <p:strVal val="visible"/>
                                      </p:to>
                                    </p:set>
                                    <p:anim calcmode="lin" valueType="num">
                                      <p:cBhvr additive="base">
                                        <p:cTn id="4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4036"/>
                                        </p:tgtEl>
                                        <p:attrNameLst>
                                          <p:attrName>style.visibility</p:attrName>
                                        </p:attrNameLst>
                                      </p:cBhvr>
                                      <p:to>
                                        <p:strVal val="visible"/>
                                      </p:to>
                                    </p:set>
                                    <p:anim calcmode="lin" valueType="num">
                                      <p:cBhvr additive="base">
                                        <p:cTn id="54" dur="500" fill="hold"/>
                                        <p:tgtEl>
                                          <p:spTgt spid="44036"/>
                                        </p:tgtEl>
                                        <p:attrNameLst>
                                          <p:attrName>ppt_x</p:attrName>
                                        </p:attrNameLst>
                                      </p:cBhvr>
                                      <p:tavLst>
                                        <p:tav tm="0">
                                          <p:val>
                                            <p:strVal val="#ppt_x"/>
                                          </p:val>
                                        </p:tav>
                                        <p:tav tm="100000">
                                          <p:val>
                                            <p:strVal val="#ppt_x"/>
                                          </p:val>
                                        </p:tav>
                                      </p:tavLst>
                                    </p:anim>
                                    <p:anim calcmode="lin" valueType="num">
                                      <p:cBhvr additive="base">
                                        <p:cTn id="55" dur="500" fill="hold"/>
                                        <p:tgtEl>
                                          <p:spTgt spid="4403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41">
                                            <p:txEl>
                                              <p:pRg st="0" end="0"/>
                                            </p:txEl>
                                          </p:spTgt>
                                        </p:tgtEl>
                                        <p:attrNameLst>
                                          <p:attrName>style.visibility</p:attrName>
                                        </p:attrNameLst>
                                      </p:cBhvr>
                                      <p:to>
                                        <p:strVal val="visible"/>
                                      </p:to>
                                    </p:set>
                                    <p:anim calcmode="lin" valueType="num">
                                      <p:cBhvr additive="base">
                                        <p:cTn id="78"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44038"/>
                                        </p:tgtEl>
                                        <p:attrNameLst>
                                          <p:attrName>style.visibility</p:attrName>
                                        </p:attrNameLst>
                                      </p:cBhvr>
                                      <p:to>
                                        <p:strVal val="visible"/>
                                      </p:to>
                                    </p:set>
                                    <p:anim calcmode="lin" valueType="num">
                                      <p:cBhvr additive="base">
                                        <p:cTn id="84" dur="500" fill="hold"/>
                                        <p:tgtEl>
                                          <p:spTgt spid="44038"/>
                                        </p:tgtEl>
                                        <p:attrNameLst>
                                          <p:attrName>ppt_x</p:attrName>
                                        </p:attrNameLst>
                                      </p:cBhvr>
                                      <p:tavLst>
                                        <p:tav tm="0">
                                          <p:val>
                                            <p:strVal val="#ppt_x"/>
                                          </p:val>
                                        </p:tav>
                                        <p:tav tm="100000">
                                          <p:val>
                                            <p:strVal val="#ppt_x"/>
                                          </p:val>
                                        </p:tav>
                                      </p:tavLst>
                                    </p:anim>
                                    <p:anim calcmode="lin" valueType="num">
                                      <p:cBhvr additive="base">
                                        <p:cTn id="85" dur="500" fill="hold"/>
                                        <p:tgtEl>
                                          <p:spTgt spid="44038"/>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42">
                                            <p:txEl>
                                              <p:pRg st="0" end="0"/>
                                            </p:txEl>
                                          </p:spTgt>
                                        </p:tgtEl>
                                        <p:attrNameLst>
                                          <p:attrName>style.visibility</p:attrName>
                                        </p:attrNameLst>
                                      </p:cBhvr>
                                      <p:to>
                                        <p:strVal val="visible"/>
                                      </p:to>
                                    </p:set>
                                    <p:anim calcmode="lin" valueType="num">
                                      <p:cBhvr additive="base">
                                        <p:cTn id="9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nodeType="with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fade">
                                      <p:cBhvr>
                                        <p:cTn id="109" dur="500"/>
                                        <p:tgtEl>
                                          <p:spTgt spid="50"/>
                                        </p:tgtEl>
                                      </p:cBhvr>
                                    </p:animEffect>
                                  </p:childTnLst>
                                </p:cTn>
                              </p:par>
                              <p:par>
                                <p:cTn id="110" presetID="10" presetClass="entr" presetSubtype="0" fill="hold" nodeType="with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16" grpId="0"/>
      <p:bldP spid="17" grpId="0"/>
      <p:bldP spid="29" grpId="0"/>
      <p:bldP spid="31" grpId="0"/>
      <p:bldP spid="32" grpId="0"/>
      <p:bldP spid="33" grpId="0" animBg="1"/>
      <p:bldP spid="39" grpId="0"/>
      <p:bldP spid="43" grpId="0" animBg="1"/>
      <p:bldP spid="4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Box 3"/>
          <p:cNvSpPr txBox="1">
            <a:spLocks noChangeArrowheads="1"/>
          </p:cNvSpPr>
          <p:nvPr/>
        </p:nvSpPr>
        <p:spPr bwMode="auto">
          <a:xfrm>
            <a:off x="1679509" y="1316766"/>
            <a:ext cx="10287000" cy="1015727"/>
          </a:xfrm>
          <a:prstGeom prst="rect">
            <a:avLst/>
          </a:prstGeom>
          <a:noFill/>
          <a:ln w="9525">
            <a:noFill/>
            <a:miter lim="800000"/>
            <a:headEnd/>
            <a:tailEnd/>
          </a:ln>
        </p:spPr>
        <p:txBody>
          <a:bodyPr>
            <a:spAutoFit/>
          </a:bodyPr>
          <a:lstStyle/>
          <a:p>
            <a:pPr>
              <a:lnSpc>
                <a:spcPct val="150000"/>
              </a:lnSpc>
            </a:pPr>
            <a:r>
              <a:rPr lang="zh-CN" altLang="en-US" sz="2133" b="1" dirty="0">
                <a:solidFill>
                  <a:srgbClr val="FF0000"/>
                </a:solidFill>
                <a:latin typeface="Book Antiqua" panose="02040602050305030304" pitchFamily="18" charset="0"/>
                <a:ea typeface="微软雅黑" panose="020B0503020204020204" pitchFamily="34" charset="-122"/>
                <a:cs typeface="仿宋"/>
              </a:rPr>
              <a:t>例：</a:t>
            </a:r>
            <a:r>
              <a:rPr lang="zh-CN" altLang="en-US" sz="1867" b="1" dirty="0">
                <a:latin typeface="Book Antiqua" panose="02040602050305030304" pitchFamily="18" charset="0"/>
                <a:ea typeface="微软雅黑" panose="020B0503020204020204" pitchFamily="34" charset="-122"/>
                <a:cs typeface="仿宋"/>
              </a:rPr>
              <a:t>机床滑板的运动方向垂直于纸面。接触面间的滑动摩擦系数为 </a:t>
            </a:r>
            <a:r>
              <a:rPr lang="en-US" altLang="zh-CN" sz="1867" b="1" i="1" dirty="0">
                <a:latin typeface="Book Antiqua" panose="02040602050305030304" pitchFamily="18" charset="0"/>
                <a:ea typeface="微软雅黑" panose="020B0503020204020204" pitchFamily="34" charset="-122"/>
                <a:cs typeface="Times New Roman" pitchFamily="18" charset="0"/>
              </a:rPr>
              <a:t>f </a:t>
            </a:r>
            <a:r>
              <a:rPr lang="en-US" altLang="zh-CN" sz="1867" b="1" dirty="0">
                <a:latin typeface="Book Antiqua" panose="02040602050305030304" pitchFamily="18" charset="0"/>
                <a:ea typeface="微软雅黑" panose="020B0503020204020204" pitchFamily="34" charset="-122"/>
                <a:cs typeface="Times New Roman" pitchFamily="18" charset="0"/>
              </a:rPr>
              <a:t>= 0.1</a:t>
            </a:r>
            <a:r>
              <a:rPr lang="zh-CN" altLang="en-US" sz="1867" b="1" dirty="0">
                <a:latin typeface="Book Antiqua" panose="02040602050305030304" pitchFamily="18" charset="0"/>
                <a:ea typeface="微软雅黑" panose="020B0503020204020204" pitchFamily="34" charset="-122"/>
                <a:cs typeface="仿宋"/>
              </a:rPr>
              <a:t>。试求滑板的当量摩擦系数 </a:t>
            </a:r>
            <a:r>
              <a:rPr lang="en-US" altLang="zh-CN" sz="1867" b="1" i="1" dirty="0">
                <a:latin typeface="Book Antiqua" panose="02040602050305030304" pitchFamily="18" charset="0"/>
                <a:ea typeface="微软雅黑" panose="020B0503020204020204" pitchFamily="34" charset="-122"/>
                <a:cs typeface="仿宋"/>
              </a:rPr>
              <a:t>f</a:t>
            </a:r>
            <a:r>
              <a:rPr lang="en-US" altLang="zh-CN" sz="1867" b="1" baseline="-25000" dirty="0">
                <a:latin typeface="Book Antiqua" panose="02040602050305030304" pitchFamily="18" charset="0"/>
                <a:ea typeface="微软雅黑" panose="020B0503020204020204" pitchFamily="34" charset="-122"/>
                <a:cs typeface="仿宋"/>
              </a:rPr>
              <a:t>v</a:t>
            </a:r>
            <a:r>
              <a:rPr lang="zh-CN" altLang="en-US" sz="1867" b="1" dirty="0">
                <a:latin typeface="Book Antiqua" panose="02040602050305030304" pitchFamily="18" charset="0"/>
                <a:ea typeface="微软雅黑" panose="020B0503020204020204" pitchFamily="34" charset="-122"/>
                <a:cs typeface="仿宋"/>
              </a:rPr>
              <a:t>的大小。</a:t>
            </a:r>
          </a:p>
        </p:txBody>
      </p:sp>
      <p:graphicFrame>
        <p:nvGraphicFramePr>
          <p:cNvPr id="38914" name="Object 2"/>
          <p:cNvGraphicFramePr>
            <a:graphicFrameLocks noChangeAspect="1"/>
          </p:cNvGraphicFramePr>
          <p:nvPr>
            <p:extLst/>
          </p:nvPr>
        </p:nvGraphicFramePr>
        <p:xfrm>
          <a:off x="7632171" y="2549459"/>
          <a:ext cx="3469216" cy="1071563"/>
        </p:xfrm>
        <a:graphic>
          <a:graphicData uri="http://schemas.openxmlformats.org/presentationml/2006/ole">
            <mc:AlternateContent xmlns:mc="http://schemas.openxmlformats.org/markup-compatibility/2006">
              <mc:Choice xmlns:v="urn:schemas-microsoft-com:vml" Requires="v">
                <p:oleObj spid="_x0000_s55348" name="公式" r:id="rId4" imgW="1726920" imgH="711000" progId="Equation.3">
                  <p:embed/>
                </p:oleObj>
              </mc:Choice>
              <mc:Fallback>
                <p:oleObj name="公式" r:id="rId4" imgW="1726920" imgH="711000" progId="Equation.3">
                  <p:embed/>
                  <p:pic>
                    <p:nvPicPr>
                      <p:cNvPr id="3891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171" y="2549459"/>
                        <a:ext cx="3469216"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5" name="Object 3"/>
          <p:cNvGraphicFramePr>
            <a:graphicFrameLocks noChangeAspect="1"/>
          </p:cNvGraphicFramePr>
          <p:nvPr>
            <p:extLst/>
          </p:nvPr>
        </p:nvGraphicFramePr>
        <p:xfrm>
          <a:off x="8304245" y="4273087"/>
          <a:ext cx="2021416" cy="500063"/>
        </p:xfrm>
        <a:graphic>
          <a:graphicData uri="http://schemas.openxmlformats.org/presentationml/2006/ole">
            <mc:AlternateContent xmlns:mc="http://schemas.openxmlformats.org/markup-compatibility/2006">
              <mc:Choice xmlns:v="urn:schemas-microsoft-com:vml" Requires="v">
                <p:oleObj spid="_x0000_s55349" name="公式" r:id="rId6" imgW="1193760" imgH="393480" progId="Equation.3">
                  <p:embed/>
                </p:oleObj>
              </mc:Choice>
              <mc:Fallback>
                <p:oleObj name="公式" r:id="rId6" imgW="1193760" imgH="393480" progId="Equation.3">
                  <p:embed/>
                  <p:pic>
                    <p:nvPicPr>
                      <p:cNvPr id="389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4245" y="4273087"/>
                        <a:ext cx="2021416"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6" name="Object 4"/>
          <p:cNvGraphicFramePr>
            <a:graphicFrameLocks noChangeAspect="1"/>
          </p:cNvGraphicFramePr>
          <p:nvPr>
            <p:extLst/>
          </p:nvPr>
        </p:nvGraphicFramePr>
        <p:xfrm>
          <a:off x="7824192" y="5233194"/>
          <a:ext cx="3312584" cy="500063"/>
        </p:xfrm>
        <a:graphic>
          <a:graphicData uri="http://schemas.openxmlformats.org/presentationml/2006/ole">
            <mc:AlternateContent xmlns:mc="http://schemas.openxmlformats.org/markup-compatibility/2006">
              <mc:Choice xmlns:v="urn:schemas-microsoft-com:vml" Requires="v">
                <p:oleObj spid="_x0000_s55350" name="公式" r:id="rId8" imgW="1955520" imgH="393480" progId="Equation.3">
                  <p:embed/>
                </p:oleObj>
              </mc:Choice>
              <mc:Fallback>
                <p:oleObj name="公式" r:id="rId8" imgW="1955520" imgH="393480" progId="Equation.3">
                  <p:embed/>
                  <p:pic>
                    <p:nvPicPr>
                      <p:cNvPr id="3891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4192" y="5233194"/>
                        <a:ext cx="3312584"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7" name="Object 5"/>
          <p:cNvGraphicFramePr>
            <a:graphicFrameLocks noChangeAspect="1"/>
          </p:cNvGraphicFramePr>
          <p:nvPr>
            <p:extLst/>
          </p:nvPr>
        </p:nvGraphicFramePr>
        <p:xfrm>
          <a:off x="8428567" y="6252634"/>
          <a:ext cx="2040467" cy="537633"/>
        </p:xfrm>
        <a:graphic>
          <a:graphicData uri="http://schemas.openxmlformats.org/presentationml/2006/ole">
            <mc:AlternateContent xmlns:mc="http://schemas.openxmlformats.org/markup-compatibility/2006">
              <mc:Choice xmlns:v="urn:schemas-microsoft-com:vml" Requires="v">
                <p:oleObj spid="_x0000_s55351" name="Equation" r:id="rId10" imgW="977760" imgH="393480" progId="Equation.DSMT4">
                  <p:embed/>
                </p:oleObj>
              </mc:Choice>
              <mc:Fallback>
                <p:oleObj name="Equation" r:id="rId10" imgW="977760" imgH="393480" progId="Equation.DSMT4">
                  <p:embed/>
                  <p:pic>
                    <p:nvPicPr>
                      <p:cNvPr id="38917" name="Object 5"/>
                      <p:cNvPicPr>
                        <a:picLocks noChangeAspect="1" noChangeArrowheads="1"/>
                      </p:cNvPicPr>
                      <p:nvPr/>
                    </p:nvPicPr>
                    <p:blipFill>
                      <a:blip r:embed="rId11"/>
                      <a:srcRect/>
                      <a:stretch>
                        <a:fillRect/>
                      </a:stretch>
                    </p:blipFill>
                    <p:spPr bwMode="auto">
                      <a:xfrm>
                        <a:off x="8428567" y="6252634"/>
                        <a:ext cx="2040467" cy="537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下箭头 7"/>
          <p:cNvSpPr/>
          <p:nvPr/>
        </p:nvSpPr>
        <p:spPr>
          <a:xfrm>
            <a:off x="9146118" y="3789859"/>
            <a:ext cx="118533" cy="503237"/>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1867" b="1">
              <a:solidFill>
                <a:srgbClr val="000000"/>
              </a:solidFill>
              <a:latin typeface="Book Antiqua" panose="02040602050305030304" pitchFamily="18" charset="0"/>
              <a:ea typeface="微软雅黑" panose="020B0503020204020204" pitchFamily="34" charset="-122"/>
            </a:endParaRPr>
          </a:p>
        </p:txBody>
      </p:sp>
      <p:sp>
        <p:nvSpPr>
          <p:cNvPr id="9" name="矩形 8"/>
          <p:cNvSpPr>
            <a:spLocks noChangeArrowheads="1"/>
          </p:cNvSpPr>
          <p:nvPr/>
        </p:nvSpPr>
        <p:spPr bwMode="auto">
          <a:xfrm>
            <a:off x="7152118" y="4746823"/>
            <a:ext cx="2573140"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机床滑板所受的</a:t>
            </a:r>
            <a:r>
              <a:rPr lang="zh-CN" altLang="en-US" sz="1867" b="1" dirty="0">
                <a:latin typeface="Book Antiqua" panose="02040602050305030304" pitchFamily="18" charset="0"/>
                <a:ea typeface="微软雅黑" panose="020B0503020204020204" pitchFamily="34" charset="-122"/>
                <a:cs typeface="仿宋"/>
              </a:rPr>
              <a:t>摩擦力</a:t>
            </a:r>
            <a:endParaRPr lang="zh-CN" altLang="en-US" sz="1867" b="1" dirty="0">
              <a:latin typeface="Book Antiqua" panose="02040602050305030304" pitchFamily="18" charset="0"/>
              <a:ea typeface="微软雅黑" panose="020B0503020204020204" pitchFamily="34" charset="-122"/>
              <a:cs typeface="仿宋"/>
            </a:endParaRPr>
          </a:p>
        </p:txBody>
      </p:sp>
      <p:sp>
        <p:nvSpPr>
          <p:cNvPr id="10" name="下箭头 9"/>
          <p:cNvSpPr/>
          <p:nvPr/>
        </p:nvSpPr>
        <p:spPr>
          <a:xfrm>
            <a:off x="9146118" y="5765635"/>
            <a:ext cx="118533" cy="447675"/>
          </a:xfrm>
          <a:prstGeom prst="downArrow">
            <a:avLst/>
          </a:prstGeom>
        </p:spPr>
        <p:style>
          <a:lnRef idx="2">
            <a:schemeClr val="accent2"/>
          </a:lnRef>
          <a:fillRef idx="1">
            <a:schemeClr val="lt1"/>
          </a:fillRef>
          <a:effectRef idx="0">
            <a:schemeClr val="accent2"/>
          </a:effectRef>
          <a:fontRef idx="minor">
            <a:schemeClr val="dk1"/>
          </a:fontRef>
        </p:style>
        <p:txBody>
          <a:bodyPr anchor="ctr"/>
          <a:lstStyle/>
          <a:p>
            <a:pPr algn="ctr"/>
            <a:endParaRPr lang="zh-CN" altLang="en-US" sz="1867" b="1">
              <a:solidFill>
                <a:srgbClr val="000000"/>
              </a:solidFill>
              <a:latin typeface="Book Antiqua" panose="02040602050305030304" pitchFamily="18" charset="0"/>
              <a:ea typeface="微软雅黑" panose="020B0503020204020204" pitchFamily="34" charset="-122"/>
            </a:endParaRPr>
          </a:p>
        </p:txBody>
      </p:sp>
      <p:sp>
        <p:nvSpPr>
          <p:cNvPr id="13" name="TextBox 3"/>
          <p:cNvSpPr txBox="1">
            <a:spLocks noChangeArrowheads="1"/>
          </p:cNvSpPr>
          <p:nvPr/>
        </p:nvSpPr>
        <p:spPr bwMode="auto">
          <a:xfrm>
            <a:off x="6288022" y="1892830"/>
            <a:ext cx="768085" cy="523348"/>
          </a:xfrm>
          <a:prstGeom prst="rect">
            <a:avLst/>
          </a:prstGeom>
          <a:noFill/>
          <a:ln w="9525">
            <a:noFill/>
            <a:miter lim="800000"/>
            <a:headEnd/>
            <a:tailEnd/>
          </a:ln>
        </p:spPr>
        <p:txBody>
          <a:bodyPr wrap="square">
            <a:spAutoFit/>
          </a:bodyPr>
          <a:lstStyle/>
          <a:p>
            <a:pPr>
              <a:lnSpc>
                <a:spcPct val="150000"/>
              </a:lnSpc>
            </a:pPr>
            <a:r>
              <a:rPr lang="zh-CN" altLang="en-US" sz="1867" b="1" dirty="0">
                <a:solidFill>
                  <a:srgbClr val="0070C0"/>
                </a:solidFill>
                <a:latin typeface="Book Antiqua" panose="02040602050305030304" pitchFamily="18" charset="0"/>
                <a:ea typeface="微软雅黑" panose="020B0503020204020204" pitchFamily="34" charset="-122"/>
                <a:cs typeface="仿宋"/>
              </a:rPr>
              <a:t>解</a:t>
            </a:r>
            <a:r>
              <a:rPr lang="zh-CN" altLang="en-US" sz="1867" b="1" dirty="0">
                <a:solidFill>
                  <a:srgbClr val="0070C0"/>
                </a:solidFill>
                <a:latin typeface="Book Antiqua" panose="02040602050305030304" pitchFamily="18" charset="0"/>
                <a:ea typeface="微软雅黑" panose="020B0503020204020204" pitchFamily="34" charset="-122"/>
                <a:cs typeface="仿宋"/>
              </a:rPr>
              <a:t>：</a:t>
            </a:r>
            <a:endParaRPr lang="zh-CN" altLang="en-US" sz="1867" b="1" dirty="0">
              <a:latin typeface="Book Antiqua" panose="02040602050305030304" pitchFamily="18" charset="0"/>
              <a:ea typeface="微软雅黑" panose="020B0503020204020204" pitchFamily="34" charset="-122"/>
              <a:cs typeface="仿宋"/>
            </a:endParaRPr>
          </a:p>
        </p:txBody>
      </p:sp>
      <p:sp>
        <p:nvSpPr>
          <p:cNvPr id="14" name="TextBox 3"/>
          <p:cNvSpPr txBox="1">
            <a:spLocks noChangeArrowheads="1"/>
          </p:cNvSpPr>
          <p:nvPr/>
        </p:nvSpPr>
        <p:spPr bwMode="auto">
          <a:xfrm>
            <a:off x="7152117" y="2001230"/>
            <a:ext cx="4430283" cy="523348"/>
          </a:xfrm>
          <a:prstGeom prst="rect">
            <a:avLst/>
          </a:prstGeom>
          <a:noFill/>
          <a:ln w="9525">
            <a:noFill/>
            <a:miter lim="800000"/>
            <a:headEnd/>
            <a:tailEnd/>
          </a:ln>
        </p:spPr>
        <p:txBody>
          <a:bodyPr wrap="square">
            <a:spAutoFit/>
          </a:bodyPr>
          <a:lstStyle/>
          <a:p>
            <a:pPr>
              <a:lnSpc>
                <a:spcPct val="150000"/>
              </a:lnSpc>
            </a:pPr>
            <a:r>
              <a:rPr lang="zh-CN" altLang="en-US" sz="1867" b="1" dirty="0">
                <a:latin typeface="Book Antiqua" panose="02040602050305030304" pitchFamily="18" charset="0"/>
                <a:ea typeface="微软雅黑" panose="020B0503020204020204" pitchFamily="34" charset="-122"/>
                <a:cs typeface="仿宋"/>
              </a:rPr>
              <a:t>对滑板受力分析，列力平衡方程</a:t>
            </a:r>
            <a:endParaRPr lang="zh-CN" altLang="en-US" sz="1867" b="1" dirty="0">
              <a:latin typeface="Book Antiqua" panose="02040602050305030304" pitchFamily="18" charset="0"/>
              <a:ea typeface="微软雅黑" panose="020B0503020204020204" pitchFamily="34" charset="-122"/>
              <a:cs typeface="仿宋"/>
            </a:endParaRPr>
          </a:p>
        </p:txBody>
      </p:sp>
      <p:sp>
        <p:nvSpPr>
          <p:cNvPr id="2" name="TextBox 1"/>
          <p:cNvSpPr txBox="1"/>
          <p:nvPr/>
        </p:nvSpPr>
        <p:spPr>
          <a:xfrm>
            <a:off x="7670354" y="3298400"/>
            <a:ext cx="3359943" cy="379656"/>
          </a:xfrm>
          <a:prstGeom prst="rect">
            <a:avLst/>
          </a:prstGeom>
          <a:solidFill>
            <a:schemeClr val="bg1"/>
          </a:solidFill>
        </p:spPr>
        <p:txBody>
          <a:bodyPr wrap="square" rtlCol="0">
            <a:spAutoFit/>
          </a:bodyPr>
          <a:lstStyle/>
          <a:p>
            <a:endParaRPr lang="en-US" altLang="zh-CN" sz="1867" b="1" dirty="0">
              <a:latin typeface="Book Antiqua" panose="02040602050305030304" pitchFamily="18" charset="0"/>
              <a:ea typeface="微软雅黑" panose="020B0503020204020204" pitchFamily="34" charset="-122"/>
            </a:endParaRPr>
          </a:p>
        </p:txBody>
      </p:sp>
      <p:sp>
        <p:nvSpPr>
          <p:cNvPr id="16" name="TextBox 15"/>
          <p:cNvSpPr txBox="1"/>
          <p:nvPr/>
        </p:nvSpPr>
        <p:spPr>
          <a:xfrm>
            <a:off x="10868470" y="2522571"/>
            <a:ext cx="575633" cy="1200329"/>
          </a:xfrm>
          <a:prstGeom prst="rect">
            <a:avLst/>
          </a:prstGeom>
          <a:solidFill>
            <a:schemeClr val="bg1"/>
          </a:solidFill>
        </p:spPr>
        <p:txBody>
          <a:bodyPr wrap="square" rtlCol="0">
            <a:spAutoFit/>
          </a:bodyPr>
          <a:lstStyle/>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zh-CN" altLang="en-US" sz="2400" b="1" dirty="0">
              <a:latin typeface="Book Antiqua" panose="02040602050305030304" pitchFamily="18" charset="0"/>
              <a:ea typeface="微软雅黑" panose="020B0503020204020204" pitchFamily="34" charset="-122"/>
            </a:endParaRPr>
          </a:p>
        </p:txBody>
      </p:sp>
      <p:sp>
        <p:nvSpPr>
          <p:cNvPr id="17" name="TextBox 16"/>
          <p:cNvSpPr txBox="1"/>
          <p:nvPr/>
        </p:nvSpPr>
        <p:spPr>
          <a:xfrm>
            <a:off x="7686114" y="2885751"/>
            <a:ext cx="3359943" cy="830997"/>
          </a:xfrm>
          <a:prstGeom prst="rect">
            <a:avLst/>
          </a:prstGeom>
          <a:solidFill>
            <a:schemeClr val="bg1"/>
          </a:solidFill>
        </p:spPr>
        <p:txBody>
          <a:bodyPr wrap="square" rtlCol="0">
            <a:spAutoFit/>
          </a:bodyPr>
          <a:lstStyle/>
          <a:p>
            <a:endParaRPr lang="en-US" altLang="zh-CN" sz="2400" b="1" dirty="0">
              <a:latin typeface="Book Antiqua" panose="02040602050305030304" pitchFamily="18" charset="0"/>
              <a:ea typeface="微软雅黑" panose="020B0503020204020204" pitchFamily="34" charset="-122"/>
            </a:endParaRPr>
          </a:p>
          <a:p>
            <a:endParaRPr lang="zh-CN" altLang="en-US" sz="2400" b="1" dirty="0">
              <a:latin typeface="Book Antiqua" panose="02040602050305030304" pitchFamily="18" charset="0"/>
              <a:ea typeface="微软雅黑" panose="020B0503020204020204" pitchFamily="34" charset="-122"/>
            </a:endParaRPr>
          </a:p>
        </p:txBody>
      </p:sp>
      <p:sp>
        <p:nvSpPr>
          <p:cNvPr id="18" name="TextBox 17"/>
          <p:cNvSpPr txBox="1"/>
          <p:nvPr/>
        </p:nvSpPr>
        <p:spPr>
          <a:xfrm>
            <a:off x="10130765" y="5174794"/>
            <a:ext cx="912348" cy="830997"/>
          </a:xfrm>
          <a:prstGeom prst="rect">
            <a:avLst/>
          </a:prstGeom>
          <a:solidFill>
            <a:schemeClr val="bg1"/>
          </a:solidFill>
        </p:spPr>
        <p:txBody>
          <a:bodyPr wrap="square" rtlCol="0">
            <a:spAutoFit/>
          </a:bodyPr>
          <a:lstStyle/>
          <a:p>
            <a:endParaRPr lang="en-US" altLang="zh-CN" sz="2400" b="1" dirty="0">
              <a:latin typeface="Book Antiqua" panose="02040602050305030304" pitchFamily="18" charset="0"/>
              <a:ea typeface="微软雅黑" panose="020B0503020204020204" pitchFamily="34" charset="-122"/>
            </a:endParaRPr>
          </a:p>
          <a:p>
            <a:endParaRPr lang="zh-CN" altLang="en-US" sz="2400" b="1" dirty="0">
              <a:latin typeface="Book Antiqua" panose="02040602050305030304" pitchFamily="18" charset="0"/>
              <a:ea typeface="微软雅黑" panose="020B0503020204020204" pitchFamily="34" charset="-122"/>
            </a:endParaRPr>
          </a:p>
        </p:txBody>
      </p:sp>
      <p:sp>
        <p:nvSpPr>
          <p:cNvPr id="19"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cs typeface="+mn-cs"/>
              </a:rPr>
              <a:t>移动</a:t>
            </a:r>
            <a:r>
              <a:rPr lang="zh-CN" altLang="en-US" b="1" dirty="0">
                <a:solidFill>
                  <a:srgbClr val="002060"/>
                </a:solidFill>
                <a:latin typeface="微软雅黑" panose="020B0503020204020204" pitchFamily="34" charset="-122"/>
                <a:ea typeface="微软雅黑" panose="020B0503020204020204" pitchFamily="34" charset="-122"/>
                <a:cs typeface="+mn-cs"/>
              </a:rPr>
              <a:t>副</a:t>
            </a:r>
            <a:r>
              <a:rPr lang="zh-CN" altLang="en-US" b="1" dirty="0">
                <a:solidFill>
                  <a:srgbClr val="002060"/>
                </a:solidFill>
                <a:latin typeface="微软雅黑" panose="020B0503020204020204" pitchFamily="34" charset="-122"/>
                <a:ea typeface="微软雅黑" panose="020B0503020204020204" pitchFamily="34" charset="-122"/>
                <a:cs typeface="+mn-cs"/>
              </a:rPr>
              <a:t>中</a:t>
            </a:r>
            <a:r>
              <a:rPr lang="zh-CN" altLang="en-US" b="1" dirty="0">
                <a:solidFill>
                  <a:srgbClr val="002060"/>
                </a:solidFill>
                <a:latin typeface="微软雅黑" panose="020B0503020204020204" pitchFamily="34" charset="-122"/>
                <a:ea typeface="微软雅黑" panose="020B0503020204020204" pitchFamily="34" charset="-122"/>
                <a:cs typeface="+mn-cs"/>
              </a:rPr>
              <a:t>的</a:t>
            </a:r>
            <a:r>
              <a:rPr lang="zh-CN" altLang="en-US" b="1" dirty="0" smtClean="0">
                <a:solidFill>
                  <a:srgbClr val="002060"/>
                </a:solidFill>
                <a:latin typeface="微软雅黑" panose="020B0503020204020204" pitchFamily="34" charset="-122"/>
                <a:ea typeface="微软雅黑" panose="020B0503020204020204" pitchFamily="34" charset="-122"/>
                <a:cs typeface="+mn-cs"/>
              </a:rPr>
              <a:t>摩擦与自锁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controls>
      <mc:AlternateContent xmlns:mc="http://schemas.openxmlformats.org/markup-compatibility/2006">
        <mc:Choice xmlns:v="urn:schemas-microsoft-com:vml" Requires="v">
          <p:control spid="55352" name="ShockwaveFlash1" r:id="rId2" imgW="4321080" imgH="3600360"/>
        </mc:Choice>
        <mc:Fallback>
          <p:control name="ShockwaveFlash1" r:id="rId2" imgW="4321080" imgH="3600360">
            <p:pic>
              <p:nvPicPr>
                <p:cNvPr id="3" name="ShockwaveFlash1"/>
                <p:cNvPicPr preferRelativeResize="0">
                  <a:picLocks noChangeArrowheads="1" noChangeShapeType="1"/>
                </p:cNvPicPr>
                <p:nvPr/>
              </p:nvPicPr>
              <p:blipFill>
                <a:blip r:embed="rId12"/>
                <a:srcRect/>
                <a:stretch>
                  <a:fillRect/>
                </a:stretch>
              </p:blipFill>
              <p:spPr bwMode="auto">
                <a:xfrm>
                  <a:off x="2256367" y="2421467"/>
                  <a:ext cx="4320117" cy="360045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25714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914"/>
                                        </p:tgtEl>
                                        <p:attrNameLst>
                                          <p:attrName>style.visibility</p:attrName>
                                        </p:attrNameLst>
                                      </p:cBhvr>
                                      <p:to>
                                        <p:strVal val="visible"/>
                                      </p:to>
                                    </p:set>
                                    <p:animEffect transition="in" filter="fade">
                                      <p:cBhvr>
                                        <p:cTn id="17" dur="500"/>
                                        <p:tgtEl>
                                          <p:spTgt spid="389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8915"/>
                                        </p:tgtEl>
                                        <p:attrNameLst>
                                          <p:attrName>style.visibility</p:attrName>
                                        </p:attrNameLst>
                                      </p:cBhvr>
                                      <p:to>
                                        <p:strVal val="visible"/>
                                      </p:to>
                                    </p:set>
                                    <p:anim calcmode="lin" valueType="num">
                                      <p:cBhvr additive="base">
                                        <p:cTn id="42" dur="500" fill="hold"/>
                                        <p:tgtEl>
                                          <p:spTgt spid="38915"/>
                                        </p:tgtEl>
                                        <p:attrNameLst>
                                          <p:attrName>ppt_x</p:attrName>
                                        </p:attrNameLst>
                                      </p:cBhvr>
                                      <p:tavLst>
                                        <p:tav tm="0">
                                          <p:val>
                                            <p:strVal val="#ppt_x"/>
                                          </p:val>
                                        </p:tav>
                                        <p:tav tm="100000">
                                          <p:val>
                                            <p:strVal val="#ppt_x"/>
                                          </p:val>
                                        </p:tav>
                                      </p:tavLst>
                                    </p:anim>
                                    <p:anim calcmode="lin" valueType="num">
                                      <p:cBhvr additive="base">
                                        <p:cTn id="43" dur="500" fill="hold"/>
                                        <p:tgtEl>
                                          <p:spTgt spid="3891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8916"/>
                                        </p:tgtEl>
                                        <p:attrNameLst>
                                          <p:attrName>style.visibility</p:attrName>
                                        </p:attrNameLst>
                                      </p:cBhvr>
                                      <p:to>
                                        <p:strVal val="visible"/>
                                      </p:to>
                                    </p:set>
                                    <p:animEffect transition="in" filter="fade">
                                      <p:cBhvr>
                                        <p:cTn id="54" dur="500"/>
                                        <p:tgtEl>
                                          <p:spTgt spid="3891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8917"/>
                                        </p:tgtEl>
                                        <p:attrNameLst>
                                          <p:attrName>style.visibility</p:attrName>
                                        </p:attrNameLst>
                                      </p:cBhvr>
                                      <p:to>
                                        <p:strVal val="visible"/>
                                      </p:to>
                                    </p:set>
                                    <p:anim calcmode="lin" valueType="num">
                                      <p:cBhvr additive="base">
                                        <p:cTn id="69" dur="500" fill="hold"/>
                                        <p:tgtEl>
                                          <p:spTgt spid="38917"/>
                                        </p:tgtEl>
                                        <p:attrNameLst>
                                          <p:attrName>ppt_x</p:attrName>
                                        </p:attrNameLst>
                                      </p:cBhvr>
                                      <p:tavLst>
                                        <p:tav tm="0">
                                          <p:val>
                                            <p:strVal val="#ppt_x"/>
                                          </p:val>
                                        </p:tav>
                                        <p:tav tm="100000">
                                          <p:val>
                                            <p:strVal val="#ppt_x"/>
                                          </p:val>
                                        </p:tav>
                                      </p:tavLst>
                                    </p:anim>
                                    <p:anim calcmode="lin" valueType="num">
                                      <p:cBhvr additive="base">
                                        <p:cTn id="70" dur="500" fill="hold"/>
                                        <p:tgtEl>
                                          <p:spTgt spid="389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3" grpId="0"/>
      <p:bldP spid="14" grpId="0"/>
      <p:bldP spid="2" grpId="0" animBg="1"/>
      <p:bldP spid="16" grpId="0" animBg="1"/>
      <p:bldP spid="17" grpId="0" animBg="1"/>
      <p:bldP spid="1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283" y="1550790"/>
            <a:ext cx="11273755" cy="5262979"/>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sz="2400" dirty="0"/>
          </a:p>
        </p:txBody>
      </p:sp>
      <p:sp>
        <p:nvSpPr>
          <p:cNvPr id="12" name="TextBox 4"/>
          <p:cNvSpPr txBox="1">
            <a:spLocks noChangeArrowheads="1"/>
          </p:cNvSpPr>
          <p:nvPr/>
        </p:nvSpPr>
        <p:spPr bwMode="auto">
          <a:xfrm>
            <a:off x="719404" y="1705776"/>
            <a:ext cx="1800493"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cs typeface="仿宋"/>
              </a:rPr>
              <a:t>平面</a:t>
            </a:r>
            <a:r>
              <a:rPr lang="zh-CN" altLang="en-US" sz="2400" b="1" dirty="0">
                <a:solidFill>
                  <a:srgbClr val="FF0000"/>
                </a:solidFill>
                <a:latin typeface="微软雅黑" panose="020B0503020204020204" pitchFamily="34" charset="-122"/>
                <a:ea typeface="微软雅黑" panose="020B0503020204020204" pitchFamily="34" charset="-122"/>
                <a:cs typeface="仿宋"/>
              </a:rPr>
              <a:t>摩擦</a:t>
            </a:r>
          </a:p>
        </p:txBody>
      </p:sp>
      <p:sp>
        <p:nvSpPr>
          <p:cNvPr id="13" name="TextBox 4"/>
          <p:cNvSpPr txBox="1">
            <a:spLocks noChangeArrowheads="1"/>
          </p:cNvSpPr>
          <p:nvPr/>
        </p:nvSpPr>
        <p:spPr bwMode="auto">
          <a:xfrm>
            <a:off x="4775139" y="1852479"/>
            <a:ext cx="2095445" cy="379656"/>
          </a:xfrm>
          <a:prstGeom prst="rect">
            <a:avLst/>
          </a:prstGeom>
          <a:noFill/>
          <a:ln w="9525">
            <a:noFill/>
            <a:miter lim="800000"/>
            <a:headEnd/>
            <a:tailEnd/>
          </a:ln>
        </p:spPr>
        <p:txBody>
          <a:bodyPr wrap="none">
            <a:spAutoFit/>
          </a:bodyPr>
          <a:lstStyle/>
          <a:p>
            <a:r>
              <a:rPr lang="zh-CN" altLang="en-US" sz="1867" b="1" dirty="0">
                <a:solidFill>
                  <a:srgbClr val="0070C0"/>
                </a:solidFill>
                <a:latin typeface="微软雅黑" panose="020B0503020204020204" pitchFamily="34" charset="-122"/>
                <a:ea typeface="微软雅黑" panose="020B0503020204020204" pitchFamily="34" charset="-122"/>
                <a:cs typeface="仿宋"/>
              </a:rPr>
              <a:t>滑块运动状态分析</a:t>
            </a:r>
            <a:endParaRPr lang="zh-CN" altLang="en-US" sz="1867" b="1" dirty="0">
              <a:solidFill>
                <a:srgbClr val="0070C0"/>
              </a:solidFill>
              <a:latin typeface="微软雅黑" panose="020B0503020204020204" pitchFamily="34" charset="-122"/>
              <a:ea typeface="微软雅黑" panose="020B0503020204020204" pitchFamily="34" charset="-122"/>
              <a:cs typeface="仿宋"/>
            </a:endParaRPr>
          </a:p>
        </p:txBody>
      </p:sp>
      <p:sp>
        <p:nvSpPr>
          <p:cNvPr id="15" name="TextBox 11"/>
          <p:cNvSpPr txBox="1">
            <a:spLocks noChangeArrowheads="1"/>
          </p:cNvSpPr>
          <p:nvPr/>
        </p:nvSpPr>
        <p:spPr bwMode="auto">
          <a:xfrm>
            <a:off x="1799233" y="4843609"/>
            <a:ext cx="1224036" cy="465833"/>
          </a:xfrm>
          <a:prstGeom prst="rect">
            <a:avLst/>
          </a:prstGeom>
          <a:noFill/>
          <a:ln w="9525">
            <a:noFill/>
            <a:miter lim="800000"/>
            <a:headEnd/>
            <a:tailEnd/>
          </a:ln>
        </p:spPr>
        <p:txBody>
          <a:bodyPr wrap="square">
            <a:spAutoFit/>
          </a:bodyPr>
          <a:lstStyle/>
          <a:p>
            <a:pPr>
              <a:lnSpc>
                <a:spcPct val="130000"/>
              </a:lnSpc>
            </a:pPr>
            <a:r>
              <a:rPr lang="en-US" altLang="zh-CN" sz="1867" i="1" dirty="0">
                <a:latin typeface="Symbol" panose="05050102010706020507" pitchFamily="18" charset="2"/>
                <a:ea typeface="仿宋"/>
                <a:cs typeface="Times New Roman" pitchFamily="18" charset="0"/>
              </a:rPr>
              <a:t>g  </a:t>
            </a:r>
            <a:r>
              <a:rPr lang="en-US" altLang="zh-CN" sz="1867" dirty="0">
                <a:latin typeface="Times New Roman" pitchFamily="18" charset="0"/>
                <a:ea typeface="仿宋"/>
                <a:cs typeface="Times New Roman" pitchFamily="18" charset="0"/>
              </a:rPr>
              <a:t>&gt;  </a:t>
            </a:r>
            <a:r>
              <a:rPr lang="en-US" altLang="zh-CN" sz="1867" i="1" dirty="0">
                <a:latin typeface="Symbol" panose="05050102010706020507" pitchFamily="18" charset="2"/>
                <a:ea typeface="仿宋"/>
                <a:cs typeface="Times New Roman" pitchFamily="18" charset="0"/>
              </a:rPr>
              <a:t>j </a:t>
            </a:r>
            <a:endParaRPr lang="zh-CN" altLang="en-US" sz="1867" dirty="0">
              <a:latin typeface="Times New Roman" pitchFamily="18" charset="0"/>
              <a:ea typeface="仿宋"/>
              <a:cs typeface="仿宋"/>
            </a:endParaRPr>
          </a:p>
        </p:txBody>
      </p:sp>
      <p:sp>
        <p:nvSpPr>
          <p:cNvPr id="16" name="TextBox 4"/>
          <p:cNvSpPr txBox="1">
            <a:spLocks noChangeArrowheads="1"/>
          </p:cNvSpPr>
          <p:nvPr/>
        </p:nvSpPr>
        <p:spPr bwMode="auto">
          <a:xfrm>
            <a:off x="1437158" y="5349213"/>
            <a:ext cx="1617751" cy="379656"/>
          </a:xfrm>
          <a:prstGeom prst="rect">
            <a:avLst/>
          </a:prstGeom>
          <a:noFill/>
          <a:ln w="9525">
            <a:noFill/>
            <a:miter lim="800000"/>
            <a:headEnd/>
            <a:tailEnd/>
          </a:ln>
        </p:spPr>
        <p:txBody>
          <a:bodyPr wrap="none">
            <a:spAutoFit/>
          </a:bodyPr>
          <a:lstStyle/>
          <a:p>
            <a:r>
              <a:rPr lang="zh-CN" altLang="en-US" sz="1867" b="1" dirty="0">
                <a:latin typeface="微软雅黑" panose="020B0503020204020204" pitchFamily="34" charset="-122"/>
                <a:ea typeface="微软雅黑" panose="020B0503020204020204" pitchFamily="34" charset="-122"/>
                <a:cs typeface="仿宋"/>
              </a:rPr>
              <a:t>滑块加速运动</a:t>
            </a:r>
            <a:endParaRPr lang="zh-CN" altLang="en-US" sz="1867" b="1" dirty="0">
              <a:latin typeface="微软雅黑" panose="020B0503020204020204" pitchFamily="34" charset="-122"/>
              <a:ea typeface="微软雅黑" panose="020B0503020204020204" pitchFamily="34" charset="-122"/>
              <a:cs typeface="仿宋"/>
            </a:endParaRPr>
          </a:p>
        </p:txBody>
      </p:sp>
      <p:sp>
        <p:nvSpPr>
          <p:cNvPr id="19" name="TextBox 11"/>
          <p:cNvSpPr txBox="1">
            <a:spLocks noChangeArrowheads="1"/>
          </p:cNvSpPr>
          <p:nvPr/>
        </p:nvSpPr>
        <p:spPr bwMode="auto">
          <a:xfrm>
            <a:off x="5351627" y="4843609"/>
            <a:ext cx="1224036" cy="465833"/>
          </a:xfrm>
          <a:prstGeom prst="rect">
            <a:avLst/>
          </a:prstGeom>
          <a:noFill/>
          <a:ln w="9525">
            <a:noFill/>
            <a:miter lim="800000"/>
            <a:headEnd/>
            <a:tailEnd/>
          </a:ln>
        </p:spPr>
        <p:txBody>
          <a:bodyPr wrap="square">
            <a:spAutoFit/>
          </a:bodyPr>
          <a:lstStyle/>
          <a:p>
            <a:pPr>
              <a:lnSpc>
                <a:spcPct val="130000"/>
              </a:lnSpc>
            </a:pPr>
            <a:r>
              <a:rPr lang="en-US" altLang="zh-CN" sz="1867" i="1" dirty="0">
                <a:latin typeface="Symbol" panose="05050102010706020507" pitchFamily="18" charset="2"/>
                <a:ea typeface="仿宋"/>
                <a:cs typeface="Times New Roman" pitchFamily="18" charset="0"/>
              </a:rPr>
              <a:t>g  </a:t>
            </a:r>
            <a:r>
              <a:rPr lang="en-US" altLang="zh-CN" sz="1867" dirty="0">
                <a:latin typeface="Times New Roman" pitchFamily="18" charset="0"/>
                <a:ea typeface="仿宋"/>
                <a:cs typeface="Times New Roman" pitchFamily="18" charset="0"/>
              </a:rPr>
              <a:t>=  </a:t>
            </a:r>
            <a:r>
              <a:rPr lang="en-US" altLang="zh-CN" sz="1867" i="1" dirty="0">
                <a:latin typeface="Symbol" panose="05050102010706020507" pitchFamily="18" charset="2"/>
                <a:ea typeface="仿宋"/>
                <a:cs typeface="Times New Roman" pitchFamily="18" charset="0"/>
              </a:rPr>
              <a:t>j </a:t>
            </a:r>
            <a:endParaRPr lang="zh-CN" altLang="en-US" sz="1867" dirty="0">
              <a:latin typeface="Times New Roman" pitchFamily="18" charset="0"/>
              <a:ea typeface="仿宋"/>
              <a:cs typeface="仿宋"/>
            </a:endParaRPr>
          </a:p>
        </p:txBody>
      </p:sp>
      <p:sp>
        <p:nvSpPr>
          <p:cNvPr id="20" name="TextBox 4"/>
          <p:cNvSpPr txBox="1">
            <a:spLocks noChangeArrowheads="1"/>
          </p:cNvSpPr>
          <p:nvPr/>
        </p:nvSpPr>
        <p:spPr bwMode="auto">
          <a:xfrm>
            <a:off x="4655450" y="5253203"/>
            <a:ext cx="2334293" cy="666977"/>
          </a:xfrm>
          <a:prstGeom prst="rect">
            <a:avLst/>
          </a:prstGeom>
          <a:noFill/>
          <a:ln w="9525">
            <a:noFill/>
            <a:miter lim="800000"/>
            <a:headEnd/>
            <a:tailEnd/>
          </a:ln>
        </p:spPr>
        <p:txBody>
          <a:bodyPr wrap="none">
            <a:spAutoFit/>
          </a:bodyPr>
          <a:lstStyle/>
          <a:p>
            <a:r>
              <a:rPr lang="zh-CN" altLang="en-US" sz="1867" b="1" dirty="0">
                <a:latin typeface="微软雅黑" panose="020B0503020204020204" pitchFamily="34" charset="-122"/>
                <a:ea typeface="微软雅黑" panose="020B0503020204020204" pitchFamily="34" charset="-122"/>
                <a:cs typeface="仿宋"/>
              </a:rPr>
              <a:t>滑块维持原运动状态</a:t>
            </a:r>
            <a:endParaRPr lang="en-US" altLang="zh-CN" sz="1867" b="1" dirty="0">
              <a:latin typeface="微软雅黑" panose="020B0503020204020204" pitchFamily="34" charset="-122"/>
              <a:ea typeface="微软雅黑" panose="020B0503020204020204" pitchFamily="34" charset="-122"/>
              <a:cs typeface="仿宋"/>
            </a:endParaRPr>
          </a:p>
          <a:p>
            <a:r>
              <a:rPr lang="zh-CN" altLang="en-US" sz="1867" b="1" dirty="0">
                <a:latin typeface="微软雅黑" panose="020B0503020204020204" pitchFamily="34" charset="-122"/>
                <a:ea typeface="微软雅黑" panose="020B0503020204020204" pitchFamily="34" charset="-122"/>
                <a:cs typeface="仿宋"/>
              </a:rPr>
              <a:t>（等速运动或不动）</a:t>
            </a:r>
            <a:endParaRPr lang="zh-CN" altLang="en-US" sz="1867" b="1" dirty="0">
              <a:latin typeface="微软雅黑" panose="020B0503020204020204" pitchFamily="34" charset="-122"/>
              <a:ea typeface="微软雅黑" panose="020B0503020204020204" pitchFamily="34" charset="-122"/>
              <a:cs typeface="仿宋"/>
            </a:endParaRPr>
          </a:p>
        </p:txBody>
      </p:sp>
      <p:sp>
        <p:nvSpPr>
          <p:cNvPr id="25" name="TextBox 11"/>
          <p:cNvSpPr txBox="1">
            <a:spLocks noChangeArrowheads="1"/>
          </p:cNvSpPr>
          <p:nvPr/>
        </p:nvSpPr>
        <p:spPr bwMode="auto">
          <a:xfrm>
            <a:off x="9072655" y="4843609"/>
            <a:ext cx="1224036" cy="465833"/>
          </a:xfrm>
          <a:prstGeom prst="rect">
            <a:avLst/>
          </a:prstGeom>
          <a:noFill/>
          <a:ln w="9525">
            <a:noFill/>
            <a:miter lim="800000"/>
            <a:headEnd/>
            <a:tailEnd/>
          </a:ln>
        </p:spPr>
        <p:txBody>
          <a:bodyPr wrap="square">
            <a:spAutoFit/>
          </a:bodyPr>
          <a:lstStyle/>
          <a:p>
            <a:pPr>
              <a:lnSpc>
                <a:spcPct val="130000"/>
              </a:lnSpc>
            </a:pPr>
            <a:r>
              <a:rPr lang="en-US" altLang="zh-CN" sz="1867" i="1" dirty="0">
                <a:latin typeface="Symbol" panose="05050102010706020507" pitchFamily="18" charset="2"/>
                <a:ea typeface="仿宋"/>
                <a:cs typeface="Times New Roman" pitchFamily="18" charset="0"/>
              </a:rPr>
              <a:t>g  </a:t>
            </a:r>
            <a:r>
              <a:rPr lang="en-US" altLang="zh-CN" sz="1867" dirty="0">
                <a:latin typeface="Times New Roman" pitchFamily="18" charset="0"/>
                <a:ea typeface="仿宋"/>
                <a:cs typeface="Times New Roman" pitchFamily="18" charset="0"/>
              </a:rPr>
              <a:t>&lt;  </a:t>
            </a:r>
            <a:r>
              <a:rPr lang="en-US" altLang="zh-CN" sz="1867" i="1" dirty="0">
                <a:latin typeface="Symbol" panose="05050102010706020507" pitchFamily="18" charset="2"/>
                <a:ea typeface="仿宋"/>
                <a:cs typeface="Times New Roman" pitchFamily="18" charset="0"/>
              </a:rPr>
              <a:t>j </a:t>
            </a:r>
            <a:endParaRPr lang="zh-CN" altLang="en-US" sz="1867" dirty="0">
              <a:latin typeface="Times New Roman" pitchFamily="18" charset="0"/>
              <a:ea typeface="仿宋"/>
              <a:cs typeface="仿宋"/>
            </a:endParaRPr>
          </a:p>
        </p:txBody>
      </p:sp>
      <p:sp>
        <p:nvSpPr>
          <p:cNvPr id="28" name="TextBox 4"/>
          <p:cNvSpPr txBox="1">
            <a:spLocks noChangeArrowheads="1"/>
          </p:cNvSpPr>
          <p:nvPr/>
        </p:nvSpPr>
        <p:spPr bwMode="auto">
          <a:xfrm>
            <a:off x="6192011" y="6282993"/>
            <a:ext cx="3435556" cy="379656"/>
          </a:xfrm>
          <a:prstGeom prst="rect">
            <a:avLst/>
          </a:prstGeom>
          <a:solidFill>
            <a:srgbClr val="00B0F0">
              <a:alpha val="34000"/>
            </a:srgbClr>
          </a:solidFill>
          <a:ln w="6350">
            <a:solidFill>
              <a:schemeClr val="tx1"/>
            </a:solidFill>
            <a:miter lim="800000"/>
            <a:headEnd/>
            <a:tailEnd/>
          </a:ln>
        </p:spPr>
        <p:txBody>
          <a:bodyPr wrap="none">
            <a:spAutoFit/>
          </a:bodyPr>
          <a:lstStyle/>
          <a:p>
            <a:r>
              <a:rPr lang="zh-CN" altLang="en-US" sz="1867" b="1" dirty="0">
                <a:latin typeface="微软雅黑" panose="020B0503020204020204" pitchFamily="34" charset="-122"/>
                <a:ea typeface="微软雅黑" panose="020B0503020204020204" pitchFamily="34" charset="-122"/>
                <a:cs typeface="仿宋"/>
              </a:rPr>
              <a:t>无论驱动力</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T</a:t>
            </a:r>
            <a:r>
              <a:rPr lang="zh-CN" altLang="en-US" sz="1867" b="1" dirty="0">
                <a:latin typeface="微软雅黑" panose="020B0503020204020204" pitchFamily="34" charset="-122"/>
                <a:ea typeface="微软雅黑" panose="020B0503020204020204" pitchFamily="34" charset="-122"/>
                <a:cs typeface="仿宋"/>
              </a:rPr>
              <a:t>多大，滑块都不动</a:t>
            </a:r>
            <a:endParaRPr lang="zh-CN" altLang="en-US" sz="1867" b="1" dirty="0">
              <a:latin typeface="微软雅黑" panose="020B0503020204020204" pitchFamily="34" charset="-122"/>
              <a:ea typeface="微软雅黑" panose="020B0503020204020204" pitchFamily="34" charset="-122"/>
              <a:cs typeface="仿宋"/>
            </a:endParaRPr>
          </a:p>
        </p:txBody>
      </p:sp>
      <p:sp>
        <p:nvSpPr>
          <p:cNvPr id="29" name="椭圆 28"/>
          <p:cNvSpPr/>
          <p:nvPr/>
        </p:nvSpPr>
        <p:spPr>
          <a:xfrm>
            <a:off x="10224459" y="5365556"/>
            <a:ext cx="608575" cy="40197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26" name="TextBox 4"/>
          <p:cNvSpPr txBox="1">
            <a:spLocks noChangeArrowheads="1"/>
          </p:cNvSpPr>
          <p:nvPr/>
        </p:nvSpPr>
        <p:spPr bwMode="auto">
          <a:xfrm>
            <a:off x="8016213" y="5349214"/>
            <a:ext cx="3983171" cy="379656"/>
          </a:xfrm>
          <a:prstGeom prst="rect">
            <a:avLst/>
          </a:prstGeom>
          <a:noFill/>
          <a:ln w="9525">
            <a:noFill/>
            <a:miter lim="800000"/>
            <a:headEnd/>
            <a:tailEnd/>
          </a:ln>
        </p:spPr>
        <p:txBody>
          <a:bodyPr wrap="square">
            <a:spAutoFit/>
          </a:bodyPr>
          <a:lstStyle/>
          <a:p>
            <a:r>
              <a:rPr lang="zh-CN" altLang="en-US" sz="1867" b="1" dirty="0">
                <a:latin typeface="微软雅黑" panose="020B0503020204020204" pitchFamily="34" charset="-122"/>
                <a:ea typeface="微软雅黑" panose="020B0503020204020204" pitchFamily="34" charset="-122"/>
                <a:cs typeface="仿宋"/>
              </a:rPr>
              <a:t>滑块减速运动或保持不动（原不动）</a:t>
            </a:r>
            <a:endParaRPr lang="zh-CN" altLang="en-US" sz="1867" b="1" dirty="0">
              <a:latin typeface="微软雅黑" panose="020B0503020204020204" pitchFamily="34" charset="-122"/>
              <a:ea typeface="微软雅黑" panose="020B0503020204020204" pitchFamily="34" charset="-122"/>
              <a:cs typeface="仿宋"/>
            </a:endParaRPr>
          </a:p>
        </p:txBody>
      </p:sp>
      <p:sp>
        <p:nvSpPr>
          <p:cNvPr id="30" name="椭圆 29"/>
          <p:cNvSpPr/>
          <p:nvPr/>
        </p:nvSpPr>
        <p:spPr>
          <a:xfrm>
            <a:off x="6141211" y="5551216"/>
            <a:ext cx="595484" cy="421081"/>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cxnSp>
        <p:nvCxnSpPr>
          <p:cNvPr id="32" name="直接连接符 31"/>
          <p:cNvCxnSpPr>
            <a:stCxn id="29" idx="4"/>
            <a:endCxn id="28" idx="0"/>
          </p:cNvCxnSpPr>
          <p:nvPr/>
        </p:nvCxnSpPr>
        <p:spPr>
          <a:xfrm flipH="1">
            <a:off x="7930949" y="5767532"/>
            <a:ext cx="2597799" cy="51546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0" idx="4"/>
            <a:endCxn id="28" idx="0"/>
          </p:cNvCxnSpPr>
          <p:nvPr/>
        </p:nvCxnSpPr>
        <p:spPr>
          <a:xfrm>
            <a:off x="6438953" y="5972297"/>
            <a:ext cx="1491995" cy="3106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9" name="右箭头 38"/>
          <p:cNvSpPr/>
          <p:nvPr/>
        </p:nvSpPr>
        <p:spPr>
          <a:xfrm>
            <a:off x="9840416" y="6440383"/>
            <a:ext cx="576064"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42" name="椭圆 41"/>
          <p:cNvSpPr/>
          <p:nvPr/>
        </p:nvSpPr>
        <p:spPr>
          <a:xfrm>
            <a:off x="10545554" y="6208031"/>
            <a:ext cx="1119065" cy="52702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40" name="TextBox 4"/>
          <p:cNvSpPr txBox="1">
            <a:spLocks noChangeArrowheads="1"/>
          </p:cNvSpPr>
          <p:nvPr/>
        </p:nvSpPr>
        <p:spPr bwMode="auto">
          <a:xfrm>
            <a:off x="10616165" y="6208032"/>
            <a:ext cx="800219" cy="461665"/>
          </a:xfrm>
          <a:prstGeom prst="rect">
            <a:avLst/>
          </a:prstGeom>
          <a:noFill/>
          <a:ln w="9525">
            <a:noFill/>
            <a:miter lim="800000"/>
            <a:headEnd/>
            <a:tailEnd/>
          </a:ln>
        </p:spPr>
        <p:txBody>
          <a:bodyPr wrap="non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仿宋"/>
              </a:rPr>
              <a:t>自锁</a:t>
            </a:r>
            <a:endParaRPr lang="zh-CN" altLang="en-US" sz="2400" b="1" dirty="0">
              <a:solidFill>
                <a:srgbClr val="C00000"/>
              </a:solidFill>
              <a:latin typeface="微软雅黑" panose="020B0503020204020204" pitchFamily="34" charset="-122"/>
              <a:ea typeface="微软雅黑" panose="020B0503020204020204" pitchFamily="34" charset="-122"/>
              <a:cs typeface="仿宋"/>
            </a:endParaRPr>
          </a:p>
        </p:txBody>
      </p:sp>
      <p:sp>
        <p:nvSpPr>
          <p:cNvPr id="23"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cs typeface="+mn-cs"/>
              </a:rPr>
              <a:t>移动</a:t>
            </a:r>
            <a:r>
              <a:rPr lang="zh-CN" altLang="en-US" b="1" dirty="0">
                <a:solidFill>
                  <a:srgbClr val="002060"/>
                </a:solidFill>
                <a:latin typeface="微软雅黑" panose="020B0503020204020204" pitchFamily="34" charset="-122"/>
                <a:ea typeface="微软雅黑" panose="020B0503020204020204" pitchFamily="34" charset="-122"/>
                <a:cs typeface="+mn-cs"/>
              </a:rPr>
              <a:t>副</a:t>
            </a:r>
            <a:r>
              <a:rPr lang="zh-CN" altLang="en-US" b="1" dirty="0">
                <a:solidFill>
                  <a:srgbClr val="002060"/>
                </a:solidFill>
                <a:latin typeface="微软雅黑" panose="020B0503020204020204" pitchFamily="34" charset="-122"/>
                <a:ea typeface="微软雅黑" panose="020B0503020204020204" pitchFamily="34" charset="-122"/>
                <a:cs typeface="+mn-cs"/>
              </a:rPr>
              <a:t>中</a:t>
            </a:r>
            <a:r>
              <a:rPr lang="zh-CN" altLang="en-US" b="1" dirty="0">
                <a:solidFill>
                  <a:srgbClr val="002060"/>
                </a:solidFill>
                <a:latin typeface="微软雅黑" panose="020B0503020204020204" pitchFamily="34" charset="-122"/>
                <a:ea typeface="微软雅黑" panose="020B0503020204020204" pitchFamily="34" charset="-122"/>
                <a:cs typeface="+mn-cs"/>
              </a:rPr>
              <a:t>的</a:t>
            </a:r>
            <a:r>
              <a:rPr lang="zh-CN" altLang="en-US" b="1" dirty="0" smtClean="0">
                <a:solidFill>
                  <a:srgbClr val="002060"/>
                </a:solidFill>
                <a:latin typeface="微软雅黑" panose="020B0503020204020204" pitchFamily="34" charset="-122"/>
                <a:ea typeface="微软雅黑" panose="020B0503020204020204" pitchFamily="34" charset="-122"/>
                <a:cs typeface="+mn-cs"/>
              </a:rPr>
              <a:t>摩擦与自锁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controls>
      <mc:AlternateContent xmlns:mc="http://schemas.openxmlformats.org/markup-compatibility/2006">
        <mc:Choice xmlns:v="urn:schemas-microsoft-com:vml" Requires="v">
          <p:control spid="56352" name="ShockwaveFlash1" r:id="rId2" imgW="3456000" imgH="2279520"/>
        </mc:Choice>
        <mc:Fallback>
          <p:control name="ShockwaveFlash1" r:id="rId2" imgW="3456000" imgH="2279520">
            <p:pic>
              <p:nvPicPr>
                <p:cNvPr id="2" name="ShockwaveFlash1"/>
                <p:cNvPicPr preferRelativeResize="0">
                  <a:picLocks noChangeArrowheads="1" noChangeShapeType="1"/>
                </p:cNvPicPr>
                <p:nvPr/>
              </p:nvPicPr>
              <p:blipFill>
                <a:blip r:embed="rId6"/>
                <a:srcRect/>
                <a:stretch>
                  <a:fillRect/>
                </a:stretch>
              </p:blipFill>
              <p:spPr bwMode="auto">
                <a:xfrm>
                  <a:off x="431800" y="2468033"/>
                  <a:ext cx="3456517" cy="227965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56353" name="ShockwaveFlash2" r:id="rId3" imgW="4226040" imgH="2301840"/>
        </mc:Choice>
        <mc:Fallback>
          <p:control name="ShockwaveFlash2" r:id="rId3" imgW="4226040" imgH="2301840">
            <p:pic>
              <p:nvPicPr>
                <p:cNvPr id="3" name="ShockwaveFlash2"/>
                <p:cNvPicPr preferRelativeResize="0">
                  <a:picLocks noChangeArrowheads="1" noChangeShapeType="1"/>
                </p:cNvPicPr>
                <p:nvPr/>
              </p:nvPicPr>
              <p:blipFill>
                <a:blip r:embed="rId7"/>
                <a:srcRect/>
                <a:stretch>
                  <a:fillRect/>
                </a:stretch>
              </p:blipFill>
              <p:spPr bwMode="auto">
                <a:xfrm>
                  <a:off x="3888317" y="2468034"/>
                  <a:ext cx="4224867" cy="230293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56354" name="ShockwaveFlash3" r:id="rId4" imgW="4272120" imgH="2324160"/>
        </mc:Choice>
        <mc:Fallback>
          <p:control name="ShockwaveFlash3" r:id="rId4" imgW="4272120" imgH="2324160">
            <p:pic>
              <p:nvPicPr>
                <p:cNvPr id="4" name="ShockwaveFlash3"/>
                <p:cNvPicPr preferRelativeResize="0">
                  <a:picLocks noChangeArrowheads="1" noChangeShapeType="1"/>
                </p:cNvPicPr>
                <p:nvPr/>
              </p:nvPicPr>
              <p:blipFill>
                <a:blip r:embed="rId8"/>
                <a:srcRect/>
                <a:stretch>
                  <a:fillRect/>
                </a:stretch>
              </p:blipFill>
              <p:spPr bwMode="auto">
                <a:xfrm>
                  <a:off x="7727952" y="2468034"/>
                  <a:ext cx="4271433" cy="2324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8400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9" grpId="0"/>
      <p:bldP spid="20" grpId="0"/>
      <p:bldP spid="25" grpId="0"/>
      <p:bldP spid="28" grpId="0" animBg="1"/>
      <p:bldP spid="29" grpId="0" animBg="1"/>
      <p:bldP spid="26" grpId="0"/>
      <p:bldP spid="30" grpId="0" animBg="1"/>
      <p:bldP spid="39" grpId="0" animBg="1"/>
      <p:bldP spid="42" grpId="0" animBg="1"/>
      <p:bldP spid="4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4"/>
          <p:cNvSpPr txBox="1">
            <a:spLocks noChangeArrowheads="1"/>
          </p:cNvSpPr>
          <p:nvPr/>
        </p:nvSpPr>
        <p:spPr bwMode="auto">
          <a:xfrm>
            <a:off x="193609" y="726820"/>
            <a:ext cx="1862048" cy="461665"/>
          </a:xfrm>
          <a:prstGeom prst="rect">
            <a:avLst/>
          </a:prstGeom>
          <a:noFill/>
          <a:ln w="9525">
            <a:noFill/>
            <a:miter lim="800000"/>
            <a:headEnd/>
            <a:tailEnd/>
          </a:ln>
        </p:spPr>
        <p:txBody>
          <a:bodyPr wrap="square">
            <a:spAutoFit/>
          </a:bodyPr>
          <a:lstStyle>
            <a:defPPr>
              <a:defRPr lang="en-US"/>
            </a:defPPr>
            <a:lvl1pPr marL="285750" indent="-285750">
              <a:buFont typeface="Arial" panose="020B0604020202020204" pitchFamily="34" charset="0"/>
              <a:buChar char="•"/>
              <a:defRPr b="1">
                <a:solidFill>
                  <a:srgbClr val="FF0000"/>
                </a:solidFill>
                <a:latin typeface="微软雅黑" panose="020B0503020204020204" pitchFamily="34" charset="-122"/>
                <a:ea typeface="微软雅黑" panose="020B0503020204020204" pitchFamily="34" charset="-122"/>
                <a:cs typeface="仿宋"/>
              </a:defRPr>
            </a:lvl1pPr>
          </a:lstStyle>
          <a:p>
            <a:r>
              <a:rPr lang="zh-CN" altLang="en-US" sz="2400" dirty="0"/>
              <a:t>平面摩擦</a:t>
            </a:r>
          </a:p>
        </p:txBody>
      </p:sp>
      <p:sp>
        <p:nvSpPr>
          <p:cNvPr id="2" name="矩形 1"/>
          <p:cNvSpPr/>
          <p:nvPr/>
        </p:nvSpPr>
        <p:spPr>
          <a:xfrm>
            <a:off x="1001745" y="1320417"/>
            <a:ext cx="7064739" cy="420564"/>
          </a:xfrm>
          <a:prstGeom prst="rect">
            <a:avLst/>
          </a:prstGeom>
        </p:spPr>
        <p:txBody>
          <a:bodyPr wrap="squar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自锁</a:t>
            </a:r>
            <a:r>
              <a:rPr lang="zh-CN" altLang="en-US" sz="2133" dirty="0">
                <a:solidFill>
                  <a:srgbClr val="000000"/>
                </a:solidFill>
                <a:latin typeface="微软雅黑" panose="020B0503020204020204" pitchFamily="34" charset="-122"/>
                <a:ea typeface="微软雅黑" panose="020B0503020204020204" pitchFamily="34" charset="-122"/>
                <a:cs typeface="仿宋"/>
              </a:rPr>
              <a:t>： </a:t>
            </a:r>
            <a:r>
              <a:rPr lang="zh-CN" altLang="en-US" sz="2133" dirty="0">
                <a:solidFill>
                  <a:srgbClr val="000000"/>
                </a:solidFill>
                <a:latin typeface="微软雅黑" panose="020B0503020204020204" pitchFamily="34" charset="-122"/>
                <a:ea typeface="微软雅黑" panose="020B0503020204020204" pitchFamily="34" charset="-122"/>
                <a:cs typeface="仿宋"/>
              </a:rPr>
              <a:t>无论推动力</a:t>
            </a:r>
            <a:r>
              <a:rPr lang="en-US" altLang="zh-CN" sz="2133" b="1" i="1" dirty="0">
                <a:solidFill>
                  <a:srgbClr val="000000"/>
                </a:solidFill>
                <a:latin typeface="Times New Roman" pitchFamily="18" charset="0"/>
                <a:ea typeface="仿宋"/>
                <a:cs typeface="Times New Roman" pitchFamily="18" charset="0"/>
              </a:rPr>
              <a:t>T </a:t>
            </a:r>
            <a:r>
              <a:rPr lang="zh-CN" altLang="en-US" sz="2133" dirty="0">
                <a:solidFill>
                  <a:srgbClr val="000000"/>
                </a:solidFill>
                <a:latin typeface="微软雅黑" panose="020B0503020204020204" pitchFamily="34" charset="-122"/>
                <a:ea typeface="微软雅黑" panose="020B0503020204020204" pitchFamily="34" charset="-122"/>
                <a:cs typeface="仿宋"/>
              </a:rPr>
              <a:t>有多大，都无法使滑块运动的现象</a:t>
            </a:r>
            <a:r>
              <a:rPr lang="zh-CN" altLang="en-US" sz="2133" dirty="0">
                <a:solidFill>
                  <a:srgbClr val="000000"/>
                </a:solidFill>
                <a:latin typeface="仿宋"/>
                <a:ea typeface="仿宋"/>
                <a:cs typeface="仿宋"/>
              </a:rPr>
              <a:t>。</a:t>
            </a:r>
            <a:endParaRPr lang="zh-CN" altLang="en-US" sz="2133" dirty="0"/>
          </a:p>
        </p:txBody>
      </p:sp>
      <p:sp>
        <p:nvSpPr>
          <p:cNvPr id="3" name="矩形 2"/>
          <p:cNvSpPr/>
          <p:nvPr/>
        </p:nvSpPr>
        <p:spPr>
          <a:xfrm>
            <a:off x="5858239" y="2136839"/>
            <a:ext cx="4704523" cy="1077090"/>
          </a:xfrm>
          <a:prstGeom prst="rect">
            <a:avLst/>
          </a:prstGeom>
          <a:solidFill>
            <a:srgbClr val="92D050">
              <a:alpha val="20000"/>
            </a:srgbClr>
          </a:solidFill>
          <a:ln w="6350">
            <a:solidFill>
              <a:schemeClr val="tx1"/>
            </a:solidFill>
          </a:ln>
        </p:spPr>
        <p:txBody>
          <a:bodyPr wrap="square">
            <a:spAutoFit/>
          </a:bodyPr>
          <a:lstStyle/>
          <a:p>
            <a:pPr>
              <a:lnSpc>
                <a:spcPct val="150000"/>
              </a:lnSpc>
            </a:pPr>
            <a:r>
              <a:rPr lang="zh-CN" altLang="en-US" sz="2133" dirty="0">
                <a:solidFill>
                  <a:srgbClr val="000000"/>
                </a:solidFill>
                <a:latin typeface="微软雅黑" panose="020B0503020204020204" pitchFamily="34" charset="-122"/>
                <a:ea typeface="微软雅黑" panose="020B0503020204020204" pitchFamily="34" charset="-122"/>
                <a:cs typeface="仿宋"/>
              </a:rPr>
              <a:t>推动力</a:t>
            </a:r>
            <a:r>
              <a:rPr lang="en-US" altLang="zh-CN" sz="1867" b="1" i="1" dirty="0">
                <a:solidFill>
                  <a:srgbClr val="000000"/>
                </a:solidFill>
                <a:latin typeface="Times New Roman" pitchFamily="18" charset="0"/>
                <a:ea typeface="仿宋"/>
                <a:cs typeface="仿宋"/>
              </a:rPr>
              <a:t>T</a:t>
            </a:r>
            <a:r>
              <a:rPr lang="en-US" altLang="zh-CN" sz="1867" dirty="0">
                <a:solidFill>
                  <a:srgbClr val="000000"/>
                </a:solidFill>
                <a:latin typeface="仿宋"/>
                <a:ea typeface="仿宋"/>
                <a:cs typeface="仿宋"/>
              </a:rPr>
              <a:t> </a:t>
            </a:r>
            <a:r>
              <a:rPr lang="zh-CN" altLang="en-US" sz="2133" dirty="0">
                <a:solidFill>
                  <a:srgbClr val="000000"/>
                </a:solidFill>
                <a:latin typeface="微软雅黑" panose="020B0503020204020204" pitchFamily="34" charset="-122"/>
                <a:ea typeface="微软雅黑" panose="020B0503020204020204" pitchFamily="34" charset="-122"/>
                <a:cs typeface="仿宋"/>
              </a:rPr>
              <a:t>在滑块运动方向的分力</a:t>
            </a:r>
            <a:r>
              <a:rPr lang="en-US" altLang="zh-CN" sz="1867" b="1" i="1" dirty="0">
                <a:solidFill>
                  <a:srgbClr val="000000"/>
                </a:solidFill>
                <a:latin typeface="Times New Roman" pitchFamily="18" charset="0"/>
                <a:ea typeface="仿宋"/>
                <a:cs typeface="仿宋"/>
              </a:rPr>
              <a:t>P</a:t>
            </a:r>
            <a:r>
              <a:rPr lang="en-US" altLang="zh-CN" sz="1867" dirty="0">
                <a:solidFill>
                  <a:srgbClr val="000000"/>
                </a:solidFill>
                <a:latin typeface="仿宋"/>
                <a:ea typeface="仿宋"/>
                <a:cs typeface="仿宋"/>
              </a:rPr>
              <a:t> </a:t>
            </a:r>
            <a:r>
              <a:rPr lang="zh-CN" altLang="en-US" sz="2133" dirty="0">
                <a:solidFill>
                  <a:srgbClr val="000000"/>
                </a:solidFill>
                <a:latin typeface="微软雅黑" panose="020B0503020204020204" pitchFamily="34" charset="-122"/>
                <a:ea typeface="微软雅黑" panose="020B0503020204020204" pitchFamily="34" charset="-122"/>
                <a:cs typeface="仿宋"/>
              </a:rPr>
              <a:t>始终小于滑块所受的摩擦力</a:t>
            </a:r>
            <a:r>
              <a:rPr lang="en-US" altLang="zh-CN" sz="1867" b="1" i="1" dirty="0">
                <a:solidFill>
                  <a:srgbClr val="000000"/>
                </a:solidFill>
                <a:latin typeface="Times New Roman" pitchFamily="18" charset="0"/>
                <a:ea typeface="仿宋"/>
                <a:cs typeface="仿宋"/>
              </a:rPr>
              <a:t>F</a:t>
            </a:r>
            <a:r>
              <a:rPr lang="en-US" altLang="zh-CN" sz="1867" b="1" baseline="-25000" dirty="0">
                <a:solidFill>
                  <a:srgbClr val="000000"/>
                </a:solidFill>
                <a:latin typeface="Times New Roman" pitchFamily="18" charset="0"/>
                <a:ea typeface="仿宋"/>
                <a:cs typeface="仿宋"/>
              </a:rPr>
              <a:t>21</a:t>
            </a:r>
            <a:endParaRPr lang="zh-CN" altLang="en-US" sz="1867" dirty="0">
              <a:solidFill>
                <a:srgbClr val="000000"/>
              </a:solidFill>
              <a:latin typeface="仿宋"/>
              <a:ea typeface="仿宋"/>
              <a:cs typeface="仿宋"/>
            </a:endParaRPr>
          </a:p>
        </p:txBody>
      </p:sp>
      <p:sp>
        <p:nvSpPr>
          <p:cNvPr id="4" name="矩形 3"/>
          <p:cNvSpPr/>
          <p:nvPr/>
        </p:nvSpPr>
        <p:spPr>
          <a:xfrm>
            <a:off x="1001745" y="2574035"/>
            <a:ext cx="1555234" cy="420564"/>
          </a:xfrm>
          <a:prstGeom prst="rect">
            <a:avLst/>
          </a:prstGeom>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自锁条件</a:t>
            </a:r>
            <a:r>
              <a:rPr lang="zh-CN" altLang="en-US" sz="2133" dirty="0">
                <a:solidFill>
                  <a:srgbClr val="0070C0"/>
                </a:solidFill>
                <a:latin typeface="仿宋"/>
                <a:ea typeface="仿宋"/>
                <a:cs typeface="仿宋"/>
              </a:rPr>
              <a:t>：</a:t>
            </a:r>
            <a:endParaRPr lang="zh-CN" altLang="en-US" sz="2133" dirty="0"/>
          </a:p>
        </p:txBody>
      </p:sp>
      <p:sp>
        <p:nvSpPr>
          <p:cNvPr id="5" name="矩形 4"/>
          <p:cNvSpPr/>
          <p:nvPr/>
        </p:nvSpPr>
        <p:spPr>
          <a:xfrm>
            <a:off x="2740379" y="2574035"/>
            <a:ext cx="978153" cy="461665"/>
          </a:xfrm>
          <a:prstGeom prst="rect">
            <a:avLst/>
          </a:prstGeom>
          <a:solidFill>
            <a:srgbClr val="92D050">
              <a:alpha val="50000"/>
            </a:srgbClr>
          </a:solidFill>
          <a:ln w="12700">
            <a:solidFill>
              <a:schemeClr val="tx1"/>
            </a:solidFill>
          </a:ln>
        </p:spPr>
        <p:txBody>
          <a:bodyPr wrap="none">
            <a:spAutoFit/>
          </a:bodyPr>
          <a:lstStyle/>
          <a:p>
            <a:r>
              <a:rPr lang="en-US" altLang="zh-CN" sz="2400" i="1" dirty="0">
                <a:solidFill>
                  <a:srgbClr val="0070C0"/>
                </a:solidFill>
                <a:latin typeface="Symbol" pitchFamily="18" charset="2"/>
                <a:ea typeface="仿宋"/>
                <a:cs typeface="仿宋"/>
              </a:rPr>
              <a:t>g  </a:t>
            </a:r>
            <a:r>
              <a:rPr lang="en-US" altLang="zh-CN" sz="2400" dirty="0">
                <a:solidFill>
                  <a:srgbClr val="0070C0"/>
                </a:solidFill>
                <a:latin typeface="Times New Roman" pitchFamily="18" charset="0"/>
                <a:ea typeface="仿宋"/>
                <a:cs typeface="Times New Roman" pitchFamily="18" charset="0"/>
              </a:rPr>
              <a:t>&lt; </a:t>
            </a:r>
            <a:r>
              <a:rPr lang="en-US" altLang="zh-CN" sz="2400" i="1" dirty="0">
                <a:solidFill>
                  <a:srgbClr val="0070C0"/>
                </a:solidFill>
                <a:latin typeface="Symbol" pitchFamily="18" charset="2"/>
                <a:ea typeface="仿宋"/>
                <a:cs typeface="Times New Roman" pitchFamily="18" charset="0"/>
              </a:rPr>
              <a:t>j</a:t>
            </a:r>
            <a:r>
              <a:rPr lang="zh-CN" altLang="en-US" sz="2400" i="1" dirty="0">
                <a:solidFill>
                  <a:srgbClr val="0070C0"/>
                </a:solidFill>
                <a:latin typeface="Symbol" pitchFamily="18" charset="2"/>
                <a:ea typeface="仿宋"/>
                <a:cs typeface="Times New Roman" pitchFamily="18" charset="0"/>
              </a:rPr>
              <a:t> </a:t>
            </a:r>
            <a:endParaRPr lang="zh-CN" altLang="en-US" sz="2400" dirty="0"/>
          </a:p>
        </p:txBody>
      </p:sp>
      <p:cxnSp>
        <p:nvCxnSpPr>
          <p:cNvPr id="16" name="直接连接符 15"/>
          <p:cNvCxnSpPr/>
          <p:nvPr/>
        </p:nvCxnSpPr>
        <p:spPr>
          <a:xfrm>
            <a:off x="4534115" y="1805206"/>
            <a:ext cx="0" cy="8240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534115" y="2629281"/>
            <a:ext cx="13241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cs typeface="+mn-cs"/>
              </a:rPr>
              <a:t>移动</a:t>
            </a:r>
            <a:r>
              <a:rPr lang="zh-CN" altLang="en-US" b="1" dirty="0">
                <a:solidFill>
                  <a:srgbClr val="002060"/>
                </a:solidFill>
                <a:latin typeface="微软雅黑" panose="020B0503020204020204" pitchFamily="34" charset="-122"/>
                <a:ea typeface="微软雅黑" panose="020B0503020204020204" pitchFamily="34" charset="-122"/>
                <a:cs typeface="+mn-cs"/>
              </a:rPr>
              <a:t>副</a:t>
            </a:r>
            <a:r>
              <a:rPr lang="zh-CN" altLang="en-US" b="1" dirty="0">
                <a:solidFill>
                  <a:srgbClr val="002060"/>
                </a:solidFill>
                <a:latin typeface="微软雅黑" panose="020B0503020204020204" pitchFamily="34" charset="-122"/>
                <a:ea typeface="微软雅黑" panose="020B0503020204020204" pitchFamily="34" charset="-122"/>
                <a:cs typeface="+mn-cs"/>
              </a:rPr>
              <a:t>中</a:t>
            </a:r>
            <a:r>
              <a:rPr lang="zh-CN" altLang="en-US" b="1" dirty="0">
                <a:solidFill>
                  <a:srgbClr val="002060"/>
                </a:solidFill>
                <a:latin typeface="微软雅黑" panose="020B0503020204020204" pitchFamily="34" charset="-122"/>
                <a:ea typeface="微软雅黑" panose="020B0503020204020204" pitchFamily="34" charset="-122"/>
                <a:cs typeface="+mn-cs"/>
              </a:rPr>
              <a:t>的</a:t>
            </a:r>
            <a:r>
              <a:rPr lang="zh-CN" altLang="en-US" b="1" dirty="0" smtClean="0">
                <a:solidFill>
                  <a:srgbClr val="002060"/>
                </a:solidFill>
                <a:latin typeface="微软雅黑" panose="020B0503020204020204" pitchFamily="34" charset="-122"/>
                <a:ea typeface="微软雅黑" panose="020B0503020204020204" pitchFamily="34" charset="-122"/>
                <a:cs typeface="+mn-cs"/>
              </a:rPr>
              <a:t>摩擦与自锁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5237391" y="3644409"/>
            <a:ext cx="384043" cy="520799"/>
          </a:xfrm>
          <a:prstGeom prst="round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TextBox 4"/>
          <p:cNvSpPr txBox="1">
            <a:spLocks noChangeArrowheads="1"/>
          </p:cNvSpPr>
          <p:nvPr/>
        </p:nvSpPr>
        <p:spPr bwMode="auto">
          <a:xfrm>
            <a:off x="193609" y="3256208"/>
            <a:ext cx="1800493"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cs typeface="仿宋"/>
              </a:rPr>
              <a:t>楔面</a:t>
            </a:r>
            <a:r>
              <a:rPr lang="zh-CN" altLang="en-US" sz="2400" b="1" dirty="0">
                <a:solidFill>
                  <a:srgbClr val="FF0000"/>
                </a:solidFill>
                <a:latin typeface="微软雅黑" panose="020B0503020204020204" pitchFamily="34" charset="-122"/>
                <a:ea typeface="微软雅黑" panose="020B0503020204020204" pitchFamily="34" charset="-122"/>
                <a:cs typeface="仿宋"/>
              </a:rPr>
              <a:t>摩擦</a:t>
            </a:r>
          </a:p>
        </p:txBody>
      </p:sp>
      <p:sp>
        <p:nvSpPr>
          <p:cNvPr id="14" name="矩形 13"/>
          <p:cNvSpPr/>
          <p:nvPr/>
        </p:nvSpPr>
        <p:spPr>
          <a:xfrm>
            <a:off x="1157614" y="4012182"/>
            <a:ext cx="1555234" cy="420564"/>
          </a:xfrm>
          <a:prstGeom prst="rect">
            <a:avLst/>
          </a:prstGeom>
        </p:spPr>
        <p:txBody>
          <a:bodyPr wrap="none">
            <a:spAutoFit/>
          </a:bodyPr>
          <a:lstStyle/>
          <a:p>
            <a:r>
              <a:rPr lang="zh-CN" altLang="en-US" sz="2133" b="1" dirty="0">
                <a:latin typeface="微软雅黑" panose="020B0503020204020204" pitchFamily="34" charset="-122"/>
                <a:ea typeface="微软雅黑" panose="020B0503020204020204" pitchFamily="34" charset="-122"/>
                <a:cs typeface="仿宋"/>
              </a:rPr>
              <a:t>自锁条件</a:t>
            </a:r>
            <a:r>
              <a:rPr lang="zh-CN" altLang="en-US" sz="2133" dirty="0">
                <a:latin typeface="微软雅黑" panose="020B0503020204020204" pitchFamily="34" charset="-122"/>
                <a:ea typeface="微软雅黑" panose="020B0503020204020204" pitchFamily="34" charset="-122"/>
                <a:cs typeface="仿宋"/>
              </a:rPr>
              <a:t>：</a:t>
            </a:r>
            <a:endParaRPr lang="zh-CN" altLang="en-US" sz="2133" dirty="0">
              <a:latin typeface="微软雅黑" panose="020B0503020204020204" pitchFamily="34" charset="-122"/>
              <a:ea typeface="微软雅黑" panose="020B0503020204020204" pitchFamily="34" charset="-122"/>
            </a:endParaRPr>
          </a:p>
        </p:txBody>
      </p:sp>
      <p:sp>
        <p:nvSpPr>
          <p:cNvPr id="15" name="矩形 14"/>
          <p:cNvSpPr/>
          <p:nvPr/>
        </p:nvSpPr>
        <p:spPr>
          <a:xfrm>
            <a:off x="2768045" y="4012183"/>
            <a:ext cx="1080745" cy="461665"/>
          </a:xfrm>
          <a:prstGeom prst="rect">
            <a:avLst/>
          </a:prstGeom>
          <a:solidFill>
            <a:srgbClr val="92D050">
              <a:alpha val="50000"/>
            </a:srgbClr>
          </a:solidFill>
          <a:ln w="12700">
            <a:solidFill>
              <a:schemeClr val="tx1"/>
            </a:solidFill>
          </a:ln>
        </p:spPr>
        <p:txBody>
          <a:bodyPr wrap="none">
            <a:spAutoFit/>
          </a:bodyPr>
          <a:lstStyle/>
          <a:p>
            <a:r>
              <a:rPr lang="en-US" altLang="zh-CN" sz="2400" i="1" dirty="0">
                <a:solidFill>
                  <a:srgbClr val="0070C0"/>
                </a:solidFill>
                <a:latin typeface="Symbol" pitchFamily="18" charset="2"/>
                <a:ea typeface="仿宋"/>
                <a:cs typeface="仿宋"/>
              </a:rPr>
              <a:t>g  </a:t>
            </a:r>
            <a:r>
              <a:rPr lang="en-US" altLang="zh-CN" sz="2400" dirty="0">
                <a:solidFill>
                  <a:srgbClr val="0070C0"/>
                </a:solidFill>
                <a:latin typeface="Times New Roman" pitchFamily="18" charset="0"/>
                <a:ea typeface="仿宋"/>
                <a:cs typeface="Times New Roman" pitchFamily="18" charset="0"/>
              </a:rPr>
              <a:t>&lt; </a:t>
            </a:r>
            <a:r>
              <a:rPr lang="en-US" altLang="zh-CN" sz="2400" i="1" dirty="0" err="1">
                <a:solidFill>
                  <a:srgbClr val="0070C0"/>
                </a:solidFill>
                <a:latin typeface="Symbol" pitchFamily="18" charset="2"/>
                <a:ea typeface="仿宋"/>
                <a:cs typeface="Times New Roman" pitchFamily="18" charset="0"/>
              </a:rPr>
              <a:t>j</a:t>
            </a:r>
            <a:r>
              <a:rPr lang="en-US" altLang="zh-CN" sz="2400" baseline="-25000" dirty="0" err="1">
                <a:solidFill>
                  <a:srgbClr val="0070C0"/>
                </a:solidFill>
                <a:latin typeface="Times New Roman" panose="02020603050405020304" pitchFamily="18" charset="0"/>
                <a:ea typeface="仿宋"/>
                <a:cs typeface="Times New Roman" panose="02020603050405020304" pitchFamily="18" charset="0"/>
              </a:rPr>
              <a:t>v</a:t>
            </a:r>
            <a:r>
              <a:rPr lang="zh-CN" altLang="en-US" sz="2400" i="1" dirty="0">
                <a:solidFill>
                  <a:srgbClr val="0070C0"/>
                </a:solidFill>
                <a:latin typeface="Symbol" pitchFamily="18" charset="2"/>
                <a:ea typeface="仿宋"/>
                <a:cs typeface="Times New Roman" pitchFamily="18" charset="0"/>
              </a:rPr>
              <a:t> </a:t>
            </a:r>
            <a:endParaRPr lang="zh-CN" altLang="en-US" sz="2400" dirty="0"/>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099" y="3609787"/>
            <a:ext cx="3508205" cy="2545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圆角矩形 18"/>
          <p:cNvSpPr/>
          <p:nvPr/>
        </p:nvSpPr>
        <p:spPr>
          <a:xfrm>
            <a:off x="6390255" y="3625172"/>
            <a:ext cx="384043" cy="520799"/>
          </a:xfrm>
          <a:prstGeom prst="round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aphicFrame>
        <p:nvGraphicFramePr>
          <p:cNvPr id="20" name="Object 4"/>
          <p:cNvGraphicFramePr>
            <a:graphicFrameLocks noChangeAspect="1"/>
          </p:cNvGraphicFramePr>
          <p:nvPr>
            <p:extLst>
              <p:ext uri="{D42A27DB-BD31-4B8C-83A1-F6EECF244321}">
                <p14:modId xmlns:p14="http://schemas.microsoft.com/office/powerpoint/2010/main" val="3001209325"/>
              </p:ext>
            </p:extLst>
          </p:nvPr>
        </p:nvGraphicFramePr>
        <p:xfrm>
          <a:off x="2471737" y="5028378"/>
          <a:ext cx="1694659" cy="761701"/>
        </p:xfrm>
        <a:graphic>
          <a:graphicData uri="http://schemas.openxmlformats.org/presentationml/2006/ole">
            <mc:AlternateContent xmlns:mc="http://schemas.openxmlformats.org/markup-compatibility/2006">
              <mc:Choice xmlns:v="urn:schemas-microsoft-com:vml" Requires="v">
                <p:oleObj spid="_x0000_s59403" name="Equation" r:id="rId4" imgW="698400" imgH="419040" progId="Equation.DSMT4">
                  <p:embed/>
                </p:oleObj>
              </mc:Choice>
              <mc:Fallback>
                <p:oleObj name="Equation" r:id="rId4" imgW="698400" imgH="419040" progId="Equation.DSMT4">
                  <p:embed/>
                  <p:pic>
                    <p:nvPicPr>
                      <p:cNvPr id="37" name="Object 4"/>
                      <p:cNvPicPr>
                        <a:picLocks noChangeAspect="1" noChangeArrowheads="1"/>
                      </p:cNvPicPr>
                      <p:nvPr/>
                    </p:nvPicPr>
                    <p:blipFill>
                      <a:blip r:embed="rId5"/>
                      <a:srcRect/>
                      <a:stretch>
                        <a:fillRect/>
                      </a:stretch>
                    </p:blipFill>
                    <p:spPr bwMode="auto">
                      <a:xfrm>
                        <a:off x="2471737" y="5028378"/>
                        <a:ext cx="1694659" cy="761701"/>
                      </a:xfrm>
                      <a:prstGeom prst="rect">
                        <a:avLst/>
                      </a:prstGeom>
                      <a:noFill/>
                      <a:ln>
                        <a:noFill/>
                      </a:ln>
                      <a:effectLst/>
                      <a:extLst/>
                    </p:spPr>
                  </p:pic>
                </p:oleObj>
              </mc:Fallback>
            </mc:AlternateContent>
          </a:graphicData>
        </a:graphic>
      </p:graphicFrame>
      <p:sp>
        <p:nvSpPr>
          <p:cNvPr id="21" name="矩形 20"/>
          <p:cNvSpPr>
            <a:spLocks noChangeArrowheads="1"/>
          </p:cNvSpPr>
          <p:nvPr/>
        </p:nvSpPr>
        <p:spPr bwMode="auto">
          <a:xfrm>
            <a:off x="6347934" y="4462515"/>
            <a:ext cx="511857" cy="1816266"/>
          </a:xfrm>
          <a:prstGeom prst="rect">
            <a:avLst/>
          </a:prstGeom>
          <a:solidFill>
            <a:srgbClr val="92D050">
              <a:alpha val="39000"/>
            </a:srgbClr>
          </a:solidFill>
          <a:ln w="6350">
            <a:solidFill>
              <a:schemeClr val="tx1"/>
            </a:solidFill>
            <a:miter lim="800000"/>
            <a:headEnd/>
            <a:tailEnd/>
          </a:ln>
        </p:spPr>
        <p:txBody>
          <a:bodyPr wrap="square">
            <a:spAutoFit/>
          </a:bodyPr>
          <a:lstStyle/>
          <a:p>
            <a:pPr algn="ctr"/>
            <a:r>
              <a:rPr lang="zh-CN" altLang="en-US" sz="1867" b="1" dirty="0">
                <a:latin typeface="微软雅黑" panose="020B0503020204020204" pitchFamily="34" charset="-122"/>
                <a:ea typeface="微软雅黑" panose="020B0503020204020204" pitchFamily="34" charset="-122"/>
                <a:cs typeface="仿宋"/>
              </a:rPr>
              <a:t>当量摩擦系数</a:t>
            </a:r>
            <a:endParaRPr lang="zh-CN" altLang="en-US" sz="1867" b="1" dirty="0">
              <a:latin typeface="微软雅黑" panose="020B0503020204020204" pitchFamily="34" charset="-122"/>
              <a:ea typeface="微软雅黑" panose="020B0503020204020204" pitchFamily="34" charset="-122"/>
              <a:cs typeface="仿宋"/>
            </a:endParaRPr>
          </a:p>
        </p:txBody>
      </p:sp>
      <p:sp>
        <p:nvSpPr>
          <p:cNvPr id="22" name="TextBox 11"/>
          <p:cNvSpPr txBox="1">
            <a:spLocks noChangeArrowheads="1"/>
          </p:cNvSpPr>
          <p:nvPr/>
        </p:nvSpPr>
        <p:spPr bwMode="auto">
          <a:xfrm>
            <a:off x="5200846" y="3609787"/>
            <a:ext cx="2267619" cy="465833"/>
          </a:xfrm>
          <a:prstGeom prst="rect">
            <a:avLst/>
          </a:prstGeom>
          <a:noFill/>
          <a:ln w="9525">
            <a:noFill/>
            <a:miter lim="800000"/>
            <a:headEnd/>
            <a:tailEnd/>
          </a:ln>
        </p:spPr>
        <p:txBody>
          <a:bodyPr wrap="square">
            <a:spAutoFit/>
          </a:bodyPr>
          <a:lstStyle/>
          <a:p>
            <a:pPr>
              <a:lnSpc>
                <a:spcPct val="130000"/>
              </a:lnSpc>
            </a:pPr>
            <a:r>
              <a:rPr lang="en-US" altLang="zh-CN" sz="1867" i="1" dirty="0" err="1">
                <a:latin typeface="Symbol" panose="05050102010706020507" pitchFamily="18" charset="2"/>
                <a:ea typeface="仿宋"/>
                <a:cs typeface="Times New Roman" pitchFamily="18" charset="0"/>
              </a:rPr>
              <a:t>j</a:t>
            </a:r>
            <a:r>
              <a:rPr lang="en-US" altLang="zh-CN" sz="1867" baseline="-25000" dirty="0" err="1">
                <a:latin typeface="Times New Roman" pitchFamily="18" charset="0"/>
                <a:ea typeface="仿宋"/>
                <a:cs typeface="Times New Roman" pitchFamily="18" charset="0"/>
              </a:rPr>
              <a:t>v</a:t>
            </a:r>
            <a:r>
              <a:rPr lang="en-US" altLang="zh-CN" sz="1867" i="1" baseline="-25000" dirty="0">
                <a:latin typeface="Times New Roman" pitchFamily="18" charset="0"/>
                <a:ea typeface="仿宋"/>
                <a:cs typeface="Times New Roman" pitchFamily="18" charset="0"/>
              </a:rPr>
              <a:t>  </a:t>
            </a:r>
            <a:r>
              <a:rPr lang="en-US" altLang="zh-CN" sz="1867" i="1" dirty="0">
                <a:latin typeface="Times New Roman" pitchFamily="18" charset="0"/>
                <a:ea typeface="仿宋"/>
                <a:cs typeface="Times New Roman" pitchFamily="18" charset="0"/>
              </a:rPr>
              <a:t>= </a:t>
            </a:r>
            <a:r>
              <a:rPr lang="en-US" altLang="zh-CN" sz="1867" dirty="0" err="1">
                <a:latin typeface="Times New Roman" pitchFamily="18" charset="0"/>
                <a:ea typeface="仿宋"/>
                <a:cs typeface="Times New Roman" pitchFamily="18" charset="0"/>
              </a:rPr>
              <a:t>arctan</a:t>
            </a:r>
            <a:r>
              <a:rPr lang="en-US" altLang="zh-CN" sz="1867" dirty="0">
                <a:latin typeface="Times New Roman" pitchFamily="18" charset="0"/>
                <a:ea typeface="仿宋"/>
                <a:cs typeface="Times New Roman" pitchFamily="18" charset="0"/>
              </a:rPr>
              <a:t> </a:t>
            </a:r>
            <a:r>
              <a:rPr lang="en-US" altLang="zh-CN" sz="1867" i="1" dirty="0" err="1">
                <a:latin typeface="Times New Roman" pitchFamily="18" charset="0"/>
                <a:ea typeface="仿宋"/>
                <a:cs typeface="Times New Roman" pitchFamily="18" charset="0"/>
              </a:rPr>
              <a:t>f</a:t>
            </a:r>
            <a:r>
              <a:rPr lang="en-US" altLang="zh-CN" sz="1867" baseline="-25000" dirty="0" err="1">
                <a:latin typeface="Times New Roman" pitchFamily="18" charset="0"/>
                <a:ea typeface="仿宋"/>
                <a:cs typeface="Times New Roman" pitchFamily="18" charset="0"/>
              </a:rPr>
              <a:t>v</a:t>
            </a:r>
            <a:endParaRPr lang="zh-CN" altLang="en-US" sz="1867" dirty="0">
              <a:latin typeface="Times New Roman" pitchFamily="18" charset="0"/>
              <a:ea typeface="仿宋"/>
              <a:cs typeface="仿宋"/>
            </a:endParaRPr>
          </a:p>
        </p:txBody>
      </p:sp>
      <p:sp>
        <p:nvSpPr>
          <p:cNvPr id="23" name="矩形 22"/>
          <p:cNvSpPr>
            <a:spLocks noChangeArrowheads="1"/>
          </p:cNvSpPr>
          <p:nvPr/>
        </p:nvSpPr>
        <p:spPr bwMode="auto">
          <a:xfrm>
            <a:off x="5213038" y="4483930"/>
            <a:ext cx="431499" cy="1528945"/>
          </a:xfrm>
          <a:prstGeom prst="rect">
            <a:avLst/>
          </a:prstGeom>
          <a:solidFill>
            <a:srgbClr val="92D050">
              <a:alpha val="39000"/>
            </a:srgbClr>
          </a:solidFill>
          <a:ln w="6350">
            <a:solidFill>
              <a:schemeClr val="tx1"/>
            </a:solidFill>
            <a:miter lim="800000"/>
            <a:headEnd/>
            <a:tailEnd/>
          </a:ln>
        </p:spPr>
        <p:txBody>
          <a:bodyPr wrap="square">
            <a:spAutoFit/>
          </a:bodyPr>
          <a:lstStyle/>
          <a:p>
            <a:r>
              <a:rPr lang="zh-CN" altLang="en-US" sz="1867" b="1" dirty="0">
                <a:latin typeface="微软雅黑" panose="020B0503020204020204" pitchFamily="34" charset="-122"/>
                <a:ea typeface="微软雅黑" panose="020B0503020204020204" pitchFamily="34" charset="-122"/>
                <a:cs typeface="仿宋"/>
              </a:rPr>
              <a:t>当量摩擦角</a:t>
            </a:r>
            <a:endParaRPr lang="zh-CN" altLang="en-US" sz="1867" b="1" dirty="0">
              <a:latin typeface="微软雅黑" panose="020B0503020204020204" pitchFamily="34" charset="-122"/>
              <a:ea typeface="微软雅黑" panose="020B0503020204020204" pitchFamily="34" charset="-122"/>
              <a:cs typeface="仿宋"/>
            </a:endParaRPr>
          </a:p>
        </p:txBody>
      </p:sp>
      <p:cxnSp>
        <p:nvCxnSpPr>
          <p:cNvPr id="24" name="直接连接符 23"/>
          <p:cNvCxnSpPr/>
          <p:nvPr/>
        </p:nvCxnSpPr>
        <p:spPr>
          <a:xfrm flipH="1">
            <a:off x="6582277" y="4146448"/>
            <a:ext cx="10379" cy="3191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2" idx="2"/>
            <a:endCxn id="23" idx="0"/>
          </p:cNvCxnSpPr>
          <p:nvPr/>
        </p:nvCxnSpPr>
        <p:spPr>
          <a:xfrm flipH="1">
            <a:off x="5428788" y="4165208"/>
            <a:ext cx="625" cy="3187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31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12" grpId="0" animBg="1"/>
      <p:bldP spid="14" grpId="0"/>
      <p:bldP spid="15" grpId="0" animBg="1"/>
      <p:bldP spid="19" grpId="0" animBg="1"/>
      <p:bldP spid="21" grpId="0" animBg="1"/>
      <p:bldP spid="22" grpId="0"/>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58286" y="334441"/>
            <a:ext cx="3515829"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b="1" dirty="0">
                <a:latin typeface="Book Antiqua" panose="02040602050305030304" pitchFamily="18" charset="0"/>
                <a:ea typeface="微软雅黑" panose="020B0503020204020204" pitchFamily="34" charset="-122"/>
              </a:rPr>
              <a:t>Ⅲ</a:t>
            </a:r>
            <a:r>
              <a:rPr lang="zh-CN" altLang="en-US" b="1" dirty="0">
                <a:latin typeface="Book Antiqua" panose="02040602050305030304" pitchFamily="18" charset="0"/>
                <a:ea typeface="微软雅黑" panose="020B0503020204020204" pitchFamily="34" charset="-122"/>
              </a:rPr>
              <a:t>级杆组</a:t>
            </a:r>
          </a:p>
        </p:txBody>
      </p:sp>
      <p:sp>
        <p:nvSpPr>
          <p:cNvPr id="6" name="矩形 5"/>
          <p:cNvSpPr/>
          <p:nvPr/>
        </p:nvSpPr>
        <p:spPr>
          <a:xfrm>
            <a:off x="1916201" y="1616285"/>
            <a:ext cx="1050288" cy="420564"/>
          </a:xfrm>
          <a:prstGeom prst="rect">
            <a:avLst/>
          </a:prstGeom>
        </p:spPr>
        <p:txBody>
          <a:bodyPr wrap="none">
            <a:spAutoFit/>
          </a:bodyPr>
          <a:lstStyle/>
          <a:p>
            <a:pPr algn="ctr"/>
            <a:r>
              <a:rPr lang="en-US" altLang="zh-CN" sz="2133"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n</a:t>
            </a:r>
            <a:r>
              <a:rPr lang="zh-CN" altLang="en-US" sz="2133" b="1" dirty="0">
                <a:solidFill>
                  <a:srgbClr val="002060"/>
                </a:solidFill>
                <a:latin typeface="Book Antiqua" panose="02040602050305030304" pitchFamily="18" charset="0"/>
                <a:ea typeface="微软雅黑" panose="020B0503020204020204" pitchFamily="34" charset="-122"/>
              </a:rPr>
              <a:t> </a:t>
            </a:r>
            <a:r>
              <a:rPr lang="en-US" altLang="zh-CN" sz="2133" b="1" dirty="0">
                <a:solidFill>
                  <a:srgbClr val="002060"/>
                </a:solidFill>
                <a:latin typeface="Book Antiqua" panose="02040602050305030304" pitchFamily="18" charset="0"/>
                <a:ea typeface="微软雅黑" panose="020B0503020204020204" pitchFamily="34" charset="-122"/>
              </a:rPr>
              <a:t>= 4</a:t>
            </a:r>
            <a:r>
              <a:rPr lang="zh-CN" altLang="en-US" sz="2133" b="1" dirty="0">
                <a:solidFill>
                  <a:srgbClr val="002060"/>
                </a:solidFill>
                <a:latin typeface="Book Antiqua" panose="02040602050305030304" pitchFamily="18" charset="0"/>
                <a:ea typeface="微软雅黑" panose="020B0503020204020204" pitchFamily="34" charset="-122"/>
              </a:rPr>
              <a:t>，</a:t>
            </a:r>
          </a:p>
        </p:txBody>
      </p:sp>
      <p:sp>
        <p:nvSpPr>
          <p:cNvPr id="7" name="矩形 6"/>
          <p:cNvSpPr/>
          <p:nvPr/>
        </p:nvSpPr>
        <p:spPr>
          <a:xfrm>
            <a:off x="2806241" y="1604797"/>
            <a:ext cx="848309" cy="420564"/>
          </a:xfrm>
          <a:prstGeom prst="rect">
            <a:avLst/>
          </a:prstGeom>
        </p:spPr>
        <p:txBody>
          <a:bodyPr wrap="none">
            <a:spAutoFit/>
          </a:bodyPr>
          <a:lstStyle/>
          <a:p>
            <a:pPr algn="ctr"/>
            <a:r>
              <a:rPr lang="en-US" altLang="zh-CN" sz="2133"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L</a:t>
            </a:r>
            <a:r>
              <a:rPr lang="en-US" altLang="zh-CN" sz="2133" b="1" dirty="0">
                <a:solidFill>
                  <a:srgbClr val="002060"/>
                </a:solidFill>
                <a:latin typeface="Book Antiqua" panose="02040602050305030304" pitchFamily="18" charset="0"/>
                <a:ea typeface="微软雅黑" panose="020B0503020204020204" pitchFamily="34" charset="-122"/>
              </a:rPr>
              <a:t>= 6</a:t>
            </a:r>
            <a:endParaRPr lang="zh-CN" altLang="en-US" sz="2133" b="1" dirty="0">
              <a:solidFill>
                <a:srgbClr val="002060"/>
              </a:solidFill>
              <a:latin typeface="Book Antiqua" panose="02040602050305030304" pitchFamily="18" charset="0"/>
              <a:ea typeface="微软雅黑" panose="020B0503020204020204" pitchFamily="34" charset="-122"/>
            </a:endParaRPr>
          </a:p>
        </p:txBody>
      </p:sp>
      <p:sp>
        <p:nvSpPr>
          <p:cNvPr id="9" name="标题 1"/>
          <p:cNvSpPr txBox="1">
            <a:spLocks/>
          </p:cNvSpPr>
          <p:nvPr/>
        </p:nvSpPr>
        <p:spPr>
          <a:xfrm>
            <a:off x="6576054" y="1617751"/>
            <a:ext cx="1641191" cy="4800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2133" b="1" dirty="0">
                <a:solidFill>
                  <a:srgbClr val="C00000"/>
                </a:solidFill>
                <a:latin typeface="Book Antiqua" panose="02040602050305030304" pitchFamily="18" charset="0"/>
                <a:ea typeface="微软雅黑" panose="020B0503020204020204" pitchFamily="34" charset="-122"/>
              </a:rPr>
              <a:t>Ⅲ</a:t>
            </a:r>
            <a:r>
              <a:rPr lang="zh-CN" altLang="en-US" sz="2133" b="1" dirty="0">
                <a:solidFill>
                  <a:srgbClr val="C00000"/>
                </a:solidFill>
                <a:latin typeface="Book Antiqua" panose="02040602050305030304" pitchFamily="18" charset="0"/>
                <a:ea typeface="微软雅黑" panose="020B0503020204020204" pitchFamily="34" charset="-122"/>
              </a:rPr>
              <a:t>级杆组</a:t>
            </a:r>
          </a:p>
        </p:txBody>
      </p:sp>
      <p:sp>
        <p:nvSpPr>
          <p:cNvPr id="10" name="标题 1"/>
          <p:cNvSpPr txBox="1">
            <a:spLocks/>
          </p:cNvSpPr>
          <p:nvPr/>
        </p:nvSpPr>
        <p:spPr>
          <a:xfrm>
            <a:off x="4362630" y="1258383"/>
            <a:ext cx="1771897" cy="67207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200000"/>
              </a:lnSpc>
            </a:pPr>
            <a:r>
              <a:rPr lang="en-US" altLang="zh-CN" sz="1600" b="1" dirty="0">
                <a:solidFill>
                  <a:srgbClr val="C00000"/>
                </a:solidFill>
                <a:latin typeface="Book Antiqua" panose="02040602050305030304" pitchFamily="18" charset="0"/>
                <a:ea typeface="微软雅黑" panose="020B0503020204020204" pitchFamily="34" charset="-122"/>
              </a:rPr>
              <a:t>1</a:t>
            </a:r>
            <a:r>
              <a:rPr lang="zh-CN" altLang="en-US" sz="1600" b="1" dirty="0">
                <a:solidFill>
                  <a:srgbClr val="002060"/>
                </a:solidFill>
                <a:latin typeface="Book Antiqua" panose="02040602050305030304" pitchFamily="18" charset="0"/>
                <a:ea typeface="微软雅黑" panose="020B0503020204020204" pitchFamily="34" charset="-122"/>
              </a:rPr>
              <a:t>个中心构件</a:t>
            </a:r>
            <a:endParaRPr lang="en-US" altLang="zh-CN" sz="1600" b="1" dirty="0">
              <a:solidFill>
                <a:srgbClr val="002060"/>
              </a:solidFill>
              <a:latin typeface="Book Antiqua" panose="02040602050305030304" pitchFamily="18" charset="0"/>
              <a:ea typeface="微软雅黑" panose="020B0503020204020204" pitchFamily="34" charset="-122"/>
            </a:endParaRPr>
          </a:p>
          <a:p>
            <a:pPr>
              <a:lnSpc>
                <a:spcPct val="200000"/>
              </a:lnSpc>
            </a:pPr>
            <a:r>
              <a:rPr lang="en-US" altLang="zh-CN" sz="1600" b="1" dirty="0">
                <a:solidFill>
                  <a:srgbClr val="C00000"/>
                </a:solidFill>
                <a:latin typeface="Book Antiqua" panose="02040602050305030304" pitchFamily="18" charset="0"/>
                <a:ea typeface="微软雅黑" panose="020B0503020204020204" pitchFamily="34" charset="-122"/>
              </a:rPr>
              <a:t>3</a:t>
            </a:r>
            <a:r>
              <a:rPr lang="zh-CN" altLang="en-US" sz="1600" b="1" dirty="0">
                <a:solidFill>
                  <a:srgbClr val="002060"/>
                </a:solidFill>
                <a:latin typeface="Book Antiqua" panose="02040602050305030304" pitchFamily="18" charset="0"/>
                <a:ea typeface="微软雅黑" panose="020B0503020204020204" pitchFamily="34" charset="-122"/>
              </a:rPr>
              <a:t>个内接运动副</a:t>
            </a:r>
            <a:endParaRPr lang="en-US" altLang="zh-CN" sz="1600" b="1" dirty="0">
              <a:solidFill>
                <a:srgbClr val="002060"/>
              </a:solidFill>
              <a:latin typeface="Book Antiqua" panose="02040602050305030304" pitchFamily="18" charset="0"/>
              <a:ea typeface="微软雅黑" panose="020B0503020204020204" pitchFamily="34" charset="-122"/>
            </a:endParaRPr>
          </a:p>
          <a:p>
            <a:pPr>
              <a:lnSpc>
                <a:spcPct val="200000"/>
              </a:lnSpc>
            </a:pPr>
            <a:endParaRPr lang="zh-CN" altLang="en-US" sz="1600" b="1" dirty="0">
              <a:solidFill>
                <a:srgbClr val="7030A0"/>
              </a:solidFill>
              <a:latin typeface="Book Antiqua" panose="02040602050305030304" pitchFamily="18" charset="0"/>
              <a:ea typeface="微软雅黑" panose="020B0503020204020204" pitchFamily="34" charset="-122"/>
            </a:endParaRPr>
          </a:p>
        </p:txBody>
      </p:sp>
      <p:sp>
        <p:nvSpPr>
          <p:cNvPr id="2" name="右箭头 1"/>
          <p:cNvSpPr/>
          <p:nvPr/>
        </p:nvSpPr>
        <p:spPr>
          <a:xfrm>
            <a:off x="4057923" y="1796819"/>
            <a:ext cx="2230099"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39" y="2869816"/>
            <a:ext cx="9931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7"/>
          <p:cNvSpPr>
            <a:spLocks noChangeArrowheads="1"/>
          </p:cNvSpPr>
          <p:nvPr/>
        </p:nvSpPr>
        <p:spPr bwMode="auto">
          <a:xfrm>
            <a:off x="3230395" y="5743113"/>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spcBef>
                <a:spcPct val="0"/>
              </a:spcBef>
              <a:spcAft>
                <a:spcPct val="0"/>
              </a:spcAft>
            </a:pPr>
            <a:r>
              <a:rPr lang="zh-CN" altLang="en-US" sz="2400" dirty="0">
                <a:solidFill>
                  <a:srgbClr val="0000FF"/>
                </a:solidFill>
                <a:latin typeface="Arial" panose="020B0604020202020204" pitchFamily="34" charset="0"/>
              </a:rPr>
              <a:t>三副构件</a:t>
            </a:r>
          </a:p>
        </p:txBody>
      </p:sp>
      <p:sp>
        <p:nvSpPr>
          <p:cNvPr id="13" name="Rectangle 8"/>
          <p:cNvSpPr>
            <a:spLocks noChangeArrowheads="1"/>
          </p:cNvSpPr>
          <p:nvPr/>
        </p:nvSpPr>
        <p:spPr bwMode="auto">
          <a:xfrm>
            <a:off x="5891840" y="5743111"/>
            <a:ext cx="18950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spcBef>
                <a:spcPct val="0"/>
              </a:spcBef>
              <a:spcAft>
                <a:spcPct val="0"/>
              </a:spcAft>
            </a:pPr>
            <a:r>
              <a:rPr lang="en-US" altLang="zh-CN" sz="2400" dirty="0">
                <a:solidFill>
                  <a:srgbClr val="0000FF"/>
                </a:solidFill>
                <a:latin typeface="Arial" panose="020B0604020202020204" pitchFamily="34" charset="0"/>
              </a:rPr>
              <a:t>3</a:t>
            </a:r>
            <a:r>
              <a:rPr lang="zh-CN" altLang="en-US" sz="2400" dirty="0">
                <a:solidFill>
                  <a:srgbClr val="0000FF"/>
                </a:solidFill>
                <a:latin typeface="Arial" panose="020B0604020202020204" pitchFamily="34" charset="0"/>
              </a:rPr>
              <a:t>个双副构</a:t>
            </a:r>
            <a:r>
              <a:rPr lang="zh-CN" altLang="en-US" sz="2400" b="1" dirty="0">
                <a:solidFill>
                  <a:srgbClr val="0000FF"/>
                </a:solidFill>
                <a:latin typeface="Arial" panose="020B0604020202020204" pitchFamily="34" charset="0"/>
              </a:rPr>
              <a:t>件</a:t>
            </a:r>
          </a:p>
        </p:txBody>
      </p:sp>
      <p:sp>
        <p:nvSpPr>
          <p:cNvPr id="14" name="AutoShape 9"/>
          <p:cNvSpPr>
            <a:spLocks noChangeArrowheads="1"/>
          </p:cNvSpPr>
          <p:nvPr/>
        </p:nvSpPr>
        <p:spPr bwMode="auto">
          <a:xfrm>
            <a:off x="4945579" y="5796028"/>
            <a:ext cx="397051" cy="387351"/>
          </a:xfrm>
          <a:prstGeom prst="plus">
            <a:avLst>
              <a:gd name="adj" fmla="val 38241"/>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Tree>
    <p:extLst>
      <p:ext uri="{BB962C8B-B14F-4D97-AF65-F5344CB8AC3E}">
        <p14:creationId xmlns:p14="http://schemas.microsoft.com/office/powerpoint/2010/main" val="285404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animBg="1"/>
      <p:bldP spid="12" grpId="0"/>
      <p:bldP spid="13" grpId="0"/>
      <p:bldP spid="1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5039408" y="4232288"/>
            <a:ext cx="1059906" cy="502766"/>
          </a:xfrm>
          <a:prstGeom prst="rect">
            <a:avLst/>
          </a:prstGeom>
          <a:solidFill>
            <a:srgbClr val="FFC000">
              <a:alpha val="19000"/>
            </a:srgbClr>
          </a:solidFill>
          <a:ln w="12700">
            <a:solidFill>
              <a:schemeClr val="tx1"/>
            </a:solidFill>
          </a:ln>
        </p:spPr>
        <p:txBody>
          <a:bodyPr wrap="none">
            <a:spAutoFit/>
          </a:bodyPr>
          <a:lstStyle/>
          <a:p>
            <a:r>
              <a:rPr lang="en-US" altLang="zh-CN" sz="2667" i="1" dirty="0">
                <a:latin typeface="Symbol" panose="05050102010706020507" pitchFamily="18" charset="2"/>
                <a:ea typeface="微软雅黑" panose="020B0503020204020204" pitchFamily="34" charset="-122"/>
                <a:cs typeface="仿宋"/>
              </a:rPr>
              <a:t>g  </a:t>
            </a:r>
            <a:r>
              <a:rPr lang="en-US" altLang="zh-CN" sz="2667" dirty="0">
                <a:latin typeface="Symbol" panose="05050102010706020507" pitchFamily="18" charset="2"/>
                <a:ea typeface="微软雅黑" panose="020B0503020204020204" pitchFamily="34" charset="-122"/>
                <a:cs typeface="Times New Roman" pitchFamily="18" charset="0"/>
              </a:rPr>
              <a:t>&lt; </a:t>
            </a:r>
            <a:r>
              <a:rPr lang="en-US" altLang="zh-CN" sz="2667" i="1" dirty="0">
                <a:latin typeface="Symbol" panose="05050102010706020507" pitchFamily="18" charset="2"/>
                <a:ea typeface="微软雅黑" panose="020B0503020204020204" pitchFamily="34" charset="-122"/>
                <a:cs typeface="Times New Roman" pitchFamily="18" charset="0"/>
              </a:rPr>
              <a:t>j</a:t>
            </a:r>
            <a:r>
              <a:rPr lang="zh-CN" altLang="en-US" sz="2667" i="1" dirty="0">
                <a:latin typeface="Symbol" panose="05050102010706020507" pitchFamily="18" charset="2"/>
                <a:ea typeface="微软雅黑" panose="020B0503020204020204" pitchFamily="34" charset="-122"/>
                <a:cs typeface="Times New Roman" pitchFamily="18" charset="0"/>
              </a:rPr>
              <a:t> </a:t>
            </a:r>
            <a:endParaRPr lang="zh-CN" altLang="en-US" sz="2667" dirty="0">
              <a:latin typeface="Symbol" panose="05050102010706020507" pitchFamily="18" charset="2"/>
              <a:ea typeface="微软雅黑" panose="020B0503020204020204" pitchFamily="34" charset="-122"/>
            </a:endParaRPr>
          </a:p>
        </p:txBody>
      </p:sp>
      <p:sp>
        <p:nvSpPr>
          <p:cNvPr id="58" name="圆角矩形 57"/>
          <p:cNvSpPr/>
          <p:nvPr/>
        </p:nvSpPr>
        <p:spPr>
          <a:xfrm>
            <a:off x="7033248" y="5733256"/>
            <a:ext cx="2028113" cy="864096"/>
          </a:xfrm>
          <a:prstGeom prst="roundRect">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7">
              <a:solidFill>
                <a:schemeClr val="tx1"/>
              </a:solidFill>
              <a:latin typeface="微软雅黑" panose="020B0503020204020204" pitchFamily="34" charset="-122"/>
              <a:ea typeface="微软雅黑" panose="020B0503020204020204" pitchFamily="34" charset="-122"/>
            </a:endParaRPr>
          </a:p>
        </p:txBody>
      </p:sp>
      <p:sp>
        <p:nvSpPr>
          <p:cNvPr id="3" name="圆角矩形 2"/>
          <p:cNvSpPr/>
          <p:nvPr/>
        </p:nvSpPr>
        <p:spPr>
          <a:xfrm>
            <a:off x="4655840" y="5733256"/>
            <a:ext cx="1632181" cy="864096"/>
          </a:xfrm>
          <a:prstGeom prst="roundRect">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7">
              <a:solidFill>
                <a:schemeClr val="tx1"/>
              </a:solidFill>
              <a:latin typeface="微软雅黑" panose="020B0503020204020204" pitchFamily="34" charset="-122"/>
              <a:ea typeface="微软雅黑" panose="020B0503020204020204" pitchFamily="34" charset="-122"/>
            </a:endParaRPr>
          </a:p>
        </p:txBody>
      </p:sp>
      <p:sp>
        <p:nvSpPr>
          <p:cNvPr id="7176" name="TextBox 3"/>
          <p:cNvSpPr txBox="1">
            <a:spLocks noChangeArrowheads="1"/>
          </p:cNvSpPr>
          <p:nvPr/>
        </p:nvSpPr>
        <p:spPr bwMode="auto">
          <a:xfrm>
            <a:off x="2340365" y="1574173"/>
            <a:ext cx="8454004" cy="584712"/>
          </a:xfrm>
          <a:prstGeom prst="rect">
            <a:avLst/>
          </a:prstGeom>
          <a:noFill/>
          <a:ln w="9525">
            <a:noFill/>
            <a:miter lim="800000"/>
            <a:headEnd/>
            <a:tailEnd/>
          </a:ln>
        </p:spPr>
        <p:txBody>
          <a:bodyPr wrap="square">
            <a:spAutoFit/>
          </a:bodyPr>
          <a:lstStyle/>
          <a:p>
            <a:pPr>
              <a:lnSpc>
                <a:spcPct val="150000"/>
              </a:lnSpc>
            </a:pPr>
            <a:r>
              <a:rPr lang="en-US" altLang="zh-CN" sz="2133" b="1" dirty="0">
                <a:latin typeface="微软雅黑" panose="020B0503020204020204" pitchFamily="34" charset="-122"/>
                <a:ea typeface="微软雅黑" panose="020B0503020204020204" pitchFamily="34" charset="-122"/>
                <a:cs typeface="仿宋"/>
              </a:rPr>
              <a:t>1. </a:t>
            </a:r>
            <a:r>
              <a:rPr lang="zh-CN" altLang="en-US" sz="2133" b="1" dirty="0">
                <a:latin typeface="Book Antiqua" panose="02040602050305030304" pitchFamily="18" charset="0"/>
                <a:ea typeface="微软雅黑" panose="020B0503020204020204" pitchFamily="34" charset="-122"/>
                <a:cs typeface="仿宋"/>
              </a:rPr>
              <a:t>全反力的方向始终与相对运动方向成钝角，即</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12</a:t>
            </a:r>
            <a:r>
              <a:rPr lang="zh-CN" altLang="en-US" sz="2133" b="1" dirty="0">
                <a:latin typeface="Book Antiqua" panose="02040602050305030304" pitchFamily="18" charset="0"/>
                <a:ea typeface="微软雅黑" panose="020B0503020204020204" pitchFamily="34" charset="-122"/>
                <a:cs typeface="仿宋"/>
              </a:rPr>
              <a:t>与</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v</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12 </a:t>
            </a:r>
            <a:r>
              <a:rPr lang="zh-CN" altLang="en-US" sz="2133" b="1" dirty="0">
                <a:latin typeface="Book Antiqua" panose="02040602050305030304" pitchFamily="18" charset="0"/>
                <a:ea typeface="微软雅黑" panose="020B0503020204020204" pitchFamily="34" charset="-122"/>
                <a:cs typeface="仿宋"/>
              </a:rPr>
              <a:t>的夹角为</a:t>
            </a:r>
            <a:endParaRPr lang="zh-CN" altLang="en-US" sz="2133" dirty="0">
              <a:latin typeface="Book Antiqua" panose="02040602050305030304" pitchFamily="18" charset="0"/>
              <a:ea typeface="微软雅黑" panose="020B0503020204020204" pitchFamily="34" charset="-122"/>
              <a:cs typeface="仿宋"/>
            </a:endParaRPr>
          </a:p>
        </p:txBody>
      </p:sp>
      <p:sp>
        <p:nvSpPr>
          <p:cNvPr id="12" name="标题 1"/>
          <p:cNvSpPr txBox="1">
            <a:spLocks/>
          </p:cNvSpPr>
          <p:nvPr/>
        </p:nvSpPr>
        <p:spPr>
          <a:xfrm>
            <a:off x="517578" y="963986"/>
            <a:ext cx="95504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总结</a:t>
            </a:r>
          </a:p>
        </p:txBody>
      </p:sp>
      <p:sp>
        <p:nvSpPr>
          <p:cNvPr id="15" name="椭圆 14"/>
          <p:cNvSpPr/>
          <p:nvPr/>
        </p:nvSpPr>
        <p:spPr>
          <a:xfrm>
            <a:off x="9848653" y="3832360"/>
            <a:ext cx="94860" cy="83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7" b="1">
              <a:solidFill>
                <a:schemeClr val="tx1"/>
              </a:solidFill>
              <a:latin typeface="Symbol" panose="05050102010706020507" pitchFamily="18" charset="2"/>
              <a:ea typeface="微软雅黑" panose="020B0503020204020204" pitchFamily="34" charset="-122"/>
            </a:endParaRPr>
          </a:p>
        </p:txBody>
      </p:sp>
      <p:cxnSp>
        <p:nvCxnSpPr>
          <p:cNvPr id="16" name="直接箭头连接符 15"/>
          <p:cNvCxnSpPr/>
          <p:nvPr/>
        </p:nvCxnSpPr>
        <p:spPr>
          <a:xfrm>
            <a:off x="9898327" y="3874320"/>
            <a:ext cx="488877" cy="0"/>
          </a:xfrm>
          <a:prstGeom prst="straightConnector1">
            <a:avLst/>
          </a:prstGeom>
          <a:ln w="158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269419" y="3497197"/>
            <a:ext cx="1248139" cy="72780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7" b="1">
              <a:solidFill>
                <a:schemeClr val="tx1"/>
              </a:solidFill>
              <a:latin typeface="Symbol" panose="05050102010706020507" pitchFamily="18" charset="2"/>
              <a:ea typeface="微软雅黑" panose="020B0503020204020204" pitchFamily="34" charset="-122"/>
            </a:endParaRPr>
          </a:p>
        </p:txBody>
      </p:sp>
      <p:cxnSp>
        <p:nvCxnSpPr>
          <p:cNvPr id="18" name="直接箭头连接符 17"/>
          <p:cNvCxnSpPr/>
          <p:nvPr/>
        </p:nvCxnSpPr>
        <p:spPr>
          <a:xfrm>
            <a:off x="9903145" y="3873565"/>
            <a:ext cx="459352" cy="745240"/>
          </a:xfrm>
          <a:prstGeom prst="straightConnector1">
            <a:avLst/>
          </a:prstGeom>
          <a:ln w="254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9890441" y="3873566"/>
            <a:ext cx="0" cy="787135"/>
          </a:xfrm>
          <a:prstGeom prst="straightConnector1">
            <a:avLst/>
          </a:prstGeom>
          <a:ln w="15875">
            <a:solidFill>
              <a:srgbClr val="C0000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9880407" y="3045223"/>
            <a:ext cx="9173" cy="828343"/>
          </a:xfrm>
          <a:prstGeom prst="straightConnector1">
            <a:avLst/>
          </a:prstGeom>
          <a:ln w="1587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9397183" y="3064269"/>
            <a:ext cx="489227" cy="809299"/>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9397183" y="3873568"/>
            <a:ext cx="489227" cy="0"/>
          </a:xfrm>
          <a:prstGeom prst="straightConnector1">
            <a:avLst/>
          </a:prstGeom>
          <a:ln w="1587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10416478" y="3205491"/>
            <a:ext cx="778223" cy="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4" name="任意多边形 23"/>
          <p:cNvSpPr/>
          <p:nvPr/>
        </p:nvSpPr>
        <p:spPr>
          <a:xfrm>
            <a:off x="9648734" y="3372517"/>
            <a:ext cx="231775" cy="73457"/>
          </a:xfrm>
          <a:custGeom>
            <a:avLst/>
            <a:gdLst>
              <a:gd name="connsiteX0" fmla="*/ 0 w 173831"/>
              <a:gd name="connsiteY0" fmla="*/ 55093 h 55093"/>
              <a:gd name="connsiteX1" fmla="*/ 73819 w 173831"/>
              <a:gd name="connsiteY1" fmla="*/ 2706 h 55093"/>
              <a:gd name="connsiteX2" fmla="*/ 173831 w 173831"/>
              <a:gd name="connsiteY2" fmla="*/ 12231 h 55093"/>
            </a:gdLst>
            <a:ahLst/>
            <a:cxnLst>
              <a:cxn ang="0">
                <a:pos x="connsiteX0" y="connsiteY0"/>
              </a:cxn>
              <a:cxn ang="0">
                <a:pos x="connsiteX1" y="connsiteY1"/>
              </a:cxn>
              <a:cxn ang="0">
                <a:pos x="connsiteX2" y="connsiteY2"/>
              </a:cxn>
            </a:cxnLst>
            <a:rect l="l" t="t" r="r" b="b"/>
            <a:pathLst>
              <a:path w="173831" h="55093">
                <a:moveTo>
                  <a:pt x="0" y="55093"/>
                </a:moveTo>
                <a:cubicBezTo>
                  <a:pt x="22423" y="32471"/>
                  <a:pt x="44847" y="9850"/>
                  <a:pt x="73819" y="2706"/>
                </a:cubicBezTo>
                <a:cubicBezTo>
                  <a:pt x="102791" y="-4438"/>
                  <a:pt x="138311" y="3896"/>
                  <a:pt x="173831" y="12231"/>
                </a:cubicBezTo>
              </a:path>
            </a:pathLst>
          </a:cu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7" b="1">
              <a:solidFill>
                <a:schemeClr val="tx1"/>
              </a:solidFill>
              <a:latin typeface="Symbol" panose="05050102010706020507" pitchFamily="18" charset="2"/>
              <a:ea typeface="微软雅黑" panose="020B0503020204020204" pitchFamily="34" charset="-122"/>
            </a:endParaRPr>
          </a:p>
        </p:txBody>
      </p:sp>
      <p:sp>
        <p:nvSpPr>
          <p:cNvPr id="25" name="任意多边形 24"/>
          <p:cNvSpPr/>
          <p:nvPr/>
        </p:nvSpPr>
        <p:spPr>
          <a:xfrm>
            <a:off x="10007019" y="3875658"/>
            <a:ext cx="60959" cy="206375"/>
          </a:xfrm>
          <a:custGeom>
            <a:avLst/>
            <a:gdLst>
              <a:gd name="connsiteX0" fmla="*/ 26193 w 48639"/>
              <a:gd name="connsiteY0" fmla="*/ 0 h 154781"/>
              <a:gd name="connsiteX1" fmla="*/ 47625 w 48639"/>
              <a:gd name="connsiteY1" fmla="*/ 50006 h 154781"/>
              <a:gd name="connsiteX2" fmla="*/ 40481 w 48639"/>
              <a:gd name="connsiteY2" fmla="*/ 107156 h 154781"/>
              <a:gd name="connsiteX3" fmla="*/ 0 w 48639"/>
              <a:gd name="connsiteY3" fmla="*/ 154781 h 154781"/>
            </a:gdLst>
            <a:ahLst/>
            <a:cxnLst>
              <a:cxn ang="0">
                <a:pos x="connsiteX0" y="connsiteY0"/>
              </a:cxn>
              <a:cxn ang="0">
                <a:pos x="connsiteX1" y="connsiteY1"/>
              </a:cxn>
              <a:cxn ang="0">
                <a:pos x="connsiteX2" y="connsiteY2"/>
              </a:cxn>
              <a:cxn ang="0">
                <a:pos x="connsiteX3" y="connsiteY3"/>
              </a:cxn>
            </a:cxnLst>
            <a:rect l="l" t="t" r="r" b="b"/>
            <a:pathLst>
              <a:path w="48639" h="154781">
                <a:moveTo>
                  <a:pt x="26193" y="0"/>
                </a:moveTo>
                <a:cubicBezTo>
                  <a:pt x="35718" y="16073"/>
                  <a:pt x="45244" y="32147"/>
                  <a:pt x="47625" y="50006"/>
                </a:cubicBezTo>
                <a:cubicBezTo>
                  <a:pt x="50006" y="67865"/>
                  <a:pt x="48418" y="89694"/>
                  <a:pt x="40481" y="107156"/>
                </a:cubicBezTo>
                <a:cubicBezTo>
                  <a:pt x="32544" y="124618"/>
                  <a:pt x="16272" y="139699"/>
                  <a:pt x="0" y="154781"/>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7" b="1">
              <a:solidFill>
                <a:schemeClr val="tx1"/>
              </a:solidFill>
              <a:latin typeface="Symbol" panose="05050102010706020507" pitchFamily="18" charset="2"/>
              <a:ea typeface="微软雅黑" panose="020B0503020204020204" pitchFamily="34" charset="-122"/>
            </a:endParaRPr>
          </a:p>
        </p:txBody>
      </p:sp>
      <p:sp>
        <p:nvSpPr>
          <p:cNvPr id="26" name="矩形 25"/>
          <p:cNvSpPr/>
          <p:nvPr/>
        </p:nvSpPr>
        <p:spPr>
          <a:xfrm>
            <a:off x="9505723" y="2941637"/>
            <a:ext cx="349776" cy="420564"/>
          </a:xfrm>
          <a:prstGeom prst="rect">
            <a:avLst/>
          </a:prstGeom>
        </p:spPr>
        <p:txBody>
          <a:bodyPr wrap="none">
            <a:spAutoFit/>
          </a:bodyPr>
          <a:lstStyle/>
          <a:p>
            <a:r>
              <a:rPr lang="en-US" altLang="zh-CN" sz="2133" i="1" dirty="0">
                <a:latin typeface="Symbol" panose="05050102010706020507" pitchFamily="18" charset="2"/>
                <a:ea typeface="微软雅黑" panose="020B0503020204020204" pitchFamily="34" charset="-122"/>
                <a:cs typeface="仿宋"/>
              </a:rPr>
              <a:t>j</a:t>
            </a:r>
            <a:endParaRPr lang="zh-CN" altLang="en-US" sz="2133" dirty="0">
              <a:latin typeface="Symbol" panose="05050102010706020507" pitchFamily="18" charset="2"/>
              <a:ea typeface="微软雅黑" panose="020B0503020204020204" pitchFamily="34" charset="-122"/>
            </a:endParaRPr>
          </a:p>
        </p:txBody>
      </p:sp>
      <p:sp>
        <p:nvSpPr>
          <p:cNvPr id="27" name="矩形 26"/>
          <p:cNvSpPr/>
          <p:nvPr/>
        </p:nvSpPr>
        <p:spPr>
          <a:xfrm>
            <a:off x="9966060" y="3775628"/>
            <a:ext cx="357790" cy="420564"/>
          </a:xfrm>
          <a:prstGeom prst="rect">
            <a:avLst/>
          </a:prstGeom>
        </p:spPr>
        <p:txBody>
          <a:bodyPr wrap="none">
            <a:spAutoFit/>
          </a:bodyPr>
          <a:lstStyle/>
          <a:p>
            <a:r>
              <a:rPr lang="en-US" altLang="zh-CN" sz="2133" i="1" dirty="0">
                <a:latin typeface="Symbol" panose="05050102010706020507" pitchFamily="18" charset="2"/>
                <a:ea typeface="微软雅黑" panose="020B0503020204020204" pitchFamily="34" charset="-122"/>
                <a:cs typeface="仿宋"/>
              </a:rPr>
              <a:t>a</a:t>
            </a:r>
            <a:endParaRPr lang="zh-CN" altLang="en-US" sz="2133" dirty="0">
              <a:latin typeface="Symbol" panose="05050102010706020507" pitchFamily="18" charset="2"/>
              <a:ea typeface="微软雅黑" panose="020B0503020204020204" pitchFamily="34" charset="-122"/>
            </a:endParaRPr>
          </a:p>
        </p:txBody>
      </p:sp>
      <p:sp>
        <p:nvSpPr>
          <p:cNvPr id="28" name="矩形 27"/>
          <p:cNvSpPr/>
          <p:nvPr/>
        </p:nvSpPr>
        <p:spPr>
          <a:xfrm>
            <a:off x="8903628" y="2623815"/>
            <a:ext cx="564578"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itchFamily="18" charset="0"/>
              </a:rPr>
              <a:t>21</a:t>
            </a:r>
            <a:endParaRPr lang="zh-CN" altLang="en-US" sz="2133" b="1" dirty="0">
              <a:latin typeface="Book Antiqua" panose="02040602050305030304" pitchFamily="18" charset="0"/>
              <a:ea typeface="微软雅黑" panose="020B0503020204020204" pitchFamily="34" charset="-122"/>
            </a:endParaRPr>
          </a:p>
        </p:txBody>
      </p:sp>
      <p:sp>
        <p:nvSpPr>
          <p:cNvPr id="29" name="矩形 28"/>
          <p:cNvSpPr/>
          <p:nvPr/>
        </p:nvSpPr>
        <p:spPr>
          <a:xfrm>
            <a:off x="9828363" y="2643419"/>
            <a:ext cx="580608"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itchFamily="18" charset="0"/>
              </a:rPr>
              <a:t>N</a:t>
            </a:r>
            <a:r>
              <a:rPr lang="en-US" altLang="zh-CN" sz="2133" b="1" baseline="-25000" dirty="0">
                <a:latin typeface="Book Antiqua" panose="02040602050305030304" pitchFamily="18" charset="0"/>
                <a:ea typeface="微软雅黑" panose="020B0503020204020204" pitchFamily="34" charset="-122"/>
                <a:cs typeface="Times New Roman" pitchFamily="18" charset="0"/>
              </a:rPr>
              <a:t>21</a:t>
            </a:r>
            <a:endParaRPr lang="zh-CN" altLang="en-US" sz="2133" b="1" dirty="0">
              <a:latin typeface="Book Antiqua" panose="02040602050305030304" pitchFamily="18" charset="0"/>
              <a:ea typeface="微软雅黑" panose="020B0503020204020204" pitchFamily="34" charset="-122"/>
            </a:endParaRPr>
          </a:p>
        </p:txBody>
      </p:sp>
      <p:sp>
        <p:nvSpPr>
          <p:cNvPr id="30" name="矩形 29"/>
          <p:cNvSpPr/>
          <p:nvPr/>
        </p:nvSpPr>
        <p:spPr>
          <a:xfrm>
            <a:off x="8707255" y="3653020"/>
            <a:ext cx="519694"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itchFamily="18" charset="0"/>
              </a:rPr>
              <a:t>F</a:t>
            </a:r>
            <a:r>
              <a:rPr lang="en-US" altLang="zh-CN" sz="2133" b="1" baseline="-25000" dirty="0">
                <a:latin typeface="Symbol" panose="05050102010706020507" pitchFamily="18" charset="2"/>
                <a:ea typeface="微软雅黑" panose="020B0503020204020204" pitchFamily="34" charset="-122"/>
                <a:cs typeface="Times New Roman" pitchFamily="18" charset="0"/>
              </a:rPr>
              <a:t>21</a:t>
            </a:r>
            <a:endParaRPr lang="zh-CN" altLang="en-US" sz="2133" b="1" dirty="0">
              <a:latin typeface="Symbol" panose="05050102010706020507" pitchFamily="18" charset="2"/>
              <a:ea typeface="微软雅黑" panose="020B0503020204020204" pitchFamily="34" charset="-122"/>
            </a:endParaRPr>
          </a:p>
        </p:txBody>
      </p:sp>
      <p:sp>
        <p:nvSpPr>
          <p:cNvPr id="31" name="矩形 30"/>
          <p:cNvSpPr/>
          <p:nvPr/>
        </p:nvSpPr>
        <p:spPr>
          <a:xfrm>
            <a:off x="10395344" y="4580417"/>
            <a:ext cx="351378"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itchFamily="18" charset="0"/>
              </a:rPr>
              <a:t>T</a:t>
            </a:r>
            <a:endParaRPr lang="zh-CN" altLang="en-US" sz="2133" b="1" dirty="0">
              <a:latin typeface="Book Antiqua" panose="02040602050305030304" pitchFamily="18" charset="0"/>
              <a:ea typeface="微软雅黑" panose="020B0503020204020204" pitchFamily="34" charset="-122"/>
            </a:endParaRPr>
          </a:p>
        </p:txBody>
      </p:sp>
      <p:sp>
        <p:nvSpPr>
          <p:cNvPr id="32" name="矩形 31"/>
          <p:cNvSpPr/>
          <p:nvPr/>
        </p:nvSpPr>
        <p:spPr>
          <a:xfrm>
            <a:off x="9505723" y="4642503"/>
            <a:ext cx="412292"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itchFamily="18" charset="0"/>
              </a:rPr>
              <a:t>Q</a:t>
            </a:r>
            <a:endParaRPr lang="zh-CN" altLang="en-US" sz="2133" b="1" dirty="0">
              <a:latin typeface="Book Antiqua" panose="02040602050305030304" pitchFamily="18" charset="0"/>
              <a:ea typeface="微软雅黑" panose="020B0503020204020204" pitchFamily="34" charset="-122"/>
            </a:endParaRPr>
          </a:p>
        </p:txBody>
      </p:sp>
      <p:sp>
        <p:nvSpPr>
          <p:cNvPr id="33" name="矩形 32"/>
          <p:cNvSpPr/>
          <p:nvPr/>
        </p:nvSpPr>
        <p:spPr>
          <a:xfrm>
            <a:off x="10464346" y="3513185"/>
            <a:ext cx="367408"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itchFamily="18" charset="0"/>
              </a:rPr>
              <a:t>P</a:t>
            </a:r>
            <a:endParaRPr lang="zh-CN" altLang="en-US" sz="2133" b="1" dirty="0">
              <a:latin typeface="Book Antiqua" panose="02040602050305030304" pitchFamily="18" charset="0"/>
              <a:ea typeface="微软雅黑" panose="020B0503020204020204" pitchFamily="34" charset="-122"/>
            </a:endParaRPr>
          </a:p>
        </p:txBody>
      </p:sp>
      <p:sp>
        <p:nvSpPr>
          <p:cNvPr id="34" name="矩形 33"/>
          <p:cNvSpPr/>
          <p:nvPr/>
        </p:nvSpPr>
        <p:spPr>
          <a:xfrm>
            <a:off x="10613568" y="2699111"/>
            <a:ext cx="519694"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itchFamily="18" charset="0"/>
              </a:rPr>
              <a:t>v</a:t>
            </a:r>
            <a:r>
              <a:rPr lang="en-US" altLang="zh-CN" sz="2133" b="1" baseline="-25000" dirty="0">
                <a:latin typeface="Symbol" panose="05050102010706020507" pitchFamily="18" charset="2"/>
                <a:ea typeface="微软雅黑" panose="020B0503020204020204" pitchFamily="34" charset="-122"/>
                <a:cs typeface="Times New Roman" pitchFamily="18" charset="0"/>
              </a:rPr>
              <a:t>12</a:t>
            </a:r>
            <a:endParaRPr lang="zh-CN" altLang="en-US" sz="2133" b="1" dirty="0">
              <a:latin typeface="Symbol" panose="05050102010706020507" pitchFamily="18" charset="2"/>
              <a:ea typeface="微软雅黑" panose="020B0503020204020204" pitchFamily="34" charset="-122"/>
            </a:endParaRPr>
          </a:p>
        </p:txBody>
      </p:sp>
      <p:sp>
        <p:nvSpPr>
          <p:cNvPr id="35" name="矩形 34"/>
          <p:cNvSpPr/>
          <p:nvPr/>
        </p:nvSpPr>
        <p:spPr>
          <a:xfrm>
            <a:off x="10017356" y="3414471"/>
            <a:ext cx="320922" cy="420564"/>
          </a:xfrm>
          <a:prstGeom prst="rect">
            <a:avLst/>
          </a:prstGeom>
        </p:spPr>
        <p:txBody>
          <a:bodyPr wrap="none">
            <a:spAutoFit/>
          </a:bodyPr>
          <a:lstStyle/>
          <a:p>
            <a:r>
              <a:rPr lang="en-US" altLang="zh-CN" sz="2133" b="1" dirty="0">
                <a:latin typeface="Symbol" panose="05050102010706020507" pitchFamily="18" charset="2"/>
                <a:ea typeface="微软雅黑" panose="020B0503020204020204" pitchFamily="34" charset="-122"/>
                <a:cs typeface="Times New Roman" pitchFamily="18" charset="0"/>
              </a:rPr>
              <a:t>1</a:t>
            </a:r>
            <a:endParaRPr lang="zh-CN" altLang="en-US" sz="2133" b="1" dirty="0">
              <a:latin typeface="Symbol" panose="05050102010706020507" pitchFamily="18" charset="2"/>
              <a:ea typeface="微软雅黑" panose="020B0503020204020204" pitchFamily="34" charset="-122"/>
            </a:endParaRPr>
          </a:p>
        </p:txBody>
      </p:sp>
      <p:cxnSp>
        <p:nvCxnSpPr>
          <p:cNvPr id="36" name="直接连接符 35"/>
          <p:cNvCxnSpPr/>
          <p:nvPr/>
        </p:nvCxnSpPr>
        <p:spPr>
          <a:xfrm flipV="1">
            <a:off x="9919405" y="4225000"/>
            <a:ext cx="886184" cy="11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400000">
            <a:off x="9824155" y="4236968"/>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9919405" y="4236968"/>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a:off x="9654149" y="4179027"/>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400000">
            <a:off x="9749400" y="4179027"/>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9844651" y="4179027"/>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9061361" y="4234852"/>
            <a:ext cx="858043" cy="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9443151" y="42348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a:off x="9538401" y="42348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9633652" y="42348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9728903" y="42348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a:off x="9824153" y="423485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269419" y="4261608"/>
            <a:ext cx="320922" cy="420564"/>
          </a:xfrm>
          <a:prstGeom prst="rect">
            <a:avLst/>
          </a:prstGeom>
        </p:spPr>
        <p:txBody>
          <a:bodyPr wrap="none">
            <a:spAutoFit/>
          </a:bodyPr>
          <a:lstStyle/>
          <a:p>
            <a:r>
              <a:rPr lang="en-US" altLang="zh-CN" sz="2133" b="1" dirty="0">
                <a:latin typeface="Symbol" panose="05050102010706020507" pitchFamily="18" charset="2"/>
                <a:ea typeface="微软雅黑" panose="020B0503020204020204" pitchFamily="34" charset="-122"/>
                <a:cs typeface="Times New Roman" pitchFamily="18" charset="0"/>
              </a:rPr>
              <a:t>2</a:t>
            </a:r>
            <a:endParaRPr lang="zh-CN" altLang="en-US" sz="2133" b="1" dirty="0">
              <a:latin typeface="Symbol" panose="05050102010706020507" pitchFamily="18" charset="2"/>
              <a:ea typeface="微软雅黑" panose="020B0503020204020204" pitchFamily="34" charset="-122"/>
            </a:endParaRPr>
          </a:p>
        </p:txBody>
      </p:sp>
      <p:sp>
        <p:nvSpPr>
          <p:cNvPr id="49" name="任意多边形 48"/>
          <p:cNvSpPr/>
          <p:nvPr/>
        </p:nvSpPr>
        <p:spPr>
          <a:xfrm>
            <a:off x="9885594" y="4105730"/>
            <a:ext cx="142269" cy="60959"/>
          </a:xfrm>
          <a:custGeom>
            <a:avLst/>
            <a:gdLst>
              <a:gd name="connsiteX0" fmla="*/ 0 w 177800"/>
              <a:gd name="connsiteY0" fmla="*/ 60325 h 67238"/>
              <a:gd name="connsiteX1" fmla="*/ 57150 w 177800"/>
              <a:gd name="connsiteY1" fmla="*/ 66675 h 67238"/>
              <a:gd name="connsiteX2" fmla="*/ 133350 w 177800"/>
              <a:gd name="connsiteY2" fmla="*/ 47625 h 67238"/>
              <a:gd name="connsiteX3" fmla="*/ 177800 w 177800"/>
              <a:gd name="connsiteY3" fmla="*/ 0 h 67238"/>
            </a:gdLst>
            <a:ahLst/>
            <a:cxnLst>
              <a:cxn ang="0">
                <a:pos x="connsiteX0" y="connsiteY0"/>
              </a:cxn>
              <a:cxn ang="0">
                <a:pos x="connsiteX1" y="connsiteY1"/>
              </a:cxn>
              <a:cxn ang="0">
                <a:pos x="connsiteX2" y="connsiteY2"/>
              </a:cxn>
              <a:cxn ang="0">
                <a:pos x="connsiteX3" y="connsiteY3"/>
              </a:cxn>
            </a:cxnLst>
            <a:rect l="l" t="t" r="r" b="b"/>
            <a:pathLst>
              <a:path w="177800" h="67238">
                <a:moveTo>
                  <a:pt x="0" y="60325"/>
                </a:moveTo>
                <a:cubicBezTo>
                  <a:pt x="17462" y="64558"/>
                  <a:pt x="34925" y="68792"/>
                  <a:pt x="57150" y="66675"/>
                </a:cubicBezTo>
                <a:cubicBezTo>
                  <a:pt x="79375" y="64558"/>
                  <a:pt x="113242" y="58737"/>
                  <a:pt x="133350" y="47625"/>
                </a:cubicBezTo>
                <a:cubicBezTo>
                  <a:pt x="153458" y="36513"/>
                  <a:pt x="165629" y="18256"/>
                  <a:pt x="177800" y="0"/>
                </a:cubicBezTo>
              </a:path>
            </a:pathLst>
          </a:cu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7" b="1">
              <a:solidFill>
                <a:schemeClr val="tx1"/>
              </a:solidFill>
              <a:latin typeface="Symbol" panose="05050102010706020507" pitchFamily="18" charset="2"/>
              <a:ea typeface="微软雅黑" panose="020B0503020204020204" pitchFamily="34" charset="-122"/>
            </a:endParaRPr>
          </a:p>
        </p:txBody>
      </p:sp>
      <p:sp>
        <p:nvSpPr>
          <p:cNvPr id="50" name="TextBox 11"/>
          <p:cNvSpPr txBox="1">
            <a:spLocks noChangeArrowheads="1"/>
          </p:cNvSpPr>
          <p:nvPr/>
        </p:nvSpPr>
        <p:spPr bwMode="auto">
          <a:xfrm>
            <a:off x="9671931" y="4074882"/>
            <a:ext cx="178892" cy="252377"/>
          </a:xfrm>
          <a:prstGeom prst="rect">
            <a:avLst/>
          </a:prstGeom>
          <a:solidFill>
            <a:schemeClr val="bg1"/>
          </a:solidFill>
          <a:ln w="9525">
            <a:noFill/>
            <a:miter lim="800000"/>
            <a:headEnd/>
            <a:tailEnd/>
          </a:ln>
        </p:spPr>
        <p:txBody>
          <a:bodyPr wrap="square">
            <a:spAutoFit/>
          </a:bodyPr>
          <a:lstStyle/>
          <a:p>
            <a:pPr>
              <a:lnSpc>
                <a:spcPct val="130000"/>
              </a:lnSpc>
            </a:pPr>
            <a:endParaRPr lang="zh-CN" altLang="en-US" sz="800" b="1" dirty="0">
              <a:latin typeface="Symbol" panose="05050102010706020507" pitchFamily="18" charset="2"/>
              <a:ea typeface="微软雅黑" panose="020B0503020204020204" pitchFamily="34" charset="-122"/>
              <a:cs typeface="仿宋"/>
            </a:endParaRPr>
          </a:p>
        </p:txBody>
      </p:sp>
      <p:sp>
        <p:nvSpPr>
          <p:cNvPr id="51" name="矩形 50"/>
          <p:cNvSpPr/>
          <p:nvPr/>
        </p:nvSpPr>
        <p:spPr>
          <a:xfrm>
            <a:off x="9569317" y="3964591"/>
            <a:ext cx="296876" cy="420564"/>
          </a:xfrm>
          <a:prstGeom prst="rect">
            <a:avLst/>
          </a:prstGeom>
        </p:spPr>
        <p:txBody>
          <a:bodyPr wrap="none">
            <a:spAutoFit/>
          </a:bodyPr>
          <a:lstStyle/>
          <a:p>
            <a:r>
              <a:rPr lang="en-US" altLang="zh-CN" sz="2133" i="1" dirty="0">
                <a:latin typeface="Symbol" panose="05050102010706020507" pitchFamily="18" charset="2"/>
                <a:ea typeface="微软雅黑" panose="020B0503020204020204" pitchFamily="34" charset="-122"/>
                <a:cs typeface="仿宋"/>
              </a:rPr>
              <a:t>g</a:t>
            </a:r>
            <a:endParaRPr lang="zh-CN" altLang="en-US" sz="2133" dirty="0">
              <a:latin typeface="Symbol" panose="05050102010706020507" pitchFamily="18" charset="2"/>
              <a:ea typeface="微软雅黑" panose="020B0503020204020204" pitchFamily="34" charset="-122"/>
            </a:endParaRPr>
          </a:p>
        </p:txBody>
      </p:sp>
      <p:sp>
        <p:nvSpPr>
          <p:cNvPr id="52" name="TextBox 3"/>
          <p:cNvSpPr txBox="1">
            <a:spLocks noChangeArrowheads="1"/>
          </p:cNvSpPr>
          <p:nvPr/>
        </p:nvSpPr>
        <p:spPr bwMode="auto">
          <a:xfrm>
            <a:off x="2351584" y="3362283"/>
            <a:ext cx="6240693" cy="1077090"/>
          </a:xfrm>
          <a:prstGeom prst="rect">
            <a:avLst/>
          </a:prstGeom>
          <a:noFill/>
          <a:ln w="9525">
            <a:noFill/>
            <a:miter lim="800000"/>
            <a:headEnd/>
            <a:tailEnd/>
          </a:ln>
        </p:spPr>
        <p:txBody>
          <a:bodyPr wrap="square">
            <a:spAutoFit/>
          </a:bodyPr>
          <a:lstStyle/>
          <a:p>
            <a:pPr>
              <a:lnSpc>
                <a:spcPct val="150000"/>
              </a:lnSpc>
            </a:pPr>
            <a:r>
              <a:rPr lang="en-US" altLang="zh-CN" sz="2133" b="1" dirty="0">
                <a:latin typeface="微软雅黑" panose="020B0503020204020204" pitchFamily="34" charset="-122"/>
                <a:ea typeface="微软雅黑" panose="020B0503020204020204" pitchFamily="34" charset="-122"/>
                <a:cs typeface="仿宋"/>
              </a:rPr>
              <a:t>2</a:t>
            </a:r>
            <a:r>
              <a:rPr lang="en-US" altLang="zh-CN" sz="2133" b="1" dirty="0">
                <a:latin typeface="微软雅黑" panose="020B0503020204020204" pitchFamily="34" charset="-122"/>
                <a:ea typeface="微软雅黑" panose="020B0503020204020204" pitchFamily="34" charset="-122"/>
                <a:cs typeface="仿宋"/>
              </a:rPr>
              <a:t>. </a:t>
            </a:r>
            <a:r>
              <a:rPr lang="zh-CN" altLang="en-US" sz="2133" b="1" dirty="0">
                <a:latin typeface="微软雅黑" panose="020B0503020204020204" pitchFamily="34" charset="-122"/>
                <a:ea typeface="微软雅黑" panose="020B0503020204020204" pitchFamily="34" charset="-122"/>
                <a:cs typeface="仿宋"/>
              </a:rPr>
              <a:t>自锁条件：驱动力作用线落于摩擦角（圆锥）内，即</a:t>
            </a:r>
            <a:endParaRPr lang="zh-CN" altLang="en-US" sz="2133" dirty="0">
              <a:latin typeface="微软雅黑" panose="020B0503020204020204" pitchFamily="34" charset="-122"/>
              <a:ea typeface="微软雅黑" panose="020B0503020204020204" pitchFamily="34" charset="-122"/>
              <a:cs typeface="仿宋"/>
            </a:endParaRPr>
          </a:p>
        </p:txBody>
      </p:sp>
      <p:sp>
        <p:nvSpPr>
          <p:cNvPr id="54" name="矩形 53"/>
          <p:cNvSpPr/>
          <p:nvPr/>
        </p:nvSpPr>
        <p:spPr>
          <a:xfrm>
            <a:off x="4874983" y="2593553"/>
            <a:ext cx="1290738" cy="461665"/>
          </a:xfrm>
          <a:prstGeom prst="rect">
            <a:avLst/>
          </a:prstGeom>
          <a:solidFill>
            <a:srgbClr val="92D050">
              <a:alpha val="50000"/>
            </a:srgbClr>
          </a:solidFill>
          <a:ln w="12700">
            <a:solidFill>
              <a:schemeClr val="tx1"/>
            </a:solidFill>
          </a:ln>
        </p:spPr>
        <p:txBody>
          <a:bodyPr wrap="none">
            <a:spAutoFit/>
          </a:bodyPr>
          <a:lstStyle/>
          <a:p>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a:latin typeface="Book Antiqua" panose="02040602050305030304" pitchFamily="18" charset="0"/>
                <a:ea typeface="微软雅黑" panose="020B0503020204020204" pitchFamily="34" charset="-122"/>
                <a:cs typeface="Times New Roman" pitchFamily="18" charset="0"/>
              </a:rPr>
              <a:t>90°</a:t>
            </a: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i="1" dirty="0">
                <a:latin typeface="Symbol" panose="05050102010706020507" pitchFamily="18" charset="2"/>
                <a:ea typeface="微软雅黑" panose="020B0503020204020204" pitchFamily="34" charset="-122"/>
                <a:cs typeface="Times New Roman" pitchFamily="18" charset="0"/>
              </a:rPr>
              <a:t>j</a:t>
            </a:r>
            <a:r>
              <a:rPr lang="zh-CN" altLang="en-US" sz="2400" i="1" dirty="0">
                <a:latin typeface="Symbol" panose="05050102010706020507" pitchFamily="18" charset="2"/>
                <a:ea typeface="微软雅黑" panose="020B0503020204020204" pitchFamily="34" charset="-122"/>
                <a:cs typeface="Times New Roman" pitchFamily="18" charset="0"/>
              </a:rPr>
              <a:t> </a:t>
            </a:r>
            <a:endParaRPr lang="zh-CN" altLang="en-US" sz="2400" dirty="0">
              <a:latin typeface="Symbol" panose="05050102010706020507" pitchFamily="18" charset="2"/>
              <a:ea typeface="微软雅黑" panose="020B0503020204020204" pitchFamily="34" charset="-122"/>
            </a:endParaRPr>
          </a:p>
        </p:txBody>
      </p:sp>
      <p:sp>
        <p:nvSpPr>
          <p:cNvPr id="55" name="TextBox 3"/>
          <p:cNvSpPr txBox="1">
            <a:spLocks noChangeArrowheads="1"/>
          </p:cNvSpPr>
          <p:nvPr/>
        </p:nvSpPr>
        <p:spPr bwMode="auto">
          <a:xfrm>
            <a:off x="2351584" y="5031823"/>
            <a:ext cx="6240693" cy="584712"/>
          </a:xfrm>
          <a:prstGeom prst="rect">
            <a:avLst/>
          </a:prstGeom>
          <a:noFill/>
          <a:ln w="9525">
            <a:noFill/>
            <a:miter lim="800000"/>
            <a:headEnd/>
            <a:tailEnd/>
          </a:ln>
        </p:spPr>
        <p:txBody>
          <a:bodyPr wrap="square">
            <a:spAutoFit/>
          </a:bodyPr>
          <a:lstStyle/>
          <a:p>
            <a:pPr>
              <a:lnSpc>
                <a:spcPct val="150000"/>
              </a:lnSpc>
            </a:pPr>
            <a:r>
              <a:rPr lang="en-US" altLang="zh-CN" sz="2133" b="1" dirty="0">
                <a:latin typeface="微软雅黑" panose="020B0503020204020204" pitchFamily="34" charset="-122"/>
                <a:ea typeface="微软雅黑" panose="020B0503020204020204" pitchFamily="34" charset="-122"/>
                <a:cs typeface="仿宋"/>
              </a:rPr>
              <a:t>3. </a:t>
            </a:r>
            <a:r>
              <a:rPr lang="zh-CN" altLang="en-US" sz="2133" b="1" dirty="0">
                <a:latin typeface="Book Antiqua" panose="02040602050305030304" pitchFamily="18" charset="0"/>
                <a:ea typeface="微软雅黑" panose="020B0503020204020204" pitchFamily="34" charset="-122"/>
                <a:cs typeface="仿宋"/>
              </a:rPr>
              <a:t>当量摩擦系数</a:t>
            </a:r>
            <a:r>
              <a:rPr lang="en-US" altLang="zh-CN" sz="2133" b="1" i="1" dirty="0" err="1">
                <a:latin typeface="Book Antiqua" panose="02040602050305030304" pitchFamily="18" charset="0"/>
                <a:ea typeface="微软雅黑" panose="020B0503020204020204" pitchFamily="34" charset="-122"/>
                <a:cs typeface="Times New Roman" panose="02020603050405020304" pitchFamily="18" charset="0"/>
              </a:rPr>
              <a:t>f</a:t>
            </a:r>
            <a:r>
              <a:rPr lang="en-US" altLang="zh-CN" sz="2133" b="1" baseline="-25000" dirty="0" err="1">
                <a:latin typeface="Book Antiqua" panose="02040602050305030304" pitchFamily="18" charset="0"/>
                <a:ea typeface="微软雅黑" panose="020B0503020204020204" pitchFamily="34" charset="-122"/>
                <a:cs typeface="Times New Roman" panose="02020603050405020304" pitchFamily="18" charset="0"/>
              </a:rPr>
              <a:t>v</a:t>
            </a:r>
            <a:r>
              <a:rPr lang="en-US" altLang="zh-CN" sz="2133" b="1" i="1" baseline="-25000" dirty="0">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latin typeface="Book Antiqua" panose="02040602050305030304" pitchFamily="18" charset="0"/>
                <a:ea typeface="微软雅黑" panose="020B0503020204020204" pitchFamily="34" charset="-122"/>
                <a:cs typeface="仿宋"/>
              </a:rPr>
              <a:t>和当量摩擦角</a:t>
            </a:r>
            <a:r>
              <a:rPr lang="en-US" altLang="zh-CN" sz="2133" b="1" i="1" dirty="0" err="1">
                <a:latin typeface="Symbol" panose="05050102010706020507" pitchFamily="18" charset="2"/>
                <a:ea typeface="微软雅黑" panose="020B0503020204020204" pitchFamily="34" charset="-122"/>
                <a:cs typeface="Times New Roman" pitchFamily="18" charset="0"/>
              </a:rPr>
              <a:t>j</a:t>
            </a:r>
            <a:r>
              <a:rPr lang="en-US" altLang="zh-CN" sz="2133" b="1" baseline="-25000" dirty="0" err="1">
                <a:latin typeface="Book Antiqua" panose="02040602050305030304" pitchFamily="18" charset="0"/>
                <a:ea typeface="微软雅黑" panose="020B0503020204020204" pitchFamily="34" charset="-122"/>
                <a:cs typeface="Times New Roman" panose="02020603050405020304" pitchFamily="18" charset="0"/>
              </a:rPr>
              <a:t>v</a:t>
            </a:r>
            <a:r>
              <a:rPr lang="en-US" altLang="zh-CN" sz="2133" b="1" i="1" baseline="-25000" dirty="0">
                <a:latin typeface="Book Antiqua" panose="02040602050305030304" pitchFamily="18" charset="0"/>
                <a:ea typeface="微软雅黑" panose="020B0503020204020204" pitchFamily="34" charset="-122"/>
                <a:cs typeface="Times New Roman" panose="02020603050405020304" pitchFamily="18" charset="0"/>
              </a:rPr>
              <a:t> </a:t>
            </a:r>
            <a:endParaRPr lang="zh-CN" altLang="en-US" sz="2133" dirty="0">
              <a:latin typeface="Book Antiqua" panose="02040602050305030304" pitchFamily="18" charset="0"/>
              <a:ea typeface="微软雅黑" panose="020B0503020204020204" pitchFamily="34" charset="-122"/>
              <a:cs typeface="仿宋"/>
            </a:endParaRPr>
          </a:p>
        </p:txBody>
      </p:sp>
      <p:graphicFrame>
        <p:nvGraphicFramePr>
          <p:cNvPr id="2" name="对象 1"/>
          <p:cNvGraphicFramePr>
            <a:graphicFrameLocks noChangeAspect="1"/>
          </p:cNvGraphicFramePr>
          <p:nvPr>
            <p:extLst/>
          </p:nvPr>
        </p:nvGraphicFramePr>
        <p:xfrm>
          <a:off x="4785784" y="5829301"/>
          <a:ext cx="1403349" cy="632884"/>
        </p:xfrm>
        <a:graphic>
          <a:graphicData uri="http://schemas.openxmlformats.org/presentationml/2006/ole">
            <mc:AlternateContent xmlns:mc="http://schemas.openxmlformats.org/markup-compatibility/2006">
              <mc:Choice xmlns:v="urn:schemas-microsoft-com:vml" Requires="v">
                <p:oleObj spid="_x0000_s58380" name="Equation" r:id="rId3" imgW="698400" imgH="419040" progId="Equation.DSMT4">
                  <p:embed/>
                </p:oleObj>
              </mc:Choice>
              <mc:Fallback>
                <p:oleObj name="Equation" r:id="rId3" imgW="698400" imgH="419040" progId="Equation.DSMT4">
                  <p:embed/>
                  <p:pic>
                    <p:nvPicPr>
                      <p:cNvPr id="2" name="对象 1"/>
                      <p:cNvPicPr>
                        <a:picLocks noChangeAspect="1" noChangeArrowheads="1"/>
                      </p:cNvPicPr>
                      <p:nvPr/>
                    </p:nvPicPr>
                    <p:blipFill>
                      <a:blip r:embed="rId4"/>
                      <a:srcRect/>
                      <a:stretch>
                        <a:fillRect/>
                      </a:stretch>
                    </p:blipFill>
                    <p:spPr bwMode="auto">
                      <a:xfrm>
                        <a:off x="4785784" y="5829301"/>
                        <a:ext cx="1403349" cy="632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TextBox 11"/>
          <p:cNvSpPr txBox="1">
            <a:spLocks noChangeArrowheads="1"/>
          </p:cNvSpPr>
          <p:nvPr/>
        </p:nvSpPr>
        <p:spPr bwMode="auto">
          <a:xfrm>
            <a:off x="7093240" y="5917031"/>
            <a:ext cx="2075101" cy="519053"/>
          </a:xfrm>
          <a:prstGeom prst="rect">
            <a:avLst/>
          </a:prstGeom>
          <a:noFill/>
          <a:ln w="0">
            <a:noFill/>
            <a:miter lim="800000"/>
            <a:headEnd/>
            <a:tailEnd/>
          </a:ln>
        </p:spPr>
        <p:txBody>
          <a:bodyPr wrap="square">
            <a:spAutoFit/>
          </a:bodyPr>
          <a:lstStyle/>
          <a:p>
            <a:pPr>
              <a:lnSpc>
                <a:spcPct val="130000"/>
              </a:lnSpc>
            </a:pPr>
            <a:r>
              <a:rPr lang="en-US" altLang="zh-CN" sz="2133" i="1" dirty="0" err="1">
                <a:latin typeface="Symbol" panose="05050102010706020507" pitchFamily="18" charset="2"/>
                <a:ea typeface="微软雅黑" panose="020B0503020204020204" pitchFamily="34" charset="-122"/>
                <a:cs typeface="Times New Roman" pitchFamily="18" charset="0"/>
              </a:rPr>
              <a:t>j</a:t>
            </a:r>
            <a:r>
              <a:rPr lang="en-US" altLang="zh-CN" sz="2133" baseline="-25000" dirty="0" err="1">
                <a:latin typeface="Book Antiqua" panose="02040602050305030304" pitchFamily="18" charset="0"/>
                <a:ea typeface="微软雅黑" panose="020B0503020204020204" pitchFamily="34" charset="-122"/>
                <a:cs typeface="Times New Roman" pitchFamily="18" charset="0"/>
              </a:rPr>
              <a:t>v</a:t>
            </a:r>
            <a:r>
              <a:rPr lang="en-US" altLang="zh-CN" sz="2133" baseline="-25000" dirty="0">
                <a:latin typeface="Book Antiqua" panose="02040602050305030304" pitchFamily="18" charset="0"/>
                <a:ea typeface="微软雅黑" panose="020B0503020204020204" pitchFamily="34" charset="-122"/>
                <a:cs typeface="Times New Roman" pitchFamily="18" charset="0"/>
              </a:rPr>
              <a:t> </a:t>
            </a:r>
            <a:r>
              <a:rPr lang="en-US" altLang="zh-CN" sz="2133" i="1" baseline="-25000" dirty="0">
                <a:latin typeface="Book Antiqua" panose="02040602050305030304" pitchFamily="18" charset="0"/>
                <a:ea typeface="微软雅黑" panose="020B0503020204020204" pitchFamily="34" charset="-122"/>
                <a:cs typeface="Times New Roman" pitchFamily="18" charset="0"/>
              </a:rPr>
              <a:t> </a:t>
            </a:r>
            <a:r>
              <a:rPr lang="en-US" altLang="zh-CN" sz="2133" i="1" dirty="0">
                <a:latin typeface="Book Antiqua" panose="02040602050305030304" pitchFamily="18" charset="0"/>
                <a:ea typeface="微软雅黑" panose="020B0503020204020204" pitchFamily="34" charset="-122"/>
                <a:cs typeface="Times New Roman" pitchFamily="18" charset="0"/>
              </a:rPr>
              <a:t>= </a:t>
            </a:r>
            <a:r>
              <a:rPr lang="en-US" altLang="zh-CN" sz="2133" dirty="0" err="1">
                <a:latin typeface="Book Antiqua" panose="02040602050305030304" pitchFamily="18" charset="0"/>
                <a:ea typeface="微软雅黑" panose="020B0503020204020204" pitchFamily="34" charset="-122"/>
                <a:cs typeface="Times New Roman" pitchFamily="18" charset="0"/>
              </a:rPr>
              <a:t>arctan</a:t>
            </a:r>
            <a:r>
              <a:rPr lang="en-US" altLang="zh-CN" sz="2133" dirty="0">
                <a:latin typeface="Book Antiqua" panose="02040602050305030304" pitchFamily="18" charset="0"/>
                <a:ea typeface="微软雅黑" panose="020B0503020204020204" pitchFamily="34" charset="-122"/>
                <a:cs typeface="Times New Roman" pitchFamily="18" charset="0"/>
              </a:rPr>
              <a:t> </a:t>
            </a:r>
            <a:r>
              <a:rPr lang="en-US" altLang="zh-CN" sz="2133" i="1" dirty="0" err="1">
                <a:latin typeface="Book Antiqua" panose="02040602050305030304" pitchFamily="18" charset="0"/>
                <a:ea typeface="微软雅黑" panose="020B0503020204020204" pitchFamily="34" charset="-122"/>
                <a:cs typeface="Times New Roman" pitchFamily="18" charset="0"/>
              </a:rPr>
              <a:t>f</a:t>
            </a:r>
            <a:r>
              <a:rPr lang="en-US" altLang="zh-CN" sz="2133" baseline="-25000" dirty="0" err="1">
                <a:latin typeface="Book Antiqua" panose="02040602050305030304" pitchFamily="18" charset="0"/>
                <a:ea typeface="微软雅黑" panose="020B0503020204020204" pitchFamily="34" charset="-122"/>
                <a:cs typeface="Times New Roman" pitchFamily="18" charset="0"/>
              </a:rPr>
              <a:t>v</a:t>
            </a:r>
            <a:endParaRPr lang="zh-CN" altLang="en-US" sz="2133" dirty="0">
              <a:latin typeface="Book Antiqua" panose="02040602050305030304" pitchFamily="18" charset="0"/>
              <a:ea typeface="微软雅黑" panose="020B0503020204020204" pitchFamily="34" charset="-122"/>
              <a:cs typeface="仿宋"/>
            </a:endParaRPr>
          </a:p>
        </p:txBody>
      </p:sp>
      <p:sp>
        <p:nvSpPr>
          <p:cNvPr id="56"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cs typeface="+mn-cs"/>
              </a:rPr>
              <a:t>移动</a:t>
            </a:r>
            <a:r>
              <a:rPr lang="zh-CN" altLang="en-US" b="1" dirty="0">
                <a:solidFill>
                  <a:srgbClr val="002060"/>
                </a:solidFill>
                <a:latin typeface="微软雅黑" panose="020B0503020204020204" pitchFamily="34" charset="-122"/>
                <a:ea typeface="微软雅黑" panose="020B0503020204020204" pitchFamily="34" charset="-122"/>
                <a:cs typeface="+mn-cs"/>
              </a:rPr>
              <a:t>副</a:t>
            </a:r>
            <a:r>
              <a:rPr lang="zh-CN" altLang="en-US" b="1" dirty="0">
                <a:solidFill>
                  <a:srgbClr val="002060"/>
                </a:solidFill>
                <a:latin typeface="微软雅黑" panose="020B0503020204020204" pitchFamily="34" charset="-122"/>
                <a:ea typeface="微软雅黑" panose="020B0503020204020204" pitchFamily="34" charset="-122"/>
                <a:cs typeface="+mn-cs"/>
              </a:rPr>
              <a:t>中</a:t>
            </a:r>
            <a:r>
              <a:rPr lang="zh-CN" altLang="en-US" b="1" dirty="0">
                <a:solidFill>
                  <a:srgbClr val="002060"/>
                </a:solidFill>
                <a:latin typeface="微软雅黑" panose="020B0503020204020204" pitchFamily="34" charset="-122"/>
                <a:ea typeface="微软雅黑" panose="020B0503020204020204" pitchFamily="34" charset="-122"/>
                <a:cs typeface="+mn-cs"/>
              </a:rPr>
              <a:t>的</a:t>
            </a:r>
            <a:r>
              <a:rPr lang="zh-CN" altLang="en-US" b="1" dirty="0" smtClean="0">
                <a:solidFill>
                  <a:srgbClr val="002060"/>
                </a:solidFill>
                <a:latin typeface="微软雅黑" panose="020B0503020204020204" pitchFamily="34" charset="-122"/>
                <a:ea typeface="微软雅黑" panose="020B0503020204020204" pitchFamily="34" charset="-122"/>
                <a:cs typeface="+mn-cs"/>
              </a:rPr>
              <a:t>摩擦与自锁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5827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fade">
                                      <p:cBhvr>
                                        <p:cTn id="7" dur="500"/>
                                        <p:tgtEl>
                                          <p:spTgt spid="7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fill="hold"/>
                                        <p:tgtEl>
                                          <p:spTgt spid="55"/>
                                        </p:tgtEl>
                                        <p:attrNameLst>
                                          <p:attrName>ppt_x</p:attrName>
                                        </p:attrNameLst>
                                      </p:cBhvr>
                                      <p:tavLst>
                                        <p:tav tm="0">
                                          <p:val>
                                            <p:strVal val="#ppt_x"/>
                                          </p:val>
                                        </p:tav>
                                        <p:tav tm="100000">
                                          <p:val>
                                            <p:strVal val="#ppt_x"/>
                                          </p:val>
                                        </p:tav>
                                      </p:tavLst>
                                    </p:anim>
                                    <p:anim calcmode="lin" valueType="num">
                                      <p:cBhvr additive="base">
                                        <p:cTn id="2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ppt_x"/>
                                          </p:val>
                                        </p:tav>
                                        <p:tav tm="100000">
                                          <p:val>
                                            <p:strVal val="#ppt_x"/>
                                          </p:val>
                                        </p:tav>
                                      </p:tavLst>
                                    </p:anim>
                                    <p:anim calcmode="lin" valueType="num">
                                      <p:cBhvr additive="base">
                                        <p:cTn id="3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additive="base">
                                        <p:cTn id="44" dur="500" fill="hold"/>
                                        <p:tgtEl>
                                          <p:spTgt spid="58"/>
                                        </p:tgtEl>
                                        <p:attrNameLst>
                                          <p:attrName>ppt_x</p:attrName>
                                        </p:attrNameLst>
                                      </p:cBhvr>
                                      <p:tavLst>
                                        <p:tav tm="0">
                                          <p:val>
                                            <p:strVal val="#ppt_x"/>
                                          </p:val>
                                        </p:tav>
                                        <p:tav tm="100000">
                                          <p:val>
                                            <p:strVal val="#ppt_x"/>
                                          </p:val>
                                        </p:tav>
                                      </p:tavLst>
                                    </p:anim>
                                    <p:anim calcmode="lin" valueType="num">
                                      <p:cBhvr additive="base">
                                        <p:cTn id="45" dur="500" fill="hold"/>
                                        <p:tgtEl>
                                          <p:spTgt spid="5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ppt_x"/>
                                          </p:val>
                                        </p:tav>
                                        <p:tav tm="100000">
                                          <p:val>
                                            <p:strVal val="#ppt_x"/>
                                          </p:val>
                                        </p:tav>
                                      </p:tavLst>
                                    </p:anim>
                                    <p:anim calcmode="lin" valueType="num">
                                      <p:cBhvr additive="base">
                                        <p:cTn id="4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animBg="1"/>
      <p:bldP spid="3" grpId="0" animBg="1"/>
      <p:bldP spid="7176" grpId="0"/>
      <p:bldP spid="52" grpId="0"/>
      <p:bldP spid="54" grpId="0" animBg="1"/>
      <p:bldP spid="55" grpId="0"/>
      <p:bldP spid="5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6130" y="641307"/>
            <a:ext cx="7584843" cy="523348"/>
          </a:xfrm>
          <a:prstGeom prst="rect">
            <a:avLst/>
          </a:prstGeom>
          <a:noFill/>
          <a:ln w="9525">
            <a:noFill/>
            <a:miter lim="800000"/>
            <a:headEnd/>
            <a:tailEnd/>
          </a:ln>
        </p:spPr>
        <p:txBody>
          <a:bodyPr wrap="square">
            <a:spAutoFit/>
          </a:bodyPr>
          <a:lstStyle/>
          <a:p>
            <a:pPr>
              <a:lnSpc>
                <a:spcPct val="150000"/>
              </a:lnSpc>
            </a:pPr>
            <a:r>
              <a:rPr lang="zh-CN" altLang="en-US" sz="1867" dirty="0">
                <a:latin typeface="Book Antiqua" panose="02040602050305030304" pitchFamily="18" charset="0"/>
                <a:ea typeface="微软雅黑" panose="020B0503020204020204" pitchFamily="34" charset="-122"/>
                <a:cs typeface="仿宋"/>
              </a:rPr>
              <a:t>半径为</a:t>
            </a:r>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r</a:t>
            </a:r>
            <a:r>
              <a:rPr lang="zh-CN" altLang="en-US" sz="1867" dirty="0">
                <a:latin typeface="Book Antiqua" panose="02040602050305030304" pitchFamily="18" charset="0"/>
                <a:ea typeface="微软雅黑" panose="020B0503020204020204" pitchFamily="34" charset="-122"/>
                <a:cs typeface="仿宋"/>
              </a:rPr>
              <a:t>的轴颈，其上作用有载荷</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Q</a:t>
            </a:r>
            <a:r>
              <a:rPr lang="zh-CN" altLang="en-US" sz="1867" dirty="0">
                <a:latin typeface="Book Antiqua" panose="02040602050305030304" pitchFamily="18" charset="0"/>
                <a:ea typeface="微软雅黑" panose="020B0503020204020204" pitchFamily="34" charset="-122"/>
                <a:cs typeface="仿宋"/>
              </a:rPr>
              <a:t>，在轴承孔中顺时针方向转动。</a:t>
            </a:r>
            <a:endParaRPr lang="zh-CN" altLang="en-US" sz="1867" dirty="0">
              <a:latin typeface="Book Antiqua" panose="02040602050305030304" pitchFamily="18" charset="0"/>
              <a:ea typeface="微软雅黑" panose="020B0503020204020204" pitchFamily="34" charset="-122"/>
              <a:cs typeface="仿宋"/>
            </a:endParaRPr>
          </a:p>
        </p:txBody>
      </p:sp>
      <p:sp>
        <p:nvSpPr>
          <p:cNvPr id="7" name="TextBox 6"/>
          <p:cNvSpPr txBox="1">
            <a:spLocks noChangeArrowheads="1"/>
          </p:cNvSpPr>
          <p:nvPr/>
        </p:nvSpPr>
        <p:spPr bwMode="auto">
          <a:xfrm>
            <a:off x="24036" y="1304075"/>
            <a:ext cx="4419451" cy="523348"/>
          </a:xfrm>
          <a:prstGeom prst="rect">
            <a:avLst/>
          </a:prstGeom>
          <a:noFill/>
          <a:ln w="9525">
            <a:noFill/>
            <a:miter lim="800000"/>
            <a:headEnd/>
            <a:tailEnd/>
          </a:ln>
        </p:spPr>
        <p:txBody>
          <a:bodyPr wrap="square">
            <a:spAutoFit/>
          </a:bodyPr>
          <a:lstStyle/>
          <a:p>
            <a:pPr>
              <a:lnSpc>
                <a:spcPct val="150000"/>
              </a:lnSpc>
            </a:pPr>
            <a:r>
              <a:rPr lang="zh-CN" altLang="en-US" sz="1867" dirty="0">
                <a:latin typeface="Book Antiqua" panose="02040602050305030304" pitchFamily="18" charset="0"/>
                <a:ea typeface="微软雅黑" panose="020B0503020204020204" pitchFamily="34" charset="-122"/>
                <a:cs typeface="仿宋"/>
              </a:rPr>
              <a:t>轴颈在平衡位置受到轴承的作用力有</a:t>
            </a:r>
            <a:endParaRPr lang="zh-CN" altLang="en-US" sz="1867" dirty="0">
              <a:latin typeface="Book Antiqua" panose="02040602050305030304" pitchFamily="18" charset="0"/>
              <a:ea typeface="微软雅黑" panose="020B0503020204020204" pitchFamily="34" charset="-122"/>
              <a:cs typeface="仿宋"/>
            </a:endParaRPr>
          </a:p>
        </p:txBody>
      </p:sp>
      <p:sp>
        <p:nvSpPr>
          <p:cNvPr id="8" name="TextBox 7"/>
          <p:cNvSpPr txBox="1">
            <a:spLocks noChangeArrowheads="1"/>
          </p:cNvSpPr>
          <p:nvPr/>
        </p:nvSpPr>
        <p:spPr bwMode="auto">
          <a:xfrm>
            <a:off x="0" y="2981294"/>
            <a:ext cx="5088565" cy="523348"/>
          </a:xfrm>
          <a:prstGeom prst="rect">
            <a:avLst/>
          </a:prstGeom>
          <a:noFill/>
          <a:ln w="9525">
            <a:noFill/>
            <a:miter lim="800000"/>
            <a:headEnd/>
            <a:tailEnd/>
          </a:ln>
        </p:spPr>
        <p:txBody>
          <a:bodyPr wrap="square">
            <a:spAutoFit/>
          </a:bodyPr>
          <a:lstStyle/>
          <a:p>
            <a:pPr>
              <a:lnSpc>
                <a:spcPct val="150000"/>
              </a:lnSpc>
            </a:pPr>
            <a:r>
              <a:rPr lang="zh-CN" altLang="en-US" sz="1867" dirty="0">
                <a:latin typeface="Book Antiqua" panose="02040602050305030304" pitchFamily="18" charset="0"/>
                <a:ea typeface="微软雅黑" panose="020B0503020204020204" pitchFamily="34" charset="-122"/>
                <a:cs typeface="仿宋"/>
              </a:rPr>
              <a:t>轴颈在平衡位置受到的</a:t>
            </a:r>
            <a:r>
              <a:rPr lang="zh-CN" altLang="en-US" sz="1867" dirty="0">
                <a:latin typeface="Book Antiqua" panose="02040602050305030304" pitchFamily="18" charset="0"/>
                <a:ea typeface="微软雅黑" panose="020B0503020204020204" pitchFamily="34" charset="-122"/>
                <a:cs typeface="仿宋"/>
              </a:rPr>
              <a:t>摩擦力矩 </a:t>
            </a:r>
            <a:r>
              <a:rPr lang="en-US" altLang="zh-CN" sz="1867" b="1" i="1" dirty="0">
                <a:latin typeface="Book Antiqua" panose="02040602050305030304" pitchFamily="18" charset="0"/>
                <a:ea typeface="微软雅黑" panose="020B0503020204020204" pitchFamily="34" charset="-122"/>
                <a:cs typeface="仿宋"/>
              </a:rPr>
              <a:t>M</a:t>
            </a:r>
            <a:r>
              <a:rPr lang="en-US" altLang="zh-CN" sz="1867" baseline="-25000" dirty="0">
                <a:latin typeface="Book Antiqua" panose="02040602050305030304" pitchFamily="18" charset="0"/>
                <a:ea typeface="微软雅黑" panose="020B0503020204020204" pitchFamily="34" charset="-122"/>
                <a:cs typeface="仿宋"/>
              </a:rPr>
              <a:t>f </a:t>
            </a:r>
            <a:r>
              <a:rPr lang="zh-CN" altLang="en-US" sz="1867" dirty="0">
                <a:latin typeface="Book Antiqua" panose="02040602050305030304" pitchFamily="18" charset="0"/>
                <a:ea typeface="微软雅黑" panose="020B0503020204020204" pitchFamily="34" charset="-122"/>
                <a:cs typeface="仿宋"/>
              </a:rPr>
              <a:t>为</a:t>
            </a:r>
            <a:endParaRPr lang="zh-CN" altLang="en-US" sz="1867" dirty="0">
              <a:latin typeface="Book Antiqua" panose="02040602050305030304" pitchFamily="18" charset="0"/>
              <a:ea typeface="微软雅黑" panose="020B0503020204020204" pitchFamily="34" charset="-122"/>
              <a:cs typeface="仿宋"/>
            </a:endParaRPr>
          </a:p>
        </p:txBody>
      </p:sp>
      <p:sp>
        <p:nvSpPr>
          <p:cNvPr id="9" name="TextBox 8"/>
          <p:cNvSpPr txBox="1">
            <a:spLocks noChangeArrowheads="1"/>
          </p:cNvSpPr>
          <p:nvPr/>
        </p:nvSpPr>
        <p:spPr bwMode="auto">
          <a:xfrm>
            <a:off x="4097038" y="1318599"/>
            <a:ext cx="3513935" cy="523348"/>
          </a:xfrm>
          <a:prstGeom prst="rect">
            <a:avLst/>
          </a:prstGeom>
          <a:noFill/>
          <a:ln w="9525">
            <a:noFill/>
            <a:miter lim="800000"/>
            <a:headEnd/>
            <a:tailEnd/>
          </a:ln>
        </p:spPr>
        <p:txBody>
          <a:bodyPr wrap="square">
            <a:spAutoFit/>
          </a:bodyPr>
          <a:lstStyle/>
          <a:p>
            <a:pPr>
              <a:lnSpc>
                <a:spcPct val="150000"/>
              </a:lnSpc>
            </a:pP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N </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a:t>
            </a:r>
            <a:r>
              <a:rPr lang="zh-CN" altLang="en-US" sz="1867" dirty="0">
                <a:latin typeface="Book Antiqua" panose="02040602050305030304" pitchFamily="18" charset="0"/>
                <a:ea typeface="微软雅黑" panose="020B0503020204020204" pitchFamily="34" charset="-122"/>
                <a:cs typeface="Times New Roman" panose="02020603050405020304" pitchFamily="18" charset="0"/>
              </a:rPr>
              <a:t>法向反力（正压力）</a:t>
            </a:r>
            <a:endParaRPr lang="zh-CN" altLang="en-US" sz="1867" dirty="0">
              <a:latin typeface="Book Antiqua" panose="02040602050305030304" pitchFamily="18" charset="0"/>
              <a:ea typeface="微软雅黑" panose="020B0503020204020204" pitchFamily="34" charset="-122"/>
              <a:cs typeface="仿宋"/>
            </a:endParaRPr>
          </a:p>
        </p:txBody>
      </p:sp>
      <p:sp>
        <p:nvSpPr>
          <p:cNvPr id="10" name="TextBox 9"/>
          <p:cNvSpPr txBox="1">
            <a:spLocks noChangeArrowheads="1"/>
          </p:cNvSpPr>
          <p:nvPr/>
        </p:nvSpPr>
        <p:spPr bwMode="auto">
          <a:xfrm>
            <a:off x="4097038" y="1934598"/>
            <a:ext cx="1785743" cy="523348"/>
          </a:xfrm>
          <a:prstGeom prst="rect">
            <a:avLst/>
          </a:prstGeom>
          <a:noFill/>
          <a:ln w="9525">
            <a:noFill/>
            <a:miter lim="800000"/>
            <a:headEnd/>
            <a:tailEnd/>
          </a:ln>
        </p:spPr>
        <p:txBody>
          <a:bodyPr wrap="square">
            <a:spAutoFit/>
          </a:bodyPr>
          <a:lstStyle/>
          <a:p>
            <a:pPr>
              <a:lnSpc>
                <a:spcPct val="150000"/>
              </a:lnSpc>
            </a:pP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F </a:t>
            </a:r>
            <a:r>
              <a:rPr lang="en-US" altLang="zh-CN" sz="1867" dirty="0">
                <a:latin typeface="Book Antiqua" panose="02040602050305030304" pitchFamily="18" charset="0"/>
                <a:ea typeface="微软雅黑" panose="020B0503020204020204" pitchFamily="34" charset="-122"/>
                <a:cs typeface="仿宋"/>
              </a:rPr>
              <a:t>— </a:t>
            </a:r>
            <a:r>
              <a:rPr lang="zh-CN" altLang="en-US" sz="1867" dirty="0">
                <a:latin typeface="Book Antiqua" panose="02040602050305030304" pitchFamily="18" charset="0"/>
                <a:ea typeface="微软雅黑" panose="020B0503020204020204" pitchFamily="34" charset="-122"/>
                <a:cs typeface="仿宋"/>
              </a:rPr>
              <a:t>摩擦力</a:t>
            </a:r>
            <a:endParaRPr lang="zh-CN" altLang="en-US" sz="1867" dirty="0">
              <a:latin typeface="Book Antiqua" panose="02040602050305030304" pitchFamily="18" charset="0"/>
              <a:ea typeface="微软雅黑" panose="020B0503020204020204" pitchFamily="34" charset="-122"/>
              <a:cs typeface="仿宋"/>
            </a:endParaRPr>
          </a:p>
        </p:txBody>
      </p:sp>
      <p:sp>
        <p:nvSpPr>
          <p:cNvPr id="11" name="TextBox 10"/>
          <p:cNvSpPr txBox="1">
            <a:spLocks noChangeArrowheads="1"/>
          </p:cNvSpPr>
          <p:nvPr/>
        </p:nvSpPr>
        <p:spPr bwMode="auto">
          <a:xfrm>
            <a:off x="4064991" y="2457946"/>
            <a:ext cx="1756968" cy="523348"/>
          </a:xfrm>
          <a:prstGeom prst="rect">
            <a:avLst/>
          </a:prstGeom>
          <a:noFill/>
          <a:ln w="9525">
            <a:noFill/>
            <a:miter lim="800000"/>
            <a:headEnd/>
            <a:tailEnd/>
          </a:ln>
        </p:spPr>
        <p:txBody>
          <a:bodyPr wrap="square">
            <a:spAutoFit/>
          </a:bodyPr>
          <a:lstStyle/>
          <a:p>
            <a:pPr>
              <a:lnSpc>
                <a:spcPct val="150000"/>
              </a:lnSpc>
            </a:pP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 </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N</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   </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F</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a:t>
            </a:r>
            <a:endParaRPr lang="zh-CN" altLang="en-US" sz="1867" dirty="0">
              <a:latin typeface="Book Antiqua" panose="02040602050305030304" pitchFamily="18" charset="0"/>
              <a:ea typeface="微软雅黑" panose="020B0503020204020204" pitchFamily="34" charset="-122"/>
              <a:cs typeface="仿宋"/>
            </a:endParaRPr>
          </a:p>
        </p:txBody>
      </p:sp>
      <p:sp>
        <p:nvSpPr>
          <p:cNvPr id="12" name="TextBox 11"/>
          <p:cNvSpPr txBox="1">
            <a:spLocks noChangeArrowheads="1"/>
          </p:cNvSpPr>
          <p:nvPr/>
        </p:nvSpPr>
        <p:spPr bwMode="auto">
          <a:xfrm>
            <a:off x="4210081" y="3041793"/>
            <a:ext cx="1756968" cy="523348"/>
          </a:xfrm>
          <a:prstGeom prst="rect">
            <a:avLst/>
          </a:prstGeom>
          <a:noFill/>
          <a:ln w="9525">
            <a:noFill/>
            <a:miter lim="800000"/>
            <a:headEnd/>
            <a:tailEnd/>
          </a:ln>
        </p:spPr>
        <p:txBody>
          <a:bodyPr wrap="square">
            <a:spAutoFit/>
          </a:bodyPr>
          <a:lstStyle/>
          <a:p>
            <a:pPr>
              <a:lnSpc>
                <a:spcPct val="150000"/>
              </a:lnSpc>
            </a:pP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M</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f</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  </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F · r</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a:t>
            </a:r>
            <a:endParaRPr lang="zh-CN" altLang="en-US" sz="1867" dirty="0">
              <a:latin typeface="Book Antiqua" panose="02040602050305030304" pitchFamily="18" charset="0"/>
              <a:ea typeface="微软雅黑" panose="020B0503020204020204" pitchFamily="34" charset="-122"/>
              <a:cs typeface="仿宋"/>
            </a:endParaRPr>
          </a:p>
        </p:txBody>
      </p:sp>
      <p:sp>
        <p:nvSpPr>
          <p:cNvPr id="13"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转动副</a:t>
            </a:r>
            <a:r>
              <a:rPr lang="zh-CN" altLang="en-US" b="1" dirty="0">
                <a:solidFill>
                  <a:srgbClr val="002060"/>
                </a:solidFill>
                <a:latin typeface="微软雅黑" panose="020B0503020204020204" pitchFamily="34" charset="-122"/>
                <a:ea typeface="微软雅黑" panose="020B0503020204020204" pitchFamily="34" charset="-122"/>
                <a:cs typeface="+mn-cs"/>
              </a:rPr>
              <a:t>中</a:t>
            </a:r>
            <a:r>
              <a:rPr lang="zh-CN" altLang="en-US" b="1" dirty="0">
                <a:solidFill>
                  <a:srgbClr val="002060"/>
                </a:solidFill>
                <a:latin typeface="微软雅黑" panose="020B0503020204020204" pitchFamily="34" charset="-122"/>
                <a:ea typeface="微软雅黑" panose="020B0503020204020204" pitchFamily="34" charset="-122"/>
                <a:cs typeface="+mn-cs"/>
              </a:rPr>
              <a:t>的</a:t>
            </a:r>
            <a:r>
              <a:rPr lang="zh-CN" altLang="en-US" b="1" dirty="0" smtClean="0">
                <a:solidFill>
                  <a:srgbClr val="002060"/>
                </a:solidFill>
                <a:latin typeface="微软雅黑" panose="020B0503020204020204" pitchFamily="34" charset="-122"/>
                <a:ea typeface="微软雅黑" panose="020B0503020204020204" pitchFamily="34" charset="-122"/>
                <a:cs typeface="+mn-cs"/>
              </a:rPr>
              <a:t>摩擦与自锁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
        <p:nvSpPr>
          <p:cNvPr id="15" name="圆角矩形 14"/>
          <p:cNvSpPr/>
          <p:nvPr/>
        </p:nvSpPr>
        <p:spPr>
          <a:xfrm>
            <a:off x="7178038" y="5022440"/>
            <a:ext cx="1148416" cy="480053"/>
          </a:xfrm>
          <a:prstGeom prst="round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下箭头 15"/>
          <p:cNvSpPr/>
          <p:nvPr/>
        </p:nvSpPr>
        <p:spPr>
          <a:xfrm>
            <a:off x="6087117" y="3609388"/>
            <a:ext cx="122767" cy="57467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400">
              <a:solidFill>
                <a:srgbClr val="000000"/>
              </a:solidFill>
              <a:ea typeface="宋体" pitchFamily="2" charset="-122"/>
            </a:endParaRPr>
          </a:p>
        </p:txBody>
      </p:sp>
      <p:sp>
        <p:nvSpPr>
          <p:cNvPr id="18" name="TextBox 33"/>
          <p:cNvSpPr txBox="1">
            <a:spLocks noChangeArrowheads="1"/>
          </p:cNvSpPr>
          <p:nvPr/>
        </p:nvSpPr>
        <p:spPr bwMode="auto">
          <a:xfrm>
            <a:off x="5556557" y="4204412"/>
            <a:ext cx="1659627"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Times New Roman" panose="02020603050405020304" pitchFamily="18" charset="0"/>
                <a:ea typeface="仿宋"/>
                <a:cs typeface="Times New Roman" panose="02020603050405020304" pitchFamily="18" charset="0"/>
              </a:rPr>
              <a:t>M</a:t>
            </a:r>
            <a:r>
              <a:rPr lang="en-US" altLang="zh-CN" sz="1867" baseline="-25000" dirty="0">
                <a:latin typeface="Times New Roman" panose="02020603050405020304" pitchFamily="18" charset="0"/>
                <a:ea typeface="仿宋"/>
                <a:cs typeface="Times New Roman" panose="02020603050405020304" pitchFamily="18" charset="0"/>
              </a:rPr>
              <a:t>f</a:t>
            </a:r>
            <a:r>
              <a:rPr lang="en-US" altLang="zh-CN" sz="1867" i="1" dirty="0">
                <a:latin typeface="Times New Roman" panose="02020603050405020304" pitchFamily="18" charset="0"/>
                <a:ea typeface="仿宋"/>
                <a:cs typeface="Times New Roman" panose="02020603050405020304" pitchFamily="18" charset="0"/>
              </a:rPr>
              <a:t> </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R </a:t>
            </a:r>
            <a:r>
              <a:rPr lang="en-US" altLang="zh-CN" sz="1867" i="1" dirty="0">
                <a:latin typeface="Times New Roman" panose="02020603050405020304" pitchFamily="18" charset="0"/>
                <a:ea typeface="仿宋"/>
                <a:cs typeface="Times New Roman" panose="02020603050405020304" pitchFamily="18" charset="0"/>
              </a:rPr>
              <a:t>· </a:t>
            </a:r>
            <a:r>
              <a:rPr lang="en-US" altLang="zh-CN" sz="1867" i="1" dirty="0">
                <a:latin typeface="Symbol" panose="05050102010706020507" pitchFamily="18" charset="2"/>
                <a:ea typeface="仿宋"/>
                <a:cs typeface="Times New Roman" panose="02020603050405020304" pitchFamily="18" charset="0"/>
              </a:rPr>
              <a:t>r</a:t>
            </a:r>
            <a:endParaRPr lang="zh-CN" altLang="en-US" sz="1867" dirty="0">
              <a:latin typeface="仿宋"/>
              <a:ea typeface="仿宋"/>
              <a:cs typeface="仿宋"/>
            </a:endParaRPr>
          </a:p>
        </p:txBody>
      </p:sp>
      <p:sp>
        <p:nvSpPr>
          <p:cNvPr id="19" name="TextBox 34"/>
          <p:cNvSpPr txBox="1">
            <a:spLocks noChangeArrowheads="1"/>
          </p:cNvSpPr>
          <p:nvPr/>
        </p:nvSpPr>
        <p:spPr bwMode="auto">
          <a:xfrm>
            <a:off x="5483030" y="3055391"/>
            <a:ext cx="1649312" cy="523348"/>
          </a:xfrm>
          <a:prstGeom prst="rect">
            <a:avLst/>
          </a:prstGeom>
          <a:noFill/>
          <a:ln w="9525">
            <a:noFill/>
            <a:miter lim="800000"/>
            <a:headEnd/>
            <a:tailEnd/>
          </a:ln>
        </p:spPr>
        <p:txBody>
          <a:bodyPr wrap="square">
            <a:spAutoFit/>
          </a:bodyPr>
          <a:lstStyle/>
          <a:p>
            <a:pPr>
              <a:lnSpc>
                <a:spcPct val="150000"/>
              </a:lnSpc>
            </a:pPr>
            <a:r>
              <a:rPr lang="en-US" altLang="zh-CN" sz="1867" dirty="0">
                <a:latin typeface="Times New Roman" panose="02020603050405020304" pitchFamily="18" charset="0"/>
                <a:ea typeface="仿宋"/>
                <a:cs typeface="Times New Roman" panose="02020603050405020304" pitchFamily="18" charset="0"/>
              </a:rPr>
              <a:t>=  </a:t>
            </a:r>
            <a:r>
              <a:rPr lang="en-US" altLang="zh-CN" sz="1867" i="1" dirty="0" err="1">
                <a:latin typeface="Times New Roman" panose="02020603050405020304" pitchFamily="18" charset="0"/>
                <a:ea typeface="仿宋"/>
                <a:cs typeface="Times New Roman" panose="02020603050405020304" pitchFamily="18" charset="0"/>
              </a:rPr>
              <a:t>R</a:t>
            </a:r>
            <a:r>
              <a:rPr lang="en-US" altLang="zh-CN" sz="1867" dirty="0" err="1">
                <a:latin typeface="Times New Roman" panose="02020603050405020304" pitchFamily="18" charset="0"/>
                <a:ea typeface="仿宋"/>
                <a:cs typeface="Times New Roman" panose="02020603050405020304" pitchFamily="18" charset="0"/>
              </a:rPr>
              <a:t>sin</a:t>
            </a:r>
            <a:r>
              <a:rPr lang="en-US" altLang="zh-CN" sz="1867" i="1" dirty="0" err="1">
                <a:latin typeface="Symbol" panose="05050102010706020507" pitchFamily="18" charset="2"/>
                <a:ea typeface="仿宋"/>
                <a:cs typeface="Times New Roman" panose="02020603050405020304" pitchFamily="18" charset="0"/>
              </a:rPr>
              <a:t>j</a:t>
            </a:r>
            <a:r>
              <a:rPr lang="en-US" altLang="zh-CN" sz="1867" i="1" dirty="0">
                <a:latin typeface="Times New Roman" panose="02020603050405020304" pitchFamily="18" charset="0"/>
                <a:ea typeface="仿宋"/>
                <a:cs typeface="Times New Roman" panose="02020603050405020304" pitchFamily="18" charset="0"/>
              </a:rPr>
              <a:t> · r</a:t>
            </a:r>
            <a:endParaRPr lang="zh-CN" altLang="en-US" sz="1867" dirty="0">
              <a:latin typeface="仿宋"/>
              <a:ea typeface="仿宋"/>
              <a:cs typeface="仿宋"/>
            </a:endParaRPr>
          </a:p>
        </p:txBody>
      </p:sp>
      <p:sp>
        <p:nvSpPr>
          <p:cNvPr id="20" name="TextBox 35"/>
          <p:cNvSpPr txBox="1">
            <a:spLocks noChangeArrowheads="1"/>
          </p:cNvSpPr>
          <p:nvPr/>
        </p:nvSpPr>
        <p:spPr bwMode="auto">
          <a:xfrm>
            <a:off x="6836311" y="3597196"/>
            <a:ext cx="1820033" cy="523348"/>
          </a:xfrm>
          <a:prstGeom prst="rect">
            <a:avLst/>
          </a:prstGeom>
          <a:solidFill>
            <a:srgbClr val="92D050">
              <a:alpha val="39000"/>
            </a:srgbClr>
          </a:solidFill>
          <a:ln w="6350">
            <a:solidFill>
              <a:schemeClr val="tx1"/>
            </a:solidFill>
            <a:miter lim="800000"/>
            <a:headEnd/>
            <a:tailEnd/>
          </a:ln>
        </p:spPr>
        <p:txBody>
          <a:bodyPr wrap="square">
            <a:spAutoFit/>
          </a:bodyPr>
          <a:lstStyle/>
          <a:p>
            <a:pPr algn="ctr">
              <a:lnSpc>
                <a:spcPct val="150000"/>
              </a:lnSpc>
            </a:pPr>
            <a:r>
              <a:rPr lang="en-US" altLang="zh-CN" sz="1867" i="1" dirty="0">
                <a:latin typeface="Symbol" panose="05050102010706020507" pitchFamily="18" charset="2"/>
                <a:ea typeface="仿宋"/>
                <a:cs typeface="Times New Roman" panose="02020603050405020304" pitchFamily="18" charset="0"/>
              </a:rPr>
              <a:t>r </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r · </a:t>
            </a:r>
            <a:r>
              <a:rPr lang="en-US" altLang="zh-CN" sz="1867" dirty="0" err="1">
                <a:latin typeface="Times New Roman" panose="02020603050405020304" pitchFamily="18" charset="0"/>
                <a:ea typeface="仿宋"/>
                <a:cs typeface="Times New Roman" panose="02020603050405020304" pitchFamily="18" charset="0"/>
              </a:rPr>
              <a:t>sin</a:t>
            </a:r>
            <a:r>
              <a:rPr lang="en-US" altLang="zh-CN" sz="1867" i="1" dirty="0" err="1">
                <a:latin typeface="Symbol" panose="05050102010706020507" pitchFamily="18" charset="2"/>
                <a:ea typeface="仿宋"/>
                <a:cs typeface="Times New Roman" panose="02020603050405020304" pitchFamily="18" charset="0"/>
              </a:rPr>
              <a:t>j</a:t>
            </a:r>
            <a:endParaRPr lang="zh-CN" altLang="en-US" sz="1867" dirty="0">
              <a:latin typeface="仿宋"/>
              <a:ea typeface="仿宋"/>
              <a:cs typeface="仿宋"/>
            </a:endParaRPr>
          </a:p>
        </p:txBody>
      </p:sp>
      <p:cxnSp>
        <p:nvCxnSpPr>
          <p:cNvPr id="21" name="直接箭头连接符 20"/>
          <p:cNvCxnSpPr/>
          <p:nvPr/>
        </p:nvCxnSpPr>
        <p:spPr>
          <a:xfrm flipH="1">
            <a:off x="6266696" y="3846965"/>
            <a:ext cx="569615"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下箭头 21"/>
          <p:cNvSpPr/>
          <p:nvPr/>
        </p:nvSpPr>
        <p:spPr>
          <a:xfrm>
            <a:off x="7665938" y="4204413"/>
            <a:ext cx="86309" cy="721140"/>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400">
              <a:solidFill>
                <a:srgbClr val="000000"/>
              </a:solidFill>
              <a:ea typeface="宋体" pitchFamily="2" charset="-122"/>
            </a:endParaRPr>
          </a:p>
        </p:txBody>
      </p:sp>
      <p:cxnSp>
        <p:nvCxnSpPr>
          <p:cNvPr id="23" name="直接箭头连接符 22"/>
          <p:cNvCxnSpPr/>
          <p:nvPr/>
        </p:nvCxnSpPr>
        <p:spPr>
          <a:xfrm flipH="1">
            <a:off x="7845516" y="4588455"/>
            <a:ext cx="569615"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Object 4"/>
          <p:cNvGraphicFramePr>
            <a:graphicFrameLocks noChangeAspect="1"/>
          </p:cNvGraphicFramePr>
          <p:nvPr>
            <p:extLst>
              <p:ext uri="{D42A27DB-BD31-4B8C-83A1-F6EECF244321}">
                <p14:modId xmlns:p14="http://schemas.microsoft.com/office/powerpoint/2010/main" val="628059299"/>
              </p:ext>
            </p:extLst>
          </p:nvPr>
        </p:nvGraphicFramePr>
        <p:xfrm>
          <a:off x="8415130" y="4432323"/>
          <a:ext cx="1682155" cy="312264"/>
        </p:xfrm>
        <a:graphic>
          <a:graphicData uri="http://schemas.openxmlformats.org/presentationml/2006/ole">
            <mc:AlternateContent xmlns:mc="http://schemas.openxmlformats.org/markup-compatibility/2006">
              <mc:Choice xmlns:v="urn:schemas-microsoft-com:vml" Requires="v">
                <p:oleObj spid="_x0000_s60443" name="公式" r:id="rId5" imgW="1079280" imgH="203040" progId="Equation.3">
                  <p:embed/>
                </p:oleObj>
              </mc:Choice>
              <mc:Fallback>
                <p:oleObj name="公式" r:id="rId5" imgW="1079280" imgH="203040" progId="Equation.3">
                  <p:embed/>
                  <p:pic>
                    <p:nvPicPr>
                      <p:cNvPr id="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5130" y="4432323"/>
                        <a:ext cx="1682155" cy="312264"/>
                      </a:xfrm>
                      <a:prstGeom prst="rect">
                        <a:avLst/>
                      </a:prstGeom>
                      <a:solidFill>
                        <a:srgbClr val="92D050">
                          <a:alpha val="44000"/>
                        </a:srgbClr>
                      </a:solidFill>
                      <a:ln w="12700">
                        <a:solidFill>
                          <a:schemeClr val="tx1"/>
                        </a:solidFill>
                      </a:ln>
                      <a:effectLst/>
                      <a:extLst/>
                    </p:spPr>
                  </p:pic>
                </p:oleObj>
              </mc:Fallback>
            </mc:AlternateContent>
          </a:graphicData>
        </a:graphic>
      </p:graphicFrame>
      <p:sp>
        <p:nvSpPr>
          <p:cNvPr id="25" name="TextBox 40"/>
          <p:cNvSpPr txBox="1">
            <a:spLocks noChangeArrowheads="1"/>
          </p:cNvSpPr>
          <p:nvPr/>
        </p:nvSpPr>
        <p:spPr bwMode="auto">
          <a:xfrm>
            <a:off x="7193238" y="4955067"/>
            <a:ext cx="1659627"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Symbol" panose="05050102010706020507" pitchFamily="18" charset="2"/>
                <a:ea typeface="仿宋"/>
                <a:cs typeface="Times New Roman" panose="02020603050405020304" pitchFamily="18" charset="0"/>
              </a:rPr>
              <a:t>r </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r </a:t>
            </a:r>
            <a:r>
              <a:rPr lang="en-US" altLang="zh-CN" sz="1867" i="1" dirty="0">
                <a:latin typeface="Times New Roman" panose="02020603050405020304" pitchFamily="18" charset="0"/>
                <a:ea typeface="仿宋"/>
                <a:cs typeface="Times New Roman" panose="02020603050405020304" pitchFamily="18" charset="0"/>
              </a:rPr>
              <a:t>· </a:t>
            </a:r>
            <a:r>
              <a:rPr lang="en-US" altLang="zh-CN" sz="1867" i="1" dirty="0">
                <a:latin typeface="Times New Roman" panose="02020603050405020304" pitchFamily="18" charset="0"/>
                <a:ea typeface="仿宋"/>
                <a:cs typeface="Times New Roman" panose="02020603050405020304" pitchFamily="18" charset="0"/>
              </a:rPr>
              <a:t>f</a:t>
            </a:r>
            <a:endParaRPr lang="zh-CN" altLang="en-US" sz="1867" dirty="0">
              <a:latin typeface="仿宋"/>
              <a:ea typeface="仿宋"/>
              <a:cs typeface="仿宋"/>
            </a:endParaRPr>
          </a:p>
        </p:txBody>
      </p:sp>
      <p:sp>
        <p:nvSpPr>
          <p:cNvPr id="26" name="下箭头 25"/>
          <p:cNvSpPr/>
          <p:nvPr/>
        </p:nvSpPr>
        <p:spPr>
          <a:xfrm>
            <a:off x="6087116" y="4734827"/>
            <a:ext cx="122767" cy="121648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400">
              <a:solidFill>
                <a:srgbClr val="000000"/>
              </a:solidFill>
              <a:ea typeface="宋体" pitchFamily="2" charset="-122"/>
            </a:endParaRPr>
          </a:p>
        </p:txBody>
      </p:sp>
      <p:sp>
        <p:nvSpPr>
          <p:cNvPr id="27" name="TextBox 42"/>
          <p:cNvSpPr txBox="1">
            <a:spLocks noChangeArrowheads="1"/>
          </p:cNvSpPr>
          <p:nvPr/>
        </p:nvSpPr>
        <p:spPr bwMode="auto">
          <a:xfrm>
            <a:off x="5495542" y="5951312"/>
            <a:ext cx="1659627"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Times New Roman" panose="02020603050405020304" pitchFamily="18" charset="0"/>
                <a:ea typeface="仿宋"/>
                <a:cs typeface="Times New Roman" panose="02020603050405020304" pitchFamily="18" charset="0"/>
              </a:rPr>
              <a:t>M</a:t>
            </a:r>
            <a:r>
              <a:rPr lang="en-US" altLang="zh-CN" sz="1867" baseline="-25000" dirty="0">
                <a:latin typeface="Times New Roman" panose="02020603050405020304" pitchFamily="18" charset="0"/>
                <a:ea typeface="仿宋"/>
                <a:cs typeface="Times New Roman" panose="02020603050405020304" pitchFamily="18" charset="0"/>
              </a:rPr>
              <a:t>f</a:t>
            </a:r>
            <a:r>
              <a:rPr lang="en-US" altLang="zh-CN" sz="1867" i="1" dirty="0">
                <a:latin typeface="Times New Roman" panose="02020603050405020304" pitchFamily="18" charset="0"/>
                <a:ea typeface="仿宋"/>
                <a:cs typeface="Times New Roman" panose="02020603050405020304" pitchFamily="18" charset="0"/>
              </a:rPr>
              <a:t> </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Q · </a:t>
            </a:r>
            <a:r>
              <a:rPr lang="en-US" altLang="zh-CN" sz="1867" i="1" dirty="0">
                <a:latin typeface="Symbol" panose="05050102010706020507" pitchFamily="18" charset="2"/>
                <a:ea typeface="仿宋"/>
                <a:cs typeface="Times New Roman" panose="02020603050405020304" pitchFamily="18" charset="0"/>
              </a:rPr>
              <a:t>r</a:t>
            </a:r>
            <a:endParaRPr lang="zh-CN" altLang="en-US" sz="1867" dirty="0">
              <a:latin typeface="仿宋"/>
              <a:ea typeface="仿宋"/>
              <a:cs typeface="仿宋"/>
            </a:endParaRPr>
          </a:p>
        </p:txBody>
      </p:sp>
      <p:sp>
        <p:nvSpPr>
          <p:cNvPr id="28" name="TextBox 43"/>
          <p:cNvSpPr txBox="1">
            <a:spLocks noChangeArrowheads="1"/>
          </p:cNvSpPr>
          <p:nvPr/>
        </p:nvSpPr>
        <p:spPr bwMode="auto">
          <a:xfrm>
            <a:off x="4505588" y="5041687"/>
            <a:ext cx="1056117" cy="523348"/>
          </a:xfrm>
          <a:prstGeom prst="rect">
            <a:avLst/>
          </a:prstGeom>
          <a:solidFill>
            <a:srgbClr val="92D050">
              <a:alpha val="39000"/>
            </a:srgbClr>
          </a:solidFill>
          <a:ln w="6350">
            <a:solidFill>
              <a:schemeClr val="tx1"/>
            </a:solidFill>
            <a:miter lim="800000"/>
            <a:headEnd/>
            <a:tailEnd/>
          </a:ln>
        </p:spPr>
        <p:txBody>
          <a:bodyPr wrap="square">
            <a:spAutoFit/>
          </a:bodyPr>
          <a:lstStyle/>
          <a:p>
            <a:pPr algn="ctr">
              <a:lnSpc>
                <a:spcPct val="150000"/>
              </a:lnSpc>
            </a:pPr>
            <a:r>
              <a:rPr lang="en-US" altLang="zh-CN" sz="1867" i="1" dirty="0">
                <a:latin typeface="Times New Roman" panose="02020603050405020304" pitchFamily="18" charset="0"/>
                <a:ea typeface="仿宋"/>
                <a:cs typeface="Times New Roman" panose="02020603050405020304" pitchFamily="18" charset="0"/>
              </a:rPr>
              <a:t>R</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Q</a:t>
            </a:r>
            <a:endParaRPr lang="zh-CN" altLang="en-US" sz="1867" dirty="0">
              <a:latin typeface="仿宋"/>
              <a:ea typeface="仿宋"/>
              <a:cs typeface="仿宋"/>
            </a:endParaRPr>
          </a:p>
        </p:txBody>
      </p:sp>
      <p:cxnSp>
        <p:nvCxnSpPr>
          <p:cNvPr id="29" name="直接箭头连接符 28"/>
          <p:cNvCxnSpPr/>
          <p:nvPr/>
        </p:nvCxnSpPr>
        <p:spPr>
          <a:xfrm>
            <a:off x="5575416" y="5324284"/>
            <a:ext cx="52971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6836311" y="6315244"/>
            <a:ext cx="6096000" cy="379656"/>
          </a:xfrm>
          <a:prstGeom prst="rect">
            <a:avLst/>
          </a:prstGeom>
        </p:spPr>
        <p:txBody>
          <a:bodyPr>
            <a:spAutoFit/>
          </a:bodyPr>
          <a:lstStyle/>
          <a:p>
            <a:r>
              <a:rPr lang="zh-CN" altLang="en-US" sz="1867" b="1" dirty="0">
                <a:solidFill>
                  <a:srgbClr val="FF0000"/>
                </a:solidFill>
                <a:latin typeface="Book Antiqua" panose="02040602050305030304" pitchFamily="18" charset="0"/>
                <a:ea typeface="微软雅黑" panose="020B0503020204020204" pitchFamily="34" charset="-122"/>
                <a:cs typeface="仿宋"/>
              </a:rPr>
              <a:t>摩擦圆</a:t>
            </a:r>
            <a:r>
              <a:rPr lang="zh-CN" altLang="en-US" sz="1867" dirty="0">
                <a:solidFill>
                  <a:srgbClr val="000000"/>
                </a:solidFill>
                <a:latin typeface="Book Antiqua" panose="02040602050305030304" pitchFamily="18" charset="0"/>
                <a:ea typeface="微软雅黑" panose="020B0503020204020204" pitchFamily="34" charset="-122"/>
                <a:cs typeface="仿宋"/>
              </a:rPr>
              <a:t>：</a:t>
            </a:r>
            <a:r>
              <a:rPr lang="zh-CN" altLang="en-US" sz="1867" b="1" dirty="0">
                <a:solidFill>
                  <a:srgbClr val="0070C0"/>
                </a:solidFill>
                <a:latin typeface="Book Antiqua" panose="02040602050305030304" pitchFamily="18" charset="0"/>
                <a:ea typeface="微软雅黑" panose="020B0503020204020204" pitchFamily="34" charset="-122"/>
                <a:cs typeface="仿宋"/>
              </a:rPr>
              <a:t>以轴心 </a:t>
            </a:r>
            <a:r>
              <a:rPr lang="en-US" altLang="zh-CN" sz="1867" b="1" i="1" dirty="0">
                <a:solidFill>
                  <a:srgbClr val="0070C0"/>
                </a:solidFill>
                <a:latin typeface="Book Antiqua" panose="02040602050305030304" pitchFamily="18" charset="0"/>
                <a:ea typeface="微软雅黑" panose="020B0503020204020204" pitchFamily="34" charset="-122"/>
                <a:cs typeface="Times New Roman" pitchFamily="18" charset="0"/>
              </a:rPr>
              <a:t>O</a:t>
            </a:r>
            <a:r>
              <a:rPr lang="zh-CN" altLang="en-US" sz="1867" b="1" dirty="0">
                <a:solidFill>
                  <a:srgbClr val="0070C0"/>
                </a:solidFill>
                <a:latin typeface="Book Antiqua" panose="02040602050305030304" pitchFamily="18" charset="0"/>
                <a:ea typeface="微软雅黑" panose="020B0503020204020204" pitchFamily="34" charset="-122"/>
                <a:cs typeface="仿宋"/>
              </a:rPr>
              <a:t>为圆心，以 </a:t>
            </a:r>
            <a:r>
              <a:rPr lang="en-US" altLang="zh-CN" sz="1867" b="1" i="1" dirty="0">
                <a:solidFill>
                  <a:srgbClr val="0070C0"/>
                </a:solidFill>
                <a:latin typeface="Book Antiqua" panose="02040602050305030304" pitchFamily="18" charset="0"/>
                <a:ea typeface="微软雅黑" panose="020B0503020204020204" pitchFamily="34" charset="-122"/>
                <a:cs typeface="仿宋"/>
              </a:rPr>
              <a:t>ρ </a:t>
            </a:r>
            <a:r>
              <a:rPr lang="zh-CN" altLang="en-US" sz="1867" b="1" dirty="0">
                <a:solidFill>
                  <a:srgbClr val="0070C0"/>
                </a:solidFill>
                <a:latin typeface="Book Antiqua" panose="02040602050305030304" pitchFamily="18" charset="0"/>
                <a:ea typeface="微软雅黑" panose="020B0503020204020204" pitchFamily="34" charset="-122"/>
                <a:cs typeface="仿宋"/>
              </a:rPr>
              <a:t>为半径</a:t>
            </a:r>
            <a:r>
              <a:rPr lang="zh-CN" altLang="en-US" sz="1867" b="1" dirty="0">
                <a:solidFill>
                  <a:srgbClr val="0070C0"/>
                </a:solidFill>
                <a:latin typeface="Book Antiqua" panose="02040602050305030304" pitchFamily="18" charset="0"/>
                <a:ea typeface="微软雅黑" panose="020B0503020204020204" pitchFamily="34" charset="-122"/>
                <a:cs typeface="仿宋"/>
              </a:rPr>
              <a:t>所作的圆。</a:t>
            </a:r>
          </a:p>
        </p:txBody>
      </p:sp>
      <p:sp>
        <p:nvSpPr>
          <p:cNvPr id="31" name="爆炸形 1 30"/>
          <p:cNvSpPr/>
          <p:nvPr/>
        </p:nvSpPr>
        <p:spPr>
          <a:xfrm>
            <a:off x="8214142" y="5344646"/>
            <a:ext cx="1443529" cy="809804"/>
          </a:xfrm>
          <a:prstGeom prst="irregularSeal1">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solidFill>
                  <a:srgbClr val="FF0000"/>
                </a:solidFill>
                <a:latin typeface="微软雅黑" panose="020B0503020204020204" pitchFamily="34" charset="-122"/>
                <a:ea typeface="微软雅黑" panose="020B0503020204020204" pitchFamily="34" charset="-122"/>
              </a:rPr>
              <a:t>常值</a:t>
            </a:r>
            <a:endParaRPr lang="zh-CN" altLang="en-US" sz="2133" dirty="0">
              <a:latin typeface="微软雅黑" panose="020B0503020204020204" pitchFamily="34" charset="-122"/>
              <a:ea typeface="微软雅黑" panose="020B0503020204020204" pitchFamily="34" charset="-122"/>
            </a:endParaRPr>
          </a:p>
        </p:txBody>
      </p:sp>
      <p:sp>
        <p:nvSpPr>
          <p:cNvPr id="32" name="TextBox 31"/>
          <p:cNvSpPr txBox="1"/>
          <p:nvPr/>
        </p:nvSpPr>
        <p:spPr>
          <a:xfrm>
            <a:off x="326424" y="6382863"/>
            <a:ext cx="3407376" cy="369332"/>
          </a:xfrm>
          <a:prstGeom prst="rect">
            <a:avLst/>
          </a:prstGeom>
          <a:solidFill>
            <a:srgbClr val="00B0F0">
              <a:alpha val="35000"/>
            </a:srgbClr>
          </a:solidFill>
        </p:spPr>
        <p:style>
          <a:lnRef idx="2">
            <a:schemeClr val="accent2"/>
          </a:lnRef>
          <a:fillRef idx="1">
            <a:schemeClr val="lt1"/>
          </a:fillRef>
          <a:effectRef idx="0">
            <a:schemeClr val="accent2"/>
          </a:effectRef>
          <a:fontRef idx="minor">
            <a:schemeClr val="dk1"/>
          </a:fontRef>
        </p:style>
        <p:txBody>
          <a:bodyPr wrap="square">
            <a:spAutoFit/>
          </a:bodyPr>
          <a:lstStyle/>
          <a:p>
            <a:pPr algn="ctr">
              <a:defRPr/>
            </a:pPr>
            <a:r>
              <a:rPr lang="zh-CN" altLang="en-US" b="1" dirty="0" smtClean="0">
                <a:solidFill>
                  <a:srgbClr val="C00000"/>
                </a:solidFill>
                <a:latin typeface="Book Antiqua" panose="02040602050305030304" pitchFamily="18" charset="0"/>
                <a:ea typeface="微软雅黑" panose="020B0503020204020204" pitchFamily="34" charset="-122"/>
              </a:rPr>
              <a:t>全反力</a:t>
            </a:r>
            <a:r>
              <a:rPr lang="en-US" altLang="zh-CN" b="1" i="1" dirty="0" smtClean="0">
                <a:solidFill>
                  <a:srgbClr val="C00000"/>
                </a:solidFill>
                <a:latin typeface="Book Antiqua" panose="02040602050305030304" pitchFamily="18" charset="0"/>
                <a:ea typeface="微软雅黑" panose="020B0503020204020204" pitchFamily="34" charset="-122"/>
                <a:cs typeface="Times New Roman" pitchFamily="18" charset="0"/>
              </a:rPr>
              <a:t>R</a:t>
            </a:r>
            <a:r>
              <a:rPr lang="zh-CN" altLang="en-US" b="1" dirty="0">
                <a:solidFill>
                  <a:srgbClr val="C00000"/>
                </a:solidFill>
                <a:latin typeface="Book Antiqua" panose="02040602050305030304" pitchFamily="18" charset="0"/>
                <a:ea typeface="微软雅黑" panose="020B0503020204020204" pitchFamily="34" charset="-122"/>
              </a:rPr>
              <a:t>必定切于</a:t>
            </a:r>
            <a:r>
              <a:rPr lang="zh-CN" altLang="en-US" b="1" dirty="0" smtClean="0">
                <a:solidFill>
                  <a:srgbClr val="C00000"/>
                </a:solidFill>
                <a:latin typeface="Book Antiqua" panose="02040602050305030304" pitchFamily="18" charset="0"/>
                <a:ea typeface="微软雅黑" panose="020B0503020204020204" pitchFamily="34" charset="-122"/>
              </a:rPr>
              <a:t>摩擦圆</a:t>
            </a:r>
            <a:endParaRPr lang="zh-CN" altLang="en-US" b="1" dirty="0">
              <a:latin typeface="Book Antiqua" panose="02040602050305030304" pitchFamily="18" charset="0"/>
              <a:ea typeface="微软雅黑" panose="020B0503020204020204" pitchFamily="34" charset="-122"/>
            </a:endParaRPr>
          </a:p>
        </p:txBody>
      </p:sp>
    </p:spTree>
    <p:controls>
      <mc:AlternateContent xmlns:mc="http://schemas.openxmlformats.org/markup-compatibility/2006">
        <mc:Choice xmlns:v="urn:schemas-microsoft-com:vml" Requires="v">
          <p:control spid="60442" name="ShockwaveFlash1" r:id="rId2" imgW="3745080" imgH="2646360"/>
        </mc:Choice>
        <mc:Fallback>
          <p:control name="ShockwaveFlash1" r:id="rId2" imgW="3745080" imgH="2646360">
            <p:pic>
              <p:nvPicPr>
                <p:cNvPr id="14" name="ShockwaveFlash1"/>
                <p:cNvPicPr preferRelativeResize="0">
                  <a:picLocks noChangeArrowheads="1" noChangeShapeType="1"/>
                </p:cNvPicPr>
                <p:nvPr/>
              </p:nvPicPr>
              <p:blipFill>
                <a:blip r:embed="rId7"/>
                <a:srcRect/>
                <a:stretch>
                  <a:fillRect/>
                </a:stretch>
              </p:blipFill>
              <p:spPr bwMode="auto">
                <a:xfrm>
                  <a:off x="8362950" y="14552"/>
                  <a:ext cx="3744913" cy="26463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60444" name="ShockwaveFlash2" r:id="rId3" imgW="3529080" imgH="2482920"/>
        </mc:Choice>
        <mc:Fallback>
          <p:control name="ShockwaveFlash2" r:id="rId3" imgW="3529080" imgH="2482920">
            <p:pic>
              <p:nvPicPr>
                <p:cNvPr id="33" name="ShockwaveFlash2"/>
                <p:cNvPicPr preferRelativeResize="0">
                  <a:picLocks noChangeArrowheads="1" noChangeShapeType="1"/>
                </p:cNvPicPr>
                <p:nvPr/>
              </p:nvPicPr>
              <p:blipFill>
                <a:blip r:embed="rId8"/>
                <a:srcRect/>
                <a:stretch>
                  <a:fillRect/>
                </a:stretch>
              </p:blipFill>
              <p:spPr bwMode="auto">
                <a:xfrm>
                  <a:off x="114891" y="3656643"/>
                  <a:ext cx="3529012" cy="24828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88439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ppt_x"/>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2"/>
                                        </p:tgtEl>
                                        <p:attrNameLst>
                                          <p:attrName>style.visibility</p:attrName>
                                        </p:attrNameLst>
                                      </p:cBhvr>
                                      <p:to>
                                        <p:strVal val="visible"/>
                                      </p:to>
                                    </p:set>
                                    <p:anim calcmode="lin" valueType="num">
                                      <p:cBhvr additive="base">
                                        <p:cTn id="116" dur="500" fill="hold"/>
                                        <p:tgtEl>
                                          <p:spTgt spid="32"/>
                                        </p:tgtEl>
                                        <p:attrNameLst>
                                          <p:attrName>ppt_x</p:attrName>
                                        </p:attrNameLst>
                                      </p:cBhvr>
                                      <p:tavLst>
                                        <p:tav tm="0">
                                          <p:val>
                                            <p:strVal val="#ppt_x"/>
                                          </p:val>
                                        </p:tav>
                                        <p:tav tm="100000">
                                          <p:val>
                                            <p:strVal val="#ppt_x"/>
                                          </p:val>
                                        </p:tav>
                                      </p:tavLst>
                                    </p:anim>
                                    <p:anim calcmode="lin" valueType="num">
                                      <p:cBhvr additive="base">
                                        <p:cTn id="11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5" grpId="0" animBg="1"/>
      <p:bldP spid="16" grpId="0" animBg="1"/>
      <p:bldP spid="18" grpId="0"/>
      <p:bldP spid="19" grpId="0"/>
      <p:bldP spid="20" grpId="0" animBg="1"/>
      <p:bldP spid="22" grpId="0" animBg="1"/>
      <p:bldP spid="25" grpId="0"/>
      <p:bldP spid="26" grpId="0" animBg="1"/>
      <p:bldP spid="27" grpId="0"/>
      <p:bldP spid="28" grpId="0" animBg="1"/>
      <p:bldP spid="30" grpId="0"/>
      <p:bldP spid="31" grpId="0" animBg="1"/>
      <p:bldP spid="3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480608" y="3578312"/>
            <a:ext cx="1148416" cy="480053"/>
          </a:xfrm>
          <a:prstGeom prst="round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标题 1"/>
          <p:cNvSpPr txBox="1">
            <a:spLocks/>
          </p:cNvSpPr>
          <p:nvPr/>
        </p:nvSpPr>
        <p:spPr>
          <a:xfrm>
            <a:off x="2045077" y="445181"/>
            <a:ext cx="3583947"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3733" b="1" dirty="0">
                <a:solidFill>
                  <a:srgbClr val="002060"/>
                </a:solidFill>
                <a:latin typeface="微软雅黑" panose="020B0503020204020204" pitchFamily="34" charset="-122"/>
                <a:ea typeface="微软雅黑" panose="020B0503020204020204" pitchFamily="34" charset="-122"/>
                <a:cs typeface="+mn-cs"/>
              </a:rPr>
              <a:t>转动副的摩擦</a:t>
            </a:r>
          </a:p>
        </p:txBody>
      </p:sp>
      <p:sp>
        <p:nvSpPr>
          <p:cNvPr id="24" name="下箭头 23"/>
          <p:cNvSpPr/>
          <p:nvPr/>
        </p:nvSpPr>
        <p:spPr>
          <a:xfrm>
            <a:off x="3389687" y="2165260"/>
            <a:ext cx="122767" cy="57467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400">
              <a:solidFill>
                <a:srgbClr val="000000"/>
              </a:solidFill>
              <a:ea typeface="宋体" pitchFamily="2" charset="-122"/>
            </a:endParaRPr>
          </a:p>
        </p:txBody>
      </p:sp>
      <p:sp>
        <p:nvSpPr>
          <p:cNvPr id="32" name="TextBox 31"/>
          <p:cNvSpPr txBox="1"/>
          <p:nvPr/>
        </p:nvSpPr>
        <p:spPr>
          <a:xfrm>
            <a:off x="8606895" y="6010943"/>
            <a:ext cx="3057724" cy="379656"/>
          </a:xfrm>
          <a:prstGeom prst="rect">
            <a:avLst/>
          </a:prstGeom>
          <a:solidFill>
            <a:srgbClr val="00B0F0">
              <a:alpha val="35000"/>
            </a:srgbClr>
          </a:solidFill>
        </p:spPr>
        <p:style>
          <a:lnRef idx="2">
            <a:schemeClr val="accent2"/>
          </a:lnRef>
          <a:fillRef idx="1">
            <a:schemeClr val="lt1"/>
          </a:fillRef>
          <a:effectRef idx="0">
            <a:schemeClr val="accent2"/>
          </a:effectRef>
          <a:fontRef idx="minor">
            <a:schemeClr val="dk1"/>
          </a:fontRef>
        </p:style>
        <p:txBody>
          <a:bodyPr wrap="square">
            <a:spAutoFit/>
          </a:bodyPr>
          <a:lstStyle/>
          <a:p>
            <a:pPr algn="ctr">
              <a:defRPr/>
            </a:pPr>
            <a:r>
              <a:rPr lang="zh-CN" altLang="en-US" sz="1867" b="1" dirty="0">
                <a:solidFill>
                  <a:srgbClr val="C00000"/>
                </a:solidFill>
                <a:latin typeface="Book Antiqua" panose="02040602050305030304" pitchFamily="18" charset="0"/>
                <a:ea typeface="微软雅黑" panose="020B0503020204020204" pitchFamily="34" charset="-122"/>
              </a:rPr>
              <a:t>全反力</a:t>
            </a:r>
            <a:r>
              <a:rPr lang="en-US" altLang="zh-CN" sz="1867" b="1" i="1" dirty="0">
                <a:solidFill>
                  <a:srgbClr val="C00000"/>
                </a:solidFill>
                <a:latin typeface="Book Antiqua" panose="02040602050305030304" pitchFamily="18" charset="0"/>
                <a:ea typeface="微软雅黑" panose="020B0503020204020204" pitchFamily="34" charset="-122"/>
                <a:cs typeface="Times New Roman" pitchFamily="18" charset="0"/>
              </a:rPr>
              <a:t>R</a:t>
            </a:r>
            <a:r>
              <a:rPr lang="zh-CN" altLang="en-US" sz="1867" b="1" dirty="0">
                <a:solidFill>
                  <a:srgbClr val="C00000"/>
                </a:solidFill>
                <a:latin typeface="Book Antiqua" panose="02040602050305030304" pitchFamily="18" charset="0"/>
                <a:ea typeface="微软雅黑" panose="020B0503020204020204" pitchFamily="34" charset="-122"/>
              </a:rPr>
              <a:t>必定切于</a:t>
            </a:r>
            <a:r>
              <a:rPr lang="zh-CN" altLang="en-US" sz="1867" b="1" dirty="0">
                <a:solidFill>
                  <a:srgbClr val="C00000"/>
                </a:solidFill>
                <a:latin typeface="Book Antiqua" panose="02040602050305030304" pitchFamily="18" charset="0"/>
                <a:ea typeface="微软雅黑" panose="020B0503020204020204" pitchFamily="34" charset="-122"/>
              </a:rPr>
              <a:t>摩擦圆</a:t>
            </a:r>
            <a:endParaRPr lang="zh-CN" altLang="en-US" sz="1867" b="1" dirty="0">
              <a:latin typeface="Book Antiqua" panose="02040602050305030304" pitchFamily="18" charset="0"/>
              <a:ea typeface="微软雅黑" panose="020B0503020204020204" pitchFamily="34" charset="-122"/>
            </a:endParaRPr>
          </a:p>
        </p:txBody>
      </p:sp>
      <p:sp>
        <p:nvSpPr>
          <p:cNvPr id="33" name="TextBox 32"/>
          <p:cNvSpPr txBox="1">
            <a:spLocks noChangeArrowheads="1"/>
          </p:cNvSpPr>
          <p:nvPr/>
        </p:nvSpPr>
        <p:spPr bwMode="auto">
          <a:xfrm>
            <a:off x="1619083" y="1611263"/>
            <a:ext cx="2510667"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Times New Roman" panose="02020603050405020304" pitchFamily="18" charset="0"/>
                <a:ea typeface="仿宋"/>
                <a:cs typeface="Times New Roman" panose="02020603050405020304" pitchFamily="18" charset="0"/>
              </a:rPr>
              <a:t>M</a:t>
            </a:r>
            <a:r>
              <a:rPr lang="en-US" altLang="zh-CN" sz="1867" baseline="-25000" dirty="0">
                <a:latin typeface="Times New Roman" panose="02020603050405020304" pitchFamily="18" charset="0"/>
                <a:ea typeface="仿宋"/>
                <a:cs typeface="Times New Roman" panose="02020603050405020304" pitchFamily="18" charset="0"/>
              </a:rPr>
              <a:t>f</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F </a:t>
            </a:r>
            <a:r>
              <a:rPr lang="en-US" altLang="zh-CN" sz="1867" i="1" dirty="0">
                <a:latin typeface="Times New Roman" panose="02020603050405020304" pitchFamily="18" charset="0"/>
                <a:ea typeface="仿宋"/>
                <a:cs typeface="Times New Roman" panose="02020603050405020304" pitchFamily="18" charset="0"/>
              </a:rPr>
              <a:t>· r</a:t>
            </a:r>
            <a:r>
              <a:rPr lang="en-US" altLang="zh-CN" sz="1867" dirty="0">
                <a:latin typeface="Times New Roman" panose="02020603050405020304" pitchFamily="18" charset="0"/>
                <a:ea typeface="仿宋"/>
                <a:cs typeface="Times New Roman" panose="02020603050405020304" pitchFamily="18" charset="0"/>
              </a:rPr>
              <a:t> </a:t>
            </a:r>
            <a:endParaRPr lang="zh-CN" altLang="en-US" sz="1867" dirty="0">
              <a:latin typeface="仿宋"/>
              <a:ea typeface="仿宋"/>
              <a:cs typeface="仿宋"/>
            </a:endParaRPr>
          </a:p>
        </p:txBody>
      </p:sp>
      <p:sp>
        <p:nvSpPr>
          <p:cNvPr id="34" name="TextBox 33"/>
          <p:cNvSpPr txBox="1">
            <a:spLocks noChangeArrowheads="1"/>
          </p:cNvSpPr>
          <p:nvPr/>
        </p:nvSpPr>
        <p:spPr bwMode="auto">
          <a:xfrm>
            <a:off x="2859127" y="2760284"/>
            <a:ext cx="1659627"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Times New Roman" panose="02020603050405020304" pitchFamily="18" charset="0"/>
                <a:ea typeface="仿宋"/>
                <a:cs typeface="Times New Roman" panose="02020603050405020304" pitchFamily="18" charset="0"/>
              </a:rPr>
              <a:t>M</a:t>
            </a:r>
            <a:r>
              <a:rPr lang="en-US" altLang="zh-CN" sz="1867" baseline="-25000" dirty="0">
                <a:latin typeface="Times New Roman" panose="02020603050405020304" pitchFamily="18" charset="0"/>
                <a:ea typeface="仿宋"/>
                <a:cs typeface="Times New Roman" panose="02020603050405020304" pitchFamily="18" charset="0"/>
              </a:rPr>
              <a:t>f</a:t>
            </a:r>
            <a:r>
              <a:rPr lang="en-US" altLang="zh-CN" sz="1867" i="1" dirty="0">
                <a:latin typeface="Times New Roman" panose="02020603050405020304" pitchFamily="18" charset="0"/>
                <a:ea typeface="仿宋"/>
                <a:cs typeface="Times New Roman" panose="02020603050405020304" pitchFamily="18" charset="0"/>
              </a:rPr>
              <a:t> </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R </a:t>
            </a:r>
            <a:r>
              <a:rPr lang="en-US" altLang="zh-CN" sz="1867" i="1" dirty="0">
                <a:latin typeface="Times New Roman" panose="02020603050405020304" pitchFamily="18" charset="0"/>
                <a:ea typeface="仿宋"/>
                <a:cs typeface="Times New Roman" panose="02020603050405020304" pitchFamily="18" charset="0"/>
              </a:rPr>
              <a:t>· </a:t>
            </a:r>
            <a:r>
              <a:rPr lang="en-US" altLang="zh-CN" sz="1867" i="1" dirty="0">
                <a:latin typeface="Symbol" panose="05050102010706020507" pitchFamily="18" charset="2"/>
                <a:ea typeface="仿宋"/>
                <a:cs typeface="Times New Roman" panose="02020603050405020304" pitchFamily="18" charset="0"/>
              </a:rPr>
              <a:t>r</a:t>
            </a:r>
            <a:endParaRPr lang="zh-CN" altLang="en-US" sz="1867" dirty="0">
              <a:latin typeface="仿宋"/>
              <a:ea typeface="仿宋"/>
              <a:cs typeface="仿宋"/>
            </a:endParaRPr>
          </a:p>
        </p:txBody>
      </p:sp>
      <p:sp>
        <p:nvSpPr>
          <p:cNvPr id="35" name="TextBox 34"/>
          <p:cNvSpPr txBox="1">
            <a:spLocks noChangeArrowheads="1"/>
          </p:cNvSpPr>
          <p:nvPr/>
        </p:nvSpPr>
        <p:spPr bwMode="auto">
          <a:xfrm>
            <a:off x="2785600" y="1611263"/>
            <a:ext cx="1649312" cy="523348"/>
          </a:xfrm>
          <a:prstGeom prst="rect">
            <a:avLst/>
          </a:prstGeom>
          <a:noFill/>
          <a:ln w="9525">
            <a:noFill/>
            <a:miter lim="800000"/>
            <a:headEnd/>
            <a:tailEnd/>
          </a:ln>
        </p:spPr>
        <p:txBody>
          <a:bodyPr wrap="square">
            <a:spAutoFit/>
          </a:bodyPr>
          <a:lstStyle/>
          <a:p>
            <a:pPr>
              <a:lnSpc>
                <a:spcPct val="150000"/>
              </a:lnSpc>
            </a:pPr>
            <a:r>
              <a:rPr lang="en-US" altLang="zh-CN" sz="1867" dirty="0">
                <a:latin typeface="Times New Roman" panose="02020603050405020304" pitchFamily="18" charset="0"/>
                <a:ea typeface="仿宋"/>
                <a:cs typeface="Times New Roman" panose="02020603050405020304" pitchFamily="18" charset="0"/>
              </a:rPr>
              <a:t>=  </a:t>
            </a:r>
            <a:r>
              <a:rPr lang="en-US" altLang="zh-CN" sz="1867" i="1" dirty="0" err="1">
                <a:latin typeface="Times New Roman" panose="02020603050405020304" pitchFamily="18" charset="0"/>
                <a:ea typeface="仿宋"/>
                <a:cs typeface="Times New Roman" panose="02020603050405020304" pitchFamily="18" charset="0"/>
              </a:rPr>
              <a:t>R</a:t>
            </a:r>
            <a:r>
              <a:rPr lang="en-US" altLang="zh-CN" sz="1867" dirty="0" err="1">
                <a:latin typeface="Times New Roman" panose="02020603050405020304" pitchFamily="18" charset="0"/>
                <a:ea typeface="仿宋"/>
                <a:cs typeface="Times New Roman" panose="02020603050405020304" pitchFamily="18" charset="0"/>
              </a:rPr>
              <a:t>sin</a:t>
            </a:r>
            <a:r>
              <a:rPr lang="en-US" altLang="zh-CN" sz="1867" i="1" dirty="0" err="1">
                <a:latin typeface="Symbol" panose="05050102010706020507" pitchFamily="18" charset="2"/>
                <a:ea typeface="仿宋"/>
                <a:cs typeface="Times New Roman" panose="02020603050405020304" pitchFamily="18" charset="0"/>
              </a:rPr>
              <a:t>j</a:t>
            </a:r>
            <a:r>
              <a:rPr lang="en-US" altLang="zh-CN" sz="1867" i="1" dirty="0">
                <a:latin typeface="Times New Roman" panose="02020603050405020304" pitchFamily="18" charset="0"/>
                <a:ea typeface="仿宋"/>
                <a:cs typeface="Times New Roman" panose="02020603050405020304" pitchFamily="18" charset="0"/>
              </a:rPr>
              <a:t> · r</a:t>
            </a:r>
            <a:endParaRPr lang="zh-CN" altLang="en-US" sz="1867" dirty="0">
              <a:latin typeface="仿宋"/>
              <a:ea typeface="仿宋"/>
              <a:cs typeface="仿宋"/>
            </a:endParaRPr>
          </a:p>
        </p:txBody>
      </p:sp>
      <p:sp>
        <p:nvSpPr>
          <p:cNvPr id="36" name="TextBox 35"/>
          <p:cNvSpPr txBox="1">
            <a:spLocks noChangeArrowheads="1"/>
          </p:cNvSpPr>
          <p:nvPr/>
        </p:nvSpPr>
        <p:spPr bwMode="auto">
          <a:xfrm>
            <a:off x="4138881" y="2153068"/>
            <a:ext cx="1820033" cy="523348"/>
          </a:xfrm>
          <a:prstGeom prst="rect">
            <a:avLst/>
          </a:prstGeom>
          <a:solidFill>
            <a:srgbClr val="92D050">
              <a:alpha val="39000"/>
            </a:srgbClr>
          </a:solidFill>
          <a:ln w="6350">
            <a:solidFill>
              <a:schemeClr val="tx1"/>
            </a:solidFill>
            <a:miter lim="800000"/>
            <a:headEnd/>
            <a:tailEnd/>
          </a:ln>
        </p:spPr>
        <p:txBody>
          <a:bodyPr wrap="square">
            <a:spAutoFit/>
          </a:bodyPr>
          <a:lstStyle/>
          <a:p>
            <a:pPr algn="ctr">
              <a:lnSpc>
                <a:spcPct val="150000"/>
              </a:lnSpc>
            </a:pPr>
            <a:r>
              <a:rPr lang="en-US" altLang="zh-CN" sz="1867" i="1" dirty="0">
                <a:latin typeface="Symbol" panose="05050102010706020507" pitchFamily="18" charset="2"/>
                <a:ea typeface="仿宋"/>
                <a:cs typeface="Times New Roman" panose="02020603050405020304" pitchFamily="18" charset="0"/>
              </a:rPr>
              <a:t>r </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r · </a:t>
            </a:r>
            <a:r>
              <a:rPr lang="en-US" altLang="zh-CN" sz="1867" dirty="0" err="1">
                <a:latin typeface="Times New Roman" panose="02020603050405020304" pitchFamily="18" charset="0"/>
                <a:ea typeface="仿宋"/>
                <a:cs typeface="Times New Roman" panose="02020603050405020304" pitchFamily="18" charset="0"/>
              </a:rPr>
              <a:t>sin</a:t>
            </a:r>
            <a:r>
              <a:rPr lang="en-US" altLang="zh-CN" sz="1867" i="1" dirty="0" err="1">
                <a:latin typeface="Symbol" panose="05050102010706020507" pitchFamily="18" charset="2"/>
                <a:ea typeface="仿宋"/>
                <a:cs typeface="Times New Roman" panose="02020603050405020304" pitchFamily="18" charset="0"/>
              </a:rPr>
              <a:t>j</a:t>
            </a:r>
            <a:endParaRPr lang="zh-CN" altLang="en-US" sz="1867" dirty="0">
              <a:latin typeface="仿宋"/>
              <a:ea typeface="仿宋"/>
              <a:cs typeface="仿宋"/>
            </a:endParaRPr>
          </a:p>
        </p:txBody>
      </p:sp>
      <p:cxnSp>
        <p:nvCxnSpPr>
          <p:cNvPr id="3" name="直接箭头连接符 2"/>
          <p:cNvCxnSpPr/>
          <p:nvPr/>
        </p:nvCxnSpPr>
        <p:spPr>
          <a:xfrm flipH="1">
            <a:off x="3569266" y="2402837"/>
            <a:ext cx="569615"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下箭头 36"/>
          <p:cNvSpPr/>
          <p:nvPr/>
        </p:nvSpPr>
        <p:spPr>
          <a:xfrm>
            <a:off x="4968508" y="2760285"/>
            <a:ext cx="86309" cy="721140"/>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400">
              <a:solidFill>
                <a:srgbClr val="000000"/>
              </a:solidFill>
              <a:ea typeface="宋体" pitchFamily="2" charset="-122"/>
            </a:endParaRPr>
          </a:p>
        </p:txBody>
      </p:sp>
      <p:cxnSp>
        <p:nvCxnSpPr>
          <p:cNvPr id="39" name="直接箭头连接符 38"/>
          <p:cNvCxnSpPr/>
          <p:nvPr/>
        </p:nvCxnSpPr>
        <p:spPr>
          <a:xfrm flipH="1">
            <a:off x="5148086" y="3144327"/>
            <a:ext cx="569615"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0" name="Object 4"/>
          <p:cNvGraphicFramePr>
            <a:graphicFrameLocks noChangeAspect="1"/>
          </p:cNvGraphicFramePr>
          <p:nvPr>
            <p:extLst/>
          </p:nvPr>
        </p:nvGraphicFramePr>
        <p:xfrm>
          <a:off x="5717700" y="2988195"/>
          <a:ext cx="1682155" cy="312264"/>
        </p:xfrm>
        <a:graphic>
          <a:graphicData uri="http://schemas.openxmlformats.org/presentationml/2006/ole">
            <mc:AlternateContent xmlns:mc="http://schemas.openxmlformats.org/markup-compatibility/2006">
              <mc:Choice xmlns:v="urn:schemas-microsoft-com:vml" Requires="v">
                <p:oleObj spid="_x0000_s61458" name="公式" r:id="rId4" imgW="1079280" imgH="203040" progId="Equation.3">
                  <p:embed/>
                </p:oleObj>
              </mc:Choice>
              <mc:Fallback>
                <p:oleObj name="公式" r:id="rId4" imgW="1079280" imgH="203040" progId="Equation.3">
                  <p:embed/>
                  <p:pic>
                    <p:nvPicPr>
                      <p:cNvPr id="4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7700" y="2988195"/>
                        <a:ext cx="1682155" cy="312264"/>
                      </a:xfrm>
                      <a:prstGeom prst="rect">
                        <a:avLst/>
                      </a:prstGeom>
                      <a:solidFill>
                        <a:srgbClr val="92D050">
                          <a:alpha val="44000"/>
                        </a:srgbClr>
                      </a:solidFill>
                      <a:ln w="12700">
                        <a:solidFill>
                          <a:schemeClr val="tx1"/>
                        </a:solidFill>
                      </a:ln>
                      <a:effectLst/>
                      <a:extLst/>
                    </p:spPr>
                  </p:pic>
                </p:oleObj>
              </mc:Fallback>
            </mc:AlternateContent>
          </a:graphicData>
        </a:graphic>
      </p:graphicFrame>
      <p:sp>
        <p:nvSpPr>
          <p:cNvPr id="41" name="TextBox 40"/>
          <p:cNvSpPr txBox="1">
            <a:spLocks noChangeArrowheads="1"/>
          </p:cNvSpPr>
          <p:nvPr/>
        </p:nvSpPr>
        <p:spPr bwMode="auto">
          <a:xfrm>
            <a:off x="4495808" y="3510939"/>
            <a:ext cx="1659627"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Symbol" panose="05050102010706020507" pitchFamily="18" charset="2"/>
                <a:ea typeface="仿宋"/>
                <a:cs typeface="Times New Roman" panose="02020603050405020304" pitchFamily="18" charset="0"/>
              </a:rPr>
              <a:t>r </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r </a:t>
            </a:r>
            <a:r>
              <a:rPr lang="en-US" altLang="zh-CN" sz="1867" i="1" dirty="0">
                <a:latin typeface="Times New Roman" panose="02020603050405020304" pitchFamily="18" charset="0"/>
                <a:ea typeface="仿宋"/>
                <a:cs typeface="Times New Roman" panose="02020603050405020304" pitchFamily="18" charset="0"/>
              </a:rPr>
              <a:t>· </a:t>
            </a:r>
            <a:r>
              <a:rPr lang="en-US" altLang="zh-CN" sz="1867" i="1" dirty="0">
                <a:latin typeface="Times New Roman" panose="02020603050405020304" pitchFamily="18" charset="0"/>
                <a:ea typeface="仿宋"/>
                <a:cs typeface="Times New Roman" panose="02020603050405020304" pitchFamily="18" charset="0"/>
              </a:rPr>
              <a:t>f</a:t>
            </a:r>
            <a:endParaRPr lang="zh-CN" altLang="en-US" sz="1867" dirty="0">
              <a:latin typeface="仿宋"/>
              <a:ea typeface="仿宋"/>
              <a:cs typeface="仿宋"/>
            </a:endParaRPr>
          </a:p>
        </p:txBody>
      </p:sp>
      <p:sp>
        <p:nvSpPr>
          <p:cNvPr id="42" name="下箭头 41"/>
          <p:cNvSpPr/>
          <p:nvPr/>
        </p:nvSpPr>
        <p:spPr>
          <a:xfrm>
            <a:off x="3389686" y="3290699"/>
            <a:ext cx="122767" cy="121648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400">
              <a:solidFill>
                <a:srgbClr val="000000"/>
              </a:solidFill>
              <a:ea typeface="宋体" pitchFamily="2" charset="-122"/>
            </a:endParaRPr>
          </a:p>
        </p:txBody>
      </p:sp>
      <p:sp>
        <p:nvSpPr>
          <p:cNvPr id="43" name="TextBox 42"/>
          <p:cNvSpPr txBox="1">
            <a:spLocks noChangeArrowheads="1"/>
          </p:cNvSpPr>
          <p:nvPr/>
        </p:nvSpPr>
        <p:spPr bwMode="auto">
          <a:xfrm>
            <a:off x="2798112" y="4507184"/>
            <a:ext cx="1659627"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Times New Roman" panose="02020603050405020304" pitchFamily="18" charset="0"/>
                <a:ea typeface="仿宋"/>
                <a:cs typeface="Times New Roman" panose="02020603050405020304" pitchFamily="18" charset="0"/>
              </a:rPr>
              <a:t>M</a:t>
            </a:r>
            <a:r>
              <a:rPr lang="en-US" altLang="zh-CN" sz="1867" baseline="-25000" dirty="0">
                <a:latin typeface="Times New Roman" panose="02020603050405020304" pitchFamily="18" charset="0"/>
                <a:ea typeface="仿宋"/>
                <a:cs typeface="Times New Roman" panose="02020603050405020304" pitchFamily="18" charset="0"/>
              </a:rPr>
              <a:t>f</a:t>
            </a:r>
            <a:r>
              <a:rPr lang="en-US" altLang="zh-CN" sz="1867" i="1" dirty="0">
                <a:latin typeface="Times New Roman" panose="02020603050405020304" pitchFamily="18" charset="0"/>
                <a:ea typeface="仿宋"/>
                <a:cs typeface="Times New Roman" panose="02020603050405020304" pitchFamily="18" charset="0"/>
              </a:rPr>
              <a:t> </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Q · </a:t>
            </a:r>
            <a:r>
              <a:rPr lang="en-US" altLang="zh-CN" sz="1867" i="1" dirty="0">
                <a:latin typeface="Symbol" panose="05050102010706020507" pitchFamily="18" charset="2"/>
                <a:ea typeface="仿宋"/>
                <a:cs typeface="Times New Roman" panose="02020603050405020304" pitchFamily="18" charset="0"/>
              </a:rPr>
              <a:t>r</a:t>
            </a:r>
            <a:endParaRPr lang="zh-CN" altLang="en-US" sz="1867" dirty="0">
              <a:latin typeface="仿宋"/>
              <a:ea typeface="仿宋"/>
              <a:cs typeface="仿宋"/>
            </a:endParaRPr>
          </a:p>
        </p:txBody>
      </p:sp>
      <p:sp>
        <p:nvSpPr>
          <p:cNvPr id="44" name="TextBox 43"/>
          <p:cNvSpPr txBox="1">
            <a:spLocks noChangeArrowheads="1"/>
          </p:cNvSpPr>
          <p:nvPr/>
        </p:nvSpPr>
        <p:spPr bwMode="auto">
          <a:xfrm>
            <a:off x="1808158" y="3597559"/>
            <a:ext cx="1056117" cy="523348"/>
          </a:xfrm>
          <a:prstGeom prst="rect">
            <a:avLst/>
          </a:prstGeom>
          <a:solidFill>
            <a:srgbClr val="92D050">
              <a:alpha val="39000"/>
            </a:srgbClr>
          </a:solidFill>
          <a:ln w="6350">
            <a:solidFill>
              <a:schemeClr val="tx1"/>
            </a:solidFill>
            <a:miter lim="800000"/>
            <a:headEnd/>
            <a:tailEnd/>
          </a:ln>
        </p:spPr>
        <p:txBody>
          <a:bodyPr wrap="square">
            <a:spAutoFit/>
          </a:bodyPr>
          <a:lstStyle/>
          <a:p>
            <a:pPr algn="ctr">
              <a:lnSpc>
                <a:spcPct val="150000"/>
              </a:lnSpc>
            </a:pPr>
            <a:r>
              <a:rPr lang="en-US" altLang="zh-CN" sz="1867" i="1" dirty="0">
                <a:latin typeface="Times New Roman" panose="02020603050405020304" pitchFamily="18" charset="0"/>
                <a:ea typeface="仿宋"/>
                <a:cs typeface="Times New Roman" panose="02020603050405020304" pitchFamily="18" charset="0"/>
              </a:rPr>
              <a:t>R</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Q</a:t>
            </a:r>
            <a:endParaRPr lang="zh-CN" altLang="en-US" sz="1867" dirty="0">
              <a:latin typeface="仿宋"/>
              <a:ea typeface="仿宋"/>
              <a:cs typeface="仿宋"/>
            </a:endParaRPr>
          </a:p>
        </p:txBody>
      </p:sp>
      <p:cxnSp>
        <p:nvCxnSpPr>
          <p:cNvPr id="45" name="直接箭头连接符 44"/>
          <p:cNvCxnSpPr/>
          <p:nvPr/>
        </p:nvCxnSpPr>
        <p:spPr>
          <a:xfrm>
            <a:off x="2877986" y="3880156"/>
            <a:ext cx="529716"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824203" y="5322887"/>
            <a:ext cx="6096000" cy="379656"/>
          </a:xfrm>
          <a:prstGeom prst="rect">
            <a:avLst/>
          </a:prstGeom>
        </p:spPr>
        <p:txBody>
          <a:bodyPr>
            <a:spAutoFit/>
          </a:bodyPr>
          <a:lstStyle/>
          <a:p>
            <a:r>
              <a:rPr lang="zh-CN" altLang="en-US" sz="1867" b="1" dirty="0">
                <a:solidFill>
                  <a:srgbClr val="FF0000"/>
                </a:solidFill>
                <a:latin typeface="Book Antiqua" panose="02040602050305030304" pitchFamily="18" charset="0"/>
                <a:ea typeface="微软雅黑" panose="020B0503020204020204" pitchFamily="34" charset="-122"/>
                <a:cs typeface="仿宋"/>
              </a:rPr>
              <a:t>摩擦圆</a:t>
            </a:r>
            <a:r>
              <a:rPr lang="zh-CN" altLang="en-US" sz="1867" dirty="0">
                <a:solidFill>
                  <a:srgbClr val="000000"/>
                </a:solidFill>
                <a:latin typeface="Book Antiqua" panose="02040602050305030304" pitchFamily="18" charset="0"/>
                <a:ea typeface="微软雅黑" panose="020B0503020204020204" pitchFamily="34" charset="-122"/>
                <a:cs typeface="仿宋"/>
              </a:rPr>
              <a:t>：</a:t>
            </a:r>
            <a:r>
              <a:rPr lang="zh-CN" altLang="en-US" sz="1867" b="1" dirty="0">
                <a:solidFill>
                  <a:srgbClr val="0070C0"/>
                </a:solidFill>
                <a:latin typeface="Book Antiqua" panose="02040602050305030304" pitchFamily="18" charset="0"/>
                <a:ea typeface="微软雅黑" panose="020B0503020204020204" pitchFamily="34" charset="-122"/>
                <a:cs typeface="仿宋"/>
              </a:rPr>
              <a:t>以轴心 </a:t>
            </a:r>
            <a:r>
              <a:rPr lang="en-US" altLang="zh-CN" sz="1867" b="1" i="1" dirty="0">
                <a:solidFill>
                  <a:srgbClr val="0070C0"/>
                </a:solidFill>
                <a:latin typeface="Book Antiqua" panose="02040602050305030304" pitchFamily="18" charset="0"/>
                <a:ea typeface="微软雅黑" panose="020B0503020204020204" pitchFamily="34" charset="-122"/>
                <a:cs typeface="Times New Roman" pitchFamily="18" charset="0"/>
              </a:rPr>
              <a:t>O</a:t>
            </a:r>
            <a:r>
              <a:rPr lang="zh-CN" altLang="en-US" sz="1867" b="1" dirty="0">
                <a:solidFill>
                  <a:srgbClr val="0070C0"/>
                </a:solidFill>
                <a:latin typeface="Book Antiqua" panose="02040602050305030304" pitchFamily="18" charset="0"/>
                <a:ea typeface="微软雅黑" panose="020B0503020204020204" pitchFamily="34" charset="-122"/>
                <a:cs typeface="仿宋"/>
              </a:rPr>
              <a:t>为圆心，以 </a:t>
            </a:r>
            <a:r>
              <a:rPr lang="en-US" altLang="zh-CN" sz="1867" b="1" i="1" dirty="0">
                <a:solidFill>
                  <a:srgbClr val="0070C0"/>
                </a:solidFill>
                <a:latin typeface="Book Antiqua" panose="02040602050305030304" pitchFamily="18" charset="0"/>
                <a:ea typeface="微软雅黑" panose="020B0503020204020204" pitchFamily="34" charset="-122"/>
                <a:cs typeface="仿宋"/>
              </a:rPr>
              <a:t>ρ </a:t>
            </a:r>
            <a:r>
              <a:rPr lang="zh-CN" altLang="en-US" sz="1867" b="1" dirty="0">
                <a:solidFill>
                  <a:srgbClr val="0070C0"/>
                </a:solidFill>
                <a:latin typeface="Book Antiqua" panose="02040602050305030304" pitchFamily="18" charset="0"/>
                <a:ea typeface="微软雅黑" panose="020B0503020204020204" pitchFamily="34" charset="-122"/>
                <a:cs typeface="仿宋"/>
              </a:rPr>
              <a:t>为半径</a:t>
            </a:r>
            <a:r>
              <a:rPr lang="zh-CN" altLang="en-US" sz="1867" b="1" dirty="0">
                <a:solidFill>
                  <a:srgbClr val="0070C0"/>
                </a:solidFill>
                <a:latin typeface="Book Antiqua" panose="02040602050305030304" pitchFamily="18" charset="0"/>
                <a:ea typeface="微软雅黑" panose="020B0503020204020204" pitchFamily="34" charset="-122"/>
                <a:cs typeface="仿宋"/>
              </a:rPr>
              <a:t>所作的圆。</a:t>
            </a:r>
          </a:p>
        </p:txBody>
      </p:sp>
      <p:sp>
        <p:nvSpPr>
          <p:cNvPr id="49" name="爆炸形 1 48"/>
          <p:cNvSpPr/>
          <p:nvPr/>
        </p:nvSpPr>
        <p:spPr>
          <a:xfrm>
            <a:off x="5516712" y="3900518"/>
            <a:ext cx="1443529" cy="809804"/>
          </a:xfrm>
          <a:prstGeom prst="irregularSeal1">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solidFill>
                  <a:srgbClr val="FF0000"/>
                </a:solidFill>
                <a:latin typeface="微软雅黑" panose="020B0503020204020204" pitchFamily="34" charset="-122"/>
                <a:ea typeface="微软雅黑" panose="020B0503020204020204" pitchFamily="34" charset="-122"/>
              </a:rPr>
              <a:t>常值</a:t>
            </a:r>
            <a:endParaRPr lang="zh-CN" altLang="en-US" sz="2133" dirty="0">
              <a:latin typeface="微软雅黑" panose="020B0503020204020204" pitchFamily="34" charset="-122"/>
              <a:ea typeface="微软雅黑" panose="020B0503020204020204" pitchFamily="34" charset="-122"/>
            </a:endParaRPr>
          </a:p>
        </p:txBody>
      </p:sp>
    </p:spTree>
    <p:controls>
      <mc:AlternateContent xmlns:mc="http://schemas.openxmlformats.org/markup-compatibility/2006">
        <mc:Choice xmlns:v="urn:schemas-microsoft-com:vml" Requires="v">
          <p:control spid="61459" name="ShockwaveFlash1" r:id="rId2" imgW="4705200" imgH="3309840"/>
        </mc:Choice>
        <mc:Fallback>
          <p:control name="ShockwaveFlash1" r:id="rId2" imgW="4705200" imgH="3309840">
            <p:pic>
              <p:nvPicPr>
                <p:cNvPr id="2" name="ShockwaveFlash1"/>
                <p:cNvPicPr preferRelativeResize="0">
                  <a:picLocks noChangeArrowheads="1" noChangeShapeType="1"/>
                </p:cNvPicPr>
                <p:nvPr/>
              </p:nvPicPr>
              <p:blipFill>
                <a:blip r:embed="rId6"/>
                <a:srcRect/>
                <a:stretch>
                  <a:fillRect/>
                </a:stretch>
              </p:blipFill>
              <p:spPr bwMode="auto">
                <a:xfrm>
                  <a:off x="7486651" y="2277533"/>
                  <a:ext cx="4705349" cy="331046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7887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500" fill="hold"/>
                                        <p:tgtEl>
                                          <p:spTgt spid="48"/>
                                        </p:tgtEl>
                                        <p:attrNameLst>
                                          <p:attrName>ppt_x</p:attrName>
                                        </p:attrNameLst>
                                      </p:cBhvr>
                                      <p:tavLst>
                                        <p:tav tm="0">
                                          <p:val>
                                            <p:strVal val="#ppt_x"/>
                                          </p:val>
                                        </p:tav>
                                        <p:tav tm="100000">
                                          <p:val>
                                            <p:strVal val="#ppt_x"/>
                                          </p:val>
                                        </p:tav>
                                      </p:tavLst>
                                    </p:anim>
                                    <p:anim calcmode="lin" valueType="num">
                                      <p:cBhvr additive="base">
                                        <p:cTn id="6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ppt_x"/>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32" grpId="0" animBg="1"/>
      <p:bldP spid="34" grpId="0"/>
      <p:bldP spid="35" grpId="0"/>
      <p:bldP spid="36" grpId="0" animBg="1"/>
      <p:bldP spid="37" grpId="0" animBg="1"/>
      <p:bldP spid="41" grpId="0"/>
      <p:bldP spid="42" grpId="0" animBg="1"/>
      <p:bldP spid="43" grpId="0"/>
      <p:bldP spid="44" grpId="0" animBg="1"/>
      <p:bldP spid="48" grpId="0"/>
      <p:bldP spid="4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29035" y="1543476"/>
            <a:ext cx="11329259" cy="5262979"/>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sz="2400" dirty="0"/>
          </a:p>
        </p:txBody>
      </p:sp>
      <p:sp>
        <p:nvSpPr>
          <p:cNvPr id="5" name="TextBox 4"/>
          <p:cNvSpPr txBox="1"/>
          <p:nvPr/>
        </p:nvSpPr>
        <p:spPr>
          <a:xfrm>
            <a:off x="719403" y="6099454"/>
            <a:ext cx="9505056" cy="523348"/>
          </a:xfrm>
          <a:prstGeom prst="rect">
            <a:avLst/>
          </a:prstGeom>
          <a:solidFill>
            <a:srgbClr val="92D050">
              <a:alpha val="53000"/>
            </a:srgb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zh-CN" altLang="en-US" sz="1867" b="1" dirty="0">
                <a:solidFill>
                  <a:srgbClr val="FF0000"/>
                </a:solidFill>
                <a:latin typeface="Book Antiqua" panose="02040602050305030304" pitchFamily="18" charset="0"/>
                <a:ea typeface="微软雅黑" panose="020B0503020204020204" pitchFamily="34" charset="-122"/>
                <a:cs typeface="仿宋"/>
              </a:rPr>
              <a:t>自锁条件</a:t>
            </a:r>
            <a:r>
              <a:rPr lang="zh-CN" altLang="en-US" sz="1867" dirty="0">
                <a:solidFill>
                  <a:srgbClr val="000000"/>
                </a:solidFill>
                <a:latin typeface="Book Antiqua" panose="02040602050305030304" pitchFamily="18" charset="0"/>
                <a:ea typeface="微软雅黑" panose="020B0503020204020204" pitchFamily="34" charset="-122"/>
                <a:cs typeface="仿宋"/>
              </a:rPr>
              <a:t>：</a:t>
            </a:r>
            <a:r>
              <a:rPr lang="zh-CN" altLang="en-US" sz="1867" b="1" dirty="0">
                <a:solidFill>
                  <a:srgbClr val="000000"/>
                </a:solidFill>
                <a:latin typeface="Book Antiqua" panose="02040602050305030304" pitchFamily="18" charset="0"/>
                <a:ea typeface="微软雅黑" panose="020B0503020204020204" pitchFamily="34" charset="-122"/>
                <a:cs typeface="仿宋"/>
              </a:rPr>
              <a:t>当外力的合力作用在转动副的摩擦圆内时，无论合力有多大，轴都无法转动。</a:t>
            </a:r>
          </a:p>
        </p:txBody>
      </p:sp>
      <p:sp>
        <p:nvSpPr>
          <p:cNvPr id="7" name="TextBox 4"/>
          <p:cNvSpPr txBox="1">
            <a:spLocks noChangeArrowheads="1"/>
          </p:cNvSpPr>
          <p:nvPr/>
        </p:nvSpPr>
        <p:spPr bwMode="auto">
          <a:xfrm>
            <a:off x="1468649" y="1649060"/>
            <a:ext cx="2377574" cy="420564"/>
          </a:xfrm>
          <a:prstGeom prst="rect">
            <a:avLst/>
          </a:prstGeom>
          <a:noFill/>
          <a:ln w="9525">
            <a:noFill/>
            <a:miter lim="800000"/>
            <a:headEnd/>
            <a:tailEnd/>
          </a:ln>
        </p:spPr>
        <p:txBody>
          <a:bodyPr wrap="none">
            <a:spAutoFit/>
          </a:bodyPr>
          <a:lstStyle/>
          <a:p>
            <a:r>
              <a:rPr lang="zh-CN" altLang="en-US" sz="2133" b="1" dirty="0">
                <a:solidFill>
                  <a:srgbClr val="FF0000"/>
                </a:solidFill>
                <a:latin typeface="微软雅黑" panose="020B0503020204020204" pitchFamily="34" charset="-122"/>
                <a:ea typeface="微软雅黑" panose="020B0503020204020204" pitchFamily="34" charset="-122"/>
                <a:cs typeface="仿宋"/>
              </a:rPr>
              <a:t>轴颈</a:t>
            </a:r>
            <a:r>
              <a:rPr lang="zh-CN" altLang="en-US" sz="2133" b="1" dirty="0">
                <a:solidFill>
                  <a:srgbClr val="FF0000"/>
                </a:solidFill>
                <a:latin typeface="微软雅黑" panose="020B0503020204020204" pitchFamily="34" charset="-122"/>
                <a:ea typeface="微软雅黑" panose="020B0503020204020204" pitchFamily="34" charset="-122"/>
                <a:cs typeface="仿宋"/>
              </a:rPr>
              <a:t>运动状态分析</a:t>
            </a:r>
            <a:endParaRPr lang="zh-CN" altLang="en-US" sz="2133" b="1" dirty="0">
              <a:solidFill>
                <a:srgbClr val="FF0000"/>
              </a:solidFill>
              <a:latin typeface="微软雅黑" panose="020B0503020204020204" pitchFamily="34" charset="-122"/>
              <a:ea typeface="微软雅黑" panose="020B0503020204020204" pitchFamily="34" charset="-122"/>
              <a:cs typeface="仿宋"/>
            </a:endParaRPr>
          </a:p>
        </p:txBody>
      </p:sp>
      <p:sp>
        <p:nvSpPr>
          <p:cNvPr id="2" name="矩形 1"/>
          <p:cNvSpPr/>
          <p:nvPr/>
        </p:nvSpPr>
        <p:spPr>
          <a:xfrm>
            <a:off x="4804313" y="1508787"/>
            <a:ext cx="381836" cy="420564"/>
          </a:xfrm>
          <a:prstGeom prst="rect">
            <a:avLst/>
          </a:prstGeom>
        </p:spPr>
        <p:txBody>
          <a:bodyPr wrap="none">
            <a:spAutoFit/>
          </a:bodyPr>
          <a:lstStyle/>
          <a:p>
            <a:r>
              <a:rPr lang="en-US" altLang="zh-CN" sz="2133" b="1" i="1" dirty="0">
                <a:solidFill>
                  <a:srgbClr val="000000"/>
                </a:solidFill>
                <a:latin typeface="Times New Roman" pitchFamily="18" charset="0"/>
                <a:ea typeface="仿宋"/>
                <a:cs typeface="仿宋"/>
              </a:rPr>
              <a:t>Q</a:t>
            </a:r>
            <a:endParaRPr lang="zh-CN" altLang="en-US" sz="2133" dirty="0"/>
          </a:p>
        </p:txBody>
      </p:sp>
      <p:sp>
        <p:nvSpPr>
          <p:cNvPr id="9" name="矩形 8"/>
          <p:cNvSpPr/>
          <p:nvPr/>
        </p:nvSpPr>
        <p:spPr>
          <a:xfrm>
            <a:off x="4757292" y="2002420"/>
            <a:ext cx="428322" cy="420564"/>
          </a:xfrm>
          <a:prstGeom prst="rect">
            <a:avLst/>
          </a:prstGeom>
        </p:spPr>
        <p:txBody>
          <a:bodyPr wrap="none">
            <a:spAutoFit/>
          </a:bodyPr>
          <a:lstStyle/>
          <a:p>
            <a:r>
              <a:rPr lang="en-US" altLang="zh-CN" sz="2133" b="1" i="1" dirty="0">
                <a:solidFill>
                  <a:srgbClr val="000000"/>
                </a:solidFill>
                <a:latin typeface="Times New Roman" pitchFamily="18" charset="0"/>
                <a:ea typeface="仿宋"/>
                <a:cs typeface="仿宋"/>
              </a:rPr>
              <a:t>M</a:t>
            </a:r>
            <a:endParaRPr lang="zh-CN" altLang="en-US" sz="2133" dirty="0"/>
          </a:p>
        </p:txBody>
      </p:sp>
      <p:sp>
        <p:nvSpPr>
          <p:cNvPr id="11" name="矩形 10"/>
          <p:cNvSpPr/>
          <p:nvPr/>
        </p:nvSpPr>
        <p:spPr>
          <a:xfrm>
            <a:off x="6037187" y="1793921"/>
            <a:ext cx="473206" cy="420564"/>
          </a:xfrm>
          <a:prstGeom prst="rect">
            <a:avLst/>
          </a:prstGeom>
        </p:spPr>
        <p:txBody>
          <a:bodyPr wrap="none">
            <a:spAutoFit/>
          </a:bodyPr>
          <a:lstStyle/>
          <a:p>
            <a:r>
              <a:rPr lang="en-US" altLang="zh-CN" sz="2133" b="1" i="1" dirty="0">
                <a:solidFill>
                  <a:srgbClr val="000000"/>
                </a:solidFill>
                <a:latin typeface="Times New Roman" pitchFamily="18" charset="0"/>
                <a:ea typeface="仿宋"/>
                <a:cs typeface="仿宋"/>
              </a:rPr>
              <a:t>Qˊ</a:t>
            </a:r>
            <a:endParaRPr lang="zh-CN" altLang="en-US" sz="2133" dirty="0"/>
          </a:p>
        </p:txBody>
      </p:sp>
      <p:cxnSp>
        <p:nvCxnSpPr>
          <p:cNvPr id="13" name="直接箭头连接符 12"/>
          <p:cNvCxnSpPr/>
          <p:nvPr/>
        </p:nvCxnSpPr>
        <p:spPr>
          <a:xfrm>
            <a:off x="5408683" y="2028091"/>
            <a:ext cx="672075" cy="0"/>
          </a:xfrm>
          <a:prstGeom prst="straightConnector1">
            <a:avLst/>
          </a:prstGeom>
          <a:ln w="127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8" name="右大括号 17"/>
          <p:cNvSpPr/>
          <p:nvPr/>
        </p:nvSpPr>
        <p:spPr>
          <a:xfrm>
            <a:off x="5193858" y="1689779"/>
            <a:ext cx="238991" cy="670989"/>
          </a:xfrm>
          <a:prstGeom prst="righ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1" name="矩形 20"/>
          <p:cNvSpPr>
            <a:spLocks noChangeArrowheads="1"/>
          </p:cNvSpPr>
          <p:nvPr/>
        </p:nvSpPr>
        <p:spPr bwMode="auto">
          <a:xfrm>
            <a:off x="6025274" y="1238691"/>
            <a:ext cx="838812" cy="379656"/>
          </a:xfrm>
          <a:prstGeom prst="rect">
            <a:avLst/>
          </a:prstGeom>
          <a:solidFill>
            <a:srgbClr val="92D050">
              <a:alpha val="39000"/>
            </a:srgbClr>
          </a:solidFill>
          <a:ln w="6350">
            <a:solidFill>
              <a:schemeClr val="tx1"/>
            </a:solidFill>
            <a:miter lim="800000"/>
            <a:headEnd/>
            <a:tailEnd/>
          </a:ln>
        </p:spPr>
        <p:txBody>
          <a:bodyPr wrap="square">
            <a:spAutoFit/>
          </a:bodyPr>
          <a:lstStyle/>
          <a:p>
            <a:pPr algn="ctr"/>
            <a:r>
              <a:rPr lang="zh-CN" altLang="en-US" sz="1867" dirty="0">
                <a:latin typeface="微软雅黑" panose="020B0503020204020204" pitchFamily="34" charset="-122"/>
                <a:ea typeface="微软雅黑" panose="020B0503020204020204" pitchFamily="34" charset="-122"/>
                <a:cs typeface="仿宋"/>
              </a:rPr>
              <a:t>合成</a:t>
            </a:r>
            <a:endParaRPr lang="zh-CN" altLang="en-US" sz="1867" dirty="0">
              <a:latin typeface="微软雅黑" panose="020B0503020204020204" pitchFamily="34" charset="-122"/>
              <a:ea typeface="微软雅黑" panose="020B0503020204020204" pitchFamily="34" charset="-122"/>
              <a:cs typeface="仿宋"/>
            </a:endParaRPr>
          </a:p>
        </p:txBody>
      </p:sp>
      <p:cxnSp>
        <p:nvCxnSpPr>
          <p:cNvPr id="22" name="直接连接符 21"/>
          <p:cNvCxnSpPr/>
          <p:nvPr/>
        </p:nvCxnSpPr>
        <p:spPr>
          <a:xfrm flipH="1">
            <a:off x="5610758" y="1443876"/>
            <a:ext cx="5189" cy="58139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5615947" y="1443876"/>
            <a:ext cx="40086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7569" y="2579472"/>
            <a:ext cx="2039600" cy="523348"/>
          </a:xfrm>
          <a:prstGeom prst="rect">
            <a:avLst/>
          </a:prstGeom>
          <a:solidFill>
            <a:schemeClr val="accent6">
              <a:alpha val="34000"/>
            </a:schemeClr>
          </a:solidFill>
          <a:ln w="12700">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en-US" altLang="zh-CN" sz="1867" b="1" i="1" dirty="0">
                <a:solidFill>
                  <a:srgbClr val="000000"/>
                </a:solidFill>
                <a:latin typeface="Times New Roman" pitchFamily="18" charset="0"/>
                <a:ea typeface="仿宋"/>
                <a:cs typeface="仿宋"/>
              </a:rPr>
              <a:t>Qˊ</a:t>
            </a:r>
            <a:r>
              <a:rPr lang="zh-CN" altLang="en-US" sz="1867" dirty="0">
                <a:solidFill>
                  <a:srgbClr val="000000"/>
                </a:solidFill>
                <a:latin typeface="微软雅黑" panose="020B0503020204020204" pitchFamily="34" charset="-122"/>
                <a:ea typeface="微软雅黑" panose="020B0503020204020204" pitchFamily="34" charset="-122"/>
                <a:cs typeface="仿宋"/>
              </a:rPr>
              <a:t>与摩擦圆相切</a:t>
            </a:r>
          </a:p>
        </p:txBody>
      </p:sp>
      <p:sp>
        <p:nvSpPr>
          <p:cNvPr id="29" name="TextBox 28"/>
          <p:cNvSpPr txBox="1"/>
          <p:nvPr/>
        </p:nvSpPr>
        <p:spPr>
          <a:xfrm>
            <a:off x="96096" y="3826679"/>
            <a:ext cx="2184133" cy="5233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zh-CN" altLang="en-US" sz="1867" dirty="0">
                <a:solidFill>
                  <a:srgbClr val="000000"/>
                </a:solidFill>
                <a:latin typeface="Book Antiqua" panose="02040602050305030304" pitchFamily="18" charset="0"/>
                <a:ea typeface="微软雅黑" panose="020B0503020204020204" pitchFamily="34" charset="-122"/>
                <a:cs typeface="仿宋"/>
              </a:rPr>
              <a:t>轴维持原运动状态</a:t>
            </a:r>
            <a:endParaRPr lang="en-US" altLang="zh-CN" sz="1867" dirty="0">
              <a:solidFill>
                <a:srgbClr val="000000"/>
              </a:solidFill>
              <a:latin typeface="Book Antiqua" panose="02040602050305030304" pitchFamily="18" charset="0"/>
              <a:ea typeface="微软雅黑" panose="020B0503020204020204" pitchFamily="34" charset="-122"/>
              <a:cs typeface="仿宋"/>
            </a:endParaRPr>
          </a:p>
        </p:txBody>
      </p:sp>
      <p:sp>
        <p:nvSpPr>
          <p:cNvPr id="30" name="TextBox 29"/>
          <p:cNvSpPr txBox="1"/>
          <p:nvPr/>
        </p:nvSpPr>
        <p:spPr>
          <a:xfrm>
            <a:off x="2543605" y="2579598"/>
            <a:ext cx="2039600" cy="523348"/>
          </a:xfrm>
          <a:prstGeom prst="rect">
            <a:avLst/>
          </a:prstGeom>
          <a:solidFill>
            <a:schemeClr val="accent6">
              <a:alpha val="34000"/>
            </a:schemeClr>
          </a:solidFill>
          <a:ln w="12700">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en-US" altLang="zh-CN" sz="1867" b="1" i="1" dirty="0">
                <a:solidFill>
                  <a:srgbClr val="000000"/>
                </a:solidFill>
                <a:latin typeface="Times New Roman" pitchFamily="18" charset="0"/>
                <a:ea typeface="仿宋"/>
                <a:cs typeface="仿宋"/>
              </a:rPr>
              <a:t>Qˊ</a:t>
            </a:r>
            <a:r>
              <a:rPr lang="zh-CN" altLang="en-US" sz="1867" dirty="0">
                <a:solidFill>
                  <a:srgbClr val="000000"/>
                </a:solidFill>
                <a:latin typeface="微软雅黑" panose="020B0503020204020204" pitchFamily="34" charset="-122"/>
                <a:ea typeface="微软雅黑" panose="020B0503020204020204" pitchFamily="34" charset="-122"/>
                <a:cs typeface="仿宋"/>
              </a:rPr>
              <a:t>与摩擦圆相离</a:t>
            </a:r>
          </a:p>
        </p:txBody>
      </p:sp>
      <p:sp>
        <p:nvSpPr>
          <p:cNvPr id="31" name="TextBox 30"/>
          <p:cNvSpPr txBox="1"/>
          <p:nvPr/>
        </p:nvSpPr>
        <p:spPr>
          <a:xfrm>
            <a:off x="4847861" y="2579598"/>
            <a:ext cx="2039600" cy="523348"/>
          </a:xfrm>
          <a:prstGeom prst="rect">
            <a:avLst/>
          </a:prstGeom>
          <a:solidFill>
            <a:schemeClr val="accent6">
              <a:alpha val="34000"/>
            </a:schemeClr>
          </a:solidFill>
          <a:ln w="12700">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en-US" altLang="zh-CN" sz="1867" b="1" i="1" dirty="0">
                <a:solidFill>
                  <a:srgbClr val="000000"/>
                </a:solidFill>
                <a:latin typeface="Times New Roman" pitchFamily="18" charset="0"/>
                <a:ea typeface="仿宋"/>
                <a:cs typeface="仿宋"/>
              </a:rPr>
              <a:t>Qˊ</a:t>
            </a:r>
            <a:r>
              <a:rPr lang="zh-CN" altLang="en-US" sz="1867" dirty="0">
                <a:solidFill>
                  <a:srgbClr val="000000"/>
                </a:solidFill>
                <a:latin typeface="微软雅黑" panose="020B0503020204020204" pitchFamily="34" charset="-122"/>
                <a:ea typeface="微软雅黑" panose="020B0503020204020204" pitchFamily="34" charset="-122"/>
                <a:cs typeface="仿宋"/>
              </a:rPr>
              <a:t>与摩擦圆相割</a:t>
            </a:r>
          </a:p>
        </p:txBody>
      </p:sp>
      <p:sp>
        <p:nvSpPr>
          <p:cNvPr id="32" name="TextBox 31"/>
          <p:cNvSpPr txBox="1"/>
          <p:nvPr/>
        </p:nvSpPr>
        <p:spPr>
          <a:xfrm>
            <a:off x="96096" y="4287247"/>
            <a:ext cx="2184133" cy="5233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zh-CN" altLang="en-US" sz="1867" dirty="0">
                <a:solidFill>
                  <a:srgbClr val="000000"/>
                </a:solidFill>
                <a:latin typeface="Book Antiqua" panose="02040602050305030304" pitchFamily="18" charset="0"/>
                <a:ea typeface="微软雅黑" panose="020B0503020204020204" pitchFamily="34" charset="-122"/>
                <a:cs typeface="仿宋"/>
              </a:rPr>
              <a:t>（等速</a:t>
            </a:r>
            <a:r>
              <a:rPr lang="zh-CN" altLang="en-US" sz="1867" dirty="0">
                <a:solidFill>
                  <a:srgbClr val="000000"/>
                </a:solidFill>
                <a:latin typeface="Book Antiqua" panose="02040602050305030304" pitchFamily="18" charset="0"/>
                <a:ea typeface="微软雅黑" panose="020B0503020204020204" pitchFamily="34" charset="-122"/>
                <a:cs typeface="仿宋"/>
              </a:rPr>
              <a:t>转动</a:t>
            </a:r>
            <a:r>
              <a:rPr lang="zh-CN" altLang="en-US" sz="1867" dirty="0">
                <a:solidFill>
                  <a:srgbClr val="000000"/>
                </a:solidFill>
                <a:latin typeface="Book Antiqua" panose="02040602050305030304" pitchFamily="18" charset="0"/>
                <a:ea typeface="微软雅黑" panose="020B0503020204020204" pitchFamily="34" charset="-122"/>
                <a:cs typeface="仿宋"/>
              </a:rPr>
              <a:t>或不动）</a:t>
            </a:r>
            <a:endParaRPr lang="zh-CN" altLang="en-US" sz="1867" dirty="0">
              <a:solidFill>
                <a:srgbClr val="000000"/>
              </a:solidFill>
              <a:latin typeface="Book Antiqua" panose="02040602050305030304" pitchFamily="18" charset="0"/>
              <a:ea typeface="微软雅黑" panose="020B0503020204020204" pitchFamily="34" charset="-122"/>
              <a:cs typeface="仿宋"/>
            </a:endParaRPr>
          </a:p>
        </p:txBody>
      </p:sp>
      <p:sp>
        <p:nvSpPr>
          <p:cNvPr id="33" name="TextBox 32"/>
          <p:cNvSpPr txBox="1"/>
          <p:nvPr/>
        </p:nvSpPr>
        <p:spPr>
          <a:xfrm>
            <a:off x="2447595" y="3813043"/>
            <a:ext cx="2184133" cy="5233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zh-CN" altLang="en-US" sz="1867" dirty="0">
                <a:solidFill>
                  <a:srgbClr val="000000"/>
                </a:solidFill>
                <a:latin typeface="Book Antiqua" panose="02040602050305030304" pitchFamily="18" charset="0"/>
                <a:ea typeface="微软雅黑" panose="020B0503020204020204" pitchFamily="34" charset="-122"/>
                <a:cs typeface="仿宋"/>
              </a:rPr>
              <a:t>轴加速转动</a:t>
            </a:r>
            <a:endParaRPr lang="en-US" altLang="zh-CN" sz="1867" dirty="0">
              <a:solidFill>
                <a:srgbClr val="000000"/>
              </a:solidFill>
              <a:latin typeface="Book Antiqua" panose="02040602050305030304" pitchFamily="18" charset="0"/>
              <a:ea typeface="微软雅黑" panose="020B0503020204020204" pitchFamily="34" charset="-122"/>
              <a:cs typeface="仿宋"/>
            </a:endParaRPr>
          </a:p>
        </p:txBody>
      </p:sp>
      <p:sp>
        <p:nvSpPr>
          <p:cNvPr id="34" name="TextBox 33"/>
          <p:cNvSpPr txBox="1"/>
          <p:nvPr/>
        </p:nvSpPr>
        <p:spPr>
          <a:xfrm>
            <a:off x="4559829" y="3854595"/>
            <a:ext cx="2778867" cy="5233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zh-CN" altLang="en-US" sz="1867" dirty="0">
                <a:solidFill>
                  <a:srgbClr val="000000"/>
                </a:solidFill>
                <a:latin typeface="Book Antiqua" panose="02040602050305030304" pitchFamily="18" charset="0"/>
                <a:ea typeface="微软雅黑" panose="020B0503020204020204" pitchFamily="34" charset="-122"/>
                <a:cs typeface="仿宋"/>
              </a:rPr>
              <a:t>轴减速转动</a:t>
            </a:r>
            <a:endParaRPr lang="en-US" altLang="zh-CN" sz="1867" dirty="0">
              <a:solidFill>
                <a:srgbClr val="000000"/>
              </a:solidFill>
              <a:latin typeface="Book Antiqua" panose="02040602050305030304" pitchFamily="18" charset="0"/>
              <a:ea typeface="微软雅黑" panose="020B0503020204020204" pitchFamily="34" charset="-122"/>
              <a:cs typeface="仿宋"/>
            </a:endParaRPr>
          </a:p>
        </p:txBody>
      </p:sp>
      <p:sp>
        <p:nvSpPr>
          <p:cNvPr id="35" name="TextBox 34"/>
          <p:cNvSpPr txBox="1"/>
          <p:nvPr/>
        </p:nvSpPr>
        <p:spPr>
          <a:xfrm>
            <a:off x="4851860" y="4315163"/>
            <a:ext cx="2184133" cy="52334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zh-CN" altLang="en-US" sz="1867" dirty="0">
                <a:solidFill>
                  <a:srgbClr val="000000"/>
                </a:solidFill>
                <a:latin typeface="Book Antiqua" panose="02040602050305030304" pitchFamily="18" charset="0"/>
                <a:ea typeface="微软雅黑" panose="020B0503020204020204" pitchFamily="34" charset="-122"/>
                <a:cs typeface="仿宋"/>
              </a:rPr>
              <a:t>或不动（原来不动）</a:t>
            </a:r>
            <a:endParaRPr lang="zh-CN" altLang="en-US" sz="1867" dirty="0">
              <a:solidFill>
                <a:srgbClr val="000000"/>
              </a:solidFill>
              <a:latin typeface="Book Antiqua" panose="02040602050305030304" pitchFamily="18" charset="0"/>
              <a:ea typeface="微软雅黑" panose="020B0503020204020204" pitchFamily="34" charset="-122"/>
              <a:cs typeface="仿宋"/>
            </a:endParaRPr>
          </a:p>
        </p:txBody>
      </p:sp>
      <p:sp>
        <p:nvSpPr>
          <p:cNvPr id="25" name="下箭头 24"/>
          <p:cNvSpPr/>
          <p:nvPr/>
        </p:nvSpPr>
        <p:spPr>
          <a:xfrm>
            <a:off x="1103446" y="3201690"/>
            <a:ext cx="60959" cy="5153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TextBox 36"/>
          <p:cNvSpPr txBox="1">
            <a:spLocks noChangeArrowheads="1"/>
          </p:cNvSpPr>
          <p:nvPr/>
        </p:nvSpPr>
        <p:spPr bwMode="auto">
          <a:xfrm>
            <a:off x="176096" y="3165352"/>
            <a:ext cx="1659627"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Times New Roman" panose="02020603050405020304" pitchFamily="18" charset="0"/>
                <a:ea typeface="仿宋"/>
                <a:cs typeface="Times New Roman" panose="02020603050405020304" pitchFamily="18" charset="0"/>
              </a:rPr>
              <a:t>M</a:t>
            </a:r>
            <a:r>
              <a:rPr lang="en-US" altLang="zh-CN" sz="1867" dirty="0">
                <a:latin typeface="Times New Roman" panose="02020603050405020304" pitchFamily="18" charset="0"/>
                <a:ea typeface="仿宋"/>
                <a:cs typeface="Times New Roman" panose="02020603050405020304" pitchFamily="18" charset="0"/>
              </a:rPr>
              <a:t> = </a:t>
            </a:r>
            <a:r>
              <a:rPr lang="en-US" altLang="zh-CN" sz="1867" i="1" dirty="0">
                <a:latin typeface="Times New Roman" panose="02020603050405020304" pitchFamily="18" charset="0"/>
                <a:ea typeface="仿宋"/>
                <a:cs typeface="Times New Roman" panose="02020603050405020304" pitchFamily="18" charset="0"/>
              </a:rPr>
              <a:t>M</a:t>
            </a:r>
            <a:r>
              <a:rPr lang="en-US" altLang="zh-CN" sz="1867" baseline="-25000" dirty="0">
                <a:latin typeface="Times New Roman" panose="02020603050405020304" pitchFamily="18" charset="0"/>
                <a:ea typeface="仿宋"/>
                <a:cs typeface="Times New Roman" panose="02020603050405020304" pitchFamily="18" charset="0"/>
              </a:rPr>
              <a:t>f</a:t>
            </a:r>
            <a:endParaRPr lang="zh-CN" altLang="en-US" sz="1867" dirty="0">
              <a:latin typeface="仿宋"/>
              <a:ea typeface="仿宋"/>
              <a:cs typeface="仿宋"/>
            </a:endParaRPr>
          </a:p>
        </p:txBody>
      </p:sp>
      <p:sp>
        <p:nvSpPr>
          <p:cNvPr id="38" name="下箭头 37"/>
          <p:cNvSpPr/>
          <p:nvPr/>
        </p:nvSpPr>
        <p:spPr>
          <a:xfrm>
            <a:off x="3539521" y="3253955"/>
            <a:ext cx="60959" cy="5153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TextBox 38"/>
          <p:cNvSpPr txBox="1">
            <a:spLocks noChangeArrowheads="1"/>
          </p:cNvSpPr>
          <p:nvPr/>
        </p:nvSpPr>
        <p:spPr bwMode="auto">
          <a:xfrm>
            <a:off x="2612171" y="3217618"/>
            <a:ext cx="1659627"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Times New Roman" panose="02020603050405020304" pitchFamily="18" charset="0"/>
                <a:ea typeface="仿宋"/>
                <a:cs typeface="Times New Roman" panose="02020603050405020304" pitchFamily="18" charset="0"/>
              </a:rPr>
              <a:t>M</a:t>
            </a:r>
            <a:r>
              <a:rPr lang="en-US" altLang="zh-CN" sz="1867" dirty="0">
                <a:latin typeface="Times New Roman" panose="02020603050405020304" pitchFamily="18" charset="0"/>
                <a:ea typeface="仿宋"/>
                <a:cs typeface="Times New Roman" panose="02020603050405020304" pitchFamily="18" charset="0"/>
              </a:rPr>
              <a:t> &gt; </a:t>
            </a:r>
            <a:r>
              <a:rPr lang="en-US" altLang="zh-CN" sz="1867" i="1" dirty="0">
                <a:latin typeface="Times New Roman" panose="02020603050405020304" pitchFamily="18" charset="0"/>
                <a:ea typeface="仿宋"/>
                <a:cs typeface="Times New Roman" panose="02020603050405020304" pitchFamily="18" charset="0"/>
              </a:rPr>
              <a:t>M</a:t>
            </a:r>
            <a:r>
              <a:rPr lang="en-US" altLang="zh-CN" sz="1867" baseline="-25000" dirty="0">
                <a:latin typeface="Times New Roman" panose="02020603050405020304" pitchFamily="18" charset="0"/>
                <a:ea typeface="仿宋"/>
                <a:cs typeface="Times New Roman" panose="02020603050405020304" pitchFamily="18" charset="0"/>
              </a:rPr>
              <a:t>f</a:t>
            </a:r>
            <a:endParaRPr lang="zh-CN" altLang="en-US" sz="1867" dirty="0">
              <a:latin typeface="仿宋"/>
              <a:ea typeface="仿宋"/>
              <a:cs typeface="仿宋"/>
            </a:endParaRPr>
          </a:p>
        </p:txBody>
      </p:sp>
      <p:sp>
        <p:nvSpPr>
          <p:cNvPr id="40" name="下箭头 39"/>
          <p:cNvSpPr/>
          <p:nvPr/>
        </p:nvSpPr>
        <p:spPr>
          <a:xfrm>
            <a:off x="5843777" y="3238027"/>
            <a:ext cx="60959" cy="5153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TextBox 40"/>
          <p:cNvSpPr txBox="1">
            <a:spLocks noChangeArrowheads="1"/>
          </p:cNvSpPr>
          <p:nvPr/>
        </p:nvSpPr>
        <p:spPr bwMode="auto">
          <a:xfrm>
            <a:off x="4911109" y="3201690"/>
            <a:ext cx="1184891" cy="523348"/>
          </a:xfrm>
          <a:prstGeom prst="rect">
            <a:avLst/>
          </a:prstGeom>
          <a:noFill/>
          <a:ln w="9525">
            <a:noFill/>
            <a:miter lim="800000"/>
            <a:headEnd/>
            <a:tailEnd/>
          </a:ln>
        </p:spPr>
        <p:txBody>
          <a:bodyPr wrap="square">
            <a:spAutoFit/>
          </a:bodyPr>
          <a:lstStyle/>
          <a:p>
            <a:pPr>
              <a:lnSpc>
                <a:spcPct val="150000"/>
              </a:lnSpc>
            </a:pPr>
            <a:r>
              <a:rPr lang="en-US" altLang="zh-CN" sz="1867" i="1" dirty="0">
                <a:latin typeface="Times New Roman" panose="02020603050405020304" pitchFamily="18" charset="0"/>
                <a:ea typeface="仿宋"/>
                <a:cs typeface="Times New Roman" panose="02020603050405020304" pitchFamily="18" charset="0"/>
              </a:rPr>
              <a:t>M</a:t>
            </a:r>
            <a:r>
              <a:rPr lang="en-US" altLang="zh-CN" sz="1867" dirty="0">
                <a:latin typeface="Times New Roman" panose="02020603050405020304" pitchFamily="18" charset="0"/>
                <a:ea typeface="仿宋"/>
                <a:cs typeface="Times New Roman" panose="02020603050405020304" pitchFamily="18" charset="0"/>
              </a:rPr>
              <a:t> &lt; </a:t>
            </a:r>
            <a:r>
              <a:rPr lang="en-US" altLang="zh-CN" sz="1867" i="1" dirty="0">
                <a:latin typeface="Times New Roman" panose="02020603050405020304" pitchFamily="18" charset="0"/>
                <a:ea typeface="仿宋"/>
                <a:cs typeface="Times New Roman" panose="02020603050405020304" pitchFamily="18" charset="0"/>
              </a:rPr>
              <a:t>M</a:t>
            </a:r>
            <a:r>
              <a:rPr lang="en-US" altLang="zh-CN" sz="1867" baseline="-25000" dirty="0">
                <a:latin typeface="Times New Roman" panose="02020603050405020304" pitchFamily="18" charset="0"/>
                <a:ea typeface="仿宋"/>
                <a:cs typeface="Times New Roman" panose="02020603050405020304" pitchFamily="18" charset="0"/>
              </a:rPr>
              <a:t>f</a:t>
            </a:r>
            <a:endParaRPr lang="zh-CN" altLang="en-US" sz="1867" dirty="0">
              <a:latin typeface="仿宋"/>
              <a:ea typeface="仿宋"/>
              <a:cs typeface="仿宋"/>
            </a:endParaRPr>
          </a:p>
        </p:txBody>
      </p:sp>
      <p:sp>
        <p:nvSpPr>
          <p:cNvPr id="42" name="TextBox 4"/>
          <p:cNvSpPr txBox="1">
            <a:spLocks noChangeArrowheads="1"/>
          </p:cNvSpPr>
          <p:nvPr/>
        </p:nvSpPr>
        <p:spPr bwMode="auto">
          <a:xfrm>
            <a:off x="1568000" y="5377200"/>
            <a:ext cx="2997937" cy="379656"/>
          </a:xfrm>
          <a:prstGeom prst="rect">
            <a:avLst/>
          </a:prstGeom>
          <a:solidFill>
            <a:srgbClr val="00B0F0">
              <a:alpha val="34000"/>
            </a:srgbClr>
          </a:solidFill>
          <a:ln w="6350">
            <a:solidFill>
              <a:schemeClr val="tx1"/>
            </a:solidFill>
            <a:miter lim="800000"/>
            <a:headEnd/>
            <a:tailEnd/>
          </a:ln>
        </p:spPr>
        <p:txBody>
          <a:bodyPr wrap="none">
            <a:spAutoFit/>
          </a:bodyPr>
          <a:lstStyle/>
          <a:p>
            <a:r>
              <a:rPr lang="zh-CN" altLang="en-US" sz="1867" dirty="0">
                <a:latin typeface="Book Antiqua" panose="02040602050305030304" pitchFamily="18" charset="0"/>
                <a:ea typeface="微软雅黑" panose="020B0503020204020204" pitchFamily="34" charset="-122"/>
                <a:cs typeface="仿宋"/>
              </a:rPr>
              <a:t>无论力</a:t>
            </a:r>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Q</a:t>
            </a:r>
            <a:r>
              <a:rPr lang="zh-CN" altLang="en-US" sz="1867" dirty="0">
                <a:latin typeface="Book Antiqua" panose="02040602050305030304" pitchFamily="18" charset="0"/>
                <a:ea typeface="微软雅黑" panose="020B0503020204020204" pitchFamily="34" charset="-122"/>
                <a:cs typeface="仿宋"/>
              </a:rPr>
              <a:t>多大，轴颈都不动</a:t>
            </a:r>
            <a:endParaRPr lang="zh-CN" altLang="en-US" sz="1867" dirty="0">
              <a:latin typeface="Book Antiqua" panose="02040602050305030304" pitchFamily="18" charset="0"/>
              <a:ea typeface="微软雅黑" panose="020B0503020204020204" pitchFamily="34" charset="-122"/>
              <a:cs typeface="仿宋"/>
            </a:endParaRPr>
          </a:p>
        </p:txBody>
      </p:sp>
      <p:sp>
        <p:nvSpPr>
          <p:cNvPr id="43" name="椭圆 42"/>
          <p:cNvSpPr/>
          <p:nvPr/>
        </p:nvSpPr>
        <p:spPr>
          <a:xfrm>
            <a:off x="5064267" y="4406224"/>
            <a:ext cx="608575" cy="40197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4" name="椭圆 43"/>
          <p:cNvSpPr/>
          <p:nvPr/>
        </p:nvSpPr>
        <p:spPr>
          <a:xfrm>
            <a:off x="1517199" y="4364141"/>
            <a:ext cx="595484" cy="421081"/>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45" name="直接连接符 44"/>
          <p:cNvCxnSpPr>
            <a:stCxn id="43" idx="4"/>
            <a:endCxn id="42" idx="0"/>
          </p:cNvCxnSpPr>
          <p:nvPr/>
        </p:nvCxnSpPr>
        <p:spPr>
          <a:xfrm flipH="1">
            <a:off x="3094272" y="4808200"/>
            <a:ext cx="2274283" cy="569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4"/>
            <a:endCxn id="42" idx="0"/>
          </p:cNvCxnSpPr>
          <p:nvPr/>
        </p:nvCxnSpPr>
        <p:spPr>
          <a:xfrm>
            <a:off x="1814941" y="4785221"/>
            <a:ext cx="1279331" cy="5919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4847861" y="5534590"/>
            <a:ext cx="576064"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8" name="椭圆 47"/>
          <p:cNvSpPr/>
          <p:nvPr/>
        </p:nvSpPr>
        <p:spPr>
          <a:xfrm>
            <a:off x="5649010" y="5302238"/>
            <a:ext cx="1119065" cy="527029"/>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9" name="TextBox 4"/>
          <p:cNvSpPr txBox="1">
            <a:spLocks noChangeArrowheads="1"/>
          </p:cNvSpPr>
          <p:nvPr/>
        </p:nvSpPr>
        <p:spPr bwMode="auto">
          <a:xfrm>
            <a:off x="5719621" y="5302238"/>
            <a:ext cx="800219" cy="461665"/>
          </a:xfrm>
          <a:prstGeom prst="rect">
            <a:avLst/>
          </a:prstGeom>
          <a:noFill/>
          <a:ln w="9525">
            <a:noFill/>
            <a:miter lim="800000"/>
            <a:headEnd/>
            <a:tailEnd/>
          </a:ln>
        </p:spPr>
        <p:txBody>
          <a:bodyPr wrap="none">
            <a:spAutoFit/>
          </a:bodyPr>
          <a:lstStyle/>
          <a:p>
            <a:r>
              <a:rPr lang="zh-CN" altLang="en-US" sz="2400" b="1" dirty="0">
                <a:solidFill>
                  <a:srgbClr val="C00000"/>
                </a:solidFill>
                <a:latin typeface="Book Antiqua" panose="02040602050305030304" pitchFamily="18" charset="0"/>
                <a:ea typeface="微软雅黑" panose="020B0503020204020204" pitchFamily="34" charset="-122"/>
                <a:cs typeface="仿宋"/>
              </a:rPr>
              <a:t>自锁</a:t>
            </a:r>
            <a:endParaRPr lang="zh-CN" altLang="en-US" sz="2400" b="1" dirty="0">
              <a:solidFill>
                <a:srgbClr val="C00000"/>
              </a:solidFill>
              <a:latin typeface="Book Antiqua" panose="02040602050305030304" pitchFamily="18" charset="0"/>
              <a:ea typeface="微软雅黑" panose="020B0503020204020204" pitchFamily="34" charset="-122"/>
              <a:cs typeface="仿宋"/>
            </a:endParaRPr>
          </a:p>
        </p:txBody>
      </p:sp>
      <p:sp>
        <p:nvSpPr>
          <p:cNvPr id="50"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转动副</a:t>
            </a:r>
            <a:r>
              <a:rPr lang="zh-CN" altLang="en-US" b="1" dirty="0">
                <a:solidFill>
                  <a:srgbClr val="002060"/>
                </a:solidFill>
                <a:latin typeface="微软雅黑" panose="020B0503020204020204" pitchFamily="34" charset="-122"/>
                <a:ea typeface="微软雅黑" panose="020B0503020204020204" pitchFamily="34" charset="-122"/>
                <a:cs typeface="+mn-cs"/>
              </a:rPr>
              <a:t>中</a:t>
            </a:r>
            <a:r>
              <a:rPr lang="zh-CN" altLang="en-US" b="1" dirty="0">
                <a:solidFill>
                  <a:srgbClr val="002060"/>
                </a:solidFill>
                <a:latin typeface="微软雅黑" panose="020B0503020204020204" pitchFamily="34" charset="-122"/>
                <a:ea typeface="微软雅黑" panose="020B0503020204020204" pitchFamily="34" charset="-122"/>
                <a:cs typeface="+mn-cs"/>
              </a:rPr>
              <a:t>的</a:t>
            </a:r>
            <a:r>
              <a:rPr lang="zh-CN" altLang="en-US" b="1" dirty="0" smtClean="0">
                <a:solidFill>
                  <a:srgbClr val="002060"/>
                </a:solidFill>
                <a:latin typeface="微软雅黑" panose="020B0503020204020204" pitchFamily="34" charset="-122"/>
                <a:ea typeface="微软雅黑" panose="020B0503020204020204" pitchFamily="34" charset="-122"/>
                <a:cs typeface="+mn-cs"/>
              </a:rPr>
              <a:t>摩擦与自锁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controls>
      <mc:AlternateContent xmlns:mc="http://schemas.openxmlformats.org/markup-compatibility/2006">
        <mc:Choice xmlns:v="urn:schemas-microsoft-com:vml" Requires="v">
          <p:control spid="62474" name="ShockwaveFlash1" r:id="rId2" imgW="4896000" imgH="3780000"/>
        </mc:Choice>
        <mc:Fallback>
          <p:control name="ShockwaveFlash1" r:id="rId2" imgW="4896000" imgH="3780000">
            <p:pic>
              <p:nvPicPr>
                <p:cNvPr id="3" name="ShockwaveFlash1"/>
                <p:cNvPicPr preferRelativeResize="0">
                  <a:picLocks noChangeArrowheads="1" noChangeShapeType="1"/>
                </p:cNvPicPr>
                <p:nvPr/>
              </p:nvPicPr>
              <p:blipFill>
                <a:blip r:embed="rId4"/>
                <a:srcRect/>
                <a:stretch>
                  <a:fillRect/>
                </a:stretch>
              </p:blipFill>
              <p:spPr bwMode="auto">
                <a:xfrm>
                  <a:off x="7296152" y="1604434"/>
                  <a:ext cx="4895849" cy="378036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47871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500"/>
                                        <p:tgtEl>
                                          <p:spTgt spid="3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500"/>
                                        <p:tgtEl>
                                          <p:spTgt spid="3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par>
                                <p:cTn id="101" presetID="10" presetClass="entr" presetSubtype="0"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500"/>
                                        <p:tgtEl>
                                          <p:spTgt spid="45"/>
                                        </p:tgtEl>
                                      </p:cBhvr>
                                    </p:animEffect>
                                  </p:childTnLst>
                                </p:cTn>
                              </p:par>
                              <p:par>
                                <p:cTn id="104" presetID="10" presetClass="entr" presetSubtype="0"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fade">
                                      <p:cBhvr>
                                        <p:cTn id="109" dur="500"/>
                                        <p:tgtEl>
                                          <p:spTgt spid="42"/>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47"/>
                                        </p:tgtEl>
                                        <p:attrNameLst>
                                          <p:attrName>style.visibility</p:attrName>
                                        </p:attrNameLst>
                                      </p:cBhvr>
                                      <p:to>
                                        <p:strVal val="visible"/>
                                      </p:to>
                                    </p:set>
                                    <p:anim calcmode="lin" valueType="num">
                                      <p:cBhvr additive="base">
                                        <p:cTn id="114" dur="500" fill="hold"/>
                                        <p:tgtEl>
                                          <p:spTgt spid="47"/>
                                        </p:tgtEl>
                                        <p:attrNameLst>
                                          <p:attrName>ppt_x</p:attrName>
                                        </p:attrNameLst>
                                      </p:cBhvr>
                                      <p:tavLst>
                                        <p:tav tm="0">
                                          <p:val>
                                            <p:strVal val="#ppt_x"/>
                                          </p:val>
                                        </p:tav>
                                        <p:tav tm="100000">
                                          <p:val>
                                            <p:strVal val="#ppt_x"/>
                                          </p:val>
                                        </p:tav>
                                      </p:tavLst>
                                    </p:anim>
                                    <p:anim calcmode="lin" valueType="num">
                                      <p:cBhvr additive="base">
                                        <p:cTn id="115" dur="500" fill="hold"/>
                                        <p:tgtEl>
                                          <p:spTgt spid="47"/>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 calcmode="lin" valueType="num">
                                      <p:cBhvr additive="base">
                                        <p:cTn id="118" dur="500" fill="hold"/>
                                        <p:tgtEl>
                                          <p:spTgt spid="48"/>
                                        </p:tgtEl>
                                        <p:attrNameLst>
                                          <p:attrName>ppt_x</p:attrName>
                                        </p:attrNameLst>
                                      </p:cBhvr>
                                      <p:tavLst>
                                        <p:tav tm="0">
                                          <p:val>
                                            <p:strVal val="#ppt_x"/>
                                          </p:val>
                                        </p:tav>
                                        <p:tav tm="100000">
                                          <p:val>
                                            <p:strVal val="#ppt_x"/>
                                          </p:val>
                                        </p:tav>
                                      </p:tavLst>
                                    </p:anim>
                                    <p:anim calcmode="lin" valueType="num">
                                      <p:cBhvr additive="base">
                                        <p:cTn id="119" dur="500" fill="hold"/>
                                        <p:tgtEl>
                                          <p:spTgt spid="48"/>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49"/>
                                        </p:tgtEl>
                                        <p:attrNameLst>
                                          <p:attrName>style.visibility</p:attrName>
                                        </p:attrNameLst>
                                      </p:cBhvr>
                                      <p:to>
                                        <p:strVal val="visible"/>
                                      </p:to>
                                    </p:set>
                                    <p:anim calcmode="lin" valueType="num">
                                      <p:cBhvr additive="base">
                                        <p:cTn id="122" dur="500" fill="hold"/>
                                        <p:tgtEl>
                                          <p:spTgt spid="49"/>
                                        </p:tgtEl>
                                        <p:attrNameLst>
                                          <p:attrName>ppt_x</p:attrName>
                                        </p:attrNameLst>
                                      </p:cBhvr>
                                      <p:tavLst>
                                        <p:tav tm="0">
                                          <p:val>
                                            <p:strVal val="#ppt_x"/>
                                          </p:val>
                                        </p:tav>
                                        <p:tav tm="100000">
                                          <p:val>
                                            <p:strVal val="#ppt_x"/>
                                          </p:val>
                                        </p:tav>
                                      </p:tavLst>
                                    </p:anim>
                                    <p:anim calcmode="lin" valueType="num">
                                      <p:cBhvr additive="base">
                                        <p:cTn id="12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5"/>
                                        </p:tgtEl>
                                        <p:attrNameLst>
                                          <p:attrName>style.visibility</p:attrName>
                                        </p:attrNameLst>
                                      </p:cBhvr>
                                      <p:to>
                                        <p:strVal val="visible"/>
                                      </p:to>
                                    </p:set>
                                    <p:anim calcmode="lin" valueType="num">
                                      <p:cBhvr additive="base">
                                        <p:cTn id="128" dur="500" fill="hold"/>
                                        <p:tgtEl>
                                          <p:spTgt spid="5"/>
                                        </p:tgtEl>
                                        <p:attrNameLst>
                                          <p:attrName>ppt_x</p:attrName>
                                        </p:attrNameLst>
                                      </p:cBhvr>
                                      <p:tavLst>
                                        <p:tav tm="0">
                                          <p:val>
                                            <p:strVal val="#ppt_x"/>
                                          </p:val>
                                        </p:tav>
                                        <p:tav tm="100000">
                                          <p:val>
                                            <p:strVal val="#ppt_x"/>
                                          </p:val>
                                        </p:tav>
                                      </p:tavLst>
                                    </p:anim>
                                    <p:anim calcmode="lin" valueType="num">
                                      <p:cBhvr additive="base">
                                        <p:cTn id="1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9" grpId="0"/>
      <p:bldP spid="11" grpId="0"/>
      <p:bldP spid="18" grpId="0" animBg="1"/>
      <p:bldP spid="21" grpId="0" animBg="1"/>
      <p:bldP spid="28" grpId="0" animBg="1"/>
      <p:bldP spid="29" grpId="0" animBg="1"/>
      <p:bldP spid="30" grpId="0" animBg="1"/>
      <p:bldP spid="31" grpId="0" animBg="1"/>
      <p:bldP spid="32" grpId="0" animBg="1"/>
      <p:bldP spid="33" grpId="0" animBg="1"/>
      <p:bldP spid="34" grpId="0" animBg="1"/>
      <p:bldP spid="35" grpId="0" animBg="1"/>
      <p:bldP spid="25" grpId="0" animBg="1"/>
      <p:bldP spid="37" grpId="0"/>
      <p:bldP spid="38" grpId="0" animBg="1"/>
      <p:bldP spid="39" grpId="0"/>
      <p:bldP spid="40" grpId="0" animBg="1"/>
      <p:bldP spid="41" grpId="0"/>
      <p:bldP spid="42" grpId="0" animBg="1"/>
      <p:bldP spid="43" grpId="0" animBg="1"/>
      <p:bldP spid="44" grpId="0" animBg="1"/>
      <p:bldP spid="47" grpId="0" animBg="1"/>
      <p:bldP spid="48" grpId="0" animBg="1"/>
      <p:bldP spid="49"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521147" y="767939"/>
            <a:ext cx="3583947"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小结</a:t>
            </a:r>
          </a:p>
        </p:txBody>
      </p:sp>
      <p:pic>
        <p:nvPicPr>
          <p:cNvPr id="962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2510605"/>
            <a:ext cx="2802467" cy="3236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115" y="2702626"/>
            <a:ext cx="2975779" cy="322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矩形 49"/>
          <p:cNvSpPr/>
          <p:nvPr/>
        </p:nvSpPr>
        <p:spPr>
          <a:xfrm>
            <a:off x="2403470" y="2030551"/>
            <a:ext cx="2078505" cy="379656"/>
          </a:xfrm>
          <a:prstGeom prst="rect">
            <a:avLst/>
          </a:prstGeom>
        </p:spPr>
        <p:txBody>
          <a:bodyPr wrap="square">
            <a:spAutoFit/>
          </a:bodyPr>
          <a:lstStyle/>
          <a:p>
            <a:r>
              <a:rPr lang="zh-CN" altLang="en-US" sz="1867" dirty="0">
                <a:solidFill>
                  <a:srgbClr val="000000"/>
                </a:solidFill>
                <a:latin typeface="Book Antiqua" panose="02040602050305030304" pitchFamily="18" charset="0"/>
                <a:ea typeface="微软雅黑" panose="020B0503020204020204" pitchFamily="34" charset="-122"/>
                <a:cs typeface="仿宋"/>
              </a:rPr>
              <a:t>：</a:t>
            </a:r>
            <a:r>
              <a:rPr lang="zh-CN" altLang="en-US" sz="1867" b="1" dirty="0">
                <a:solidFill>
                  <a:srgbClr val="0070C0"/>
                </a:solidFill>
                <a:latin typeface="Book Antiqua" panose="02040602050305030304" pitchFamily="18" charset="0"/>
                <a:ea typeface="微软雅黑" panose="020B0503020204020204" pitchFamily="34" charset="-122"/>
                <a:cs typeface="仿宋"/>
              </a:rPr>
              <a:t>半径</a:t>
            </a:r>
            <a:r>
              <a:rPr lang="zh-CN" altLang="en-US" sz="1867" b="1" dirty="0">
                <a:solidFill>
                  <a:srgbClr val="0070C0"/>
                </a:solidFill>
                <a:latin typeface="Book Antiqua" panose="02040602050305030304" pitchFamily="18" charset="0"/>
                <a:ea typeface="微软雅黑" panose="020B0503020204020204" pitchFamily="34" charset="-122"/>
                <a:cs typeface="仿宋"/>
              </a:rPr>
              <a:t>为</a:t>
            </a:r>
            <a:r>
              <a:rPr lang="en-US" altLang="zh-CN" sz="1867" b="1" i="1" dirty="0">
                <a:solidFill>
                  <a:srgbClr val="0070C0"/>
                </a:solidFill>
                <a:latin typeface="Book Antiqua" panose="02040602050305030304" pitchFamily="18" charset="0"/>
                <a:ea typeface="微软雅黑" panose="020B0503020204020204" pitchFamily="34" charset="-122"/>
                <a:cs typeface="仿宋"/>
              </a:rPr>
              <a:t>ρ </a:t>
            </a:r>
            <a:r>
              <a:rPr lang="zh-CN" altLang="en-US" sz="1867" b="1" dirty="0">
                <a:solidFill>
                  <a:srgbClr val="0070C0"/>
                </a:solidFill>
                <a:latin typeface="Book Antiqua" panose="02040602050305030304" pitchFamily="18" charset="0"/>
                <a:ea typeface="微软雅黑" panose="020B0503020204020204" pitchFamily="34" charset="-122"/>
                <a:cs typeface="仿宋"/>
              </a:rPr>
              <a:t>的圆</a:t>
            </a:r>
            <a:endParaRPr lang="zh-CN" altLang="en-US" sz="1867" b="1" dirty="0">
              <a:solidFill>
                <a:srgbClr val="0070C0"/>
              </a:solidFill>
              <a:latin typeface="Book Antiqua" panose="02040602050305030304" pitchFamily="18" charset="0"/>
              <a:ea typeface="微软雅黑" panose="020B0503020204020204" pitchFamily="34" charset="-122"/>
              <a:cs typeface="仿宋"/>
            </a:endParaRPr>
          </a:p>
        </p:txBody>
      </p:sp>
      <p:sp>
        <p:nvSpPr>
          <p:cNvPr id="3" name="椭圆 2"/>
          <p:cNvSpPr/>
          <p:nvPr/>
        </p:nvSpPr>
        <p:spPr>
          <a:xfrm>
            <a:off x="2403471" y="3842561"/>
            <a:ext cx="1184060" cy="11521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pic>
        <p:nvPicPr>
          <p:cNvPr id="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692" y="2606615"/>
            <a:ext cx="2802467" cy="3236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4655840" y="2054935"/>
            <a:ext cx="2880320" cy="379656"/>
          </a:xfrm>
          <a:prstGeom prst="rect">
            <a:avLst/>
          </a:prstGeom>
          <a:solidFill>
            <a:srgbClr val="00B0F0">
              <a:alpha val="35000"/>
            </a:srgbClr>
          </a:solidFill>
        </p:spPr>
        <p:style>
          <a:lnRef idx="2">
            <a:schemeClr val="accent2"/>
          </a:lnRef>
          <a:fillRef idx="1">
            <a:schemeClr val="lt1"/>
          </a:fillRef>
          <a:effectRef idx="0">
            <a:schemeClr val="accent2"/>
          </a:effectRef>
          <a:fontRef idx="minor">
            <a:schemeClr val="dk1"/>
          </a:fontRef>
        </p:style>
        <p:txBody>
          <a:bodyPr wrap="square">
            <a:spAutoFit/>
          </a:bodyPr>
          <a:lstStyle/>
          <a:p>
            <a:pPr algn="ctr">
              <a:defRPr/>
            </a:pPr>
            <a:r>
              <a:rPr lang="zh-CN" altLang="en-US" sz="1867" b="1" dirty="0">
                <a:solidFill>
                  <a:srgbClr val="C00000"/>
                </a:solidFill>
                <a:latin typeface="Book Antiqua" panose="02040602050305030304" pitchFamily="18" charset="0"/>
                <a:ea typeface="微软雅黑" panose="020B0503020204020204" pitchFamily="34" charset="-122"/>
              </a:rPr>
              <a:t>全反力</a:t>
            </a:r>
            <a:r>
              <a:rPr lang="en-US" altLang="zh-CN" sz="1867" b="1" i="1" dirty="0">
                <a:solidFill>
                  <a:srgbClr val="C00000"/>
                </a:solidFill>
                <a:latin typeface="Book Antiqua" panose="02040602050305030304" pitchFamily="18" charset="0"/>
                <a:ea typeface="微软雅黑" panose="020B0503020204020204" pitchFamily="34" charset="-122"/>
                <a:cs typeface="Times New Roman" pitchFamily="18" charset="0"/>
              </a:rPr>
              <a:t>R</a:t>
            </a:r>
            <a:r>
              <a:rPr lang="zh-CN" altLang="en-US" sz="1867" b="1" dirty="0">
                <a:solidFill>
                  <a:srgbClr val="C00000"/>
                </a:solidFill>
                <a:latin typeface="Book Antiqua" panose="02040602050305030304" pitchFamily="18" charset="0"/>
                <a:ea typeface="微软雅黑" panose="020B0503020204020204" pitchFamily="34" charset="-122"/>
              </a:rPr>
              <a:t>必定切于</a:t>
            </a:r>
            <a:r>
              <a:rPr lang="zh-CN" altLang="en-US" sz="1867" b="1" dirty="0">
                <a:solidFill>
                  <a:srgbClr val="C00000"/>
                </a:solidFill>
                <a:latin typeface="Book Antiqua" panose="02040602050305030304" pitchFamily="18" charset="0"/>
                <a:ea typeface="微软雅黑" panose="020B0503020204020204" pitchFamily="34" charset="-122"/>
              </a:rPr>
              <a:t>摩擦圆</a:t>
            </a:r>
            <a:endParaRPr lang="zh-CN" altLang="en-US" sz="1867" b="1" dirty="0">
              <a:latin typeface="Book Antiqua" panose="02040602050305030304" pitchFamily="18" charset="0"/>
              <a:ea typeface="微软雅黑" panose="020B0503020204020204" pitchFamily="34" charset="-122"/>
            </a:endParaRPr>
          </a:p>
        </p:txBody>
      </p:sp>
      <p:cxnSp>
        <p:nvCxnSpPr>
          <p:cNvPr id="8" name="直接箭头连接符 7"/>
          <p:cNvCxnSpPr/>
          <p:nvPr/>
        </p:nvCxnSpPr>
        <p:spPr>
          <a:xfrm flipV="1">
            <a:off x="6827508" y="4345473"/>
            <a:ext cx="0" cy="1068311"/>
          </a:xfrm>
          <a:prstGeom prst="straightConnector1">
            <a:avLst/>
          </a:prstGeom>
          <a:ln w="254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8016213" y="2100235"/>
            <a:ext cx="4032448" cy="379656"/>
          </a:xfrm>
          <a:prstGeom prst="rect">
            <a:avLst/>
          </a:prstGeom>
        </p:spPr>
        <p:txBody>
          <a:bodyPr wrap="square">
            <a:spAutoFit/>
          </a:bodyPr>
          <a:lstStyle/>
          <a:p>
            <a:r>
              <a:rPr lang="zh-CN" altLang="en-US" sz="1867" b="1" dirty="0">
                <a:solidFill>
                  <a:srgbClr val="FF0000"/>
                </a:solidFill>
                <a:latin typeface="Book Antiqua" panose="02040602050305030304" pitchFamily="18" charset="0"/>
                <a:ea typeface="微软雅黑" panose="020B0503020204020204" pitchFamily="34" charset="-122"/>
                <a:cs typeface="仿宋"/>
              </a:rPr>
              <a:t>自锁</a:t>
            </a:r>
            <a:r>
              <a:rPr lang="zh-CN" altLang="en-US" sz="1867" dirty="0">
                <a:solidFill>
                  <a:srgbClr val="000000"/>
                </a:solidFill>
                <a:latin typeface="Book Antiqua" panose="02040602050305030304" pitchFamily="18" charset="0"/>
                <a:ea typeface="微软雅黑" panose="020B0503020204020204" pitchFamily="34" charset="-122"/>
                <a:cs typeface="仿宋"/>
              </a:rPr>
              <a:t>：</a:t>
            </a:r>
            <a:r>
              <a:rPr lang="zh-CN" altLang="en-US" sz="1867" b="1" dirty="0">
                <a:solidFill>
                  <a:schemeClr val="accent1">
                    <a:lumMod val="75000"/>
                  </a:schemeClr>
                </a:solidFill>
                <a:latin typeface="Book Antiqua" panose="02040602050305030304" pitchFamily="18" charset="0"/>
                <a:ea typeface="微软雅黑" panose="020B0503020204020204" pitchFamily="34" charset="-122"/>
                <a:cs typeface="仿宋"/>
              </a:rPr>
              <a:t>外力的</a:t>
            </a:r>
            <a:r>
              <a:rPr lang="zh-CN" altLang="en-US" sz="1867" b="1" dirty="0">
                <a:solidFill>
                  <a:schemeClr val="accent1">
                    <a:lumMod val="75000"/>
                  </a:schemeClr>
                </a:solidFill>
                <a:latin typeface="Book Antiqua" panose="02040602050305030304" pitchFamily="18" charset="0"/>
                <a:ea typeface="微软雅黑" panose="020B0503020204020204" pitchFamily="34" charset="-122"/>
                <a:cs typeface="仿宋"/>
              </a:rPr>
              <a:t>合力</a:t>
            </a:r>
            <a:r>
              <a:rPr lang="en-US" altLang="zh-CN" sz="1867" b="1" i="1" dirty="0">
                <a:solidFill>
                  <a:schemeClr val="accent1">
                    <a:lumMod val="75000"/>
                  </a:schemeClr>
                </a:solidFill>
                <a:latin typeface="Book Antiqua" panose="02040602050305030304" pitchFamily="18" charset="0"/>
                <a:ea typeface="微软雅黑" panose="020B0503020204020204" pitchFamily="34" charset="-122"/>
                <a:cs typeface="Times New Roman" panose="02020603050405020304" pitchFamily="18" charset="0"/>
              </a:rPr>
              <a:t>Q</a:t>
            </a:r>
            <a:r>
              <a:rPr lang="en-US" altLang="zh-CN" sz="1867" b="1" i="1" dirty="0">
                <a:solidFill>
                  <a:schemeClr val="accent1">
                    <a:lumMod val="75000"/>
                  </a:schemeClr>
                </a:solidFill>
                <a:latin typeface="Book Antiqua" panose="02040602050305030304" pitchFamily="18" charset="0"/>
                <a:ea typeface="微软雅黑" panose="020B0503020204020204" pitchFamily="34" charset="-122"/>
                <a:cs typeface="仿宋"/>
                <a:sym typeface="Symbol" panose="05050102010706020507" pitchFamily="18" charset="2"/>
              </a:rPr>
              <a:t> </a:t>
            </a:r>
            <a:r>
              <a:rPr lang="zh-CN" altLang="en-US" sz="1867" b="1" dirty="0">
                <a:solidFill>
                  <a:schemeClr val="accent1">
                    <a:lumMod val="75000"/>
                  </a:schemeClr>
                </a:solidFill>
                <a:latin typeface="Book Antiqua" panose="02040602050305030304" pitchFamily="18" charset="0"/>
                <a:ea typeface="微软雅黑" panose="020B0503020204020204" pitchFamily="34" charset="-122"/>
                <a:cs typeface="仿宋"/>
              </a:rPr>
              <a:t>与摩擦圆相割</a:t>
            </a:r>
            <a:endParaRPr lang="zh-CN" altLang="en-US" sz="1867" b="1" dirty="0">
              <a:solidFill>
                <a:schemeClr val="accent1">
                  <a:lumMod val="75000"/>
                </a:schemeClr>
              </a:solidFill>
              <a:latin typeface="Book Antiqua" panose="02040602050305030304" pitchFamily="18" charset="0"/>
              <a:ea typeface="微软雅黑" panose="020B0503020204020204" pitchFamily="34" charset="-122"/>
              <a:cs typeface="仿宋"/>
            </a:endParaRPr>
          </a:p>
        </p:txBody>
      </p:sp>
      <p:cxnSp>
        <p:nvCxnSpPr>
          <p:cNvPr id="16" name="直接连接符 15"/>
          <p:cNvCxnSpPr/>
          <p:nvPr/>
        </p:nvCxnSpPr>
        <p:spPr>
          <a:xfrm>
            <a:off x="10301927" y="3754177"/>
            <a:ext cx="0" cy="1728192"/>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1655126" y="2034140"/>
            <a:ext cx="1315991" cy="379656"/>
          </a:xfrm>
          <a:prstGeom prst="rect">
            <a:avLst/>
          </a:prstGeom>
        </p:spPr>
        <p:txBody>
          <a:bodyPr wrap="square">
            <a:spAutoFit/>
          </a:bodyPr>
          <a:lstStyle/>
          <a:p>
            <a:r>
              <a:rPr lang="zh-CN" altLang="en-US" sz="1867" b="1" dirty="0">
                <a:solidFill>
                  <a:srgbClr val="FF0000"/>
                </a:solidFill>
                <a:latin typeface="Book Antiqua" panose="02040602050305030304" pitchFamily="18" charset="0"/>
                <a:ea typeface="微软雅黑" panose="020B0503020204020204" pitchFamily="34" charset="-122"/>
                <a:cs typeface="仿宋"/>
              </a:rPr>
              <a:t>摩擦圆</a:t>
            </a:r>
            <a:endParaRPr lang="zh-CN" altLang="en-US" sz="1867" b="1" dirty="0">
              <a:solidFill>
                <a:srgbClr val="0070C0"/>
              </a:solidFill>
              <a:latin typeface="Book Antiqua" panose="02040602050305030304" pitchFamily="18" charset="0"/>
              <a:ea typeface="微软雅黑" panose="020B0503020204020204" pitchFamily="34" charset="-122"/>
              <a:cs typeface="仿宋"/>
            </a:endParaRPr>
          </a:p>
        </p:txBody>
      </p:sp>
      <p:sp>
        <p:nvSpPr>
          <p:cNvPr id="17" name="矩形 16"/>
          <p:cNvSpPr/>
          <p:nvPr/>
        </p:nvSpPr>
        <p:spPr>
          <a:xfrm>
            <a:off x="2159563" y="6043355"/>
            <a:ext cx="1018227" cy="523348"/>
          </a:xfrm>
          <a:prstGeom prst="rect">
            <a:avLst/>
          </a:prstGeom>
        </p:spPr>
        <p:txBody>
          <a:bodyPr wrap="none">
            <a:spAutoFit/>
          </a:bodyPr>
          <a:lstStyle/>
          <a:p>
            <a:pPr>
              <a:lnSpc>
                <a:spcPct val="150000"/>
              </a:lnSpc>
            </a:pPr>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r </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  </a:t>
            </a:r>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r · f</a:t>
            </a:r>
            <a:endParaRPr lang="zh-CN" altLang="en-US" sz="1867" dirty="0">
              <a:latin typeface="Book Antiqua" panose="02040602050305030304" pitchFamily="18" charset="0"/>
              <a:ea typeface="微软雅黑" panose="020B0503020204020204" pitchFamily="34" charset="-122"/>
              <a:cs typeface="仿宋"/>
            </a:endParaRPr>
          </a:p>
        </p:txBody>
      </p:sp>
      <p:sp>
        <p:nvSpPr>
          <p:cNvPr id="61" name="TextBox 60"/>
          <p:cNvSpPr txBox="1">
            <a:spLocks noChangeArrowheads="1"/>
          </p:cNvSpPr>
          <p:nvPr/>
        </p:nvSpPr>
        <p:spPr bwMode="auto">
          <a:xfrm>
            <a:off x="5217516" y="6043355"/>
            <a:ext cx="1756968" cy="523348"/>
          </a:xfrm>
          <a:prstGeom prst="rect">
            <a:avLst/>
          </a:prstGeom>
          <a:noFill/>
          <a:ln w="9525">
            <a:noFill/>
            <a:miter lim="800000"/>
            <a:headEnd/>
            <a:tailEnd/>
          </a:ln>
        </p:spPr>
        <p:txBody>
          <a:bodyPr wrap="square">
            <a:spAutoFit/>
          </a:bodyPr>
          <a:lstStyle/>
          <a:p>
            <a:pPr>
              <a:lnSpc>
                <a:spcPct val="150000"/>
              </a:lnSpc>
            </a:pP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 </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N</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   </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F</a:t>
            </a:r>
            <a:r>
              <a:rPr lang="en-US" altLang="zh-CN" sz="1867" dirty="0">
                <a:latin typeface="Book Antiqua" panose="02040602050305030304" pitchFamily="18" charset="0"/>
                <a:ea typeface="微软雅黑" panose="020B0503020204020204" pitchFamily="34" charset="-122"/>
                <a:cs typeface="Times New Roman" panose="02020603050405020304" pitchFamily="18" charset="0"/>
              </a:rPr>
              <a:t> </a:t>
            </a:r>
            <a:endParaRPr lang="zh-CN" altLang="en-US" sz="1867" dirty="0">
              <a:latin typeface="Book Antiqua" panose="02040602050305030304" pitchFamily="18" charset="0"/>
              <a:ea typeface="微软雅黑" panose="020B0503020204020204" pitchFamily="34" charset="-122"/>
              <a:cs typeface="仿宋"/>
            </a:endParaRPr>
          </a:p>
        </p:txBody>
      </p:sp>
      <p:sp>
        <p:nvSpPr>
          <p:cNvPr id="19" name="矩形 18"/>
          <p:cNvSpPr/>
          <p:nvPr/>
        </p:nvSpPr>
        <p:spPr>
          <a:xfrm>
            <a:off x="8254319" y="6117299"/>
            <a:ext cx="3607077" cy="523348"/>
          </a:xfrm>
          <a:prstGeom prst="rect">
            <a:avLst/>
          </a:prstGeom>
        </p:spPr>
        <p:txBody>
          <a:bodyPr wrap="none">
            <a:spAutoFit/>
          </a:bodyPr>
          <a:lstStyle/>
          <a:p>
            <a:pPr algn="ctr">
              <a:lnSpc>
                <a:spcPct val="150000"/>
              </a:lnSpc>
            </a:pPr>
            <a:r>
              <a:rPr lang="zh-CN" altLang="en-US" sz="1867" b="1" dirty="0">
                <a:solidFill>
                  <a:srgbClr val="000000"/>
                </a:solidFill>
                <a:latin typeface="Book Antiqua" panose="02040602050305030304" pitchFamily="18" charset="0"/>
                <a:ea typeface="微软雅黑" panose="020B0503020204020204" pitchFamily="34" charset="-122"/>
                <a:cs typeface="仿宋"/>
              </a:rPr>
              <a:t>无论</a:t>
            </a:r>
            <a:r>
              <a:rPr lang="zh-CN" altLang="en-US" sz="1867" b="1" dirty="0">
                <a:solidFill>
                  <a:srgbClr val="000000"/>
                </a:solidFill>
                <a:latin typeface="Book Antiqua" panose="02040602050305030304" pitchFamily="18" charset="0"/>
                <a:ea typeface="微软雅黑" panose="020B0503020204020204" pitchFamily="34" charset="-122"/>
                <a:cs typeface="仿宋"/>
              </a:rPr>
              <a:t>合力</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Q</a:t>
            </a:r>
            <a:r>
              <a:rPr lang="en-US" altLang="zh-CN" sz="1867" b="1" i="1" dirty="0">
                <a:latin typeface="Book Antiqua" panose="02040602050305030304" pitchFamily="18" charset="0"/>
                <a:ea typeface="微软雅黑" panose="020B0503020204020204" pitchFamily="34" charset="-122"/>
                <a:cs typeface="仿宋"/>
                <a:sym typeface="Symbol" panose="05050102010706020507" pitchFamily="18" charset="2"/>
              </a:rPr>
              <a:t> </a:t>
            </a:r>
            <a:r>
              <a:rPr lang="zh-CN" altLang="en-US" sz="1867" b="1" dirty="0">
                <a:solidFill>
                  <a:srgbClr val="000000"/>
                </a:solidFill>
                <a:latin typeface="Book Antiqua" panose="02040602050305030304" pitchFamily="18" charset="0"/>
                <a:ea typeface="微软雅黑" panose="020B0503020204020204" pitchFamily="34" charset="-122"/>
                <a:cs typeface="仿宋"/>
              </a:rPr>
              <a:t>多大</a:t>
            </a:r>
            <a:r>
              <a:rPr lang="zh-CN" altLang="en-US" sz="1867" b="1" dirty="0">
                <a:solidFill>
                  <a:srgbClr val="000000"/>
                </a:solidFill>
                <a:latin typeface="Book Antiqua" panose="02040602050305030304" pitchFamily="18" charset="0"/>
                <a:ea typeface="微软雅黑" panose="020B0503020204020204" pitchFamily="34" charset="-122"/>
                <a:cs typeface="仿宋"/>
              </a:rPr>
              <a:t>，轴都无法</a:t>
            </a:r>
            <a:r>
              <a:rPr lang="zh-CN" altLang="en-US" sz="1867" b="1" dirty="0">
                <a:solidFill>
                  <a:srgbClr val="000000"/>
                </a:solidFill>
                <a:latin typeface="Book Antiqua" panose="02040602050305030304" pitchFamily="18" charset="0"/>
                <a:ea typeface="微软雅黑" panose="020B0503020204020204" pitchFamily="34" charset="-122"/>
                <a:cs typeface="仿宋"/>
              </a:rPr>
              <a:t>转动</a:t>
            </a:r>
            <a:endParaRPr lang="zh-CN" altLang="en-US" sz="1867" b="1" dirty="0">
              <a:solidFill>
                <a:srgbClr val="000000"/>
              </a:solidFill>
              <a:latin typeface="Book Antiqua" panose="02040602050305030304" pitchFamily="18" charset="0"/>
              <a:ea typeface="微软雅黑" panose="020B0503020204020204" pitchFamily="34" charset="-122"/>
              <a:cs typeface="仿宋"/>
            </a:endParaRPr>
          </a:p>
        </p:txBody>
      </p:sp>
      <p:sp>
        <p:nvSpPr>
          <p:cNvPr id="18"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转动副</a:t>
            </a:r>
            <a:r>
              <a:rPr lang="zh-CN" altLang="en-US" b="1" dirty="0">
                <a:solidFill>
                  <a:srgbClr val="002060"/>
                </a:solidFill>
                <a:latin typeface="微软雅黑" panose="020B0503020204020204" pitchFamily="34" charset="-122"/>
                <a:ea typeface="微软雅黑" panose="020B0503020204020204" pitchFamily="34" charset="-122"/>
                <a:cs typeface="+mn-cs"/>
              </a:rPr>
              <a:t>中</a:t>
            </a:r>
            <a:r>
              <a:rPr lang="zh-CN" altLang="en-US" b="1" dirty="0">
                <a:solidFill>
                  <a:srgbClr val="002060"/>
                </a:solidFill>
                <a:latin typeface="微软雅黑" panose="020B0503020204020204" pitchFamily="34" charset="-122"/>
                <a:ea typeface="微软雅黑" panose="020B0503020204020204" pitchFamily="34" charset="-122"/>
                <a:cs typeface="+mn-cs"/>
              </a:rPr>
              <a:t>的</a:t>
            </a:r>
            <a:r>
              <a:rPr lang="zh-CN" altLang="en-US" b="1" dirty="0" smtClean="0">
                <a:solidFill>
                  <a:srgbClr val="002060"/>
                </a:solidFill>
                <a:latin typeface="微软雅黑" panose="020B0503020204020204" pitchFamily="34" charset="-122"/>
                <a:ea typeface="微软雅黑" panose="020B0503020204020204" pitchFamily="34" charset="-122"/>
                <a:cs typeface="+mn-cs"/>
              </a:rPr>
              <a:t>摩擦与自锁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4230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259"/>
                                        </p:tgtEl>
                                        <p:attrNameLst>
                                          <p:attrName>style.visibility</p:attrName>
                                        </p:attrNameLst>
                                      </p:cBhvr>
                                      <p:to>
                                        <p:strVal val="visible"/>
                                      </p:to>
                                    </p:set>
                                    <p:animEffect transition="in" filter="fade">
                                      <p:cBhvr>
                                        <p:cTn id="12" dur="500"/>
                                        <p:tgtEl>
                                          <p:spTgt spid="962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35" presetClass="emph" presetSubtype="0" repeatCount="3000" fill="hold" grpId="1" nodeType="withEffect">
                                  <p:stCondLst>
                                    <p:cond delay="0"/>
                                  </p:stCondLst>
                                  <p:childTnLst>
                                    <p:anim calcmode="discrete" valueType="str">
                                      <p:cBhvr>
                                        <p:cTn id="2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 calcmode="lin" valueType="num">
                                      <p:cBhvr additive="base">
                                        <p:cTn id="30" dur="500" fill="hold"/>
                                        <p:tgtEl>
                                          <p:spTgt spid="53"/>
                                        </p:tgtEl>
                                        <p:attrNameLst>
                                          <p:attrName>ppt_x</p:attrName>
                                        </p:attrNameLst>
                                      </p:cBhvr>
                                      <p:tavLst>
                                        <p:tav tm="0">
                                          <p:val>
                                            <p:strVal val="#ppt_x"/>
                                          </p:val>
                                        </p:tav>
                                        <p:tav tm="100000">
                                          <p:val>
                                            <p:strVal val="#ppt_x"/>
                                          </p:val>
                                        </p:tav>
                                      </p:tavLst>
                                    </p:anim>
                                    <p:anim calcmode="lin" valueType="num">
                                      <p:cBhvr additive="base">
                                        <p:cTn id="3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35" presetClass="emph" presetSubtype="0" repeatCount="3000" fill="hold" nodeType="withEffect">
                                  <p:stCondLst>
                                    <p:cond delay="0"/>
                                  </p:stCondLst>
                                  <p:childTnLst>
                                    <p:anim calcmode="discrete" valueType="str">
                                      <p:cBhvr>
                                        <p:cTn id="4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61"/>
                                        </p:tgtEl>
                                        <p:attrNameLst>
                                          <p:attrName>style.visibility</p:attrName>
                                        </p:attrNameLst>
                                      </p:cBhvr>
                                      <p:to>
                                        <p:strVal val="visible"/>
                                      </p:to>
                                    </p:set>
                                    <p:anim calcmode="lin" valueType="num">
                                      <p:cBhvr additive="base">
                                        <p:cTn id="45" dur="500" fill="hold"/>
                                        <p:tgtEl>
                                          <p:spTgt spid="61"/>
                                        </p:tgtEl>
                                        <p:attrNameLst>
                                          <p:attrName>ppt_x</p:attrName>
                                        </p:attrNameLst>
                                      </p:cBhvr>
                                      <p:tavLst>
                                        <p:tav tm="0">
                                          <p:val>
                                            <p:strVal val="#ppt_x"/>
                                          </p:val>
                                        </p:tav>
                                        <p:tav tm="100000">
                                          <p:val>
                                            <p:strVal val="#ppt_x"/>
                                          </p:val>
                                        </p:tav>
                                      </p:tavLst>
                                    </p:anim>
                                    <p:anim calcmode="lin" valueType="num">
                                      <p:cBhvr additive="base">
                                        <p:cTn id="4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6260"/>
                                        </p:tgtEl>
                                        <p:attrNameLst>
                                          <p:attrName>style.visibility</p:attrName>
                                        </p:attrNameLst>
                                      </p:cBhvr>
                                      <p:to>
                                        <p:strVal val="visible"/>
                                      </p:to>
                                    </p:set>
                                    <p:animEffect transition="in" filter="fade">
                                      <p:cBhvr>
                                        <p:cTn id="56" dur="500"/>
                                        <p:tgtEl>
                                          <p:spTgt spid="96260"/>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35" presetClass="emph" presetSubtype="0" repeatCount="3000" fill="hold" nodeType="withEffect">
                                  <p:stCondLst>
                                    <p:cond delay="0"/>
                                  </p:stCondLst>
                                  <p:childTnLst>
                                    <p:anim calcmode="discrete" valueType="str">
                                      <p:cBhvr>
                                        <p:cTn id="61"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3" grpId="0" animBg="1"/>
      <p:bldP spid="3" grpId="1" animBg="1"/>
      <p:bldP spid="53" grpId="0" animBg="1"/>
      <p:bldP spid="55" grpId="0"/>
      <p:bldP spid="57" grpId="0"/>
      <p:bldP spid="17" grpId="0"/>
      <p:bldP spid="61" grpId="0"/>
      <p:bldP spid="1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Box 4"/>
          <p:cNvSpPr txBox="1">
            <a:spLocks noChangeArrowheads="1"/>
          </p:cNvSpPr>
          <p:nvPr/>
        </p:nvSpPr>
        <p:spPr bwMode="auto">
          <a:xfrm>
            <a:off x="133792" y="2943393"/>
            <a:ext cx="1714512" cy="666977"/>
          </a:xfrm>
          <a:prstGeom prst="rect">
            <a:avLst/>
          </a:prstGeom>
          <a:noFill/>
          <a:ln w="9525">
            <a:noFill/>
            <a:miter lim="800000"/>
            <a:headEnd/>
            <a:tailEnd/>
          </a:ln>
        </p:spPr>
        <p:txBody>
          <a:bodyPr wrap="square">
            <a:spAutoFit/>
          </a:bodyPr>
          <a:lstStyle/>
          <a:p>
            <a:pPr>
              <a:lnSpc>
                <a:spcPct val="200000"/>
              </a:lnSpc>
            </a:pPr>
            <a:r>
              <a:rPr lang="zh-CN" altLang="en-US" sz="1867" b="1" dirty="0">
                <a:solidFill>
                  <a:srgbClr val="0070C0"/>
                </a:solidFill>
                <a:latin typeface="Book Antiqua" panose="02040602050305030304" pitchFamily="18" charset="0"/>
                <a:ea typeface="微软雅黑" panose="020B0503020204020204" pitchFamily="34" charset="-122"/>
                <a:cs typeface="仿宋"/>
              </a:rPr>
              <a:t>有害阻力</a:t>
            </a:r>
            <a:endParaRPr lang="zh-CN" altLang="en-US" sz="1867" b="1" dirty="0">
              <a:latin typeface="Book Antiqua" panose="02040602050305030304" pitchFamily="18" charset="0"/>
              <a:ea typeface="微软雅黑" panose="020B0503020204020204" pitchFamily="34" charset="-122"/>
              <a:cs typeface="仿宋"/>
            </a:endParaRPr>
          </a:p>
        </p:txBody>
      </p:sp>
      <p:graphicFrame>
        <p:nvGraphicFramePr>
          <p:cNvPr id="19458" name="Object 1"/>
          <p:cNvGraphicFramePr>
            <a:graphicFrameLocks noChangeAspect="1"/>
          </p:cNvGraphicFramePr>
          <p:nvPr>
            <p:extLst>
              <p:ext uri="{D42A27DB-BD31-4B8C-83A1-F6EECF244321}">
                <p14:modId xmlns:p14="http://schemas.microsoft.com/office/powerpoint/2010/main" val="3866627276"/>
              </p:ext>
            </p:extLst>
          </p:nvPr>
        </p:nvGraphicFramePr>
        <p:xfrm>
          <a:off x="2298624" y="4353239"/>
          <a:ext cx="2417568" cy="511748"/>
        </p:xfrm>
        <a:graphic>
          <a:graphicData uri="http://schemas.openxmlformats.org/presentationml/2006/ole">
            <mc:AlternateContent xmlns:mc="http://schemas.openxmlformats.org/markup-compatibility/2006">
              <mc:Choice xmlns:v="urn:schemas-microsoft-com:vml" Requires="v">
                <p:oleObj spid="_x0000_s63518" name="Equation" r:id="rId3" imgW="812520" imgH="228600" progId="Equation.DSMT4">
                  <p:embed/>
                </p:oleObj>
              </mc:Choice>
              <mc:Fallback>
                <p:oleObj name="Equation" r:id="rId3" imgW="812520" imgH="228600" progId="Equation.DSMT4">
                  <p:embed/>
                  <p:pic>
                    <p:nvPicPr>
                      <p:cNvPr id="19458" name="Object 1"/>
                      <p:cNvPicPr>
                        <a:picLocks noChangeAspect="1" noChangeArrowheads="1"/>
                      </p:cNvPicPr>
                      <p:nvPr/>
                    </p:nvPicPr>
                    <p:blipFill>
                      <a:blip r:embed="rId4"/>
                      <a:srcRect/>
                      <a:stretch>
                        <a:fillRect/>
                      </a:stretch>
                    </p:blipFill>
                    <p:spPr bwMode="auto">
                      <a:xfrm>
                        <a:off x="2298624" y="4353239"/>
                        <a:ext cx="2417568" cy="511748"/>
                      </a:xfrm>
                      <a:prstGeom prst="rect">
                        <a:avLst/>
                      </a:prstGeom>
                      <a:noFill/>
                      <a:ln>
                        <a:noFill/>
                      </a:ln>
                      <a:effectLst/>
                      <a:extLst/>
                    </p:spPr>
                  </p:pic>
                </p:oleObj>
              </mc:Fallback>
            </mc:AlternateContent>
          </a:graphicData>
        </a:graphic>
      </p:graphicFrame>
      <p:sp>
        <p:nvSpPr>
          <p:cNvPr id="6" name="TextBox 5"/>
          <p:cNvSpPr txBox="1">
            <a:spLocks noChangeArrowheads="1"/>
          </p:cNvSpPr>
          <p:nvPr/>
        </p:nvSpPr>
        <p:spPr bwMode="auto">
          <a:xfrm>
            <a:off x="578405" y="5026877"/>
            <a:ext cx="1582484" cy="461665"/>
          </a:xfrm>
          <a:prstGeom prst="rect">
            <a:avLst/>
          </a:prstGeom>
          <a:noFill/>
          <a:ln w="9525">
            <a:noFill/>
            <a:miter lim="800000"/>
            <a:headEnd/>
            <a:tailEnd/>
          </a:ln>
        </p:spPr>
        <p:txBody>
          <a:bodyPr wrap="none">
            <a:spAutoFit/>
          </a:bodyPr>
          <a:lstStyle/>
          <a:p>
            <a:r>
              <a:rPr lang="zh-CN" altLang="en-US" sz="2400" b="1" dirty="0">
                <a:solidFill>
                  <a:srgbClr val="0070C0"/>
                </a:solidFill>
                <a:latin typeface="Book Antiqua" panose="02040602050305030304" pitchFamily="18" charset="0"/>
                <a:ea typeface="微软雅黑" panose="020B0503020204020204" pitchFamily="34" charset="-122"/>
                <a:cs typeface="仿宋"/>
              </a:rPr>
              <a:t>机械效率</a:t>
            </a:r>
            <a:r>
              <a:rPr lang="en-US" altLang="zh-CN" sz="2400" b="1" i="1" dirty="0">
                <a:solidFill>
                  <a:srgbClr val="0070C0"/>
                </a:solidFill>
                <a:latin typeface="Book Antiqua" panose="02040602050305030304" pitchFamily="18" charset="0"/>
                <a:ea typeface="微软雅黑" panose="020B0503020204020204" pitchFamily="34" charset="-122"/>
                <a:cs typeface="Times New Roman" pitchFamily="18" charset="0"/>
              </a:rPr>
              <a:t>η</a:t>
            </a:r>
            <a:endParaRPr lang="zh-CN" altLang="en-US" sz="2400" b="1" i="1" dirty="0">
              <a:solidFill>
                <a:srgbClr val="0070C0"/>
              </a:solidFill>
              <a:latin typeface="Book Antiqua" panose="02040602050305030304" pitchFamily="18" charset="0"/>
              <a:ea typeface="微软雅黑" panose="020B0503020204020204" pitchFamily="34" charset="-122"/>
              <a:cs typeface="Times New Roman" pitchFamily="18" charset="0"/>
            </a:endParaRPr>
          </a:p>
        </p:txBody>
      </p:sp>
      <p:sp>
        <p:nvSpPr>
          <p:cNvPr id="7" name="矩形 6"/>
          <p:cNvSpPr/>
          <p:nvPr/>
        </p:nvSpPr>
        <p:spPr>
          <a:xfrm>
            <a:off x="18432" y="1426410"/>
            <a:ext cx="3031599" cy="461665"/>
          </a:xfrm>
          <a:prstGeom prst="rect">
            <a:avLst/>
          </a:prstGeom>
        </p:spPr>
        <p:txBody>
          <a:bodyPr wrap="none">
            <a:spAutoFit/>
          </a:bodyPr>
          <a:lstStyle/>
          <a:p>
            <a:pPr marL="380990" indent="-380990">
              <a:buFont typeface="Arial" panose="020B0604020202020204" pitchFamily="34" charset="0"/>
              <a:buChar char="•"/>
            </a:pPr>
            <a:r>
              <a:rPr lang="zh-CN" altLang="zh-CN" sz="2400" b="1" dirty="0">
                <a:solidFill>
                  <a:srgbClr val="FF0000"/>
                </a:solidFill>
                <a:latin typeface="Book Antiqua" panose="02040602050305030304" pitchFamily="18" charset="0"/>
                <a:ea typeface="微软雅黑" panose="020B0503020204020204" pitchFamily="34" charset="-122"/>
                <a:cs typeface="仿宋"/>
              </a:rPr>
              <a:t>作用在机械</a:t>
            </a:r>
            <a:r>
              <a:rPr lang="zh-CN" altLang="zh-CN" sz="2400" b="1" dirty="0">
                <a:solidFill>
                  <a:srgbClr val="FF0000"/>
                </a:solidFill>
                <a:latin typeface="Book Antiqua" panose="02040602050305030304" pitchFamily="18" charset="0"/>
                <a:ea typeface="微软雅黑" panose="020B0503020204020204" pitchFamily="34" charset="-122"/>
                <a:cs typeface="仿宋"/>
              </a:rPr>
              <a:t>上的力</a:t>
            </a:r>
            <a:endParaRPr lang="zh-CN" altLang="en-US" sz="2400" b="1" dirty="0">
              <a:solidFill>
                <a:srgbClr val="FF0000"/>
              </a:solidFill>
              <a:latin typeface="Book Antiqua" panose="02040602050305030304" pitchFamily="18" charset="0"/>
              <a:ea typeface="微软雅黑" panose="020B0503020204020204" pitchFamily="34" charset="-122"/>
              <a:cs typeface="仿宋"/>
            </a:endParaRPr>
          </a:p>
        </p:txBody>
      </p:sp>
      <p:sp>
        <p:nvSpPr>
          <p:cNvPr id="10" name="TextBox 4"/>
          <p:cNvSpPr txBox="1">
            <a:spLocks noChangeArrowheads="1"/>
          </p:cNvSpPr>
          <p:nvPr/>
        </p:nvSpPr>
        <p:spPr bwMode="auto">
          <a:xfrm>
            <a:off x="2096499" y="1802224"/>
            <a:ext cx="5905499" cy="1816266"/>
          </a:xfrm>
          <a:prstGeom prst="rect">
            <a:avLst/>
          </a:prstGeom>
          <a:noFill/>
          <a:ln w="9525">
            <a:noFill/>
            <a:miter lim="800000"/>
            <a:headEnd/>
            <a:tailEnd/>
          </a:ln>
        </p:spPr>
        <p:txBody>
          <a:bodyPr wrap="square">
            <a:spAutoFit/>
          </a:bodyPr>
          <a:lstStyle/>
          <a:p>
            <a:pPr>
              <a:lnSpc>
                <a:spcPct val="200000"/>
              </a:lnSpc>
            </a:pPr>
            <a:r>
              <a:rPr lang="zh-CN" altLang="en-US" sz="1867" b="1" dirty="0">
                <a:latin typeface="Book Antiqua" panose="02040602050305030304" pitchFamily="18" charset="0"/>
                <a:ea typeface="微软雅黑" panose="020B0503020204020204" pitchFamily="34" charset="-122"/>
                <a:cs typeface="仿宋"/>
              </a:rPr>
              <a:t>输入功 </a:t>
            </a:r>
            <a:r>
              <a:rPr lang="en-US" altLang="zh-CN" sz="1867" b="1" i="1" dirty="0" err="1">
                <a:latin typeface="Book Antiqua" panose="02040602050305030304" pitchFamily="18" charset="0"/>
                <a:ea typeface="微软雅黑" panose="020B0503020204020204" pitchFamily="34" charset="-122"/>
                <a:cs typeface="Times New Roman" pitchFamily="18" charset="0"/>
              </a:rPr>
              <a:t>W</a:t>
            </a:r>
            <a:r>
              <a:rPr lang="en-US" altLang="zh-CN" sz="1867" b="1" baseline="-25000" dirty="0" err="1">
                <a:latin typeface="Book Antiqua" panose="02040602050305030304" pitchFamily="18" charset="0"/>
                <a:ea typeface="微软雅黑" panose="020B0503020204020204" pitchFamily="34" charset="-122"/>
                <a:cs typeface="Times New Roman" pitchFamily="18" charset="0"/>
              </a:rPr>
              <a:t>d</a:t>
            </a:r>
            <a:r>
              <a:rPr lang="zh-CN" altLang="en-US" sz="1867" b="1" dirty="0">
                <a:latin typeface="Book Antiqua" panose="02040602050305030304" pitchFamily="18" charset="0"/>
                <a:ea typeface="微软雅黑" panose="020B0503020204020204" pitchFamily="34" charset="-122"/>
                <a:cs typeface="仿宋"/>
              </a:rPr>
              <a:t> （驱动力所做的功）</a:t>
            </a:r>
            <a:endParaRPr lang="en-US" altLang="zh-CN" sz="1867" b="1" dirty="0">
              <a:latin typeface="Book Antiqua" panose="02040602050305030304" pitchFamily="18" charset="0"/>
              <a:ea typeface="微软雅黑" panose="020B0503020204020204" pitchFamily="34" charset="-122"/>
              <a:cs typeface="仿宋"/>
            </a:endParaRPr>
          </a:p>
          <a:p>
            <a:pPr>
              <a:lnSpc>
                <a:spcPct val="200000"/>
              </a:lnSpc>
            </a:pPr>
            <a:r>
              <a:rPr lang="zh-CN" altLang="en-US" sz="1867" b="1" dirty="0">
                <a:latin typeface="Book Antiqua" panose="02040602050305030304" pitchFamily="18" charset="0"/>
                <a:ea typeface="微软雅黑" panose="020B0503020204020204" pitchFamily="34" charset="-122"/>
                <a:cs typeface="仿宋"/>
              </a:rPr>
              <a:t>输出</a:t>
            </a:r>
            <a:r>
              <a:rPr lang="zh-CN" altLang="en-US" sz="1867" b="1" dirty="0">
                <a:latin typeface="Book Antiqua" panose="02040602050305030304" pitchFamily="18" charset="0"/>
                <a:ea typeface="微软雅黑" panose="020B0503020204020204" pitchFamily="34" charset="-122"/>
                <a:cs typeface="仿宋"/>
              </a:rPr>
              <a:t>功 </a:t>
            </a:r>
            <a:r>
              <a:rPr lang="en-US" altLang="zh-CN" sz="1867" b="1" i="1" dirty="0" err="1">
                <a:latin typeface="Book Antiqua" panose="02040602050305030304" pitchFamily="18" charset="0"/>
                <a:ea typeface="微软雅黑" panose="020B0503020204020204" pitchFamily="34" charset="-122"/>
                <a:cs typeface="仿宋"/>
              </a:rPr>
              <a:t>W</a:t>
            </a:r>
            <a:r>
              <a:rPr lang="en-US" altLang="zh-CN" sz="1867" b="1" baseline="-25000" dirty="0" err="1">
                <a:latin typeface="Book Antiqua" panose="02040602050305030304" pitchFamily="18" charset="0"/>
                <a:ea typeface="微软雅黑" panose="020B0503020204020204" pitchFamily="34" charset="-122"/>
                <a:cs typeface="仿宋"/>
              </a:rPr>
              <a:t>r</a:t>
            </a:r>
            <a:r>
              <a:rPr lang="zh-CN" altLang="en-US" sz="1867" b="1" dirty="0">
                <a:latin typeface="Book Antiqua" panose="02040602050305030304" pitchFamily="18" charset="0"/>
                <a:ea typeface="微软雅黑" panose="020B0503020204020204" pitchFamily="34" charset="-122"/>
                <a:cs typeface="仿宋"/>
              </a:rPr>
              <a:t> （克服</a:t>
            </a:r>
            <a:r>
              <a:rPr lang="zh-CN" altLang="en-US" sz="1867" b="1" dirty="0">
                <a:latin typeface="Book Antiqua" panose="02040602050305030304" pitchFamily="18" charset="0"/>
                <a:ea typeface="微软雅黑" panose="020B0503020204020204" pitchFamily="34" charset="-122"/>
                <a:cs typeface="仿宋"/>
              </a:rPr>
              <a:t>工作阻力</a:t>
            </a:r>
            <a:r>
              <a:rPr lang="zh-CN" altLang="en-US" sz="1867" b="1" dirty="0">
                <a:latin typeface="Book Antiqua" panose="02040602050305030304" pitchFamily="18" charset="0"/>
                <a:ea typeface="微软雅黑" panose="020B0503020204020204" pitchFamily="34" charset="-122"/>
                <a:cs typeface="仿宋"/>
              </a:rPr>
              <a:t>所</a:t>
            </a:r>
            <a:r>
              <a:rPr lang="zh-CN" altLang="en-US" sz="1867" b="1" dirty="0">
                <a:latin typeface="Book Antiqua" panose="02040602050305030304" pitchFamily="18" charset="0"/>
                <a:ea typeface="微软雅黑" panose="020B0503020204020204" pitchFamily="34" charset="-122"/>
                <a:cs typeface="仿宋"/>
              </a:rPr>
              <a:t>做</a:t>
            </a:r>
            <a:r>
              <a:rPr lang="zh-CN" altLang="en-US" sz="1867" b="1" dirty="0">
                <a:latin typeface="Book Antiqua" panose="02040602050305030304" pitchFamily="18" charset="0"/>
                <a:ea typeface="微软雅黑" panose="020B0503020204020204" pitchFamily="34" charset="-122"/>
                <a:cs typeface="仿宋"/>
              </a:rPr>
              <a:t>的功）</a:t>
            </a:r>
            <a:endParaRPr lang="en-US" altLang="zh-CN" sz="1867" b="1" dirty="0">
              <a:latin typeface="Book Antiqua" panose="02040602050305030304" pitchFamily="18" charset="0"/>
              <a:ea typeface="微软雅黑" panose="020B0503020204020204" pitchFamily="34" charset="-122"/>
              <a:cs typeface="仿宋"/>
            </a:endParaRPr>
          </a:p>
          <a:p>
            <a:pPr>
              <a:lnSpc>
                <a:spcPct val="200000"/>
              </a:lnSpc>
            </a:pPr>
            <a:r>
              <a:rPr lang="zh-CN" altLang="en-US" sz="1867" b="1" dirty="0">
                <a:latin typeface="Book Antiqua" panose="02040602050305030304" pitchFamily="18" charset="0"/>
                <a:ea typeface="微软雅黑" panose="020B0503020204020204" pitchFamily="34" charset="-122"/>
                <a:cs typeface="仿宋"/>
              </a:rPr>
              <a:t>损耗</a:t>
            </a:r>
            <a:r>
              <a:rPr lang="zh-CN" altLang="en-US" sz="1867" b="1" dirty="0">
                <a:latin typeface="Book Antiqua" panose="02040602050305030304" pitchFamily="18" charset="0"/>
                <a:ea typeface="微软雅黑" panose="020B0503020204020204" pitchFamily="34" charset="-122"/>
                <a:cs typeface="仿宋"/>
              </a:rPr>
              <a:t>功 </a:t>
            </a:r>
            <a:r>
              <a:rPr lang="en-US" altLang="zh-CN" sz="1867" b="1" i="1" dirty="0" err="1">
                <a:latin typeface="Book Antiqua" panose="02040602050305030304" pitchFamily="18" charset="0"/>
                <a:ea typeface="微软雅黑" panose="020B0503020204020204" pitchFamily="34" charset="-122"/>
                <a:cs typeface="仿宋"/>
              </a:rPr>
              <a:t>W</a:t>
            </a:r>
            <a:r>
              <a:rPr lang="en-US" altLang="zh-CN" sz="1867" b="1" baseline="-25000" dirty="0" err="1">
                <a:latin typeface="Book Antiqua" panose="02040602050305030304" pitchFamily="18" charset="0"/>
                <a:ea typeface="微软雅黑" panose="020B0503020204020204" pitchFamily="34" charset="-122"/>
                <a:cs typeface="仿宋"/>
              </a:rPr>
              <a:t>f</a:t>
            </a:r>
            <a:r>
              <a:rPr lang="zh-CN" altLang="en-US" sz="1867" b="1" i="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（克服</a:t>
            </a:r>
            <a:r>
              <a:rPr lang="zh-CN" altLang="en-US" sz="1867" b="1" dirty="0">
                <a:latin typeface="Book Antiqua" panose="02040602050305030304" pitchFamily="18" charset="0"/>
                <a:ea typeface="微软雅黑" panose="020B0503020204020204" pitchFamily="34" charset="-122"/>
                <a:cs typeface="仿宋"/>
              </a:rPr>
              <a:t>有害阻力</a:t>
            </a:r>
            <a:r>
              <a:rPr lang="zh-CN" altLang="en-US" sz="1867" b="1" dirty="0">
                <a:latin typeface="Book Antiqua" panose="02040602050305030304" pitchFamily="18" charset="0"/>
                <a:ea typeface="微软雅黑" panose="020B0503020204020204" pitchFamily="34" charset="-122"/>
                <a:cs typeface="仿宋"/>
              </a:rPr>
              <a:t>所做的功）</a:t>
            </a:r>
            <a:endParaRPr lang="en-US" altLang="zh-CN" sz="1867" b="1" dirty="0">
              <a:latin typeface="Book Antiqua" panose="02040602050305030304" pitchFamily="18" charset="0"/>
              <a:ea typeface="微软雅黑" panose="020B0503020204020204" pitchFamily="34" charset="-122"/>
              <a:cs typeface="仿宋"/>
            </a:endParaRPr>
          </a:p>
        </p:txBody>
      </p:sp>
      <p:sp>
        <p:nvSpPr>
          <p:cNvPr id="11" name="TextBox 4"/>
          <p:cNvSpPr txBox="1">
            <a:spLocks noChangeArrowheads="1"/>
          </p:cNvSpPr>
          <p:nvPr/>
        </p:nvSpPr>
        <p:spPr bwMode="auto">
          <a:xfrm>
            <a:off x="0" y="3758246"/>
            <a:ext cx="5715040" cy="461665"/>
          </a:xfrm>
          <a:prstGeom prst="rect">
            <a:avLst/>
          </a:prstGeom>
          <a:noFill/>
          <a:ln w="9525">
            <a:noFill/>
            <a:miter lim="800000"/>
            <a:headEnd/>
            <a:tailEnd/>
          </a:ln>
        </p:spPr>
        <p:txBody>
          <a:bodyPr wrap="square">
            <a:spAutoFit/>
          </a:bodyPr>
          <a:lstStyle/>
          <a:p>
            <a:pPr marL="380990" indent="-380990">
              <a:buFont typeface="Arial" panose="020B0604020202020204" pitchFamily="34" charset="0"/>
              <a:buChar char="•"/>
            </a:pPr>
            <a:r>
              <a:rPr lang="zh-CN" altLang="en-US" sz="2400" b="1" dirty="0">
                <a:solidFill>
                  <a:srgbClr val="FF0000"/>
                </a:solidFill>
                <a:latin typeface="Book Antiqua" panose="02040602050305030304" pitchFamily="18" charset="0"/>
                <a:ea typeface="微软雅黑" panose="020B0503020204020204" pitchFamily="34" charset="-122"/>
                <a:cs typeface="仿宋"/>
              </a:rPr>
              <a:t>在一个运动循环内，有</a:t>
            </a:r>
          </a:p>
        </p:txBody>
      </p:sp>
      <p:sp>
        <p:nvSpPr>
          <p:cNvPr id="12" name="右箭头 11"/>
          <p:cNvSpPr/>
          <p:nvPr/>
        </p:nvSpPr>
        <p:spPr>
          <a:xfrm>
            <a:off x="1349902" y="2186491"/>
            <a:ext cx="7620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b="1">
              <a:latin typeface="Book Antiqua" panose="02040602050305030304" pitchFamily="18" charset="0"/>
              <a:ea typeface="微软雅黑" panose="020B0503020204020204" pitchFamily="34" charset="-122"/>
            </a:endParaRPr>
          </a:p>
        </p:txBody>
      </p:sp>
      <p:sp>
        <p:nvSpPr>
          <p:cNvPr id="13" name="右箭头 12"/>
          <p:cNvSpPr/>
          <p:nvPr/>
        </p:nvSpPr>
        <p:spPr>
          <a:xfrm>
            <a:off x="1349902" y="2735137"/>
            <a:ext cx="7620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b="1">
              <a:latin typeface="Book Antiqua" panose="02040602050305030304" pitchFamily="18" charset="0"/>
              <a:ea typeface="微软雅黑" panose="020B0503020204020204" pitchFamily="34" charset="-122"/>
            </a:endParaRPr>
          </a:p>
        </p:txBody>
      </p:sp>
      <p:sp>
        <p:nvSpPr>
          <p:cNvPr id="14" name="右箭头 13"/>
          <p:cNvSpPr/>
          <p:nvPr/>
        </p:nvSpPr>
        <p:spPr>
          <a:xfrm>
            <a:off x="1354719" y="3315243"/>
            <a:ext cx="7620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b="1">
              <a:latin typeface="Book Antiqua" panose="02040602050305030304" pitchFamily="18" charset="0"/>
              <a:ea typeface="微软雅黑" panose="020B0503020204020204" pitchFamily="34" charset="-122"/>
            </a:endParaRPr>
          </a:p>
        </p:txBody>
      </p:sp>
      <p:graphicFrame>
        <p:nvGraphicFramePr>
          <p:cNvPr id="34817" name="Object 1"/>
          <p:cNvGraphicFramePr>
            <a:graphicFrameLocks noChangeAspect="1"/>
          </p:cNvGraphicFramePr>
          <p:nvPr>
            <p:extLst>
              <p:ext uri="{D42A27DB-BD31-4B8C-83A1-F6EECF244321}">
                <p14:modId xmlns:p14="http://schemas.microsoft.com/office/powerpoint/2010/main" val="1595700032"/>
              </p:ext>
            </p:extLst>
          </p:nvPr>
        </p:nvGraphicFramePr>
        <p:xfrm>
          <a:off x="2096499" y="5627144"/>
          <a:ext cx="3240567" cy="925876"/>
        </p:xfrm>
        <a:graphic>
          <a:graphicData uri="http://schemas.openxmlformats.org/presentationml/2006/ole">
            <mc:AlternateContent xmlns:mc="http://schemas.openxmlformats.org/markup-compatibility/2006">
              <mc:Choice xmlns:v="urn:schemas-microsoft-com:vml" Requires="v">
                <p:oleObj spid="_x0000_s63519" name="Equation" r:id="rId5" imgW="1129810" imgH="431613" progId="Equation.DSMT4">
                  <p:embed/>
                </p:oleObj>
              </mc:Choice>
              <mc:Fallback>
                <p:oleObj name="Equation" r:id="rId5" imgW="1129810" imgH="431613" progId="Equation.DSMT4">
                  <p:embed/>
                  <p:pic>
                    <p:nvPicPr>
                      <p:cNvPr id="34817"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6499" y="5627144"/>
                        <a:ext cx="3240567" cy="925876"/>
                      </a:xfrm>
                      <a:prstGeom prst="rect">
                        <a:avLst/>
                      </a:prstGeom>
                      <a:noFill/>
                      <a:ln>
                        <a:noFill/>
                      </a:ln>
                      <a:effectLst/>
                      <a:extLst/>
                    </p:spPr>
                  </p:pic>
                </p:oleObj>
              </mc:Fallback>
            </mc:AlternateContent>
          </a:graphicData>
        </a:graphic>
      </p:graphicFrame>
      <p:sp>
        <p:nvSpPr>
          <p:cNvPr id="15" name="标题 1"/>
          <p:cNvSpPr txBox="1">
            <a:spLocks/>
          </p:cNvSpPr>
          <p:nvPr/>
        </p:nvSpPr>
        <p:spPr>
          <a:xfrm>
            <a:off x="0" y="713205"/>
            <a:ext cx="47752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机械效率的表达形式</a:t>
            </a:r>
          </a:p>
        </p:txBody>
      </p:sp>
      <p:sp>
        <p:nvSpPr>
          <p:cNvPr id="16" name="TextBox 4"/>
          <p:cNvSpPr txBox="1">
            <a:spLocks noChangeArrowheads="1"/>
          </p:cNvSpPr>
          <p:nvPr/>
        </p:nvSpPr>
        <p:spPr bwMode="auto">
          <a:xfrm>
            <a:off x="133792" y="2348955"/>
            <a:ext cx="1714512" cy="666977"/>
          </a:xfrm>
          <a:prstGeom prst="rect">
            <a:avLst/>
          </a:prstGeom>
          <a:noFill/>
          <a:ln w="9525">
            <a:noFill/>
            <a:miter lim="800000"/>
            <a:headEnd/>
            <a:tailEnd/>
          </a:ln>
        </p:spPr>
        <p:txBody>
          <a:bodyPr wrap="square">
            <a:spAutoFit/>
          </a:bodyPr>
          <a:lstStyle/>
          <a:p>
            <a:pPr>
              <a:lnSpc>
                <a:spcPct val="200000"/>
              </a:lnSpc>
            </a:pPr>
            <a:r>
              <a:rPr lang="zh-CN" altLang="en-US" sz="1867" b="1" dirty="0">
                <a:solidFill>
                  <a:srgbClr val="0070C0"/>
                </a:solidFill>
                <a:latin typeface="Book Antiqua" panose="02040602050305030304" pitchFamily="18" charset="0"/>
                <a:ea typeface="微软雅黑" panose="020B0503020204020204" pitchFamily="34" charset="-122"/>
                <a:cs typeface="仿宋"/>
              </a:rPr>
              <a:t>工作阻力</a:t>
            </a:r>
            <a:endParaRPr lang="en-US" altLang="zh-CN" sz="1867" b="1" dirty="0">
              <a:solidFill>
                <a:srgbClr val="0070C0"/>
              </a:solidFill>
              <a:latin typeface="Book Antiqua" panose="02040602050305030304" pitchFamily="18" charset="0"/>
              <a:ea typeface="微软雅黑" panose="020B0503020204020204" pitchFamily="34" charset="-122"/>
              <a:cs typeface="仿宋"/>
            </a:endParaRPr>
          </a:p>
        </p:txBody>
      </p:sp>
      <p:sp>
        <p:nvSpPr>
          <p:cNvPr id="17" name="TextBox 4"/>
          <p:cNvSpPr txBox="1">
            <a:spLocks noChangeArrowheads="1"/>
          </p:cNvSpPr>
          <p:nvPr/>
        </p:nvSpPr>
        <p:spPr bwMode="auto">
          <a:xfrm>
            <a:off x="139112" y="1802222"/>
            <a:ext cx="1714512" cy="666977"/>
          </a:xfrm>
          <a:prstGeom prst="rect">
            <a:avLst/>
          </a:prstGeom>
          <a:noFill/>
          <a:ln w="9525">
            <a:noFill/>
            <a:miter lim="800000"/>
            <a:headEnd/>
            <a:tailEnd/>
          </a:ln>
        </p:spPr>
        <p:txBody>
          <a:bodyPr wrap="square">
            <a:spAutoFit/>
          </a:bodyPr>
          <a:lstStyle/>
          <a:p>
            <a:pPr>
              <a:lnSpc>
                <a:spcPct val="200000"/>
              </a:lnSpc>
            </a:pPr>
            <a:r>
              <a:rPr lang="zh-CN" altLang="en-US" sz="1867" b="1" dirty="0">
                <a:solidFill>
                  <a:srgbClr val="0070C0"/>
                </a:solidFill>
                <a:latin typeface="Book Antiqua" panose="02040602050305030304" pitchFamily="18" charset="0"/>
                <a:ea typeface="微软雅黑" panose="020B0503020204020204" pitchFamily="34" charset="-122"/>
                <a:cs typeface="仿宋"/>
              </a:rPr>
              <a:t>驱 动 力</a:t>
            </a:r>
            <a:endParaRPr lang="en-US" altLang="zh-CN" sz="1867" b="1" dirty="0">
              <a:solidFill>
                <a:srgbClr val="0070C0"/>
              </a:solidFill>
              <a:latin typeface="Book Antiqua" panose="02040602050305030304" pitchFamily="18" charset="0"/>
              <a:ea typeface="微软雅黑" panose="020B0503020204020204" pitchFamily="34" charset="-122"/>
              <a:cs typeface="仿宋"/>
            </a:endParaRPr>
          </a:p>
        </p:txBody>
      </p:sp>
      <p:sp>
        <p:nvSpPr>
          <p:cNvPr id="18"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
        <p:nvSpPr>
          <p:cNvPr id="19" name="TextBox 3"/>
          <p:cNvSpPr txBox="1">
            <a:spLocks noChangeArrowheads="1"/>
          </p:cNvSpPr>
          <p:nvPr/>
        </p:nvSpPr>
        <p:spPr bwMode="auto">
          <a:xfrm>
            <a:off x="7247260" y="1200568"/>
            <a:ext cx="3954929"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Book Antiqua" panose="02040602050305030304" pitchFamily="18" charset="0"/>
                <a:ea typeface="微软雅黑" panose="020B0503020204020204" pitchFamily="34" charset="-122"/>
                <a:cs typeface="仿宋"/>
              </a:rPr>
              <a:t>机械效率的功率表达形式</a:t>
            </a:r>
          </a:p>
        </p:txBody>
      </p:sp>
      <p:sp>
        <p:nvSpPr>
          <p:cNvPr id="20" name="椭圆 19"/>
          <p:cNvSpPr/>
          <p:nvPr/>
        </p:nvSpPr>
        <p:spPr>
          <a:xfrm>
            <a:off x="8849911" y="2876120"/>
            <a:ext cx="384043" cy="552648"/>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aphicFrame>
        <p:nvGraphicFramePr>
          <p:cNvPr id="21" name="Object 1"/>
          <p:cNvGraphicFramePr>
            <a:graphicFrameLocks noChangeAspect="1"/>
          </p:cNvGraphicFramePr>
          <p:nvPr>
            <p:extLst>
              <p:ext uri="{D42A27DB-BD31-4B8C-83A1-F6EECF244321}">
                <p14:modId xmlns:p14="http://schemas.microsoft.com/office/powerpoint/2010/main" val="2495223892"/>
              </p:ext>
            </p:extLst>
          </p:nvPr>
        </p:nvGraphicFramePr>
        <p:xfrm>
          <a:off x="6624108" y="1926570"/>
          <a:ext cx="2159000" cy="696384"/>
        </p:xfrm>
        <a:graphic>
          <a:graphicData uri="http://schemas.openxmlformats.org/presentationml/2006/ole">
            <mc:AlternateContent xmlns:mc="http://schemas.openxmlformats.org/markup-compatibility/2006">
              <mc:Choice xmlns:v="urn:schemas-microsoft-com:vml" Requires="v">
                <p:oleObj spid="_x0000_s63520" name="Equation" r:id="rId7" imgW="1002960" imgH="431640" progId="Equation.DSMT4">
                  <p:embed/>
                </p:oleObj>
              </mc:Choice>
              <mc:Fallback>
                <p:oleObj name="Equation" r:id="rId7" imgW="1002960" imgH="431640" progId="Equation.DSMT4">
                  <p:embed/>
                  <p:pic>
                    <p:nvPicPr>
                      <p:cNvPr id="34817" name="Object 1"/>
                      <p:cNvPicPr>
                        <a:picLocks noChangeAspect="1" noChangeArrowheads="1"/>
                      </p:cNvPicPr>
                      <p:nvPr/>
                    </p:nvPicPr>
                    <p:blipFill>
                      <a:blip r:embed="rId8"/>
                      <a:srcRect/>
                      <a:stretch>
                        <a:fillRect/>
                      </a:stretch>
                    </p:blipFill>
                    <p:spPr bwMode="auto">
                      <a:xfrm>
                        <a:off x="6624108" y="1926570"/>
                        <a:ext cx="2159000" cy="696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
          <p:cNvGraphicFramePr>
            <a:graphicFrameLocks noChangeAspect="1"/>
          </p:cNvGraphicFramePr>
          <p:nvPr>
            <p:extLst>
              <p:ext uri="{D42A27DB-BD31-4B8C-83A1-F6EECF244321}">
                <p14:modId xmlns:p14="http://schemas.microsoft.com/office/powerpoint/2010/main" val="1122354015"/>
              </p:ext>
            </p:extLst>
          </p:nvPr>
        </p:nvGraphicFramePr>
        <p:xfrm>
          <a:off x="6705599" y="5645461"/>
          <a:ext cx="3012273" cy="1037360"/>
        </p:xfrm>
        <a:graphic>
          <a:graphicData uri="http://schemas.openxmlformats.org/presentationml/2006/ole">
            <mc:AlternateContent xmlns:mc="http://schemas.openxmlformats.org/markup-compatibility/2006">
              <mc:Choice xmlns:v="urn:schemas-microsoft-com:vml" Requires="v">
                <p:oleObj spid="_x0000_s63521" name="Equation" r:id="rId9" imgW="939600" imgH="431640" progId="Equation.DSMT4">
                  <p:embed/>
                </p:oleObj>
              </mc:Choice>
              <mc:Fallback>
                <p:oleObj name="Equation" r:id="rId9" imgW="939600" imgH="431640" progId="Equation.DSMT4">
                  <p:embed/>
                  <p:pic>
                    <p:nvPicPr>
                      <p:cNvPr id="34818" name="Object 2"/>
                      <p:cNvPicPr>
                        <a:picLocks noChangeAspect="1" noChangeArrowheads="1"/>
                      </p:cNvPicPr>
                      <p:nvPr/>
                    </p:nvPicPr>
                    <p:blipFill>
                      <a:blip r:embed="rId10"/>
                      <a:srcRect/>
                      <a:stretch>
                        <a:fillRect/>
                      </a:stretch>
                    </p:blipFill>
                    <p:spPr bwMode="auto">
                      <a:xfrm>
                        <a:off x="6705599" y="5645461"/>
                        <a:ext cx="3012273" cy="1037360"/>
                      </a:xfrm>
                      <a:prstGeom prst="rect">
                        <a:avLst/>
                      </a:prstGeom>
                      <a:noFill/>
                      <a:extLst/>
                    </p:spPr>
                  </p:pic>
                </p:oleObj>
              </mc:Fallback>
            </mc:AlternateContent>
          </a:graphicData>
        </a:graphic>
      </p:graphicFrame>
      <p:sp>
        <p:nvSpPr>
          <p:cNvPr id="23" name="下箭头 22"/>
          <p:cNvSpPr/>
          <p:nvPr/>
        </p:nvSpPr>
        <p:spPr>
          <a:xfrm>
            <a:off x="7631675" y="2770195"/>
            <a:ext cx="88967" cy="2573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4" name="TextBox 12"/>
          <p:cNvSpPr txBox="1">
            <a:spLocks noChangeArrowheads="1"/>
          </p:cNvSpPr>
          <p:nvPr/>
        </p:nvSpPr>
        <p:spPr bwMode="auto">
          <a:xfrm>
            <a:off x="8303338" y="2924889"/>
            <a:ext cx="3911453" cy="379656"/>
          </a:xfrm>
          <a:prstGeom prst="rect">
            <a:avLst/>
          </a:prstGeom>
          <a:noFill/>
          <a:ln w="6350">
            <a:solidFill>
              <a:schemeClr val="tx1"/>
            </a:solidFill>
            <a:miter lim="800000"/>
            <a:headEnd/>
            <a:tailEnd/>
          </a:ln>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W</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d</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d</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t</a:t>
            </a:r>
            <a:r>
              <a:rPr lang="en-US" altLang="zh-CN" sz="1867" dirty="0">
                <a:latin typeface="Book Antiqua" panose="02040602050305030304" pitchFamily="18" charset="0"/>
                <a:ea typeface="微软雅黑" panose="020B0503020204020204" pitchFamily="34" charset="-122"/>
                <a:cs typeface="Times New Roman" pitchFamily="18" charset="0"/>
              </a:rPr>
              <a:t>,</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W</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r</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r</a:t>
            </a:r>
            <a:r>
              <a:rPr lang="en-US" altLang="zh-CN" sz="1867" dirty="0">
                <a:latin typeface="Book Antiqua" panose="02040602050305030304" pitchFamily="18" charset="0"/>
                <a:ea typeface="微软雅黑" panose="020B0503020204020204" pitchFamily="34" charset="-122"/>
                <a:cs typeface="Times New Roman" pitchFamily="18" charset="0"/>
              </a:rPr>
              <a:t> </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t</a:t>
            </a:r>
            <a:r>
              <a:rPr lang="en-US" altLang="zh-CN" sz="1867" dirty="0">
                <a:latin typeface="Book Antiqua" panose="02040602050305030304" pitchFamily="18" charset="0"/>
                <a:ea typeface="微软雅黑" panose="020B0503020204020204" pitchFamily="34" charset="-122"/>
                <a:cs typeface="Times New Roman" pitchFamily="18" charset="0"/>
              </a:rPr>
              <a:t>,</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W</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f</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f</a:t>
            </a:r>
            <a:r>
              <a:rPr lang="en-US" altLang="zh-CN" sz="1867" dirty="0">
                <a:latin typeface="Book Antiqua" panose="02040602050305030304" pitchFamily="18" charset="0"/>
                <a:ea typeface="微软雅黑" panose="020B0503020204020204" pitchFamily="34" charset="-122"/>
                <a:cs typeface="Times New Roman" pitchFamily="18" charset="0"/>
              </a:rPr>
              <a:t> </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t</a:t>
            </a:r>
            <a:endParaRPr lang="zh-CN" altLang="en-US" sz="1867" dirty="0">
              <a:latin typeface="Book Antiqua" panose="02040602050305030304" pitchFamily="18" charset="0"/>
              <a:ea typeface="微软雅黑" panose="020B0503020204020204" pitchFamily="34" charset="-122"/>
              <a:cs typeface="Times New Roman" pitchFamily="18" charset="0"/>
            </a:endParaRPr>
          </a:p>
        </p:txBody>
      </p:sp>
      <p:cxnSp>
        <p:nvCxnSpPr>
          <p:cNvPr id="25" name="直接箭头连接符 24"/>
          <p:cNvCxnSpPr>
            <a:stCxn id="24" idx="1"/>
          </p:cNvCxnSpPr>
          <p:nvPr/>
        </p:nvCxnSpPr>
        <p:spPr>
          <a:xfrm flipH="1">
            <a:off x="7679682" y="3114717"/>
            <a:ext cx="623656" cy="379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8776759" y="3882827"/>
            <a:ext cx="545520" cy="1241622"/>
          </a:xfrm>
          <a:prstGeom prst="rect">
            <a:avLst/>
          </a:prstGeom>
          <a:solidFill>
            <a:srgbClr val="92D050">
              <a:alpha val="48000"/>
            </a:srgbClr>
          </a:solidFill>
          <a:ln w="3175">
            <a:solidFill>
              <a:schemeClr val="tx1"/>
            </a:solidFill>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Times New Roman" pitchFamily="18" charset="0"/>
              </a:rPr>
              <a:t>输入功率</a:t>
            </a:r>
            <a:endParaRPr lang="zh-CN" altLang="en-US" sz="1867" b="1" dirty="0">
              <a:latin typeface="Book Antiqua" panose="02040602050305030304" pitchFamily="18" charset="0"/>
              <a:ea typeface="微软雅黑" panose="020B0503020204020204" pitchFamily="34" charset="-122"/>
            </a:endParaRPr>
          </a:p>
        </p:txBody>
      </p:sp>
      <p:cxnSp>
        <p:nvCxnSpPr>
          <p:cNvPr id="27" name="直接连接符 26"/>
          <p:cNvCxnSpPr/>
          <p:nvPr/>
        </p:nvCxnSpPr>
        <p:spPr>
          <a:xfrm>
            <a:off x="9054124" y="3428769"/>
            <a:ext cx="0" cy="452063"/>
          </a:xfrm>
          <a:prstGeom prst="line">
            <a:avLst/>
          </a:prstGeom>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0991036" y="2874571"/>
            <a:ext cx="384043" cy="552648"/>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9" name="矩形 28"/>
          <p:cNvSpPr/>
          <p:nvPr/>
        </p:nvSpPr>
        <p:spPr>
          <a:xfrm>
            <a:off x="10917884" y="3881278"/>
            <a:ext cx="545520" cy="1241622"/>
          </a:xfrm>
          <a:prstGeom prst="rect">
            <a:avLst/>
          </a:prstGeom>
          <a:solidFill>
            <a:srgbClr val="92D050">
              <a:alpha val="48000"/>
            </a:srgbClr>
          </a:solidFill>
          <a:ln w="3175">
            <a:solidFill>
              <a:schemeClr val="tx1"/>
            </a:solidFill>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Times New Roman" pitchFamily="18" charset="0"/>
              </a:rPr>
              <a:t>损耗功率</a:t>
            </a:r>
            <a:endParaRPr lang="zh-CN" altLang="en-US" sz="1867" b="1" dirty="0">
              <a:latin typeface="Book Antiqua" panose="02040602050305030304" pitchFamily="18" charset="0"/>
              <a:ea typeface="微软雅黑" panose="020B0503020204020204" pitchFamily="34" charset="-122"/>
            </a:endParaRPr>
          </a:p>
        </p:txBody>
      </p:sp>
      <p:cxnSp>
        <p:nvCxnSpPr>
          <p:cNvPr id="30" name="直接连接符 29"/>
          <p:cNvCxnSpPr/>
          <p:nvPr/>
        </p:nvCxnSpPr>
        <p:spPr>
          <a:xfrm>
            <a:off x="11195250" y="3427220"/>
            <a:ext cx="0" cy="452063"/>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9934919" y="2874571"/>
            <a:ext cx="384043" cy="552648"/>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2" name="矩形 31"/>
          <p:cNvSpPr/>
          <p:nvPr/>
        </p:nvSpPr>
        <p:spPr>
          <a:xfrm>
            <a:off x="9861767" y="3881278"/>
            <a:ext cx="545520" cy="1241622"/>
          </a:xfrm>
          <a:prstGeom prst="rect">
            <a:avLst/>
          </a:prstGeom>
          <a:solidFill>
            <a:srgbClr val="92D050">
              <a:alpha val="48000"/>
            </a:srgbClr>
          </a:solidFill>
          <a:ln w="3175">
            <a:solidFill>
              <a:schemeClr val="tx1"/>
            </a:solidFill>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Times New Roman" pitchFamily="18" charset="0"/>
              </a:rPr>
              <a:t>输出功率</a:t>
            </a:r>
            <a:endParaRPr lang="zh-CN" altLang="en-US" sz="1867" b="1" dirty="0">
              <a:latin typeface="Book Antiqua" panose="02040602050305030304" pitchFamily="18" charset="0"/>
              <a:ea typeface="微软雅黑" panose="020B0503020204020204" pitchFamily="34" charset="-122"/>
            </a:endParaRPr>
          </a:p>
        </p:txBody>
      </p:sp>
      <p:cxnSp>
        <p:nvCxnSpPr>
          <p:cNvPr id="33" name="直接连接符 32"/>
          <p:cNvCxnSpPr/>
          <p:nvPr/>
        </p:nvCxnSpPr>
        <p:spPr>
          <a:xfrm>
            <a:off x="10139132" y="3427220"/>
            <a:ext cx="0" cy="4520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461"/>
                                        </p:tgtEl>
                                        <p:attrNameLst>
                                          <p:attrName>style.visibility</p:attrName>
                                        </p:attrNameLst>
                                      </p:cBhvr>
                                      <p:to>
                                        <p:strVal val="visible"/>
                                      </p:to>
                                    </p:set>
                                    <p:animEffect transition="in" filter="fade">
                                      <p:cBhvr>
                                        <p:cTn id="17" dur="500"/>
                                        <p:tgtEl>
                                          <p:spTgt spid="1946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 calcmode="lin" valueType="num">
                                      <p:cBhvr additive="base">
                                        <p:cTn id="22"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0">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 calcmode="lin" valueType="num">
                                      <p:cBhvr additive="base">
                                        <p:cTn id="32" dur="5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0">
                                            <p:txEl>
                                              <p:pRg st="1" end="1"/>
                                            </p:txEl>
                                          </p:spTgt>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 calcmode="lin" valueType="num">
                                      <p:cBhvr additive="base">
                                        <p:cTn id="42" dur="5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0">
                                            <p:txEl>
                                              <p:pRg st="2" end="2"/>
                                            </p:txEl>
                                          </p:spTgt>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0-#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458"/>
                                        </p:tgtEl>
                                        <p:attrNameLst>
                                          <p:attrName>style.visibility</p:attrName>
                                        </p:attrNameLst>
                                      </p:cBhvr>
                                      <p:to>
                                        <p:strVal val="visible"/>
                                      </p:to>
                                    </p:set>
                                    <p:animEffect transition="in" filter="fade">
                                      <p:cBhvr>
                                        <p:cTn id="57" dur="500"/>
                                        <p:tgtEl>
                                          <p:spTgt spid="194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nodeType="withEffect">
                                  <p:stCondLst>
                                    <p:cond delay="0"/>
                                  </p:stCondLst>
                                  <p:childTnLst>
                                    <p:set>
                                      <p:cBhvr>
                                        <p:cTn id="64" dur="1" fill="hold">
                                          <p:stCondLst>
                                            <p:cond delay="0"/>
                                          </p:stCondLst>
                                        </p:cTn>
                                        <p:tgtEl>
                                          <p:spTgt spid="34817"/>
                                        </p:tgtEl>
                                        <p:attrNameLst>
                                          <p:attrName>style.visibility</p:attrName>
                                        </p:attrNameLst>
                                      </p:cBhvr>
                                      <p:to>
                                        <p:strVal val="visible"/>
                                      </p:to>
                                    </p:set>
                                    <p:animEffect transition="in" filter="fade">
                                      <p:cBhvr>
                                        <p:cTn id="65" dur="500"/>
                                        <p:tgtEl>
                                          <p:spTgt spid="3481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ppt_x"/>
                                          </p:val>
                                        </p:tav>
                                        <p:tav tm="100000">
                                          <p:val>
                                            <p:strVal val="#ppt_x"/>
                                          </p:val>
                                        </p:tav>
                                      </p:tavLst>
                                    </p:anim>
                                    <p:anim calcmode="lin" valueType="num">
                                      <p:cBhvr additive="base">
                                        <p:cTn id="7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500" fill="hold"/>
                                        <p:tgtEl>
                                          <p:spTgt spid="21"/>
                                        </p:tgtEl>
                                        <p:attrNameLst>
                                          <p:attrName>ppt_x</p:attrName>
                                        </p:attrNameLst>
                                      </p:cBhvr>
                                      <p:tavLst>
                                        <p:tav tm="0">
                                          <p:val>
                                            <p:strVal val="#ppt_x"/>
                                          </p:val>
                                        </p:tav>
                                        <p:tav tm="100000">
                                          <p:val>
                                            <p:strVal val="#ppt_x"/>
                                          </p:val>
                                        </p:tav>
                                      </p:tavLst>
                                    </p:anim>
                                    <p:anim calcmode="lin" valueType="num">
                                      <p:cBhvr additive="base">
                                        <p:cTn id="7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par>
                                <p:cTn id="102" presetID="10" presetClass="entr" presetSubtype="0" fill="hold"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childTnLst>
                                </p:cTn>
                              </p:par>
                              <p:par>
                                <p:cTn id="113" presetID="10" presetClass="entr" presetSubtype="0"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par>
                                <p:cTn id="121" presetID="10" presetClass="entr" presetSubtype="0" fill="hold"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2"/>
                                        </p:tgtEl>
                                        <p:attrNameLst>
                                          <p:attrName>style.visibility</p:attrName>
                                        </p:attrNameLst>
                                      </p:cBhvr>
                                      <p:to>
                                        <p:strVal val="visible"/>
                                      </p:to>
                                    </p:set>
                                    <p:animEffect transition="in" filter="fade">
                                      <p:cBhvr>
                                        <p:cTn id="1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6" grpId="0"/>
      <p:bldP spid="11" grpId="0"/>
      <p:bldP spid="12" grpId="0" animBg="1"/>
      <p:bldP spid="13" grpId="0" animBg="1"/>
      <p:bldP spid="14" grpId="0" animBg="1"/>
      <p:bldP spid="16" grpId="0"/>
      <p:bldP spid="17" grpId="0"/>
      <p:bldP spid="19" grpId="0"/>
      <p:bldP spid="20" grpId="0" animBg="1"/>
      <p:bldP spid="23" grpId="0" animBg="1"/>
      <p:bldP spid="24" grpId="0" animBg="1"/>
      <p:bldP spid="26" grpId="0" animBg="1"/>
      <p:bldP spid="28" grpId="0" animBg="1"/>
      <p:bldP spid="29" grpId="0" animBg="1"/>
      <p:bldP spid="31" grpId="0" animBg="1"/>
      <p:bldP spid="3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4" name="圆角矩形 21523"/>
          <p:cNvSpPr/>
          <p:nvPr/>
        </p:nvSpPr>
        <p:spPr>
          <a:xfrm>
            <a:off x="4539766" y="5918927"/>
            <a:ext cx="493767" cy="331091"/>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21511" name="TextBox 3"/>
          <p:cNvSpPr txBox="1">
            <a:spLocks noChangeArrowheads="1"/>
          </p:cNvSpPr>
          <p:nvPr/>
        </p:nvSpPr>
        <p:spPr bwMode="auto">
          <a:xfrm>
            <a:off x="1971021" y="1412777"/>
            <a:ext cx="5186035"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Book Antiqua" panose="02040602050305030304" pitchFamily="18" charset="0"/>
                <a:ea typeface="微软雅黑" panose="020B0503020204020204" pitchFamily="34" charset="-122"/>
                <a:cs typeface="仿宋"/>
              </a:rPr>
              <a:t>机械效率</a:t>
            </a:r>
            <a:r>
              <a:rPr lang="zh-CN" altLang="en-US" sz="2400" b="1" dirty="0">
                <a:solidFill>
                  <a:srgbClr val="FF0000"/>
                </a:solidFill>
                <a:latin typeface="Book Antiqua" panose="02040602050305030304" pitchFamily="18" charset="0"/>
                <a:ea typeface="微软雅黑" panose="020B0503020204020204" pitchFamily="34" charset="-122"/>
                <a:cs typeface="仿宋"/>
              </a:rPr>
              <a:t>的力（或力矩）表达形式</a:t>
            </a:r>
          </a:p>
        </p:txBody>
      </p:sp>
      <p:pic>
        <p:nvPicPr>
          <p:cNvPr id="21512" name="Picture 1"/>
          <p:cNvPicPr>
            <a:picLocks noChangeAspect="1" noChangeArrowheads="1"/>
          </p:cNvPicPr>
          <p:nvPr/>
        </p:nvPicPr>
        <p:blipFill>
          <a:blip r:embed="rId3" cstate="print"/>
          <a:srcRect/>
          <a:stretch>
            <a:fillRect/>
          </a:stretch>
        </p:blipFill>
        <p:spPr bwMode="auto">
          <a:xfrm>
            <a:off x="8016214" y="1473881"/>
            <a:ext cx="3968229" cy="2829617"/>
          </a:xfrm>
          <a:prstGeom prst="rect">
            <a:avLst/>
          </a:prstGeom>
          <a:noFill/>
          <a:ln w="9525">
            <a:noFill/>
            <a:miter lim="800000"/>
            <a:headEnd/>
            <a:tailEnd/>
          </a:ln>
        </p:spPr>
      </p:pic>
      <p:sp>
        <p:nvSpPr>
          <p:cNvPr id="6" name="矩形 5"/>
          <p:cNvSpPr>
            <a:spLocks noChangeArrowheads="1"/>
          </p:cNvSpPr>
          <p:nvPr/>
        </p:nvSpPr>
        <p:spPr bwMode="auto">
          <a:xfrm>
            <a:off x="1967541" y="2852936"/>
            <a:ext cx="1536171" cy="379656"/>
          </a:xfrm>
          <a:prstGeom prst="rect">
            <a:avLst/>
          </a:prstGeom>
          <a:noFill/>
          <a:ln w="9525">
            <a:noFill/>
            <a:miter lim="800000"/>
            <a:headEnd/>
            <a:tailEnd/>
          </a:ln>
        </p:spPr>
        <p:txBody>
          <a:bodyPr wrap="square">
            <a:spAutoFit/>
          </a:bodyPr>
          <a:lstStyle/>
          <a:p>
            <a:r>
              <a:rPr lang="zh-CN" altLang="en-US" sz="1867" b="1" dirty="0">
                <a:solidFill>
                  <a:srgbClr val="0070C0"/>
                </a:solidFill>
                <a:latin typeface="Book Antiqua" panose="02040602050305030304" pitchFamily="18" charset="0"/>
                <a:ea typeface="微软雅黑" panose="020B0503020204020204" pitchFamily="34" charset="-122"/>
                <a:cs typeface="仿宋"/>
              </a:rPr>
              <a:t>理想</a:t>
            </a:r>
            <a:r>
              <a:rPr lang="zh-CN" altLang="en-US" sz="1867" b="1" dirty="0">
                <a:solidFill>
                  <a:srgbClr val="0070C0"/>
                </a:solidFill>
                <a:latin typeface="Book Antiqua" panose="02040602050305030304" pitchFamily="18" charset="0"/>
                <a:ea typeface="微软雅黑" panose="020B0503020204020204" pitchFamily="34" charset="-122"/>
                <a:cs typeface="仿宋"/>
              </a:rPr>
              <a:t>机械</a:t>
            </a:r>
            <a:endParaRPr lang="zh-CN" altLang="en-US" sz="1867" b="1" dirty="0">
              <a:latin typeface="Book Antiqua" panose="02040602050305030304" pitchFamily="18" charset="0"/>
              <a:ea typeface="微软雅黑" panose="020B0503020204020204" pitchFamily="34" charset="-122"/>
              <a:cs typeface="仿宋"/>
            </a:endParaRPr>
          </a:p>
        </p:txBody>
      </p:sp>
      <p:graphicFrame>
        <p:nvGraphicFramePr>
          <p:cNvPr id="33796" name="Object 4"/>
          <p:cNvGraphicFramePr>
            <a:graphicFrameLocks noChangeAspect="1"/>
          </p:cNvGraphicFramePr>
          <p:nvPr>
            <p:extLst/>
          </p:nvPr>
        </p:nvGraphicFramePr>
        <p:xfrm>
          <a:off x="4047003" y="4597715"/>
          <a:ext cx="952500" cy="598487"/>
        </p:xfrm>
        <a:graphic>
          <a:graphicData uri="http://schemas.openxmlformats.org/presentationml/2006/ole">
            <mc:AlternateContent xmlns:mc="http://schemas.openxmlformats.org/markup-compatibility/2006">
              <mc:Choice xmlns:v="urn:schemas-microsoft-com:vml" Requires="v">
                <p:oleObj spid="_x0000_s65552" name="公式" r:id="rId4" imgW="469696" imgH="393529" progId="Equation.3">
                  <p:embed/>
                </p:oleObj>
              </mc:Choice>
              <mc:Fallback>
                <p:oleObj name="公式" r:id="rId4" imgW="469696" imgH="393529" progId="Equation.3">
                  <p:embed/>
                  <p:pic>
                    <p:nvPicPr>
                      <p:cNvPr id="337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7003" y="4597715"/>
                        <a:ext cx="952500"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a:spLocks noChangeArrowheads="1"/>
          </p:cNvSpPr>
          <p:nvPr/>
        </p:nvSpPr>
        <p:spPr bwMode="auto">
          <a:xfrm>
            <a:off x="1967541" y="5253203"/>
            <a:ext cx="3767378"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同理机械效率的力矩的表达形式为</a:t>
            </a:r>
            <a:endParaRPr lang="zh-CN" altLang="en-US" sz="1867" b="1" dirty="0">
              <a:latin typeface="Book Antiqua" panose="02040602050305030304" pitchFamily="18" charset="0"/>
              <a:ea typeface="微软雅黑" panose="020B0503020204020204" pitchFamily="34" charset="-122"/>
              <a:cs typeface="仿宋"/>
            </a:endParaRPr>
          </a:p>
        </p:txBody>
      </p:sp>
      <p:graphicFrame>
        <p:nvGraphicFramePr>
          <p:cNvPr id="33797" name="Object 5"/>
          <p:cNvGraphicFramePr>
            <a:graphicFrameLocks noChangeAspect="1"/>
          </p:cNvGraphicFramePr>
          <p:nvPr>
            <p:extLst/>
          </p:nvPr>
        </p:nvGraphicFramePr>
        <p:xfrm>
          <a:off x="4005096" y="5925278"/>
          <a:ext cx="1143000" cy="647700"/>
        </p:xfrm>
        <a:graphic>
          <a:graphicData uri="http://schemas.openxmlformats.org/presentationml/2006/ole">
            <mc:AlternateContent xmlns:mc="http://schemas.openxmlformats.org/markup-compatibility/2006">
              <mc:Choice xmlns:v="urn:schemas-microsoft-com:vml" Requires="v">
                <p:oleObj spid="_x0000_s65553" name="公式" r:id="rId6" imgW="520474" imgH="393529" progId="Equation.3">
                  <p:embed/>
                </p:oleObj>
              </mc:Choice>
              <mc:Fallback>
                <p:oleObj name="公式" r:id="rId6" imgW="520474" imgH="393529" progId="Equation.3">
                  <p:embed/>
                  <p:pic>
                    <p:nvPicPr>
                      <p:cNvPr id="3379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5096" y="5925278"/>
                        <a:ext cx="11430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标题 1"/>
          <p:cNvSpPr txBox="1">
            <a:spLocks/>
          </p:cNvSpPr>
          <p:nvPr/>
        </p:nvSpPr>
        <p:spPr>
          <a:xfrm>
            <a:off x="318777" y="635285"/>
            <a:ext cx="47752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机械效率的表达形式</a:t>
            </a:r>
          </a:p>
        </p:txBody>
      </p:sp>
      <p:sp>
        <p:nvSpPr>
          <p:cNvPr id="14" name="椭圆 13"/>
          <p:cNvSpPr/>
          <p:nvPr/>
        </p:nvSpPr>
        <p:spPr>
          <a:xfrm>
            <a:off x="11291243" y="3320943"/>
            <a:ext cx="240789" cy="456611"/>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15" name="椭圆 14"/>
          <p:cNvSpPr/>
          <p:nvPr/>
        </p:nvSpPr>
        <p:spPr>
          <a:xfrm>
            <a:off x="10728896" y="3320943"/>
            <a:ext cx="312416" cy="456611"/>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16" name="椭圆 15"/>
          <p:cNvSpPr/>
          <p:nvPr/>
        </p:nvSpPr>
        <p:spPr>
          <a:xfrm>
            <a:off x="7991765" y="3672696"/>
            <a:ext cx="312416" cy="456611"/>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17" name="椭圆 16"/>
          <p:cNvSpPr/>
          <p:nvPr/>
        </p:nvSpPr>
        <p:spPr>
          <a:xfrm>
            <a:off x="8388064" y="3853496"/>
            <a:ext cx="312416" cy="456611"/>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18" name="矩形 17"/>
          <p:cNvSpPr/>
          <p:nvPr/>
        </p:nvSpPr>
        <p:spPr>
          <a:xfrm>
            <a:off x="11407131" y="4260807"/>
            <a:ext cx="545520" cy="954300"/>
          </a:xfrm>
          <a:prstGeom prst="rect">
            <a:avLst/>
          </a:prstGeom>
          <a:solidFill>
            <a:srgbClr val="92D050">
              <a:alpha val="48000"/>
            </a:srgbClr>
          </a:solidFill>
          <a:ln w="3175">
            <a:solidFill>
              <a:schemeClr val="tx1"/>
            </a:solidFill>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Times New Roman" pitchFamily="18" charset="0"/>
              </a:rPr>
              <a:t>驱动力</a:t>
            </a:r>
            <a:endParaRPr lang="zh-CN" altLang="en-US" sz="1867" b="1" dirty="0">
              <a:latin typeface="Book Antiqua" panose="02040602050305030304" pitchFamily="18" charset="0"/>
              <a:ea typeface="微软雅黑" panose="020B0503020204020204" pitchFamily="34" charset="-122"/>
            </a:endParaRPr>
          </a:p>
        </p:txBody>
      </p:sp>
      <p:cxnSp>
        <p:nvCxnSpPr>
          <p:cNvPr id="19" name="直接连接符 18"/>
          <p:cNvCxnSpPr>
            <a:endCxn id="18" idx="0"/>
          </p:cNvCxnSpPr>
          <p:nvPr/>
        </p:nvCxnSpPr>
        <p:spPr>
          <a:xfrm>
            <a:off x="11416243" y="3806748"/>
            <a:ext cx="263648" cy="454059"/>
          </a:xfrm>
          <a:prstGeom prst="line">
            <a:avLst/>
          </a:prstGeom>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0704512" y="4285191"/>
            <a:ext cx="545520" cy="1241622"/>
          </a:xfrm>
          <a:prstGeom prst="rect">
            <a:avLst/>
          </a:prstGeom>
          <a:solidFill>
            <a:srgbClr val="92D050">
              <a:alpha val="48000"/>
            </a:srgbClr>
          </a:solidFill>
          <a:ln w="3175">
            <a:solidFill>
              <a:schemeClr val="tx1"/>
            </a:solidFill>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Times New Roman" pitchFamily="18" charset="0"/>
              </a:rPr>
              <a:t>输入速度</a:t>
            </a:r>
            <a:endParaRPr lang="zh-CN" altLang="en-US" sz="1867" b="1" dirty="0">
              <a:latin typeface="Book Antiqua" panose="02040602050305030304" pitchFamily="18" charset="0"/>
              <a:ea typeface="微软雅黑" panose="020B0503020204020204" pitchFamily="34" charset="-122"/>
            </a:endParaRPr>
          </a:p>
        </p:txBody>
      </p:sp>
      <p:cxnSp>
        <p:nvCxnSpPr>
          <p:cNvPr id="22" name="直接连接符 21"/>
          <p:cNvCxnSpPr>
            <a:stCxn id="15" idx="4"/>
            <a:endCxn id="21" idx="0"/>
          </p:cNvCxnSpPr>
          <p:nvPr/>
        </p:nvCxnSpPr>
        <p:spPr>
          <a:xfrm>
            <a:off x="10885104" y="3777554"/>
            <a:ext cx="92168" cy="507637"/>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814843" y="4753249"/>
            <a:ext cx="545520" cy="1241622"/>
          </a:xfrm>
          <a:prstGeom prst="rect">
            <a:avLst/>
          </a:prstGeom>
          <a:solidFill>
            <a:srgbClr val="92D050">
              <a:alpha val="48000"/>
            </a:srgbClr>
          </a:solidFill>
          <a:ln w="3175">
            <a:solidFill>
              <a:schemeClr val="tx1"/>
            </a:solidFill>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Times New Roman" pitchFamily="18" charset="0"/>
              </a:rPr>
              <a:t>工作阻力</a:t>
            </a:r>
            <a:endParaRPr lang="zh-CN" altLang="en-US" sz="1867" b="1" dirty="0">
              <a:latin typeface="Book Antiqua" panose="02040602050305030304" pitchFamily="18" charset="0"/>
              <a:ea typeface="微软雅黑" panose="020B0503020204020204" pitchFamily="34" charset="-122"/>
            </a:endParaRPr>
          </a:p>
        </p:txBody>
      </p:sp>
      <p:cxnSp>
        <p:nvCxnSpPr>
          <p:cNvPr id="25" name="直接连接符 24"/>
          <p:cNvCxnSpPr>
            <a:stCxn id="17" idx="4"/>
            <a:endCxn id="24" idx="0"/>
          </p:cNvCxnSpPr>
          <p:nvPr/>
        </p:nvCxnSpPr>
        <p:spPr>
          <a:xfrm>
            <a:off x="8544272" y="4310107"/>
            <a:ext cx="543331" cy="443143"/>
          </a:xfrm>
          <a:prstGeom prst="line">
            <a:avLst/>
          </a:prstGeom>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8094000" y="4753249"/>
            <a:ext cx="545520" cy="1241622"/>
          </a:xfrm>
          <a:prstGeom prst="rect">
            <a:avLst/>
          </a:prstGeom>
          <a:solidFill>
            <a:srgbClr val="92D050">
              <a:alpha val="48000"/>
            </a:srgbClr>
          </a:solidFill>
          <a:ln w="3175">
            <a:solidFill>
              <a:schemeClr val="tx1"/>
            </a:solidFill>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Times New Roman" pitchFamily="18" charset="0"/>
              </a:rPr>
              <a:t>输出速度</a:t>
            </a:r>
            <a:endParaRPr lang="zh-CN" altLang="en-US" sz="1867" b="1" dirty="0">
              <a:latin typeface="Book Antiqua" panose="02040602050305030304" pitchFamily="18" charset="0"/>
              <a:ea typeface="微软雅黑" panose="020B0503020204020204" pitchFamily="34" charset="-122"/>
            </a:endParaRPr>
          </a:p>
        </p:txBody>
      </p:sp>
      <p:cxnSp>
        <p:nvCxnSpPr>
          <p:cNvPr id="27" name="直接连接符 26"/>
          <p:cNvCxnSpPr>
            <a:stCxn id="16" idx="4"/>
            <a:endCxn id="26" idx="0"/>
          </p:cNvCxnSpPr>
          <p:nvPr/>
        </p:nvCxnSpPr>
        <p:spPr>
          <a:xfrm>
            <a:off x="8147973" y="4129307"/>
            <a:ext cx="218787" cy="623943"/>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731944" y="6186983"/>
            <a:ext cx="1162498" cy="379656"/>
          </a:xfrm>
          <a:prstGeom prst="rect">
            <a:avLst/>
          </a:prstGeom>
        </p:spPr>
        <p:txBody>
          <a:bodyPr wrap="non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d</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F</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v</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P</a:t>
            </a:r>
            <a:endParaRPr lang="zh-CN" altLang="en-US" sz="1867" dirty="0">
              <a:latin typeface="Book Antiqua" panose="02040602050305030304" pitchFamily="18" charset="0"/>
              <a:ea typeface="微软雅黑" panose="020B0503020204020204" pitchFamily="34" charset="-122"/>
            </a:endParaRPr>
          </a:p>
        </p:txBody>
      </p:sp>
      <p:sp>
        <p:nvSpPr>
          <p:cNvPr id="31" name="矩形 30"/>
          <p:cNvSpPr/>
          <p:nvPr/>
        </p:nvSpPr>
        <p:spPr>
          <a:xfrm>
            <a:off x="8212969" y="6180329"/>
            <a:ext cx="1208985" cy="379656"/>
          </a:xfrm>
          <a:prstGeom prst="rect">
            <a:avLst/>
          </a:prstGeom>
        </p:spPr>
        <p:txBody>
          <a:bodyPr wrap="non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r</a:t>
            </a:r>
            <a:r>
              <a:rPr lang="en-US" altLang="zh-CN" sz="1867"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Q</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v</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Q</a:t>
            </a:r>
            <a:endParaRPr lang="zh-CN" altLang="en-US" sz="1867" dirty="0">
              <a:latin typeface="Book Antiqua" panose="02040602050305030304" pitchFamily="18" charset="0"/>
              <a:ea typeface="微软雅黑" panose="020B0503020204020204" pitchFamily="34" charset="-122"/>
            </a:endParaRPr>
          </a:p>
        </p:txBody>
      </p:sp>
      <p:sp>
        <p:nvSpPr>
          <p:cNvPr id="20" name="线形标注 2 19"/>
          <p:cNvSpPr/>
          <p:nvPr/>
        </p:nvSpPr>
        <p:spPr>
          <a:xfrm flipH="1" flipV="1">
            <a:off x="78880" y="1665802"/>
            <a:ext cx="1888661" cy="1379156"/>
          </a:xfrm>
          <a:prstGeom prst="borderCallout2">
            <a:avLst>
              <a:gd name="adj1" fmla="val 6419"/>
              <a:gd name="adj2" fmla="val -252"/>
              <a:gd name="adj3" fmla="val 55084"/>
              <a:gd name="adj4" fmla="val 414"/>
              <a:gd name="adj5" fmla="val 13490"/>
              <a:gd name="adj6" fmla="val -23427"/>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23" name="矩形 22"/>
          <p:cNvSpPr/>
          <p:nvPr/>
        </p:nvSpPr>
        <p:spPr>
          <a:xfrm>
            <a:off x="126124" y="1749634"/>
            <a:ext cx="1792651" cy="1241622"/>
          </a:xfrm>
          <a:prstGeom prst="rect">
            <a:avLst/>
          </a:prstGeom>
        </p:spPr>
        <p:txBody>
          <a:bodyPr wrap="square">
            <a:spAutoFit/>
          </a:bodyPr>
          <a:lstStyle/>
          <a:p>
            <a:r>
              <a:rPr lang="zh-CN" altLang="en-US" sz="1867" b="1" dirty="0">
                <a:latin typeface="Book Antiqua" panose="02040602050305030304" pitchFamily="18" charset="0"/>
                <a:ea typeface="微软雅黑" panose="020B0503020204020204" pitchFamily="34" charset="-122"/>
                <a:cs typeface="仿宋"/>
              </a:rPr>
              <a:t>    不</a:t>
            </a:r>
            <a:r>
              <a:rPr lang="zh-CN" altLang="en-US" sz="1867" b="1" dirty="0">
                <a:latin typeface="Book Antiqua" panose="02040602050305030304" pitchFamily="18" charset="0"/>
                <a:ea typeface="微软雅黑" panose="020B0503020204020204" pitchFamily="34" charset="-122"/>
                <a:cs typeface="仿宋"/>
              </a:rPr>
              <a:t>存在摩擦等有害阻力</a:t>
            </a:r>
            <a:r>
              <a:rPr lang="zh-CN" altLang="en-US" sz="1867" b="1" dirty="0">
                <a:latin typeface="Book Antiqua" panose="02040602050305030304" pitchFamily="18" charset="0"/>
                <a:ea typeface="微软雅黑" panose="020B0503020204020204" pitchFamily="34" charset="-122"/>
                <a:cs typeface="仿宋"/>
              </a:rPr>
              <a:t>做损耗</a:t>
            </a:r>
            <a:r>
              <a:rPr lang="zh-CN" altLang="en-US" sz="1867" b="1" dirty="0">
                <a:latin typeface="Book Antiqua" panose="02040602050305030304" pitchFamily="18" charset="0"/>
                <a:ea typeface="微软雅黑" panose="020B0503020204020204" pitchFamily="34" charset="-122"/>
                <a:cs typeface="仿宋"/>
              </a:rPr>
              <a:t>功</a:t>
            </a:r>
            <a:r>
              <a:rPr lang="zh-CN" altLang="en-US" sz="1867" b="1" dirty="0">
                <a:latin typeface="Book Antiqua" panose="02040602050305030304" pitchFamily="18" charset="0"/>
                <a:ea typeface="微软雅黑" panose="020B0503020204020204" pitchFamily="34" charset="-122"/>
                <a:cs typeface="仿宋"/>
              </a:rPr>
              <a:t>的机械装置</a:t>
            </a:r>
            <a:r>
              <a:rPr lang="zh-CN" altLang="en-US" sz="1867" b="1" dirty="0">
                <a:latin typeface="Book Antiqua" panose="02040602050305030304" pitchFamily="18" charset="0"/>
                <a:ea typeface="微软雅黑" panose="020B0503020204020204" pitchFamily="34" charset="-122"/>
                <a:cs typeface="仿宋"/>
              </a:rPr>
              <a:t>。</a:t>
            </a:r>
          </a:p>
        </p:txBody>
      </p:sp>
      <p:sp>
        <p:nvSpPr>
          <p:cNvPr id="36" name="椭圆 35"/>
          <p:cNvSpPr/>
          <p:nvPr/>
        </p:nvSpPr>
        <p:spPr>
          <a:xfrm>
            <a:off x="4131568" y="3444340"/>
            <a:ext cx="391685" cy="456611"/>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cxnSp>
        <p:nvCxnSpPr>
          <p:cNvPr id="37" name="直接连接符 36"/>
          <p:cNvCxnSpPr>
            <a:stCxn id="36" idx="4"/>
            <a:endCxn id="8" idx="0"/>
          </p:cNvCxnSpPr>
          <p:nvPr/>
        </p:nvCxnSpPr>
        <p:spPr>
          <a:xfrm flipH="1" flipV="1">
            <a:off x="1106901" y="3876617"/>
            <a:ext cx="3220511" cy="24335"/>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a:spLocks noChangeArrowheads="1"/>
          </p:cNvSpPr>
          <p:nvPr/>
        </p:nvSpPr>
        <p:spPr bwMode="auto">
          <a:xfrm>
            <a:off x="47328" y="3884275"/>
            <a:ext cx="3124160" cy="954300"/>
          </a:xfrm>
          <a:prstGeom prst="rect">
            <a:avLst/>
          </a:prstGeom>
          <a:solidFill>
            <a:schemeClr val="bg1"/>
          </a:solidFill>
          <a:ln w="3175">
            <a:solidFill>
              <a:schemeClr val="tx1"/>
            </a:solidFill>
            <a:miter lim="800000"/>
            <a:headEnd/>
            <a:tailEnd/>
          </a:ln>
        </p:spPr>
        <p:txBody>
          <a:bodyPr wrap="square">
            <a:spAutoFit/>
          </a:bodyPr>
          <a:lstStyle/>
          <a:p>
            <a:r>
              <a:rPr lang="zh-CN" altLang="en-US" sz="1867" b="1" dirty="0">
                <a:solidFill>
                  <a:srgbClr val="0070C0"/>
                </a:solidFill>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理想</a:t>
            </a:r>
            <a:r>
              <a:rPr lang="zh-CN" altLang="en-US" sz="1867" b="1" dirty="0">
                <a:latin typeface="Book Antiqua" panose="02040602050305030304" pitchFamily="18" charset="0"/>
                <a:ea typeface="微软雅黑" panose="020B0503020204020204" pitchFamily="34" charset="-122"/>
                <a:cs typeface="仿宋"/>
              </a:rPr>
              <a:t>机械中克服同样的工作阻力</a:t>
            </a:r>
            <a:r>
              <a:rPr lang="en-US" altLang="zh-CN" sz="1867" b="1" i="1" dirty="0">
                <a:latin typeface="Book Antiqua" panose="02040602050305030304" pitchFamily="18" charset="0"/>
                <a:ea typeface="微软雅黑" panose="020B0503020204020204" pitchFamily="34" charset="-122"/>
                <a:cs typeface="仿宋"/>
              </a:rPr>
              <a:t>Q</a:t>
            </a: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所需的驱动力。</a:t>
            </a:r>
          </a:p>
        </p:txBody>
      </p:sp>
      <p:sp>
        <p:nvSpPr>
          <p:cNvPr id="8" name="TextBox 7"/>
          <p:cNvSpPr txBox="1">
            <a:spLocks noChangeArrowheads="1"/>
          </p:cNvSpPr>
          <p:nvPr/>
        </p:nvSpPr>
        <p:spPr bwMode="auto">
          <a:xfrm>
            <a:off x="45768" y="3876616"/>
            <a:ext cx="2122265" cy="379656"/>
          </a:xfrm>
          <a:prstGeom prst="rect">
            <a:avLst/>
          </a:prstGeom>
          <a:noFill/>
          <a:ln w="9525">
            <a:noFill/>
            <a:miter lim="800000"/>
            <a:headEnd/>
            <a:tailEnd/>
          </a:ln>
        </p:spPr>
        <p:txBody>
          <a:bodyPr wrap="square">
            <a:spAutoFit/>
          </a:bodyPr>
          <a:lstStyle/>
          <a:p>
            <a:r>
              <a:rPr lang="zh-CN" altLang="en-US" sz="1867" b="1" dirty="0">
                <a:solidFill>
                  <a:srgbClr val="0070C0"/>
                </a:solidFill>
                <a:latin typeface="Book Antiqua" panose="02040602050305030304" pitchFamily="18" charset="0"/>
                <a:ea typeface="微软雅黑" panose="020B0503020204020204" pitchFamily="34" charset="-122"/>
                <a:cs typeface="仿宋"/>
              </a:rPr>
              <a:t>理想</a:t>
            </a:r>
            <a:r>
              <a:rPr lang="zh-CN" altLang="en-US" sz="1867" b="1" dirty="0">
                <a:solidFill>
                  <a:srgbClr val="0070C0"/>
                </a:solidFill>
                <a:latin typeface="Book Antiqua" panose="02040602050305030304" pitchFamily="18" charset="0"/>
                <a:ea typeface="微软雅黑" panose="020B0503020204020204" pitchFamily="34" charset="-122"/>
                <a:cs typeface="仿宋"/>
              </a:rPr>
              <a:t>驱动力   </a:t>
            </a:r>
            <a:r>
              <a:rPr lang="zh-CN" altLang="en-US" sz="1867" b="1" dirty="0">
                <a:latin typeface="Book Antiqua" panose="02040602050305030304" pitchFamily="18" charset="0"/>
                <a:ea typeface="微软雅黑" panose="020B0503020204020204" pitchFamily="34" charset="-122"/>
                <a:cs typeface="仿宋"/>
              </a:rPr>
              <a:t>：</a:t>
            </a:r>
            <a:endParaRPr lang="zh-CN" altLang="en-US" sz="1867" b="1" dirty="0">
              <a:latin typeface="Book Antiqua" panose="02040602050305030304" pitchFamily="18" charset="0"/>
              <a:ea typeface="微软雅黑" panose="020B0503020204020204" pitchFamily="34" charset="-122"/>
              <a:cs typeface="仿宋"/>
            </a:endParaRPr>
          </a:p>
        </p:txBody>
      </p:sp>
      <p:sp>
        <p:nvSpPr>
          <p:cNvPr id="43" name="下箭头 42"/>
          <p:cNvSpPr/>
          <p:nvPr/>
        </p:nvSpPr>
        <p:spPr>
          <a:xfrm>
            <a:off x="4515638" y="4009213"/>
            <a:ext cx="60959" cy="5394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cxnSp>
        <p:nvCxnSpPr>
          <p:cNvPr id="44" name="直接箭头连接符 43"/>
          <p:cNvCxnSpPr/>
          <p:nvPr/>
        </p:nvCxnSpPr>
        <p:spPr>
          <a:xfrm flipH="1">
            <a:off x="4600221" y="4290883"/>
            <a:ext cx="631684" cy="2213"/>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232629" y="4063331"/>
            <a:ext cx="2026864" cy="379656"/>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Q</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v</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Q</a:t>
            </a:r>
            <a:r>
              <a:rPr lang="en-US" altLang="zh-CN" sz="1867"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F</a:t>
            </a:r>
            <a:r>
              <a:rPr lang="en-US" altLang="zh-CN" sz="1867" baseline="-25000" dirty="0">
                <a:latin typeface="Book Antiqua" panose="02040602050305030304" pitchFamily="18" charset="0"/>
                <a:ea typeface="微软雅黑" panose="020B0503020204020204" pitchFamily="34" charset="-122"/>
                <a:cs typeface="Times New Roman" pitchFamily="18" charset="0"/>
              </a:rPr>
              <a:t>0</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v</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P</a:t>
            </a:r>
            <a:endParaRPr lang="zh-CN" altLang="en-US" sz="1867" dirty="0">
              <a:latin typeface="Book Antiqua" panose="02040602050305030304" pitchFamily="18" charset="0"/>
              <a:ea typeface="微软雅黑" panose="020B0503020204020204" pitchFamily="34" charset="-122"/>
            </a:endParaRPr>
          </a:p>
        </p:txBody>
      </p:sp>
      <p:grpSp>
        <p:nvGrpSpPr>
          <p:cNvPr id="21516" name="组合 21515"/>
          <p:cNvGrpSpPr/>
          <p:nvPr/>
        </p:nvGrpSpPr>
        <p:grpSpPr>
          <a:xfrm>
            <a:off x="4473704" y="1982348"/>
            <a:ext cx="1013432" cy="788500"/>
            <a:chOff x="4775462" y="987574"/>
            <a:chExt cx="760074" cy="591375"/>
          </a:xfrm>
        </p:grpSpPr>
        <p:cxnSp>
          <p:nvCxnSpPr>
            <p:cNvPr id="21513" name="直接连接符 21512"/>
            <p:cNvCxnSpPr/>
            <p:nvPr/>
          </p:nvCxnSpPr>
          <p:spPr>
            <a:xfrm>
              <a:off x="4828018" y="1312225"/>
              <a:ext cx="464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4775462" y="987574"/>
              <a:ext cx="760074"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Q</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v</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Q</a:t>
              </a:r>
              <a:endParaRPr lang="zh-CN" altLang="en-US" sz="1867" dirty="0">
                <a:latin typeface="Book Antiqua" panose="02040602050305030304" pitchFamily="18" charset="0"/>
                <a:ea typeface="微软雅黑" panose="020B0503020204020204" pitchFamily="34" charset="-122"/>
              </a:endParaRPr>
            </a:p>
          </p:txBody>
        </p:sp>
        <p:sp>
          <p:nvSpPr>
            <p:cNvPr id="56" name="矩形 55"/>
            <p:cNvSpPr/>
            <p:nvPr/>
          </p:nvSpPr>
          <p:spPr>
            <a:xfrm>
              <a:off x="4790897" y="1294207"/>
              <a:ext cx="663487"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F</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v</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P</a:t>
              </a:r>
              <a:endParaRPr lang="zh-CN" altLang="en-US" sz="1867" dirty="0">
                <a:latin typeface="Book Antiqua" panose="02040602050305030304" pitchFamily="18" charset="0"/>
                <a:ea typeface="微软雅黑" panose="020B0503020204020204" pitchFamily="34" charset="-122"/>
              </a:endParaRPr>
            </a:p>
          </p:txBody>
        </p:sp>
      </p:grpSp>
      <p:grpSp>
        <p:nvGrpSpPr>
          <p:cNvPr id="59" name="组合 58"/>
          <p:cNvGrpSpPr/>
          <p:nvPr/>
        </p:nvGrpSpPr>
        <p:grpSpPr>
          <a:xfrm>
            <a:off x="3736127" y="1976098"/>
            <a:ext cx="1037816" cy="788500"/>
            <a:chOff x="4810894" y="987574"/>
            <a:chExt cx="778362" cy="591375"/>
          </a:xfrm>
        </p:grpSpPr>
        <p:cxnSp>
          <p:nvCxnSpPr>
            <p:cNvPr id="60" name="直接连接符 59"/>
            <p:cNvCxnSpPr/>
            <p:nvPr/>
          </p:nvCxnSpPr>
          <p:spPr>
            <a:xfrm>
              <a:off x="4828018" y="1312225"/>
              <a:ext cx="307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4829182" y="987574"/>
              <a:ext cx="760074" cy="284742"/>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r</a:t>
              </a:r>
              <a:endParaRPr lang="zh-CN" altLang="en-US" sz="1867" dirty="0">
                <a:latin typeface="Book Antiqua" panose="02040602050305030304" pitchFamily="18" charset="0"/>
                <a:ea typeface="微软雅黑" panose="020B0503020204020204" pitchFamily="34" charset="-122"/>
              </a:endParaRPr>
            </a:p>
          </p:txBody>
        </p:sp>
        <p:sp>
          <p:nvSpPr>
            <p:cNvPr id="62" name="矩形 61"/>
            <p:cNvSpPr/>
            <p:nvPr/>
          </p:nvSpPr>
          <p:spPr>
            <a:xfrm>
              <a:off x="4810894" y="1294207"/>
              <a:ext cx="663487" cy="284742"/>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d</a:t>
              </a:r>
              <a:endParaRPr lang="zh-CN" altLang="en-US" sz="1867" dirty="0">
                <a:latin typeface="Book Antiqua" panose="02040602050305030304" pitchFamily="18" charset="0"/>
                <a:ea typeface="微软雅黑" panose="020B0503020204020204" pitchFamily="34" charset="-122"/>
              </a:endParaRPr>
            </a:p>
          </p:txBody>
        </p:sp>
      </p:grpSp>
      <p:sp>
        <p:nvSpPr>
          <p:cNvPr id="64" name="矩形 63"/>
          <p:cNvSpPr/>
          <p:nvPr/>
        </p:nvSpPr>
        <p:spPr>
          <a:xfrm>
            <a:off x="3193906" y="2180519"/>
            <a:ext cx="930089" cy="379656"/>
          </a:xfrm>
          <a:prstGeom prst="rect">
            <a:avLst/>
          </a:prstGeom>
        </p:spPr>
        <p:txBody>
          <a:bodyPr wrap="square">
            <a:spAutoFit/>
          </a:bodyPr>
          <a:lstStyle/>
          <a:p>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1"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b="1" i="1" dirty="0">
                <a:latin typeface="Book Antiqua" panose="02040602050305030304" pitchFamily="18" charset="0"/>
                <a:ea typeface="微软雅黑" panose="020B0503020204020204" pitchFamily="34" charset="-122"/>
                <a:cs typeface="Times New Roman" pitchFamily="18" charset="0"/>
              </a:rPr>
              <a:t>=</a:t>
            </a:r>
            <a:endParaRPr lang="zh-CN" altLang="en-US" sz="1867" b="1" dirty="0">
              <a:latin typeface="Book Antiqua" panose="02040602050305030304" pitchFamily="18" charset="0"/>
              <a:ea typeface="微软雅黑" panose="020B0503020204020204" pitchFamily="34" charset="-122"/>
            </a:endParaRPr>
          </a:p>
        </p:txBody>
      </p:sp>
      <p:sp>
        <p:nvSpPr>
          <p:cNvPr id="65" name="矩形 64"/>
          <p:cNvSpPr/>
          <p:nvPr/>
        </p:nvSpPr>
        <p:spPr>
          <a:xfrm>
            <a:off x="4181421" y="2192711"/>
            <a:ext cx="930089" cy="379656"/>
          </a:xfrm>
          <a:prstGeom prst="rect">
            <a:avLst/>
          </a:prstGeom>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itchFamily="18" charset="0"/>
              </a:rPr>
              <a:t>=</a:t>
            </a:r>
            <a:endParaRPr lang="zh-CN" altLang="en-US" sz="1867" b="1" dirty="0">
              <a:latin typeface="Book Antiqua" panose="02040602050305030304" pitchFamily="18" charset="0"/>
              <a:ea typeface="微软雅黑" panose="020B0503020204020204" pitchFamily="34" charset="-122"/>
            </a:endParaRPr>
          </a:p>
        </p:txBody>
      </p:sp>
      <p:grpSp>
        <p:nvGrpSpPr>
          <p:cNvPr id="66" name="组合 65"/>
          <p:cNvGrpSpPr/>
          <p:nvPr/>
        </p:nvGrpSpPr>
        <p:grpSpPr>
          <a:xfrm>
            <a:off x="4082064" y="3044957"/>
            <a:ext cx="1013432" cy="788500"/>
            <a:chOff x="4775462" y="987574"/>
            <a:chExt cx="760074" cy="591375"/>
          </a:xfrm>
        </p:grpSpPr>
        <p:cxnSp>
          <p:nvCxnSpPr>
            <p:cNvPr id="67" name="直接连接符 66"/>
            <p:cNvCxnSpPr/>
            <p:nvPr/>
          </p:nvCxnSpPr>
          <p:spPr>
            <a:xfrm>
              <a:off x="4828018" y="1312225"/>
              <a:ext cx="464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4775462" y="987574"/>
              <a:ext cx="760074"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Q</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v</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Q</a:t>
              </a:r>
              <a:endParaRPr lang="zh-CN" altLang="en-US" sz="1867" dirty="0">
                <a:latin typeface="Book Antiqua" panose="02040602050305030304" pitchFamily="18" charset="0"/>
                <a:ea typeface="微软雅黑" panose="020B0503020204020204" pitchFamily="34" charset="-122"/>
              </a:endParaRPr>
            </a:p>
          </p:txBody>
        </p:sp>
        <p:sp>
          <p:nvSpPr>
            <p:cNvPr id="69" name="矩形 68"/>
            <p:cNvSpPr/>
            <p:nvPr/>
          </p:nvSpPr>
          <p:spPr>
            <a:xfrm>
              <a:off x="4790897" y="1294207"/>
              <a:ext cx="663487"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F</a:t>
              </a:r>
              <a:r>
                <a:rPr lang="en-US" altLang="zh-CN" sz="1867" baseline="-25000" dirty="0">
                  <a:latin typeface="Book Antiqua" panose="02040602050305030304" pitchFamily="18" charset="0"/>
                  <a:ea typeface="微软雅黑" panose="020B0503020204020204" pitchFamily="34" charset="-122"/>
                  <a:cs typeface="Times New Roman" pitchFamily="18" charset="0"/>
                </a:rPr>
                <a:t>0</a:t>
              </a:r>
              <a:r>
                <a:rPr lang="zh-CN" altLang="en-US"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v</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P</a:t>
              </a:r>
              <a:endParaRPr lang="zh-CN" altLang="en-US" sz="1867" dirty="0">
                <a:latin typeface="Book Antiqua" panose="02040602050305030304" pitchFamily="18" charset="0"/>
                <a:ea typeface="微软雅黑" panose="020B0503020204020204" pitchFamily="34" charset="-122"/>
              </a:endParaRPr>
            </a:p>
          </p:txBody>
        </p:sp>
      </p:grpSp>
      <p:sp>
        <p:nvSpPr>
          <p:cNvPr id="74" name="矩形 73"/>
          <p:cNvSpPr/>
          <p:nvPr/>
        </p:nvSpPr>
        <p:spPr>
          <a:xfrm>
            <a:off x="3533730" y="3245167"/>
            <a:ext cx="2370249" cy="379656"/>
          </a:xfrm>
          <a:prstGeom prst="rect">
            <a:avLst/>
          </a:prstGeom>
        </p:spPr>
        <p:txBody>
          <a:bodyPr wrap="square">
            <a:spAutoFit/>
          </a:bodyPr>
          <a:lstStyle/>
          <a:p>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itchFamily="18" charset="0"/>
              </a:rPr>
              <a:t>0</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b="1"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Times New Roman" pitchFamily="18" charset="0"/>
              </a:rPr>
              <a:t> 1    </a:t>
            </a:r>
            <a:endParaRPr lang="zh-CN" altLang="en-US" sz="1867" dirty="0">
              <a:latin typeface="Book Antiqua" panose="02040602050305030304" pitchFamily="18" charset="0"/>
              <a:ea typeface="微软雅黑" panose="020B0503020204020204" pitchFamily="34" charset="-122"/>
            </a:endParaRPr>
          </a:p>
        </p:txBody>
      </p:sp>
      <p:cxnSp>
        <p:nvCxnSpPr>
          <p:cNvPr id="77" name="直接连接符 76"/>
          <p:cNvCxnSpPr>
            <a:endCxn id="78" idx="3"/>
          </p:cNvCxnSpPr>
          <p:nvPr/>
        </p:nvCxnSpPr>
        <p:spPr>
          <a:xfrm flipH="1">
            <a:off x="3337818" y="6084472"/>
            <a:ext cx="1201949" cy="171896"/>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a:spLocks noChangeArrowheads="1"/>
          </p:cNvSpPr>
          <p:nvPr/>
        </p:nvSpPr>
        <p:spPr bwMode="auto">
          <a:xfrm>
            <a:off x="47329" y="5763925"/>
            <a:ext cx="3290489" cy="954300"/>
          </a:xfrm>
          <a:prstGeom prst="rect">
            <a:avLst/>
          </a:prstGeom>
          <a:solidFill>
            <a:schemeClr val="bg1"/>
          </a:solidFill>
          <a:ln w="3175">
            <a:solidFill>
              <a:schemeClr val="tx1"/>
            </a:solidFill>
            <a:miter lim="800000"/>
            <a:headEnd/>
            <a:tailEnd/>
          </a:ln>
        </p:spPr>
        <p:txBody>
          <a:bodyPr wrap="square">
            <a:spAutoFit/>
          </a:bodyPr>
          <a:lstStyle/>
          <a:p>
            <a:r>
              <a:rPr lang="zh-CN" altLang="en-US" sz="1867" b="1" dirty="0">
                <a:solidFill>
                  <a:srgbClr val="0070C0"/>
                </a:solidFill>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理想</a:t>
            </a:r>
            <a:r>
              <a:rPr lang="zh-CN" altLang="en-US" sz="1867" b="1" dirty="0">
                <a:latin typeface="Book Antiqua" panose="02040602050305030304" pitchFamily="18" charset="0"/>
                <a:ea typeface="微软雅黑" panose="020B0503020204020204" pitchFamily="34" charset="-122"/>
                <a:cs typeface="仿宋"/>
              </a:rPr>
              <a:t>机械中克服同样的</a:t>
            </a:r>
            <a:r>
              <a:rPr lang="zh-CN" altLang="en-US" sz="1867" b="1" dirty="0">
                <a:latin typeface="Book Antiqua" panose="02040602050305030304" pitchFamily="18" charset="0"/>
                <a:ea typeface="微软雅黑" panose="020B0503020204020204" pitchFamily="34" charset="-122"/>
                <a:cs typeface="仿宋"/>
              </a:rPr>
              <a:t>工作阻力矩</a:t>
            </a:r>
            <a:r>
              <a:rPr lang="en-US" altLang="zh-CN" sz="1867" b="1" i="1" dirty="0" err="1">
                <a:latin typeface="Book Antiqua" panose="02040602050305030304" pitchFamily="18" charset="0"/>
                <a:ea typeface="微软雅黑" panose="020B0503020204020204" pitchFamily="34" charset="-122"/>
                <a:cs typeface="仿宋"/>
              </a:rPr>
              <a:t>M</a:t>
            </a:r>
            <a:r>
              <a:rPr lang="en-US" altLang="zh-CN" sz="1867" b="1" i="1" baseline="-25000" dirty="0" err="1">
                <a:latin typeface="Book Antiqua" panose="02040602050305030304" pitchFamily="18" charset="0"/>
                <a:ea typeface="微软雅黑" panose="020B0503020204020204" pitchFamily="34" charset="-122"/>
                <a:cs typeface="仿宋"/>
              </a:rPr>
              <a:t>r</a:t>
            </a:r>
            <a:r>
              <a:rPr lang="zh-CN" altLang="en-US" sz="1867" b="1" dirty="0">
                <a:latin typeface="Book Antiqua" panose="02040602050305030304" pitchFamily="18" charset="0"/>
                <a:ea typeface="微软雅黑" panose="020B0503020204020204" pitchFamily="34" charset="-122"/>
                <a:cs typeface="仿宋"/>
              </a:rPr>
              <a:t>所</a:t>
            </a:r>
            <a:r>
              <a:rPr lang="zh-CN" altLang="en-US" sz="1867" b="1" dirty="0">
                <a:latin typeface="Book Antiqua" panose="02040602050305030304" pitchFamily="18" charset="0"/>
                <a:ea typeface="微软雅黑" panose="020B0503020204020204" pitchFamily="34" charset="-122"/>
                <a:cs typeface="仿宋"/>
              </a:rPr>
              <a:t>需的驱动力矩。</a:t>
            </a:r>
          </a:p>
        </p:txBody>
      </p:sp>
      <p:sp>
        <p:nvSpPr>
          <p:cNvPr id="82" name="TextBox 81"/>
          <p:cNvSpPr txBox="1">
            <a:spLocks noChangeArrowheads="1"/>
          </p:cNvSpPr>
          <p:nvPr/>
        </p:nvSpPr>
        <p:spPr bwMode="auto">
          <a:xfrm>
            <a:off x="13914" y="5763926"/>
            <a:ext cx="2122265" cy="379656"/>
          </a:xfrm>
          <a:prstGeom prst="rect">
            <a:avLst/>
          </a:prstGeom>
          <a:noFill/>
          <a:ln w="9525">
            <a:noFill/>
            <a:miter lim="800000"/>
            <a:headEnd/>
            <a:tailEnd/>
          </a:ln>
        </p:spPr>
        <p:txBody>
          <a:bodyPr wrap="square">
            <a:spAutoFit/>
          </a:bodyPr>
          <a:lstStyle/>
          <a:p>
            <a:r>
              <a:rPr lang="zh-CN" altLang="en-US" sz="1867" b="1" dirty="0">
                <a:solidFill>
                  <a:srgbClr val="0070C0"/>
                </a:solidFill>
                <a:latin typeface="Book Antiqua" panose="02040602050305030304" pitchFamily="18" charset="0"/>
                <a:ea typeface="微软雅黑" panose="020B0503020204020204" pitchFamily="34" charset="-122"/>
                <a:cs typeface="仿宋"/>
              </a:rPr>
              <a:t>理想</a:t>
            </a:r>
            <a:r>
              <a:rPr lang="zh-CN" altLang="en-US" sz="1867" b="1" dirty="0">
                <a:solidFill>
                  <a:srgbClr val="0070C0"/>
                </a:solidFill>
                <a:latin typeface="Book Antiqua" panose="02040602050305030304" pitchFamily="18" charset="0"/>
                <a:ea typeface="微软雅黑" panose="020B0503020204020204" pitchFamily="34" charset="-122"/>
                <a:cs typeface="仿宋"/>
              </a:rPr>
              <a:t>驱动力矩</a:t>
            </a:r>
            <a:r>
              <a:rPr lang="zh-CN" altLang="en-US" sz="1867" b="1" dirty="0">
                <a:latin typeface="Book Antiqua" panose="02040602050305030304" pitchFamily="18" charset="0"/>
                <a:ea typeface="微软雅黑" panose="020B0503020204020204" pitchFamily="34" charset="-122"/>
                <a:cs typeface="仿宋"/>
              </a:rPr>
              <a:t>：</a:t>
            </a:r>
            <a:endParaRPr lang="zh-CN" altLang="en-US" sz="1867" b="1" dirty="0">
              <a:latin typeface="Book Antiqua" panose="02040602050305030304" pitchFamily="18" charset="0"/>
              <a:ea typeface="微软雅黑" panose="020B0503020204020204" pitchFamily="34" charset="-122"/>
              <a:cs typeface="仿宋"/>
            </a:endParaRPr>
          </a:p>
        </p:txBody>
      </p:sp>
      <p:sp>
        <p:nvSpPr>
          <p:cNvPr id="87" name="圆角矩形 86"/>
          <p:cNvSpPr/>
          <p:nvPr/>
        </p:nvSpPr>
        <p:spPr>
          <a:xfrm>
            <a:off x="4539766" y="6300567"/>
            <a:ext cx="493767" cy="331091"/>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89" name="矩形 88"/>
          <p:cNvSpPr/>
          <p:nvPr/>
        </p:nvSpPr>
        <p:spPr>
          <a:xfrm>
            <a:off x="5903979" y="6258610"/>
            <a:ext cx="1248139" cy="379656"/>
          </a:xfrm>
          <a:prstGeom prst="rect">
            <a:avLst/>
          </a:prstGeom>
          <a:solidFill>
            <a:srgbClr val="92D050">
              <a:alpha val="48000"/>
            </a:srgbClr>
          </a:solidFill>
          <a:ln w="3175">
            <a:solidFill>
              <a:schemeClr val="tx1"/>
            </a:solidFill>
          </a:ln>
        </p:spPr>
        <p:txBody>
          <a:bodyPr wrap="square">
            <a:spAutoFit/>
          </a:bodyPr>
          <a:lstStyle/>
          <a:p>
            <a:pPr algn="ctr"/>
            <a:r>
              <a:rPr lang="zh-CN" altLang="en-US" sz="1867" b="1" dirty="0">
                <a:latin typeface="Book Antiqua" panose="02040602050305030304" pitchFamily="18" charset="0"/>
                <a:ea typeface="微软雅黑" panose="020B0503020204020204" pitchFamily="34" charset="-122"/>
                <a:cs typeface="Times New Roman" pitchFamily="18" charset="0"/>
              </a:rPr>
              <a:t>驱动力矩</a:t>
            </a:r>
            <a:endParaRPr lang="zh-CN" altLang="en-US" sz="1867" b="1" dirty="0">
              <a:latin typeface="Book Antiqua" panose="02040602050305030304" pitchFamily="18" charset="0"/>
              <a:ea typeface="微软雅黑" panose="020B0503020204020204" pitchFamily="34" charset="-122"/>
            </a:endParaRPr>
          </a:p>
        </p:txBody>
      </p:sp>
      <p:cxnSp>
        <p:nvCxnSpPr>
          <p:cNvPr id="90" name="直接连接符 89"/>
          <p:cNvCxnSpPr>
            <a:stCxn id="89" idx="1"/>
            <a:endCxn id="87" idx="3"/>
          </p:cNvCxnSpPr>
          <p:nvPr/>
        </p:nvCxnSpPr>
        <p:spPr>
          <a:xfrm flipH="1">
            <a:off x="5033533" y="6463795"/>
            <a:ext cx="870447" cy="2317"/>
          </a:xfrm>
          <a:prstGeom prst="line">
            <a:avLst/>
          </a:prstGeom>
        </p:spPr>
        <p:style>
          <a:lnRef idx="1">
            <a:schemeClr val="accent1"/>
          </a:lnRef>
          <a:fillRef idx="0">
            <a:schemeClr val="accent1"/>
          </a:fillRef>
          <a:effectRef idx="0">
            <a:schemeClr val="accent1"/>
          </a:effectRef>
          <a:fontRef idx="minor">
            <a:schemeClr val="tx1"/>
          </a:fontRef>
        </p:style>
      </p:cxnSp>
      <p:sp>
        <p:nvSpPr>
          <p:cNvPr id="54"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3813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par>
                                <p:cTn id="70" presetID="10" presetClass="entr" presetSubtype="0" fill="hold" nodeType="withEffect">
                                  <p:stCondLst>
                                    <p:cond delay="0"/>
                                  </p:stCondLst>
                                  <p:childTnLst>
                                    <p:set>
                                      <p:cBhvr>
                                        <p:cTn id="71" dur="1" fill="hold">
                                          <p:stCondLst>
                                            <p:cond delay="0"/>
                                          </p:stCondLst>
                                        </p:cTn>
                                        <p:tgtEl>
                                          <p:spTgt spid="21516"/>
                                        </p:tgtEl>
                                        <p:attrNameLst>
                                          <p:attrName>style.visibility</p:attrName>
                                        </p:attrNameLst>
                                      </p:cBhvr>
                                      <p:to>
                                        <p:strVal val="visible"/>
                                      </p:to>
                                    </p:set>
                                    <p:animEffect transition="in" filter="fade">
                                      <p:cBhvr>
                                        <p:cTn id="72" dur="500"/>
                                        <p:tgtEl>
                                          <p:spTgt spid="215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500"/>
                                        <p:tgtEl>
                                          <p:spTgt spid="6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par>
                                <p:cTn id="99" presetID="10"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fade">
                                      <p:cBhvr>
                                        <p:cTn id="107" dur="500"/>
                                        <p:tgtEl>
                                          <p:spTgt spid="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500"/>
                                        <p:tgtEl>
                                          <p:spTgt spid="43"/>
                                        </p:tgtEl>
                                      </p:cBhvr>
                                    </p:animEffect>
                                  </p:childTnLst>
                                </p:cTn>
                              </p:par>
                              <p:par>
                                <p:cTn id="121" presetID="10" presetClass="entr" presetSubtype="0" fill="hold" nodeType="withEffect">
                                  <p:stCondLst>
                                    <p:cond delay="0"/>
                                  </p:stCondLst>
                                  <p:childTnLst>
                                    <p:set>
                                      <p:cBhvr>
                                        <p:cTn id="122" dur="1" fill="hold">
                                          <p:stCondLst>
                                            <p:cond delay="0"/>
                                          </p:stCondLst>
                                        </p:cTn>
                                        <p:tgtEl>
                                          <p:spTgt spid="33796"/>
                                        </p:tgtEl>
                                        <p:attrNameLst>
                                          <p:attrName>style.visibility</p:attrName>
                                        </p:attrNameLst>
                                      </p:cBhvr>
                                      <p:to>
                                        <p:strVal val="visible"/>
                                      </p:to>
                                    </p:set>
                                    <p:animEffect transition="in" filter="fade">
                                      <p:cBhvr>
                                        <p:cTn id="123" dur="500"/>
                                        <p:tgtEl>
                                          <p:spTgt spid="3379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500"/>
                                        <p:tgtEl>
                                          <p:spTgt spid="1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3797"/>
                                        </p:tgtEl>
                                        <p:attrNameLst>
                                          <p:attrName>style.visibility</p:attrName>
                                        </p:attrNameLst>
                                      </p:cBhvr>
                                      <p:to>
                                        <p:strVal val="visible"/>
                                      </p:to>
                                    </p:set>
                                    <p:animEffect transition="in" filter="fade">
                                      <p:cBhvr>
                                        <p:cTn id="133" dur="500"/>
                                        <p:tgtEl>
                                          <p:spTgt spid="33797"/>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21524"/>
                                        </p:tgtEl>
                                        <p:attrNameLst>
                                          <p:attrName>style.visibility</p:attrName>
                                        </p:attrNameLst>
                                      </p:cBhvr>
                                      <p:to>
                                        <p:strVal val="visible"/>
                                      </p:to>
                                    </p:set>
                                    <p:animEffect transition="in" filter="fade">
                                      <p:cBhvr>
                                        <p:cTn id="138" dur="500"/>
                                        <p:tgtEl>
                                          <p:spTgt spid="21524"/>
                                        </p:tgtEl>
                                      </p:cBhvr>
                                    </p:animEffect>
                                  </p:childTnLst>
                                </p:cTn>
                              </p:par>
                              <p:par>
                                <p:cTn id="139" presetID="10" presetClass="entr" presetSubtype="0" fill="hold" nodeType="withEffect">
                                  <p:stCondLst>
                                    <p:cond delay="0"/>
                                  </p:stCondLst>
                                  <p:childTnLst>
                                    <p:set>
                                      <p:cBhvr>
                                        <p:cTn id="140" dur="1" fill="hold">
                                          <p:stCondLst>
                                            <p:cond delay="0"/>
                                          </p:stCondLst>
                                        </p:cTn>
                                        <p:tgtEl>
                                          <p:spTgt spid="77"/>
                                        </p:tgtEl>
                                        <p:attrNameLst>
                                          <p:attrName>style.visibility</p:attrName>
                                        </p:attrNameLst>
                                      </p:cBhvr>
                                      <p:to>
                                        <p:strVal val="visible"/>
                                      </p:to>
                                    </p:set>
                                    <p:animEffect transition="in" filter="fade">
                                      <p:cBhvr>
                                        <p:cTn id="141" dur="500"/>
                                        <p:tgtEl>
                                          <p:spTgt spid="7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78"/>
                                        </p:tgtEl>
                                        <p:attrNameLst>
                                          <p:attrName>style.visibility</p:attrName>
                                        </p:attrNameLst>
                                      </p:cBhvr>
                                      <p:to>
                                        <p:strVal val="visible"/>
                                      </p:to>
                                    </p:set>
                                    <p:animEffect transition="in" filter="fade">
                                      <p:cBhvr>
                                        <p:cTn id="144" dur="500"/>
                                        <p:tgtEl>
                                          <p:spTgt spid="7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82"/>
                                        </p:tgtEl>
                                        <p:attrNameLst>
                                          <p:attrName>style.visibility</p:attrName>
                                        </p:attrNameLst>
                                      </p:cBhvr>
                                      <p:to>
                                        <p:strVal val="visible"/>
                                      </p:to>
                                    </p:set>
                                    <p:animEffect transition="in" filter="fade">
                                      <p:cBhvr>
                                        <p:cTn id="147" dur="500"/>
                                        <p:tgtEl>
                                          <p:spTgt spid="8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87"/>
                                        </p:tgtEl>
                                        <p:attrNameLst>
                                          <p:attrName>style.visibility</p:attrName>
                                        </p:attrNameLst>
                                      </p:cBhvr>
                                      <p:to>
                                        <p:strVal val="visible"/>
                                      </p:to>
                                    </p:set>
                                    <p:animEffect transition="in" filter="fade">
                                      <p:cBhvr>
                                        <p:cTn id="152" dur="500"/>
                                        <p:tgtEl>
                                          <p:spTgt spid="87"/>
                                        </p:tgtEl>
                                      </p:cBhvr>
                                    </p:animEffect>
                                  </p:childTnLst>
                                </p:cTn>
                              </p:par>
                              <p:par>
                                <p:cTn id="153" presetID="10" presetClass="entr" presetSubtype="0" fill="hold" nodeType="withEffect">
                                  <p:stCondLst>
                                    <p:cond delay="0"/>
                                  </p:stCondLst>
                                  <p:childTnLst>
                                    <p:set>
                                      <p:cBhvr>
                                        <p:cTn id="154" dur="1" fill="hold">
                                          <p:stCondLst>
                                            <p:cond delay="0"/>
                                          </p:stCondLst>
                                        </p:cTn>
                                        <p:tgtEl>
                                          <p:spTgt spid="90"/>
                                        </p:tgtEl>
                                        <p:attrNameLst>
                                          <p:attrName>style.visibility</p:attrName>
                                        </p:attrNameLst>
                                      </p:cBhvr>
                                      <p:to>
                                        <p:strVal val="visible"/>
                                      </p:to>
                                    </p:set>
                                    <p:animEffect transition="in" filter="fade">
                                      <p:cBhvr>
                                        <p:cTn id="155" dur="500"/>
                                        <p:tgtEl>
                                          <p:spTgt spid="90"/>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89"/>
                                        </p:tgtEl>
                                        <p:attrNameLst>
                                          <p:attrName>style.visibility</p:attrName>
                                        </p:attrNameLst>
                                      </p:cBhvr>
                                      <p:to>
                                        <p:strVal val="visible"/>
                                      </p:to>
                                    </p:set>
                                    <p:animEffect transition="in" filter="fade">
                                      <p:cBhvr>
                                        <p:cTn id="15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4" grpId="0" animBg="1"/>
      <p:bldP spid="6" grpId="0"/>
      <p:bldP spid="10" grpId="0"/>
      <p:bldP spid="14" grpId="0" animBg="1"/>
      <p:bldP spid="15" grpId="0" animBg="1"/>
      <p:bldP spid="16" grpId="0" animBg="1"/>
      <p:bldP spid="17" grpId="0" animBg="1"/>
      <p:bldP spid="18" grpId="0" animBg="1"/>
      <p:bldP spid="21" grpId="0" animBg="1"/>
      <p:bldP spid="24" grpId="0" animBg="1"/>
      <p:bldP spid="26" grpId="0" animBg="1"/>
      <p:bldP spid="7" grpId="0"/>
      <p:bldP spid="31" grpId="0"/>
      <p:bldP spid="20" grpId="0" animBg="1"/>
      <p:bldP spid="23" grpId="0"/>
      <p:bldP spid="36" grpId="0" animBg="1"/>
      <p:bldP spid="40" grpId="0" animBg="1"/>
      <p:bldP spid="8" grpId="0"/>
      <p:bldP spid="43" grpId="0" animBg="1"/>
      <p:bldP spid="47" grpId="0"/>
      <p:bldP spid="64" grpId="0"/>
      <p:bldP spid="65" grpId="0"/>
      <p:bldP spid="74" grpId="0"/>
      <p:bldP spid="78" grpId="0" animBg="1"/>
      <p:bldP spid="82" grpId="0"/>
      <p:bldP spid="87" grpId="0" animBg="1"/>
      <p:bldP spid="8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Box 3"/>
          <p:cNvSpPr txBox="1">
            <a:spLocks noChangeArrowheads="1"/>
          </p:cNvSpPr>
          <p:nvPr/>
        </p:nvSpPr>
        <p:spPr bwMode="auto">
          <a:xfrm>
            <a:off x="1828257" y="1587965"/>
            <a:ext cx="1184940"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Book Antiqua" panose="02040602050305030304" pitchFamily="18" charset="0"/>
                <a:ea typeface="微软雅黑" panose="020B0503020204020204" pitchFamily="34" charset="-122"/>
                <a:cs typeface="仿宋"/>
              </a:rPr>
              <a:t>串联</a:t>
            </a:r>
            <a:endParaRPr lang="zh-CN" altLang="en-US" sz="2400" b="1" dirty="0">
              <a:solidFill>
                <a:srgbClr val="FF0000"/>
              </a:solidFill>
              <a:latin typeface="Book Antiqua" panose="02040602050305030304" pitchFamily="18" charset="0"/>
              <a:ea typeface="微软雅黑" panose="020B0503020204020204" pitchFamily="34" charset="-122"/>
              <a:cs typeface="仿宋"/>
            </a:endParaRPr>
          </a:p>
        </p:txBody>
      </p:sp>
      <p:sp>
        <p:nvSpPr>
          <p:cNvPr id="6" name="TextBox 5"/>
          <p:cNvSpPr txBox="1"/>
          <p:nvPr/>
        </p:nvSpPr>
        <p:spPr>
          <a:xfrm>
            <a:off x="2381253" y="5228424"/>
            <a:ext cx="9334500" cy="954364"/>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nSpc>
                <a:spcPct val="150000"/>
              </a:lnSpc>
              <a:defRPr/>
            </a:pPr>
            <a:r>
              <a:rPr lang="zh-CN" altLang="en-US" sz="1867" b="1" dirty="0">
                <a:latin typeface="Book Antiqua" panose="02040602050305030304" pitchFamily="18" charset="0"/>
                <a:ea typeface="微软雅黑" panose="020B0503020204020204" pitchFamily="34" charset="-122"/>
              </a:rPr>
              <a:t>    串联系统</a:t>
            </a:r>
            <a:r>
              <a:rPr lang="zh-CN" altLang="en-US" sz="1867" b="1" dirty="0">
                <a:latin typeface="Book Antiqua" panose="02040602050305030304" pitchFamily="18" charset="0"/>
                <a:ea typeface="微软雅黑" panose="020B0503020204020204" pitchFamily="34" charset="-122"/>
              </a:rPr>
              <a:t>中任一</a:t>
            </a:r>
            <a:r>
              <a:rPr lang="zh-CN" altLang="en-US" sz="1867" b="1" dirty="0">
                <a:latin typeface="Book Antiqua" panose="02040602050305030304" pitchFamily="18" charset="0"/>
                <a:ea typeface="微软雅黑" panose="020B0503020204020204" pitchFamily="34" charset="-122"/>
              </a:rPr>
              <a:t>机器</a:t>
            </a:r>
            <a:r>
              <a:rPr lang="zh-CN" altLang="en-US" sz="1867" b="1" dirty="0">
                <a:latin typeface="Book Antiqua" panose="02040602050305030304" pitchFamily="18" charset="0"/>
                <a:ea typeface="微软雅黑" panose="020B0503020204020204" pitchFamily="34" charset="-122"/>
              </a:rPr>
              <a:t>的效率很低，就会使得整个系统的效率极低；且串联机器数量越多，机械效率也越低。</a:t>
            </a:r>
          </a:p>
        </p:txBody>
      </p:sp>
      <p:sp>
        <p:nvSpPr>
          <p:cNvPr id="8" name="标题 1"/>
          <p:cNvSpPr txBox="1">
            <a:spLocks/>
          </p:cNvSpPr>
          <p:nvPr/>
        </p:nvSpPr>
        <p:spPr>
          <a:xfrm>
            <a:off x="84137" y="659010"/>
            <a:ext cx="47752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机械系统效率的计算</a:t>
            </a:r>
          </a:p>
        </p:txBody>
      </p:sp>
      <p:sp>
        <p:nvSpPr>
          <p:cNvPr id="2" name="椭圆 1"/>
          <p:cNvSpPr/>
          <p:nvPr/>
        </p:nvSpPr>
        <p:spPr>
          <a:xfrm>
            <a:off x="4617152" y="2611851"/>
            <a:ext cx="481616" cy="4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cxnSp>
        <p:nvCxnSpPr>
          <p:cNvPr id="5" name="直接箭头连接符 4"/>
          <p:cNvCxnSpPr/>
          <p:nvPr/>
        </p:nvCxnSpPr>
        <p:spPr>
          <a:xfrm>
            <a:off x="3915410" y="2856176"/>
            <a:ext cx="701743" cy="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954903" y="2377493"/>
            <a:ext cx="468398" cy="379656"/>
          </a:xfrm>
          <a:prstGeom prst="rect">
            <a:avLst/>
          </a:prstGeom>
        </p:spPr>
        <p:txBody>
          <a:bodyPr wrap="non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d</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dirty="0">
              <a:latin typeface="Book Antiqua" panose="02040602050305030304" pitchFamily="18" charset="0"/>
              <a:ea typeface="微软雅黑" panose="020B0503020204020204" pitchFamily="34" charset="-122"/>
            </a:endParaRPr>
          </a:p>
        </p:txBody>
      </p:sp>
      <p:sp>
        <p:nvSpPr>
          <p:cNvPr id="14" name="椭圆 13"/>
          <p:cNvSpPr/>
          <p:nvPr/>
        </p:nvSpPr>
        <p:spPr>
          <a:xfrm>
            <a:off x="5811719" y="2611851"/>
            <a:ext cx="481616" cy="4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cxnSp>
        <p:nvCxnSpPr>
          <p:cNvPr id="16" name="直接箭头连接符 15"/>
          <p:cNvCxnSpPr/>
          <p:nvPr/>
        </p:nvCxnSpPr>
        <p:spPr>
          <a:xfrm>
            <a:off x="5109977" y="2856176"/>
            <a:ext cx="701743" cy="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149469" y="2377493"/>
            <a:ext cx="450764" cy="379656"/>
          </a:xfrm>
          <a:prstGeom prst="rect">
            <a:avLst/>
          </a:prstGeom>
        </p:spPr>
        <p:txBody>
          <a:bodyPr wrap="non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b="1"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b="1" dirty="0">
              <a:latin typeface="Book Antiqua" panose="02040602050305030304" pitchFamily="18" charset="0"/>
              <a:ea typeface="微软雅黑" panose="020B0503020204020204" pitchFamily="34" charset="-122"/>
            </a:endParaRPr>
          </a:p>
        </p:txBody>
      </p:sp>
      <p:sp>
        <p:nvSpPr>
          <p:cNvPr id="18" name="椭圆 17"/>
          <p:cNvSpPr/>
          <p:nvPr/>
        </p:nvSpPr>
        <p:spPr>
          <a:xfrm>
            <a:off x="8561047" y="2641701"/>
            <a:ext cx="481616" cy="4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cxnSp>
        <p:nvCxnSpPr>
          <p:cNvPr id="20" name="直接箭头连接符 19"/>
          <p:cNvCxnSpPr/>
          <p:nvPr/>
        </p:nvCxnSpPr>
        <p:spPr>
          <a:xfrm>
            <a:off x="7859305" y="2886027"/>
            <a:ext cx="701743" cy="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98797" y="2407344"/>
            <a:ext cx="574196" cy="379656"/>
          </a:xfrm>
          <a:prstGeom prst="rect">
            <a:avLst/>
          </a:prstGeom>
        </p:spPr>
        <p:txBody>
          <a:bodyPr wrap="non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i="1" baseline="-25000" dirty="0">
                <a:latin typeface="Book Antiqua" panose="02040602050305030304" pitchFamily="18" charset="0"/>
                <a:ea typeface="微软雅黑" panose="020B0503020204020204" pitchFamily="34" charset="-122"/>
                <a:cs typeface="Times New Roman" pitchFamily="18" charset="0"/>
              </a:rPr>
              <a:t>k</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b="1"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b="1" dirty="0">
              <a:latin typeface="Book Antiqua" panose="02040602050305030304" pitchFamily="18" charset="0"/>
              <a:ea typeface="微软雅黑" panose="020B0503020204020204" pitchFamily="34" charset="-122"/>
            </a:endParaRPr>
          </a:p>
        </p:txBody>
      </p:sp>
      <p:cxnSp>
        <p:nvCxnSpPr>
          <p:cNvPr id="22" name="直接箭头连接符 21"/>
          <p:cNvCxnSpPr/>
          <p:nvPr/>
        </p:nvCxnSpPr>
        <p:spPr>
          <a:xfrm>
            <a:off x="9042663" y="2882509"/>
            <a:ext cx="701743" cy="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082156" y="2403827"/>
            <a:ext cx="441146" cy="379656"/>
          </a:xfrm>
          <a:prstGeom prst="rect">
            <a:avLst/>
          </a:prstGeom>
        </p:spPr>
        <p:txBody>
          <a:bodyPr wrap="non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i="1" baseline="-25000" dirty="0" err="1">
                <a:latin typeface="Book Antiqua" panose="02040602050305030304" pitchFamily="18" charset="0"/>
                <a:ea typeface="微软雅黑" panose="020B0503020204020204" pitchFamily="34" charset="-122"/>
                <a:cs typeface="Times New Roman" pitchFamily="18" charset="0"/>
              </a:rPr>
              <a:t>k</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dirty="0">
              <a:latin typeface="Book Antiqua" panose="02040602050305030304" pitchFamily="18" charset="0"/>
              <a:ea typeface="微软雅黑" panose="020B0503020204020204" pitchFamily="34" charset="-122"/>
            </a:endParaRPr>
          </a:p>
        </p:txBody>
      </p:sp>
      <p:cxnSp>
        <p:nvCxnSpPr>
          <p:cNvPr id="24" name="直接箭头连接符 23"/>
          <p:cNvCxnSpPr/>
          <p:nvPr/>
        </p:nvCxnSpPr>
        <p:spPr>
          <a:xfrm>
            <a:off x="6283487" y="2856239"/>
            <a:ext cx="701743" cy="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322980" y="2377556"/>
            <a:ext cx="450764" cy="379656"/>
          </a:xfrm>
          <a:prstGeom prst="rect">
            <a:avLst/>
          </a:prstGeom>
        </p:spPr>
        <p:txBody>
          <a:bodyPr wrap="non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2</a:t>
            </a:r>
            <a:r>
              <a:rPr lang="en-US" altLang="zh-CN" sz="1867" b="1"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b="1" dirty="0">
              <a:latin typeface="Book Antiqua" panose="02040602050305030304" pitchFamily="18" charset="0"/>
              <a:ea typeface="微软雅黑" panose="020B0503020204020204" pitchFamily="34" charset="-122"/>
            </a:endParaRPr>
          </a:p>
        </p:txBody>
      </p:sp>
      <p:sp>
        <p:nvSpPr>
          <p:cNvPr id="26" name="TextBox 3"/>
          <p:cNvSpPr txBox="1">
            <a:spLocks noChangeArrowheads="1"/>
          </p:cNvSpPr>
          <p:nvPr/>
        </p:nvSpPr>
        <p:spPr bwMode="auto">
          <a:xfrm>
            <a:off x="7003197" y="2667031"/>
            <a:ext cx="662361" cy="379656"/>
          </a:xfrm>
          <a:prstGeom prst="rect">
            <a:avLst/>
          </a:prstGeom>
          <a:noFill/>
          <a:ln w="9525">
            <a:noFill/>
            <a:miter lim="800000"/>
            <a:headEnd/>
            <a:tailEnd/>
          </a:ln>
        </p:spPr>
        <p:txBody>
          <a:bodyPr wrap="none">
            <a:spAutoFit/>
          </a:bodyPr>
          <a:lstStyle/>
          <a:p>
            <a:r>
              <a:rPr lang="en-US" altLang="zh-CN" sz="1867" b="1" dirty="0">
                <a:latin typeface="Book Antiqua" panose="02040602050305030304" pitchFamily="18" charset="0"/>
                <a:ea typeface="微软雅黑" panose="020B0503020204020204" pitchFamily="34" charset="-122"/>
                <a:cs typeface="仿宋"/>
              </a:rPr>
              <a:t>……</a:t>
            </a:r>
            <a:endParaRPr lang="zh-CN" altLang="en-US" sz="1867" b="1" dirty="0">
              <a:latin typeface="Book Antiqua" panose="02040602050305030304" pitchFamily="18" charset="0"/>
              <a:ea typeface="微软雅黑" panose="020B0503020204020204" pitchFamily="34" charset="-122"/>
              <a:cs typeface="仿宋"/>
            </a:endParaRPr>
          </a:p>
        </p:txBody>
      </p:sp>
      <p:grpSp>
        <p:nvGrpSpPr>
          <p:cNvPr id="31" name="组合 30"/>
          <p:cNvGrpSpPr/>
          <p:nvPr/>
        </p:nvGrpSpPr>
        <p:grpSpPr>
          <a:xfrm>
            <a:off x="4586417" y="3715393"/>
            <a:ext cx="1037816" cy="788500"/>
            <a:chOff x="4810894" y="987574"/>
            <a:chExt cx="778362" cy="591375"/>
          </a:xfrm>
        </p:grpSpPr>
        <p:cxnSp>
          <p:nvCxnSpPr>
            <p:cNvPr id="32" name="直接连接符 31"/>
            <p:cNvCxnSpPr/>
            <p:nvPr/>
          </p:nvCxnSpPr>
          <p:spPr>
            <a:xfrm>
              <a:off x="4828018" y="1312225"/>
              <a:ext cx="307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4829182" y="987574"/>
              <a:ext cx="760074" cy="284742"/>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r</a:t>
              </a:r>
              <a:endParaRPr lang="zh-CN" altLang="en-US" sz="1867" dirty="0">
                <a:latin typeface="Book Antiqua" panose="02040602050305030304" pitchFamily="18" charset="0"/>
                <a:ea typeface="微软雅黑" panose="020B0503020204020204" pitchFamily="34" charset="-122"/>
              </a:endParaRPr>
            </a:p>
          </p:txBody>
        </p:sp>
        <p:sp>
          <p:nvSpPr>
            <p:cNvPr id="34" name="矩形 33"/>
            <p:cNvSpPr/>
            <p:nvPr/>
          </p:nvSpPr>
          <p:spPr>
            <a:xfrm>
              <a:off x="4810894" y="1294207"/>
              <a:ext cx="663487" cy="284742"/>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d</a:t>
              </a:r>
              <a:endParaRPr lang="zh-CN" altLang="en-US" sz="1867" dirty="0">
                <a:latin typeface="Book Antiqua" panose="02040602050305030304" pitchFamily="18" charset="0"/>
                <a:ea typeface="微软雅黑" panose="020B0503020204020204" pitchFamily="34" charset="-122"/>
              </a:endParaRPr>
            </a:p>
          </p:txBody>
        </p:sp>
      </p:grpSp>
      <p:sp>
        <p:nvSpPr>
          <p:cNvPr id="35" name="矩形 34"/>
          <p:cNvSpPr/>
          <p:nvPr/>
        </p:nvSpPr>
        <p:spPr>
          <a:xfrm>
            <a:off x="4044197" y="3919813"/>
            <a:ext cx="930089" cy="379656"/>
          </a:xfrm>
          <a:prstGeom prst="rect">
            <a:avLst/>
          </a:prstGeom>
        </p:spPr>
        <p:txBody>
          <a:bodyPr wrap="square">
            <a:spAutoFit/>
          </a:bodyPr>
          <a:lstStyle/>
          <a:p>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a:t>
            </a:r>
            <a:endParaRPr lang="zh-CN" altLang="en-US" sz="1867" dirty="0">
              <a:latin typeface="Book Antiqua" panose="02040602050305030304" pitchFamily="18" charset="0"/>
              <a:ea typeface="微软雅黑" panose="020B0503020204020204" pitchFamily="34" charset="-122"/>
            </a:endParaRPr>
          </a:p>
        </p:txBody>
      </p:sp>
      <p:sp>
        <p:nvSpPr>
          <p:cNvPr id="36" name="矩形 35"/>
          <p:cNvSpPr/>
          <p:nvPr/>
        </p:nvSpPr>
        <p:spPr>
          <a:xfrm>
            <a:off x="5007328" y="3968581"/>
            <a:ext cx="930089" cy="379656"/>
          </a:xfrm>
          <a:prstGeom prst="rect">
            <a:avLst/>
          </a:prstGeom>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itchFamily="18" charset="0"/>
              </a:rPr>
              <a:t>=</a:t>
            </a:r>
            <a:endParaRPr lang="zh-CN" altLang="en-US" sz="1867" b="1" dirty="0">
              <a:latin typeface="Book Antiqua" panose="02040602050305030304" pitchFamily="18" charset="0"/>
              <a:ea typeface="微软雅黑" panose="020B0503020204020204" pitchFamily="34" charset="-122"/>
            </a:endParaRPr>
          </a:p>
        </p:txBody>
      </p:sp>
      <p:grpSp>
        <p:nvGrpSpPr>
          <p:cNvPr id="37" name="组合 36"/>
          <p:cNvGrpSpPr/>
          <p:nvPr/>
        </p:nvGrpSpPr>
        <p:grpSpPr>
          <a:xfrm>
            <a:off x="5323995" y="3738654"/>
            <a:ext cx="1037816" cy="788500"/>
            <a:chOff x="4810894" y="987574"/>
            <a:chExt cx="778362" cy="591375"/>
          </a:xfrm>
        </p:grpSpPr>
        <p:cxnSp>
          <p:nvCxnSpPr>
            <p:cNvPr id="38" name="直接连接符 37"/>
            <p:cNvCxnSpPr/>
            <p:nvPr/>
          </p:nvCxnSpPr>
          <p:spPr>
            <a:xfrm>
              <a:off x="4828018" y="1312225"/>
              <a:ext cx="307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829182" y="987574"/>
              <a:ext cx="760074"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endParaRPr lang="zh-CN" altLang="en-US" sz="1867" dirty="0">
                <a:latin typeface="Book Antiqua" panose="02040602050305030304" pitchFamily="18" charset="0"/>
                <a:ea typeface="微软雅黑" panose="020B0503020204020204" pitchFamily="34" charset="-122"/>
              </a:endParaRPr>
            </a:p>
          </p:txBody>
        </p:sp>
        <p:sp>
          <p:nvSpPr>
            <p:cNvPr id="40" name="矩形 39"/>
            <p:cNvSpPr/>
            <p:nvPr/>
          </p:nvSpPr>
          <p:spPr>
            <a:xfrm>
              <a:off x="4810894" y="1294207"/>
              <a:ext cx="663487" cy="284742"/>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d</a:t>
              </a:r>
              <a:endParaRPr lang="zh-CN" altLang="en-US" sz="1867" dirty="0">
                <a:latin typeface="Book Antiqua" panose="02040602050305030304" pitchFamily="18" charset="0"/>
                <a:ea typeface="微软雅黑" panose="020B0503020204020204" pitchFamily="34" charset="-122"/>
              </a:endParaRPr>
            </a:p>
          </p:txBody>
        </p:sp>
      </p:grpSp>
      <p:grpSp>
        <p:nvGrpSpPr>
          <p:cNvPr id="41" name="组合 40"/>
          <p:cNvGrpSpPr/>
          <p:nvPr/>
        </p:nvGrpSpPr>
        <p:grpSpPr>
          <a:xfrm>
            <a:off x="5774380" y="3749723"/>
            <a:ext cx="1037816" cy="788500"/>
            <a:chOff x="4810894" y="987574"/>
            <a:chExt cx="778362" cy="591375"/>
          </a:xfrm>
        </p:grpSpPr>
        <p:cxnSp>
          <p:nvCxnSpPr>
            <p:cNvPr id="42" name="直接连接符 41"/>
            <p:cNvCxnSpPr/>
            <p:nvPr/>
          </p:nvCxnSpPr>
          <p:spPr>
            <a:xfrm>
              <a:off x="4828018" y="1312225"/>
              <a:ext cx="307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829182" y="987574"/>
              <a:ext cx="760074"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2</a:t>
              </a:r>
              <a:endParaRPr lang="zh-CN" altLang="en-US" sz="1867" dirty="0">
                <a:latin typeface="Book Antiqua" panose="02040602050305030304" pitchFamily="18" charset="0"/>
                <a:ea typeface="微软雅黑" panose="020B0503020204020204" pitchFamily="34" charset="-122"/>
              </a:endParaRPr>
            </a:p>
          </p:txBody>
        </p:sp>
        <p:sp>
          <p:nvSpPr>
            <p:cNvPr id="44" name="矩形 43"/>
            <p:cNvSpPr/>
            <p:nvPr/>
          </p:nvSpPr>
          <p:spPr>
            <a:xfrm>
              <a:off x="4810894" y="1294207"/>
              <a:ext cx="663487"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endParaRPr lang="zh-CN" altLang="en-US" sz="1867" dirty="0">
                <a:latin typeface="Book Antiqua" panose="02040602050305030304" pitchFamily="18" charset="0"/>
                <a:ea typeface="微软雅黑" panose="020B0503020204020204" pitchFamily="34" charset="-122"/>
              </a:endParaRPr>
            </a:p>
          </p:txBody>
        </p:sp>
      </p:grpSp>
      <p:sp>
        <p:nvSpPr>
          <p:cNvPr id="45" name="TextBox 3"/>
          <p:cNvSpPr txBox="1">
            <a:spLocks noChangeArrowheads="1"/>
          </p:cNvSpPr>
          <p:nvPr/>
        </p:nvSpPr>
        <p:spPr bwMode="auto">
          <a:xfrm>
            <a:off x="6146231" y="3965213"/>
            <a:ext cx="423514" cy="379656"/>
          </a:xfrm>
          <a:prstGeom prst="rect">
            <a:avLst/>
          </a:prstGeom>
          <a:noFill/>
          <a:ln w="9525">
            <a:noFill/>
            <a:miter lim="800000"/>
            <a:headEnd/>
            <a:tailEnd/>
          </a:ln>
        </p:spPr>
        <p:txBody>
          <a:bodyPr wrap="none">
            <a:spAutoFit/>
          </a:bodyPr>
          <a:lstStyle/>
          <a:p>
            <a:r>
              <a:rPr lang="en-US" altLang="zh-CN" sz="1867" b="1" dirty="0">
                <a:latin typeface="Book Antiqua" panose="02040602050305030304" pitchFamily="18" charset="0"/>
                <a:ea typeface="微软雅黑" panose="020B0503020204020204" pitchFamily="34" charset="-122"/>
                <a:cs typeface="仿宋"/>
              </a:rPr>
              <a:t>…</a:t>
            </a:r>
            <a:endParaRPr lang="zh-CN" altLang="en-US" sz="1867" b="1" dirty="0">
              <a:latin typeface="Book Antiqua" panose="02040602050305030304" pitchFamily="18" charset="0"/>
              <a:ea typeface="微软雅黑" panose="020B0503020204020204" pitchFamily="34" charset="-122"/>
              <a:cs typeface="仿宋"/>
            </a:endParaRPr>
          </a:p>
        </p:txBody>
      </p:sp>
      <p:grpSp>
        <p:nvGrpSpPr>
          <p:cNvPr id="46" name="组合 45"/>
          <p:cNvGrpSpPr/>
          <p:nvPr/>
        </p:nvGrpSpPr>
        <p:grpSpPr>
          <a:xfrm>
            <a:off x="6628201" y="3761915"/>
            <a:ext cx="1037816" cy="788500"/>
            <a:chOff x="4810894" y="987574"/>
            <a:chExt cx="778362" cy="591375"/>
          </a:xfrm>
        </p:grpSpPr>
        <p:cxnSp>
          <p:nvCxnSpPr>
            <p:cNvPr id="47" name="直接连接符 46"/>
            <p:cNvCxnSpPr/>
            <p:nvPr/>
          </p:nvCxnSpPr>
          <p:spPr>
            <a:xfrm>
              <a:off x="4828018" y="1312225"/>
              <a:ext cx="307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829182" y="987574"/>
              <a:ext cx="760074" cy="284742"/>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i="1" baseline="-25000" dirty="0" err="1">
                  <a:latin typeface="Book Antiqua" panose="02040602050305030304" pitchFamily="18" charset="0"/>
                  <a:ea typeface="微软雅黑" panose="020B0503020204020204" pitchFamily="34" charset="-122"/>
                  <a:cs typeface="Times New Roman" pitchFamily="18" charset="0"/>
                </a:rPr>
                <a:t>k</a:t>
              </a:r>
              <a:endParaRPr lang="zh-CN" altLang="en-US" sz="1867" i="1" dirty="0">
                <a:latin typeface="Book Antiqua" panose="02040602050305030304" pitchFamily="18" charset="0"/>
                <a:ea typeface="微软雅黑" panose="020B0503020204020204" pitchFamily="34" charset="-122"/>
              </a:endParaRPr>
            </a:p>
          </p:txBody>
        </p:sp>
        <p:sp>
          <p:nvSpPr>
            <p:cNvPr id="49" name="矩形 48"/>
            <p:cNvSpPr/>
            <p:nvPr/>
          </p:nvSpPr>
          <p:spPr>
            <a:xfrm>
              <a:off x="4810894" y="1294207"/>
              <a:ext cx="663487"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i="1" baseline="-25000" dirty="0">
                  <a:latin typeface="Book Antiqua" panose="02040602050305030304" pitchFamily="18" charset="0"/>
                  <a:ea typeface="微软雅黑" panose="020B0503020204020204" pitchFamily="34" charset="-122"/>
                  <a:cs typeface="Times New Roman" pitchFamily="18" charset="0"/>
                </a:rPr>
                <a:t>k</a:t>
              </a:r>
              <a:r>
                <a:rPr lang="en-US" altLang="zh-CN" sz="1867" i="1" baseline="-25000" dirty="0">
                  <a:latin typeface="Book Antiqua" panose="02040602050305030304" pitchFamily="18" charset="0"/>
                  <a:ea typeface="微软雅黑" panose="020B0503020204020204" pitchFamily="34" charset="-122"/>
                  <a:cs typeface="Times New Roman" pitchFamily="18" charset="0"/>
                </a:rPr>
                <a:t>-</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endParaRPr lang="zh-CN" altLang="en-US" sz="1867" dirty="0">
                <a:latin typeface="Book Antiqua" panose="02040602050305030304" pitchFamily="18" charset="0"/>
                <a:ea typeface="微软雅黑" panose="020B0503020204020204" pitchFamily="34" charset="-122"/>
              </a:endParaRPr>
            </a:p>
          </p:txBody>
        </p:sp>
      </p:grpSp>
      <p:sp>
        <p:nvSpPr>
          <p:cNvPr id="50" name="矩形 49"/>
          <p:cNvSpPr/>
          <p:nvPr/>
        </p:nvSpPr>
        <p:spPr>
          <a:xfrm>
            <a:off x="7193042" y="3985092"/>
            <a:ext cx="3031417" cy="379656"/>
          </a:xfrm>
          <a:prstGeom prst="rect">
            <a:avLst/>
          </a:prstGeom>
        </p:spPr>
        <p:txBody>
          <a:bodyPr wrap="square">
            <a:spAutoFit/>
          </a:bodyPr>
          <a:lstStyle/>
          <a:p>
            <a:r>
              <a:rPr lang="en-US" altLang="zh-CN" sz="1867" b="1" dirty="0">
                <a:latin typeface="Book Antiqua" panose="02040602050305030304" pitchFamily="18" charset="0"/>
                <a:ea typeface="微软雅黑" panose="020B0503020204020204" pitchFamily="34" charset="-122"/>
                <a:cs typeface="Times New Roman" pitchFamily="18" charset="0"/>
              </a:rPr>
              <a:t>=</a:t>
            </a:r>
            <a:r>
              <a:rPr lang="en-US" altLang="zh-CN" sz="1867" b="1"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itchFamily="18" charset="0"/>
              </a:rPr>
              <a:t>2</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itchFamily="18" charset="0"/>
              </a:rPr>
              <a:t>3</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仿宋"/>
              </a:rPr>
              <a:t>…</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Symbol" panose="05050102010706020507" pitchFamily="18" charset="2"/>
                <a:ea typeface="微软雅黑" panose="020B0503020204020204" pitchFamily="34" charset="-122"/>
                <a:cs typeface="Times New Roman" pitchFamily="18" charset="0"/>
              </a:rPr>
              <a:t>h</a:t>
            </a:r>
            <a:r>
              <a:rPr lang="en-US" altLang="zh-CN" sz="1867" i="1" baseline="-25000" dirty="0" err="1">
                <a:latin typeface="Book Antiqua" panose="02040602050305030304" pitchFamily="18" charset="0"/>
                <a:ea typeface="微软雅黑" panose="020B0503020204020204" pitchFamily="34" charset="-122"/>
                <a:cs typeface="Times New Roman" panose="02020603050405020304" pitchFamily="18" charset="0"/>
              </a:rPr>
              <a:t>k</a:t>
            </a:r>
            <a:endParaRPr lang="zh-CN" altLang="en-US" sz="1867" i="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52" name="矩形 51"/>
          <p:cNvSpPr/>
          <p:nvPr/>
        </p:nvSpPr>
        <p:spPr>
          <a:xfrm>
            <a:off x="4636936" y="2591027"/>
            <a:ext cx="504011" cy="379656"/>
          </a:xfrm>
          <a:prstGeom prst="rect">
            <a:avLst/>
          </a:prstGeom>
        </p:spPr>
        <p:txBody>
          <a:bodyPr wrap="square">
            <a:spAutoFit/>
          </a:bodyPr>
          <a:lstStyle/>
          <a:p>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anose="02020603050405020304" pitchFamily="18" charset="0"/>
              </a:rPr>
              <a:t>1</a:t>
            </a:r>
            <a:r>
              <a:rPr lang="en-US" altLang="zh-CN" sz="1867" b="1"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b="1" dirty="0">
              <a:latin typeface="Book Antiqua" panose="02040602050305030304" pitchFamily="18" charset="0"/>
              <a:ea typeface="微软雅黑" panose="020B0503020204020204" pitchFamily="34" charset="-122"/>
            </a:endParaRPr>
          </a:p>
        </p:txBody>
      </p:sp>
      <p:sp>
        <p:nvSpPr>
          <p:cNvPr id="53" name="矩形 52"/>
          <p:cNvSpPr/>
          <p:nvPr/>
        </p:nvSpPr>
        <p:spPr>
          <a:xfrm>
            <a:off x="5820587" y="2578835"/>
            <a:ext cx="504011" cy="379656"/>
          </a:xfrm>
          <a:prstGeom prst="rect">
            <a:avLst/>
          </a:prstGeom>
        </p:spPr>
        <p:txBody>
          <a:bodyPr wrap="square">
            <a:spAutoFit/>
          </a:bodyPr>
          <a:lstStyle/>
          <a:p>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anose="02020603050405020304" pitchFamily="18" charset="0"/>
              </a:rPr>
              <a:t>2</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dirty="0">
              <a:latin typeface="Book Antiqua" panose="02040602050305030304" pitchFamily="18" charset="0"/>
              <a:ea typeface="微软雅黑" panose="020B0503020204020204" pitchFamily="34" charset="-122"/>
            </a:endParaRPr>
          </a:p>
        </p:txBody>
      </p:sp>
      <p:sp>
        <p:nvSpPr>
          <p:cNvPr id="54" name="矩形 53"/>
          <p:cNvSpPr/>
          <p:nvPr/>
        </p:nvSpPr>
        <p:spPr>
          <a:xfrm>
            <a:off x="8573239" y="2612147"/>
            <a:ext cx="504011" cy="379656"/>
          </a:xfrm>
          <a:prstGeom prst="rect">
            <a:avLst/>
          </a:prstGeom>
        </p:spPr>
        <p:txBody>
          <a:bodyPr wrap="square">
            <a:spAutoFit/>
          </a:bodyPr>
          <a:lstStyle/>
          <a:p>
            <a:r>
              <a:rPr lang="en-US" altLang="zh-CN" sz="1867" i="1" dirty="0" err="1">
                <a:latin typeface="Symbol" panose="05050102010706020507" pitchFamily="18" charset="2"/>
                <a:ea typeface="微软雅黑" panose="020B0503020204020204" pitchFamily="34" charset="-122"/>
                <a:cs typeface="Times New Roman" pitchFamily="18" charset="0"/>
              </a:rPr>
              <a:t>h</a:t>
            </a:r>
            <a:r>
              <a:rPr lang="en-US" altLang="zh-CN" sz="1867" i="1" baseline="-25000" dirty="0" err="1">
                <a:latin typeface="Book Antiqua" panose="02040602050305030304" pitchFamily="18" charset="0"/>
                <a:ea typeface="微软雅黑" panose="020B0503020204020204" pitchFamily="34" charset="-122"/>
                <a:cs typeface="Times New Roman" pitchFamily="18" charset="0"/>
              </a:rPr>
              <a:t>k</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dirty="0">
              <a:latin typeface="Book Antiqua" panose="02040602050305030304" pitchFamily="18" charset="0"/>
              <a:ea typeface="微软雅黑" panose="020B0503020204020204" pitchFamily="34" charset="-122"/>
            </a:endParaRPr>
          </a:p>
        </p:txBody>
      </p:sp>
      <p:sp>
        <p:nvSpPr>
          <p:cNvPr id="55" name="TextBox 3"/>
          <p:cNvSpPr txBox="1">
            <a:spLocks noChangeArrowheads="1"/>
          </p:cNvSpPr>
          <p:nvPr/>
        </p:nvSpPr>
        <p:spPr bwMode="auto">
          <a:xfrm>
            <a:off x="2298674" y="3926089"/>
            <a:ext cx="662361"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效率</a:t>
            </a:r>
          </a:p>
        </p:txBody>
      </p:sp>
      <p:sp>
        <p:nvSpPr>
          <p:cNvPr id="51"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315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fade">
                                      <p:cBhvr>
                                        <p:cTn id="7" dur="500"/>
                                        <p:tgtEl>
                                          <p:spTgt spid="225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10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20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20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2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nodeType="withEffect">
                                  <p:stCondLst>
                                    <p:cond delay="20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20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nodeType="withEffect">
                                  <p:stCondLst>
                                    <p:cond delay="30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par>
                                <p:cTn id="85" presetID="10" presetClass="entr" presetSubtype="0"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6"/>
                                        </p:tgtEl>
                                        <p:attrNameLst>
                                          <p:attrName>style.visibility</p:attrName>
                                        </p:attrNameLst>
                                      </p:cBhvr>
                                      <p:to>
                                        <p:strVal val="visible"/>
                                      </p:to>
                                    </p:set>
                                    <p:anim calcmode="lin" valueType="num">
                                      <p:cBhvr additive="base">
                                        <p:cTn id="100" dur="500" fill="hold"/>
                                        <p:tgtEl>
                                          <p:spTgt spid="6"/>
                                        </p:tgtEl>
                                        <p:attrNameLst>
                                          <p:attrName>ppt_x</p:attrName>
                                        </p:attrNameLst>
                                      </p:cBhvr>
                                      <p:tavLst>
                                        <p:tav tm="0">
                                          <p:val>
                                            <p:strVal val="#ppt_x"/>
                                          </p:val>
                                        </p:tav>
                                        <p:tav tm="100000">
                                          <p:val>
                                            <p:strVal val="#ppt_x"/>
                                          </p:val>
                                        </p:tav>
                                      </p:tavLst>
                                    </p:anim>
                                    <p:anim calcmode="lin" valueType="num">
                                      <p:cBhvr additive="base">
                                        <p:cTn id="10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p:bldP spid="6" grpId="0" animBg="1"/>
      <p:bldP spid="2" grpId="0" animBg="1"/>
      <p:bldP spid="9" grpId="0"/>
      <p:bldP spid="14" grpId="0" animBg="1"/>
      <p:bldP spid="17" grpId="0"/>
      <p:bldP spid="18" grpId="0" animBg="1"/>
      <p:bldP spid="21" grpId="0"/>
      <p:bldP spid="23" grpId="0"/>
      <p:bldP spid="25" grpId="0"/>
      <p:bldP spid="26" grpId="0"/>
      <p:bldP spid="35" grpId="0"/>
      <p:bldP spid="36" grpId="0"/>
      <p:bldP spid="45" grpId="0"/>
      <p:bldP spid="50" grpId="0"/>
      <p:bldP spid="52" grpId="0"/>
      <p:bldP spid="53" grpId="0"/>
      <p:bldP spid="54" grpId="0"/>
      <p:bldP spid="55"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33127" y="649664"/>
            <a:ext cx="47752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机械系统效率的计算</a:t>
            </a:r>
          </a:p>
        </p:txBody>
      </p:sp>
      <p:cxnSp>
        <p:nvCxnSpPr>
          <p:cNvPr id="5" name="直接箭头连接符 4"/>
          <p:cNvCxnSpPr/>
          <p:nvPr/>
        </p:nvCxnSpPr>
        <p:spPr>
          <a:xfrm>
            <a:off x="4878511" y="2019711"/>
            <a:ext cx="0" cy="587587"/>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4617152" y="2611851"/>
            <a:ext cx="481616" cy="4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椭圆 56"/>
          <p:cNvSpPr/>
          <p:nvPr/>
        </p:nvSpPr>
        <p:spPr>
          <a:xfrm>
            <a:off x="5811719" y="2611851"/>
            <a:ext cx="481616" cy="4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 name="矩形 58"/>
          <p:cNvSpPr/>
          <p:nvPr/>
        </p:nvSpPr>
        <p:spPr>
          <a:xfrm>
            <a:off x="4841048" y="2084851"/>
            <a:ext cx="450764" cy="379656"/>
          </a:xfrm>
          <a:prstGeom prst="rect">
            <a:avLst/>
          </a:prstGeom>
        </p:spPr>
        <p:txBody>
          <a:bodyPr wrap="none">
            <a:spAutoFit/>
          </a:bodyPr>
          <a:lstStyle/>
          <a:p>
            <a:r>
              <a:rPr lang="en-US" altLang="zh-CN" sz="1867" i="1" dirty="0">
                <a:latin typeface="Times New Roman" pitchFamily="18" charset="0"/>
                <a:ea typeface="仿宋"/>
                <a:cs typeface="Times New Roman" pitchFamily="18" charset="0"/>
              </a:rPr>
              <a:t>P</a:t>
            </a:r>
            <a:r>
              <a:rPr lang="en-US" altLang="zh-CN" sz="1867" baseline="-25000" dirty="0">
                <a:latin typeface="Times New Roman" pitchFamily="18" charset="0"/>
                <a:ea typeface="仿宋"/>
                <a:cs typeface="Times New Roman" pitchFamily="18" charset="0"/>
              </a:rPr>
              <a:t>1</a:t>
            </a:r>
            <a:r>
              <a:rPr lang="en-US" altLang="zh-CN" sz="1867" i="1" baseline="-25000" dirty="0">
                <a:latin typeface="Times New Roman" pitchFamily="18" charset="0"/>
                <a:ea typeface="仿宋"/>
                <a:cs typeface="Times New Roman" pitchFamily="18" charset="0"/>
              </a:rPr>
              <a:t> </a:t>
            </a:r>
            <a:endParaRPr lang="zh-CN" altLang="en-US" sz="1867" dirty="0"/>
          </a:p>
        </p:txBody>
      </p:sp>
      <p:sp>
        <p:nvSpPr>
          <p:cNvPr id="60" name="椭圆 59"/>
          <p:cNvSpPr/>
          <p:nvPr/>
        </p:nvSpPr>
        <p:spPr>
          <a:xfrm>
            <a:off x="8561047" y="2641701"/>
            <a:ext cx="481616" cy="4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4" name="矩形 63"/>
          <p:cNvSpPr/>
          <p:nvPr/>
        </p:nvSpPr>
        <p:spPr>
          <a:xfrm>
            <a:off x="8759915" y="2084851"/>
            <a:ext cx="441146" cy="379656"/>
          </a:xfrm>
          <a:prstGeom prst="rect">
            <a:avLst/>
          </a:prstGeom>
        </p:spPr>
        <p:txBody>
          <a:bodyPr wrap="none">
            <a:spAutoFit/>
          </a:bodyPr>
          <a:lstStyle/>
          <a:p>
            <a:r>
              <a:rPr lang="en-US" altLang="zh-CN" sz="1867" i="1" dirty="0" err="1">
                <a:latin typeface="Times New Roman" pitchFamily="18" charset="0"/>
                <a:ea typeface="仿宋"/>
                <a:cs typeface="Times New Roman" pitchFamily="18" charset="0"/>
              </a:rPr>
              <a:t>P</a:t>
            </a:r>
            <a:r>
              <a:rPr lang="en-US" altLang="zh-CN" sz="1867" i="1" baseline="-25000" dirty="0" err="1">
                <a:latin typeface="Times New Roman" pitchFamily="18" charset="0"/>
                <a:ea typeface="仿宋"/>
                <a:cs typeface="Times New Roman" pitchFamily="18" charset="0"/>
              </a:rPr>
              <a:t>k</a:t>
            </a:r>
            <a:r>
              <a:rPr lang="en-US" altLang="zh-CN" sz="1867" i="1" baseline="-25000" dirty="0">
                <a:latin typeface="Times New Roman" pitchFamily="18" charset="0"/>
                <a:ea typeface="仿宋"/>
                <a:cs typeface="Times New Roman" pitchFamily="18" charset="0"/>
              </a:rPr>
              <a:t> </a:t>
            </a:r>
            <a:endParaRPr lang="zh-CN" altLang="en-US" sz="1867" dirty="0"/>
          </a:p>
        </p:txBody>
      </p:sp>
      <p:sp>
        <p:nvSpPr>
          <p:cNvPr id="66" name="矩形 65"/>
          <p:cNvSpPr/>
          <p:nvPr/>
        </p:nvSpPr>
        <p:spPr>
          <a:xfrm>
            <a:off x="5999989" y="2084851"/>
            <a:ext cx="450764" cy="379656"/>
          </a:xfrm>
          <a:prstGeom prst="rect">
            <a:avLst/>
          </a:prstGeom>
        </p:spPr>
        <p:txBody>
          <a:bodyPr wrap="none">
            <a:spAutoFit/>
          </a:bodyPr>
          <a:lstStyle/>
          <a:p>
            <a:r>
              <a:rPr lang="en-US" altLang="zh-CN" sz="1867" i="1" dirty="0">
                <a:latin typeface="Times New Roman" pitchFamily="18" charset="0"/>
                <a:ea typeface="仿宋"/>
                <a:cs typeface="Times New Roman" pitchFamily="18" charset="0"/>
              </a:rPr>
              <a:t>P</a:t>
            </a:r>
            <a:r>
              <a:rPr lang="en-US" altLang="zh-CN" sz="1867" baseline="-25000" dirty="0">
                <a:latin typeface="Times New Roman" pitchFamily="18" charset="0"/>
                <a:ea typeface="仿宋"/>
                <a:cs typeface="Times New Roman" pitchFamily="18" charset="0"/>
              </a:rPr>
              <a:t>2</a:t>
            </a:r>
            <a:r>
              <a:rPr lang="en-US" altLang="zh-CN" sz="1867" i="1" baseline="-25000" dirty="0">
                <a:latin typeface="Times New Roman" pitchFamily="18" charset="0"/>
                <a:ea typeface="仿宋"/>
                <a:cs typeface="Times New Roman" pitchFamily="18" charset="0"/>
              </a:rPr>
              <a:t> </a:t>
            </a:r>
            <a:endParaRPr lang="zh-CN" altLang="en-US" sz="1867" dirty="0"/>
          </a:p>
        </p:txBody>
      </p:sp>
      <p:sp>
        <p:nvSpPr>
          <p:cNvPr id="67" name="TextBox 3"/>
          <p:cNvSpPr txBox="1">
            <a:spLocks noChangeArrowheads="1"/>
          </p:cNvSpPr>
          <p:nvPr/>
        </p:nvSpPr>
        <p:spPr bwMode="auto">
          <a:xfrm>
            <a:off x="7003197" y="2667031"/>
            <a:ext cx="665567" cy="379656"/>
          </a:xfrm>
          <a:prstGeom prst="rect">
            <a:avLst/>
          </a:prstGeom>
          <a:noFill/>
          <a:ln w="9525">
            <a:noFill/>
            <a:miter lim="800000"/>
            <a:headEnd/>
            <a:tailEnd/>
          </a:ln>
        </p:spPr>
        <p:txBody>
          <a:bodyPr wrap="none">
            <a:spAutoFit/>
          </a:bodyPr>
          <a:lstStyle/>
          <a:p>
            <a:r>
              <a:rPr lang="en-US" altLang="zh-CN" sz="1867" b="1" dirty="0">
                <a:latin typeface="仿宋"/>
                <a:ea typeface="仿宋"/>
                <a:cs typeface="仿宋"/>
              </a:rPr>
              <a:t>……</a:t>
            </a:r>
            <a:endParaRPr lang="zh-CN" altLang="en-US" sz="1867" b="1" dirty="0">
              <a:latin typeface="仿宋"/>
              <a:ea typeface="仿宋"/>
              <a:cs typeface="仿宋"/>
            </a:endParaRPr>
          </a:p>
        </p:txBody>
      </p:sp>
      <p:sp>
        <p:nvSpPr>
          <p:cNvPr id="68" name="矩形 67"/>
          <p:cNvSpPr/>
          <p:nvPr/>
        </p:nvSpPr>
        <p:spPr>
          <a:xfrm>
            <a:off x="4636936" y="2591027"/>
            <a:ext cx="504011" cy="379656"/>
          </a:xfrm>
          <a:prstGeom prst="rect">
            <a:avLst/>
          </a:prstGeom>
        </p:spPr>
        <p:txBody>
          <a:bodyPr wrap="square">
            <a:spAutoFit/>
          </a:bodyPr>
          <a:lstStyle/>
          <a:p>
            <a:r>
              <a:rPr lang="en-US" altLang="zh-CN" sz="1867" i="1" dirty="0">
                <a:latin typeface="Symbol" panose="05050102010706020507" pitchFamily="18" charset="2"/>
                <a:ea typeface="仿宋"/>
                <a:cs typeface="Times New Roman" pitchFamily="18" charset="0"/>
              </a:rPr>
              <a:t>h</a:t>
            </a:r>
            <a:r>
              <a:rPr lang="en-US" altLang="zh-CN" sz="1867" baseline="-25000" dirty="0">
                <a:latin typeface="Times New Roman" panose="02020603050405020304" pitchFamily="18" charset="0"/>
                <a:ea typeface="仿宋"/>
                <a:cs typeface="Times New Roman" panose="02020603050405020304" pitchFamily="18" charset="0"/>
              </a:rPr>
              <a:t>1</a:t>
            </a:r>
            <a:r>
              <a:rPr lang="en-US" altLang="zh-CN" sz="1867" i="1" baseline="-25000" dirty="0">
                <a:latin typeface="Times New Roman" pitchFamily="18" charset="0"/>
                <a:ea typeface="仿宋"/>
                <a:cs typeface="Times New Roman" pitchFamily="18" charset="0"/>
              </a:rPr>
              <a:t> </a:t>
            </a:r>
            <a:endParaRPr lang="zh-CN" altLang="en-US" sz="1867" dirty="0"/>
          </a:p>
        </p:txBody>
      </p:sp>
      <p:sp>
        <p:nvSpPr>
          <p:cNvPr id="69" name="矩形 68"/>
          <p:cNvSpPr/>
          <p:nvPr/>
        </p:nvSpPr>
        <p:spPr>
          <a:xfrm>
            <a:off x="5820587" y="2578835"/>
            <a:ext cx="504011" cy="379656"/>
          </a:xfrm>
          <a:prstGeom prst="rect">
            <a:avLst/>
          </a:prstGeom>
        </p:spPr>
        <p:txBody>
          <a:bodyPr wrap="square">
            <a:spAutoFit/>
          </a:bodyPr>
          <a:lstStyle/>
          <a:p>
            <a:r>
              <a:rPr lang="en-US" altLang="zh-CN" sz="1867" i="1" dirty="0">
                <a:latin typeface="Symbol" panose="05050102010706020507" pitchFamily="18" charset="2"/>
                <a:ea typeface="仿宋"/>
                <a:cs typeface="Times New Roman" pitchFamily="18" charset="0"/>
              </a:rPr>
              <a:t>h</a:t>
            </a:r>
            <a:r>
              <a:rPr lang="en-US" altLang="zh-CN" sz="1867" baseline="-25000" dirty="0">
                <a:latin typeface="Times New Roman" panose="02020603050405020304" pitchFamily="18" charset="0"/>
                <a:ea typeface="仿宋"/>
                <a:cs typeface="Times New Roman" panose="02020603050405020304" pitchFamily="18" charset="0"/>
              </a:rPr>
              <a:t>2</a:t>
            </a:r>
            <a:r>
              <a:rPr lang="en-US" altLang="zh-CN" sz="1867" i="1" baseline="-25000" dirty="0">
                <a:latin typeface="Times New Roman" pitchFamily="18" charset="0"/>
                <a:ea typeface="仿宋"/>
                <a:cs typeface="Times New Roman" pitchFamily="18" charset="0"/>
              </a:rPr>
              <a:t> </a:t>
            </a:r>
            <a:endParaRPr lang="zh-CN" altLang="en-US" sz="1867" dirty="0"/>
          </a:p>
        </p:txBody>
      </p:sp>
      <p:sp>
        <p:nvSpPr>
          <p:cNvPr id="70" name="矩形 69"/>
          <p:cNvSpPr/>
          <p:nvPr/>
        </p:nvSpPr>
        <p:spPr>
          <a:xfrm>
            <a:off x="8573239" y="2612147"/>
            <a:ext cx="504011" cy="379656"/>
          </a:xfrm>
          <a:prstGeom prst="rect">
            <a:avLst/>
          </a:prstGeom>
        </p:spPr>
        <p:txBody>
          <a:bodyPr wrap="square">
            <a:spAutoFit/>
          </a:bodyPr>
          <a:lstStyle/>
          <a:p>
            <a:r>
              <a:rPr lang="en-US" altLang="zh-CN" sz="1867" i="1" dirty="0" err="1">
                <a:latin typeface="Symbol" panose="05050102010706020507" pitchFamily="18" charset="2"/>
                <a:ea typeface="仿宋"/>
                <a:cs typeface="Times New Roman" pitchFamily="18" charset="0"/>
              </a:rPr>
              <a:t>h</a:t>
            </a:r>
            <a:r>
              <a:rPr lang="en-US" altLang="zh-CN" sz="1867" i="1" baseline="-25000" dirty="0" err="1">
                <a:latin typeface="Times New Roman" pitchFamily="18" charset="0"/>
                <a:ea typeface="仿宋"/>
                <a:cs typeface="Times New Roman" pitchFamily="18" charset="0"/>
              </a:rPr>
              <a:t>k</a:t>
            </a:r>
            <a:r>
              <a:rPr lang="en-US" altLang="zh-CN" sz="1867" i="1" baseline="-25000" dirty="0">
                <a:latin typeface="Times New Roman" pitchFamily="18" charset="0"/>
                <a:ea typeface="仿宋"/>
                <a:cs typeface="Times New Roman" pitchFamily="18" charset="0"/>
              </a:rPr>
              <a:t> </a:t>
            </a:r>
            <a:endParaRPr lang="zh-CN" altLang="en-US" sz="1867" dirty="0"/>
          </a:p>
        </p:txBody>
      </p:sp>
      <p:cxnSp>
        <p:nvCxnSpPr>
          <p:cNvPr id="71" name="直接箭头连接符 70"/>
          <p:cNvCxnSpPr/>
          <p:nvPr/>
        </p:nvCxnSpPr>
        <p:spPr>
          <a:xfrm>
            <a:off x="6054237" y="2019711"/>
            <a:ext cx="0" cy="587587"/>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8800535" y="2009753"/>
            <a:ext cx="0" cy="63830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4878511" y="2010767"/>
            <a:ext cx="3923344" cy="0"/>
          </a:xfrm>
          <a:prstGeom prst="straightConnector1">
            <a:avLst/>
          </a:prstGeom>
          <a:ln w="15875">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6837697" y="1428736"/>
            <a:ext cx="450764" cy="379656"/>
          </a:xfrm>
          <a:prstGeom prst="rect">
            <a:avLst/>
          </a:prstGeom>
        </p:spPr>
        <p:txBody>
          <a:bodyPr wrap="none">
            <a:spAutoFit/>
          </a:bodyPr>
          <a:lstStyle/>
          <a:p>
            <a:r>
              <a:rPr lang="en-US" altLang="zh-CN" sz="1867" i="1" dirty="0" err="1">
                <a:latin typeface="Times New Roman" pitchFamily="18" charset="0"/>
                <a:ea typeface="仿宋"/>
                <a:cs typeface="Times New Roman" pitchFamily="18" charset="0"/>
              </a:rPr>
              <a:t>P</a:t>
            </a:r>
            <a:r>
              <a:rPr lang="en-US" altLang="zh-CN" sz="1867" i="1" baseline="-25000" dirty="0" err="1">
                <a:latin typeface="Times New Roman" pitchFamily="18" charset="0"/>
                <a:ea typeface="仿宋"/>
                <a:cs typeface="Times New Roman" pitchFamily="18" charset="0"/>
              </a:rPr>
              <a:t>d</a:t>
            </a:r>
            <a:r>
              <a:rPr lang="en-US" altLang="zh-CN" sz="1867" i="1" baseline="-25000" dirty="0">
                <a:latin typeface="Times New Roman" pitchFamily="18" charset="0"/>
                <a:ea typeface="仿宋"/>
                <a:cs typeface="Times New Roman" pitchFamily="18" charset="0"/>
              </a:rPr>
              <a:t> </a:t>
            </a:r>
            <a:endParaRPr lang="zh-CN" altLang="en-US" sz="1867" dirty="0"/>
          </a:p>
        </p:txBody>
      </p:sp>
      <p:cxnSp>
        <p:nvCxnSpPr>
          <p:cNvPr id="76" name="直接箭头连接符 75"/>
          <p:cNvCxnSpPr/>
          <p:nvPr/>
        </p:nvCxnSpPr>
        <p:spPr>
          <a:xfrm>
            <a:off x="6879637" y="1414367"/>
            <a:ext cx="0" cy="587587"/>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4869312" y="3090559"/>
            <a:ext cx="0" cy="587587"/>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4831850" y="3155699"/>
            <a:ext cx="530915" cy="379656"/>
          </a:xfrm>
          <a:prstGeom prst="rect">
            <a:avLst/>
          </a:prstGeom>
        </p:spPr>
        <p:txBody>
          <a:bodyPr wrap="none">
            <a:spAutoFit/>
          </a:bodyPr>
          <a:lstStyle/>
          <a:p>
            <a:r>
              <a:rPr lang="en-US" altLang="zh-CN" sz="1867" i="1" dirty="0">
                <a:latin typeface="Times New Roman" pitchFamily="18" charset="0"/>
                <a:ea typeface="仿宋"/>
                <a:cs typeface="Times New Roman" pitchFamily="18" charset="0"/>
              </a:rPr>
              <a:t>Pˊ</a:t>
            </a:r>
            <a:r>
              <a:rPr lang="en-US" altLang="zh-CN" sz="1867" baseline="-25000" dirty="0">
                <a:latin typeface="Times New Roman" pitchFamily="18" charset="0"/>
                <a:ea typeface="仿宋"/>
                <a:cs typeface="Times New Roman" pitchFamily="18" charset="0"/>
              </a:rPr>
              <a:t>1</a:t>
            </a:r>
            <a:r>
              <a:rPr lang="en-US" altLang="zh-CN" sz="1867" i="1" baseline="-25000" dirty="0">
                <a:latin typeface="Times New Roman" pitchFamily="18" charset="0"/>
                <a:ea typeface="仿宋"/>
                <a:cs typeface="Times New Roman" pitchFamily="18" charset="0"/>
              </a:rPr>
              <a:t> </a:t>
            </a:r>
            <a:endParaRPr lang="zh-CN" altLang="en-US" sz="1867" dirty="0"/>
          </a:p>
        </p:txBody>
      </p:sp>
      <p:sp>
        <p:nvSpPr>
          <p:cNvPr id="82" name="矩形 81"/>
          <p:cNvSpPr/>
          <p:nvPr/>
        </p:nvSpPr>
        <p:spPr>
          <a:xfrm>
            <a:off x="8750717" y="3155699"/>
            <a:ext cx="521297" cy="379656"/>
          </a:xfrm>
          <a:prstGeom prst="rect">
            <a:avLst/>
          </a:prstGeom>
        </p:spPr>
        <p:txBody>
          <a:bodyPr wrap="none">
            <a:spAutoFit/>
          </a:bodyPr>
          <a:lstStyle/>
          <a:p>
            <a:r>
              <a:rPr lang="en-US" altLang="zh-CN" sz="1867" i="1" dirty="0" err="1">
                <a:latin typeface="Times New Roman" pitchFamily="18" charset="0"/>
                <a:ea typeface="仿宋"/>
                <a:cs typeface="Times New Roman" pitchFamily="18" charset="0"/>
              </a:rPr>
              <a:t>Pˊ</a:t>
            </a:r>
            <a:r>
              <a:rPr lang="en-US" altLang="zh-CN" sz="1867" i="1" baseline="-25000" dirty="0" err="1">
                <a:latin typeface="Times New Roman" pitchFamily="18" charset="0"/>
                <a:ea typeface="仿宋"/>
                <a:cs typeface="Times New Roman" pitchFamily="18" charset="0"/>
              </a:rPr>
              <a:t>k</a:t>
            </a:r>
            <a:r>
              <a:rPr lang="en-US" altLang="zh-CN" sz="1867" i="1" baseline="-25000" dirty="0">
                <a:latin typeface="Times New Roman" pitchFamily="18" charset="0"/>
                <a:ea typeface="仿宋"/>
                <a:cs typeface="Times New Roman" pitchFamily="18" charset="0"/>
              </a:rPr>
              <a:t> </a:t>
            </a:r>
            <a:endParaRPr lang="zh-CN" altLang="en-US" sz="1867" dirty="0"/>
          </a:p>
        </p:txBody>
      </p:sp>
      <p:sp>
        <p:nvSpPr>
          <p:cNvPr id="83" name="矩形 82"/>
          <p:cNvSpPr/>
          <p:nvPr/>
        </p:nvSpPr>
        <p:spPr>
          <a:xfrm>
            <a:off x="5990791" y="3155699"/>
            <a:ext cx="530915" cy="379656"/>
          </a:xfrm>
          <a:prstGeom prst="rect">
            <a:avLst/>
          </a:prstGeom>
        </p:spPr>
        <p:txBody>
          <a:bodyPr wrap="none">
            <a:spAutoFit/>
          </a:bodyPr>
          <a:lstStyle/>
          <a:p>
            <a:r>
              <a:rPr lang="en-US" altLang="zh-CN" sz="1867" i="1" dirty="0">
                <a:latin typeface="Times New Roman" pitchFamily="18" charset="0"/>
                <a:ea typeface="仿宋"/>
                <a:cs typeface="Times New Roman" pitchFamily="18" charset="0"/>
              </a:rPr>
              <a:t>Pˊ</a:t>
            </a:r>
            <a:r>
              <a:rPr lang="en-US" altLang="zh-CN" sz="1867" baseline="-25000" dirty="0">
                <a:latin typeface="Times New Roman" pitchFamily="18" charset="0"/>
                <a:ea typeface="仿宋"/>
                <a:cs typeface="Times New Roman" pitchFamily="18" charset="0"/>
              </a:rPr>
              <a:t>2</a:t>
            </a:r>
            <a:r>
              <a:rPr lang="en-US" altLang="zh-CN" sz="1867" i="1" baseline="-25000" dirty="0">
                <a:latin typeface="Times New Roman" pitchFamily="18" charset="0"/>
                <a:ea typeface="仿宋"/>
                <a:cs typeface="Times New Roman" pitchFamily="18" charset="0"/>
              </a:rPr>
              <a:t> </a:t>
            </a:r>
            <a:endParaRPr lang="zh-CN" altLang="en-US" sz="1867" dirty="0"/>
          </a:p>
        </p:txBody>
      </p:sp>
      <p:cxnSp>
        <p:nvCxnSpPr>
          <p:cNvPr id="84" name="直接箭头连接符 83"/>
          <p:cNvCxnSpPr/>
          <p:nvPr/>
        </p:nvCxnSpPr>
        <p:spPr>
          <a:xfrm>
            <a:off x="6045039" y="3090559"/>
            <a:ext cx="0" cy="587587"/>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8791336" y="3121241"/>
            <a:ext cx="0" cy="63830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6" name="矩形 85"/>
          <p:cNvSpPr>
            <a:spLocks noChangeArrowheads="1"/>
          </p:cNvSpPr>
          <p:nvPr/>
        </p:nvSpPr>
        <p:spPr bwMode="auto">
          <a:xfrm>
            <a:off x="1775520" y="3882727"/>
            <a:ext cx="1856598"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总输入功率为：</a:t>
            </a:r>
          </a:p>
        </p:txBody>
      </p:sp>
      <p:sp>
        <p:nvSpPr>
          <p:cNvPr id="87" name="TextBox 86"/>
          <p:cNvSpPr txBox="1">
            <a:spLocks noChangeArrowheads="1"/>
          </p:cNvSpPr>
          <p:nvPr/>
        </p:nvSpPr>
        <p:spPr bwMode="auto">
          <a:xfrm>
            <a:off x="1775520" y="4458791"/>
            <a:ext cx="1856598"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总输出功率为：</a:t>
            </a:r>
          </a:p>
        </p:txBody>
      </p:sp>
      <p:sp>
        <p:nvSpPr>
          <p:cNvPr id="88" name="矩形 87"/>
          <p:cNvSpPr/>
          <p:nvPr/>
        </p:nvSpPr>
        <p:spPr>
          <a:xfrm>
            <a:off x="3666065" y="3882727"/>
            <a:ext cx="3536544" cy="379656"/>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d</a:t>
            </a:r>
            <a:r>
              <a:rPr lang="en-US" altLang="zh-CN" sz="1867"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2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仿宋"/>
              </a:rPr>
              <a:t>…</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i="1" baseline="-25000" dirty="0" err="1">
                <a:latin typeface="Book Antiqua" panose="02040602050305030304" pitchFamily="18" charset="0"/>
                <a:ea typeface="微软雅黑" panose="020B0503020204020204" pitchFamily="34" charset="-122"/>
                <a:cs typeface="Times New Roman" pitchFamily="18" charset="0"/>
              </a:rPr>
              <a:t>k</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dirty="0">
              <a:latin typeface="Book Antiqua" panose="02040602050305030304" pitchFamily="18" charset="0"/>
              <a:ea typeface="微软雅黑" panose="020B0503020204020204" pitchFamily="34" charset="-122"/>
            </a:endParaRPr>
          </a:p>
        </p:txBody>
      </p:sp>
      <p:sp>
        <p:nvSpPr>
          <p:cNvPr id="89" name="矩形 88"/>
          <p:cNvSpPr/>
          <p:nvPr/>
        </p:nvSpPr>
        <p:spPr>
          <a:xfrm>
            <a:off x="3666065" y="4458791"/>
            <a:ext cx="3248512" cy="379656"/>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r</a:t>
            </a:r>
            <a:r>
              <a:rPr lang="en-US" altLang="zh-CN" sz="1867"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P</a:t>
            </a:r>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en-US" altLang="zh-CN" sz="1867" baseline="-25000" dirty="0">
                <a:latin typeface="Book Antiqua" panose="02040602050305030304" pitchFamily="18" charset="0"/>
                <a:ea typeface="微软雅黑" panose="020B0503020204020204" pitchFamily="34" charset="-122"/>
                <a:cs typeface="Times New Roman" pitchFamily="18" charset="0"/>
              </a:rPr>
              <a:t>2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仿宋"/>
              </a:rPr>
              <a:t>…</a:t>
            </a:r>
            <a:r>
              <a:rPr lang="en-US" altLang="zh-CN" sz="1867" i="1" dirty="0">
                <a:latin typeface="Book Antiqua" panose="02040602050305030304" pitchFamily="18" charset="0"/>
                <a:ea typeface="微软雅黑" panose="020B0503020204020204" pitchFamily="34" charset="-122"/>
                <a:cs typeface="Times New Roman" pitchFamily="18" charset="0"/>
              </a:rPr>
              <a:t>+ P</a:t>
            </a:r>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en-US" altLang="zh-CN" sz="1867" i="1" baseline="-25000" dirty="0">
                <a:latin typeface="Book Antiqua" panose="02040602050305030304" pitchFamily="18" charset="0"/>
                <a:ea typeface="微软雅黑" panose="020B0503020204020204" pitchFamily="34" charset="-122"/>
                <a:cs typeface="Times New Roman" pitchFamily="18" charset="0"/>
              </a:rPr>
              <a:t>k</a:t>
            </a:r>
            <a:endParaRPr lang="zh-CN" altLang="en-US" sz="1867" dirty="0">
              <a:latin typeface="Book Antiqua" panose="02040602050305030304" pitchFamily="18" charset="0"/>
              <a:ea typeface="微软雅黑" panose="020B0503020204020204" pitchFamily="34" charset="-122"/>
            </a:endParaRPr>
          </a:p>
        </p:txBody>
      </p:sp>
      <p:sp>
        <p:nvSpPr>
          <p:cNvPr id="90" name="矩形 89"/>
          <p:cNvSpPr/>
          <p:nvPr/>
        </p:nvSpPr>
        <p:spPr>
          <a:xfrm>
            <a:off x="6242503" y="4458790"/>
            <a:ext cx="3248512" cy="379656"/>
          </a:xfrm>
          <a:prstGeom prst="rect">
            <a:avLst/>
          </a:prstGeom>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itchFamily="18" charset="0"/>
              </a:rPr>
              <a:t>2</a:t>
            </a:r>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2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仿宋"/>
              </a:rPr>
              <a:t>…</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Symbol" panose="05050102010706020507" pitchFamily="18" charset="2"/>
                <a:ea typeface="微软雅黑" panose="020B0503020204020204" pitchFamily="34" charset="-122"/>
                <a:cs typeface="Times New Roman" pitchFamily="18" charset="0"/>
              </a:rPr>
              <a:t>h</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k</a:t>
            </a:r>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i="1" baseline="-25000" dirty="0" err="1">
                <a:latin typeface="Book Antiqua" panose="02040602050305030304" pitchFamily="18" charset="0"/>
                <a:ea typeface="微软雅黑" panose="020B0503020204020204" pitchFamily="34" charset="-122"/>
                <a:cs typeface="Times New Roman" pitchFamily="18" charset="0"/>
              </a:rPr>
              <a:t>k</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1867" dirty="0">
              <a:latin typeface="Book Antiqua" panose="02040602050305030304" pitchFamily="18" charset="0"/>
              <a:ea typeface="微软雅黑" panose="020B0503020204020204" pitchFamily="34" charset="-122"/>
            </a:endParaRPr>
          </a:p>
        </p:txBody>
      </p:sp>
      <p:sp>
        <p:nvSpPr>
          <p:cNvPr id="92" name="TextBox 3"/>
          <p:cNvSpPr txBox="1">
            <a:spLocks noChangeArrowheads="1"/>
          </p:cNvSpPr>
          <p:nvPr/>
        </p:nvSpPr>
        <p:spPr bwMode="auto">
          <a:xfrm>
            <a:off x="2731367" y="5253203"/>
            <a:ext cx="901209"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效率：</a:t>
            </a:r>
            <a:endParaRPr lang="zh-CN" altLang="en-US" sz="1867" b="1" dirty="0">
              <a:latin typeface="Book Antiqua" panose="02040602050305030304" pitchFamily="18" charset="0"/>
              <a:ea typeface="微软雅黑" panose="020B0503020204020204" pitchFamily="34" charset="-122"/>
              <a:cs typeface="仿宋"/>
            </a:endParaRPr>
          </a:p>
        </p:txBody>
      </p:sp>
      <p:sp>
        <p:nvSpPr>
          <p:cNvPr id="93" name="TextBox 92"/>
          <p:cNvSpPr txBox="1"/>
          <p:nvPr/>
        </p:nvSpPr>
        <p:spPr>
          <a:xfrm>
            <a:off x="2001011" y="6117299"/>
            <a:ext cx="8991533" cy="52334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defRPr/>
            </a:pPr>
            <a:r>
              <a:rPr lang="zh-CN" altLang="en-US" sz="1867" b="1" dirty="0">
                <a:latin typeface="Book Antiqua" panose="02040602050305030304" pitchFamily="18" charset="0"/>
                <a:ea typeface="微软雅黑" panose="020B0503020204020204" pitchFamily="34" charset="-122"/>
              </a:rPr>
              <a:t>并联系统</a:t>
            </a:r>
            <a:r>
              <a:rPr lang="zh-CN" altLang="en-US" sz="1867" b="1" dirty="0">
                <a:latin typeface="Book Antiqua" panose="02040602050305030304" pitchFamily="18" charset="0"/>
                <a:ea typeface="微软雅黑" panose="020B0503020204020204" pitchFamily="34" charset="-122"/>
              </a:rPr>
              <a:t>的</a:t>
            </a:r>
            <a:r>
              <a:rPr lang="zh-CN" altLang="en-US" sz="1867" b="1" dirty="0">
                <a:latin typeface="Book Antiqua" panose="02040602050305030304" pitchFamily="18" charset="0"/>
                <a:ea typeface="微软雅黑" panose="020B0503020204020204" pitchFamily="34" charset="-122"/>
              </a:rPr>
              <a:t>总效率不仅</a:t>
            </a:r>
            <a:r>
              <a:rPr lang="zh-CN" altLang="en-US" sz="1867" b="1" dirty="0">
                <a:latin typeface="Book Antiqua" panose="02040602050305030304" pitchFamily="18" charset="0"/>
                <a:ea typeface="微软雅黑" panose="020B0503020204020204" pitchFamily="34" charset="-122"/>
              </a:rPr>
              <a:t>与各机器的效率有关，而且也与各机器所传递的功率有关。</a:t>
            </a:r>
          </a:p>
        </p:txBody>
      </p:sp>
      <p:grpSp>
        <p:nvGrpSpPr>
          <p:cNvPr id="94" name="组合 93"/>
          <p:cNvGrpSpPr/>
          <p:nvPr/>
        </p:nvGrpSpPr>
        <p:grpSpPr>
          <a:xfrm>
            <a:off x="4938647" y="5037178"/>
            <a:ext cx="4997780" cy="788500"/>
            <a:chOff x="4828018" y="987574"/>
            <a:chExt cx="761238" cy="591375"/>
          </a:xfrm>
        </p:grpSpPr>
        <p:cxnSp>
          <p:nvCxnSpPr>
            <p:cNvPr id="95" name="直接连接符 94"/>
            <p:cNvCxnSpPr/>
            <p:nvPr/>
          </p:nvCxnSpPr>
          <p:spPr>
            <a:xfrm>
              <a:off x="4828018" y="1312225"/>
              <a:ext cx="4063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4829182" y="987574"/>
              <a:ext cx="760074" cy="284742"/>
            </a:xfrm>
            <a:prstGeom prst="rect">
              <a:avLst/>
            </a:prstGeom>
          </p:spPr>
          <p:txBody>
            <a:bodyPr wrap="square">
              <a:spAutoFit/>
            </a:bodyPr>
            <a:lstStyle/>
            <a:p>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baseline="-25000" dirty="0">
                  <a:latin typeface="Book Antiqua" panose="02040602050305030304" pitchFamily="18" charset="0"/>
                  <a:ea typeface="微软雅黑" panose="020B0503020204020204" pitchFamily="34" charset="-122"/>
                  <a:cs typeface="Times New Roman" pitchFamily="18" charset="0"/>
                </a:rPr>
                <a:t>2</a:t>
              </a:r>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2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仿宋"/>
                </a:rPr>
                <a:t>…</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Symbol" panose="05050102010706020507" pitchFamily="18" charset="2"/>
                  <a:ea typeface="微软雅黑" panose="020B0503020204020204" pitchFamily="34" charset="-122"/>
                  <a:cs typeface="Times New Roman" pitchFamily="18" charset="0"/>
                </a:rPr>
                <a:t>h</a:t>
              </a:r>
              <a:r>
                <a:rPr lang="en-US" altLang="zh-CN" sz="1867" i="1" baseline="-25000" dirty="0" err="1">
                  <a:latin typeface="Book Antiqua" panose="02040602050305030304" pitchFamily="18" charset="0"/>
                  <a:ea typeface="微软雅黑" panose="020B0503020204020204" pitchFamily="34" charset="-122"/>
                  <a:cs typeface="Times New Roman" pitchFamily="18" charset="0"/>
                </a:rPr>
                <a:t>k</a:t>
              </a:r>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i="1" baseline="-25000" dirty="0" err="1">
                  <a:latin typeface="Book Antiqua" panose="02040602050305030304" pitchFamily="18" charset="0"/>
                  <a:ea typeface="微软雅黑" panose="020B0503020204020204" pitchFamily="34" charset="-122"/>
                  <a:cs typeface="Times New Roman" pitchFamily="18" charset="0"/>
                </a:rPr>
                <a:t>k</a:t>
              </a:r>
              <a:endParaRPr lang="zh-CN" altLang="en-US" sz="1867" dirty="0">
                <a:latin typeface="Book Antiqua" panose="02040602050305030304" pitchFamily="18" charset="0"/>
                <a:ea typeface="微软雅黑" panose="020B0503020204020204" pitchFamily="34" charset="-122"/>
              </a:endParaRPr>
            </a:p>
          </p:txBody>
        </p:sp>
        <p:sp>
          <p:nvSpPr>
            <p:cNvPr id="97" name="矩形 96"/>
            <p:cNvSpPr/>
            <p:nvPr/>
          </p:nvSpPr>
          <p:spPr>
            <a:xfrm>
              <a:off x="4891776" y="1294207"/>
              <a:ext cx="461852"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1</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 P</a:t>
              </a:r>
              <a:r>
                <a:rPr lang="en-US" altLang="zh-CN" sz="1867" baseline="-25000" dirty="0">
                  <a:latin typeface="Book Antiqua" panose="02040602050305030304" pitchFamily="18" charset="0"/>
                  <a:ea typeface="微软雅黑" panose="020B0503020204020204" pitchFamily="34" charset="-122"/>
                  <a:cs typeface="Times New Roman" pitchFamily="18" charset="0"/>
                </a:rPr>
                <a:t>2 </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仿宋"/>
                </a:rPr>
                <a:t>…</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i="1" baseline="-25000" dirty="0" err="1">
                  <a:latin typeface="Book Antiqua" panose="02040602050305030304" pitchFamily="18" charset="0"/>
                  <a:ea typeface="微软雅黑" panose="020B0503020204020204" pitchFamily="34" charset="-122"/>
                  <a:cs typeface="Times New Roman" pitchFamily="18" charset="0"/>
                </a:rPr>
                <a:t>k</a:t>
              </a:r>
              <a:endParaRPr lang="zh-CN" altLang="en-US" sz="1867" dirty="0">
                <a:latin typeface="Book Antiqua" panose="02040602050305030304" pitchFamily="18" charset="0"/>
                <a:ea typeface="微软雅黑" panose="020B0503020204020204" pitchFamily="34" charset="-122"/>
              </a:endParaRPr>
            </a:p>
          </p:txBody>
        </p:sp>
      </p:grpSp>
      <p:grpSp>
        <p:nvGrpSpPr>
          <p:cNvPr id="99" name="组合 98"/>
          <p:cNvGrpSpPr/>
          <p:nvPr/>
        </p:nvGrpSpPr>
        <p:grpSpPr>
          <a:xfrm>
            <a:off x="4213569" y="5036146"/>
            <a:ext cx="1037816" cy="788500"/>
            <a:chOff x="4810894" y="987574"/>
            <a:chExt cx="778362" cy="591375"/>
          </a:xfrm>
        </p:grpSpPr>
        <p:cxnSp>
          <p:nvCxnSpPr>
            <p:cNvPr id="100" name="直接连接符 99"/>
            <p:cNvCxnSpPr/>
            <p:nvPr/>
          </p:nvCxnSpPr>
          <p:spPr>
            <a:xfrm>
              <a:off x="4828018" y="1312225"/>
              <a:ext cx="307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4829182" y="987574"/>
              <a:ext cx="760074" cy="284742"/>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r</a:t>
              </a:r>
              <a:endParaRPr lang="zh-CN" altLang="en-US" sz="1867" dirty="0">
                <a:latin typeface="Book Antiqua" panose="02040602050305030304" pitchFamily="18" charset="0"/>
                <a:ea typeface="微软雅黑" panose="020B0503020204020204" pitchFamily="34" charset="-122"/>
              </a:endParaRPr>
            </a:p>
          </p:txBody>
        </p:sp>
        <p:sp>
          <p:nvSpPr>
            <p:cNvPr id="102" name="矩形 101"/>
            <p:cNvSpPr/>
            <p:nvPr/>
          </p:nvSpPr>
          <p:spPr>
            <a:xfrm>
              <a:off x="4810894" y="1294207"/>
              <a:ext cx="663487" cy="284742"/>
            </a:xfrm>
            <a:prstGeom prst="rect">
              <a:avLst/>
            </a:prstGeom>
          </p:spPr>
          <p:txBody>
            <a:bodyPr wrap="square">
              <a:spAutoFit/>
            </a:bodyPr>
            <a:lstStyle/>
            <a:p>
              <a:r>
                <a:rPr lang="en-US" altLang="zh-CN" sz="1867" i="1" dirty="0" err="1">
                  <a:latin typeface="Book Antiqua" panose="02040602050305030304" pitchFamily="18" charset="0"/>
                  <a:ea typeface="微软雅黑" panose="020B0503020204020204" pitchFamily="34" charset="-122"/>
                  <a:cs typeface="Times New Roman" pitchFamily="18" charset="0"/>
                </a:rPr>
                <a:t>P</a:t>
              </a:r>
              <a:r>
                <a:rPr lang="en-US" altLang="zh-CN" sz="1867" baseline="-25000" dirty="0" err="1">
                  <a:latin typeface="Book Antiqua" panose="02040602050305030304" pitchFamily="18" charset="0"/>
                  <a:ea typeface="微软雅黑" panose="020B0503020204020204" pitchFamily="34" charset="-122"/>
                  <a:cs typeface="Times New Roman" pitchFamily="18" charset="0"/>
                </a:rPr>
                <a:t>d</a:t>
              </a:r>
              <a:endParaRPr lang="zh-CN" altLang="en-US" sz="1867" dirty="0">
                <a:latin typeface="Book Antiqua" panose="02040602050305030304" pitchFamily="18" charset="0"/>
                <a:ea typeface="微软雅黑" panose="020B0503020204020204" pitchFamily="34" charset="-122"/>
              </a:endParaRPr>
            </a:p>
          </p:txBody>
        </p:sp>
      </p:grpSp>
      <p:sp>
        <p:nvSpPr>
          <p:cNvPr id="103" name="矩形 102"/>
          <p:cNvSpPr/>
          <p:nvPr/>
        </p:nvSpPr>
        <p:spPr>
          <a:xfrm>
            <a:off x="3724913" y="5239804"/>
            <a:ext cx="930089" cy="379656"/>
          </a:xfrm>
          <a:prstGeom prst="rect">
            <a:avLst/>
          </a:prstGeom>
        </p:spPr>
        <p:txBody>
          <a:bodyPr wrap="square">
            <a:spAutoFit/>
          </a:bodyPr>
          <a:lstStyle/>
          <a:p>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a:t>
            </a:r>
            <a:endParaRPr lang="zh-CN" altLang="en-US" sz="1867" dirty="0">
              <a:latin typeface="Book Antiqua" panose="02040602050305030304" pitchFamily="18" charset="0"/>
              <a:ea typeface="微软雅黑" panose="020B0503020204020204" pitchFamily="34" charset="-122"/>
            </a:endParaRPr>
          </a:p>
        </p:txBody>
      </p:sp>
      <p:sp>
        <p:nvSpPr>
          <p:cNvPr id="104" name="矩形 103"/>
          <p:cNvSpPr/>
          <p:nvPr/>
        </p:nvSpPr>
        <p:spPr>
          <a:xfrm>
            <a:off x="4598245" y="5262879"/>
            <a:ext cx="930089" cy="379656"/>
          </a:xfrm>
          <a:prstGeom prst="rect">
            <a:avLst/>
          </a:prstGeom>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itchFamily="18" charset="0"/>
              </a:rPr>
              <a:t>=</a:t>
            </a:r>
            <a:endParaRPr lang="zh-CN" altLang="en-US" sz="1867" b="1" dirty="0">
              <a:latin typeface="Book Antiqua" panose="02040602050305030304" pitchFamily="18" charset="0"/>
              <a:ea typeface="微软雅黑" panose="020B0503020204020204" pitchFamily="34" charset="-122"/>
            </a:endParaRPr>
          </a:p>
        </p:txBody>
      </p:sp>
      <p:sp>
        <p:nvSpPr>
          <p:cNvPr id="105" name="TextBox 3"/>
          <p:cNvSpPr txBox="1">
            <a:spLocks noChangeArrowheads="1"/>
          </p:cNvSpPr>
          <p:nvPr/>
        </p:nvSpPr>
        <p:spPr bwMode="auto">
          <a:xfrm>
            <a:off x="1828257" y="1587965"/>
            <a:ext cx="1184940"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Book Antiqua" panose="02040602050305030304" pitchFamily="18" charset="0"/>
                <a:ea typeface="微软雅黑" panose="020B0503020204020204" pitchFamily="34" charset="-122"/>
                <a:cs typeface="仿宋"/>
              </a:rPr>
              <a:t>并联</a:t>
            </a:r>
          </a:p>
        </p:txBody>
      </p:sp>
      <p:sp>
        <p:nvSpPr>
          <p:cNvPr id="43"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4992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500"/>
                                        <p:tgtEl>
                                          <p:spTgt spid="7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500"/>
                                        <p:tgtEl>
                                          <p:spTgt spid="8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500"/>
                                        <p:tgtEl>
                                          <p:spTgt spid="8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500"/>
                                        <p:tgtEl>
                                          <p:spTgt spid="8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500"/>
                                        <p:tgtEl>
                                          <p:spTgt spid="83"/>
                                        </p:tgtEl>
                                      </p:cBhvr>
                                    </p:animEffect>
                                  </p:childTnLst>
                                </p:cTn>
                              </p:par>
                              <p:par>
                                <p:cTn id="71" presetID="10"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fade">
                                      <p:cBhvr>
                                        <p:cTn id="73" dur="500"/>
                                        <p:tgtEl>
                                          <p:spTgt spid="84"/>
                                        </p:tgtEl>
                                      </p:cBhvr>
                                    </p:animEffect>
                                  </p:childTnLst>
                                </p:cTn>
                              </p:par>
                              <p:par>
                                <p:cTn id="74" presetID="10" presetClass="entr" presetSubtype="0" fill="hold" nodeType="with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500"/>
                                        <p:tgtEl>
                                          <p:spTgt spid="85"/>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86"/>
                                        </p:tgtEl>
                                        <p:attrNameLst>
                                          <p:attrName>style.visibility</p:attrName>
                                        </p:attrNameLst>
                                      </p:cBhvr>
                                      <p:to>
                                        <p:strVal val="visible"/>
                                      </p:to>
                                    </p:set>
                                    <p:anim calcmode="lin" valueType="num">
                                      <p:cBhvr additive="base">
                                        <p:cTn id="81" dur="500" fill="hold"/>
                                        <p:tgtEl>
                                          <p:spTgt spid="86"/>
                                        </p:tgtEl>
                                        <p:attrNameLst>
                                          <p:attrName>ppt_x</p:attrName>
                                        </p:attrNameLst>
                                      </p:cBhvr>
                                      <p:tavLst>
                                        <p:tav tm="0">
                                          <p:val>
                                            <p:strVal val="#ppt_x"/>
                                          </p:val>
                                        </p:tav>
                                        <p:tav tm="100000">
                                          <p:val>
                                            <p:strVal val="#ppt_x"/>
                                          </p:val>
                                        </p:tav>
                                      </p:tavLst>
                                    </p:anim>
                                    <p:anim calcmode="lin" valueType="num">
                                      <p:cBhvr additive="base">
                                        <p:cTn id="8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88"/>
                                        </p:tgtEl>
                                        <p:attrNameLst>
                                          <p:attrName>style.visibility</p:attrName>
                                        </p:attrNameLst>
                                      </p:cBhvr>
                                      <p:to>
                                        <p:strVal val="visible"/>
                                      </p:to>
                                    </p:set>
                                    <p:animEffect transition="in" filter="fade">
                                      <p:cBhvr>
                                        <p:cTn id="87" dur="500"/>
                                        <p:tgtEl>
                                          <p:spTgt spid="88"/>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87"/>
                                        </p:tgtEl>
                                        <p:attrNameLst>
                                          <p:attrName>style.visibility</p:attrName>
                                        </p:attrNameLst>
                                      </p:cBhvr>
                                      <p:to>
                                        <p:strVal val="visible"/>
                                      </p:to>
                                    </p:set>
                                    <p:anim calcmode="lin" valueType="num">
                                      <p:cBhvr additive="base">
                                        <p:cTn id="92" dur="500" fill="hold"/>
                                        <p:tgtEl>
                                          <p:spTgt spid="87"/>
                                        </p:tgtEl>
                                        <p:attrNameLst>
                                          <p:attrName>ppt_x</p:attrName>
                                        </p:attrNameLst>
                                      </p:cBhvr>
                                      <p:tavLst>
                                        <p:tav tm="0">
                                          <p:val>
                                            <p:strVal val="#ppt_x"/>
                                          </p:val>
                                        </p:tav>
                                        <p:tav tm="100000">
                                          <p:val>
                                            <p:strVal val="#ppt_x"/>
                                          </p:val>
                                        </p:tav>
                                      </p:tavLst>
                                    </p:anim>
                                    <p:anim calcmode="lin" valueType="num">
                                      <p:cBhvr additive="base">
                                        <p:cTn id="93"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89"/>
                                        </p:tgtEl>
                                        <p:attrNameLst>
                                          <p:attrName>style.visibility</p:attrName>
                                        </p:attrNameLst>
                                      </p:cBhvr>
                                      <p:to>
                                        <p:strVal val="visible"/>
                                      </p:to>
                                    </p:set>
                                    <p:animEffect transition="in" filter="fade">
                                      <p:cBhvr>
                                        <p:cTn id="98" dur="500"/>
                                        <p:tgtEl>
                                          <p:spTgt spid="8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animEffect transition="in" filter="fade">
                                      <p:cBhvr>
                                        <p:cTn id="103" dur="500"/>
                                        <p:tgtEl>
                                          <p:spTgt spid="9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92"/>
                                        </p:tgtEl>
                                        <p:attrNameLst>
                                          <p:attrName>style.visibility</p:attrName>
                                        </p:attrNameLst>
                                      </p:cBhvr>
                                      <p:to>
                                        <p:strVal val="visible"/>
                                      </p:to>
                                    </p:set>
                                    <p:animEffect transition="in" filter="fade">
                                      <p:cBhvr>
                                        <p:cTn id="108" dur="500"/>
                                        <p:tgtEl>
                                          <p:spTgt spid="92"/>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03"/>
                                        </p:tgtEl>
                                        <p:attrNameLst>
                                          <p:attrName>style.visibility</p:attrName>
                                        </p:attrNameLst>
                                      </p:cBhvr>
                                      <p:to>
                                        <p:strVal val="visible"/>
                                      </p:to>
                                    </p:set>
                                    <p:animEffect transition="in" filter="fade">
                                      <p:cBhvr>
                                        <p:cTn id="113" dur="500"/>
                                        <p:tgtEl>
                                          <p:spTgt spid="103"/>
                                        </p:tgtEl>
                                      </p:cBhvr>
                                    </p:animEffect>
                                  </p:childTnLst>
                                </p:cTn>
                              </p:par>
                              <p:par>
                                <p:cTn id="114" presetID="10" presetClass="entr" presetSubtype="0" fill="hold" nodeType="withEffect">
                                  <p:stCondLst>
                                    <p:cond delay="0"/>
                                  </p:stCondLst>
                                  <p:childTnLst>
                                    <p:set>
                                      <p:cBhvr>
                                        <p:cTn id="115" dur="1" fill="hold">
                                          <p:stCondLst>
                                            <p:cond delay="0"/>
                                          </p:stCondLst>
                                        </p:cTn>
                                        <p:tgtEl>
                                          <p:spTgt spid="99"/>
                                        </p:tgtEl>
                                        <p:attrNameLst>
                                          <p:attrName>style.visibility</p:attrName>
                                        </p:attrNameLst>
                                      </p:cBhvr>
                                      <p:to>
                                        <p:strVal val="visible"/>
                                      </p:to>
                                    </p:set>
                                    <p:animEffect transition="in" filter="fade">
                                      <p:cBhvr>
                                        <p:cTn id="116" dur="500"/>
                                        <p:tgtEl>
                                          <p:spTgt spid="9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04"/>
                                        </p:tgtEl>
                                        <p:attrNameLst>
                                          <p:attrName>style.visibility</p:attrName>
                                        </p:attrNameLst>
                                      </p:cBhvr>
                                      <p:to>
                                        <p:strVal val="visible"/>
                                      </p:to>
                                    </p:set>
                                    <p:animEffect transition="in" filter="fade">
                                      <p:cBhvr>
                                        <p:cTn id="121" dur="500"/>
                                        <p:tgtEl>
                                          <p:spTgt spid="10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93"/>
                                        </p:tgtEl>
                                        <p:attrNameLst>
                                          <p:attrName>style.visibility</p:attrName>
                                        </p:attrNameLst>
                                      </p:cBhvr>
                                      <p:to>
                                        <p:strVal val="visible"/>
                                      </p:to>
                                    </p:set>
                                    <p:anim calcmode="lin" valueType="num">
                                      <p:cBhvr additive="base">
                                        <p:cTn id="131" dur="500" fill="hold"/>
                                        <p:tgtEl>
                                          <p:spTgt spid="93"/>
                                        </p:tgtEl>
                                        <p:attrNameLst>
                                          <p:attrName>ppt_x</p:attrName>
                                        </p:attrNameLst>
                                      </p:cBhvr>
                                      <p:tavLst>
                                        <p:tav tm="0">
                                          <p:val>
                                            <p:strVal val="#ppt_x"/>
                                          </p:val>
                                        </p:tav>
                                        <p:tav tm="100000">
                                          <p:val>
                                            <p:strVal val="#ppt_x"/>
                                          </p:val>
                                        </p:tav>
                                      </p:tavLst>
                                    </p:anim>
                                    <p:anim calcmode="lin" valueType="num">
                                      <p:cBhvr additive="base">
                                        <p:cTn id="1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7" grpId="0" animBg="1"/>
      <p:bldP spid="59" grpId="0"/>
      <p:bldP spid="60" grpId="0" animBg="1"/>
      <p:bldP spid="64" grpId="0"/>
      <p:bldP spid="66" grpId="0"/>
      <p:bldP spid="67" grpId="0"/>
      <p:bldP spid="68" grpId="0"/>
      <p:bldP spid="69" grpId="0"/>
      <p:bldP spid="70" grpId="0"/>
      <p:bldP spid="75" grpId="0"/>
      <p:bldP spid="81" grpId="0"/>
      <p:bldP spid="82" grpId="0"/>
      <p:bldP spid="83" grpId="0"/>
      <p:bldP spid="86" grpId="0"/>
      <p:bldP spid="87" grpId="0"/>
      <p:bldP spid="88" grpId="0"/>
      <p:bldP spid="89" grpId="0"/>
      <p:bldP spid="90" grpId="0"/>
      <p:bldP spid="92" grpId="0"/>
      <p:bldP spid="93" grpId="0" animBg="1"/>
      <p:bldP spid="103" grpId="0"/>
      <p:bldP spid="104"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871532" y="1399996"/>
            <a:ext cx="10177131" cy="2862322"/>
          </a:xfrm>
          <a:prstGeom prst="rect">
            <a:avLst/>
          </a:prstGeom>
          <a:noFill/>
          <a:ln w="9525">
            <a:noFill/>
            <a:miter lim="800000"/>
            <a:headEnd/>
            <a:tailEnd/>
          </a:ln>
        </p:spPr>
        <p:txBody>
          <a:bodyPr wrap="square">
            <a:spAutoFit/>
          </a:bodyPr>
          <a:lstStyle/>
          <a:p>
            <a:pPr marL="380990" indent="-380990">
              <a:lnSpc>
                <a:spcPct val="150000"/>
              </a:lnSpc>
              <a:buFont typeface="Arial" panose="020B0604020202020204" pitchFamily="34" charset="0"/>
              <a:buChar char="•"/>
            </a:pPr>
            <a:r>
              <a:rPr lang="zh-CN" altLang="en-US" sz="2400" b="1" dirty="0">
                <a:latin typeface="Book Antiqua" panose="02040602050305030304" pitchFamily="18" charset="0"/>
                <a:ea typeface="微软雅黑" panose="020B0503020204020204" pitchFamily="34" charset="-122"/>
                <a:cs typeface="仿宋"/>
              </a:rPr>
              <a:t>在</a:t>
            </a:r>
            <a:r>
              <a:rPr lang="zh-CN" altLang="en-US" sz="2400" b="1" dirty="0">
                <a:latin typeface="Book Antiqua" panose="02040602050305030304" pitchFamily="18" charset="0"/>
                <a:ea typeface="微软雅黑" panose="020B0503020204020204" pitchFamily="34" charset="-122"/>
                <a:cs typeface="仿宋"/>
              </a:rPr>
              <a:t>实际机械中，</a:t>
            </a:r>
            <a:r>
              <a:rPr lang="zh-CN" altLang="en-US" sz="2400" b="1" dirty="0">
                <a:latin typeface="Book Antiqua" panose="02040602050305030304" pitchFamily="18" charset="0"/>
                <a:ea typeface="微软雅黑" panose="020B0503020204020204" pitchFamily="34" charset="-122"/>
                <a:cs typeface="仿宋"/>
              </a:rPr>
              <a:t>因为</a:t>
            </a:r>
            <a:r>
              <a:rPr lang="en-US" altLang="zh-CN" sz="2400" b="1" i="1" dirty="0" err="1">
                <a:latin typeface="Book Antiqua" panose="02040602050305030304" pitchFamily="18" charset="0"/>
                <a:ea typeface="微软雅黑" panose="020B0503020204020204" pitchFamily="34" charset="-122"/>
                <a:cs typeface="Times New Roman" panose="02020603050405020304" pitchFamily="18" charset="0"/>
              </a:rPr>
              <a:t>W</a:t>
            </a:r>
            <a:r>
              <a:rPr lang="en-US" altLang="zh-CN" sz="2400" b="1" baseline="-25000" dirty="0" err="1">
                <a:latin typeface="Book Antiqua" panose="02040602050305030304" pitchFamily="18" charset="0"/>
                <a:ea typeface="微软雅黑" panose="020B0503020204020204" pitchFamily="34" charset="-122"/>
                <a:cs typeface="Times New Roman" panose="02020603050405020304" pitchFamily="18" charset="0"/>
              </a:rPr>
              <a:t>f</a:t>
            </a:r>
            <a:r>
              <a:rPr lang="en-US" altLang="zh-CN" sz="2400" b="1" i="1" baseline="-25000"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dirty="0">
                <a:latin typeface="Book Antiqua" panose="02040602050305030304" pitchFamily="18" charset="0"/>
                <a:ea typeface="微软雅黑" panose="020B0503020204020204" pitchFamily="34" charset="-122"/>
                <a:cs typeface="Times New Roman" panose="02020603050405020304" pitchFamily="18" charset="0"/>
                <a:sym typeface="Symbol"/>
              </a:rPr>
              <a:t>0</a:t>
            </a:r>
            <a:r>
              <a:rPr lang="zh-CN" altLang="en-US" sz="2400" b="1" dirty="0">
                <a:latin typeface="Book Antiqua" panose="02040602050305030304" pitchFamily="18" charset="0"/>
                <a:ea typeface="微软雅黑" panose="020B0503020204020204" pitchFamily="34" charset="-122"/>
                <a:cs typeface="仿宋"/>
                <a:sym typeface="Symbol"/>
              </a:rPr>
              <a:t>，</a:t>
            </a:r>
            <a:r>
              <a:rPr lang="zh-CN" altLang="en-US" sz="2400" b="1" dirty="0">
                <a:latin typeface="Book Antiqua" panose="02040602050305030304" pitchFamily="18" charset="0"/>
                <a:ea typeface="微软雅黑" panose="020B0503020204020204" pitchFamily="34" charset="-122"/>
                <a:cs typeface="仿宋"/>
              </a:rPr>
              <a:t>所以</a:t>
            </a:r>
            <a:r>
              <a:rPr lang="en-US" altLang="zh-CN" sz="2400" b="1" i="1" dirty="0">
                <a:latin typeface="Symbol" panose="05050102010706020507" pitchFamily="18" charset="2"/>
                <a:ea typeface="微软雅黑" panose="020B0503020204020204" pitchFamily="34" charset="-122"/>
                <a:cs typeface="仿宋"/>
              </a:rPr>
              <a:t>h</a:t>
            </a:r>
            <a:r>
              <a:rPr lang="en-US" altLang="zh-CN" sz="2400" b="1" i="1" dirty="0">
                <a:latin typeface="Book Antiqua" panose="02040602050305030304" pitchFamily="18" charset="0"/>
                <a:ea typeface="微软雅黑" panose="020B0503020204020204" pitchFamily="34" charset="-122"/>
                <a:cs typeface="仿宋"/>
              </a:rPr>
              <a:t> </a:t>
            </a:r>
            <a:r>
              <a:rPr lang="en-US" altLang="zh-CN" sz="2400" b="1" dirty="0">
                <a:latin typeface="Book Antiqua" panose="02040602050305030304" pitchFamily="18" charset="0"/>
                <a:ea typeface="微软雅黑" panose="020B0503020204020204" pitchFamily="34" charset="-122"/>
                <a:cs typeface="Times New Roman" panose="02020603050405020304" pitchFamily="18" charset="0"/>
              </a:rPr>
              <a:t>&lt; 1</a:t>
            </a:r>
            <a:r>
              <a:rPr lang="zh-CN" altLang="en-US" sz="2400" b="1" dirty="0">
                <a:latin typeface="Book Antiqua" panose="02040602050305030304" pitchFamily="18" charset="0"/>
                <a:ea typeface="微软雅黑" panose="020B0503020204020204" pitchFamily="34" charset="-122"/>
                <a:cs typeface="Times New Roman" panose="02020603050405020304" pitchFamily="18" charset="0"/>
              </a:rPr>
              <a:t>。</a:t>
            </a:r>
            <a:endParaRPr lang="en-US" altLang="zh-CN" sz="2400" b="1" dirty="0">
              <a:latin typeface="Book Antiqua" panose="02040602050305030304" pitchFamily="18" charset="0"/>
              <a:ea typeface="微软雅黑" panose="020B0503020204020204" pitchFamily="34" charset="-122"/>
              <a:cs typeface="Times New Roman" panose="02020603050405020304" pitchFamily="18" charset="0"/>
            </a:endParaRPr>
          </a:p>
          <a:p>
            <a:pPr marL="380990" indent="-380990">
              <a:lnSpc>
                <a:spcPct val="150000"/>
              </a:lnSpc>
              <a:buFont typeface="Arial" panose="020B0604020202020204" pitchFamily="34" charset="0"/>
              <a:buChar char="•"/>
            </a:pPr>
            <a:r>
              <a:rPr lang="zh-CN" altLang="en-US" sz="2400" b="1" dirty="0">
                <a:latin typeface="Book Antiqua" panose="02040602050305030304" pitchFamily="18" charset="0"/>
                <a:ea typeface="微软雅黑" panose="020B0503020204020204" pitchFamily="34" charset="-122"/>
                <a:cs typeface="仿宋"/>
              </a:rPr>
              <a:t>如果</a:t>
            </a:r>
            <a:r>
              <a:rPr lang="en-US" altLang="zh-CN" sz="2400" b="1" i="1" dirty="0" err="1">
                <a:latin typeface="Book Antiqua" panose="02040602050305030304" pitchFamily="18" charset="0"/>
                <a:ea typeface="微软雅黑" panose="020B0503020204020204" pitchFamily="34" charset="-122"/>
                <a:cs typeface="Times New Roman" panose="02020603050405020304" pitchFamily="18" charset="0"/>
              </a:rPr>
              <a:t>W</a:t>
            </a:r>
            <a:r>
              <a:rPr lang="en-US" altLang="zh-CN" sz="2400" b="1" baseline="-25000" dirty="0" err="1">
                <a:latin typeface="Book Antiqua" panose="02040602050305030304" pitchFamily="18" charset="0"/>
                <a:ea typeface="微软雅黑" panose="020B0503020204020204" pitchFamily="34" charset="-122"/>
                <a:cs typeface="Times New Roman" panose="02020603050405020304" pitchFamily="18" charset="0"/>
              </a:rPr>
              <a:t>f</a:t>
            </a:r>
            <a:r>
              <a:rPr lang="en-US" altLang="zh-CN" sz="2400" b="1" i="1" baseline="-25000"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dirty="0">
                <a:latin typeface="Book Antiqua" panose="02040602050305030304" pitchFamily="18" charset="0"/>
                <a:ea typeface="微软雅黑" panose="020B0503020204020204" pitchFamily="34" charset="-122"/>
                <a:cs typeface="Times New Roman" panose="02020603050405020304" pitchFamily="18" charset="0"/>
                <a:sym typeface="Symbol"/>
              </a:rPr>
              <a:t>=</a:t>
            </a:r>
            <a:r>
              <a:rPr lang="en-US" altLang="zh-CN" sz="2400" b="1" i="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i="1" dirty="0" err="1">
                <a:latin typeface="Book Antiqua" panose="02040602050305030304" pitchFamily="18" charset="0"/>
                <a:ea typeface="微软雅黑" panose="020B0503020204020204" pitchFamily="34" charset="-122"/>
                <a:cs typeface="Times New Roman" panose="02020603050405020304" pitchFamily="18" charset="0"/>
              </a:rPr>
              <a:t>W</a:t>
            </a:r>
            <a:r>
              <a:rPr lang="en-US" altLang="zh-CN" sz="2400" b="1" baseline="-25000" dirty="0" err="1">
                <a:latin typeface="Book Antiqua" panose="02040602050305030304" pitchFamily="18" charset="0"/>
                <a:ea typeface="微软雅黑" panose="020B0503020204020204" pitchFamily="34" charset="-122"/>
                <a:cs typeface="Times New Roman" panose="02020603050405020304" pitchFamily="18" charset="0"/>
              </a:rPr>
              <a:t>d</a:t>
            </a:r>
            <a:r>
              <a:rPr lang="en-US" altLang="zh-CN" sz="2400" b="1" i="1" baseline="-25000" dirty="0">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400" b="1" dirty="0">
                <a:latin typeface="Book Antiqua" panose="02040602050305030304" pitchFamily="18" charset="0"/>
                <a:ea typeface="微软雅黑" panose="020B0503020204020204" pitchFamily="34" charset="-122"/>
                <a:cs typeface="仿宋"/>
                <a:sym typeface="Symbol"/>
              </a:rPr>
              <a:t>，</a:t>
            </a:r>
            <a:r>
              <a:rPr lang="zh-CN" altLang="en-US" sz="2400" b="1" dirty="0">
                <a:latin typeface="Book Antiqua" panose="02040602050305030304" pitchFamily="18" charset="0"/>
                <a:ea typeface="微软雅黑" panose="020B0503020204020204" pitchFamily="34" charset="-122"/>
                <a:cs typeface="仿宋"/>
              </a:rPr>
              <a:t>则</a:t>
            </a:r>
            <a:r>
              <a:rPr lang="en-US" altLang="zh-CN" sz="2400" b="1" i="1" dirty="0">
                <a:latin typeface="Symbol" panose="05050102010706020507" pitchFamily="18" charset="2"/>
                <a:ea typeface="微软雅黑" panose="020B0503020204020204" pitchFamily="34" charset="-122"/>
                <a:cs typeface="仿宋"/>
              </a:rPr>
              <a:t>h</a:t>
            </a:r>
            <a:r>
              <a:rPr lang="en-US" altLang="zh-CN" sz="2400" b="1" i="1" dirty="0">
                <a:latin typeface="Book Antiqua" panose="02040602050305030304" pitchFamily="18" charset="0"/>
                <a:ea typeface="微软雅黑" panose="020B0503020204020204" pitchFamily="34" charset="-122"/>
                <a:cs typeface="仿宋"/>
              </a:rPr>
              <a:t> </a:t>
            </a:r>
            <a:r>
              <a:rPr lang="en-US" altLang="zh-CN" sz="2400" b="1" dirty="0">
                <a:latin typeface="Book Antiqua" panose="02040602050305030304" pitchFamily="18" charset="0"/>
                <a:ea typeface="微软雅黑" panose="020B0503020204020204" pitchFamily="34" charset="-122"/>
                <a:cs typeface="Times New Roman" panose="02020603050405020304" pitchFamily="18" charset="0"/>
              </a:rPr>
              <a:t>= 0</a:t>
            </a:r>
            <a:r>
              <a:rPr lang="zh-CN" altLang="en-US" sz="2400" b="1" dirty="0">
                <a:latin typeface="Book Antiqua" panose="02040602050305030304" pitchFamily="18" charset="0"/>
                <a:ea typeface="微软雅黑" panose="020B0503020204020204" pitchFamily="34" charset="-122"/>
                <a:cs typeface="仿宋"/>
              </a:rPr>
              <a:t>，</a:t>
            </a:r>
            <a:r>
              <a:rPr lang="zh-CN" altLang="en-US" sz="2400" b="1" dirty="0">
                <a:latin typeface="Book Antiqua" panose="02040602050305030304" pitchFamily="18" charset="0"/>
                <a:ea typeface="微软雅黑" panose="020B0503020204020204" pitchFamily="34" charset="-122"/>
                <a:cs typeface="仿宋"/>
              </a:rPr>
              <a:t>说明驱动力所作的功完全被无用地消耗掉</a:t>
            </a:r>
            <a:r>
              <a:rPr lang="zh-CN" altLang="en-US" sz="2400" b="1" dirty="0">
                <a:latin typeface="Book Antiqua" panose="02040602050305030304" pitchFamily="18" charset="0"/>
                <a:ea typeface="微软雅黑" panose="020B0503020204020204" pitchFamily="34" charset="-122"/>
                <a:cs typeface="仿宋"/>
              </a:rPr>
              <a:t>了，机械系统</a:t>
            </a:r>
            <a:r>
              <a:rPr lang="zh-CN" altLang="en-US" sz="2400" b="1" dirty="0">
                <a:latin typeface="Book Antiqua" panose="02040602050305030304" pitchFamily="18" charset="0"/>
                <a:ea typeface="微软雅黑" panose="020B0503020204020204" pitchFamily="34" charset="-122"/>
                <a:cs typeface="仿宋"/>
              </a:rPr>
              <a:t>无输出功</a:t>
            </a:r>
            <a:r>
              <a:rPr lang="zh-CN" altLang="en-US" sz="2400" b="1" dirty="0">
                <a:latin typeface="Book Antiqua" panose="02040602050305030304" pitchFamily="18" charset="0"/>
                <a:ea typeface="微软雅黑" panose="020B0503020204020204" pitchFamily="34" charset="-122"/>
                <a:cs typeface="仿宋"/>
              </a:rPr>
              <a:t>，导致无法运动。</a:t>
            </a:r>
            <a:endParaRPr lang="en-US" altLang="zh-CN" sz="2400" b="1" dirty="0">
              <a:latin typeface="Book Antiqua" panose="02040602050305030304" pitchFamily="18" charset="0"/>
              <a:ea typeface="微软雅黑" panose="020B0503020204020204" pitchFamily="34" charset="-122"/>
              <a:cs typeface="仿宋"/>
            </a:endParaRPr>
          </a:p>
          <a:p>
            <a:pPr marL="380990" indent="-380990">
              <a:lnSpc>
                <a:spcPct val="150000"/>
              </a:lnSpc>
              <a:buFont typeface="Arial" panose="020B0604020202020204" pitchFamily="34" charset="0"/>
              <a:buChar char="•"/>
            </a:pPr>
            <a:r>
              <a:rPr lang="zh-CN" altLang="en-US" sz="2400" b="1" dirty="0">
                <a:latin typeface="Book Antiqua" panose="02040602050305030304" pitchFamily="18" charset="0"/>
                <a:ea typeface="微软雅黑" panose="020B0503020204020204" pitchFamily="34" charset="-122"/>
                <a:cs typeface="仿宋"/>
              </a:rPr>
              <a:t>如果</a:t>
            </a:r>
            <a:r>
              <a:rPr lang="en-US" altLang="zh-CN" sz="2400" b="1" i="1" dirty="0" err="1">
                <a:latin typeface="Book Antiqua" panose="02040602050305030304" pitchFamily="18" charset="0"/>
                <a:ea typeface="微软雅黑" panose="020B0503020204020204" pitchFamily="34" charset="-122"/>
                <a:cs typeface="Times New Roman" panose="02020603050405020304" pitchFamily="18" charset="0"/>
              </a:rPr>
              <a:t>W</a:t>
            </a:r>
            <a:r>
              <a:rPr lang="en-US" altLang="zh-CN" sz="2400" b="1" baseline="-25000" dirty="0" err="1">
                <a:latin typeface="Book Antiqua" panose="02040602050305030304" pitchFamily="18" charset="0"/>
                <a:ea typeface="微软雅黑" panose="020B0503020204020204" pitchFamily="34" charset="-122"/>
                <a:cs typeface="Times New Roman" panose="02020603050405020304" pitchFamily="18" charset="0"/>
              </a:rPr>
              <a:t>f</a:t>
            </a:r>
            <a:r>
              <a:rPr lang="en-US" altLang="zh-CN" sz="2400" b="1" i="1" baseline="-25000"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dirty="0">
                <a:latin typeface="Book Antiqua" panose="02040602050305030304" pitchFamily="18" charset="0"/>
                <a:ea typeface="微软雅黑" panose="020B0503020204020204" pitchFamily="34" charset="-122"/>
                <a:cs typeface="Times New Roman" panose="02020603050405020304" pitchFamily="18" charset="0"/>
                <a:sym typeface="Symbol"/>
              </a:rPr>
              <a:t>&gt;</a:t>
            </a:r>
            <a:r>
              <a:rPr lang="en-US" altLang="zh-CN" sz="2400" b="1" i="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400" b="1" i="1" dirty="0" err="1">
                <a:latin typeface="Book Antiqua" panose="02040602050305030304" pitchFamily="18" charset="0"/>
                <a:ea typeface="微软雅黑" panose="020B0503020204020204" pitchFamily="34" charset="-122"/>
                <a:cs typeface="Times New Roman" panose="02020603050405020304" pitchFamily="18" charset="0"/>
              </a:rPr>
              <a:t>W</a:t>
            </a:r>
            <a:r>
              <a:rPr lang="en-US" altLang="zh-CN" sz="2400" b="1" baseline="-25000" dirty="0" err="1">
                <a:latin typeface="Book Antiqua" panose="02040602050305030304" pitchFamily="18" charset="0"/>
                <a:ea typeface="微软雅黑" panose="020B0503020204020204" pitchFamily="34" charset="-122"/>
                <a:cs typeface="Times New Roman" panose="02020603050405020304" pitchFamily="18" charset="0"/>
              </a:rPr>
              <a:t>d</a:t>
            </a:r>
            <a:r>
              <a:rPr lang="en-US" altLang="zh-CN" sz="2400" b="1" i="1" baseline="-25000" dirty="0">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400" b="1" dirty="0">
                <a:latin typeface="Book Antiqua" panose="02040602050305030304" pitchFamily="18" charset="0"/>
                <a:ea typeface="微软雅黑" panose="020B0503020204020204" pitchFamily="34" charset="-122"/>
                <a:cs typeface="仿宋"/>
                <a:sym typeface="Symbol"/>
              </a:rPr>
              <a:t>，</a:t>
            </a:r>
            <a:r>
              <a:rPr lang="zh-CN" altLang="en-US" sz="2400" b="1" dirty="0">
                <a:latin typeface="Book Antiqua" panose="02040602050305030304" pitchFamily="18" charset="0"/>
                <a:ea typeface="微软雅黑" panose="020B0503020204020204" pitchFamily="34" charset="-122"/>
                <a:cs typeface="仿宋"/>
              </a:rPr>
              <a:t>则</a:t>
            </a:r>
            <a:r>
              <a:rPr lang="en-US" altLang="zh-CN" sz="2400" b="1" i="1" dirty="0">
                <a:latin typeface="Symbol" panose="05050102010706020507" pitchFamily="18" charset="2"/>
                <a:ea typeface="微软雅黑" panose="020B0503020204020204" pitchFamily="34" charset="-122"/>
                <a:cs typeface="仿宋"/>
              </a:rPr>
              <a:t>h</a:t>
            </a:r>
            <a:r>
              <a:rPr lang="en-US" altLang="zh-CN" sz="2400" b="1" i="1" dirty="0">
                <a:latin typeface="Book Antiqua" panose="02040602050305030304" pitchFamily="18" charset="0"/>
                <a:ea typeface="微软雅黑" panose="020B0503020204020204" pitchFamily="34" charset="-122"/>
                <a:cs typeface="仿宋"/>
              </a:rPr>
              <a:t> </a:t>
            </a:r>
            <a:r>
              <a:rPr lang="en-US" altLang="zh-CN" sz="2400" b="1" dirty="0">
                <a:latin typeface="Book Antiqua" panose="02040602050305030304" pitchFamily="18" charset="0"/>
                <a:ea typeface="微软雅黑" panose="020B0503020204020204" pitchFamily="34" charset="-122"/>
                <a:cs typeface="Times New Roman" panose="02020603050405020304" pitchFamily="18" charset="0"/>
              </a:rPr>
              <a:t>&lt; 0</a:t>
            </a:r>
            <a:r>
              <a:rPr lang="zh-CN" altLang="en-US" sz="2400" b="1" dirty="0">
                <a:latin typeface="Book Antiqua" panose="02040602050305030304" pitchFamily="18" charset="0"/>
                <a:ea typeface="微软雅黑" panose="020B0503020204020204" pitchFamily="34" charset="-122"/>
                <a:cs typeface="仿宋"/>
              </a:rPr>
              <a:t>，说明此时驱动力所作的功不足以克服有害阻力作的损耗功，</a:t>
            </a:r>
            <a:r>
              <a:rPr lang="zh-CN" altLang="en-US" sz="2400" b="1" dirty="0">
                <a:latin typeface="Book Antiqua" panose="02040602050305030304" pitchFamily="18" charset="0"/>
                <a:ea typeface="微软雅黑" panose="020B0503020204020204" pitchFamily="34" charset="-122"/>
                <a:cs typeface="仿宋"/>
              </a:rPr>
              <a:t>机械系统无</a:t>
            </a:r>
            <a:r>
              <a:rPr lang="zh-CN" altLang="en-US" sz="2400" b="1" dirty="0">
                <a:latin typeface="Book Antiqua" panose="02040602050305030304" pitchFamily="18" charset="0"/>
                <a:ea typeface="微软雅黑" panose="020B0503020204020204" pitchFamily="34" charset="-122"/>
                <a:cs typeface="仿宋"/>
              </a:rPr>
              <a:t>输出功</a:t>
            </a:r>
            <a:r>
              <a:rPr lang="zh-CN" altLang="en-US" sz="2400" b="1" dirty="0">
                <a:latin typeface="Book Antiqua" panose="02040602050305030304" pitchFamily="18" charset="0"/>
                <a:ea typeface="微软雅黑" panose="020B0503020204020204" pitchFamily="34" charset="-122"/>
                <a:cs typeface="仿宋"/>
              </a:rPr>
              <a:t>，</a:t>
            </a:r>
            <a:r>
              <a:rPr lang="zh-CN" altLang="en-US" sz="2400" b="1" dirty="0">
                <a:latin typeface="Book Antiqua" panose="02040602050305030304" pitchFamily="18" charset="0"/>
                <a:ea typeface="微软雅黑" panose="020B0503020204020204" pitchFamily="34" charset="-122"/>
                <a:cs typeface="仿宋"/>
              </a:rPr>
              <a:t>导致无法运动。</a:t>
            </a:r>
            <a:endParaRPr lang="zh-CN" altLang="en-US" sz="2400" b="1" dirty="0">
              <a:latin typeface="Book Antiqua" panose="02040602050305030304" pitchFamily="18" charset="0"/>
              <a:ea typeface="微软雅黑" panose="020B0503020204020204" pitchFamily="34" charset="-122"/>
              <a:cs typeface="仿宋"/>
            </a:endParaRPr>
          </a:p>
        </p:txBody>
      </p:sp>
      <p:grpSp>
        <p:nvGrpSpPr>
          <p:cNvPr id="31" name="组合 30"/>
          <p:cNvGrpSpPr/>
          <p:nvPr/>
        </p:nvGrpSpPr>
        <p:grpSpPr>
          <a:xfrm>
            <a:off x="1871532" y="6005098"/>
            <a:ext cx="9025029" cy="646636"/>
            <a:chOff x="1403628" y="4515966"/>
            <a:chExt cx="6768772" cy="484977"/>
          </a:xfrm>
        </p:grpSpPr>
        <p:sp>
          <p:nvSpPr>
            <p:cNvPr id="8" name="TextBox 4"/>
            <p:cNvSpPr txBox="1">
              <a:spLocks noChangeArrowheads="1"/>
            </p:cNvSpPr>
            <p:nvPr/>
          </p:nvSpPr>
          <p:spPr bwMode="auto">
            <a:xfrm>
              <a:off x="1403628" y="4515966"/>
              <a:ext cx="6768772" cy="484748"/>
            </a:xfrm>
            <a:prstGeom prst="rect">
              <a:avLst/>
            </a:prstGeom>
            <a:noFill/>
            <a:ln w="9525">
              <a:noFill/>
              <a:miter lim="800000"/>
              <a:headEnd/>
              <a:tailEnd/>
            </a:ln>
          </p:spPr>
          <p:txBody>
            <a:bodyPr wrap="square">
              <a:spAutoFit/>
            </a:bodyPr>
            <a:lstStyle/>
            <a:p>
              <a:pPr>
                <a:lnSpc>
                  <a:spcPct val="150000"/>
                </a:lnSpc>
              </a:pPr>
              <a:r>
                <a:rPr lang="zh-CN" altLang="en-US" sz="2400" b="1" dirty="0">
                  <a:solidFill>
                    <a:srgbClr val="FF0000"/>
                  </a:solidFill>
                  <a:latin typeface="Book Antiqua" panose="02040602050305030304" pitchFamily="18" charset="0"/>
                  <a:ea typeface="微软雅黑" panose="020B0503020204020204" pitchFamily="34" charset="-122"/>
                  <a:cs typeface="仿宋"/>
                </a:rPr>
                <a:t>说明：</a:t>
              </a:r>
              <a:r>
                <a:rPr lang="zh-CN" altLang="en-US" sz="2400" b="1" dirty="0">
                  <a:latin typeface="Book Antiqua" panose="02040602050305030304" pitchFamily="18" charset="0"/>
                  <a:ea typeface="微软雅黑" panose="020B0503020204020204" pitchFamily="34" charset="-122"/>
                  <a:cs typeface="仿宋"/>
                </a:rPr>
                <a:t> </a:t>
              </a:r>
              <a:r>
                <a:rPr lang="zh-CN" altLang="en-US" sz="2400" b="1" dirty="0">
                  <a:latin typeface="Book Antiqua" panose="02040602050305030304" pitchFamily="18" charset="0"/>
                  <a:ea typeface="微软雅黑" panose="020B0503020204020204" pitchFamily="34" charset="-122"/>
                  <a:cs typeface="仿宋"/>
                </a:rPr>
                <a:t>           是一种计算效率，已经不是原有意义上的机械效率。</a:t>
              </a:r>
              <a:endParaRPr lang="zh-CN" altLang="en-US" sz="2400" b="1" dirty="0">
                <a:latin typeface="Book Antiqua" panose="02040602050305030304" pitchFamily="18" charset="0"/>
                <a:ea typeface="微软雅黑" panose="020B0503020204020204" pitchFamily="34" charset="-122"/>
                <a:cs typeface="仿宋"/>
              </a:endParaRPr>
            </a:p>
          </p:txBody>
        </p:sp>
        <p:graphicFrame>
          <p:nvGraphicFramePr>
            <p:cNvPr id="9" name="Object 6"/>
            <p:cNvGraphicFramePr>
              <a:graphicFrameLocks noChangeAspect="1"/>
            </p:cNvGraphicFramePr>
            <p:nvPr>
              <p:extLst/>
            </p:nvPr>
          </p:nvGraphicFramePr>
          <p:xfrm>
            <a:off x="2195715" y="4662805"/>
            <a:ext cx="624821" cy="338138"/>
          </p:xfrm>
          <a:graphic>
            <a:graphicData uri="http://schemas.openxmlformats.org/presentationml/2006/ole">
              <mc:AlternateContent xmlns:mc="http://schemas.openxmlformats.org/markup-compatibility/2006">
                <mc:Choice xmlns:v="urn:schemas-microsoft-com:vml" Requires="v">
                  <p:oleObj spid="_x0000_s66583" name="公式" r:id="rId3" imgW="342751" imgH="203112" progId="Equation.3">
                    <p:embed/>
                  </p:oleObj>
                </mc:Choice>
                <mc:Fallback>
                  <p:oleObj name="公式" r:id="rId3" imgW="342751" imgH="203112" progId="Equation.3">
                    <p:embed/>
                    <p:pic>
                      <p:nvPicPr>
                        <p:cNvPr id="9"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15" y="4662805"/>
                          <a:ext cx="624821"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 name="TextBox 3"/>
          <p:cNvSpPr txBox="1">
            <a:spLocks noChangeArrowheads="1"/>
          </p:cNvSpPr>
          <p:nvPr/>
        </p:nvSpPr>
        <p:spPr bwMode="auto">
          <a:xfrm>
            <a:off x="1871533" y="4533054"/>
            <a:ext cx="5336799" cy="461665"/>
          </a:xfrm>
          <a:prstGeom prst="rect">
            <a:avLst/>
          </a:prstGeom>
          <a:noFill/>
          <a:ln w="9525">
            <a:noFill/>
            <a:miter lim="800000"/>
            <a:headEnd/>
            <a:tailEnd/>
          </a:ln>
        </p:spPr>
        <p:txBody>
          <a:bodyPr wrap="square">
            <a:spAutoFit/>
          </a:bodyPr>
          <a:lstStyle/>
          <a:p>
            <a:pPr marL="380990" indent="-380990">
              <a:buFont typeface="Arial" panose="020B0604020202020204" pitchFamily="34" charset="0"/>
              <a:buChar char="•"/>
            </a:pPr>
            <a:r>
              <a:rPr lang="zh-CN" altLang="en-US" sz="2400" b="1" dirty="0">
                <a:latin typeface="Book Antiqua" panose="02040602050305030304" pitchFamily="18" charset="0"/>
                <a:ea typeface="微软雅黑" panose="020B0503020204020204" pitchFamily="34" charset="-122"/>
                <a:cs typeface="仿宋"/>
              </a:rPr>
              <a:t>用机械效率表示的机械自锁条件为</a:t>
            </a:r>
            <a:endParaRPr lang="zh-CN" altLang="en-US" sz="2400" b="1" dirty="0">
              <a:latin typeface="Book Antiqua" panose="02040602050305030304" pitchFamily="18" charset="0"/>
              <a:ea typeface="微软雅黑" panose="020B0503020204020204" pitchFamily="34" charset="-122"/>
              <a:cs typeface="仿宋"/>
            </a:endParaRPr>
          </a:p>
        </p:txBody>
      </p:sp>
      <p:grpSp>
        <p:nvGrpSpPr>
          <p:cNvPr id="30" name="组合 29"/>
          <p:cNvGrpSpPr/>
          <p:nvPr/>
        </p:nvGrpSpPr>
        <p:grpSpPr>
          <a:xfrm>
            <a:off x="5791974" y="5169980"/>
            <a:ext cx="1920213" cy="751896"/>
            <a:chOff x="3868856" y="4005359"/>
            <a:chExt cx="1090414" cy="357190"/>
          </a:xfrm>
        </p:grpSpPr>
        <p:sp>
          <p:nvSpPr>
            <p:cNvPr id="3" name="矩形 2"/>
            <p:cNvSpPr/>
            <p:nvPr/>
          </p:nvSpPr>
          <p:spPr>
            <a:xfrm>
              <a:off x="3868856" y="4005359"/>
              <a:ext cx="1090414" cy="357190"/>
            </a:xfrm>
            <a:prstGeom prst="rect">
              <a:avLst/>
            </a:prstGeom>
            <a:gradFill>
              <a:gsLst>
                <a:gs pos="0">
                  <a:schemeClr val="accent2">
                    <a:tint val="50000"/>
                    <a:satMod val="300000"/>
                    <a:alpha val="15000"/>
                  </a:schemeClr>
                </a:gs>
                <a:gs pos="35000">
                  <a:schemeClr val="accent2">
                    <a:tint val="37000"/>
                    <a:satMod val="30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graphicFrame>
          <p:nvGraphicFramePr>
            <p:cNvPr id="11" name="Object 6"/>
            <p:cNvGraphicFramePr>
              <a:graphicFrameLocks noChangeAspect="1"/>
            </p:cNvGraphicFramePr>
            <p:nvPr>
              <p:extLst/>
            </p:nvPr>
          </p:nvGraphicFramePr>
          <p:xfrm>
            <a:off x="4056214" y="4024410"/>
            <a:ext cx="624821" cy="338138"/>
          </p:xfrm>
          <a:graphic>
            <a:graphicData uri="http://schemas.openxmlformats.org/presentationml/2006/ole">
              <mc:AlternateContent xmlns:mc="http://schemas.openxmlformats.org/markup-compatibility/2006">
                <mc:Choice xmlns:v="urn:schemas-microsoft-com:vml" Requires="v">
                  <p:oleObj spid="_x0000_s66584" name="公式" r:id="rId5" imgW="342751" imgH="203112" progId="Equation.3">
                    <p:embed/>
                  </p:oleObj>
                </mc:Choice>
                <mc:Fallback>
                  <p:oleObj name="公式" r:id="rId5" imgW="342751" imgH="203112" progId="Equation.3">
                    <p:embed/>
                    <p:pic>
                      <p:nvPicPr>
                        <p:cNvPr id="1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6214" y="4024410"/>
                          <a:ext cx="624821"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 name="Object 4"/>
          <p:cNvGraphicFramePr>
            <a:graphicFrameLocks noChangeAspect="1"/>
          </p:cNvGraphicFramePr>
          <p:nvPr>
            <p:extLst/>
          </p:nvPr>
        </p:nvGraphicFramePr>
        <p:xfrm>
          <a:off x="5579313" y="2032199"/>
          <a:ext cx="276929" cy="478367"/>
        </p:xfrm>
        <a:graphic>
          <a:graphicData uri="http://schemas.openxmlformats.org/presentationml/2006/ole">
            <mc:AlternateContent xmlns:mc="http://schemas.openxmlformats.org/markup-compatibility/2006">
              <mc:Choice xmlns:v="urn:schemas-microsoft-com:vml" Requires="v">
                <p:oleObj spid="_x0000_s66585" name="公式" r:id="rId7" imgW="114151" imgH="215619" progId="Equation.3">
                  <p:embed/>
                </p:oleObj>
              </mc:Choice>
              <mc:Fallback>
                <p:oleObj name="公式" r:id="rId7" imgW="114151" imgH="215619" progId="Equation.3">
                  <p:embed/>
                  <p:pic>
                    <p:nvPicPr>
                      <p:cNvPr id="1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9313" y="2032199"/>
                        <a:ext cx="276929" cy="478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标题 1"/>
          <p:cNvSpPr txBox="1">
            <a:spLocks/>
          </p:cNvSpPr>
          <p:nvPr/>
        </p:nvSpPr>
        <p:spPr>
          <a:xfrm>
            <a:off x="0" y="602479"/>
            <a:ext cx="8572227"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FF0000"/>
                </a:solidFill>
                <a:latin typeface="微软雅黑" panose="020B0503020204020204" pitchFamily="34" charset="-122"/>
                <a:ea typeface="微软雅黑" panose="020B0503020204020204" pitchFamily="34" charset="-122"/>
                <a:cs typeface="+mn-cs"/>
              </a:rPr>
              <a:t>用机械系统效率表示的机械自锁条件</a:t>
            </a:r>
          </a:p>
        </p:txBody>
      </p:sp>
      <p:sp>
        <p:nvSpPr>
          <p:cNvPr id="2" name="矩形 1"/>
          <p:cNvSpPr/>
          <p:nvPr/>
        </p:nvSpPr>
        <p:spPr>
          <a:xfrm>
            <a:off x="9742453" y="1220755"/>
            <a:ext cx="800219" cy="646331"/>
          </a:xfrm>
          <a:prstGeom prst="rect">
            <a:avLst/>
          </a:prstGeom>
          <a:solidFill>
            <a:schemeClr val="accent1">
              <a:alpha val="59000"/>
            </a:schemeClr>
          </a:solidFill>
        </p:spPr>
        <p:txBody>
          <a:bodyPr wrap="none">
            <a:spAutoFit/>
          </a:bodyPr>
          <a:lstStyle/>
          <a:p>
            <a:pPr>
              <a:lnSpc>
                <a:spcPct val="150000"/>
              </a:lnSpc>
            </a:pPr>
            <a:r>
              <a:rPr lang="zh-CN" altLang="en-US" sz="2400" b="1" dirty="0">
                <a:solidFill>
                  <a:srgbClr val="C00000"/>
                </a:solidFill>
                <a:latin typeface="Book Antiqua" panose="02040602050305030304" pitchFamily="18" charset="0"/>
                <a:ea typeface="微软雅黑" panose="020B0503020204020204" pitchFamily="34" charset="-122"/>
                <a:cs typeface="仿宋"/>
              </a:rPr>
              <a:t>自锁</a:t>
            </a:r>
            <a:endParaRPr lang="en-US" altLang="zh-CN" sz="2400" b="1" dirty="0">
              <a:solidFill>
                <a:srgbClr val="C00000"/>
              </a:solidFill>
              <a:latin typeface="Book Antiqua" panose="02040602050305030304" pitchFamily="18" charset="0"/>
              <a:ea typeface="微软雅黑" panose="020B0503020204020204" pitchFamily="34" charset="-122"/>
              <a:cs typeface="仿宋"/>
            </a:endParaRPr>
          </a:p>
        </p:txBody>
      </p:sp>
      <p:sp>
        <p:nvSpPr>
          <p:cNvPr id="20" name="圆角矩形 19"/>
          <p:cNvSpPr/>
          <p:nvPr/>
        </p:nvSpPr>
        <p:spPr>
          <a:xfrm>
            <a:off x="5723233" y="2601696"/>
            <a:ext cx="1437747" cy="504736"/>
          </a:xfrm>
          <a:prstGeom prst="round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21" name="圆角矩形 20"/>
          <p:cNvSpPr/>
          <p:nvPr/>
        </p:nvSpPr>
        <p:spPr>
          <a:xfrm>
            <a:off x="7555167" y="3705688"/>
            <a:ext cx="1437747" cy="504736"/>
          </a:xfrm>
          <a:prstGeom prst="round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cxnSp>
        <p:nvCxnSpPr>
          <p:cNvPr id="22" name="直接连接符 21"/>
          <p:cNvCxnSpPr>
            <a:stCxn id="2" idx="1"/>
            <a:endCxn id="20" idx="3"/>
          </p:cNvCxnSpPr>
          <p:nvPr/>
        </p:nvCxnSpPr>
        <p:spPr>
          <a:xfrm flipH="1">
            <a:off x="7160980" y="1559309"/>
            <a:ext cx="2581472" cy="1294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1" idx="0"/>
          </p:cNvCxnSpPr>
          <p:nvPr/>
        </p:nvCxnSpPr>
        <p:spPr>
          <a:xfrm flipH="1">
            <a:off x="8274041" y="1532941"/>
            <a:ext cx="1502279" cy="2172748"/>
          </a:xfrm>
          <a:prstGeom prst="line">
            <a:avLst/>
          </a:prstGeom>
        </p:spPr>
        <p:style>
          <a:lnRef idx="1">
            <a:schemeClr val="accent1"/>
          </a:lnRef>
          <a:fillRef idx="0">
            <a:schemeClr val="accent1"/>
          </a:fillRef>
          <a:effectRef idx="0">
            <a:schemeClr val="accent1"/>
          </a:effectRef>
          <a:fontRef idx="minor">
            <a:schemeClr val="tx1"/>
          </a:fontRef>
        </p:style>
      </p:cxnSp>
      <p:sp>
        <p:nvSpPr>
          <p:cNvPr id="17"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5156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5072015" y="4243248"/>
            <a:ext cx="1617751" cy="379656"/>
          </a:xfrm>
          <a:prstGeom prst="rect">
            <a:avLst/>
          </a:prstGeom>
          <a:noFill/>
          <a:ln w="9525">
            <a:noFill/>
            <a:miter lim="800000"/>
            <a:headEnd/>
            <a:tailEnd/>
          </a:ln>
        </p:spPr>
        <p:txBody>
          <a:bodyPr wrap="none">
            <a:spAutoFit/>
          </a:bodyPr>
          <a:lstStyle/>
          <a:p>
            <a:pPr>
              <a:defRPr/>
            </a:pPr>
            <a:r>
              <a:rPr lang="zh-CN" altLang="en-US" sz="1867" b="1" dirty="0">
                <a:solidFill>
                  <a:srgbClr val="002060"/>
                </a:solidFill>
                <a:latin typeface="Book Antiqua" panose="02040602050305030304" pitchFamily="18" charset="0"/>
                <a:ea typeface="微软雅黑" panose="020B0503020204020204" pitchFamily="34" charset="-122"/>
              </a:rPr>
              <a:t>平面八杆机构</a:t>
            </a:r>
          </a:p>
        </p:txBody>
      </p:sp>
      <p:sp>
        <p:nvSpPr>
          <p:cNvPr id="9" name="弧形 8"/>
          <p:cNvSpPr/>
          <p:nvPr/>
        </p:nvSpPr>
        <p:spPr>
          <a:xfrm>
            <a:off x="3135140" y="3456833"/>
            <a:ext cx="721465" cy="721465"/>
          </a:xfrm>
          <a:prstGeom prst="arc">
            <a:avLst>
              <a:gd name="adj1" fmla="val 14836982"/>
              <a:gd name="adj2" fmla="val 20028951"/>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2" name="组合 11"/>
          <p:cNvGrpSpPr/>
          <p:nvPr/>
        </p:nvGrpSpPr>
        <p:grpSpPr>
          <a:xfrm>
            <a:off x="3342894" y="3859077"/>
            <a:ext cx="235824" cy="122349"/>
            <a:chOff x="5136457" y="4602144"/>
            <a:chExt cx="176868" cy="91762"/>
          </a:xfrm>
        </p:grpSpPr>
        <p:cxnSp>
          <p:nvCxnSpPr>
            <p:cNvPr id="63" name="直接连接符 62"/>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a:stCxn id="83" idx="0"/>
          </p:cNvCxnSpPr>
          <p:nvPr/>
        </p:nvCxnSpPr>
        <p:spPr>
          <a:xfrm flipV="1">
            <a:off x="3474440" y="2967986"/>
            <a:ext cx="167247" cy="789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137109" y="3628167"/>
            <a:ext cx="308098" cy="297454"/>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A</a:t>
            </a:r>
            <a:endParaRPr lang="zh-CN" altLang="en-US" sz="1333" i="1" dirty="0">
              <a:latin typeface="Book Antiqua" panose="02040602050305030304" pitchFamily="18" charset="0"/>
              <a:ea typeface="微软雅黑" panose="020B0503020204020204" pitchFamily="34" charset="-122"/>
            </a:endParaRPr>
          </a:p>
        </p:txBody>
      </p:sp>
      <p:cxnSp>
        <p:nvCxnSpPr>
          <p:cNvPr id="42" name="直接连接符 41"/>
          <p:cNvCxnSpPr/>
          <p:nvPr/>
        </p:nvCxnSpPr>
        <p:spPr>
          <a:xfrm flipV="1">
            <a:off x="3242271" y="3481722"/>
            <a:ext cx="109391" cy="28427"/>
          </a:xfrm>
          <a:prstGeom prst="line">
            <a:avLst/>
          </a:prstGeom>
          <a:ln>
            <a:solidFill>
              <a:srgbClr val="C00000"/>
            </a:solidFill>
            <a:headEnd type="triangle"/>
            <a:tailEnd type="none" w="sm"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16352" y="3062784"/>
            <a:ext cx="269626" cy="297454"/>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1</a:t>
            </a:r>
            <a:endParaRPr lang="zh-CN" altLang="en-US" sz="1333" dirty="0">
              <a:latin typeface="Book Antiqua" panose="02040602050305030304" pitchFamily="18" charset="0"/>
              <a:ea typeface="微软雅黑" panose="020B0503020204020204" pitchFamily="34" charset="-122"/>
            </a:endParaRPr>
          </a:p>
        </p:txBody>
      </p:sp>
      <p:sp>
        <p:nvSpPr>
          <p:cNvPr id="83" name="椭圆 82"/>
          <p:cNvSpPr/>
          <p:nvPr/>
        </p:nvSpPr>
        <p:spPr>
          <a:xfrm>
            <a:off x="3422337" y="3757064"/>
            <a:ext cx="104204" cy="104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62" name="TextBox 161"/>
          <p:cNvSpPr txBox="1"/>
          <p:nvPr/>
        </p:nvSpPr>
        <p:spPr>
          <a:xfrm>
            <a:off x="3262822" y="4028301"/>
            <a:ext cx="269626" cy="297454"/>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8</a:t>
            </a:r>
            <a:endParaRPr lang="zh-CN" altLang="en-US" sz="1333" dirty="0">
              <a:latin typeface="Book Antiqua" panose="02040602050305030304" pitchFamily="18" charset="0"/>
              <a:ea typeface="微软雅黑" panose="020B0503020204020204" pitchFamily="34" charset="-122"/>
            </a:endParaRPr>
          </a:p>
        </p:txBody>
      </p:sp>
      <p:grpSp>
        <p:nvGrpSpPr>
          <p:cNvPr id="102" name="组合 101"/>
          <p:cNvGrpSpPr/>
          <p:nvPr/>
        </p:nvGrpSpPr>
        <p:grpSpPr>
          <a:xfrm>
            <a:off x="4866971" y="3887873"/>
            <a:ext cx="235824" cy="122349"/>
            <a:chOff x="5136457" y="4602144"/>
            <a:chExt cx="176868" cy="91762"/>
          </a:xfrm>
        </p:grpSpPr>
        <p:cxnSp>
          <p:nvCxnSpPr>
            <p:cNvPr id="103" name="直接连接符 102"/>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6234643" y="3899168"/>
            <a:ext cx="235824" cy="122349"/>
            <a:chOff x="5136457" y="4602144"/>
            <a:chExt cx="176868" cy="91762"/>
          </a:xfrm>
        </p:grpSpPr>
        <p:cxnSp>
          <p:nvCxnSpPr>
            <p:cNvPr id="120" name="直接连接符 119"/>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4" name="组合 133"/>
          <p:cNvGrpSpPr/>
          <p:nvPr/>
        </p:nvGrpSpPr>
        <p:grpSpPr>
          <a:xfrm flipH="1" flipV="1">
            <a:off x="6696364" y="1794479"/>
            <a:ext cx="273197" cy="159485"/>
            <a:chOff x="5136457" y="4602144"/>
            <a:chExt cx="176868" cy="91762"/>
          </a:xfrm>
        </p:grpSpPr>
        <p:cxnSp>
          <p:nvCxnSpPr>
            <p:cNvPr id="135" name="直接连接符 134"/>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4251366" y="2322278"/>
            <a:ext cx="1735881" cy="1618054"/>
            <a:chOff x="3380562" y="1936390"/>
            <a:chExt cx="1301911" cy="1213541"/>
          </a:xfrm>
        </p:grpSpPr>
        <p:sp>
          <p:nvSpPr>
            <p:cNvPr id="153" name="TextBox 152"/>
            <p:cNvSpPr txBox="1"/>
            <p:nvPr/>
          </p:nvSpPr>
          <p:spPr>
            <a:xfrm>
              <a:off x="4207572" y="2926840"/>
              <a:ext cx="23828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D</a:t>
              </a:r>
              <a:endParaRPr lang="zh-CN" altLang="en-US" sz="1333" i="1" dirty="0">
                <a:latin typeface="Book Antiqua" panose="02040602050305030304" pitchFamily="18" charset="0"/>
                <a:ea typeface="微软雅黑" panose="020B0503020204020204" pitchFamily="34" charset="-122"/>
              </a:endParaRPr>
            </a:p>
          </p:txBody>
        </p:sp>
        <p:grpSp>
          <p:nvGrpSpPr>
            <p:cNvPr id="158" name="组合 157"/>
            <p:cNvGrpSpPr/>
            <p:nvPr/>
          </p:nvGrpSpPr>
          <p:grpSpPr>
            <a:xfrm>
              <a:off x="3380562" y="1936390"/>
              <a:ext cx="1301911" cy="1178013"/>
              <a:chOff x="3365094" y="2467907"/>
              <a:chExt cx="1301911" cy="1178013"/>
            </a:xfrm>
          </p:grpSpPr>
          <p:sp>
            <p:nvSpPr>
              <p:cNvPr id="164" name="椭圆 163"/>
              <p:cNvSpPr/>
              <p:nvPr/>
            </p:nvSpPr>
            <p:spPr>
              <a:xfrm>
                <a:off x="3426535" y="2882174"/>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65" name="直接连接符 164"/>
              <p:cNvCxnSpPr>
                <a:stCxn id="167" idx="4"/>
                <a:endCxn id="168" idx="1"/>
              </p:cNvCxnSpPr>
              <p:nvPr/>
            </p:nvCxnSpPr>
            <p:spPr>
              <a:xfrm>
                <a:off x="4268985" y="2787410"/>
                <a:ext cx="160834" cy="791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3745421" y="2613330"/>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2</a:t>
                </a:r>
                <a:endParaRPr lang="zh-CN" altLang="en-US" sz="1333" dirty="0">
                  <a:latin typeface="Book Antiqua" panose="02040602050305030304" pitchFamily="18" charset="0"/>
                  <a:ea typeface="微软雅黑" panose="020B0503020204020204" pitchFamily="34" charset="-122"/>
                </a:endParaRPr>
              </a:p>
            </p:txBody>
          </p:sp>
          <p:sp>
            <p:nvSpPr>
              <p:cNvPr id="167" name="椭圆 166"/>
              <p:cNvSpPr/>
              <p:nvPr/>
            </p:nvSpPr>
            <p:spPr>
              <a:xfrm>
                <a:off x="4229908" y="2709257"/>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68" name="椭圆 167"/>
              <p:cNvSpPr/>
              <p:nvPr/>
            </p:nvSpPr>
            <p:spPr>
              <a:xfrm>
                <a:off x="4418374" y="3567767"/>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69" name="直接连接符 168"/>
              <p:cNvCxnSpPr>
                <a:stCxn id="164" idx="6"/>
                <a:endCxn id="167" idx="3"/>
              </p:cNvCxnSpPr>
              <p:nvPr/>
            </p:nvCxnSpPr>
            <p:spPr>
              <a:xfrm flipV="1">
                <a:off x="3504688" y="2775965"/>
                <a:ext cx="736665" cy="1452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4308061" y="2766122"/>
                <a:ext cx="358944" cy="277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a:stCxn id="168" idx="7"/>
              </p:cNvCxnSpPr>
              <p:nvPr/>
            </p:nvCxnSpPr>
            <p:spPr>
              <a:xfrm flipV="1">
                <a:off x="4485082" y="3043608"/>
                <a:ext cx="181923" cy="535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3365094" y="2664299"/>
                <a:ext cx="21664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B</a:t>
                </a:r>
                <a:endParaRPr lang="zh-CN" altLang="en-US" sz="1333" i="1" dirty="0">
                  <a:latin typeface="Book Antiqua" panose="02040602050305030304" pitchFamily="18" charset="0"/>
                  <a:ea typeface="微软雅黑" panose="020B0503020204020204" pitchFamily="34" charset="-122"/>
                </a:endParaRPr>
              </a:p>
            </p:txBody>
          </p:sp>
          <p:sp>
            <p:nvSpPr>
              <p:cNvPr id="173" name="TextBox 172"/>
              <p:cNvSpPr txBox="1"/>
              <p:nvPr/>
            </p:nvSpPr>
            <p:spPr>
              <a:xfrm>
                <a:off x="4134171" y="2467907"/>
                <a:ext cx="223860"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C</a:t>
                </a:r>
                <a:endParaRPr lang="zh-CN" altLang="en-US" sz="1333" i="1" dirty="0">
                  <a:latin typeface="Book Antiqua" panose="02040602050305030304" pitchFamily="18" charset="0"/>
                  <a:ea typeface="微软雅黑" panose="020B0503020204020204" pitchFamily="34" charset="-122"/>
                </a:endParaRPr>
              </a:p>
            </p:txBody>
          </p:sp>
          <p:sp>
            <p:nvSpPr>
              <p:cNvPr id="174" name="TextBox 173"/>
              <p:cNvSpPr txBox="1"/>
              <p:nvPr/>
            </p:nvSpPr>
            <p:spPr>
              <a:xfrm>
                <a:off x="4368723" y="3018923"/>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3</a:t>
                </a:r>
                <a:endParaRPr lang="zh-CN" altLang="en-US" sz="1333" dirty="0">
                  <a:latin typeface="Book Antiqua" panose="02040602050305030304" pitchFamily="18" charset="0"/>
                  <a:ea typeface="微软雅黑" panose="020B0503020204020204" pitchFamily="34" charset="-122"/>
                </a:endParaRPr>
              </a:p>
            </p:txBody>
          </p:sp>
        </p:grpSp>
      </p:grpSp>
      <p:grpSp>
        <p:nvGrpSpPr>
          <p:cNvPr id="3" name="组合 2"/>
          <p:cNvGrpSpPr/>
          <p:nvPr/>
        </p:nvGrpSpPr>
        <p:grpSpPr>
          <a:xfrm>
            <a:off x="6843843" y="1864407"/>
            <a:ext cx="2001619" cy="2086050"/>
            <a:chOff x="5322063" y="2120140"/>
            <a:chExt cx="1501214" cy="1564538"/>
          </a:xfrm>
        </p:grpSpPr>
        <p:sp>
          <p:nvSpPr>
            <p:cNvPr id="79" name="椭圆 78"/>
            <p:cNvSpPr/>
            <p:nvPr/>
          </p:nvSpPr>
          <p:spPr>
            <a:xfrm>
              <a:off x="5892442" y="2657480"/>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0" name="椭圆 79"/>
            <p:cNvSpPr/>
            <p:nvPr/>
          </p:nvSpPr>
          <p:spPr>
            <a:xfrm>
              <a:off x="6672035" y="2787410"/>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1" name="椭圆 80"/>
            <p:cNvSpPr/>
            <p:nvPr/>
          </p:nvSpPr>
          <p:spPr>
            <a:xfrm>
              <a:off x="6574832" y="2185658"/>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2" name="椭圆 81"/>
            <p:cNvSpPr/>
            <p:nvPr/>
          </p:nvSpPr>
          <p:spPr>
            <a:xfrm>
              <a:off x="6227082" y="3567017"/>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28" name="直接连接符 127"/>
            <p:cNvCxnSpPr>
              <a:endCxn id="79" idx="3"/>
            </p:cNvCxnSpPr>
            <p:nvPr/>
          </p:nvCxnSpPr>
          <p:spPr>
            <a:xfrm flipV="1">
              <a:off x="5486725" y="2724188"/>
              <a:ext cx="417162" cy="291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36" idx="1"/>
              <a:endCxn id="79" idx="5"/>
            </p:cNvCxnSpPr>
            <p:nvPr/>
          </p:nvCxnSpPr>
          <p:spPr>
            <a:xfrm flipH="1" flipV="1">
              <a:off x="5959150" y="2724188"/>
              <a:ext cx="241137" cy="390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6188842" y="3102958"/>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38" name="直接连接符 137"/>
            <p:cNvCxnSpPr>
              <a:stCxn id="82" idx="0"/>
            </p:cNvCxnSpPr>
            <p:nvPr/>
          </p:nvCxnSpPr>
          <p:spPr>
            <a:xfrm flipH="1" flipV="1">
              <a:off x="6231824" y="3176803"/>
              <a:ext cx="34335" cy="390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36" idx="7"/>
              <a:endCxn id="80" idx="3"/>
            </p:cNvCxnSpPr>
            <p:nvPr/>
          </p:nvCxnSpPr>
          <p:spPr>
            <a:xfrm flipV="1">
              <a:off x="6255550" y="2854118"/>
              <a:ext cx="427930" cy="260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80" idx="0"/>
              <a:endCxn id="81" idx="4"/>
            </p:cNvCxnSpPr>
            <p:nvPr/>
          </p:nvCxnSpPr>
          <p:spPr>
            <a:xfrm flipH="1" flipV="1">
              <a:off x="6613909" y="2263811"/>
              <a:ext cx="97203" cy="523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5322063" y="2787410"/>
              <a:ext cx="216646"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E</a:t>
              </a:r>
              <a:endParaRPr lang="zh-CN" altLang="en-US" sz="1333" i="1" dirty="0">
                <a:latin typeface="Book Antiqua" panose="02040602050305030304" pitchFamily="18" charset="0"/>
                <a:ea typeface="微软雅黑" panose="020B0503020204020204" pitchFamily="34" charset="-122"/>
              </a:endParaRPr>
            </a:p>
          </p:txBody>
        </p:sp>
        <p:sp>
          <p:nvSpPr>
            <p:cNvPr id="150" name="TextBox 149"/>
            <p:cNvSpPr txBox="1"/>
            <p:nvPr/>
          </p:nvSpPr>
          <p:spPr>
            <a:xfrm>
              <a:off x="5820330" y="2437859"/>
              <a:ext cx="209433"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F</a:t>
              </a:r>
              <a:endParaRPr lang="zh-CN" altLang="en-US" sz="1333" i="1" dirty="0">
                <a:latin typeface="Book Antiqua" panose="02040602050305030304" pitchFamily="18" charset="0"/>
                <a:ea typeface="微软雅黑" panose="020B0503020204020204" pitchFamily="34" charset="-122"/>
              </a:endParaRPr>
            </a:p>
          </p:txBody>
        </p:sp>
        <p:sp>
          <p:nvSpPr>
            <p:cNvPr id="151" name="TextBox 150"/>
            <p:cNvSpPr txBox="1"/>
            <p:nvPr/>
          </p:nvSpPr>
          <p:spPr>
            <a:xfrm>
              <a:off x="6592204" y="2856737"/>
              <a:ext cx="231073"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G</a:t>
              </a:r>
              <a:endParaRPr lang="zh-CN" altLang="en-US" sz="1333" i="1" dirty="0">
                <a:latin typeface="Book Antiqua" panose="02040602050305030304" pitchFamily="18" charset="0"/>
                <a:ea typeface="微软雅黑" panose="020B0503020204020204" pitchFamily="34" charset="-122"/>
              </a:endParaRPr>
            </a:p>
          </p:txBody>
        </p:sp>
        <p:sp>
          <p:nvSpPr>
            <p:cNvPr id="152" name="TextBox 151"/>
            <p:cNvSpPr txBox="1"/>
            <p:nvPr/>
          </p:nvSpPr>
          <p:spPr>
            <a:xfrm>
              <a:off x="5938366" y="3043608"/>
              <a:ext cx="23828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H</a:t>
              </a:r>
              <a:endParaRPr lang="zh-CN" altLang="en-US" sz="1333" i="1" dirty="0">
                <a:latin typeface="Book Antiqua" panose="02040602050305030304" pitchFamily="18" charset="0"/>
                <a:ea typeface="微软雅黑" panose="020B0503020204020204" pitchFamily="34" charset="-122"/>
              </a:endParaRPr>
            </a:p>
          </p:txBody>
        </p:sp>
        <p:sp>
          <p:nvSpPr>
            <p:cNvPr id="154" name="TextBox 153"/>
            <p:cNvSpPr txBox="1"/>
            <p:nvPr/>
          </p:nvSpPr>
          <p:spPr>
            <a:xfrm>
              <a:off x="6006821" y="3461587"/>
              <a:ext cx="181781"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I</a:t>
              </a:r>
              <a:endParaRPr lang="zh-CN" altLang="en-US" sz="1333" i="1" dirty="0">
                <a:latin typeface="Book Antiqua" panose="02040602050305030304" pitchFamily="18" charset="0"/>
                <a:ea typeface="微软雅黑" panose="020B0503020204020204" pitchFamily="34" charset="-122"/>
              </a:endParaRPr>
            </a:p>
          </p:txBody>
        </p:sp>
        <p:sp>
          <p:nvSpPr>
            <p:cNvPr id="155" name="TextBox 154"/>
            <p:cNvSpPr txBox="1"/>
            <p:nvPr/>
          </p:nvSpPr>
          <p:spPr>
            <a:xfrm>
              <a:off x="6625253" y="2120140"/>
              <a:ext cx="181781" cy="223091"/>
            </a:xfrm>
            <a:prstGeom prst="rect">
              <a:avLst/>
            </a:prstGeom>
            <a:noFill/>
          </p:spPr>
          <p:txBody>
            <a:bodyPr wrap="none" rtlCol="0">
              <a:spAutoFit/>
            </a:bodyPr>
            <a:lstStyle/>
            <a:p>
              <a:r>
                <a:rPr lang="en-US" altLang="zh-CN" sz="1333" i="1">
                  <a:latin typeface="Book Antiqua" panose="02040602050305030304" pitchFamily="18" charset="0"/>
                  <a:ea typeface="微软雅黑" panose="020B0503020204020204" pitchFamily="34" charset="-122"/>
                </a:rPr>
                <a:t>J</a:t>
              </a:r>
              <a:endParaRPr lang="zh-CN" altLang="en-US" sz="1333" i="1" dirty="0">
                <a:latin typeface="Book Antiqua" panose="02040602050305030304" pitchFamily="18" charset="0"/>
                <a:ea typeface="微软雅黑" panose="020B0503020204020204" pitchFamily="34" charset="-122"/>
              </a:endParaRPr>
            </a:p>
          </p:txBody>
        </p:sp>
        <p:sp>
          <p:nvSpPr>
            <p:cNvPr id="157" name="TextBox 156"/>
            <p:cNvSpPr txBox="1"/>
            <p:nvPr/>
          </p:nvSpPr>
          <p:spPr>
            <a:xfrm>
              <a:off x="6150851" y="2782315"/>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5</a:t>
              </a:r>
              <a:endParaRPr lang="zh-CN" altLang="en-US" sz="1333" dirty="0">
                <a:latin typeface="Book Antiqua" panose="02040602050305030304" pitchFamily="18" charset="0"/>
                <a:ea typeface="微软雅黑" panose="020B0503020204020204" pitchFamily="34" charset="-122"/>
              </a:endParaRPr>
            </a:p>
          </p:txBody>
        </p:sp>
        <p:sp>
          <p:nvSpPr>
            <p:cNvPr id="159" name="TextBox 158"/>
            <p:cNvSpPr txBox="1"/>
            <p:nvPr/>
          </p:nvSpPr>
          <p:spPr>
            <a:xfrm>
              <a:off x="6449161" y="2408722"/>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8</a:t>
              </a:r>
              <a:endParaRPr lang="zh-CN" altLang="en-US" sz="1333" dirty="0">
                <a:latin typeface="Book Antiqua" panose="02040602050305030304" pitchFamily="18" charset="0"/>
                <a:ea typeface="微软雅黑" panose="020B0503020204020204" pitchFamily="34" charset="-122"/>
              </a:endParaRPr>
            </a:p>
          </p:txBody>
        </p:sp>
        <p:sp>
          <p:nvSpPr>
            <p:cNvPr id="160" name="TextBox 159"/>
            <p:cNvSpPr txBox="1"/>
            <p:nvPr/>
          </p:nvSpPr>
          <p:spPr>
            <a:xfrm>
              <a:off x="6004904" y="3265144"/>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7</a:t>
              </a:r>
              <a:endParaRPr lang="zh-CN" altLang="en-US" sz="1333" dirty="0">
                <a:latin typeface="Book Antiqua" panose="02040602050305030304" pitchFamily="18" charset="0"/>
                <a:ea typeface="微软雅黑" panose="020B0503020204020204" pitchFamily="34" charset="-122"/>
              </a:endParaRPr>
            </a:p>
          </p:txBody>
        </p:sp>
        <p:sp>
          <p:nvSpPr>
            <p:cNvPr id="161" name="TextBox 160"/>
            <p:cNvSpPr txBox="1"/>
            <p:nvPr/>
          </p:nvSpPr>
          <p:spPr>
            <a:xfrm>
              <a:off x="5552357" y="2625222"/>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4</a:t>
              </a:r>
              <a:endParaRPr lang="zh-CN" altLang="en-US" sz="1333" dirty="0">
                <a:latin typeface="Book Antiqua" panose="02040602050305030304" pitchFamily="18" charset="0"/>
                <a:ea typeface="微软雅黑" panose="020B0503020204020204" pitchFamily="34" charset="-122"/>
              </a:endParaRPr>
            </a:p>
          </p:txBody>
        </p:sp>
        <p:cxnSp>
          <p:nvCxnSpPr>
            <p:cNvPr id="163" name="直接连接符 162"/>
            <p:cNvCxnSpPr>
              <a:stCxn id="80" idx="1"/>
              <a:endCxn id="79" idx="6"/>
            </p:cNvCxnSpPr>
            <p:nvPr/>
          </p:nvCxnSpPr>
          <p:spPr>
            <a:xfrm flipH="1" flipV="1">
              <a:off x="5970595" y="2696557"/>
              <a:ext cx="712885" cy="102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椭圆 187"/>
            <p:cNvSpPr/>
            <p:nvPr/>
          </p:nvSpPr>
          <p:spPr>
            <a:xfrm>
              <a:off x="5421807" y="3002416"/>
              <a:ext cx="78153" cy="7815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sp>
        <p:nvSpPr>
          <p:cNvPr id="84" name="标题 1"/>
          <p:cNvSpPr txBox="1">
            <a:spLocks/>
          </p:cNvSpPr>
          <p:nvPr/>
        </p:nvSpPr>
        <p:spPr>
          <a:xfrm>
            <a:off x="126505" y="165482"/>
            <a:ext cx="7176789"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Book Antiqua" panose="02040602050305030304" pitchFamily="18" charset="0"/>
                <a:ea typeface="微软雅黑" panose="020B0503020204020204" pitchFamily="34" charset="-122"/>
              </a:rPr>
              <a:t>机构的组成</a:t>
            </a:r>
            <a:r>
              <a:rPr lang="zh-CN" altLang="en-US" b="1" dirty="0" smtClean="0">
                <a:latin typeface="Book Antiqua" panose="02040602050305030304" pitchFamily="18" charset="0"/>
                <a:ea typeface="微软雅黑" panose="020B0503020204020204" pitchFamily="34" charset="-122"/>
              </a:rPr>
              <a:t>原理与结构分析</a:t>
            </a:r>
            <a:endParaRPr lang="zh-CN" altLang="en-US" b="1" dirty="0">
              <a:latin typeface="Book Antiqua" panose="02040602050305030304" pitchFamily="18" charset="0"/>
              <a:ea typeface="微软雅黑" panose="020B0503020204020204" pitchFamily="34" charset="-122"/>
            </a:endParaRPr>
          </a:p>
        </p:txBody>
      </p:sp>
      <p:sp>
        <p:nvSpPr>
          <p:cNvPr id="85" name="矩形 84"/>
          <p:cNvSpPr/>
          <p:nvPr/>
        </p:nvSpPr>
        <p:spPr>
          <a:xfrm>
            <a:off x="2576385" y="932705"/>
            <a:ext cx="9519138" cy="861774"/>
          </a:xfrm>
          <a:prstGeom prst="rect">
            <a:avLst/>
          </a:prstGeom>
        </p:spPr>
        <p:txBody>
          <a:bodyPr wrap="square">
            <a:spAutoFit/>
          </a:bodyPr>
          <a:lstStyle/>
          <a:p>
            <a:pPr>
              <a:spcBef>
                <a:spcPct val="50000"/>
              </a:spcBef>
              <a:buClrTx/>
              <a:buFontTx/>
              <a:buNone/>
            </a:pPr>
            <a:r>
              <a:rPr lang="zh-CN" altLang="en-US" sz="2000" b="1" dirty="0" smtClean="0">
                <a:latin typeface="Book Antiqua" panose="02040602050305030304" pitchFamily="18" charset="0"/>
                <a:ea typeface="微软雅黑" panose="020B0503020204020204" pitchFamily="34" charset="-122"/>
              </a:rPr>
              <a:t>机构可以</a:t>
            </a:r>
            <a:r>
              <a:rPr lang="zh-CN" altLang="en-US" sz="2000" b="1" dirty="0">
                <a:latin typeface="Book Antiqua" panose="02040602050305030304" pitchFamily="18" charset="0"/>
                <a:ea typeface="微软雅黑" panose="020B0503020204020204" pitchFamily="34" charset="-122"/>
              </a:rPr>
              <a:t>看作是若干个自由度为零的</a:t>
            </a:r>
            <a:r>
              <a:rPr lang="zh-CN" altLang="en-US" sz="2000" b="1" dirty="0">
                <a:solidFill>
                  <a:srgbClr val="C00000"/>
                </a:solidFill>
                <a:latin typeface="Book Antiqua" panose="02040602050305030304" pitchFamily="18" charset="0"/>
                <a:ea typeface="微软雅黑" panose="020B0503020204020204" pitchFamily="34" charset="-122"/>
              </a:rPr>
              <a:t>基本杆组</a:t>
            </a:r>
            <a:r>
              <a:rPr lang="zh-CN" altLang="en-US" sz="2000" b="1" dirty="0">
                <a:latin typeface="Book Antiqua" panose="02040602050305030304" pitchFamily="18" charset="0"/>
                <a:ea typeface="微软雅黑" panose="020B0503020204020204" pitchFamily="34" charset="-122"/>
              </a:rPr>
              <a:t>依次联接到</a:t>
            </a:r>
            <a:r>
              <a:rPr lang="zh-CN" altLang="en-US" sz="2000" b="1" dirty="0">
                <a:solidFill>
                  <a:srgbClr val="C00000"/>
                </a:solidFill>
                <a:latin typeface="Book Antiqua" panose="02040602050305030304" pitchFamily="18" charset="0"/>
                <a:ea typeface="微软雅黑" panose="020B0503020204020204" pitchFamily="34" charset="-122"/>
              </a:rPr>
              <a:t>原动件</a:t>
            </a:r>
            <a:r>
              <a:rPr lang="zh-CN" altLang="en-US" sz="2000" b="1" dirty="0">
                <a:latin typeface="Book Antiqua" panose="02040602050305030304" pitchFamily="18" charset="0"/>
                <a:ea typeface="微软雅黑" panose="020B0503020204020204" pitchFamily="34" charset="-122"/>
              </a:rPr>
              <a:t>和</a:t>
            </a:r>
            <a:r>
              <a:rPr lang="zh-CN" altLang="en-US" sz="2000" b="1" dirty="0">
                <a:solidFill>
                  <a:srgbClr val="C00000"/>
                </a:solidFill>
                <a:latin typeface="Book Antiqua" panose="02040602050305030304" pitchFamily="18" charset="0"/>
                <a:ea typeface="微软雅黑" panose="020B0503020204020204" pitchFamily="34" charset="-122"/>
              </a:rPr>
              <a:t>机架</a:t>
            </a:r>
            <a:r>
              <a:rPr lang="zh-CN" altLang="en-US" sz="2000" b="1" dirty="0">
                <a:latin typeface="Book Antiqua" panose="02040602050305030304" pitchFamily="18" charset="0"/>
                <a:ea typeface="微软雅黑" panose="020B0503020204020204" pitchFamily="34" charset="-122"/>
              </a:rPr>
              <a:t>上而构成</a:t>
            </a:r>
            <a:r>
              <a:rPr lang="zh-CN" altLang="en-US" sz="2000" b="1" dirty="0" smtClean="0">
                <a:latin typeface="Book Antiqua" panose="02040602050305030304" pitchFamily="18" charset="0"/>
                <a:ea typeface="微软雅黑" panose="020B0503020204020204" pitchFamily="34" charset="-122"/>
              </a:rPr>
              <a:t>的；</a:t>
            </a:r>
            <a:endParaRPr lang="en-US" altLang="zh-CN" sz="2000" b="1" dirty="0" smtClean="0">
              <a:latin typeface="Book Antiqua" panose="02040602050305030304" pitchFamily="18" charset="0"/>
              <a:ea typeface="微软雅黑" panose="020B0503020204020204" pitchFamily="34" charset="-122"/>
            </a:endParaRPr>
          </a:p>
          <a:p>
            <a:pPr>
              <a:spcBef>
                <a:spcPct val="50000"/>
              </a:spcBef>
              <a:buClrTx/>
              <a:buFontTx/>
              <a:buNone/>
            </a:pPr>
            <a:r>
              <a:rPr lang="zh-CN" altLang="en-US" sz="2000" b="1" dirty="0" smtClean="0">
                <a:latin typeface="Book Antiqua" panose="02040602050305030304" pitchFamily="18" charset="0"/>
                <a:ea typeface="微软雅黑" panose="020B0503020204020204" pitchFamily="34" charset="-122"/>
              </a:rPr>
              <a:t>机构</a:t>
            </a:r>
            <a:r>
              <a:rPr lang="zh-CN" altLang="en-US" sz="2000" b="1" dirty="0">
                <a:latin typeface="Book Antiqua" panose="02040602050305030304" pitchFamily="18" charset="0"/>
                <a:ea typeface="微软雅黑" panose="020B0503020204020204" pitchFamily="34" charset="-122"/>
              </a:rPr>
              <a:t>的自由度等于原动件的数目。</a:t>
            </a:r>
          </a:p>
        </p:txBody>
      </p:sp>
      <p:sp>
        <p:nvSpPr>
          <p:cNvPr id="86" name="矩形 85"/>
          <p:cNvSpPr/>
          <p:nvPr/>
        </p:nvSpPr>
        <p:spPr>
          <a:xfrm>
            <a:off x="126505" y="1120808"/>
            <a:ext cx="2646878" cy="461665"/>
          </a:xfrm>
          <a:prstGeom prst="rect">
            <a:avLst/>
          </a:prstGeom>
        </p:spPr>
        <p:txBody>
          <a:bodyPr wrap="none">
            <a:spAutoFit/>
          </a:bodyPr>
          <a:lstStyle/>
          <a:p>
            <a:pPr>
              <a:spcBef>
                <a:spcPct val="50000"/>
              </a:spcBef>
              <a:buClrTx/>
              <a:buFontTx/>
              <a:buNone/>
            </a:pPr>
            <a:r>
              <a:rPr lang="zh-CN" altLang="en-US" sz="2400" b="1" dirty="0">
                <a:solidFill>
                  <a:srgbClr val="C00000"/>
                </a:solidFill>
                <a:latin typeface="Book Antiqua" panose="02040602050305030304" pitchFamily="18" charset="0"/>
                <a:ea typeface="微软雅黑" panose="020B0503020204020204" pitchFamily="34" charset="-122"/>
              </a:rPr>
              <a:t>机构的组成原理：</a:t>
            </a:r>
          </a:p>
        </p:txBody>
      </p:sp>
      <p:sp>
        <p:nvSpPr>
          <p:cNvPr id="87" name="Rectangle 3"/>
          <p:cNvSpPr>
            <a:spLocks noChangeArrowheads="1"/>
          </p:cNvSpPr>
          <p:nvPr/>
        </p:nvSpPr>
        <p:spPr bwMode="auto">
          <a:xfrm>
            <a:off x="482410" y="4826660"/>
            <a:ext cx="1128977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spcBef>
                <a:spcPct val="50000"/>
              </a:spcBef>
              <a:spcAft>
                <a:spcPct val="0"/>
              </a:spcAft>
              <a:buFontTx/>
              <a:buBlip>
                <a:blip r:embed="rId2"/>
              </a:buBlip>
            </a:pPr>
            <a:r>
              <a:rPr lang="zh-CN" altLang="en-US" sz="2400" b="1" dirty="0">
                <a:solidFill>
                  <a:srgbClr val="009900"/>
                </a:solidFill>
                <a:latin typeface="华文楷体" panose="02010600040101010101" pitchFamily="2" charset="-122"/>
                <a:ea typeface="华文楷体" panose="02010600040101010101" pitchFamily="2" charset="-122"/>
              </a:rPr>
              <a:t>  在机架和原动件上每增加一个基本杆组，并不改变</a:t>
            </a:r>
            <a:r>
              <a:rPr lang="zh-CN" altLang="en-US" sz="2400" b="1" dirty="0" smtClean="0">
                <a:solidFill>
                  <a:srgbClr val="009900"/>
                </a:solidFill>
                <a:latin typeface="华文楷体" panose="02010600040101010101" pitchFamily="2" charset="-122"/>
                <a:ea typeface="华文楷体" panose="02010600040101010101" pitchFamily="2" charset="-122"/>
              </a:rPr>
              <a:t>原来的</a:t>
            </a:r>
            <a:r>
              <a:rPr lang="zh-CN" altLang="en-US" sz="2400" b="1" dirty="0">
                <a:solidFill>
                  <a:srgbClr val="009900"/>
                </a:solidFill>
                <a:latin typeface="华文楷体" panose="02010600040101010101" pitchFamily="2" charset="-122"/>
                <a:ea typeface="华文楷体" panose="02010600040101010101" pitchFamily="2" charset="-122"/>
              </a:rPr>
              <a:t>自由度，每次增加都可以获得一个新机构；    </a:t>
            </a:r>
          </a:p>
        </p:txBody>
      </p:sp>
      <p:sp>
        <p:nvSpPr>
          <p:cNvPr id="88" name="Rectangle 4"/>
          <p:cNvSpPr>
            <a:spLocks noChangeArrowheads="1"/>
          </p:cNvSpPr>
          <p:nvPr/>
        </p:nvSpPr>
        <p:spPr bwMode="auto">
          <a:xfrm>
            <a:off x="502364" y="5803291"/>
            <a:ext cx="11593159"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90000"/>
              </a:lnSpc>
              <a:spcBef>
                <a:spcPct val="50000"/>
              </a:spcBef>
              <a:spcAft>
                <a:spcPct val="0"/>
              </a:spcAft>
              <a:buFontTx/>
              <a:buBlip>
                <a:blip r:embed="rId2"/>
              </a:buBlip>
            </a:pPr>
            <a:r>
              <a:rPr lang="zh-CN" altLang="en-US" sz="2400" b="1" dirty="0">
                <a:solidFill>
                  <a:srgbClr val="009900"/>
                </a:solidFill>
                <a:latin typeface="华文楷体" panose="02010600040101010101" pitchFamily="2" charset="-122"/>
                <a:ea typeface="华文楷体" panose="02010600040101010101" pitchFamily="2" charset="-122"/>
              </a:rPr>
              <a:t>  设计新机构时，在满足相同工作要求的前提下，机构</a:t>
            </a:r>
            <a:r>
              <a:rPr lang="zh-CN" altLang="en-US" sz="2400" b="1" dirty="0" smtClean="0">
                <a:solidFill>
                  <a:srgbClr val="009900"/>
                </a:solidFill>
                <a:latin typeface="华文楷体" panose="02010600040101010101" pitchFamily="2" charset="-122"/>
                <a:ea typeface="华文楷体" panose="02010600040101010101" pitchFamily="2" charset="-122"/>
              </a:rPr>
              <a:t>的结构</a:t>
            </a:r>
            <a:r>
              <a:rPr lang="zh-CN" altLang="en-US" sz="2400" b="1" dirty="0">
                <a:solidFill>
                  <a:srgbClr val="009900"/>
                </a:solidFill>
                <a:latin typeface="华文楷体" panose="02010600040101010101" pitchFamily="2" charset="-122"/>
                <a:ea typeface="华文楷体" panose="02010600040101010101" pitchFamily="2" charset="-122"/>
              </a:rPr>
              <a:t>越简单越好，杆组级别越低越好，运动副数目</a:t>
            </a:r>
            <a:r>
              <a:rPr lang="zh-CN" altLang="en-US" sz="2400" b="1" dirty="0" smtClean="0">
                <a:solidFill>
                  <a:srgbClr val="009900"/>
                </a:solidFill>
                <a:latin typeface="华文楷体" panose="02010600040101010101" pitchFamily="2" charset="-122"/>
                <a:ea typeface="华文楷体" panose="02010600040101010101" pitchFamily="2" charset="-122"/>
              </a:rPr>
              <a:t>越少越好</a:t>
            </a:r>
            <a:r>
              <a:rPr lang="zh-CN" altLang="en-US" sz="2400" b="1" dirty="0">
                <a:solidFill>
                  <a:srgbClr val="009900"/>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78046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accel="50000" decel="50000" fill="hold" nodeType="withEffect">
                                  <p:stCondLst>
                                    <p:cond delay="0"/>
                                  </p:stCondLst>
                                  <p:childTnLst>
                                    <p:animMotion origin="layout" path="M -1.66667E-6 -1.48148E-6 L -0.05833 -1.48148E-6 " pathEditMode="relative" rAng="0" ptsTypes="AA">
                                      <p:cBhvr>
                                        <p:cTn id="9" dur="2000" fill="hold"/>
                                        <p:tgtEl>
                                          <p:spTgt spid="10"/>
                                        </p:tgtEl>
                                        <p:attrNameLst>
                                          <p:attrName>ppt_x</p:attrName>
                                          <p:attrName>ppt_y</p:attrName>
                                        </p:attrNameLst>
                                      </p:cBhvr>
                                      <p:rCtr x="-2917" y="0"/>
                                    </p:animMotion>
                                  </p:childTnLst>
                                </p:cTn>
                              </p:par>
                              <p:par>
                                <p:cTn id="10" presetID="10" presetClass="entr" presetSubtype="0" fill="hold" nodeType="withEffect">
                                  <p:stCondLst>
                                    <p:cond delay="15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35" presetClass="path" presetSubtype="0" accel="50000" decel="50000" fill="hold" nodeType="withEffect">
                                  <p:stCondLst>
                                    <p:cond delay="0"/>
                                  </p:stCondLst>
                                  <p:childTnLst>
                                    <p:animMotion origin="layout" path="M 6.25E-7 -2.59259E-6 L -0.14323 -2.59259E-6 " pathEditMode="relative" rAng="0" ptsTypes="AA">
                                      <p:cBhvr>
                                        <p:cTn id="19" dur="2000" fill="hold"/>
                                        <p:tgtEl>
                                          <p:spTgt spid="3"/>
                                        </p:tgtEl>
                                        <p:attrNameLst>
                                          <p:attrName>ppt_x</p:attrName>
                                          <p:attrName>ppt_y</p:attrName>
                                        </p:attrNameLst>
                                      </p:cBhvr>
                                      <p:rCtr x="-7161" y="0"/>
                                    </p:animMotion>
                                  </p:childTnLst>
                                </p:cTn>
                              </p:par>
                              <p:par>
                                <p:cTn id="20" presetID="10" presetClass="entr" presetSubtype="0" fill="hold" nodeType="withEffect">
                                  <p:stCondLst>
                                    <p:cond delay="150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1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500"/>
                                        <p:tgtEl>
                                          <p:spTgt spid="1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fade">
                                      <p:cBhvr>
                                        <p:cTn id="35" dur="500"/>
                                        <p:tgtEl>
                                          <p:spTgt spid="8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88"/>
                                        </p:tgtEl>
                                        <p:attrNameLst>
                                          <p:attrName>style.visibility</p:attrName>
                                        </p:attrNameLst>
                                      </p:cBhvr>
                                      <p:to>
                                        <p:strVal val="visible"/>
                                      </p:to>
                                    </p:set>
                                    <p:anim calcmode="lin" valueType="num">
                                      <p:cBhvr additive="base">
                                        <p:cTn id="40" dur="500" fill="hold"/>
                                        <p:tgtEl>
                                          <p:spTgt spid="88"/>
                                        </p:tgtEl>
                                        <p:attrNameLst>
                                          <p:attrName>ppt_x</p:attrName>
                                        </p:attrNameLst>
                                      </p:cBhvr>
                                      <p:tavLst>
                                        <p:tav tm="0">
                                          <p:val>
                                            <p:strVal val="#ppt_x"/>
                                          </p:val>
                                        </p:tav>
                                        <p:tav tm="100000">
                                          <p:val>
                                            <p:strVal val="#ppt_x"/>
                                          </p:val>
                                        </p:tav>
                                      </p:tavLst>
                                    </p:anim>
                                    <p:anim calcmode="lin" valueType="num">
                                      <p:cBhvr additive="base">
                                        <p:cTn id="41"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5764985" y="3447856"/>
            <a:ext cx="384043" cy="552648"/>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18" name="椭圆 17"/>
          <p:cNvSpPr/>
          <p:nvPr/>
        </p:nvSpPr>
        <p:spPr>
          <a:xfrm>
            <a:off x="5157703" y="3427927"/>
            <a:ext cx="384043" cy="552648"/>
          </a:xfrm>
          <a:prstGeom prst="ellipse">
            <a:avLst/>
          </a:prstGeom>
          <a:solidFill>
            <a:srgbClr val="92D05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28681" name="TextBox 4"/>
          <p:cNvSpPr txBox="1">
            <a:spLocks noChangeArrowheads="1"/>
          </p:cNvSpPr>
          <p:nvPr/>
        </p:nvSpPr>
        <p:spPr bwMode="auto">
          <a:xfrm>
            <a:off x="1879177" y="1258196"/>
            <a:ext cx="3954929"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Book Antiqua" panose="02040602050305030304" pitchFamily="18" charset="0"/>
                <a:ea typeface="微软雅黑" panose="020B0503020204020204" pitchFamily="34" charset="-122"/>
                <a:cs typeface="仿宋"/>
              </a:rPr>
              <a:t>滑块</a:t>
            </a:r>
            <a:r>
              <a:rPr lang="zh-CN" altLang="en-US" sz="2400" b="1" dirty="0">
                <a:solidFill>
                  <a:srgbClr val="FF0000"/>
                </a:solidFill>
                <a:latin typeface="Book Antiqua" panose="02040602050305030304" pitchFamily="18" charset="0"/>
                <a:ea typeface="微软雅黑" panose="020B0503020204020204" pitchFamily="34" charset="-122"/>
                <a:cs typeface="仿宋"/>
              </a:rPr>
              <a:t>等速</a:t>
            </a:r>
            <a:r>
              <a:rPr lang="zh-CN" altLang="en-US" sz="2400" b="1" dirty="0">
                <a:solidFill>
                  <a:srgbClr val="FF0000"/>
                </a:solidFill>
                <a:latin typeface="Book Antiqua" panose="02040602050305030304" pitchFamily="18" charset="0"/>
                <a:ea typeface="微软雅黑" panose="020B0503020204020204" pitchFamily="34" charset="-122"/>
                <a:cs typeface="仿宋"/>
              </a:rPr>
              <a:t>上升（正行程）</a:t>
            </a:r>
            <a:endParaRPr lang="zh-CN" altLang="en-US" sz="2400" b="1" dirty="0">
              <a:solidFill>
                <a:srgbClr val="FF0000"/>
              </a:solidFill>
              <a:latin typeface="Book Antiqua" panose="02040602050305030304" pitchFamily="18" charset="0"/>
              <a:ea typeface="微软雅黑" panose="020B0503020204020204" pitchFamily="34" charset="-122"/>
              <a:cs typeface="仿宋"/>
            </a:endParaRPr>
          </a:p>
        </p:txBody>
      </p:sp>
      <p:sp>
        <p:nvSpPr>
          <p:cNvPr id="7" name="TextBox 6"/>
          <p:cNvSpPr txBox="1">
            <a:spLocks noChangeArrowheads="1"/>
          </p:cNvSpPr>
          <p:nvPr/>
        </p:nvSpPr>
        <p:spPr bwMode="auto">
          <a:xfrm>
            <a:off x="1746222" y="4733143"/>
            <a:ext cx="2792752"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水平推力（驱动力）</a:t>
            </a:r>
            <a:r>
              <a:rPr lang="en-US" altLang="zh-CN" sz="1867" b="1" i="1" dirty="0">
                <a:latin typeface="Book Antiqua" panose="02040602050305030304" pitchFamily="18" charset="0"/>
                <a:ea typeface="微软雅黑" panose="020B0503020204020204" pitchFamily="34" charset="-122"/>
                <a:cs typeface="Times New Roman" pitchFamily="18" charset="0"/>
              </a:rPr>
              <a:t>P </a:t>
            </a:r>
            <a:r>
              <a:rPr lang="zh-CN" altLang="en-US" sz="1867" b="1" dirty="0">
                <a:latin typeface="Book Antiqua" panose="02040602050305030304" pitchFamily="18" charset="0"/>
                <a:ea typeface="微软雅黑" panose="020B0503020204020204" pitchFamily="34" charset="-122"/>
                <a:cs typeface="仿宋"/>
              </a:rPr>
              <a:t>为</a:t>
            </a:r>
            <a:endParaRPr lang="zh-CN" altLang="en-US" sz="1867" b="1" dirty="0">
              <a:latin typeface="Book Antiqua" panose="02040602050305030304" pitchFamily="18" charset="0"/>
              <a:ea typeface="微软雅黑" panose="020B0503020204020204" pitchFamily="34" charset="-122"/>
              <a:cs typeface="仿宋"/>
            </a:endParaRPr>
          </a:p>
        </p:txBody>
      </p:sp>
      <p:sp>
        <p:nvSpPr>
          <p:cNvPr id="9" name="TextBox 8"/>
          <p:cNvSpPr txBox="1">
            <a:spLocks noChangeArrowheads="1"/>
          </p:cNvSpPr>
          <p:nvPr/>
        </p:nvSpPr>
        <p:spPr bwMode="auto">
          <a:xfrm>
            <a:off x="1743123" y="5334013"/>
            <a:ext cx="2574744"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理想</a:t>
            </a:r>
            <a:r>
              <a:rPr lang="zh-CN" altLang="en-US" sz="1867" b="1" dirty="0">
                <a:latin typeface="Book Antiqua" panose="02040602050305030304" pitchFamily="18" charset="0"/>
                <a:ea typeface="微软雅黑" panose="020B0503020204020204" pitchFamily="34" charset="-122"/>
                <a:cs typeface="仿宋"/>
              </a:rPr>
              <a:t>驱动力</a:t>
            </a:r>
            <a:r>
              <a:rPr lang="en-US" altLang="zh-CN" sz="1867" b="1" i="1" dirty="0">
                <a:latin typeface="Book Antiqua" panose="02040602050305030304" pitchFamily="18" charset="0"/>
                <a:ea typeface="微软雅黑" panose="020B0503020204020204" pitchFamily="34" charset="-122"/>
                <a:cs typeface="Times New Roman" pitchFamily="18" charset="0"/>
              </a:rPr>
              <a:t>P</a:t>
            </a:r>
            <a:r>
              <a:rPr lang="en-US" altLang="zh-CN" sz="1867" b="1" baseline="-25000" dirty="0">
                <a:latin typeface="Book Antiqua" panose="02040602050305030304" pitchFamily="18" charset="0"/>
                <a:ea typeface="微软雅黑" panose="020B0503020204020204" pitchFamily="34" charset="-122"/>
                <a:cs typeface="Times New Roman" pitchFamily="18" charset="0"/>
              </a:rPr>
              <a:t>0</a:t>
            </a:r>
            <a:r>
              <a:rPr lang="zh-CN" altLang="en-US" sz="1867" b="1" dirty="0">
                <a:latin typeface="Book Antiqua" panose="02040602050305030304" pitchFamily="18" charset="0"/>
                <a:ea typeface="微软雅黑" panose="020B0503020204020204" pitchFamily="34" charset="-122"/>
                <a:cs typeface="仿宋"/>
              </a:rPr>
              <a:t>的</a:t>
            </a:r>
            <a:r>
              <a:rPr lang="zh-CN" altLang="en-US" sz="1867" b="1" dirty="0">
                <a:latin typeface="Book Antiqua" panose="02040602050305030304" pitchFamily="18" charset="0"/>
                <a:ea typeface="微软雅黑" panose="020B0503020204020204" pitchFamily="34" charset="-122"/>
                <a:cs typeface="仿宋"/>
              </a:rPr>
              <a:t>大小</a:t>
            </a:r>
            <a:r>
              <a:rPr lang="zh-CN" altLang="en-US" sz="1867" b="1" dirty="0">
                <a:latin typeface="Book Antiqua" panose="02040602050305030304" pitchFamily="18" charset="0"/>
                <a:ea typeface="微软雅黑" panose="020B0503020204020204" pitchFamily="34" charset="-122"/>
                <a:cs typeface="仿宋"/>
              </a:rPr>
              <a:t>为</a:t>
            </a:r>
            <a:endParaRPr lang="zh-CN" altLang="en-US" sz="1867" b="1" dirty="0">
              <a:latin typeface="Book Antiqua" panose="02040602050305030304" pitchFamily="18" charset="0"/>
              <a:ea typeface="微软雅黑" panose="020B0503020204020204" pitchFamily="34" charset="-122"/>
              <a:cs typeface="仿宋"/>
            </a:endParaRPr>
          </a:p>
        </p:txBody>
      </p:sp>
      <p:sp>
        <p:nvSpPr>
          <p:cNvPr id="11" name="标题 1"/>
          <p:cNvSpPr txBox="1">
            <a:spLocks/>
          </p:cNvSpPr>
          <p:nvPr/>
        </p:nvSpPr>
        <p:spPr>
          <a:xfrm>
            <a:off x="108866" y="713594"/>
            <a:ext cx="5969013"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斜面机构的</a:t>
            </a:r>
            <a:r>
              <a:rPr lang="zh-CN" altLang="en-US" sz="2800" b="1" dirty="0">
                <a:solidFill>
                  <a:srgbClr val="002060"/>
                </a:solidFill>
                <a:latin typeface="微软雅黑" panose="020B0503020204020204" pitchFamily="34" charset="-122"/>
                <a:ea typeface="微软雅黑" panose="020B0503020204020204" pitchFamily="34" charset="-122"/>
                <a:cs typeface="+mn-cs"/>
              </a:rPr>
              <a:t>效率与自锁</a:t>
            </a:r>
          </a:p>
        </p:txBody>
      </p:sp>
      <p:sp>
        <p:nvSpPr>
          <p:cNvPr id="12" name="矩形 11"/>
          <p:cNvSpPr/>
          <p:nvPr/>
        </p:nvSpPr>
        <p:spPr>
          <a:xfrm>
            <a:off x="4598369" y="3514844"/>
            <a:ext cx="1604927"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itchFamily="18" charset="0"/>
              </a:rPr>
              <a:t>R =  N  +  F</a:t>
            </a:r>
            <a:r>
              <a:rPr lang="en-US" altLang="zh-CN" sz="2133" b="1" i="1" baseline="-25000" dirty="0">
                <a:latin typeface="Book Antiqua" panose="02040602050305030304" pitchFamily="18" charset="0"/>
                <a:ea typeface="微软雅黑" panose="020B0503020204020204" pitchFamily="34" charset="-122"/>
                <a:cs typeface="Times New Roman" pitchFamily="18" charset="0"/>
              </a:rPr>
              <a:t> </a:t>
            </a:r>
            <a:endParaRPr lang="zh-CN" altLang="en-US" sz="2133" b="1" dirty="0">
              <a:latin typeface="Book Antiqua" panose="02040602050305030304" pitchFamily="18" charset="0"/>
              <a:ea typeface="微软雅黑" panose="020B0503020204020204" pitchFamily="34" charset="-122"/>
            </a:endParaRPr>
          </a:p>
        </p:txBody>
      </p:sp>
      <p:sp>
        <p:nvSpPr>
          <p:cNvPr id="13" name="TextBox 4"/>
          <p:cNvSpPr txBox="1">
            <a:spLocks noChangeArrowheads="1"/>
          </p:cNvSpPr>
          <p:nvPr/>
        </p:nvSpPr>
        <p:spPr bwMode="auto">
          <a:xfrm>
            <a:off x="1714469" y="2903815"/>
            <a:ext cx="1378904"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滑块的受力</a:t>
            </a:r>
            <a:endParaRPr lang="zh-CN" altLang="en-US" sz="1867" b="1" dirty="0">
              <a:latin typeface="Book Antiqua" panose="02040602050305030304" pitchFamily="18" charset="0"/>
              <a:ea typeface="微软雅黑" panose="020B0503020204020204" pitchFamily="34" charset="-122"/>
              <a:cs typeface="仿宋"/>
            </a:endParaRPr>
          </a:p>
        </p:txBody>
      </p:sp>
      <p:sp>
        <p:nvSpPr>
          <p:cNvPr id="14" name="TextBox 4"/>
          <p:cNvSpPr txBox="1">
            <a:spLocks noChangeArrowheads="1"/>
          </p:cNvSpPr>
          <p:nvPr/>
        </p:nvSpPr>
        <p:spPr bwMode="auto">
          <a:xfrm>
            <a:off x="3347961" y="3519375"/>
            <a:ext cx="1074333"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全反力</a:t>
            </a:r>
            <a:r>
              <a:rPr lang="en-US" altLang="zh-CN" sz="1867" b="1" i="1" dirty="0">
                <a:latin typeface="Book Antiqua" panose="02040602050305030304" pitchFamily="18" charset="0"/>
                <a:ea typeface="微软雅黑" panose="020B0503020204020204" pitchFamily="34" charset="-122"/>
                <a:cs typeface="Times New Roman" pitchFamily="18" charset="0"/>
              </a:rPr>
              <a:t>R</a:t>
            </a:r>
            <a:endParaRPr lang="zh-CN" altLang="en-US" sz="1867" b="1" i="1" dirty="0">
              <a:latin typeface="Book Antiqua" panose="02040602050305030304" pitchFamily="18" charset="0"/>
              <a:ea typeface="微软雅黑" panose="020B0503020204020204" pitchFamily="34" charset="-122"/>
              <a:cs typeface="Times New Roman" pitchFamily="18" charset="0"/>
            </a:endParaRPr>
          </a:p>
        </p:txBody>
      </p:sp>
      <p:sp>
        <p:nvSpPr>
          <p:cNvPr id="15" name="TextBox 4"/>
          <p:cNvSpPr txBox="1">
            <a:spLocks noChangeArrowheads="1"/>
          </p:cNvSpPr>
          <p:nvPr/>
        </p:nvSpPr>
        <p:spPr bwMode="auto">
          <a:xfrm>
            <a:off x="3326156" y="2918492"/>
            <a:ext cx="1338828"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铅垂载荷</a:t>
            </a:r>
            <a:r>
              <a:rPr lang="en-US" altLang="zh-CN" sz="1867" b="1" i="1" dirty="0">
                <a:latin typeface="Book Antiqua" panose="02040602050305030304" pitchFamily="18" charset="0"/>
                <a:ea typeface="微软雅黑" panose="020B0503020204020204" pitchFamily="34" charset="-122"/>
                <a:cs typeface="Times New Roman" pitchFamily="18" charset="0"/>
              </a:rPr>
              <a:t>Q</a:t>
            </a:r>
            <a:endParaRPr lang="zh-CN" altLang="en-US" sz="1867" b="1" i="1" dirty="0">
              <a:latin typeface="Book Antiqua" panose="02040602050305030304" pitchFamily="18" charset="0"/>
              <a:ea typeface="微软雅黑" panose="020B0503020204020204" pitchFamily="34" charset="-122"/>
              <a:cs typeface="Times New Roman" pitchFamily="18" charset="0"/>
            </a:endParaRPr>
          </a:p>
        </p:txBody>
      </p:sp>
      <p:sp>
        <p:nvSpPr>
          <p:cNvPr id="16" name="TextBox 4"/>
          <p:cNvSpPr txBox="1">
            <a:spLocks noChangeArrowheads="1"/>
          </p:cNvSpPr>
          <p:nvPr/>
        </p:nvSpPr>
        <p:spPr bwMode="auto">
          <a:xfrm>
            <a:off x="3348420" y="2310495"/>
            <a:ext cx="1300356"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水平推力</a:t>
            </a:r>
            <a:r>
              <a:rPr lang="en-US" altLang="zh-CN" sz="1867" b="1" i="1" dirty="0">
                <a:latin typeface="Book Antiqua" panose="02040602050305030304" pitchFamily="18" charset="0"/>
                <a:ea typeface="微软雅黑" panose="020B0503020204020204" pitchFamily="34" charset="-122"/>
                <a:cs typeface="Times New Roman" pitchFamily="18" charset="0"/>
              </a:rPr>
              <a:t>P</a:t>
            </a:r>
            <a:endParaRPr lang="zh-CN" altLang="en-US" sz="1867" b="1" i="1" dirty="0">
              <a:latin typeface="Book Antiqua" panose="02040602050305030304" pitchFamily="18" charset="0"/>
              <a:ea typeface="微软雅黑" panose="020B0503020204020204" pitchFamily="34" charset="-122"/>
              <a:cs typeface="Times New Roman" pitchFamily="18" charset="0"/>
            </a:endParaRPr>
          </a:p>
        </p:txBody>
      </p:sp>
      <p:sp>
        <p:nvSpPr>
          <p:cNvPr id="17" name="左大括号 16"/>
          <p:cNvSpPr/>
          <p:nvPr/>
        </p:nvSpPr>
        <p:spPr>
          <a:xfrm>
            <a:off x="3047979" y="2508111"/>
            <a:ext cx="381003" cy="1238259"/>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19" name="矩形 18"/>
          <p:cNvSpPr/>
          <p:nvPr/>
        </p:nvSpPr>
        <p:spPr>
          <a:xfrm>
            <a:off x="5074227" y="1784131"/>
            <a:ext cx="545520" cy="1241622"/>
          </a:xfrm>
          <a:prstGeom prst="rect">
            <a:avLst/>
          </a:prstGeom>
          <a:solidFill>
            <a:srgbClr val="92D050">
              <a:alpha val="48000"/>
            </a:srgbClr>
          </a:solidFill>
          <a:ln w="3175">
            <a:solidFill>
              <a:schemeClr val="tx1"/>
            </a:solidFill>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Times New Roman" pitchFamily="18" charset="0"/>
              </a:rPr>
              <a:t>法向反力</a:t>
            </a:r>
            <a:endParaRPr lang="zh-CN" altLang="en-US" sz="1867" b="1" dirty="0">
              <a:latin typeface="Book Antiqua" panose="02040602050305030304" pitchFamily="18" charset="0"/>
              <a:ea typeface="微软雅黑" panose="020B0503020204020204" pitchFamily="34" charset="-122"/>
            </a:endParaRPr>
          </a:p>
        </p:txBody>
      </p:sp>
      <p:cxnSp>
        <p:nvCxnSpPr>
          <p:cNvPr id="20" name="直接连接符 19"/>
          <p:cNvCxnSpPr>
            <a:stCxn id="19" idx="2"/>
            <a:endCxn id="18" idx="0"/>
          </p:cNvCxnSpPr>
          <p:nvPr/>
        </p:nvCxnSpPr>
        <p:spPr>
          <a:xfrm rot="16200000" flipH="1">
            <a:off x="5162528" y="3240732"/>
            <a:ext cx="371653" cy="27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81509" y="2046189"/>
            <a:ext cx="545520" cy="954300"/>
          </a:xfrm>
          <a:prstGeom prst="rect">
            <a:avLst/>
          </a:prstGeom>
          <a:solidFill>
            <a:srgbClr val="92D050">
              <a:alpha val="48000"/>
            </a:srgbClr>
          </a:solidFill>
          <a:ln w="3175">
            <a:solidFill>
              <a:schemeClr val="tx1"/>
            </a:solidFill>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Times New Roman" pitchFamily="18" charset="0"/>
              </a:rPr>
              <a:t>摩擦力</a:t>
            </a:r>
            <a:endParaRPr lang="zh-CN" altLang="en-US" sz="1867" b="1" dirty="0">
              <a:latin typeface="Book Antiqua" panose="02040602050305030304" pitchFamily="18" charset="0"/>
              <a:ea typeface="微软雅黑" panose="020B0503020204020204" pitchFamily="34" charset="-122"/>
            </a:endParaRPr>
          </a:p>
        </p:txBody>
      </p:sp>
      <p:cxnSp>
        <p:nvCxnSpPr>
          <p:cNvPr id="23" name="直接连接符 22"/>
          <p:cNvCxnSpPr>
            <a:stCxn id="22" idx="2"/>
          </p:cNvCxnSpPr>
          <p:nvPr/>
        </p:nvCxnSpPr>
        <p:spPr>
          <a:xfrm rot="5400000">
            <a:off x="5743982" y="3239489"/>
            <a:ext cx="418703" cy="1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476739" y="4161639"/>
            <a:ext cx="1630575" cy="379656"/>
          </a:xfrm>
          <a:prstGeom prst="rect">
            <a:avLst/>
          </a:prstGeom>
        </p:spPr>
        <p:txBody>
          <a:bodyPr wrap="none">
            <a:spAutoFit/>
          </a:bodyPr>
          <a:lstStyle/>
          <a:p>
            <a:r>
              <a:rPr lang="en-US" altLang="zh-CN" sz="1867" b="1" i="1" dirty="0">
                <a:latin typeface="Book Antiqua" panose="02040602050305030304" pitchFamily="18" charset="0"/>
                <a:ea typeface="微软雅黑" panose="020B0503020204020204" pitchFamily="34" charset="-122"/>
                <a:cs typeface="Times New Roman" pitchFamily="18" charset="0"/>
              </a:rPr>
              <a:t>P + Q + R = </a:t>
            </a:r>
            <a:r>
              <a:rPr lang="en-US" altLang="zh-CN" sz="1867" b="1" dirty="0">
                <a:latin typeface="Book Antiqua" panose="02040602050305030304" pitchFamily="18" charset="0"/>
                <a:ea typeface="微软雅黑" panose="020B0503020204020204" pitchFamily="34" charset="-122"/>
                <a:cs typeface="Times New Roman" pitchFamily="18" charset="0"/>
              </a:rPr>
              <a:t>0</a:t>
            </a:r>
            <a:endParaRPr lang="zh-CN" altLang="en-US" sz="1867" b="1" dirty="0">
              <a:latin typeface="Book Antiqua" panose="02040602050305030304" pitchFamily="18" charset="0"/>
              <a:ea typeface="微软雅黑" panose="020B0503020204020204" pitchFamily="34" charset="-122"/>
            </a:endParaRPr>
          </a:p>
        </p:txBody>
      </p:sp>
      <p:sp>
        <p:nvSpPr>
          <p:cNvPr id="28" name="TextBox 4"/>
          <p:cNvSpPr txBox="1">
            <a:spLocks noChangeArrowheads="1"/>
          </p:cNvSpPr>
          <p:nvPr/>
        </p:nvSpPr>
        <p:spPr bwMode="auto">
          <a:xfrm>
            <a:off x="1714470" y="4161639"/>
            <a:ext cx="2334293"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滑块的受力平衡方程</a:t>
            </a:r>
            <a:endParaRPr lang="zh-CN" altLang="en-US" sz="1867" b="1" dirty="0">
              <a:latin typeface="Book Antiqua" panose="02040602050305030304" pitchFamily="18" charset="0"/>
              <a:ea typeface="微软雅黑" panose="020B0503020204020204" pitchFamily="34" charset="-122"/>
              <a:cs typeface="仿宋"/>
            </a:endParaRPr>
          </a:p>
        </p:txBody>
      </p:sp>
      <p:sp>
        <p:nvSpPr>
          <p:cNvPr id="29" name="矩形 28"/>
          <p:cNvSpPr/>
          <p:nvPr/>
        </p:nvSpPr>
        <p:spPr>
          <a:xfrm>
            <a:off x="4670426" y="4733143"/>
            <a:ext cx="2255746" cy="379656"/>
          </a:xfrm>
          <a:prstGeom prst="rect">
            <a:avLst/>
          </a:prstGeom>
        </p:spPr>
        <p:txBody>
          <a:bodyPr wrap="non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 = Q </a:t>
            </a:r>
            <a:r>
              <a:rPr lang="en-US" altLang="zh-CN" sz="1867" dirty="0">
                <a:latin typeface="Book Antiqua" panose="02040602050305030304" pitchFamily="18" charset="0"/>
                <a:ea typeface="微软雅黑" panose="020B0503020204020204" pitchFamily="34" charset="-122"/>
                <a:cs typeface="Times New Roman" pitchFamily="18" charset="0"/>
              </a:rPr>
              <a:t>tan</a:t>
            </a:r>
            <a:r>
              <a:rPr lang="zh-CN" altLang="en-US" sz="1867" dirty="0">
                <a:latin typeface="Book Antiqua" panose="02040602050305030304" pitchFamily="18" charset="0"/>
                <a:ea typeface="微软雅黑" panose="020B0503020204020204" pitchFamily="34" charset="-122"/>
                <a:cs typeface="Times New Roman" pitchFamily="18" charset="0"/>
              </a:rPr>
              <a:t>（</a:t>
            </a:r>
            <a:r>
              <a:rPr lang="en-US" altLang="zh-CN" sz="1867" i="1" dirty="0">
                <a:latin typeface="Symbol" panose="05050102010706020507" pitchFamily="18" charset="2"/>
                <a:ea typeface="微软雅黑" panose="020B0503020204020204" pitchFamily="34" charset="-122"/>
                <a:cs typeface="Times New Roman" pitchFamily="18" charset="0"/>
              </a:rPr>
              <a:t>l </a:t>
            </a:r>
            <a:r>
              <a:rPr lang="en-US" altLang="zh-CN" sz="1867" dirty="0">
                <a:latin typeface="Book Antiqua" panose="02040602050305030304" pitchFamily="18" charset="0"/>
                <a:ea typeface="微软雅黑" panose="020B0503020204020204" pitchFamily="34" charset="-122"/>
                <a:cs typeface="Times New Roman" pitchFamily="18" charset="0"/>
              </a:rPr>
              <a:t> + </a:t>
            </a:r>
            <a:r>
              <a:rPr lang="en-US" altLang="zh-CN" sz="1867" i="1" dirty="0">
                <a:latin typeface="Symbol" panose="05050102010706020507" pitchFamily="18" charset="2"/>
                <a:ea typeface="微软雅黑" panose="020B0503020204020204" pitchFamily="34" charset="-122"/>
                <a:cs typeface="Times New Roman" pitchFamily="18" charset="0"/>
              </a:rPr>
              <a:t>j</a:t>
            </a:r>
            <a:r>
              <a:rPr lang="zh-CN" altLang="en-US" sz="1867" dirty="0">
                <a:latin typeface="Symbol" panose="05050102010706020507" pitchFamily="18" charset="2"/>
                <a:ea typeface="微软雅黑" panose="020B0503020204020204" pitchFamily="34" charset="-122"/>
                <a:cs typeface="Times New Roman" pitchFamily="18" charset="0"/>
              </a:rPr>
              <a:t>）</a:t>
            </a:r>
            <a:endParaRPr lang="zh-CN" altLang="en-US" sz="1867" dirty="0">
              <a:latin typeface="Symbol" panose="05050102010706020507" pitchFamily="18" charset="2"/>
              <a:ea typeface="微软雅黑" panose="020B0503020204020204" pitchFamily="34" charset="-122"/>
            </a:endParaRPr>
          </a:p>
        </p:txBody>
      </p:sp>
      <p:sp>
        <p:nvSpPr>
          <p:cNvPr id="30" name="矩形 29"/>
          <p:cNvSpPr/>
          <p:nvPr/>
        </p:nvSpPr>
        <p:spPr>
          <a:xfrm>
            <a:off x="4457691" y="5334013"/>
            <a:ext cx="1390124" cy="379656"/>
          </a:xfrm>
          <a:prstGeom prst="rect">
            <a:avLst/>
          </a:prstGeom>
        </p:spPr>
        <p:txBody>
          <a:bodyPr wrap="non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0</a:t>
            </a:r>
            <a:r>
              <a:rPr lang="en-US" altLang="zh-CN" sz="1867" i="1" dirty="0">
                <a:latin typeface="Book Antiqua" panose="02040602050305030304" pitchFamily="18" charset="0"/>
                <a:ea typeface="微软雅黑" panose="020B0503020204020204" pitchFamily="34" charset="-122"/>
                <a:cs typeface="Times New Roman" pitchFamily="18" charset="0"/>
              </a:rPr>
              <a:t> = Q </a:t>
            </a:r>
            <a:r>
              <a:rPr lang="en-US" altLang="zh-CN" sz="1867" dirty="0" err="1">
                <a:latin typeface="Book Antiqua" panose="02040602050305030304" pitchFamily="18" charset="0"/>
                <a:ea typeface="微软雅黑" panose="020B0503020204020204" pitchFamily="34" charset="-122"/>
                <a:cs typeface="Times New Roman" pitchFamily="18" charset="0"/>
              </a:rPr>
              <a:t>tan</a:t>
            </a:r>
            <a:r>
              <a:rPr lang="en-US" altLang="zh-CN" sz="1867" i="1" dirty="0" err="1">
                <a:latin typeface="Symbol" panose="05050102010706020507" pitchFamily="18" charset="2"/>
                <a:ea typeface="微软雅黑" panose="020B0503020204020204" pitchFamily="34" charset="-122"/>
                <a:cs typeface="Times New Roman" pitchFamily="18" charset="0"/>
              </a:rPr>
              <a:t>l</a:t>
            </a:r>
            <a:endParaRPr lang="zh-CN" altLang="en-US" sz="1867" dirty="0">
              <a:latin typeface="Symbol" panose="05050102010706020507" pitchFamily="18" charset="2"/>
              <a:ea typeface="微软雅黑" panose="020B0503020204020204" pitchFamily="34" charset="-122"/>
            </a:endParaRPr>
          </a:p>
        </p:txBody>
      </p:sp>
      <p:grpSp>
        <p:nvGrpSpPr>
          <p:cNvPr id="32" name="组合 31"/>
          <p:cNvGrpSpPr/>
          <p:nvPr/>
        </p:nvGrpSpPr>
        <p:grpSpPr>
          <a:xfrm>
            <a:off x="5321295" y="5817073"/>
            <a:ext cx="1905013" cy="788500"/>
            <a:chOff x="4828018" y="987574"/>
            <a:chExt cx="406343" cy="591375"/>
          </a:xfrm>
        </p:grpSpPr>
        <p:cxnSp>
          <p:nvCxnSpPr>
            <p:cNvPr id="33" name="直接连接符 32"/>
            <p:cNvCxnSpPr/>
            <p:nvPr/>
          </p:nvCxnSpPr>
          <p:spPr>
            <a:xfrm>
              <a:off x="4828018" y="1312225"/>
              <a:ext cx="4063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988773" y="987574"/>
              <a:ext cx="172933" cy="284742"/>
            </a:xfrm>
            <a:prstGeom prst="rect">
              <a:avLst/>
            </a:prstGeom>
          </p:spPr>
          <p:txBody>
            <a:bodyPr wrap="square">
              <a:spAutoFit/>
            </a:bodyPr>
            <a:lstStyle/>
            <a:p>
              <a:r>
                <a:rPr lang="en-US" altLang="zh-CN" sz="1867" dirty="0">
                  <a:latin typeface="Book Antiqua" panose="02040602050305030304" pitchFamily="18" charset="0"/>
                  <a:ea typeface="微软雅黑" panose="020B0503020204020204" pitchFamily="34" charset="-122"/>
                  <a:cs typeface="Times New Roman" pitchFamily="18" charset="0"/>
                </a:rPr>
                <a:t>tan </a:t>
              </a:r>
              <a:r>
                <a:rPr lang="en-US" altLang="zh-CN" sz="1867" i="1" dirty="0">
                  <a:latin typeface="Symbol" panose="05050102010706020507" pitchFamily="18" charset="2"/>
                  <a:ea typeface="微软雅黑" panose="020B0503020204020204" pitchFamily="34" charset="-122"/>
                  <a:cs typeface="Times New Roman" pitchFamily="18" charset="0"/>
                </a:rPr>
                <a:t>l</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Times New Roman" pitchFamily="18" charset="0"/>
                </a:rPr>
                <a:t> </a:t>
              </a:r>
              <a:endParaRPr lang="zh-CN" altLang="en-US" sz="1867" dirty="0">
                <a:latin typeface="Book Antiqua" panose="02040602050305030304" pitchFamily="18" charset="0"/>
                <a:ea typeface="微软雅黑" panose="020B0503020204020204" pitchFamily="34" charset="-122"/>
              </a:endParaRPr>
            </a:p>
          </p:txBody>
        </p:sp>
        <p:sp>
          <p:nvSpPr>
            <p:cNvPr id="35" name="矩形 34"/>
            <p:cNvSpPr/>
            <p:nvPr/>
          </p:nvSpPr>
          <p:spPr>
            <a:xfrm>
              <a:off x="4886045" y="1294207"/>
              <a:ext cx="348316" cy="284742"/>
            </a:xfrm>
            <a:prstGeom prst="rect">
              <a:avLst/>
            </a:prstGeom>
          </p:spPr>
          <p:txBody>
            <a:bodyPr wrap="square">
              <a:spAutoFit/>
            </a:bodyPr>
            <a:lstStyle/>
            <a:p>
              <a:r>
                <a:rPr lang="en-US" altLang="zh-CN" sz="1867" dirty="0">
                  <a:latin typeface="Book Antiqua" panose="02040602050305030304" pitchFamily="18" charset="0"/>
                  <a:ea typeface="微软雅黑" panose="020B0503020204020204" pitchFamily="34" charset="-122"/>
                  <a:cs typeface="Times New Roman" pitchFamily="18" charset="0"/>
                </a:rPr>
                <a:t>tan</a:t>
              </a:r>
              <a:r>
                <a:rPr lang="zh-CN" altLang="en-US" sz="1867" dirty="0">
                  <a:latin typeface="Book Antiqua" panose="02040602050305030304" pitchFamily="18" charset="0"/>
                  <a:ea typeface="微软雅黑" panose="020B0503020204020204" pitchFamily="34" charset="-122"/>
                  <a:cs typeface="Times New Roman" pitchFamily="18" charset="0"/>
                </a:rPr>
                <a:t>（</a:t>
              </a:r>
              <a:r>
                <a:rPr lang="en-US" altLang="zh-CN" sz="1867" i="1" dirty="0">
                  <a:latin typeface="Symbol" panose="05050102010706020507" pitchFamily="18" charset="2"/>
                  <a:ea typeface="微软雅黑" panose="020B0503020204020204" pitchFamily="34" charset="-122"/>
                  <a:cs typeface="Times New Roman" pitchFamily="18" charset="0"/>
                </a:rPr>
                <a:t> l </a:t>
              </a:r>
              <a:r>
                <a:rPr lang="en-US" altLang="zh-CN" sz="1867" dirty="0">
                  <a:latin typeface="Book Antiqua" panose="02040602050305030304" pitchFamily="18" charset="0"/>
                  <a:ea typeface="微软雅黑" panose="020B0503020204020204" pitchFamily="34" charset="-122"/>
                  <a:cs typeface="Times New Roman" pitchFamily="18" charset="0"/>
                </a:rPr>
                <a:t> + </a:t>
              </a:r>
              <a:r>
                <a:rPr lang="en-US" altLang="zh-CN" sz="1867" i="1" dirty="0">
                  <a:latin typeface="Symbol" panose="05050102010706020507" pitchFamily="18" charset="2"/>
                  <a:ea typeface="微软雅黑" panose="020B0503020204020204" pitchFamily="34" charset="-122"/>
                  <a:cs typeface="Times New Roman" pitchFamily="18" charset="0"/>
                </a:rPr>
                <a:t>j </a:t>
              </a:r>
              <a:r>
                <a:rPr lang="zh-CN" altLang="en-US" sz="1867" dirty="0">
                  <a:latin typeface="Book Antiqua" panose="02040602050305030304" pitchFamily="18" charset="0"/>
                  <a:ea typeface="微软雅黑" panose="020B0503020204020204" pitchFamily="34" charset="-122"/>
                  <a:cs typeface="Times New Roman" pitchFamily="18" charset="0"/>
                </a:rPr>
                <a:t>）</a:t>
              </a:r>
              <a:endParaRPr lang="zh-CN" altLang="en-US" sz="1867" dirty="0">
                <a:latin typeface="Book Antiqua" panose="02040602050305030304" pitchFamily="18" charset="0"/>
                <a:ea typeface="微软雅黑" panose="020B0503020204020204" pitchFamily="34" charset="-122"/>
              </a:endParaRPr>
            </a:p>
          </p:txBody>
        </p:sp>
      </p:grpSp>
      <p:grpSp>
        <p:nvGrpSpPr>
          <p:cNvPr id="36" name="组合 35"/>
          <p:cNvGrpSpPr/>
          <p:nvPr/>
        </p:nvGrpSpPr>
        <p:grpSpPr>
          <a:xfrm>
            <a:off x="4588177" y="5810267"/>
            <a:ext cx="1014984" cy="788500"/>
            <a:chOff x="4828018" y="987574"/>
            <a:chExt cx="761238" cy="591375"/>
          </a:xfrm>
        </p:grpSpPr>
        <p:cxnSp>
          <p:nvCxnSpPr>
            <p:cNvPr id="37" name="直接连接符 36"/>
            <p:cNvCxnSpPr/>
            <p:nvPr/>
          </p:nvCxnSpPr>
          <p:spPr>
            <a:xfrm>
              <a:off x="4828018" y="1312225"/>
              <a:ext cx="307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829182" y="987574"/>
              <a:ext cx="760074"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baseline="-25000" dirty="0">
                  <a:latin typeface="Book Antiqua" panose="02040602050305030304" pitchFamily="18" charset="0"/>
                  <a:ea typeface="微软雅黑" panose="020B0503020204020204" pitchFamily="34" charset="-122"/>
                  <a:cs typeface="Times New Roman" pitchFamily="18" charset="0"/>
                </a:rPr>
                <a:t>0</a:t>
              </a:r>
              <a:endParaRPr lang="zh-CN" altLang="en-US" sz="1867" dirty="0">
                <a:latin typeface="Book Antiqua" panose="02040602050305030304" pitchFamily="18" charset="0"/>
                <a:ea typeface="微软雅黑" panose="020B0503020204020204" pitchFamily="34" charset="-122"/>
              </a:endParaRPr>
            </a:p>
          </p:txBody>
        </p:sp>
        <p:sp>
          <p:nvSpPr>
            <p:cNvPr id="39" name="矩形 38"/>
            <p:cNvSpPr/>
            <p:nvPr/>
          </p:nvSpPr>
          <p:spPr>
            <a:xfrm>
              <a:off x="4852484" y="1294207"/>
              <a:ext cx="663487"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endParaRPr lang="zh-CN" altLang="en-US" sz="1867" dirty="0">
                <a:latin typeface="Book Antiqua" panose="02040602050305030304" pitchFamily="18" charset="0"/>
                <a:ea typeface="微软雅黑" panose="020B0503020204020204" pitchFamily="34" charset="-122"/>
              </a:endParaRPr>
            </a:p>
          </p:txBody>
        </p:sp>
      </p:grpSp>
      <p:sp>
        <p:nvSpPr>
          <p:cNvPr id="40" name="矩形 39"/>
          <p:cNvSpPr/>
          <p:nvPr/>
        </p:nvSpPr>
        <p:spPr>
          <a:xfrm>
            <a:off x="4076689" y="6013925"/>
            <a:ext cx="930089" cy="379656"/>
          </a:xfrm>
          <a:prstGeom prst="rect">
            <a:avLst/>
          </a:prstGeom>
        </p:spPr>
        <p:txBody>
          <a:bodyPr wrap="square">
            <a:spAutoFit/>
          </a:bodyPr>
          <a:lstStyle/>
          <a:p>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i="1" baseline="-25000" dirty="0">
                <a:latin typeface="Book Antiqua" panose="02040602050305030304" pitchFamily="18" charset="0"/>
                <a:ea typeface="微软雅黑" panose="020B0503020204020204" pitchFamily="34" charset="-122"/>
                <a:cs typeface="Times New Roman" pitchFamily="18" charset="0"/>
              </a:rPr>
              <a:t> </a:t>
            </a:r>
            <a:r>
              <a:rPr lang="en-US" altLang="zh-CN" sz="1867" b="1" i="1" dirty="0">
                <a:latin typeface="Book Antiqua" panose="02040602050305030304" pitchFamily="18" charset="0"/>
                <a:ea typeface="微软雅黑" panose="020B0503020204020204" pitchFamily="34" charset="-122"/>
                <a:cs typeface="Times New Roman" pitchFamily="18" charset="0"/>
              </a:rPr>
              <a:t>=</a:t>
            </a:r>
            <a:endParaRPr lang="zh-CN" altLang="en-US" sz="1867" b="1" dirty="0">
              <a:latin typeface="Book Antiqua" panose="02040602050305030304" pitchFamily="18" charset="0"/>
              <a:ea typeface="微软雅黑" panose="020B0503020204020204" pitchFamily="34" charset="-122"/>
            </a:endParaRPr>
          </a:p>
        </p:txBody>
      </p:sp>
      <p:sp>
        <p:nvSpPr>
          <p:cNvPr id="41" name="矩形 40"/>
          <p:cNvSpPr/>
          <p:nvPr/>
        </p:nvSpPr>
        <p:spPr>
          <a:xfrm>
            <a:off x="4965696" y="6032975"/>
            <a:ext cx="930089" cy="379656"/>
          </a:xfrm>
          <a:prstGeom prst="rect">
            <a:avLst/>
          </a:prstGeom>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itchFamily="18" charset="0"/>
              </a:rPr>
              <a:t>=</a:t>
            </a:r>
            <a:endParaRPr lang="zh-CN" altLang="en-US" sz="1867" b="1" dirty="0">
              <a:latin typeface="Book Antiqua" panose="02040602050305030304" pitchFamily="18" charset="0"/>
              <a:ea typeface="微软雅黑" panose="020B0503020204020204" pitchFamily="34" charset="-122"/>
            </a:endParaRPr>
          </a:p>
        </p:txBody>
      </p:sp>
      <p:sp>
        <p:nvSpPr>
          <p:cNvPr id="52" name="TextBox 51"/>
          <p:cNvSpPr txBox="1">
            <a:spLocks noChangeArrowheads="1"/>
          </p:cNvSpPr>
          <p:nvPr/>
        </p:nvSpPr>
        <p:spPr bwMode="auto">
          <a:xfrm>
            <a:off x="1773792" y="6013925"/>
            <a:ext cx="1497526"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机械效率为  </a:t>
            </a:r>
            <a:endParaRPr lang="zh-CN" altLang="en-US" sz="1867" b="1" dirty="0">
              <a:latin typeface="Book Antiqua" panose="02040602050305030304" pitchFamily="18" charset="0"/>
              <a:ea typeface="微软雅黑" panose="020B0503020204020204" pitchFamily="34" charset="-122"/>
              <a:cs typeface="仿宋"/>
            </a:endParaRPr>
          </a:p>
        </p:txBody>
      </p:sp>
      <p:sp>
        <p:nvSpPr>
          <p:cNvPr id="42"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controls>
      <mc:AlternateContent xmlns:mc="http://schemas.openxmlformats.org/markup-compatibility/2006">
        <mc:Choice xmlns:v="urn:schemas-microsoft-com:vml" Requires="v">
          <p:control spid="67593" name="ShockwaveFlash1" r:id="rId2" imgW="4851360" imgH="3290760"/>
        </mc:Choice>
        <mc:Fallback>
          <p:control name="ShockwaveFlash1" r:id="rId2" imgW="4851360" imgH="3290760">
            <p:pic>
              <p:nvPicPr>
                <p:cNvPr id="43" name="ShockwaveFlash1"/>
                <p:cNvPicPr preferRelativeResize="0">
                  <a:picLocks noChangeArrowheads="1" noChangeShapeType="1"/>
                </p:cNvPicPr>
                <p:nvPr/>
              </p:nvPicPr>
              <p:blipFill>
                <a:blip r:embed="rId4"/>
                <a:srcRect/>
                <a:stretch>
                  <a:fillRect/>
                </a:stretch>
              </p:blipFill>
              <p:spPr bwMode="auto">
                <a:xfrm>
                  <a:off x="7121518" y="1567196"/>
                  <a:ext cx="4851408" cy="329055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21627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 calcmode="lin" valueType="num">
                                      <p:cBhvr additive="base">
                                        <p:cTn id="80" dur="500" fill="hold"/>
                                        <p:tgtEl>
                                          <p:spTgt spid="9"/>
                                        </p:tgtEl>
                                        <p:attrNameLst>
                                          <p:attrName>ppt_x</p:attrName>
                                        </p:attrNameLst>
                                      </p:cBhvr>
                                      <p:tavLst>
                                        <p:tav tm="0">
                                          <p:val>
                                            <p:strVal val="#ppt_x"/>
                                          </p:val>
                                        </p:tav>
                                        <p:tav tm="100000">
                                          <p:val>
                                            <p:strVal val="#ppt_x"/>
                                          </p:val>
                                        </p:tav>
                                      </p:tavLst>
                                    </p:anim>
                                    <p:anim calcmode="lin" valueType="num">
                                      <p:cBhvr additive="base">
                                        <p:cTn id="8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fill="hold"/>
                                        <p:tgtEl>
                                          <p:spTgt spid="52"/>
                                        </p:tgtEl>
                                        <p:attrNameLst>
                                          <p:attrName>ppt_x</p:attrName>
                                        </p:attrNameLst>
                                      </p:cBhvr>
                                      <p:tavLst>
                                        <p:tav tm="0">
                                          <p:val>
                                            <p:strVal val="#ppt_x"/>
                                          </p:val>
                                        </p:tav>
                                        <p:tav tm="100000">
                                          <p:val>
                                            <p:strVal val="#ppt_x"/>
                                          </p:val>
                                        </p:tav>
                                      </p:tavLst>
                                    </p:anim>
                                    <p:anim calcmode="lin" valueType="num">
                                      <p:cBhvr additive="base">
                                        <p:cTn id="9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par>
                                <p:cTn id="98" presetID="10" presetClass="entr" presetSubtype="0" fill="hold"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5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P spid="7" grpId="0"/>
      <p:bldP spid="9" grpId="0"/>
      <p:bldP spid="12" grpId="0"/>
      <p:bldP spid="13" grpId="0"/>
      <p:bldP spid="14" grpId="0"/>
      <p:bldP spid="15" grpId="0"/>
      <p:bldP spid="16" grpId="0"/>
      <p:bldP spid="17" grpId="0" animBg="1"/>
      <p:bldP spid="19" grpId="0" animBg="1"/>
      <p:bldP spid="22" grpId="0" animBg="1"/>
      <p:bldP spid="27" grpId="0"/>
      <p:bldP spid="28" grpId="0"/>
      <p:bldP spid="29" grpId="0"/>
      <p:bldP spid="30" grpId="0"/>
      <p:bldP spid="40" grpId="0"/>
      <p:bldP spid="41" grpId="0"/>
      <p:bldP spid="5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TextBox 4"/>
          <p:cNvSpPr txBox="1">
            <a:spLocks noChangeArrowheads="1"/>
          </p:cNvSpPr>
          <p:nvPr/>
        </p:nvSpPr>
        <p:spPr bwMode="auto">
          <a:xfrm>
            <a:off x="1714470" y="1333486"/>
            <a:ext cx="3954929"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Book Antiqua" panose="02040602050305030304" pitchFamily="18" charset="0"/>
                <a:ea typeface="微软雅黑" panose="020B0503020204020204" pitchFamily="34" charset="-122"/>
                <a:cs typeface="仿宋"/>
              </a:rPr>
              <a:t>滑块等速下降（反行程）</a:t>
            </a:r>
          </a:p>
        </p:txBody>
      </p:sp>
      <p:sp>
        <p:nvSpPr>
          <p:cNvPr id="7" name="TextBox 6"/>
          <p:cNvSpPr txBox="1">
            <a:spLocks noChangeArrowheads="1"/>
          </p:cNvSpPr>
          <p:nvPr/>
        </p:nvSpPr>
        <p:spPr bwMode="auto">
          <a:xfrm>
            <a:off x="1746222" y="4095755"/>
            <a:ext cx="2553904"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水平推力（阻力）</a:t>
            </a:r>
            <a:r>
              <a:rPr lang="en-US" altLang="zh-CN" sz="1867" b="1" i="1" dirty="0">
                <a:latin typeface="Book Antiqua" panose="02040602050305030304" pitchFamily="18" charset="0"/>
                <a:ea typeface="微软雅黑" panose="020B0503020204020204" pitchFamily="34" charset="-122"/>
                <a:cs typeface="Times New Roman" pitchFamily="18" charset="0"/>
              </a:rPr>
              <a:t>P</a:t>
            </a:r>
            <a:r>
              <a:rPr lang="en-US" altLang="zh-CN" sz="1867" b="1" dirty="0">
                <a:latin typeface="Book Antiqua" panose="02040602050305030304" pitchFamily="18" charset="0"/>
                <a:ea typeface="微软雅黑" panose="020B0503020204020204" pitchFamily="34" charset="-122"/>
                <a:cs typeface="Times New Roman"/>
                <a:sym typeface="Symbol" panose="05050102010706020507" pitchFamily="18" charset="2"/>
              </a:rPr>
              <a:t></a:t>
            </a:r>
            <a:r>
              <a:rPr lang="zh-CN" altLang="en-US" sz="1867" b="1" dirty="0">
                <a:latin typeface="Book Antiqua" panose="02040602050305030304" pitchFamily="18" charset="0"/>
                <a:ea typeface="微软雅黑" panose="020B0503020204020204" pitchFamily="34" charset="-122"/>
                <a:cs typeface="仿宋"/>
              </a:rPr>
              <a:t>为</a:t>
            </a:r>
            <a:endParaRPr lang="zh-CN" altLang="en-US" sz="1867" b="1" dirty="0">
              <a:latin typeface="Book Antiqua" panose="02040602050305030304" pitchFamily="18" charset="0"/>
              <a:ea typeface="微软雅黑" panose="020B0503020204020204" pitchFamily="34" charset="-122"/>
              <a:cs typeface="仿宋"/>
            </a:endParaRPr>
          </a:p>
        </p:txBody>
      </p:sp>
      <p:sp>
        <p:nvSpPr>
          <p:cNvPr id="9" name="TextBox 8"/>
          <p:cNvSpPr txBox="1">
            <a:spLocks noChangeArrowheads="1"/>
          </p:cNvSpPr>
          <p:nvPr/>
        </p:nvSpPr>
        <p:spPr bwMode="auto">
          <a:xfrm>
            <a:off x="1743124" y="4696625"/>
            <a:ext cx="2395207"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理想阻力</a:t>
            </a:r>
            <a:r>
              <a:rPr lang="en-US" altLang="zh-CN" sz="1867" b="1" i="1" dirty="0">
                <a:latin typeface="Book Antiqua" panose="02040602050305030304" pitchFamily="18" charset="0"/>
                <a:ea typeface="微软雅黑" panose="020B0503020204020204" pitchFamily="34" charset="-122"/>
                <a:cs typeface="Times New Roman" pitchFamily="18" charset="0"/>
              </a:rPr>
              <a:t>P</a:t>
            </a:r>
            <a:r>
              <a:rPr lang="en-US" altLang="zh-CN" sz="1867" b="1" dirty="0">
                <a:latin typeface="Book Antiqua" panose="02040602050305030304" pitchFamily="18" charset="0"/>
                <a:ea typeface="微软雅黑" panose="020B0503020204020204" pitchFamily="34" charset="-122"/>
                <a:cs typeface="Times New Roman"/>
                <a:sym typeface="Symbol" panose="05050102010706020507" pitchFamily="18" charset="2"/>
              </a:rPr>
              <a:t></a:t>
            </a:r>
            <a:r>
              <a:rPr lang="en-US" altLang="zh-CN" sz="1867" b="1" baseline="-25000" dirty="0">
                <a:latin typeface="Book Antiqua" panose="02040602050305030304" pitchFamily="18" charset="0"/>
                <a:ea typeface="微软雅黑" panose="020B0503020204020204" pitchFamily="34" charset="-122"/>
                <a:cs typeface="Times New Roman" pitchFamily="18" charset="0"/>
              </a:rPr>
              <a:t>0</a:t>
            </a:r>
            <a:r>
              <a:rPr lang="zh-CN" altLang="en-US" sz="1867" b="1" dirty="0">
                <a:latin typeface="Book Antiqua" panose="02040602050305030304" pitchFamily="18" charset="0"/>
                <a:ea typeface="微软雅黑" panose="020B0503020204020204" pitchFamily="34" charset="-122"/>
                <a:cs typeface="仿宋"/>
              </a:rPr>
              <a:t>的</a:t>
            </a:r>
            <a:r>
              <a:rPr lang="zh-CN" altLang="en-US" sz="1867" b="1" dirty="0">
                <a:latin typeface="Book Antiqua" panose="02040602050305030304" pitchFamily="18" charset="0"/>
                <a:ea typeface="微软雅黑" panose="020B0503020204020204" pitchFamily="34" charset="-122"/>
                <a:cs typeface="仿宋"/>
              </a:rPr>
              <a:t>大小</a:t>
            </a:r>
            <a:r>
              <a:rPr lang="zh-CN" altLang="en-US" sz="1867" b="1" dirty="0">
                <a:latin typeface="Book Antiqua" panose="02040602050305030304" pitchFamily="18" charset="0"/>
                <a:ea typeface="微软雅黑" panose="020B0503020204020204" pitchFamily="34" charset="-122"/>
                <a:cs typeface="仿宋"/>
              </a:rPr>
              <a:t>为</a:t>
            </a:r>
            <a:endParaRPr lang="zh-CN" altLang="en-US" sz="1867" b="1" dirty="0">
              <a:latin typeface="Book Antiqua" panose="02040602050305030304" pitchFamily="18" charset="0"/>
              <a:ea typeface="微软雅黑" panose="020B0503020204020204" pitchFamily="34" charset="-122"/>
              <a:cs typeface="仿宋"/>
            </a:endParaRPr>
          </a:p>
        </p:txBody>
      </p:sp>
      <p:sp>
        <p:nvSpPr>
          <p:cNvPr id="13" name="TextBox 4"/>
          <p:cNvSpPr txBox="1">
            <a:spLocks noChangeArrowheads="1"/>
          </p:cNvSpPr>
          <p:nvPr/>
        </p:nvSpPr>
        <p:spPr bwMode="auto">
          <a:xfrm>
            <a:off x="1714469" y="2403059"/>
            <a:ext cx="1378904"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滑块的受力</a:t>
            </a:r>
            <a:endParaRPr lang="zh-CN" altLang="en-US" sz="1867" b="1" dirty="0">
              <a:latin typeface="Book Antiqua" panose="02040602050305030304" pitchFamily="18" charset="0"/>
              <a:ea typeface="微软雅黑" panose="020B0503020204020204" pitchFamily="34" charset="-122"/>
              <a:cs typeface="仿宋"/>
            </a:endParaRPr>
          </a:p>
        </p:txBody>
      </p:sp>
      <p:sp>
        <p:nvSpPr>
          <p:cNvPr id="14" name="TextBox 4"/>
          <p:cNvSpPr txBox="1">
            <a:spLocks noChangeArrowheads="1"/>
          </p:cNvSpPr>
          <p:nvPr/>
        </p:nvSpPr>
        <p:spPr bwMode="auto">
          <a:xfrm>
            <a:off x="3347960" y="3018619"/>
            <a:ext cx="1319280" cy="379656"/>
          </a:xfrm>
          <a:prstGeom prst="rect">
            <a:avLst/>
          </a:prstGeom>
          <a:noFill/>
          <a:ln w="9525">
            <a:noFill/>
            <a:miter lim="800000"/>
            <a:headEnd/>
            <a:tailEnd/>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仿宋"/>
              </a:rPr>
              <a:t>全反力</a:t>
            </a:r>
            <a:r>
              <a:rPr lang="en-US" altLang="zh-CN" sz="1867" b="1" i="1" dirty="0">
                <a:latin typeface="Book Antiqua" panose="02040602050305030304" pitchFamily="18" charset="0"/>
                <a:ea typeface="微软雅黑" panose="020B0503020204020204" pitchFamily="34" charset="-122"/>
                <a:cs typeface="Times New Roman" pitchFamily="18" charset="0"/>
              </a:rPr>
              <a:t>R</a:t>
            </a:r>
            <a:r>
              <a:rPr lang="en-US" altLang="zh-CN" sz="1867" b="1" i="1" dirty="0">
                <a:latin typeface="Book Antiqua" panose="02040602050305030304" pitchFamily="18" charset="0"/>
                <a:ea typeface="微软雅黑" panose="020B0503020204020204" pitchFamily="34" charset="-122"/>
                <a:cs typeface="Times New Roman"/>
                <a:sym typeface="Symbol" panose="05050102010706020507" pitchFamily="18" charset="2"/>
              </a:rPr>
              <a:t></a:t>
            </a:r>
            <a:endParaRPr lang="zh-CN" altLang="en-US" sz="1867" b="1" i="1" dirty="0">
              <a:latin typeface="Book Antiqua" panose="02040602050305030304" pitchFamily="18" charset="0"/>
              <a:ea typeface="微软雅黑" panose="020B0503020204020204" pitchFamily="34" charset="-122"/>
              <a:cs typeface="Times New Roman" pitchFamily="18" charset="0"/>
            </a:endParaRPr>
          </a:p>
        </p:txBody>
      </p:sp>
      <p:sp>
        <p:nvSpPr>
          <p:cNvPr id="15" name="TextBox 4"/>
          <p:cNvSpPr txBox="1">
            <a:spLocks noChangeArrowheads="1"/>
          </p:cNvSpPr>
          <p:nvPr/>
        </p:nvSpPr>
        <p:spPr bwMode="auto">
          <a:xfrm>
            <a:off x="3326156" y="2417736"/>
            <a:ext cx="1338828"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铅垂载荷</a:t>
            </a:r>
            <a:r>
              <a:rPr lang="en-US" altLang="zh-CN" sz="1867" b="1" i="1" dirty="0">
                <a:latin typeface="Book Antiqua" panose="02040602050305030304" pitchFamily="18" charset="0"/>
                <a:ea typeface="微软雅黑" panose="020B0503020204020204" pitchFamily="34" charset="-122"/>
                <a:cs typeface="Times New Roman" pitchFamily="18" charset="0"/>
              </a:rPr>
              <a:t>Q</a:t>
            </a:r>
            <a:endParaRPr lang="zh-CN" altLang="en-US" sz="1867" b="1" i="1" dirty="0">
              <a:latin typeface="Book Antiqua" panose="02040602050305030304" pitchFamily="18" charset="0"/>
              <a:ea typeface="微软雅黑" panose="020B0503020204020204" pitchFamily="34" charset="-122"/>
              <a:cs typeface="Times New Roman" pitchFamily="18" charset="0"/>
            </a:endParaRPr>
          </a:p>
        </p:txBody>
      </p:sp>
      <p:sp>
        <p:nvSpPr>
          <p:cNvPr id="16" name="TextBox 4"/>
          <p:cNvSpPr txBox="1">
            <a:spLocks noChangeArrowheads="1"/>
          </p:cNvSpPr>
          <p:nvPr/>
        </p:nvSpPr>
        <p:spPr bwMode="auto">
          <a:xfrm>
            <a:off x="3348420" y="1809739"/>
            <a:ext cx="1604573" cy="379656"/>
          </a:xfrm>
          <a:prstGeom prst="rect">
            <a:avLst/>
          </a:prstGeom>
          <a:noFill/>
          <a:ln w="9525">
            <a:noFill/>
            <a:miter lim="800000"/>
            <a:headEnd/>
            <a:tailEnd/>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仿宋"/>
              </a:rPr>
              <a:t>水平推力</a:t>
            </a:r>
            <a:r>
              <a:rPr lang="en-US" altLang="zh-CN" sz="1867" b="1" i="1" dirty="0">
                <a:latin typeface="Book Antiqua" panose="02040602050305030304" pitchFamily="18" charset="0"/>
                <a:ea typeface="微软雅黑" panose="020B0503020204020204" pitchFamily="34" charset="-122"/>
                <a:cs typeface="Times New Roman" pitchFamily="18" charset="0"/>
              </a:rPr>
              <a:t>P</a:t>
            </a:r>
            <a:r>
              <a:rPr lang="en-US" altLang="zh-CN" sz="1867" b="1" i="1" dirty="0">
                <a:latin typeface="Book Antiqua" panose="02040602050305030304" pitchFamily="18" charset="0"/>
                <a:ea typeface="微软雅黑" panose="020B0503020204020204" pitchFamily="34" charset="-122"/>
                <a:cs typeface="Times New Roman"/>
                <a:sym typeface="Symbol" panose="05050102010706020507" pitchFamily="18" charset="2"/>
              </a:rPr>
              <a:t></a:t>
            </a:r>
            <a:endParaRPr lang="zh-CN" altLang="en-US" sz="1867" b="1" i="1" dirty="0">
              <a:latin typeface="Book Antiqua" panose="02040602050305030304" pitchFamily="18" charset="0"/>
              <a:ea typeface="微软雅黑" panose="020B0503020204020204" pitchFamily="34" charset="-122"/>
              <a:cs typeface="Times New Roman" pitchFamily="18" charset="0"/>
            </a:endParaRPr>
          </a:p>
        </p:txBody>
      </p:sp>
      <p:sp>
        <p:nvSpPr>
          <p:cNvPr id="17" name="左大括号 16"/>
          <p:cNvSpPr/>
          <p:nvPr/>
        </p:nvSpPr>
        <p:spPr>
          <a:xfrm>
            <a:off x="3047979" y="2007355"/>
            <a:ext cx="381003" cy="1238259"/>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27" name="矩形 26"/>
          <p:cNvSpPr/>
          <p:nvPr/>
        </p:nvSpPr>
        <p:spPr>
          <a:xfrm>
            <a:off x="4476739" y="3524251"/>
            <a:ext cx="2190765" cy="379656"/>
          </a:xfrm>
          <a:prstGeom prst="rect">
            <a:avLst/>
          </a:prstGeom>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itchFamily="18" charset="0"/>
              </a:rPr>
              <a:t>P</a:t>
            </a:r>
            <a:r>
              <a:rPr lang="en-US" altLang="zh-CN" sz="1867" b="1" dirty="0">
                <a:latin typeface="Book Antiqua" panose="02040602050305030304" pitchFamily="18" charset="0"/>
                <a:ea typeface="微软雅黑" panose="020B0503020204020204" pitchFamily="34" charset="-122"/>
                <a:cs typeface="Times New Roman"/>
                <a:sym typeface="Symbol" panose="05050102010706020507" pitchFamily="18" charset="2"/>
              </a:rPr>
              <a:t></a:t>
            </a:r>
            <a:r>
              <a:rPr lang="en-US" altLang="zh-CN" sz="1867" b="1" i="1" dirty="0">
                <a:latin typeface="Book Antiqua" panose="02040602050305030304" pitchFamily="18" charset="0"/>
                <a:ea typeface="微软雅黑" panose="020B0503020204020204" pitchFamily="34" charset="-122"/>
                <a:cs typeface="Times New Roman"/>
              </a:rPr>
              <a:t> </a:t>
            </a:r>
            <a:r>
              <a:rPr lang="en-US" altLang="zh-CN" sz="1867" b="1" i="1" dirty="0">
                <a:latin typeface="Book Antiqua" panose="02040602050305030304" pitchFamily="18" charset="0"/>
                <a:ea typeface="微软雅黑" panose="020B0503020204020204" pitchFamily="34" charset="-122"/>
                <a:cs typeface="Times New Roman" pitchFamily="18" charset="0"/>
              </a:rPr>
              <a:t>+ Q + R</a:t>
            </a:r>
            <a:r>
              <a:rPr lang="en-US" altLang="zh-CN" sz="1867" b="1" dirty="0">
                <a:latin typeface="Book Antiqua" panose="02040602050305030304" pitchFamily="18" charset="0"/>
                <a:ea typeface="微软雅黑" panose="020B0503020204020204" pitchFamily="34" charset="-122"/>
                <a:cs typeface="Times New Roman"/>
                <a:sym typeface="Symbol" panose="05050102010706020507" pitchFamily="18" charset="2"/>
              </a:rPr>
              <a:t></a:t>
            </a:r>
            <a:r>
              <a:rPr lang="en-US" altLang="zh-CN" sz="1867" b="1" i="1" dirty="0">
                <a:latin typeface="Book Antiqua" panose="02040602050305030304" pitchFamily="18" charset="0"/>
                <a:ea typeface="微软雅黑" panose="020B0503020204020204" pitchFamily="34" charset="-122"/>
                <a:cs typeface="Times New Roman" pitchFamily="18" charset="0"/>
              </a:rPr>
              <a:t> = </a:t>
            </a:r>
            <a:r>
              <a:rPr lang="en-US" altLang="zh-CN" sz="1867" b="1" dirty="0">
                <a:latin typeface="Book Antiqua" panose="02040602050305030304" pitchFamily="18" charset="0"/>
                <a:ea typeface="微软雅黑" panose="020B0503020204020204" pitchFamily="34" charset="-122"/>
                <a:cs typeface="Times New Roman" pitchFamily="18" charset="0"/>
              </a:rPr>
              <a:t>0</a:t>
            </a:r>
            <a:endParaRPr lang="zh-CN" altLang="en-US" sz="1867" b="1" dirty="0">
              <a:latin typeface="Book Antiqua" panose="02040602050305030304" pitchFamily="18" charset="0"/>
              <a:ea typeface="微软雅黑" panose="020B0503020204020204" pitchFamily="34" charset="-122"/>
            </a:endParaRPr>
          </a:p>
        </p:txBody>
      </p:sp>
      <p:sp>
        <p:nvSpPr>
          <p:cNvPr id="28" name="TextBox 4"/>
          <p:cNvSpPr txBox="1">
            <a:spLocks noChangeArrowheads="1"/>
          </p:cNvSpPr>
          <p:nvPr/>
        </p:nvSpPr>
        <p:spPr bwMode="auto">
          <a:xfrm>
            <a:off x="1714470" y="3524251"/>
            <a:ext cx="2334293"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滑块的受力平衡方程</a:t>
            </a:r>
            <a:endParaRPr lang="zh-CN" altLang="en-US" sz="1867" b="1" dirty="0">
              <a:latin typeface="Book Antiqua" panose="02040602050305030304" pitchFamily="18" charset="0"/>
              <a:ea typeface="微软雅黑" panose="020B0503020204020204" pitchFamily="34" charset="-122"/>
              <a:cs typeface="仿宋"/>
            </a:endParaRPr>
          </a:p>
        </p:txBody>
      </p:sp>
      <p:sp>
        <p:nvSpPr>
          <p:cNvPr id="29" name="矩形 28"/>
          <p:cNvSpPr/>
          <p:nvPr/>
        </p:nvSpPr>
        <p:spPr>
          <a:xfrm>
            <a:off x="4670426" y="4095755"/>
            <a:ext cx="2241319" cy="379656"/>
          </a:xfrm>
          <a:prstGeom prst="rect">
            <a:avLst/>
          </a:prstGeom>
        </p:spPr>
        <p:txBody>
          <a:bodyPr wrap="non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dirty="0">
                <a:latin typeface="Book Antiqua" panose="02040602050305030304" pitchFamily="18" charset="0"/>
                <a:ea typeface="微软雅黑" panose="020B0503020204020204" pitchFamily="34" charset="-122"/>
                <a:cs typeface="Times New Roman"/>
                <a:sym typeface="Symbol" panose="05050102010706020507" pitchFamily="18" charset="2"/>
              </a:rPr>
              <a:t></a:t>
            </a:r>
            <a:r>
              <a:rPr lang="en-US" altLang="zh-CN" sz="1867" i="1" dirty="0">
                <a:latin typeface="Book Antiqua" panose="02040602050305030304" pitchFamily="18" charset="0"/>
                <a:ea typeface="微软雅黑" panose="020B0503020204020204" pitchFamily="34" charset="-122"/>
                <a:cs typeface="Times New Roman" pitchFamily="18" charset="0"/>
              </a:rPr>
              <a:t>= Q </a:t>
            </a:r>
            <a:r>
              <a:rPr lang="en-US" altLang="zh-CN" sz="1867" dirty="0">
                <a:latin typeface="Book Antiqua" panose="02040602050305030304" pitchFamily="18" charset="0"/>
                <a:ea typeface="微软雅黑" panose="020B0503020204020204" pitchFamily="34" charset="-122"/>
                <a:cs typeface="Times New Roman" pitchFamily="18" charset="0"/>
              </a:rPr>
              <a:t>tan</a:t>
            </a:r>
            <a:r>
              <a:rPr lang="zh-CN" altLang="en-US" sz="1867" dirty="0">
                <a:latin typeface="Book Antiqua" panose="02040602050305030304" pitchFamily="18" charset="0"/>
                <a:ea typeface="微软雅黑" panose="020B0503020204020204" pitchFamily="34" charset="-122"/>
                <a:cs typeface="Times New Roman" pitchFamily="18" charset="0"/>
              </a:rPr>
              <a:t>（</a:t>
            </a:r>
            <a:r>
              <a:rPr lang="en-US" altLang="zh-CN" sz="1867" i="1" dirty="0">
                <a:latin typeface="Symbol" panose="05050102010706020507" pitchFamily="18" charset="2"/>
                <a:ea typeface="微软雅黑" panose="020B0503020204020204" pitchFamily="34" charset="-122"/>
                <a:cs typeface="Times New Roman" pitchFamily="18" charset="0"/>
              </a:rPr>
              <a:t>l </a:t>
            </a:r>
            <a:r>
              <a:rPr lang="en-US" altLang="zh-CN" sz="1867" dirty="0">
                <a:latin typeface="Symbol" panose="05050102010706020507" pitchFamily="18" charset="2"/>
                <a:ea typeface="微软雅黑" panose="020B0503020204020204" pitchFamily="34" charset="-122"/>
                <a:cs typeface="Times New Roman" pitchFamily="18" charset="0"/>
              </a:rPr>
              <a:t> - </a:t>
            </a:r>
            <a:r>
              <a:rPr lang="en-US" altLang="zh-CN" sz="1867" i="1" dirty="0">
                <a:latin typeface="Symbol" panose="05050102010706020507" pitchFamily="18" charset="2"/>
                <a:ea typeface="微软雅黑" panose="020B0503020204020204" pitchFamily="34" charset="-122"/>
                <a:cs typeface="Times New Roman" pitchFamily="18" charset="0"/>
              </a:rPr>
              <a:t>j</a:t>
            </a:r>
            <a:r>
              <a:rPr lang="zh-CN" altLang="en-US" sz="1867" dirty="0">
                <a:latin typeface="Book Antiqua" panose="02040602050305030304" pitchFamily="18" charset="0"/>
                <a:ea typeface="微软雅黑" panose="020B0503020204020204" pitchFamily="34" charset="-122"/>
                <a:cs typeface="Times New Roman" pitchFamily="18" charset="0"/>
              </a:rPr>
              <a:t>）</a:t>
            </a:r>
            <a:endParaRPr lang="zh-CN" altLang="en-US" sz="1867" dirty="0">
              <a:latin typeface="Book Antiqua" panose="02040602050305030304" pitchFamily="18" charset="0"/>
              <a:ea typeface="微软雅黑" panose="020B0503020204020204" pitchFamily="34" charset="-122"/>
            </a:endParaRPr>
          </a:p>
        </p:txBody>
      </p:sp>
      <p:sp>
        <p:nvSpPr>
          <p:cNvPr id="30" name="矩形 29"/>
          <p:cNvSpPr/>
          <p:nvPr/>
        </p:nvSpPr>
        <p:spPr>
          <a:xfrm>
            <a:off x="4457691" y="4696625"/>
            <a:ext cx="1508746" cy="379656"/>
          </a:xfrm>
          <a:prstGeom prst="rect">
            <a:avLst/>
          </a:prstGeom>
        </p:spPr>
        <p:txBody>
          <a:bodyPr wrap="non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dirty="0">
                <a:latin typeface="Book Antiqua" panose="02040602050305030304" pitchFamily="18" charset="0"/>
                <a:ea typeface="微软雅黑" panose="020B0503020204020204" pitchFamily="34" charset="-122"/>
                <a:cs typeface="Times New Roman"/>
                <a:sym typeface="Symbol" panose="05050102010706020507" pitchFamily="18" charset="2"/>
              </a:rPr>
              <a:t></a:t>
            </a:r>
            <a:r>
              <a:rPr lang="en-US" altLang="zh-CN" sz="1867" baseline="-25000" dirty="0">
                <a:latin typeface="Book Antiqua" panose="02040602050305030304" pitchFamily="18" charset="0"/>
                <a:ea typeface="微软雅黑" panose="020B0503020204020204" pitchFamily="34" charset="-122"/>
                <a:cs typeface="Times New Roman" pitchFamily="18" charset="0"/>
              </a:rPr>
              <a:t>0</a:t>
            </a:r>
            <a:r>
              <a:rPr lang="en-US" altLang="zh-CN" sz="1867" i="1" dirty="0">
                <a:latin typeface="Book Antiqua" panose="02040602050305030304" pitchFamily="18" charset="0"/>
                <a:ea typeface="微软雅黑" panose="020B0503020204020204" pitchFamily="34" charset="-122"/>
                <a:cs typeface="Times New Roman" pitchFamily="18" charset="0"/>
              </a:rPr>
              <a:t> = Q </a:t>
            </a:r>
            <a:r>
              <a:rPr lang="en-US" altLang="zh-CN" sz="1867" dirty="0">
                <a:latin typeface="Book Antiqua" panose="02040602050305030304" pitchFamily="18" charset="0"/>
                <a:ea typeface="微软雅黑" panose="020B0503020204020204" pitchFamily="34" charset="-122"/>
                <a:cs typeface="Times New Roman" pitchFamily="18" charset="0"/>
              </a:rPr>
              <a:t>tan</a:t>
            </a:r>
            <a:r>
              <a:rPr lang="en-US" altLang="zh-CN" sz="1867" i="1" dirty="0">
                <a:latin typeface="Symbol" panose="05050102010706020507" pitchFamily="18" charset="2"/>
                <a:ea typeface="微软雅黑" panose="020B0503020204020204" pitchFamily="34" charset="-122"/>
                <a:cs typeface="Times New Roman" pitchFamily="18" charset="0"/>
              </a:rPr>
              <a:t> l</a:t>
            </a:r>
            <a:endParaRPr lang="zh-CN" altLang="en-US" sz="1867" dirty="0">
              <a:latin typeface="Book Antiqua" panose="02040602050305030304" pitchFamily="18" charset="0"/>
              <a:ea typeface="微软雅黑" panose="020B0503020204020204" pitchFamily="34" charset="-122"/>
            </a:endParaRPr>
          </a:p>
        </p:txBody>
      </p:sp>
      <p:grpSp>
        <p:nvGrpSpPr>
          <p:cNvPr id="2" name="组合 31"/>
          <p:cNvGrpSpPr/>
          <p:nvPr/>
        </p:nvGrpSpPr>
        <p:grpSpPr>
          <a:xfrm>
            <a:off x="5321294" y="5179686"/>
            <a:ext cx="2310876" cy="788500"/>
            <a:chOff x="4828018" y="987574"/>
            <a:chExt cx="406343" cy="591375"/>
          </a:xfrm>
        </p:grpSpPr>
        <p:cxnSp>
          <p:nvCxnSpPr>
            <p:cNvPr id="33" name="直接连接符 32"/>
            <p:cNvCxnSpPr/>
            <p:nvPr/>
          </p:nvCxnSpPr>
          <p:spPr>
            <a:xfrm>
              <a:off x="4828018" y="1312225"/>
              <a:ext cx="4063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891679" y="987574"/>
              <a:ext cx="325074" cy="284742"/>
            </a:xfrm>
            <a:prstGeom prst="rect">
              <a:avLst/>
            </a:prstGeom>
          </p:spPr>
          <p:txBody>
            <a:bodyPr wrap="square">
              <a:spAutoFit/>
            </a:bodyPr>
            <a:lstStyle/>
            <a:p>
              <a:r>
                <a:rPr lang="en-US" altLang="zh-CN" sz="1867" dirty="0">
                  <a:latin typeface="Book Antiqua" panose="02040602050305030304" pitchFamily="18" charset="0"/>
                  <a:ea typeface="微软雅黑" panose="020B0503020204020204" pitchFamily="34" charset="-122"/>
                  <a:cs typeface="Times New Roman" pitchFamily="18" charset="0"/>
                </a:rPr>
                <a:t>tan</a:t>
              </a:r>
              <a:r>
                <a:rPr lang="zh-CN" altLang="en-US" sz="1867"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Symbol" panose="05050102010706020507" pitchFamily="18" charset="2"/>
                  <a:ea typeface="微软雅黑" panose="020B0503020204020204" pitchFamily="34" charset="-122"/>
                  <a:cs typeface="Times New Roman" pitchFamily="18" charset="0"/>
                </a:rPr>
                <a:t> l </a:t>
              </a:r>
              <a:r>
                <a:rPr lang="en-US" altLang="zh-CN" sz="1867"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Symbol" panose="05050102010706020507" pitchFamily="18" charset="2"/>
                  <a:ea typeface="微软雅黑" panose="020B0503020204020204" pitchFamily="34" charset="-122"/>
                  <a:cs typeface="Times New Roman" pitchFamily="18" charset="0"/>
                </a:rPr>
                <a:t>j </a:t>
              </a:r>
              <a:r>
                <a:rPr lang="zh-CN" altLang="en-US" sz="1867" dirty="0">
                  <a:latin typeface="Book Antiqua" panose="02040602050305030304" pitchFamily="18" charset="0"/>
                  <a:ea typeface="微软雅黑" panose="020B0503020204020204" pitchFamily="34" charset="-122"/>
                  <a:cs typeface="Times New Roman" pitchFamily="18" charset="0"/>
                </a:rPr>
                <a:t>）</a:t>
              </a:r>
              <a:r>
                <a:rPr lang="en-US" altLang="zh-CN" sz="1867" i="1"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Times New Roman" pitchFamily="18" charset="0"/>
                </a:rPr>
                <a:t> </a:t>
              </a:r>
              <a:endParaRPr lang="zh-CN" altLang="en-US" sz="1867" dirty="0">
                <a:latin typeface="Book Antiqua" panose="02040602050305030304" pitchFamily="18" charset="0"/>
                <a:ea typeface="微软雅黑" panose="020B0503020204020204" pitchFamily="34" charset="-122"/>
              </a:endParaRPr>
            </a:p>
          </p:txBody>
        </p:sp>
        <p:sp>
          <p:nvSpPr>
            <p:cNvPr id="35" name="矩形 34"/>
            <p:cNvSpPr/>
            <p:nvPr/>
          </p:nvSpPr>
          <p:spPr>
            <a:xfrm>
              <a:off x="4886045" y="1294207"/>
              <a:ext cx="319186" cy="284742"/>
            </a:xfrm>
            <a:prstGeom prst="rect">
              <a:avLst/>
            </a:prstGeom>
          </p:spPr>
          <p:txBody>
            <a:bodyPr wrap="square">
              <a:spAutoFit/>
            </a:bodyPr>
            <a:lstStyle/>
            <a:p>
              <a:r>
                <a:rPr lang="en-US" altLang="zh-CN" sz="1867" b="1" dirty="0">
                  <a:latin typeface="Book Antiqua" panose="02040602050305030304" pitchFamily="18" charset="0"/>
                  <a:ea typeface="微软雅黑" panose="020B0503020204020204" pitchFamily="34" charset="-122"/>
                  <a:cs typeface="Times New Roman" pitchFamily="18" charset="0"/>
                </a:rPr>
                <a:t>        </a:t>
              </a:r>
              <a:r>
                <a:rPr lang="en-US" altLang="zh-CN" sz="1867" dirty="0">
                  <a:latin typeface="Book Antiqua" panose="02040602050305030304" pitchFamily="18" charset="0"/>
                  <a:ea typeface="微软雅黑" panose="020B0503020204020204" pitchFamily="34" charset="-122"/>
                  <a:cs typeface="Times New Roman" pitchFamily="18" charset="0"/>
                </a:rPr>
                <a:t>tan</a:t>
              </a:r>
              <a:r>
                <a:rPr lang="en-US" altLang="zh-CN" sz="1867" i="1" dirty="0">
                  <a:latin typeface="Symbol" panose="05050102010706020507" pitchFamily="18" charset="2"/>
                  <a:ea typeface="微软雅黑" panose="020B0503020204020204" pitchFamily="34" charset="-122"/>
                  <a:cs typeface="Times New Roman" pitchFamily="18" charset="0"/>
                </a:rPr>
                <a:t> l</a:t>
              </a:r>
              <a:r>
                <a:rPr lang="en-US" altLang="zh-CN" sz="1867" i="1" dirty="0">
                  <a:latin typeface="Book Antiqua" panose="02040602050305030304" pitchFamily="18" charset="0"/>
                  <a:ea typeface="微软雅黑" panose="020B0503020204020204" pitchFamily="34" charset="-122"/>
                  <a:cs typeface="Times New Roman" pitchFamily="18" charset="0"/>
                </a:rPr>
                <a:t> </a:t>
              </a:r>
              <a:endParaRPr lang="zh-CN" altLang="en-US" sz="1867" dirty="0">
                <a:latin typeface="Book Antiqua" panose="02040602050305030304" pitchFamily="18" charset="0"/>
                <a:ea typeface="微软雅黑" panose="020B0503020204020204" pitchFamily="34" charset="-122"/>
              </a:endParaRPr>
            </a:p>
          </p:txBody>
        </p:sp>
      </p:grpSp>
      <p:grpSp>
        <p:nvGrpSpPr>
          <p:cNvPr id="3" name="组合 35"/>
          <p:cNvGrpSpPr/>
          <p:nvPr/>
        </p:nvGrpSpPr>
        <p:grpSpPr>
          <a:xfrm>
            <a:off x="4588177" y="5172879"/>
            <a:ext cx="1014984" cy="788500"/>
            <a:chOff x="4828018" y="987574"/>
            <a:chExt cx="761238" cy="591375"/>
          </a:xfrm>
        </p:grpSpPr>
        <p:cxnSp>
          <p:nvCxnSpPr>
            <p:cNvPr id="37" name="直接连接符 36"/>
            <p:cNvCxnSpPr/>
            <p:nvPr/>
          </p:nvCxnSpPr>
          <p:spPr>
            <a:xfrm>
              <a:off x="4828018" y="1312225"/>
              <a:ext cx="307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829182" y="987574"/>
              <a:ext cx="760074" cy="284742"/>
            </a:xfrm>
            <a:prstGeom prst="rect">
              <a:avLst/>
            </a:prstGeom>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itchFamily="18" charset="0"/>
                </a:rPr>
                <a:t> </a:t>
              </a:r>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dirty="0">
                  <a:latin typeface="Book Antiqua" panose="02040602050305030304" pitchFamily="18" charset="0"/>
                  <a:ea typeface="微软雅黑" panose="020B0503020204020204" pitchFamily="34" charset="-122"/>
                  <a:cs typeface="Times New Roman"/>
                  <a:sym typeface="Symbol" panose="05050102010706020507" pitchFamily="18" charset="2"/>
                </a:rPr>
                <a:t></a:t>
              </a:r>
              <a:endParaRPr lang="zh-CN" altLang="en-US" sz="1867" dirty="0">
                <a:latin typeface="Book Antiqua" panose="02040602050305030304" pitchFamily="18" charset="0"/>
                <a:ea typeface="微软雅黑" panose="020B0503020204020204" pitchFamily="34" charset="-122"/>
              </a:endParaRPr>
            </a:p>
          </p:txBody>
        </p:sp>
        <p:sp>
          <p:nvSpPr>
            <p:cNvPr id="39" name="矩形 38"/>
            <p:cNvSpPr/>
            <p:nvPr/>
          </p:nvSpPr>
          <p:spPr>
            <a:xfrm>
              <a:off x="4852484" y="1294207"/>
              <a:ext cx="663487" cy="284742"/>
            </a:xfrm>
            <a:prstGeom prst="rect">
              <a:avLst/>
            </a:prstGeom>
          </p:spPr>
          <p:txBody>
            <a:bodyPr wrap="square">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P</a:t>
              </a:r>
              <a:r>
                <a:rPr lang="en-US" altLang="zh-CN" sz="1867" dirty="0">
                  <a:latin typeface="Book Antiqua" panose="02040602050305030304" pitchFamily="18" charset="0"/>
                  <a:ea typeface="微软雅黑" panose="020B0503020204020204" pitchFamily="34" charset="-122"/>
                  <a:cs typeface="Times New Roman"/>
                  <a:sym typeface="Symbol" panose="05050102010706020507" pitchFamily="18" charset="2"/>
                </a:rPr>
                <a:t></a:t>
              </a:r>
              <a:r>
                <a:rPr lang="en-US" altLang="zh-CN" sz="1867" baseline="-25000" dirty="0">
                  <a:latin typeface="Book Antiqua" panose="02040602050305030304" pitchFamily="18" charset="0"/>
                  <a:ea typeface="微软雅黑" panose="020B0503020204020204" pitchFamily="34" charset="-122"/>
                  <a:cs typeface="Times New Roman" pitchFamily="18" charset="0"/>
                </a:rPr>
                <a:t>0</a:t>
              </a:r>
              <a:endParaRPr lang="zh-CN" altLang="en-US" sz="1867" dirty="0">
                <a:latin typeface="Book Antiqua" panose="02040602050305030304" pitchFamily="18" charset="0"/>
                <a:ea typeface="微软雅黑" panose="020B0503020204020204" pitchFamily="34" charset="-122"/>
              </a:endParaRPr>
            </a:p>
          </p:txBody>
        </p:sp>
      </p:grpSp>
      <p:sp>
        <p:nvSpPr>
          <p:cNvPr id="40" name="矩形 39"/>
          <p:cNvSpPr/>
          <p:nvPr/>
        </p:nvSpPr>
        <p:spPr>
          <a:xfrm>
            <a:off x="3915206" y="5376537"/>
            <a:ext cx="930089" cy="379656"/>
          </a:xfrm>
          <a:prstGeom prst="rect">
            <a:avLst/>
          </a:prstGeom>
        </p:spPr>
        <p:txBody>
          <a:bodyPr wrap="square">
            <a:spAutoFit/>
          </a:bodyPr>
          <a:lstStyle/>
          <a:p>
            <a:r>
              <a:rPr lang="en-US" altLang="zh-CN" sz="1867" i="1" dirty="0">
                <a:latin typeface="Symbol" panose="05050102010706020507" pitchFamily="18" charset="2"/>
                <a:ea typeface="微软雅黑" panose="020B0503020204020204" pitchFamily="34" charset="-122"/>
                <a:cs typeface="Times New Roman" pitchFamily="18" charset="0"/>
              </a:rPr>
              <a:t>h</a:t>
            </a:r>
            <a:r>
              <a:rPr lang="en-US" altLang="zh-CN" sz="1867" dirty="0">
                <a:latin typeface="Book Antiqua" panose="02040602050305030304" pitchFamily="18" charset="0"/>
                <a:ea typeface="微软雅黑" panose="020B0503020204020204" pitchFamily="34" charset="-122"/>
                <a:cs typeface="Times New Roman"/>
                <a:sym typeface="Symbol" panose="05050102010706020507" pitchFamily="18" charset="2"/>
              </a:rPr>
              <a:t></a:t>
            </a:r>
            <a:r>
              <a:rPr lang="en-US" altLang="zh-CN" sz="1867" i="1" dirty="0">
                <a:latin typeface="Book Antiqua" panose="02040602050305030304" pitchFamily="18" charset="0"/>
                <a:ea typeface="微软雅黑" panose="020B0503020204020204" pitchFamily="34" charset="-122"/>
                <a:cs typeface="Times New Roman" pitchFamily="18" charset="0"/>
              </a:rPr>
              <a:t>=</a:t>
            </a:r>
            <a:endParaRPr lang="zh-CN" altLang="en-US" sz="1867" dirty="0">
              <a:latin typeface="Book Antiqua" panose="02040602050305030304" pitchFamily="18" charset="0"/>
              <a:ea typeface="微软雅黑" panose="020B0503020204020204" pitchFamily="34" charset="-122"/>
            </a:endParaRPr>
          </a:p>
        </p:txBody>
      </p:sp>
      <p:sp>
        <p:nvSpPr>
          <p:cNvPr id="41" name="矩形 40"/>
          <p:cNvSpPr/>
          <p:nvPr/>
        </p:nvSpPr>
        <p:spPr>
          <a:xfrm>
            <a:off x="4965696" y="5395587"/>
            <a:ext cx="930089" cy="379656"/>
          </a:xfrm>
          <a:prstGeom prst="rect">
            <a:avLst/>
          </a:prstGeom>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itchFamily="18" charset="0"/>
              </a:rPr>
              <a:t>=</a:t>
            </a:r>
            <a:endParaRPr lang="zh-CN" altLang="en-US" sz="1867" b="1" dirty="0">
              <a:latin typeface="Book Antiqua" panose="02040602050305030304" pitchFamily="18" charset="0"/>
              <a:ea typeface="微软雅黑" panose="020B0503020204020204" pitchFamily="34" charset="-122"/>
            </a:endParaRPr>
          </a:p>
        </p:txBody>
      </p:sp>
      <p:sp>
        <p:nvSpPr>
          <p:cNvPr id="52" name="TextBox 51"/>
          <p:cNvSpPr txBox="1">
            <a:spLocks noChangeArrowheads="1"/>
          </p:cNvSpPr>
          <p:nvPr/>
        </p:nvSpPr>
        <p:spPr bwMode="auto">
          <a:xfrm>
            <a:off x="1773792" y="5376537"/>
            <a:ext cx="1497526"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机械效率为  </a:t>
            </a:r>
            <a:endParaRPr lang="zh-CN" altLang="en-US" sz="1867" b="1" dirty="0">
              <a:latin typeface="Book Antiqua" panose="02040602050305030304" pitchFamily="18" charset="0"/>
              <a:ea typeface="微软雅黑" panose="020B0503020204020204" pitchFamily="34" charset="-122"/>
              <a:cs typeface="仿宋"/>
            </a:endParaRPr>
          </a:p>
        </p:txBody>
      </p:sp>
      <p:graphicFrame>
        <p:nvGraphicFramePr>
          <p:cNvPr id="71" name="Object 8"/>
          <p:cNvGraphicFramePr>
            <a:graphicFrameLocks noChangeAspect="1"/>
          </p:cNvGraphicFramePr>
          <p:nvPr>
            <p:extLst/>
          </p:nvPr>
        </p:nvGraphicFramePr>
        <p:xfrm>
          <a:off x="6742936" y="6271777"/>
          <a:ext cx="961877" cy="372727"/>
        </p:xfrm>
        <a:graphic>
          <a:graphicData uri="http://schemas.openxmlformats.org/presentationml/2006/ole">
            <mc:AlternateContent xmlns:mc="http://schemas.openxmlformats.org/markup-compatibility/2006">
              <mc:Choice xmlns:v="urn:schemas-microsoft-com:vml" Requires="v">
                <p:oleObj spid="_x0000_s68631" name="公式" r:id="rId4" imgW="393529" imgH="203112" progId="Equation.3">
                  <p:embed/>
                </p:oleObj>
              </mc:Choice>
              <mc:Fallback>
                <p:oleObj name="公式" r:id="rId4" imgW="393529" imgH="203112" progId="Equation.3">
                  <p:embed/>
                  <p:pic>
                    <p:nvPicPr>
                      <p:cNvPr id="7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2936" y="6271777"/>
                        <a:ext cx="961877" cy="372727"/>
                      </a:xfrm>
                      <a:prstGeom prst="rect">
                        <a:avLst/>
                      </a:prstGeom>
                      <a:noFill/>
                      <a:ln>
                        <a:noFill/>
                      </a:ln>
                      <a:effectLst/>
                      <a:extLst/>
                    </p:spPr>
                  </p:pic>
                </p:oleObj>
              </mc:Fallback>
            </mc:AlternateContent>
          </a:graphicData>
        </a:graphic>
      </p:graphicFrame>
      <p:grpSp>
        <p:nvGrpSpPr>
          <p:cNvPr id="72" name="组合 71"/>
          <p:cNvGrpSpPr/>
          <p:nvPr/>
        </p:nvGrpSpPr>
        <p:grpSpPr>
          <a:xfrm>
            <a:off x="3118105" y="6217110"/>
            <a:ext cx="1252175" cy="476253"/>
            <a:chOff x="3823418" y="4748444"/>
            <a:chExt cx="1090414" cy="357190"/>
          </a:xfrm>
        </p:grpSpPr>
        <p:sp>
          <p:nvSpPr>
            <p:cNvPr id="73" name="矩形 72"/>
            <p:cNvSpPr/>
            <p:nvPr/>
          </p:nvSpPr>
          <p:spPr>
            <a:xfrm>
              <a:off x="3823418" y="4748444"/>
              <a:ext cx="1090414" cy="357190"/>
            </a:xfrm>
            <a:prstGeom prst="rect">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867" b="1">
                <a:latin typeface="Book Antiqua" panose="02040602050305030304" pitchFamily="18" charset="0"/>
                <a:ea typeface="微软雅黑" panose="020B0503020204020204" pitchFamily="34" charset="-122"/>
              </a:endParaRPr>
            </a:p>
          </p:txBody>
        </p:sp>
        <p:graphicFrame>
          <p:nvGraphicFramePr>
            <p:cNvPr id="74" name="Object 6"/>
            <p:cNvGraphicFramePr>
              <a:graphicFrameLocks noChangeAspect="1"/>
            </p:cNvGraphicFramePr>
            <p:nvPr>
              <p:extLst/>
            </p:nvPr>
          </p:nvGraphicFramePr>
          <p:xfrm>
            <a:off x="4027795" y="4821125"/>
            <a:ext cx="554812" cy="261937"/>
          </p:xfrm>
          <a:graphic>
            <a:graphicData uri="http://schemas.openxmlformats.org/presentationml/2006/ole">
              <mc:AlternateContent xmlns:mc="http://schemas.openxmlformats.org/markup-compatibility/2006">
                <mc:Choice xmlns:v="urn:schemas-microsoft-com:vml" Requires="v">
                  <p:oleObj spid="_x0000_s68632" name="Equation" r:id="rId6" imgW="393480" imgH="203040" progId="Equation.DSMT4">
                    <p:embed/>
                  </p:oleObj>
                </mc:Choice>
                <mc:Fallback>
                  <p:oleObj name="Equation" r:id="rId6" imgW="393480" imgH="203040" progId="Equation.DSMT4">
                    <p:embed/>
                    <p:pic>
                      <p:nvPicPr>
                        <p:cNvPr id="74" name="Object 6"/>
                        <p:cNvPicPr>
                          <a:picLocks noChangeAspect="1" noChangeArrowheads="1"/>
                        </p:cNvPicPr>
                        <p:nvPr/>
                      </p:nvPicPr>
                      <p:blipFill>
                        <a:blip r:embed="rId7"/>
                        <a:srcRect/>
                        <a:stretch>
                          <a:fillRect/>
                        </a:stretch>
                      </p:blipFill>
                      <p:spPr bwMode="auto">
                        <a:xfrm>
                          <a:off x="4027795" y="4821125"/>
                          <a:ext cx="554812" cy="261937"/>
                        </a:xfrm>
                        <a:prstGeom prst="rect">
                          <a:avLst/>
                        </a:prstGeom>
                        <a:noFill/>
                        <a:extLst/>
                      </p:spPr>
                    </p:pic>
                  </p:oleObj>
                </mc:Fallback>
              </mc:AlternateContent>
            </a:graphicData>
          </a:graphic>
        </p:graphicFrame>
      </p:grpSp>
      <p:sp>
        <p:nvSpPr>
          <p:cNvPr id="75" name="TextBox 74"/>
          <p:cNvSpPr txBox="1">
            <a:spLocks noChangeArrowheads="1"/>
          </p:cNvSpPr>
          <p:nvPr/>
        </p:nvSpPr>
        <p:spPr bwMode="auto">
          <a:xfrm>
            <a:off x="1777972" y="6221005"/>
            <a:ext cx="1497526"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机械自锁：  </a:t>
            </a:r>
            <a:endParaRPr lang="zh-CN" altLang="en-US" sz="1867" b="1" dirty="0">
              <a:latin typeface="Book Antiqua" panose="02040602050305030304" pitchFamily="18" charset="0"/>
              <a:ea typeface="微软雅黑" panose="020B0503020204020204" pitchFamily="34" charset="-122"/>
              <a:cs typeface="仿宋"/>
            </a:endParaRPr>
          </a:p>
        </p:txBody>
      </p:sp>
      <p:sp>
        <p:nvSpPr>
          <p:cNvPr id="76" name="右箭头 75"/>
          <p:cNvSpPr/>
          <p:nvPr/>
        </p:nvSpPr>
        <p:spPr>
          <a:xfrm>
            <a:off x="4762491" y="6418264"/>
            <a:ext cx="1619261" cy="95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77" name="圆角矩形 76"/>
          <p:cNvSpPr/>
          <p:nvPr/>
        </p:nvSpPr>
        <p:spPr>
          <a:xfrm>
            <a:off x="6547564" y="6169496"/>
            <a:ext cx="1428760" cy="5714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78" name="TextBox 77"/>
          <p:cNvSpPr txBox="1">
            <a:spLocks noChangeArrowheads="1"/>
          </p:cNvSpPr>
          <p:nvPr/>
        </p:nvSpPr>
        <p:spPr bwMode="auto">
          <a:xfrm>
            <a:off x="4784755" y="6027128"/>
            <a:ext cx="1518364" cy="338554"/>
          </a:xfrm>
          <a:prstGeom prst="rect">
            <a:avLst/>
          </a:prstGeom>
          <a:noFill/>
          <a:ln w="9525">
            <a:noFill/>
            <a:miter lim="800000"/>
            <a:headEnd/>
            <a:tailEnd/>
          </a:ln>
        </p:spPr>
        <p:txBody>
          <a:bodyPr wrap="none">
            <a:spAutoFit/>
          </a:bodyPr>
          <a:lstStyle/>
          <a:p>
            <a:r>
              <a:rPr lang="zh-CN" altLang="en-US" sz="1600" b="1" dirty="0">
                <a:solidFill>
                  <a:srgbClr val="7030A0"/>
                </a:solidFill>
                <a:latin typeface="Book Antiqua" panose="02040602050305030304" pitchFamily="18" charset="0"/>
                <a:ea typeface="微软雅黑" panose="020B0503020204020204" pitchFamily="34" charset="-122"/>
                <a:cs typeface="仿宋"/>
              </a:rPr>
              <a:t>机械自锁条件  </a:t>
            </a:r>
            <a:endParaRPr lang="zh-CN" altLang="en-US" sz="1600" b="1" dirty="0">
              <a:solidFill>
                <a:srgbClr val="7030A0"/>
              </a:solidFill>
              <a:latin typeface="Book Antiqua" panose="02040602050305030304" pitchFamily="18" charset="0"/>
              <a:ea typeface="微软雅黑" panose="020B0503020204020204" pitchFamily="34" charset="-122"/>
              <a:cs typeface="仿宋"/>
            </a:endParaRPr>
          </a:p>
        </p:txBody>
      </p:sp>
      <p:sp>
        <p:nvSpPr>
          <p:cNvPr id="36" name="标题 1"/>
          <p:cNvSpPr txBox="1">
            <a:spLocks/>
          </p:cNvSpPr>
          <p:nvPr/>
        </p:nvSpPr>
        <p:spPr>
          <a:xfrm>
            <a:off x="108866" y="713594"/>
            <a:ext cx="5969013"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斜面机构的</a:t>
            </a:r>
            <a:r>
              <a:rPr lang="zh-CN" altLang="en-US" sz="2800" b="1" dirty="0">
                <a:solidFill>
                  <a:srgbClr val="002060"/>
                </a:solidFill>
                <a:latin typeface="微软雅黑" panose="020B0503020204020204" pitchFamily="34" charset="-122"/>
                <a:ea typeface="微软雅黑" panose="020B0503020204020204" pitchFamily="34" charset="-122"/>
                <a:cs typeface="+mn-cs"/>
              </a:rPr>
              <a:t>效率与自锁</a:t>
            </a:r>
          </a:p>
        </p:txBody>
      </p:sp>
      <p:sp>
        <p:nvSpPr>
          <p:cNvPr id="42"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controls>
      <mc:AlternateContent xmlns:mc="http://schemas.openxmlformats.org/markup-compatibility/2006">
        <mc:Choice xmlns:v="urn:schemas-microsoft-com:vml" Requires="v">
          <p:control spid="68633" name="ShockwaveFlash1" r:id="rId2" imgW="4213080" imgH="2946240"/>
        </mc:Choice>
        <mc:Fallback>
          <p:control name="ShockwaveFlash1" r:id="rId2" imgW="4213080" imgH="2946240">
            <p:pic>
              <p:nvPicPr>
                <p:cNvPr id="43" name="ShockwaveFlash1"/>
                <p:cNvPicPr preferRelativeResize="0">
                  <a:picLocks noChangeArrowheads="1" noChangeShapeType="1"/>
                </p:cNvPicPr>
                <p:nvPr/>
              </p:nvPicPr>
              <p:blipFill>
                <a:blip r:embed="rId8"/>
                <a:srcRect/>
                <a:stretch>
                  <a:fillRect/>
                </a:stretch>
              </p:blipFill>
              <p:spPr bwMode="auto">
                <a:xfrm>
                  <a:off x="7789020" y="1308959"/>
                  <a:ext cx="4212479" cy="294751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20388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additive="base">
                                        <p:cTn id="64" dur="500" fill="hold"/>
                                        <p:tgtEl>
                                          <p:spTgt spid="52"/>
                                        </p:tgtEl>
                                        <p:attrNameLst>
                                          <p:attrName>ppt_x</p:attrName>
                                        </p:attrNameLst>
                                      </p:cBhvr>
                                      <p:tavLst>
                                        <p:tav tm="0">
                                          <p:val>
                                            <p:strVal val="#ppt_x"/>
                                          </p:val>
                                        </p:tav>
                                        <p:tav tm="100000">
                                          <p:val>
                                            <p:strVal val="#ppt_x"/>
                                          </p:val>
                                        </p:tav>
                                      </p:tavLst>
                                    </p:anim>
                                    <p:anim calcmode="lin" valueType="num">
                                      <p:cBhvr additive="base">
                                        <p:cTn id="65"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fade">
                                      <p:cBhvr>
                                        <p:cTn id="83" dur="500"/>
                                        <p:tgtEl>
                                          <p:spTgt spid="2"/>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75"/>
                                        </p:tgtEl>
                                        <p:attrNameLst>
                                          <p:attrName>style.visibility</p:attrName>
                                        </p:attrNameLst>
                                      </p:cBhvr>
                                      <p:to>
                                        <p:strVal val="visible"/>
                                      </p:to>
                                    </p:set>
                                    <p:anim calcmode="lin" valueType="num">
                                      <p:cBhvr additive="base">
                                        <p:cTn id="88" dur="500" fill="hold"/>
                                        <p:tgtEl>
                                          <p:spTgt spid="75"/>
                                        </p:tgtEl>
                                        <p:attrNameLst>
                                          <p:attrName>ppt_x</p:attrName>
                                        </p:attrNameLst>
                                      </p:cBhvr>
                                      <p:tavLst>
                                        <p:tav tm="0">
                                          <p:val>
                                            <p:strVal val="#ppt_x"/>
                                          </p:val>
                                        </p:tav>
                                        <p:tav tm="100000">
                                          <p:val>
                                            <p:strVal val="#ppt_x"/>
                                          </p:val>
                                        </p:tav>
                                      </p:tavLst>
                                    </p:anim>
                                    <p:anim calcmode="lin" valueType="num">
                                      <p:cBhvr additive="base">
                                        <p:cTn id="89"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72"/>
                                        </p:tgtEl>
                                        <p:attrNameLst>
                                          <p:attrName>style.visibility</p:attrName>
                                        </p:attrNameLst>
                                      </p:cBhvr>
                                      <p:to>
                                        <p:strVal val="visible"/>
                                      </p:to>
                                    </p:set>
                                    <p:anim calcmode="lin" valueType="num">
                                      <p:cBhvr additive="base">
                                        <p:cTn id="94" dur="500" fill="hold"/>
                                        <p:tgtEl>
                                          <p:spTgt spid="72"/>
                                        </p:tgtEl>
                                        <p:attrNameLst>
                                          <p:attrName>ppt_x</p:attrName>
                                        </p:attrNameLst>
                                      </p:cBhvr>
                                      <p:tavLst>
                                        <p:tav tm="0">
                                          <p:val>
                                            <p:strVal val="#ppt_x"/>
                                          </p:val>
                                        </p:tav>
                                        <p:tav tm="100000">
                                          <p:val>
                                            <p:strVal val="#ppt_x"/>
                                          </p:val>
                                        </p:tav>
                                      </p:tavLst>
                                    </p:anim>
                                    <p:anim calcmode="lin" valueType="num">
                                      <p:cBhvr additive="base">
                                        <p:cTn id="95"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fade">
                                      <p:cBhvr>
                                        <p:cTn id="103" dur="500"/>
                                        <p:tgtEl>
                                          <p:spTgt spid="7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fade">
                                      <p:cBhvr>
                                        <p:cTn id="106" dur="500"/>
                                        <p:tgtEl>
                                          <p:spTgt spid="7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fade">
                                      <p:cBhvr>
                                        <p:cTn id="10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4" grpId="0"/>
      <p:bldP spid="15" grpId="0"/>
      <p:bldP spid="16" grpId="0"/>
      <p:bldP spid="17" grpId="0" animBg="1"/>
      <p:bldP spid="27" grpId="0"/>
      <p:bldP spid="28" grpId="0"/>
      <p:bldP spid="29" grpId="0"/>
      <p:bldP spid="30" grpId="0"/>
      <p:bldP spid="40" grpId="0"/>
      <p:bldP spid="41" grpId="0"/>
      <p:bldP spid="52" grpId="0"/>
      <p:bldP spid="75" grpId="0"/>
      <p:bldP spid="76" grpId="0" animBg="1"/>
      <p:bldP spid="77" grpId="0" animBg="1"/>
      <p:bldP spid="7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2"/>
          <p:cNvPicPr>
            <a:picLocks noChangeAspect="1" noChangeArrowheads="1"/>
          </p:cNvPicPr>
          <p:nvPr/>
        </p:nvPicPr>
        <p:blipFill>
          <a:blip r:embed="rId2" cstate="print"/>
          <a:srcRect t="7713"/>
          <a:stretch>
            <a:fillRect/>
          </a:stretch>
        </p:blipFill>
        <p:spPr bwMode="auto">
          <a:xfrm>
            <a:off x="0" y="2071691"/>
            <a:ext cx="8180916" cy="1928813"/>
          </a:xfrm>
          <a:prstGeom prst="rect">
            <a:avLst/>
          </a:prstGeom>
          <a:noFill/>
          <a:ln w="9525">
            <a:noFill/>
            <a:miter lim="800000"/>
            <a:headEnd/>
            <a:tailEnd/>
          </a:ln>
        </p:spPr>
      </p:pic>
      <p:sp>
        <p:nvSpPr>
          <p:cNvPr id="6" name="TextBox 5"/>
          <p:cNvSpPr txBox="1"/>
          <p:nvPr/>
        </p:nvSpPr>
        <p:spPr>
          <a:xfrm>
            <a:off x="4476755" y="5334014"/>
            <a:ext cx="2952769" cy="9543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defRPr/>
            </a:pPr>
            <a:r>
              <a:rPr lang="zh-CN" altLang="en-US" sz="1867" b="1" dirty="0">
                <a:latin typeface="微软雅黑" panose="020B0503020204020204" pitchFamily="34" charset="-122"/>
                <a:ea typeface="微软雅黑" panose="020B0503020204020204" pitchFamily="34" charset="-122"/>
              </a:rPr>
              <a:t>通常用于螺纹联接，</a:t>
            </a:r>
            <a:endParaRPr lang="en-US" altLang="zh-CN" sz="1867" b="1" dirty="0">
              <a:latin typeface="微软雅黑" panose="020B0503020204020204" pitchFamily="34" charset="-122"/>
              <a:ea typeface="微软雅黑" panose="020B0503020204020204" pitchFamily="34" charset="-122"/>
            </a:endParaRPr>
          </a:p>
          <a:p>
            <a:pPr>
              <a:lnSpc>
                <a:spcPct val="150000"/>
              </a:lnSpc>
              <a:defRPr/>
            </a:pPr>
            <a:r>
              <a:rPr lang="zh-CN" altLang="en-US" sz="1867" b="1" dirty="0">
                <a:latin typeface="微软雅黑" panose="020B0503020204020204" pitchFamily="34" charset="-122"/>
                <a:ea typeface="微软雅黑" panose="020B0503020204020204" pitchFamily="34" charset="-122"/>
              </a:rPr>
              <a:t>要求</a:t>
            </a:r>
            <a:r>
              <a:rPr lang="zh-CN" altLang="en-US" sz="1867" b="1" dirty="0">
                <a:latin typeface="微软雅黑" panose="020B0503020204020204" pitchFamily="34" charset="-122"/>
                <a:ea typeface="微软雅黑" panose="020B0503020204020204" pitchFamily="34" charset="-122"/>
              </a:rPr>
              <a:t>联接可靠，自锁性好。</a:t>
            </a:r>
          </a:p>
        </p:txBody>
      </p:sp>
      <p:sp>
        <p:nvSpPr>
          <p:cNvPr id="7" name="标题 1"/>
          <p:cNvSpPr txBox="1">
            <a:spLocks/>
          </p:cNvSpPr>
          <p:nvPr/>
        </p:nvSpPr>
        <p:spPr>
          <a:xfrm>
            <a:off x="0" y="776625"/>
            <a:ext cx="5969013"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螺旋传动的机械效率与自锁</a:t>
            </a:r>
          </a:p>
        </p:txBody>
      </p:sp>
      <p:sp>
        <p:nvSpPr>
          <p:cNvPr id="8" name="矩形 7"/>
          <p:cNvSpPr/>
          <p:nvPr/>
        </p:nvSpPr>
        <p:spPr>
          <a:xfrm>
            <a:off x="1142981" y="4066388"/>
            <a:ext cx="4168129" cy="379656"/>
          </a:xfrm>
          <a:prstGeom prst="rect">
            <a:avLst/>
          </a:prstGeom>
        </p:spPr>
        <p:txBody>
          <a:bodyPr wrap="none">
            <a:spAutoFit/>
          </a:bodyPr>
          <a:lstStyle/>
          <a:p>
            <a:r>
              <a:rPr lang="zh-CN" altLang="en-US" sz="1867" b="1" dirty="0">
                <a:solidFill>
                  <a:srgbClr val="000000"/>
                </a:solidFill>
                <a:latin typeface="微软雅黑" panose="020B0503020204020204" pitchFamily="34" charset="-122"/>
                <a:ea typeface="微软雅黑" panose="020B0503020204020204" pitchFamily="34" charset="-122"/>
              </a:rPr>
              <a:t>矩形螺纹                          </a:t>
            </a:r>
            <a:r>
              <a:rPr lang="zh-CN" altLang="en-US" sz="1867" b="1" dirty="0">
                <a:latin typeface="微软雅黑" panose="020B0503020204020204" pitchFamily="34" charset="-122"/>
                <a:ea typeface="微软雅黑" panose="020B0503020204020204" pitchFamily="34" charset="-122"/>
              </a:rPr>
              <a:t>三角形螺纹</a:t>
            </a:r>
            <a:endParaRPr lang="zh-CN" altLang="en-US" sz="1867" b="1" dirty="0">
              <a:latin typeface="微软雅黑" panose="020B0503020204020204" pitchFamily="34" charset="-122"/>
              <a:ea typeface="微软雅黑" panose="020B0503020204020204" pitchFamily="34" charset="-122"/>
            </a:endParaRPr>
          </a:p>
        </p:txBody>
      </p:sp>
      <p:sp>
        <p:nvSpPr>
          <p:cNvPr id="9" name="TextBox 4"/>
          <p:cNvSpPr txBox="1">
            <a:spLocks noChangeArrowheads="1"/>
          </p:cNvSpPr>
          <p:nvPr/>
        </p:nvSpPr>
        <p:spPr bwMode="auto">
          <a:xfrm>
            <a:off x="-86009" y="1469077"/>
            <a:ext cx="1800493"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cs typeface="仿宋"/>
              </a:rPr>
              <a:t>螺纹类型</a:t>
            </a:r>
            <a:endParaRPr lang="zh-CN" altLang="en-US" sz="2400" b="1" dirty="0">
              <a:solidFill>
                <a:srgbClr val="FF0000"/>
              </a:solidFill>
              <a:latin typeface="微软雅黑" panose="020B0503020204020204" pitchFamily="34" charset="-122"/>
              <a:ea typeface="微软雅黑" panose="020B0503020204020204" pitchFamily="34" charset="-122"/>
              <a:cs typeface="仿宋"/>
            </a:endParaRPr>
          </a:p>
        </p:txBody>
      </p:sp>
      <p:sp>
        <p:nvSpPr>
          <p:cNvPr id="10" name="TextBox 9"/>
          <p:cNvSpPr txBox="1"/>
          <p:nvPr/>
        </p:nvSpPr>
        <p:spPr>
          <a:xfrm>
            <a:off x="380976" y="5334014"/>
            <a:ext cx="2667017" cy="9543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defRPr/>
            </a:pPr>
            <a:r>
              <a:rPr lang="zh-CN" altLang="en-US" sz="1867" b="1" dirty="0">
                <a:latin typeface="微软雅黑" panose="020B0503020204020204" pitchFamily="34" charset="-122"/>
                <a:ea typeface="微软雅黑" panose="020B0503020204020204" pitchFamily="34" charset="-122"/>
              </a:rPr>
              <a:t>通常用于</a:t>
            </a:r>
            <a:r>
              <a:rPr lang="zh-CN" altLang="en-US" sz="1867" b="1" dirty="0">
                <a:latin typeface="微软雅黑" panose="020B0503020204020204" pitchFamily="34" charset="-122"/>
                <a:ea typeface="微软雅黑" panose="020B0503020204020204" pitchFamily="34" charset="-122"/>
              </a:rPr>
              <a:t>机构传动</a:t>
            </a:r>
            <a:r>
              <a:rPr lang="zh-CN" altLang="en-US" sz="1867" b="1" dirty="0">
                <a:latin typeface="微软雅黑" panose="020B0503020204020204" pitchFamily="34" charset="-122"/>
                <a:ea typeface="微软雅黑" panose="020B0503020204020204" pitchFamily="34" charset="-122"/>
              </a:rPr>
              <a:t>，</a:t>
            </a:r>
            <a:endParaRPr lang="en-US" altLang="zh-CN" sz="1867" b="1" dirty="0">
              <a:latin typeface="微软雅黑" panose="020B0503020204020204" pitchFamily="34" charset="-122"/>
              <a:ea typeface="微软雅黑" panose="020B0503020204020204" pitchFamily="34" charset="-122"/>
            </a:endParaRPr>
          </a:p>
          <a:p>
            <a:pPr>
              <a:lnSpc>
                <a:spcPct val="150000"/>
              </a:lnSpc>
              <a:defRPr/>
            </a:pPr>
            <a:r>
              <a:rPr lang="zh-CN" altLang="en-US" sz="1867" b="1" dirty="0">
                <a:latin typeface="微软雅黑" panose="020B0503020204020204" pitchFamily="34" charset="-122"/>
                <a:ea typeface="微软雅黑" panose="020B0503020204020204" pitchFamily="34" charset="-122"/>
              </a:rPr>
              <a:t>要求较高的</a:t>
            </a:r>
            <a:r>
              <a:rPr lang="zh-CN" altLang="en-US" sz="1867" b="1" dirty="0">
                <a:latin typeface="微软雅黑" panose="020B0503020204020204" pitchFamily="34" charset="-122"/>
                <a:ea typeface="微软雅黑" panose="020B0503020204020204" pitchFamily="34" charset="-122"/>
              </a:rPr>
              <a:t>传动</a:t>
            </a:r>
            <a:r>
              <a:rPr lang="zh-CN" altLang="en-US" sz="1867" b="1" dirty="0">
                <a:latin typeface="微软雅黑" panose="020B0503020204020204" pitchFamily="34" charset="-122"/>
                <a:ea typeface="微软雅黑" panose="020B0503020204020204" pitchFamily="34" charset="-122"/>
              </a:rPr>
              <a:t>效率。</a:t>
            </a:r>
            <a:endParaRPr lang="zh-CN" altLang="en-US" sz="1867" b="1" dirty="0">
              <a:latin typeface="微软雅黑" panose="020B0503020204020204" pitchFamily="34" charset="-122"/>
              <a:ea typeface="微软雅黑" panose="020B0503020204020204" pitchFamily="34" charset="-122"/>
            </a:endParaRPr>
          </a:p>
        </p:txBody>
      </p:sp>
      <p:cxnSp>
        <p:nvCxnSpPr>
          <p:cNvPr id="11" name="直接连接符 10"/>
          <p:cNvCxnSpPr>
            <a:endCxn id="10" idx="0"/>
          </p:cNvCxnSpPr>
          <p:nvPr/>
        </p:nvCxnSpPr>
        <p:spPr>
          <a:xfrm flipH="1">
            <a:off x="1714484" y="4573069"/>
            <a:ext cx="1059" cy="760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5430320" y="4951951"/>
            <a:ext cx="762003" cy="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pic>
        <p:nvPicPr>
          <p:cNvPr id="13" name="Picture 1" descr="TM9322"/>
          <p:cNvPicPr>
            <a:picLocks noChangeAspect="1" noChangeArrowheads="1"/>
          </p:cNvPicPr>
          <p:nvPr/>
        </p:nvPicPr>
        <p:blipFill>
          <a:blip r:embed="rId3" cstate="print"/>
          <a:srcRect/>
          <a:stretch>
            <a:fillRect/>
          </a:stretch>
        </p:blipFill>
        <p:spPr bwMode="auto">
          <a:xfrm>
            <a:off x="8374590" y="0"/>
            <a:ext cx="3758685" cy="4886325"/>
          </a:xfrm>
          <a:prstGeom prst="rect">
            <a:avLst/>
          </a:prstGeom>
          <a:noFill/>
          <a:ln w="9525">
            <a:noFill/>
            <a:miter lim="800000"/>
            <a:headEnd/>
            <a:tailEnd/>
          </a:ln>
        </p:spPr>
      </p:pic>
      <p:sp>
        <p:nvSpPr>
          <p:cNvPr id="15" name="TextBox 3"/>
          <p:cNvSpPr txBox="1"/>
          <p:nvPr/>
        </p:nvSpPr>
        <p:spPr>
          <a:xfrm>
            <a:off x="8240213" y="5118506"/>
            <a:ext cx="3333773" cy="13853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defRPr/>
            </a:pPr>
            <a:r>
              <a:rPr lang="zh-CN" altLang="en-US" sz="1867" b="1" dirty="0">
                <a:latin typeface="微软雅黑" panose="020B0503020204020204" pitchFamily="34" charset="-122"/>
                <a:ea typeface="微软雅黑" panose="020B0503020204020204" pitchFamily="34" charset="-122"/>
              </a:rPr>
              <a:t>   </a:t>
            </a:r>
            <a:r>
              <a:rPr lang="zh-CN" altLang="en-US" sz="1867" b="1" dirty="0">
                <a:latin typeface="微软雅黑" panose="020B0503020204020204" pitchFamily="34" charset="-122"/>
                <a:ea typeface="微软雅黑" panose="020B0503020204020204" pitchFamily="34" charset="-122"/>
              </a:rPr>
              <a:t> 螺旋副</a:t>
            </a:r>
            <a:r>
              <a:rPr lang="zh-CN" altLang="en-US" sz="1867" b="1" dirty="0">
                <a:latin typeface="微软雅黑" panose="020B0503020204020204" pitchFamily="34" charset="-122"/>
                <a:ea typeface="微软雅黑" panose="020B0503020204020204" pitchFamily="34" charset="-122"/>
              </a:rPr>
              <a:t>为空间运动副，组成螺旋副的两构件接触表面为空间</a:t>
            </a:r>
            <a:r>
              <a:rPr lang="zh-CN" altLang="en-US" sz="1867" b="1" dirty="0">
                <a:latin typeface="微软雅黑" panose="020B0503020204020204" pitchFamily="34" charset="-122"/>
                <a:ea typeface="微软雅黑" panose="020B0503020204020204" pitchFamily="34" charset="-122"/>
              </a:rPr>
              <a:t>螺旋面</a:t>
            </a:r>
            <a:r>
              <a:rPr lang="zh-CN" altLang="en-US" sz="1867"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858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14469" y="1582744"/>
            <a:ext cx="10001321" cy="13853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67" b="1" dirty="0">
                <a:solidFill>
                  <a:srgbClr val="000000"/>
                </a:solidFill>
                <a:latin typeface="Book Antiqua" panose="02040602050305030304" pitchFamily="18" charset="0"/>
                <a:ea typeface="微软雅黑" panose="020B0503020204020204" pitchFamily="34" charset="-122"/>
                <a:cs typeface="仿宋"/>
              </a:rPr>
              <a:t>（</a:t>
            </a:r>
            <a:r>
              <a:rPr lang="en-US" altLang="zh-CN" sz="1867" b="1" dirty="0">
                <a:solidFill>
                  <a:srgbClr val="000000"/>
                </a:solidFill>
                <a:latin typeface="Book Antiqua" panose="02040602050305030304" pitchFamily="18" charset="0"/>
                <a:ea typeface="微软雅黑" panose="020B0503020204020204" pitchFamily="34" charset="-122"/>
                <a:cs typeface="仿宋"/>
              </a:rPr>
              <a:t>1</a:t>
            </a:r>
            <a:r>
              <a:rPr lang="zh-CN" altLang="en-US" sz="1867" b="1" dirty="0">
                <a:solidFill>
                  <a:srgbClr val="000000"/>
                </a:solidFill>
                <a:latin typeface="Book Antiqua" panose="02040602050305030304" pitchFamily="18" charset="0"/>
                <a:ea typeface="微软雅黑" panose="020B0503020204020204" pitchFamily="34" charset="-122"/>
                <a:cs typeface="仿宋"/>
              </a:rPr>
              <a:t>）螺纹牙间的压力均匀分布，其合力是沿着螺旋面的平均直径</a:t>
            </a:r>
            <a:r>
              <a:rPr lang="en-US" altLang="zh-CN" sz="1867" b="1" i="1" dirty="0">
                <a:solidFill>
                  <a:srgbClr val="000000"/>
                </a:solidFill>
                <a:latin typeface="Book Antiqua" panose="02040602050305030304" pitchFamily="18" charset="0"/>
                <a:ea typeface="微软雅黑" panose="020B0503020204020204" pitchFamily="34" charset="-122"/>
                <a:cs typeface="Times New Roman" pitchFamily="18" charset="0"/>
              </a:rPr>
              <a:t>d </a:t>
            </a:r>
            <a:r>
              <a:rPr lang="zh-CN" altLang="en-US" sz="1867" b="1" dirty="0">
                <a:solidFill>
                  <a:srgbClr val="000000"/>
                </a:solidFill>
                <a:latin typeface="Book Antiqua" panose="02040602050305030304" pitchFamily="18" charset="0"/>
                <a:ea typeface="微软雅黑" panose="020B0503020204020204" pitchFamily="34" charset="-122"/>
                <a:cs typeface="仿宋"/>
              </a:rPr>
              <a:t>的</a:t>
            </a:r>
            <a:r>
              <a:rPr lang="zh-CN" altLang="en-US" sz="1867" b="1" dirty="0">
                <a:solidFill>
                  <a:srgbClr val="000000"/>
                </a:solidFill>
                <a:latin typeface="Book Antiqua" panose="02040602050305030304" pitchFamily="18" charset="0"/>
                <a:ea typeface="微软雅黑" panose="020B0503020204020204" pitchFamily="34" charset="-122"/>
                <a:cs typeface="仿宋"/>
              </a:rPr>
              <a:t>圆柱面内作用的。</a:t>
            </a:r>
          </a:p>
          <a:p>
            <a:pPr>
              <a:lnSpc>
                <a:spcPct val="150000"/>
              </a:lnSpc>
            </a:pPr>
            <a:r>
              <a:rPr lang="zh-CN" altLang="en-US" sz="1867" b="1" dirty="0">
                <a:solidFill>
                  <a:srgbClr val="000000"/>
                </a:solidFill>
                <a:latin typeface="Book Antiqua" panose="02040602050305030304" pitchFamily="18" charset="0"/>
                <a:ea typeface="微软雅黑" panose="020B0503020204020204" pitchFamily="34" charset="-122"/>
                <a:cs typeface="仿宋"/>
              </a:rPr>
              <a:t>（</a:t>
            </a:r>
            <a:r>
              <a:rPr lang="en-US" altLang="zh-CN" sz="1867" b="1" dirty="0">
                <a:solidFill>
                  <a:srgbClr val="000000"/>
                </a:solidFill>
                <a:latin typeface="Book Antiqua" panose="02040602050305030304" pitchFamily="18" charset="0"/>
                <a:ea typeface="微软雅黑" panose="020B0503020204020204" pitchFamily="34" charset="-122"/>
                <a:cs typeface="仿宋"/>
              </a:rPr>
              <a:t>2</a:t>
            </a:r>
            <a:r>
              <a:rPr lang="zh-CN" altLang="en-US" sz="1867" b="1" dirty="0">
                <a:solidFill>
                  <a:srgbClr val="000000"/>
                </a:solidFill>
                <a:latin typeface="Book Antiqua" panose="02040602050305030304" pitchFamily="18" charset="0"/>
                <a:ea typeface="微软雅黑" panose="020B0503020204020204" pitchFamily="34" charset="-122"/>
                <a:cs typeface="仿宋"/>
              </a:rPr>
              <a:t>）忽略不同直径圆柱面上螺旋线升角的差异，并认为均等于平均直径圆柱面上的螺旋升</a:t>
            </a:r>
            <a:r>
              <a:rPr lang="zh-CN" altLang="en-US" sz="1867" b="1" dirty="0">
                <a:solidFill>
                  <a:srgbClr val="000000"/>
                </a:solidFill>
                <a:latin typeface="Book Antiqua" panose="02040602050305030304" pitchFamily="18" charset="0"/>
                <a:ea typeface="微软雅黑" panose="020B0503020204020204" pitchFamily="34" charset="-122"/>
                <a:cs typeface="仿宋"/>
              </a:rPr>
              <a:t>角。</a:t>
            </a:r>
            <a:endParaRPr lang="zh-CN" altLang="en-US" sz="1867" b="1" dirty="0">
              <a:solidFill>
                <a:srgbClr val="000000"/>
              </a:solidFill>
              <a:latin typeface="Book Antiqua" panose="02040602050305030304" pitchFamily="18" charset="0"/>
              <a:ea typeface="微软雅黑" panose="020B0503020204020204" pitchFamily="34" charset="-122"/>
              <a:cs typeface="仿宋"/>
            </a:endParaRPr>
          </a:p>
          <a:p>
            <a:pPr>
              <a:lnSpc>
                <a:spcPct val="150000"/>
              </a:lnSpc>
            </a:pPr>
            <a:r>
              <a:rPr lang="zh-CN" altLang="en-US" sz="1867" b="1" dirty="0">
                <a:solidFill>
                  <a:srgbClr val="000000"/>
                </a:solidFill>
                <a:latin typeface="Book Antiqua" panose="02040602050305030304" pitchFamily="18" charset="0"/>
                <a:ea typeface="微软雅黑" panose="020B0503020204020204" pitchFamily="34" charset="-122"/>
                <a:cs typeface="仿宋"/>
              </a:rPr>
              <a:t>（</a:t>
            </a:r>
            <a:r>
              <a:rPr lang="en-US" altLang="zh-CN" sz="1867" b="1" dirty="0">
                <a:solidFill>
                  <a:srgbClr val="000000"/>
                </a:solidFill>
                <a:latin typeface="Book Antiqua" panose="02040602050305030304" pitchFamily="18" charset="0"/>
                <a:ea typeface="微软雅黑" panose="020B0503020204020204" pitchFamily="34" charset="-122"/>
                <a:cs typeface="仿宋"/>
              </a:rPr>
              <a:t>3</a:t>
            </a:r>
            <a:r>
              <a:rPr lang="zh-CN" altLang="en-US" sz="1867" b="1" dirty="0">
                <a:solidFill>
                  <a:srgbClr val="000000"/>
                </a:solidFill>
                <a:latin typeface="Book Antiqua" panose="02040602050305030304" pitchFamily="18" charset="0"/>
                <a:ea typeface="微软雅黑" panose="020B0503020204020204" pitchFamily="34" charset="-122"/>
                <a:cs typeface="仿宋"/>
              </a:rPr>
              <a:t>）在一般情况下，摩擦与接触面的大小无关</a:t>
            </a:r>
            <a:r>
              <a:rPr lang="zh-CN" altLang="en-US" sz="1867" b="1" dirty="0">
                <a:solidFill>
                  <a:srgbClr val="000000"/>
                </a:solidFill>
                <a:latin typeface="Book Antiqua" panose="02040602050305030304" pitchFamily="18" charset="0"/>
                <a:ea typeface="微软雅黑" panose="020B0503020204020204" pitchFamily="34" charset="-122"/>
                <a:cs typeface="仿宋"/>
              </a:rPr>
              <a:t>。</a:t>
            </a:r>
            <a:endParaRPr lang="zh-CN" altLang="en-US" sz="1867" b="1" dirty="0">
              <a:solidFill>
                <a:srgbClr val="000000"/>
              </a:solidFill>
              <a:latin typeface="Book Antiqua" panose="02040602050305030304" pitchFamily="18" charset="0"/>
              <a:ea typeface="微软雅黑" panose="020B0503020204020204" pitchFamily="34" charset="-122"/>
            </a:endParaRPr>
          </a:p>
        </p:txBody>
      </p:sp>
      <p:sp>
        <p:nvSpPr>
          <p:cNvPr id="11" name="爆炸形 1 10"/>
          <p:cNvSpPr/>
          <p:nvPr/>
        </p:nvSpPr>
        <p:spPr>
          <a:xfrm>
            <a:off x="10477531" y="952483"/>
            <a:ext cx="1523968" cy="95250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pic>
        <p:nvPicPr>
          <p:cNvPr id="44035" name="Picture 2" descr="&quot;"/>
          <p:cNvPicPr>
            <a:picLocks noChangeAspect="1" noChangeArrowheads="1"/>
          </p:cNvPicPr>
          <p:nvPr/>
        </p:nvPicPr>
        <p:blipFill>
          <a:blip r:embed="rId2" cstate="print"/>
          <a:srcRect b="34639"/>
          <a:stretch>
            <a:fillRect/>
          </a:stretch>
        </p:blipFill>
        <p:spPr bwMode="auto">
          <a:xfrm>
            <a:off x="1904972" y="3143249"/>
            <a:ext cx="3524249" cy="3643339"/>
          </a:xfrm>
          <a:prstGeom prst="rect">
            <a:avLst/>
          </a:prstGeom>
          <a:noFill/>
          <a:ln w="9525">
            <a:noFill/>
            <a:miter lim="800000"/>
            <a:headEnd/>
            <a:tailEnd/>
          </a:ln>
        </p:spPr>
      </p:pic>
      <p:sp>
        <p:nvSpPr>
          <p:cNvPr id="7" name="TextBox 6"/>
          <p:cNvSpPr txBox="1"/>
          <p:nvPr/>
        </p:nvSpPr>
        <p:spPr>
          <a:xfrm>
            <a:off x="10917293" y="1106627"/>
            <a:ext cx="952505" cy="5233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867" b="1" dirty="0">
                <a:solidFill>
                  <a:srgbClr val="C00000"/>
                </a:solidFill>
                <a:latin typeface="微软雅黑" panose="020B0503020204020204" pitchFamily="34" charset="-122"/>
                <a:ea typeface="微软雅黑" panose="020B0503020204020204" pitchFamily="34" charset="-122"/>
              </a:rPr>
              <a:t>假设</a:t>
            </a:r>
            <a:endParaRPr lang="zh-CN" altLang="en-US" sz="1867" b="1" dirty="0">
              <a:solidFill>
                <a:srgbClr val="C00000"/>
              </a:solidFill>
              <a:latin typeface="微软雅黑" panose="020B0503020204020204" pitchFamily="34" charset="-122"/>
              <a:ea typeface="微软雅黑" panose="020B0503020204020204" pitchFamily="34" charset="-122"/>
            </a:endParaRPr>
          </a:p>
        </p:txBody>
      </p:sp>
      <p:sp>
        <p:nvSpPr>
          <p:cNvPr id="8" name="下箭头 7"/>
          <p:cNvSpPr/>
          <p:nvPr/>
        </p:nvSpPr>
        <p:spPr>
          <a:xfrm>
            <a:off x="6520611" y="3011504"/>
            <a:ext cx="242144" cy="165575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9" name="右箭头 8"/>
          <p:cNvSpPr/>
          <p:nvPr/>
        </p:nvSpPr>
        <p:spPr>
          <a:xfrm>
            <a:off x="5238744" y="4667259"/>
            <a:ext cx="2667019"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10" name="标题 1"/>
          <p:cNvSpPr txBox="1">
            <a:spLocks/>
          </p:cNvSpPr>
          <p:nvPr/>
        </p:nvSpPr>
        <p:spPr>
          <a:xfrm>
            <a:off x="-2774" y="632674"/>
            <a:ext cx="5969013"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螺旋传动的效率与自锁</a:t>
            </a:r>
          </a:p>
        </p:txBody>
      </p:sp>
      <p:sp>
        <p:nvSpPr>
          <p:cNvPr id="12" name="矩形 11"/>
          <p:cNvSpPr/>
          <p:nvPr/>
        </p:nvSpPr>
        <p:spPr>
          <a:xfrm>
            <a:off x="4762491" y="6096019"/>
            <a:ext cx="1140056" cy="379656"/>
          </a:xfrm>
          <a:prstGeom prst="rect">
            <a:avLst/>
          </a:prstGeom>
        </p:spPr>
        <p:txBody>
          <a:bodyPr wrap="none">
            <a:spAutoFit/>
          </a:bodyPr>
          <a:lstStyle/>
          <a:p>
            <a:r>
              <a:rPr lang="zh-CN" altLang="en-US" sz="1867" b="1" dirty="0">
                <a:latin typeface="微软雅黑" panose="020B0503020204020204" pitchFamily="34" charset="-122"/>
                <a:ea typeface="微软雅黑" panose="020B0503020204020204" pitchFamily="34" charset="-122"/>
              </a:rPr>
              <a:t>螺旋传动</a:t>
            </a:r>
            <a:endParaRPr lang="zh-CN" altLang="en-US" sz="1867" b="1" dirty="0">
              <a:latin typeface="微软雅黑" panose="020B0503020204020204" pitchFamily="34" charset="-122"/>
              <a:ea typeface="微软雅黑" panose="020B0503020204020204" pitchFamily="34" charset="-122"/>
            </a:endParaRPr>
          </a:p>
        </p:txBody>
      </p:sp>
      <p:sp>
        <p:nvSpPr>
          <p:cNvPr id="13" name="矩形 12"/>
          <p:cNvSpPr/>
          <p:nvPr/>
        </p:nvSpPr>
        <p:spPr>
          <a:xfrm>
            <a:off x="7429509" y="6096019"/>
            <a:ext cx="1140056" cy="379656"/>
          </a:xfrm>
          <a:prstGeom prst="rect">
            <a:avLst/>
          </a:prstGeom>
        </p:spPr>
        <p:txBody>
          <a:bodyPr wrap="none">
            <a:spAutoFit/>
          </a:bodyPr>
          <a:lstStyle/>
          <a:p>
            <a:r>
              <a:rPr lang="zh-CN" altLang="en-US" sz="1867" b="1" dirty="0">
                <a:latin typeface="微软雅黑" panose="020B0503020204020204" pitchFamily="34" charset="-122"/>
                <a:ea typeface="微软雅黑" panose="020B0503020204020204" pitchFamily="34" charset="-122"/>
              </a:rPr>
              <a:t>斜面传动</a:t>
            </a:r>
            <a:endParaRPr lang="zh-CN" altLang="en-US" sz="1867" b="1" dirty="0">
              <a:latin typeface="微软雅黑" panose="020B0503020204020204" pitchFamily="34" charset="-122"/>
              <a:ea typeface="微软雅黑" panose="020B0503020204020204" pitchFamily="34" charset="-122"/>
            </a:endParaRPr>
          </a:p>
        </p:txBody>
      </p:sp>
      <p:cxnSp>
        <p:nvCxnSpPr>
          <p:cNvPr id="15" name="直接箭头连接符 14"/>
          <p:cNvCxnSpPr>
            <a:stCxn id="12" idx="3"/>
            <a:endCxn id="13" idx="1"/>
          </p:cNvCxnSpPr>
          <p:nvPr/>
        </p:nvCxnSpPr>
        <p:spPr>
          <a:xfrm>
            <a:off x="5966239" y="6301204"/>
            <a:ext cx="1463271" cy="211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213" y="3525012"/>
            <a:ext cx="3661563" cy="2371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32000" y="3329721"/>
            <a:ext cx="417483" cy="461665"/>
          </a:xfrm>
          <a:prstGeom prst="rect">
            <a:avLst/>
          </a:prstGeom>
          <a:solidFill>
            <a:schemeClr val="bg1"/>
          </a:solidFill>
        </p:spPr>
        <p:txBody>
          <a:bodyPr wrap="square" rtlCol="0">
            <a:spAutoFit/>
          </a:bodyPr>
          <a:lstStyle/>
          <a:p>
            <a:endParaRPr lang="zh-CN" altLang="en-US" sz="2400" b="1" dirty="0">
              <a:latin typeface="微软雅黑" panose="020B0503020204020204" pitchFamily="34" charset="-122"/>
              <a:ea typeface="微软雅黑" panose="020B0503020204020204" pitchFamily="34" charset="-122"/>
            </a:endParaRPr>
          </a:p>
        </p:txBody>
      </p:sp>
      <p:sp>
        <p:nvSpPr>
          <p:cNvPr id="14"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2593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1074"/>
                                        </p:tgtEl>
                                        <p:attrNameLst>
                                          <p:attrName>style.visibility</p:attrName>
                                        </p:attrNameLst>
                                      </p:cBhvr>
                                      <p:to>
                                        <p:strVal val="visible"/>
                                      </p:to>
                                    </p:set>
                                    <p:animEffect transition="in" filter="fade">
                                      <p:cBhvr>
                                        <p:cTn id="41" dur="500"/>
                                        <p:tgtEl>
                                          <p:spTgt spid="13107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8" grpId="0" animBg="1"/>
      <p:bldP spid="9" grpId="0" animBg="1"/>
      <p:bldP spid="1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1145608"/>
            <a:ext cx="2723823"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cs typeface="仿宋"/>
              </a:rPr>
              <a:t>螺旋传动的受力</a:t>
            </a:r>
          </a:p>
        </p:txBody>
      </p:sp>
      <p:sp>
        <p:nvSpPr>
          <p:cNvPr id="5" name="标题 1"/>
          <p:cNvSpPr txBox="1">
            <a:spLocks/>
          </p:cNvSpPr>
          <p:nvPr/>
        </p:nvSpPr>
        <p:spPr>
          <a:xfrm>
            <a:off x="0" y="572804"/>
            <a:ext cx="5969013"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螺旋传动的效率与自锁</a:t>
            </a:r>
          </a:p>
        </p:txBody>
      </p:sp>
      <p:sp>
        <p:nvSpPr>
          <p:cNvPr id="6"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机械效率与自锁</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
        <p:nvSpPr>
          <p:cNvPr id="14" name="矩形 13"/>
          <p:cNvSpPr>
            <a:spLocks noChangeArrowheads="1"/>
          </p:cNvSpPr>
          <p:nvPr/>
        </p:nvSpPr>
        <p:spPr bwMode="auto">
          <a:xfrm>
            <a:off x="0" y="2800338"/>
            <a:ext cx="3954929"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cs typeface="仿宋"/>
              </a:rPr>
              <a:t>矩形螺纹螺旋传动的</a:t>
            </a:r>
            <a:r>
              <a:rPr lang="zh-CN" altLang="en-US" sz="2400" b="1" dirty="0">
                <a:solidFill>
                  <a:srgbClr val="FF0000"/>
                </a:solidFill>
                <a:latin typeface="微软雅黑" panose="020B0503020204020204" pitchFamily="34" charset="-122"/>
                <a:ea typeface="微软雅黑" panose="020B0503020204020204" pitchFamily="34" charset="-122"/>
                <a:cs typeface="仿宋"/>
              </a:rPr>
              <a:t>效率</a:t>
            </a:r>
            <a:endParaRPr lang="zh-CN" altLang="en-US" sz="2400" b="1" dirty="0">
              <a:solidFill>
                <a:srgbClr val="FF0000"/>
              </a:solidFill>
              <a:latin typeface="微软雅黑" panose="020B0503020204020204" pitchFamily="34" charset="-122"/>
              <a:ea typeface="微软雅黑" panose="020B0503020204020204" pitchFamily="34" charset="-122"/>
              <a:cs typeface="仿宋"/>
            </a:endParaRPr>
          </a:p>
        </p:txBody>
      </p:sp>
      <p:sp>
        <p:nvSpPr>
          <p:cNvPr id="15" name="矩形 14"/>
          <p:cNvSpPr>
            <a:spLocks noChangeArrowheads="1"/>
          </p:cNvSpPr>
          <p:nvPr/>
        </p:nvSpPr>
        <p:spPr bwMode="auto">
          <a:xfrm>
            <a:off x="0" y="3532975"/>
            <a:ext cx="1925527" cy="379656"/>
          </a:xfrm>
          <a:prstGeom prst="rect">
            <a:avLst/>
          </a:prstGeom>
          <a:noFill/>
          <a:ln w="9525">
            <a:noFill/>
            <a:miter lim="800000"/>
            <a:headEnd/>
            <a:tailEnd/>
          </a:ln>
        </p:spPr>
        <p:txBody>
          <a:bodyPr wrap="none">
            <a:spAutoFit/>
          </a:bodyPr>
          <a:lstStyle/>
          <a:p>
            <a:r>
              <a:rPr lang="zh-CN" altLang="en-US" sz="1867" b="1" dirty="0">
                <a:latin typeface="微软雅黑" panose="020B0503020204020204" pitchFamily="34" charset="-122"/>
                <a:ea typeface="微软雅黑" panose="020B0503020204020204" pitchFamily="34" charset="-122"/>
                <a:cs typeface="仿宋"/>
              </a:rPr>
              <a:t>正行程（拧紧）</a:t>
            </a:r>
            <a:r>
              <a:rPr lang="en-US" altLang="zh-CN" sz="1867" b="1" dirty="0">
                <a:latin typeface="微软雅黑" panose="020B0503020204020204" pitchFamily="34" charset="-122"/>
                <a:ea typeface="微软雅黑" panose="020B0503020204020204" pitchFamily="34" charset="-122"/>
                <a:cs typeface="仿宋"/>
              </a:rPr>
              <a:t>:</a:t>
            </a:r>
            <a:endParaRPr lang="zh-CN" altLang="en-US" sz="1867" b="1" dirty="0">
              <a:latin typeface="微软雅黑" panose="020B0503020204020204" pitchFamily="34" charset="-122"/>
              <a:ea typeface="微软雅黑" panose="020B0503020204020204" pitchFamily="34" charset="-122"/>
              <a:cs typeface="仿宋"/>
            </a:endParaRPr>
          </a:p>
        </p:txBody>
      </p:sp>
      <p:sp>
        <p:nvSpPr>
          <p:cNvPr id="16" name="矩形 15"/>
          <p:cNvSpPr>
            <a:spLocks noChangeArrowheads="1"/>
          </p:cNvSpPr>
          <p:nvPr/>
        </p:nvSpPr>
        <p:spPr bwMode="auto">
          <a:xfrm>
            <a:off x="0" y="4622518"/>
            <a:ext cx="1925527" cy="379656"/>
          </a:xfrm>
          <a:prstGeom prst="rect">
            <a:avLst/>
          </a:prstGeom>
          <a:noFill/>
          <a:ln w="9525">
            <a:noFill/>
            <a:miter lim="800000"/>
            <a:headEnd/>
            <a:tailEnd/>
          </a:ln>
        </p:spPr>
        <p:txBody>
          <a:bodyPr wrap="none">
            <a:spAutoFit/>
          </a:bodyPr>
          <a:lstStyle/>
          <a:p>
            <a:r>
              <a:rPr lang="zh-CN" altLang="en-US" sz="1867" b="1" dirty="0">
                <a:latin typeface="微软雅黑" panose="020B0503020204020204" pitchFamily="34" charset="-122"/>
                <a:ea typeface="微软雅黑" panose="020B0503020204020204" pitchFamily="34" charset="-122"/>
                <a:cs typeface="仿宋"/>
              </a:rPr>
              <a:t>反行程（拧松）</a:t>
            </a:r>
            <a:r>
              <a:rPr lang="en-US" altLang="zh-CN" sz="1867" b="1" dirty="0">
                <a:latin typeface="微软雅黑" panose="020B0503020204020204" pitchFamily="34" charset="-122"/>
                <a:ea typeface="微软雅黑" panose="020B0503020204020204" pitchFamily="34" charset="-122"/>
                <a:cs typeface="仿宋"/>
              </a:rPr>
              <a:t>:</a:t>
            </a:r>
            <a:endParaRPr lang="zh-CN" altLang="en-US" sz="1867" b="1" dirty="0">
              <a:latin typeface="微软雅黑" panose="020B0503020204020204" pitchFamily="34" charset="-122"/>
              <a:ea typeface="微软雅黑" panose="020B0503020204020204" pitchFamily="34" charset="-122"/>
              <a:cs typeface="仿宋"/>
            </a:endParaRPr>
          </a:p>
        </p:txBody>
      </p:sp>
      <p:graphicFrame>
        <p:nvGraphicFramePr>
          <p:cNvPr id="17" name="Object 5"/>
          <p:cNvGraphicFramePr>
            <a:graphicFrameLocks noChangeAspect="1"/>
          </p:cNvGraphicFramePr>
          <p:nvPr>
            <p:extLst>
              <p:ext uri="{D42A27DB-BD31-4B8C-83A1-F6EECF244321}">
                <p14:modId xmlns:p14="http://schemas.microsoft.com/office/powerpoint/2010/main" val="2622931427"/>
              </p:ext>
            </p:extLst>
          </p:nvPr>
        </p:nvGraphicFramePr>
        <p:xfrm>
          <a:off x="2037558" y="3467352"/>
          <a:ext cx="2726267" cy="694267"/>
        </p:xfrm>
        <a:graphic>
          <a:graphicData uri="http://schemas.openxmlformats.org/presentationml/2006/ole">
            <mc:AlternateContent xmlns:mc="http://schemas.openxmlformats.org/markup-compatibility/2006">
              <mc:Choice xmlns:v="urn:schemas-microsoft-com:vml" Requires="v">
                <p:oleObj spid="_x0000_s69678" name="Equation" r:id="rId4" imgW="1231560" imgH="419040" progId="Equation.DSMT4">
                  <p:embed/>
                </p:oleObj>
              </mc:Choice>
              <mc:Fallback>
                <p:oleObj name="Equation" r:id="rId4" imgW="1231560" imgH="419040" progId="Equation.DSMT4">
                  <p:embed/>
                  <p:pic>
                    <p:nvPicPr>
                      <p:cNvPr id="130053" name="Object 5"/>
                      <p:cNvPicPr>
                        <a:picLocks noChangeAspect="1" noChangeArrowheads="1"/>
                      </p:cNvPicPr>
                      <p:nvPr/>
                    </p:nvPicPr>
                    <p:blipFill>
                      <a:blip r:embed="rId5"/>
                      <a:srcRect/>
                      <a:stretch>
                        <a:fillRect/>
                      </a:stretch>
                    </p:blipFill>
                    <p:spPr bwMode="auto">
                      <a:xfrm>
                        <a:off x="2037558" y="3467352"/>
                        <a:ext cx="2726267" cy="694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3553843769"/>
              </p:ext>
            </p:extLst>
          </p:nvPr>
        </p:nvGraphicFramePr>
        <p:xfrm>
          <a:off x="2037558" y="4534960"/>
          <a:ext cx="2707217" cy="732367"/>
        </p:xfrm>
        <a:graphic>
          <a:graphicData uri="http://schemas.openxmlformats.org/presentationml/2006/ole">
            <mc:AlternateContent xmlns:mc="http://schemas.openxmlformats.org/markup-compatibility/2006">
              <mc:Choice xmlns:v="urn:schemas-microsoft-com:vml" Requires="v">
                <p:oleObj spid="_x0000_s69679" name="Equation" r:id="rId6" imgW="1269720" imgH="457200" progId="Equation.DSMT4">
                  <p:embed/>
                </p:oleObj>
              </mc:Choice>
              <mc:Fallback>
                <p:oleObj name="Equation" r:id="rId6" imgW="1269720" imgH="457200" progId="Equation.DSMT4">
                  <p:embed/>
                  <p:pic>
                    <p:nvPicPr>
                      <p:cNvPr id="130054" name="Object 6"/>
                      <p:cNvPicPr>
                        <a:picLocks noChangeAspect="1" noChangeArrowheads="1"/>
                      </p:cNvPicPr>
                      <p:nvPr/>
                    </p:nvPicPr>
                    <p:blipFill>
                      <a:blip r:embed="rId7"/>
                      <a:srcRect/>
                      <a:stretch>
                        <a:fillRect/>
                      </a:stretch>
                    </p:blipFill>
                    <p:spPr bwMode="auto">
                      <a:xfrm>
                        <a:off x="2037558" y="4534960"/>
                        <a:ext cx="2707217" cy="73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矩形 19"/>
          <p:cNvSpPr>
            <a:spLocks noChangeArrowheads="1"/>
          </p:cNvSpPr>
          <p:nvPr/>
        </p:nvSpPr>
        <p:spPr bwMode="auto">
          <a:xfrm>
            <a:off x="6792249" y="3136562"/>
            <a:ext cx="4262705" cy="461665"/>
          </a:xfrm>
          <a:prstGeom prst="rect">
            <a:avLst/>
          </a:prstGeom>
          <a:noFill/>
          <a:ln w="9525">
            <a:noFill/>
            <a:miter lim="800000"/>
            <a:headEnd/>
            <a:tailEnd/>
          </a:ln>
        </p:spPr>
        <p:txBody>
          <a:bodyPr wrap="none">
            <a:spAutoFit/>
          </a:bodyPr>
          <a:lstStyle/>
          <a:p>
            <a:pPr marL="380990" indent="-38099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cs typeface="仿宋"/>
              </a:rPr>
              <a:t>三角形螺纹</a:t>
            </a:r>
            <a:r>
              <a:rPr lang="zh-CN" altLang="en-US" sz="2400" b="1" dirty="0">
                <a:solidFill>
                  <a:srgbClr val="FF0000"/>
                </a:solidFill>
                <a:latin typeface="微软雅黑" panose="020B0503020204020204" pitchFamily="34" charset="-122"/>
                <a:ea typeface="微软雅黑" panose="020B0503020204020204" pitchFamily="34" charset="-122"/>
                <a:cs typeface="仿宋"/>
              </a:rPr>
              <a:t>螺旋传动的</a:t>
            </a:r>
            <a:r>
              <a:rPr lang="zh-CN" altLang="en-US" sz="2400" b="1" dirty="0">
                <a:solidFill>
                  <a:srgbClr val="FF0000"/>
                </a:solidFill>
                <a:latin typeface="微软雅黑" panose="020B0503020204020204" pitchFamily="34" charset="-122"/>
                <a:ea typeface="微软雅黑" panose="020B0503020204020204" pitchFamily="34" charset="-122"/>
                <a:cs typeface="仿宋"/>
              </a:rPr>
              <a:t>效率</a:t>
            </a:r>
            <a:endParaRPr lang="zh-CN" altLang="en-US" sz="2400" b="1" dirty="0">
              <a:solidFill>
                <a:srgbClr val="FF0000"/>
              </a:solidFill>
              <a:latin typeface="微软雅黑" panose="020B0503020204020204" pitchFamily="34" charset="-122"/>
              <a:ea typeface="微软雅黑" panose="020B0503020204020204" pitchFamily="34" charset="-122"/>
              <a:cs typeface="仿宋"/>
            </a:endParaRPr>
          </a:p>
        </p:txBody>
      </p:sp>
      <p:graphicFrame>
        <p:nvGraphicFramePr>
          <p:cNvPr id="21" name="Object 3"/>
          <p:cNvGraphicFramePr>
            <a:graphicFrameLocks noChangeAspect="1"/>
          </p:cNvGraphicFramePr>
          <p:nvPr>
            <p:extLst>
              <p:ext uri="{D42A27DB-BD31-4B8C-83A1-F6EECF244321}">
                <p14:modId xmlns:p14="http://schemas.microsoft.com/office/powerpoint/2010/main" val="3660817407"/>
              </p:ext>
            </p:extLst>
          </p:nvPr>
        </p:nvGraphicFramePr>
        <p:xfrm>
          <a:off x="8970169" y="3819527"/>
          <a:ext cx="2891367" cy="715433"/>
        </p:xfrm>
        <a:graphic>
          <a:graphicData uri="http://schemas.openxmlformats.org/presentationml/2006/ole">
            <mc:AlternateContent xmlns:mc="http://schemas.openxmlformats.org/markup-compatibility/2006">
              <mc:Choice xmlns:v="urn:schemas-microsoft-com:vml" Requires="v">
                <p:oleObj spid="_x0000_s69680" name="Equation" r:id="rId8" imgW="1307880" imgH="431640" progId="Equation.DSMT4">
                  <p:embed/>
                </p:oleObj>
              </mc:Choice>
              <mc:Fallback>
                <p:oleObj name="Equation" r:id="rId8" imgW="1307880" imgH="431640" progId="Equation.DSMT4">
                  <p:embed/>
                  <p:pic>
                    <p:nvPicPr>
                      <p:cNvPr id="5" name="Object 3"/>
                      <p:cNvPicPr>
                        <a:picLocks noChangeAspect="1" noChangeArrowheads="1"/>
                      </p:cNvPicPr>
                      <p:nvPr/>
                    </p:nvPicPr>
                    <p:blipFill>
                      <a:blip r:embed="rId9"/>
                      <a:srcRect/>
                      <a:stretch>
                        <a:fillRect/>
                      </a:stretch>
                    </p:blipFill>
                    <p:spPr bwMode="auto">
                      <a:xfrm>
                        <a:off x="8970169" y="3819527"/>
                        <a:ext cx="2891367" cy="71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4"/>
          <p:cNvGraphicFramePr>
            <a:graphicFrameLocks noChangeAspect="1"/>
          </p:cNvGraphicFramePr>
          <p:nvPr>
            <p:extLst>
              <p:ext uri="{D42A27DB-BD31-4B8C-83A1-F6EECF244321}">
                <p14:modId xmlns:p14="http://schemas.microsoft.com/office/powerpoint/2010/main" val="2217576776"/>
              </p:ext>
            </p:extLst>
          </p:nvPr>
        </p:nvGraphicFramePr>
        <p:xfrm>
          <a:off x="8923602" y="5057776"/>
          <a:ext cx="2844800" cy="732367"/>
        </p:xfrm>
        <a:graphic>
          <a:graphicData uri="http://schemas.openxmlformats.org/presentationml/2006/ole">
            <mc:AlternateContent xmlns:mc="http://schemas.openxmlformats.org/markup-compatibility/2006">
              <mc:Choice xmlns:v="urn:schemas-microsoft-com:vml" Requires="v">
                <p:oleObj spid="_x0000_s69681" name="Equation" r:id="rId10" imgW="1333440" imgH="457200" progId="Equation.DSMT4">
                  <p:embed/>
                </p:oleObj>
              </mc:Choice>
              <mc:Fallback>
                <p:oleObj name="Equation" r:id="rId10" imgW="1333440" imgH="457200" progId="Equation.DSMT4">
                  <p:embed/>
                  <p:pic>
                    <p:nvPicPr>
                      <p:cNvPr id="6" name="Object 4"/>
                      <p:cNvPicPr>
                        <a:picLocks noChangeAspect="1" noChangeArrowheads="1"/>
                      </p:cNvPicPr>
                      <p:nvPr/>
                    </p:nvPicPr>
                    <p:blipFill>
                      <a:blip r:embed="rId11"/>
                      <a:srcRect/>
                      <a:stretch>
                        <a:fillRect/>
                      </a:stretch>
                    </p:blipFill>
                    <p:spPr bwMode="auto">
                      <a:xfrm>
                        <a:off x="8923602" y="5057776"/>
                        <a:ext cx="2844800" cy="73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组合 6"/>
          <p:cNvGrpSpPr/>
          <p:nvPr/>
        </p:nvGrpSpPr>
        <p:grpSpPr>
          <a:xfrm>
            <a:off x="6951896" y="6054614"/>
            <a:ext cx="4231248" cy="685800"/>
            <a:chOff x="1357290" y="4275728"/>
            <a:chExt cx="3173436" cy="685800"/>
          </a:xfrm>
        </p:grpSpPr>
        <p:graphicFrame>
          <p:nvGraphicFramePr>
            <p:cNvPr id="24" name="Object 5"/>
            <p:cNvGraphicFramePr>
              <a:graphicFrameLocks noChangeAspect="1"/>
            </p:cNvGraphicFramePr>
            <p:nvPr>
              <p:extLst/>
            </p:nvPr>
          </p:nvGraphicFramePr>
          <p:xfrm>
            <a:off x="2130426" y="4275728"/>
            <a:ext cx="2400300" cy="685800"/>
          </p:xfrm>
          <a:graphic>
            <a:graphicData uri="http://schemas.openxmlformats.org/presentationml/2006/ole">
              <mc:AlternateContent xmlns:mc="http://schemas.openxmlformats.org/markup-compatibility/2006">
                <mc:Choice xmlns:v="urn:schemas-microsoft-com:vml" Requires="v">
                  <p:oleObj spid="_x0000_s69682" name="Equation" r:id="rId12" imgW="1828800" imgH="419040" progId="Equation.DSMT4">
                    <p:embed/>
                  </p:oleObj>
                </mc:Choice>
                <mc:Fallback>
                  <p:oleObj name="Equation" r:id="rId12" imgW="1828800" imgH="419040" progId="Equation.DSMT4">
                    <p:embed/>
                    <p:pic>
                      <p:nvPicPr>
                        <p:cNvPr id="8" name="Object 5"/>
                        <p:cNvPicPr>
                          <a:picLocks noChangeAspect="1" noChangeArrowheads="1"/>
                        </p:cNvPicPr>
                        <p:nvPr/>
                      </p:nvPicPr>
                      <p:blipFill>
                        <a:blip r:embed="rId13"/>
                        <a:srcRect/>
                        <a:stretch>
                          <a:fillRect/>
                        </a:stretch>
                      </p:blipFill>
                      <p:spPr bwMode="auto">
                        <a:xfrm>
                          <a:off x="2130426" y="4275728"/>
                          <a:ext cx="24003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 name="矩形 3"/>
            <p:cNvSpPr>
              <a:spLocks noChangeArrowheads="1"/>
            </p:cNvSpPr>
            <p:nvPr/>
          </p:nvSpPr>
          <p:spPr bwMode="auto">
            <a:xfrm>
              <a:off x="1357290" y="4464080"/>
              <a:ext cx="675907" cy="379656"/>
            </a:xfrm>
            <a:prstGeom prst="rect">
              <a:avLst/>
            </a:prstGeom>
            <a:noFill/>
            <a:ln w="9525">
              <a:noFill/>
              <a:miter lim="800000"/>
              <a:headEnd/>
              <a:tailEnd/>
            </a:ln>
          </p:spPr>
          <p:txBody>
            <a:bodyPr wrap="none">
              <a:spAutoFit/>
            </a:bodyPr>
            <a:lstStyle/>
            <a:p>
              <a:r>
                <a:rPr lang="zh-CN" altLang="en-US" sz="1867" b="1" dirty="0">
                  <a:latin typeface="微软雅黑" panose="020B0503020204020204" pitchFamily="34" charset="-122"/>
                  <a:ea typeface="微软雅黑" panose="020B0503020204020204" pitchFamily="34" charset="-122"/>
                  <a:cs typeface="仿宋"/>
                </a:rPr>
                <a:t>式</a:t>
              </a:r>
              <a:r>
                <a:rPr lang="zh-CN" altLang="en-US" sz="1867" b="1" dirty="0">
                  <a:latin typeface="微软雅黑" panose="020B0503020204020204" pitchFamily="34" charset="-122"/>
                  <a:ea typeface="微软雅黑" panose="020B0503020204020204" pitchFamily="34" charset="-122"/>
                  <a:cs typeface="仿宋"/>
                </a:rPr>
                <a:t>中，</a:t>
              </a:r>
              <a:endParaRPr lang="zh-CN" altLang="en-US" sz="1867" b="1" dirty="0">
                <a:latin typeface="微软雅黑" panose="020B0503020204020204" pitchFamily="34" charset="-122"/>
                <a:ea typeface="微软雅黑" panose="020B0503020204020204" pitchFamily="34" charset="-122"/>
                <a:cs typeface="仿宋"/>
              </a:endParaRPr>
            </a:p>
          </p:txBody>
        </p:sp>
      </p:grpSp>
      <p:sp>
        <p:nvSpPr>
          <p:cNvPr id="26" name="矩形 25"/>
          <p:cNvSpPr>
            <a:spLocks noChangeArrowheads="1"/>
          </p:cNvSpPr>
          <p:nvPr/>
        </p:nvSpPr>
        <p:spPr bwMode="auto">
          <a:xfrm>
            <a:off x="6793227" y="3937434"/>
            <a:ext cx="1925527" cy="379656"/>
          </a:xfrm>
          <a:prstGeom prst="rect">
            <a:avLst/>
          </a:prstGeom>
          <a:noFill/>
          <a:ln w="9525">
            <a:noFill/>
            <a:miter lim="800000"/>
            <a:headEnd/>
            <a:tailEnd/>
          </a:ln>
        </p:spPr>
        <p:txBody>
          <a:bodyPr wrap="none">
            <a:spAutoFit/>
          </a:bodyPr>
          <a:lstStyle/>
          <a:p>
            <a:r>
              <a:rPr lang="zh-CN" altLang="en-US" sz="1867" b="1" dirty="0">
                <a:latin typeface="微软雅黑" panose="020B0503020204020204" pitchFamily="34" charset="-122"/>
                <a:ea typeface="微软雅黑" panose="020B0503020204020204" pitchFamily="34" charset="-122"/>
                <a:cs typeface="仿宋"/>
              </a:rPr>
              <a:t>正行程（拧紧）</a:t>
            </a:r>
            <a:r>
              <a:rPr lang="en-US" altLang="zh-CN" sz="1867" b="1" dirty="0">
                <a:latin typeface="微软雅黑" panose="020B0503020204020204" pitchFamily="34" charset="-122"/>
                <a:ea typeface="微软雅黑" panose="020B0503020204020204" pitchFamily="34" charset="-122"/>
                <a:cs typeface="仿宋"/>
              </a:rPr>
              <a:t>:</a:t>
            </a:r>
            <a:endParaRPr lang="zh-CN" altLang="en-US" sz="1867" b="1" dirty="0">
              <a:latin typeface="微软雅黑" panose="020B0503020204020204" pitchFamily="34" charset="-122"/>
              <a:ea typeface="微软雅黑" panose="020B0503020204020204" pitchFamily="34" charset="-122"/>
              <a:cs typeface="仿宋"/>
            </a:endParaRPr>
          </a:p>
        </p:txBody>
      </p:sp>
      <p:sp>
        <p:nvSpPr>
          <p:cNvPr id="27" name="矩形 26"/>
          <p:cNvSpPr>
            <a:spLocks noChangeArrowheads="1"/>
          </p:cNvSpPr>
          <p:nvPr/>
        </p:nvSpPr>
        <p:spPr bwMode="auto">
          <a:xfrm>
            <a:off x="6828071" y="5114597"/>
            <a:ext cx="1925527" cy="379656"/>
          </a:xfrm>
          <a:prstGeom prst="rect">
            <a:avLst/>
          </a:prstGeom>
          <a:noFill/>
          <a:ln w="9525">
            <a:noFill/>
            <a:miter lim="800000"/>
            <a:headEnd/>
            <a:tailEnd/>
          </a:ln>
        </p:spPr>
        <p:txBody>
          <a:bodyPr wrap="none">
            <a:spAutoFit/>
          </a:bodyPr>
          <a:lstStyle/>
          <a:p>
            <a:r>
              <a:rPr lang="zh-CN" altLang="en-US" sz="1867" b="1" dirty="0">
                <a:latin typeface="微软雅黑" panose="020B0503020204020204" pitchFamily="34" charset="-122"/>
                <a:ea typeface="微软雅黑" panose="020B0503020204020204" pitchFamily="34" charset="-122"/>
                <a:cs typeface="仿宋"/>
              </a:rPr>
              <a:t>反行程（拧松）</a:t>
            </a:r>
            <a:r>
              <a:rPr lang="en-US" altLang="zh-CN" sz="1867" b="1" dirty="0">
                <a:latin typeface="微软雅黑" panose="020B0503020204020204" pitchFamily="34" charset="-122"/>
                <a:ea typeface="微软雅黑" panose="020B0503020204020204" pitchFamily="34" charset="-122"/>
                <a:cs typeface="仿宋"/>
              </a:rPr>
              <a:t>:</a:t>
            </a:r>
            <a:endParaRPr lang="zh-CN" altLang="en-US" sz="1867" b="1" dirty="0">
              <a:latin typeface="微软雅黑" panose="020B0503020204020204" pitchFamily="34" charset="-122"/>
              <a:ea typeface="微软雅黑" panose="020B0503020204020204" pitchFamily="34" charset="-122"/>
              <a:cs typeface="仿宋"/>
            </a:endParaRPr>
          </a:p>
        </p:txBody>
      </p:sp>
      <p:sp>
        <p:nvSpPr>
          <p:cNvPr id="28" name="TextBox 10"/>
          <p:cNvSpPr txBox="1"/>
          <p:nvPr/>
        </p:nvSpPr>
        <p:spPr>
          <a:xfrm>
            <a:off x="58930" y="5593142"/>
            <a:ext cx="6733319" cy="9092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defRPr/>
            </a:pPr>
            <a:r>
              <a:rPr lang="zh-CN" altLang="en-US" sz="1867" b="1" dirty="0">
                <a:solidFill>
                  <a:srgbClr val="FF0000"/>
                </a:solidFill>
                <a:latin typeface="微软雅黑" panose="020B0503020204020204" pitchFamily="34" charset="-122"/>
                <a:ea typeface="微软雅黑" panose="020B0503020204020204" pitchFamily="34" charset="-122"/>
              </a:rPr>
              <a:t>因为当量摩擦系数 </a:t>
            </a:r>
            <a:r>
              <a:rPr lang="en-US" altLang="zh-CN" sz="1867" b="1" i="1" dirty="0">
                <a:solidFill>
                  <a:srgbClr val="FF0000"/>
                </a:solidFill>
                <a:latin typeface="Book Antiqua" panose="02040602050305030304" pitchFamily="18" charset="0"/>
                <a:ea typeface="微软雅黑" panose="020B0503020204020204" pitchFamily="34" charset="-122"/>
                <a:cs typeface="Times New Roman" pitchFamily="18" charset="0"/>
              </a:rPr>
              <a:t>f</a:t>
            </a:r>
            <a:r>
              <a:rPr lang="en-US" altLang="zh-CN" sz="1867" b="1" baseline="-25000" dirty="0">
                <a:solidFill>
                  <a:srgbClr val="FF0000"/>
                </a:solidFill>
                <a:latin typeface="Book Antiqua" panose="02040602050305030304" pitchFamily="18" charset="0"/>
                <a:ea typeface="微软雅黑" panose="020B0503020204020204" pitchFamily="34" charset="-122"/>
                <a:cs typeface="Times New Roman" pitchFamily="18" charset="0"/>
              </a:rPr>
              <a:t>v</a:t>
            </a:r>
            <a:r>
              <a:rPr lang="en-US" sz="1867" b="1" dirty="0">
                <a:solidFill>
                  <a:srgbClr val="FF0000"/>
                </a:solidFill>
                <a:latin typeface="Book Antiqua" panose="02040602050305030304" pitchFamily="18" charset="0"/>
                <a:ea typeface="微软雅黑" panose="020B0503020204020204" pitchFamily="34" charset="-122"/>
                <a:cs typeface="Times New Roman" pitchFamily="18" charset="0"/>
              </a:rPr>
              <a:t> </a:t>
            </a:r>
            <a:r>
              <a:rPr lang="zh-CN" altLang="en-US" sz="1867" b="1" dirty="0">
                <a:solidFill>
                  <a:srgbClr val="FF0000"/>
                </a:solidFill>
                <a:latin typeface="Book Antiqua" panose="02040602050305030304" pitchFamily="18" charset="0"/>
                <a:ea typeface="微软雅黑" panose="020B0503020204020204" pitchFamily="34" charset="-122"/>
              </a:rPr>
              <a:t>总是大于接触面间的两材料的</a:t>
            </a:r>
            <a:r>
              <a:rPr lang="zh-CN" altLang="en-US" sz="1867" b="1" dirty="0">
                <a:solidFill>
                  <a:srgbClr val="FF0000"/>
                </a:solidFill>
                <a:latin typeface="Book Antiqua" panose="02040602050305030304" pitchFamily="18" charset="0"/>
                <a:ea typeface="微软雅黑" panose="020B0503020204020204" pitchFamily="34" charset="-122"/>
              </a:rPr>
              <a:t>摩擦系数 </a:t>
            </a:r>
            <a:r>
              <a:rPr lang="en-US" altLang="zh-CN" sz="1867" b="1" i="1" dirty="0">
                <a:solidFill>
                  <a:srgbClr val="FF0000"/>
                </a:solidFill>
                <a:latin typeface="Book Antiqua" panose="02040602050305030304" pitchFamily="18" charset="0"/>
                <a:ea typeface="微软雅黑" panose="020B0503020204020204" pitchFamily="34" charset="-122"/>
                <a:cs typeface="Times New Roman" pitchFamily="18" charset="0"/>
              </a:rPr>
              <a:t>f</a:t>
            </a:r>
            <a:r>
              <a:rPr lang="zh-CN" altLang="en-US" sz="1867" b="1" dirty="0">
                <a:solidFill>
                  <a:srgbClr val="FF0000"/>
                </a:solidFill>
                <a:latin typeface="Book Antiqua" panose="02040602050305030304" pitchFamily="18" charset="0"/>
                <a:ea typeface="微软雅黑" panose="020B0503020204020204" pitchFamily="34" charset="-122"/>
              </a:rPr>
              <a:t>，所以</a:t>
            </a:r>
            <a:r>
              <a:rPr lang="zh-CN" altLang="en-US" sz="1867" b="1" dirty="0">
                <a:solidFill>
                  <a:srgbClr val="FF0000"/>
                </a:solidFill>
                <a:latin typeface="Book Antiqua" panose="02040602050305030304" pitchFamily="18" charset="0"/>
                <a:ea typeface="微软雅黑" panose="020B0503020204020204" pitchFamily="34" charset="-122"/>
              </a:rPr>
              <a:t>三角形螺纹的螺旋传动摩擦大、效率低，易于发生自锁。</a:t>
            </a:r>
          </a:p>
        </p:txBody>
      </p:sp>
    </p:spTree>
    <p:controls>
      <mc:AlternateContent xmlns:mc="http://schemas.openxmlformats.org/markup-compatibility/2006">
        <mc:Choice xmlns:v="urn:schemas-microsoft-com:vml" Requires="v">
          <p:control spid="69677" name="ShockwaveFlash1" r:id="rId2" imgW="6842160" imgH="2970360"/>
        </mc:Choice>
        <mc:Fallback>
          <p:control name="ShockwaveFlash1" r:id="rId2" imgW="6842160" imgH="2970360">
            <p:pic>
              <p:nvPicPr>
                <p:cNvPr id="7" name="ShockwaveFlash1"/>
                <p:cNvPicPr preferRelativeResize="0">
                  <a:picLocks noChangeArrowheads="1" noChangeShapeType="1"/>
                </p:cNvPicPr>
                <p:nvPr/>
              </p:nvPicPr>
              <p:blipFill>
                <a:blip r:embed="rId14"/>
                <a:srcRect/>
                <a:stretch>
                  <a:fillRect/>
                </a:stretch>
              </p:blipFill>
              <p:spPr bwMode="auto">
                <a:xfrm>
                  <a:off x="4218781" y="-1659"/>
                  <a:ext cx="6840538" cy="29702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369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P spid="27" grpId="0"/>
      <p:bldP spid="2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8838" y="1604798"/>
            <a:ext cx="9855780" cy="2061846"/>
          </a:xfrm>
          <a:prstGeom prst="rect">
            <a:avLst/>
          </a:prstGeom>
          <a:solidFill>
            <a:srgbClr val="00B050">
              <a:alpha val="19000"/>
            </a:srgbClr>
          </a:solidFill>
          <a:ln>
            <a:solidFill>
              <a:schemeClr val="accent1">
                <a:lumMod val="20000"/>
                <a:lumOff val="80000"/>
              </a:schemeClr>
            </a:solidFill>
          </a:ln>
          <a:effectLst>
            <a:glow rad="63500">
              <a:schemeClr val="accent3">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wrap="square">
            <a:spAutoFit/>
          </a:bodyPr>
          <a:lstStyle/>
          <a:p>
            <a:pPr>
              <a:lnSpc>
                <a:spcPct val="150000"/>
              </a:lnSpc>
            </a:pPr>
            <a:r>
              <a:rPr lang="en-US" altLang="zh-CN" sz="2133" b="1" dirty="0">
                <a:solidFill>
                  <a:srgbClr val="C00000"/>
                </a:solidFill>
                <a:latin typeface="Book Antiqua" panose="02040602050305030304" pitchFamily="18" charset="0"/>
                <a:ea typeface="微软雅黑" panose="020B0503020204020204" pitchFamily="34" charset="-122"/>
                <a:cs typeface="仿宋"/>
              </a:rPr>
              <a:t>1</a:t>
            </a:r>
            <a:r>
              <a:rPr lang="zh-CN" altLang="en-US" sz="2133" b="1" dirty="0">
                <a:solidFill>
                  <a:srgbClr val="C00000"/>
                </a:solidFill>
                <a:latin typeface="Book Antiqua" panose="02040602050305030304" pitchFamily="18" charset="0"/>
                <a:ea typeface="微软雅黑" panose="020B0503020204020204" pitchFamily="34" charset="-122"/>
                <a:cs typeface="仿宋"/>
              </a:rPr>
              <a:t>）摩擦库伦定理</a:t>
            </a:r>
            <a:r>
              <a:rPr lang="zh-CN" altLang="en-US" sz="2133" b="1" dirty="0">
                <a:solidFill>
                  <a:srgbClr val="C00000"/>
                </a:solidFill>
                <a:latin typeface="Book Antiqua" panose="02040602050305030304" pitchFamily="18" charset="0"/>
                <a:ea typeface="微软雅黑" panose="020B0503020204020204" pitchFamily="34" charset="-122"/>
                <a:cs typeface="仿宋"/>
              </a:rPr>
              <a:t>：</a:t>
            </a:r>
            <a:r>
              <a:rPr lang="en-US" altLang="zh-CN" sz="2133"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F = f · N</a:t>
            </a:r>
            <a:r>
              <a:rPr lang="zh-CN" altLang="en-US" sz="2133"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i="1" dirty="0">
                <a:solidFill>
                  <a:srgbClr val="C00000"/>
                </a:solidFill>
                <a:latin typeface="Book Antiqua" panose="02040602050305030304" pitchFamily="18" charset="0"/>
                <a:ea typeface="微软雅黑" panose="020B0503020204020204" pitchFamily="34" charset="-122"/>
                <a:cs typeface="仿宋"/>
              </a:rPr>
              <a:t>                        </a:t>
            </a:r>
            <a:endParaRPr lang="en-US" altLang="zh-CN" sz="2133" b="1" i="1" dirty="0">
              <a:solidFill>
                <a:srgbClr val="C00000"/>
              </a:solidFill>
              <a:latin typeface="Book Antiqua" panose="02040602050305030304" pitchFamily="18" charset="0"/>
              <a:ea typeface="微软雅黑" panose="020B0503020204020204" pitchFamily="34" charset="-122"/>
              <a:cs typeface="仿宋"/>
            </a:endParaRPr>
          </a:p>
          <a:p>
            <a:pPr>
              <a:lnSpc>
                <a:spcPct val="150000"/>
              </a:lnSpc>
            </a:pPr>
            <a:r>
              <a:rPr lang="en-US" altLang="zh-CN" sz="2133" b="1" dirty="0">
                <a:solidFill>
                  <a:srgbClr val="C00000"/>
                </a:solidFill>
                <a:latin typeface="Book Antiqua" panose="02040602050305030304" pitchFamily="18" charset="0"/>
                <a:ea typeface="微软雅黑" panose="020B0503020204020204" pitchFamily="34" charset="-122"/>
                <a:cs typeface="仿宋"/>
              </a:rPr>
              <a:t>2</a:t>
            </a:r>
            <a:r>
              <a:rPr lang="zh-CN" altLang="en-US" sz="2133" b="1" dirty="0">
                <a:solidFill>
                  <a:srgbClr val="C00000"/>
                </a:solidFill>
                <a:latin typeface="Book Antiqua" panose="02040602050305030304" pitchFamily="18" charset="0"/>
                <a:ea typeface="微软雅黑" panose="020B0503020204020204" pitchFamily="34" charset="-122"/>
                <a:cs typeface="仿宋"/>
              </a:rPr>
              <a:t>）若一物体只受两个力，则此两力必定</a:t>
            </a:r>
            <a:r>
              <a:rPr lang="zh-CN" altLang="en-US" sz="2133" b="1" dirty="0">
                <a:solidFill>
                  <a:srgbClr val="C00000"/>
                </a:solidFill>
                <a:latin typeface="Book Antiqua" panose="02040602050305030304" pitchFamily="18" charset="0"/>
                <a:ea typeface="微软雅黑" panose="020B0503020204020204" pitchFamily="34" charset="-122"/>
                <a:cs typeface="仿宋"/>
              </a:rPr>
              <a:t>共线</a:t>
            </a:r>
            <a:endParaRPr lang="en-US" altLang="zh-CN" sz="2133" b="1" dirty="0">
              <a:solidFill>
                <a:srgbClr val="C00000"/>
              </a:solidFill>
              <a:latin typeface="Book Antiqua" panose="02040602050305030304" pitchFamily="18" charset="0"/>
              <a:ea typeface="微软雅黑" panose="020B0503020204020204" pitchFamily="34" charset="-122"/>
              <a:cs typeface="仿宋"/>
            </a:endParaRPr>
          </a:p>
          <a:p>
            <a:pPr>
              <a:lnSpc>
                <a:spcPct val="150000"/>
              </a:lnSpc>
            </a:pPr>
            <a:r>
              <a:rPr lang="en-US" altLang="zh-CN" sz="2133" b="1" dirty="0">
                <a:solidFill>
                  <a:srgbClr val="C00000"/>
                </a:solidFill>
                <a:latin typeface="Book Antiqua" panose="02040602050305030304" pitchFamily="18" charset="0"/>
                <a:ea typeface="微软雅黑" panose="020B0503020204020204" pitchFamily="34" charset="-122"/>
                <a:cs typeface="仿宋"/>
              </a:rPr>
              <a:t>3</a:t>
            </a:r>
            <a:r>
              <a:rPr lang="zh-CN" altLang="en-US" sz="2133" b="1" dirty="0">
                <a:solidFill>
                  <a:srgbClr val="C00000"/>
                </a:solidFill>
                <a:latin typeface="Book Antiqua" panose="02040602050305030304" pitchFamily="18" charset="0"/>
                <a:ea typeface="微软雅黑" panose="020B0503020204020204" pitchFamily="34" charset="-122"/>
                <a:cs typeface="仿宋"/>
              </a:rPr>
              <a:t>）若一物体只受三个力，则此三力必定汇交</a:t>
            </a:r>
            <a:r>
              <a:rPr lang="zh-CN" altLang="en-US" sz="2133" b="1" dirty="0">
                <a:solidFill>
                  <a:srgbClr val="C00000"/>
                </a:solidFill>
                <a:latin typeface="Book Antiqua" panose="02040602050305030304" pitchFamily="18" charset="0"/>
                <a:ea typeface="微软雅黑" panose="020B0503020204020204" pitchFamily="34" charset="-122"/>
                <a:cs typeface="仿宋"/>
              </a:rPr>
              <a:t>一点</a:t>
            </a:r>
            <a:endParaRPr lang="en-US" altLang="zh-CN" sz="2133" b="1" dirty="0">
              <a:solidFill>
                <a:srgbClr val="C00000"/>
              </a:solidFill>
              <a:latin typeface="Book Antiqua" panose="02040602050305030304" pitchFamily="18" charset="0"/>
              <a:ea typeface="微软雅黑" panose="020B0503020204020204" pitchFamily="34" charset="-122"/>
              <a:cs typeface="仿宋"/>
            </a:endParaRPr>
          </a:p>
          <a:p>
            <a:pPr>
              <a:lnSpc>
                <a:spcPct val="150000"/>
              </a:lnSpc>
            </a:pPr>
            <a:r>
              <a:rPr lang="en-US" altLang="zh-CN" sz="2133" b="1" dirty="0">
                <a:solidFill>
                  <a:srgbClr val="C00000"/>
                </a:solidFill>
                <a:latin typeface="Book Antiqua" panose="02040602050305030304" pitchFamily="18" charset="0"/>
                <a:ea typeface="微软雅黑" panose="020B0503020204020204" pitchFamily="34" charset="-122"/>
                <a:cs typeface="仿宋"/>
              </a:rPr>
              <a:t>4</a:t>
            </a:r>
            <a:r>
              <a:rPr lang="zh-CN" altLang="en-US" sz="2133" b="1" dirty="0">
                <a:solidFill>
                  <a:srgbClr val="C00000"/>
                </a:solidFill>
                <a:latin typeface="Book Antiqua" panose="02040602050305030304" pitchFamily="18" charset="0"/>
                <a:ea typeface="微软雅黑" panose="020B0503020204020204" pitchFamily="34" charset="-122"/>
                <a:cs typeface="仿宋"/>
              </a:rPr>
              <a:t>）一物体所受的驱动力与其运动方向一致，所受的</a:t>
            </a:r>
            <a:r>
              <a:rPr lang="zh-CN" altLang="en-US" sz="2133" b="1" dirty="0">
                <a:solidFill>
                  <a:srgbClr val="C00000"/>
                </a:solidFill>
                <a:latin typeface="Book Antiqua" panose="02040602050305030304" pitchFamily="18" charset="0"/>
                <a:ea typeface="微软雅黑" panose="020B0503020204020204" pitchFamily="34" charset="-122"/>
                <a:cs typeface="仿宋"/>
              </a:rPr>
              <a:t>摩擦力与其</a:t>
            </a:r>
            <a:r>
              <a:rPr lang="zh-CN" altLang="en-US" sz="2133" b="1" dirty="0">
                <a:solidFill>
                  <a:srgbClr val="C00000"/>
                </a:solidFill>
                <a:latin typeface="Book Antiqua" panose="02040602050305030304" pitchFamily="18" charset="0"/>
                <a:ea typeface="微软雅黑" panose="020B0503020204020204" pitchFamily="34" charset="-122"/>
                <a:cs typeface="仿宋"/>
              </a:rPr>
              <a:t>运动方向</a:t>
            </a:r>
            <a:r>
              <a:rPr lang="zh-CN" altLang="en-US" sz="2133" b="1" dirty="0">
                <a:solidFill>
                  <a:srgbClr val="C00000"/>
                </a:solidFill>
                <a:latin typeface="Book Antiqua" panose="02040602050305030304" pitchFamily="18" charset="0"/>
                <a:ea typeface="微软雅黑" panose="020B0503020204020204" pitchFamily="34" charset="-122"/>
                <a:cs typeface="仿宋"/>
              </a:rPr>
              <a:t>相反</a:t>
            </a:r>
            <a:endParaRPr lang="zh-CN" altLang="en-US" sz="2133" b="1" dirty="0">
              <a:solidFill>
                <a:srgbClr val="C00000"/>
              </a:solidFill>
              <a:latin typeface="Book Antiqua" panose="02040602050305030304" pitchFamily="18" charset="0"/>
              <a:ea typeface="微软雅黑" panose="020B0503020204020204" pitchFamily="34" charset="-122"/>
              <a:cs typeface="仿宋"/>
            </a:endParaRPr>
          </a:p>
        </p:txBody>
      </p:sp>
      <p:pic>
        <p:nvPicPr>
          <p:cNvPr id="952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670" y="3900449"/>
            <a:ext cx="6045445" cy="292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1"/>
          <p:cNvSpPr txBox="1">
            <a:spLocks/>
          </p:cNvSpPr>
          <p:nvPr/>
        </p:nvSpPr>
        <p:spPr>
          <a:xfrm>
            <a:off x="244277" y="756851"/>
            <a:ext cx="3583947"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cs typeface="+mn-cs"/>
              </a:rPr>
              <a:t>基本力学原理</a:t>
            </a:r>
          </a:p>
        </p:txBody>
      </p:sp>
      <p:sp>
        <p:nvSpPr>
          <p:cNvPr id="6"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考虑摩擦时的受力分析</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1180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extBox 4"/>
          <p:cNvSpPr txBox="1">
            <a:spLocks noChangeArrowheads="1"/>
          </p:cNvSpPr>
          <p:nvPr/>
        </p:nvSpPr>
        <p:spPr bwMode="auto">
          <a:xfrm>
            <a:off x="1679509" y="1536533"/>
            <a:ext cx="9906000" cy="1011431"/>
          </a:xfrm>
          <a:prstGeom prst="rect">
            <a:avLst/>
          </a:prstGeom>
          <a:noFill/>
          <a:ln w="9525">
            <a:noFill/>
            <a:miter lim="800000"/>
            <a:headEnd/>
            <a:tailEnd/>
          </a:ln>
        </p:spPr>
        <p:txBody>
          <a:bodyPr>
            <a:spAutoFit/>
          </a:bodyPr>
          <a:lstStyle/>
          <a:p>
            <a:pPr algn="just">
              <a:lnSpc>
                <a:spcPct val="140000"/>
              </a:lnSpc>
            </a:pPr>
            <a:r>
              <a:rPr lang="zh-CN" altLang="en-US" sz="2133" b="1" dirty="0">
                <a:latin typeface="Book Antiqua" panose="02040602050305030304" pitchFamily="18" charset="0"/>
                <a:ea typeface="微软雅黑" panose="020B0503020204020204" pitchFamily="34" charset="-122"/>
                <a:cs typeface="仿宋"/>
              </a:rPr>
              <a:t> </a:t>
            </a:r>
            <a:r>
              <a:rPr lang="zh-CN" altLang="en-US" sz="2133" b="1" dirty="0">
                <a:solidFill>
                  <a:srgbClr val="FF0000"/>
                </a:solidFill>
                <a:latin typeface="Book Antiqua" panose="02040602050305030304" pitchFamily="18" charset="0"/>
                <a:ea typeface="微软雅黑" panose="020B0503020204020204" pitchFamily="34" charset="-122"/>
                <a:cs typeface="仿宋"/>
              </a:rPr>
              <a:t>已知</a:t>
            </a:r>
            <a:r>
              <a:rPr lang="zh-CN" altLang="en-US" sz="2133" b="1" dirty="0">
                <a:latin typeface="Book Antiqua" panose="02040602050305030304" pitchFamily="18" charset="0"/>
                <a:ea typeface="微软雅黑" panose="020B0503020204020204" pitchFamily="34" charset="-122"/>
                <a:cs typeface="仿宋"/>
              </a:rPr>
              <a:t>：曲柄滑块机构的各</a:t>
            </a:r>
            <a:r>
              <a:rPr lang="zh-CN" altLang="en-US" sz="2133" b="1" dirty="0">
                <a:latin typeface="Book Antiqua" panose="02040602050305030304" pitchFamily="18" charset="0"/>
                <a:ea typeface="微软雅黑" panose="020B0503020204020204" pitchFamily="34" charset="-122"/>
                <a:cs typeface="仿宋"/>
              </a:rPr>
              <a:t>构件的尺寸，各转动副的</a:t>
            </a:r>
            <a:r>
              <a:rPr lang="zh-CN" altLang="en-US" sz="2133" b="1" dirty="0">
                <a:latin typeface="Book Antiqua" panose="02040602050305030304" pitchFamily="18" charset="0"/>
                <a:ea typeface="微软雅黑" panose="020B0503020204020204" pitchFamily="34" charset="-122"/>
                <a:cs typeface="仿宋"/>
              </a:rPr>
              <a:t>半径</a:t>
            </a:r>
            <a:r>
              <a:rPr lang="en-US" altLang="zh-CN" sz="2133" b="1" i="1" dirty="0">
                <a:latin typeface="Book Antiqua" panose="02040602050305030304" pitchFamily="18" charset="0"/>
                <a:ea typeface="微软雅黑" panose="020B0503020204020204" pitchFamily="34" charset="-122"/>
                <a:cs typeface="仿宋"/>
              </a:rPr>
              <a:t>r</a:t>
            </a:r>
            <a:r>
              <a:rPr lang="zh-CN" altLang="en-US" sz="2133" b="1" dirty="0">
                <a:latin typeface="Book Antiqua" panose="02040602050305030304" pitchFamily="18" charset="0"/>
                <a:ea typeface="微软雅黑" panose="020B0503020204020204" pitchFamily="34" charset="-122"/>
                <a:cs typeface="仿宋"/>
              </a:rPr>
              <a:t>及其</a:t>
            </a:r>
            <a:r>
              <a:rPr lang="zh-CN" altLang="en-US" sz="2133" b="1" dirty="0">
                <a:latin typeface="Book Antiqua" panose="02040602050305030304" pitchFamily="18" charset="0"/>
                <a:ea typeface="微软雅黑" panose="020B0503020204020204" pitchFamily="34" charset="-122"/>
                <a:cs typeface="仿宋"/>
              </a:rPr>
              <a:t>相应的</a:t>
            </a:r>
            <a:r>
              <a:rPr lang="zh-CN" altLang="en-US" sz="2133" b="1" dirty="0">
                <a:latin typeface="Book Antiqua" panose="02040602050305030304" pitchFamily="18" charset="0"/>
                <a:ea typeface="微软雅黑" panose="020B0503020204020204" pitchFamily="34" charset="-122"/>
                <a:cs typeface="仿宋"/>
              </a:rPr>
              <a:t>摩擦系数</a:t>
            </a:r>
            <a:r>
              <a:rPr lang="en-US" altLang="zh-CN" sz="2133" b="1" i="1" dirty="0">
                <a:latin typeface="Book Antiqua" panose="02040602050305030304" pitchFamily="18" charset="0"/>
                <a:ea typeface="微软雅黑" panose="020B0503020204020204" pitchFamily="34" charset="-122"/>
                <a:cs typeface="仿宋"/>
              </a:rPr>
              <a:t>f</a:t>
            </a:r>
            <a:r>
              <a:rPr lang="zh-CN" altLang="en-US" sz="2133" b="1" dirty="0">
                <a:latin typeface="Book Antiqua" panose="02040602050305030304" pitchFamily="18" charset="0"/>
                <a:ea typeface="微软雅黑" panose="020B0503020204020204" pitchFamily="34" charset="-122"/>
                <a:cs typeface="仿宋"/>
              </a:rPr>
              <a:t>。</a:t>
            </a:r>
            <a:r>
              <a:rPr lang="zh-CN" altLang="en-US" sz="2133" b="1" dirty="0">
                <a:latin typeface="Book Antiqua" panose="02040602050305030304" pitchFamily="18" charset="0"/>
                <a:ea typeface="微软雅黑" panose="020B0503020204020204" pitchFamily="34" charset="-122"/>
                <a:cs typeface="仿宋"/>
              </a:rPr>
              <a:t>在曲柄</a:t>
            </a:r>
            <a:r>
              <a:rPr lang="en-US" altLang="zh-CN" sz="2133" b="1" dirty="0">
                <a:latin typeface="Book Antiqua" panose="02040602050305030304" pitchFamily="18" charset="0"/>
                <a:ea typeface="微软雅黑" panose="020B0503020204020204" pitchFamily="34" charset="-122"/>
                <a:cs typeface="仿宋"/>
              </a:rPr>
              <a:t>AB</a:t>
            </a:r>
            <a:r>
              <a:rPr lang="zh-CN" altLang="en-US" sz="2133" b="1" dirty="0">
                <a:latin typeface="Book Antiqua" panose="02040602050305030304" pitchFamily="18" charset="0"/>
                <a:ea typeface="微软雅黑" panose="020B0503020204020204" pitchFamily="34" charset="-122"/>
                <a:cs typeface="仿宋"/>
              </a:rPr>
              <a:t>上作用有驱动力偶矩</a:t>
            </a:r>
            <a:r>
              <a:rPr lang="en-US" altLang="zh-CN" sz="2133" b="1" i="1" dirty="0">
                <a:latin typeface="Book Antiqua" panose="02040602050305030304" pitchFamily="18" charset="0"/>
                <a:ea typeface="微软雅黑" panose="020B0503020204020204" pitchFamily="34" charset="-122"/>
                <a:cs typeface="Times New Roman" pitchFamily="18" charset="0"/>
              </a:rPr>
              <a:t>M</a:t>
            </a:r>
            <a:r>
              <a:rPr lang="en-US" altLang="zh-CN" sz="2133" b="1" baseline="-25000" dirty="0">
                <a:latin typeface="Book Antiqua" panose="02040602050305030304" pitchFamily="18" charset="0"/>
                <a:ea typeface="微软雅黑" panose="020B0503020204020204" pitchFamily="34" charset="-122"/>
                <a:cs typeface="Times New Roman" pitchFamily="18" charset="0"/>
              </a:rPr>
              <a:t>1</a:t>
            </a:r>
            <a:r>
              <a:rPr lang="en-US" altLang="zh-CN" sz="2133" b="1" dirty="0">
                <a:latin typeface="Book Antiqua" panose="02040602050305030304" pitchFamily="18" charset="0"/>
                <a:ea typeface="微软雅黑" panose="020B0503020204020204" pitchFamily="34" charset="-122"/>
                <a:cs typeface="仿宋"/>
              </a:rPr>
              <a:t> </a:t>
            </a:r>
            <a:r>
              <a:rPr lang="zh-CN" altLang="en-US" sz="2133" b="1" dirty="0">
                <a:latin typeface="Book Antiqua" panose="02040602050305030304" pitchFamily="18" charset="0"/>
                <a:ea typeface="微软雅黑" panose="020B0503020204020204" pitchFamily="34" charset="-122"/>
                <a:cs typeface="仿宋"/>
              </a:rPr>
              <a:t>，滑块上作用有工作阻力</a:t>
            </a:r>
            <a:r>
              <a:rPr lang="en-US" altLang="zh-CN" sz="2133" b="1" i="1" dirty="0">
                <a:latin typeface="Book Antiqua" panose="02040602050305030304" pitchFamily="18" charset="0"/>
                <a:ea typeface="微软雅黑" panose="020B0503020204020204" pitchFamily="34" charset="-122"/>
                <a:cs typeface="仿宋"/>
              </a:rPr>
              <a:t>P</a:t>
            </a:r>
            <a:r>
              <a:rPr lang="en-US" altLang="zh-CN" sz="2133" b="1" dirty="0">
                <a:latin typeface="Book Antiqua" panose="02040602050305030304" pitchFamily="18" charset="0"/>
                <a:ea typeface="微软雅黑" panose="020B0503020204020204" pitchFamily="34" charset="-122"/>
                <a:cs typeface="仿宋"/>
              </a:rPr>
              <a:t> </a:t>
            </a:r>
            <a:r>
              <a:rPr lang="zh-CN" altLang="en-US" sz="2133" b="1" dirty="0">
                <a:latin typeface="Book Antiqua" panose="02040602050305030304" pitchFamily="18" charset="0"/>
                <a:ea typeface="微软雅黑" panose="020B0503020204020204" pitchFamily="34" charset="-122"/>
                <a:cs typeface="仿宋"/>
              </a:rPr>
              <a:t>。</a:t>
            </a:r>
            <a:endParaRPr lang="zh-CN" altLang="en-US" sz="2133" b="1" dirty="0">
              <a:latin typeface="Book Antiqua" panose="02040602050305030304" pitchFamily="18" charset="0"/>
              <a:ea typeface="微软雅黑" panose="020B0503020204020204" pitchFamily="34" charset="-122"/>
              <a:cs typeface="仿宋"/>
            </a:endParaRPr>
          </a:p>
        </p:txBody>
      </p:sp>
      <p:pic>
        <p:nvPicPr>
          <p:cNvPr id="6" name="Picture 1"/>
          <p:cNvPicPr>
            <a:picLocks noChangeAspect="1" noChangeArrowheads="1"/>
          </p:cNvPicPr>
          <p:nvPr/>
        </p:nvPicPr>
        <p:blipFill>
          <a:blip r:embed="rId2" cstate="print"/>
          <a:srcRect/>
          <a:stretch>
            <a:fillRect/>
          </a:stretch>
        </p:blipFill>
        <p:spPr bwMode="auto">
          <a:xfrm>
            <a:off x="435901" y="3859907"/>
            <a:ext cx="5760640" cy="2360616"/>
          </a:xfrm>
          <a:prstGeom prst="rect">
            <a:avLst/>
          </a:prstGeom>
          <a:noFill/>
          <a:ln w="9525">
            <a:noFill/>
            <a:miter lim="800000"/>
            <a:headEnd/>
            <a:tailEnd/>
          </a:ln>
        </p:spPr>
      </p:pic>
      <p:sp>
        <p:nvSpPr>
          <p:cNvPr id="7" name="标题 1"/>
          <p:cNvSpPr txBox="1">
            <a:spLocks/>
          </p:cNvSpPr>
          <p:nvPr/>
        </p:nvSpPr>
        <p:spPr>
          <a:xfrm>
            <a:off x="330002" y="750928"/>
            <a:ext cx="3583947"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800" b="1" dirty="0">
                <a:solidFill>
                  <a:srgbClr val="002060"/>
                </a:solidFill>
                <a:latin typeface="微软雅黑" panose="020B0503020204020204" pitchFamily="34" charset="-122"/>
                <a:ea typeface="微软雅黑" panose="020B0503020204020204" pitchFamily="34" charset="-122"/>
              </a:rPr>
              <a:t>受力分析实例</a:t>
            </a:r>
            <a:r>
              <a:rPr lang="en-US" altLang="zh-CN" sz="2800" b="1" dirty="0">
                <a:solidFill>
                  <a:srgbClr val="002060"/>
                </a:solidFill>
                <a:latin typeface="微软雅黑" panose="020B0503020204020204" pitchFamily="34" charset="-122"/>
                <a:ea typeface="微软雅黑" panose="020B0503020204020204" pitchFamily="34" charset="-122"/>
              </a:rPr>
              <a:t>1</a:t>
            </a:r>
            <a:endParaRPr lang="zh-CN" altLang="en-US" sz="2800" b="1" dirty="0">
              <a:solidFill>
                <a:srgbClr val="002060"/>
              </a:solidFill>
              <a:latin typeface="微软雅黑" panose="020B0503020204020204" pitchFamily="34" charset="-122"/>
              <a:ea typeface="微软雅黑" panose="020B0503020204020204" pitchFamily="34" charset="-122"/>
            </a:endParaRPr>
          </a:p>
        </p:txBody>
      </p:sp>
      <p:sp>
        <p:nvSpPr>
          <p:cNvPr id="8" name="TextBox 4"/>
          <p:cNvSpPr txBox="1">
            <a:spLocks noChangeArrowheads="1"/>
          </p:cNvSpPr>
          <p:nvPr/>
        </p:nvSpPr>
        <p:spPr bwMode="auto">
          <a:xfrm>
            <a:off x="1711062" y="2538005"/>
            <a:ext cx="6910868" cy="551882"/>
          </a:xfrm>
          <a:prstGeom prst="rect">
            <a:avLst/>
          </a:prstGeom>
          <a:noFill/>
          <a:ln w="9525">
            <a:noFill/>
            <a:miter lim="800000"/>
            <a:headEnd/>
            <a:tailEnd/>
          </a:ln>
        </p:spPr>
        <p:txBody>
          <a:bodyPr wrap="square">
            <a:spAutoFit/>
          </a:bodyPr>
          <a:lstStyle/>
          <a:p>
            <a:pPr algn="just">
              <a:lnSpc>
                <a:spcPct val="140000"/>
              </a:lnSpc>
            </a:pPr>
            <a:r>
              <a:rPr lang="zh-CN" altLang="en-US" sz="2133" b="1" dirty="0">
                <a:solidFill>
                  <a:srgbClr val="FF0000"/>
                </a:solidFill>
                <a:latin typeface="Book Antiqua" panose="02040602050305030304" pitchFamily="18" charset="0"/>
                <a:ea typeface="微软雅黑" panose="020B0503020204020204" pitchFamily="34" charset="-122"/>
                <a:cs typeface="仿宋"/>
              </a:rPr>
              <a:t>分析</a:t>
            </a:r>
            <a:r>
              <a:rPr lang="zh-CN" altLang="en-US" sz="2133" b="1" dirty="0">
                <a:latin typeface="Book Antiqua" panose="02040602050305030304" pitchFamily="18" charset="0"/>
                <a:ea typeface="微软雅黑" panose="020B0503020204020204" pitchFamily="34" charset="-122"/>
                <a:cs typeface="仿宋"/>
              </a:rPr>
              <a:t>：机构</a:t>
            </a:r>
            <a:r>
              <a:rPr lang="zh-CN" altLang="en-US" sz="2133" b="1" dirty="0">
                <a:latin typeface="Book Antiqua" panose="02040602050305030304" pitchFamily="18" charset="0"/>
                <a:ea typeface="微软雅黑" panose="020B0503020204020204" pitchFamily="34" charset="-122"/>
                <a:cs typeface="仿宋"/>
              </a:rPr>
              <a:t>各运动副中全反力作用线的位置。</a:t>
            </a:r>
          </a:p>
        </p:txBody>
      </p:sp>
      <p:sp>
        <p:nvSpPr>
          <p:cNvPr id="10"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考虑摩擦时的受力分析</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789066"/>
            <a:ext cx="5421314" cy="280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947998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Box 4"/>
          <p:cNvSpPr txBox="1">
            <a:spLocks noChangeArrowheads="1"/>
          </p:cNvSpPr>
          <p:nvPr/>
        </p:nvSpPr>
        <p:spPr bwMode="auto">
          <a:xfrm>
            <a:off x="298499" y="644359"/>
            <a:ext cx="736533" cy="379656"/>
          </a:xfrm>
          <a:prstGeom prst="rect">
            <a:avLst/>
          </a:prstGeom>
          <a:noFill/>
          <a:ln w="9525">
            <a:noFill/>
            <a:miter lim="800000"/>
            <a:headEnd/>
            <a:tailEnd/>
          </a:ln>
        </p:spPr>
        <p:txBody>
          <a:bodyPr wrap="square">
            <a:spAutoFit/>
          </a:bodyPr>
          <a:lstStyle/>
          <a:p>
            <a:r>
              <a:rPr lang="zh-CN" altLang="en-US" sz="1867" b="1" dirty="0">
                <a:solidFill>
                  <a:srgbClr val="0070C0"/>
                </a:solidFill>
                <a:latin typeface="Book Antiqua" panose="02040602050305030304" pitchFamily="18" charset="0"/>
                <a:ea typeface="微软雅黑" panose="020B0503020204020204" pitchFamily="34" charset="-122"/>
                <a:cs typeface="仿宋"/>
              </a:rPr>
              <a:t>解</a:t>
            </a:r>
            <a:r>
              <a:rPr lang="zh-CN" altLang="en-US" sz="1867" b="1" dirty="0">
                <a:latin typeface="Book Antiqua" panose="02040602050305030304" pitchFamily="18" charset="0"/>
                <a:ea typeface="微软雅黑" panose="020B0503020204020204" pitchFamily="34" charset="-122"/>
                <a:cs typeface="仿宋"/>
              </a:rPr>
              <a:t>：</a:t>
            </a:r>
          </a:p>
        </p:txBody>
      </p:sp>
      <p:sp>
        <p:nvSpPr>
          <p:cNvPr id="68614" name="TextBox 5"/>
          <p:cNvSpPr txBox="1">
            <a:spLocks noChangeArrowheads="1"/>
          </p:cNvSpPr>
          <p:nvPr/>
        </p:nvSpPr>
        <p:spPr bwMode="auto">
          <a:xfrm>
            <a:off x="747000" y="633247"/>
            <a:ext cx="1856598"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连杆</a:t>
            </a:r>
            <a:r>
              <a:rPr lang="zh-CN" altLang="en-US" sz="1867" b="1" dirty="0">
                <a:latin typeface="Book Antiqua" panose="02040602050305030304" pitchFamily="18" charset="0"/>
                <a:ea typeface="微软雅黑" panose="020B0503020204020204" pitchFamily="34" charset="-122"/>
                <a:cs typeface="仿宋"/>
              </a:rPr>
              <a:t>的受力分析</a:t>
            </a:r>
          </a:p>
        </p:txBody>
      </p:sp>
      <p:sp>
        <p:nvSpPr>
          <p:cNvPr id="7" name="TextBox 5"/>
          <p:cNvSpPr txBox="1">
            <a:spLocks noChangeArrowheads="1"/>
          </p:cNvSpPr>
          <p:nvPr/>
        </p:nvSpPr>
        <p:spPr bwMode="auto">
          <a:xfrm>
            <a:off x="203134" y="1305322"/>
            <a:ext cx="1378904"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受压二力杆</a:t>
            </a:r>
            <a:endParaRPr lang="zh-CN" altLang="en-US" sz="1867" b="1" dirty="0">
              <a:latin typeface="Book Antiqua" panose="02040602050305030304" pitchFamily="18" charset="0"/>
              <a:ea typeface="微软雅黑" panose="020B0503020204020204" pitchFamily="34" charset="-122"/>
              <a:cs typeface="仿宋"/>
            </a:endParaRPr>
          </a:p>
        </p:txBody>
      </p:sp>
      <p:sp>
        <p:nvSpPr>
          <p:cNvPr id="8" name="TextBox 5"/>
          <p:cNvSpPr txBox="1">
            <a:spLocks noChangeArrowheads="1"/>
          </p:cNvSpPr>
          <p:nvPr/>
        </p:nvSpPr>
        <p:spPr bwMode="auto">
          <a:xfrm>
            <a:off x="2015146" y="1310323"/>
            <a:ext cx="2045753" cy="379656"/>
          </a:xfrm>
          <a:prstGeom prst="rect">
            <a:avLst/>
          </a:prstGeom>
          <a:noFill/>
          <a:ln w="9525">
            <a:noFill/>
            <a:miter lim="800000"/>
            <a:headEnd/>
            <a:tailEnd/>
          </a:ln>
        </p:spPr>
        <p:txBody>
          <a:bodyPr wrap="non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12</a:t>
            </a:r>
            <a:r>
              <a:rPr lang="zh-CN" altLang="en-US" sz="1867" b="1" dirty="0">
                <a:latin typeface="Book Antiqua" panose="02040602050305030304" pitchFamily="18" charset="0"/>
                <a:ea typeface="微软雅黑" panose="020B0503020204020204" pitchFamily="34" charset="-122"/>
                <a:cs typeface="仿宋"/>
              </a:rPr>
              <a:t>与</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32</a:t>
            </a:r>
            <a:r>
              <a:rPr lang="zh-CN" altLang="en-US" sz="1867" b="1" dirty="0">
                <a:latin typeface="Book Antiqua" panose="02040602050305030304" pitchFamily="18" charset="0"/>
                <a:ea typeface="微软雅黑" panose="020B0503020204020204" pitchFamily="34" charset="-122"/>
                <a:cs typeface="仿宋"/>
              </a:rPr>
              <a:t>方向</a:t>
            </a:r>
            <a:r>
              <a:rPr lang="zh-CN" altLang="en-US" sz="1867" b="1" dirty="0">
                <a:latin typeface="Book Antiqua" panose="02040602050305030304" pitchFamily="18" charset="0"/>
                <a:ea typeface="微软雅黑" panose="020B0503020204020204" pitchFamily="34" charset="-122"/>
                <a:cs typeface="仿宋"/>
              </a:rPr>
              <a:t>相</a:t>
            </a:r>
            <a:r>
              <a:rPr lang="zh-CN" altLang="en-US" sz="1867" b="1" dirty="0">
                <a:latin typeface="Book Antiqua" panose="02040602050305030304" pitchFamily="18" charset="0"/>
                <a:ea typeface="微软雅黑" panose="020B0503020204020204" pitchFamily="34" charset="-122"/>
                <a:cs typeface="仿宋"/>
              </a:rPr>
              <a:t>对</a:t>
            </a:r>
            <a:endParaRPr lang="zh-CN" altLang="en-US" sz="1867" b="1" dirty="0">
              <a:latin typeface="Book Antiqua" panose="02040602050305030304" pitchFamily="18" charset="0"/>
              <a:ea typeface="微软雅黑" panose="020B0503020204020204" pitchFamily="34" charset="-122"/>
              <a:cs typeface="仿宋"/>
            </a:endParaRPr>
          </a:p>
        </p:txBody>
      </p:sp>
      <p:sp>
        <p:nvSpPr>
          <p:cNvPr id="9" name="TextBox 5"/>
          <p:cNvSpPr txBox="1">
            <a:spLocks noChangeArrowheads="1"/>
          </p:cNvSpPr>
          <p:nvPr/>
        </p:nvSpPr>
        <p:spPr bwMode="auto">
          <a:xfrm>
            <a:off x="299145" y="1977397"/>
            <a:ext cx="2523448" cy="379656"/>
          </a:xfrm>
          <a:prstGeom prst="rect">
            <a:avLst/>
          </a:prstGeom>
          <a:noFill/>
          <a:ln w="9525">
            <a:noFill/>
            <a:miter lim="800000"/>
            <a:headEnd/>
            <a:tailEnd/>
          </a:ln>
        </p:spPr>
        <p:txBody>
          <a:bodyPr wrap="non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12</a:t>
            </a:r>
            <a:r>
              <a:rPr lang="zh-CN" altLang="en-US" sz="1867" b="1" dirty="0">
                <a:latin typeface="Book Antiqua" panose="02040602050305030304" pitchFamily="18" charset="0"/>
                <a:ea typeface="微软雅黑" panose="020B0503020204020204" pitchFamily="34" charset="-122"/>
                <a:cs typeface="仿宋"/>
              </a:rPr>
              <a:t>与</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32</a:t>
            </a:r>
            <a:r>
              <a:rPr lang="zh-CN" altLang="en-US" sz="1867" b="1" dirty="0">
                <a:latin typeface="Book Antiqua" panose="02040602050305030304" pitchFamily="18" charset="0"/>
                <a:ea typeface="微软雅黑" panose="020B0503020204020204" pitchFamily="34" charset="-122"/>
                <a:cs typeface="仿宋"/>
              </a:rPr>
              <a:t>都切于摩擦圆</a:t>
            </a:r>
            <a:endParaRPr lang="zh-CN" altLang="en-US" sz="1867" b="1" dirty="0">
              <a:latin typeface="Book Antiqua" panose="02040602050305030304" pitchFamily="18" charset="0"/>
              <a:ea typeface="微软雅黑" panose="020B0503020204020204" pitchFamily="34" charset="-122"/>
              <a:cs typeface="仿宋"/>
            </a:endParaRPr>
          </a:p>
        </p:txBody>
      </p:sp>
      <p:sp>
        <p:nvSpPr>
          <p:cNvPr id="10" name="TextBox 5"/>
          <p:cNvSpPr txBox="1">
            <a:spLocks noChangeArrowheads="1"/>
          </p:cNvSpPr>
          <p:nvPr/>
        </p:nvSpPr>
        <p:spPr bwMode="auto">
          <a:xfrm>
            <a:off x="245844" y="2601383"/>
            <a:ext cx="4023858" cy="379656"/>
          </a:xfrm>
          <a:prstGeom prst="rect">
            <a:avLst/>
          </a:prstGeom>
          <a:noFill/>
          <a:ln w="9525">
            <a:noFill/>
            <a:miter lim="800000"/>
            <a:headEnd/>
            <a:tailEnd/>
          </a:ln>
        </p:spPr>
        <p:txBody>
          <a:bodyPr wrap="non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12</a:t>
            </a:r>
            <a:r>
              <a:rPr lang="zh-CN" altLang="en-US" sz="1867" b="1" dirty="0">
                <a:latin typeface="Book Antiqua" panose="02040602050305030304" pitchFamily="18" charset="0"/>
                <a:ea typeface="微软雅黑" panose="020B0503020204020204" pitchFamily="34" charset="-122"/>
                <a:cs typeface="仿宋"/>
              </a:rPr>
              <a:t>对</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B</a:t>
            </a:r>
            <a:r>
              <a:rPr lang="zh-CN" altLang="en-US" sz="1867" b="1" dirty="0">
                <a:latin typeface="Book Antiqua" panose="02040602050305030304" pitchFamily="18" charset="0"/>
                <a:ea typeface="微软雅黑" panose="020B0503020204020204" pitchFamily="34" charset="-122"/>
                <a:cs typeface="仿宋"/>
              </a:rPr>
              <a:t>点力矩阻止杆</a:t>
            </a:r>
            <a:r>
              <a:rPr lang="en-US" altLang="zh-CN" sz="1867" b="1"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相对杆</a:t>
            </a:r>
            <a:r>
              <a:rPr lang="en-US" altLang="zh-CN" sz="1867" b="1"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的转动</a:t>
            </a:r>
            <a:endParaRPr lang="zh-CN" altLang="en-US" sz="1867" b="1" dirty="0">
              <a:latin typeface="Book Antiqua" panose="02040602050305030304" pitchFamily="18" charset="0"/>
              <a:ea typeface="微软雅黑" panose="020B0503020204020204" pitchFamily="34" charset="-122"/>
              <a:cs typeface="仿宋"/>
            </a:endParaRPr>
          </a:p>
        </p:txBody>
      </p:sp>
      <p:sp>
        <p:nvSpPr>
          <p:cNvPr id="11" name="TextBox 5"/>
          <p:cNvSpPr txBox="1">
            <a:spLocks noChangeArrowheads="1"/>
          </p:cNvSpPr>
          <p:nvPr/>
        </p:nvSpPr>
        <p:spPr bwMode="auto">
          <a:xfrm>
            <a:off x="245845" y="3609578"/>
            <a:ext cx="4265911" cy="379656"/>
          </a:xfrm>
          <a:prstGeom prst="rect">
            <a:avLst/>
          </a:prstGeom>
          <a:noFill/>
          <a:ln w="9525">
            <a:noFill/>
            <a:miter lim="800000"/>
            <a:headEnd/>
            <a:tailEnd/>
          </a:ln>
        </p:spPr>
        <p:txBody>
          <a:bodyPr wrap="non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32</a:t>
            </a:r>
            <a:r>
              <a:rPr lang="zh-CN" altLang="en-US" sz="1867" b="1" dirty="0">
                <a:latin typeface="Book Antiqua" panose="02040602050305030304" pitchFamily="18" charset="0"/>
                <a:ea typeface="微软雅黑" panose="020B0503020204020204" pitchFamily="34" charset="-122"/>
                <a:cs typeface="仿宋"/>
              </a:rPr>
              <a:t>对</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C</a:t>
            </a:r>
            <a:r>
              <a:rPr lang="zh-CN" altLang="en-US" sz="1867" b="1" dirty="0">
                <a:latin typeface="Book Antiqua" panose="02040602050305030304" pitchFamily="18" charset="0"/>
                <a:ea typeface="微软雅黑" panose="020B0503020204020204" pitchFamily="34" charset="-122"/>
                <a:cs typeface="仿宋"/>
              </a:rPr>
              <a:t>点力矩阻止杆</a:t>
            </a:r>
            <a:r>
              <a:rPr lang="en-US" altLang="zh-CN" sz="1867" b="1"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相对滑块</a:t>
            </a:r>
            <a:r>
              <a:rPr lang="en-US" altLang="zh-CN" sz="1867" b="1" dirty="0">
                <a:latin typeface="Book Antiqua" panose="02040602050305030304" pitchFamily="18" charset="0"/>
                <a:ea typeface="微软雅黑" panose="020B0503020204020204" pitchFamily="34" charset="-122"/>
                <a:cs typeface="仿宋"/>
              </a:rPr>
              <a:t>3</a:t>
            </a:r>
            <a:r>
              <a:rPr lang="zh-CN" altLang="en-US" sz="1867" b="1" dirty="0">
                <a:latin typeface="Book Antiqua" panose="02040602050305030304" pitchFamily="18" charset="0"/>
                <a:ea typeface="微软雅黑" panose="020B0503020204020204" pitchFamily="34" charset="-122"/>
                <a:cs typeface="仿宋"/>
              </a:rPr>
              <a:t>的转动</a:t>
            </a:r>
            <a:endParaRPr lang="zh-CN" altLang="en-US" sz="1867" b="1" dirty="0">
              <a:latin typeface="Book Antiqua" panose="02040602050305030304" pitchFamily="18" charset="0"/>
              <a:ea typeface="微软雅黑" panose="020B0503020204020204" pitchFamily="34" charset="-122"/>
              <a:cs typeface="仿宋"/>
            </a:endParaRPr>
          </a:p>
        </p:txBody>
      </p:sp>
      <p:sp>
        <p:nvSpPr>
          <p:cNvPr id="2" name="右箭头 1"/>
          <p:cNvSpPr/>
          <p:nvPr/>
        </p:nvSpPr>
        <p:spPr>
          <a:xfrm>
            <a:off x="1578555" y="1510507"/>
            <a:ext cx="448783"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3" name="圆角矩形 2"/>
          <p:cNvSpPr/>
          <p:nvPr/>
        </p:nvSpPr>
        <p:spPr>
          <a:xfrm>
            <a:off x="74926" y="1195613"/>
            <a:ext cx="4830449" cy="3534783"/>
          </a:xfrm>
          <a:prstGeom prst="roundRect">
            <a:avLst/>
          </a:prstGeom>
          <a:solidFill>
            <a:schemeClr val="tx2">
              <a:lumMod val="20000"/>
              <a:lumOff val="80000"/>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4" name="下箭头 3"/>
          <p:cNvSpPr/>
          <p:nvPr/>
        </p:nvSpPr>
        <p:spPr>
          <a:xfrm>
            <a:off x="2443612" y="4730396"/>
            <a:ext cx="93075" cy="535125"/>
          </a:xfrm>
          <a:prstGeom prst="down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15" name="TextBox 5"/>
          <p:cNvSpPr txBox="1">
            <a:spLocks noChangeArrowheads="1"/>
          </p:cNvSpPr>
          <p:nvPr/>
        </p:nvSpPr>
        <p:spPr bwMode="auto">
          <a:xfrm>
            <a:off x="1035032" y="5258953"/>
            <a:ext cx="2863284" cy="420564"/>
          </a:xfrm>
          <a:prstGeom prst="rect">
            <a:avLst/>
          </a:prstGeom>
          <a:noFill/>
          <a:ln w="9525">
            <a:noFill/>
            <a:miter lim="800000"/>
            <a:headEnd/>
            <a:tailEnd/>
          </a:ln>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12</a:t>
            </a:r>
            <a:r>
              <a:rPr lang="zh-CN" altLang="en-US" sz="2133" b="1" dirty="0">
                <a:latin typeface="Book Antiqua" panose="02040602050305030304" pitchFamily="18" charset="0"/>
                <a:ea typeface="微软雅黑" panose="020B0503020204020204" pitchFamily="34" charset="-122"/>
                <a:cs typeface="仿宋"/>
              </a:rPr>
              <a:t>与</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32</a:t>
            </a:r>
            <a:r>
              <a:rPr lang="zh-CN" altLang="en-US" sz="2133" b="1" dirty="0">
                <a:latin typeface="Book Antiqua" panose="02040602050305030304" pitchFamily="18" charset="0"/>
                <a:ea typeface="微软雅黑" panose="020B0503020204020204" pitchFamily="34" charset="-122"/>
                <a:cs typeface="仿宋"/>
              </a:rPr>
              <a:t>作用线的位置</a:t>
            </a:r>
            <a:endParaRPr lang="zh-CN" altLang="en-US" sz="2133" b="1" dirty="0">
              <a:latin typeface="Book Antiqua" panose="02040602050305030304" pitchFamily="18" charset="0"/>
              <a:ea typeface="微软雅黑" panose="020B0503020204020204" pitchFamily="34" charset="-122"/>
              <a:cs typeface="仿宋"/>
            </a:endParaRPr>
          </a:p>
        </p:txBody>
      </p:sp>
      <p:sp>
        <p:nvSpPr>
          <p:cNvPr id="16" name="矩形 15"/>
          <p:cNvSpPr>
            <a:spLocks noChangeArrowheads="1"/>
          </p:cNvSpPr>
          <p:nvPr/>
        </p:nvSpPr>
        <p:spPr bwMode="auto">
          <a:xfrm>
            <a:off x="2699412" y="3033515"/>
            <a:ext cx="2084669" cy="379656"/>
          </a:xfrm>
          <a:prstGeom prst="rect">
            <a:avLst/>
          </a:prstGeom>
          <a:solidFill>
            <a:srgbClr val="92D050">
              <a:alpha val="39000"/>
            </a:srgbClr>
          </a:solidFill>
          <a:ln w="6350">
            <a:solidFill>
              <a:schemeClr val="tx1"/>
            </a:solidFill>
            <a:miter lim="800000"/>
            <a:headEnd/>
            <a:tailEnd/>
          </a:ln>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12</a:t>
            </a:r>
            <a:r>
              <a:rPr lang="zh-CN" altLang="en-US" sz="1867" b="1" dirty="0">
                <a:latin typeface="Book Antiqua" panose="02040602050305030304" pitchFamily="18" charset="0"/>
                <a:ea typeface="微软雅黑" panose="020B0503020204020204" pitchFamily="34" charset="-122"/>
                <a:cs typeface="Times New Roman" panose="02020603050405020304" pitchFamily="18" charset="0"/>
              </a:rPr>
              <a:t>切摩擦圆上边</a:t>
            </a:r>
            <a:endParaRPr lang="zh-CN" altLang="en-US" sz="1867" b="1" dirty="0">
              <a:latin typeface="Book Antiqua" panose="02040602050305030304" pitchFamily="18" charset="0"/>
              <a:ea typeface="微软雅黑" panose="020B0503020204020204" pitchFamily="34" charset="-122"/>
              <a:cs typeface="仿宋"/>
            </a:endParaRPr>
          </a:p>
        </p:txBody>
      </p:sp>
      <p:cxnSp>
        <p:nvCxnSpPr>
          <p:cNvPr id="17" name="直接连接符 16"/>
          <p:cNvCxnSpPr/>
          <p:nvPr/>
        </p:nvCxnSpPr>
        <p:spPr>
          <a:xfrm flipH="1">
            <a:off x="2411380" y="3033515"/>
            <a:ext cx="10379" cy="2231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2413590" y="3256635"/>
            <a:ext cx="28582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p:cNvSpPr>
            <a:spLocks noChangeArrowheads="1"/>
          </p:cNvSpPr>
          <p:nvPr/>
        </p:nvSpPr>
        <p:spPr bwMode="auto">
          <a:xfrm>
            <a:off x="2699412" y="4076832"/>
            <a:ext cx="2084669" cy="379656"/>
          </a:xfrm>
          <a:prstGeom prst="rect">
            <a:avLst/>
          </a:prstGeom>
          <a:solidFill>
            <a:srgbClr val="92D050">
              <a:alpha val="39000"/>
            </a:srgbClr>
          </a:solidFill>
          <a:ln w="6350">
            <a:solidFill>
              <a:schemeClr val="tx1"/>
            </a:solidFill>
            <a:miter lim="800000"/>
            <a:headEnd/>
            <a:tailEnd/>
          </a:ln>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32</a:t>
            </a:r>
            <a:r>
              <a:rPr lang="zh-CN" altLang="en-US" sz="1867" b="1" dirty="0">
                <a:latin typeface="Book Antiqua" panose="02040602050305030304" pitchFamily="18" charset="0"/>
                <a:ea typeface="微软雅黑" panose="020B0503020204020204" pitchFamily="34" charset="-122"/>
                <a:cs typeface="Times New Roman" panose="02020603050405020304" pitchFamily="18" charset="0"/>
              </a:rPr>
              <a:t>切摩擦圆</a:t>
            </a:r>
            <a:r>
              <a:rPr lang="zh-CN" altLang="en-US" sz="1867" b="1" dirty="0">
                <a:latin typeface="Book Antiqua" panose="02040602050305030304" pitchFamily="18" charset="0"/>
                <a:ea typeface="微软雅黑" panose="020B0503020204020204" pitchFamily="34" charset="-122"/>
                <a:cs typeface="Times New Roman" panose="02020603050405020304" pitchFamily="18" charset="0"/>
              </a:rPr>
              <a:t>下</a:t>
            </a:r>
            <a:r>
              <a:rPr lang="zh-CN" altLang="en-US" sz="1867" b="1" dirty="0">
                <a:latin typeface="Book Antiqua" panose="02040602050305030304" pitchFamily="18" charset="0"/>
                <a:ea typeface="微软雅黑" panose="020B0503020204020204" pitchFamily="34" charset="-122"/>
                <a:cs typeface="Times New Roman" panose="02020603050405020304" pitchFamily="18" charset="0"/>
              </a:rPr>
              <a:t>边</a:t>
            </a:r>
            <a:endParaRPr lang="zh-CN" altLang="en-US" sz="1867" b="1" dirty="0">
              <a:latin typeface="Book Antiqua" panose="02040602050305030304" pitchFamily="18" charset="0"/>
              <a:ea typeface="微软雅黑" panose="020B0503020204020204" pitchFamily="34" charset="-122"/>
              <a:cs typeface="仿宋"/>
            </a:endParaRPr>
          </a:p>
        </p:txBody>
      </p:sp>
      <p:cxnSp>
        <p:nvCxnSpPr>
          <p:cNvPr id="23" name="直接连接符 22"/>
          <p:cNvCxnSpPr/>
          <p:nvPr/>
        </p:nvCxnSpPr>
        <p:spPr>
          <a:xfrm flipH="1">
            <a:off x="2411380" y="4076832"/>
            <a:ext cx="10379" cy="2231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413590" y="4299953"/>
            <a:ext cx="28582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标题 1"/>
          <p:cNvSpPr txBox="1">
            <a:spLocks/>
          </p:cNvSpPr>
          <p:nvPr/>
        </p:nvSpPr>
        <p:spPr>
          <a:xfrm>
            <a:off x="0" y="0"/>
            <a:ext cx="4943475"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cs typeface="+mn-cs"/>
              </a:rPr>
              <a:t>考虑摩擦时的受力分析</a:t>
            </a:r>
            <a:endParaRPr lang="zh-CN" altLang="en-US" b="1" dirty="0">
              <a:solidFill>
                <a:srgbClr val="002060"/>
              </a:solidFill>
              <a:latin typeface="微软雅黑" panose="020B0503020204020204" pitchFamily="34" charset="-122"/>
              <a:ea typeface="微软雅黑" panose="020B0503020204020204" pitchFamily="34" charset="-122"/>
              <a:cs typeface="+mn-cs"/>
            </a:endParaRPr>
          </a:p>
        </p:txBody>
      </p:sp>
      <p:sp>
        <p:nvSpPr>
          <p:cNvPr id="27" name="TextBox 5"/>
          <p:cNvSpPr txBox="1">
            <a:spLocks noChangeArrowheads="1"/>
          </p:cNvSpPr>
          <p:nvPr/>
        </p:nvSpPr>
        <p:spPr bwMode="auto">
          <a:xfrm>
            <a:off x="5580787" y="124585"/>
            <a:ext cx="1856598"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曲柄</a:t>
            </a:r>
            <a:r>
              <a:rPr lang="zh-CN" altLang="en-US" sz="1867" b="1" dirty="0">
                <a:latin typeface="Book Antiqua" panose="02040602050305030304" pitchFamily="18" charset="0"/>
                <a:ea typeface="微软雅黑" panose="020B0503020204020204" pitchFamily="34" charset="-122"/>
                <a:cs typeface="仿宋"/>
              </a:rPr>
              <a:t>的</a:t>
            </a:r>
            <a:r>
              <a:rPr lang="zh-CN" altLang="en-US" sz="1867" b="1" dirty="0">
                <a:latin typeface="Book Antiqua" panose="02040602050305030304" pitchFamily="18" charset="0"/>
                <a:ea typeface="微软雅黑" panose="020B0503020204020204" pitchFamily="34" charset="-122"/>
                <a:cs typeface="仿宋"/>
              </a:rPr>
              <a:t>受力分析</a:t>
            </a:r>
          </a:p>
        </p:txBody>
      </p:sp>
      <p:sp>
        <p:nvSpPr>
          <p:cNvPr id="28" name="TextBox 5"/>
          <p:cNvSpPr txBox="1">
            <a:spLocks noChangeArrowheads="1"/>
          </p:cNvSpPr>
          <p:nvPr/>
        </p:nvSpPr>
        <p:spPr bwMode="auto">
          <a:xfrm>
            <a:off x="6031883" y="604639"/>
            <a:ext cx="1407758" cy="420564"/>
          </a:xfrm>
          <a:prstGeom prst="rect">
            <a:avLst/>
          </a:prstGeom>
          <a:noFill/>
          <a:ln w="9525">
            <a:noFill/>
            <a:miter lim="800000"/>
            <a:headEnd/>
            <a:tailEnd/>
          </a:ln>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21</a:t>
            </a:r>
            <a:r>
              <a:rPr lang="zh-CN" altLang="en-US" sz="2133" b="1" dirty="0">
                <a:latin typeface="Book Antiqua" panose="02040602050305030304" pitchFamily="18" charset="0"/>
                <a:ea typeface="微软雅黑" panose="020B0503020204020204" pitchFamily="34" charset="-122"/>
                <a:cs typeface="仿宋"/>
              </a:rPr>
              <a:t> </a:t>
            </a:r>
            <a:r>
              <a:rPr lang="en-US" altLang="zh-CN" sz="2133" b="1" dirty="0">
                <a:latin typeface="Book Antiqua" panose="02040602050305030304" pitchFamily="18" charset="0"/>
                <a:ea typeface="微软雅黑" panose="020B0503020204020204" pitchFamily="34" charset="-122"/>
                <a:cs typeface="仿宋"/>
              </a:rPr>
              <a:t>= - </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2133" b="1" dirty="0">
              <a:latin typeface="Book Antiqua" panose="02040602050305030304" pitchFamily="18" charset="0"/>
              <a:ea typeface="微软雅黑" panose="020B0503020204020204" pitchFamily="34" charset="-122"/>
              <a:cs typeface="仿宋"/>
            </a:endParaRPr>
          </a:p>
        </p:txBody>
      </p:sp>
      <p:sp>
        <p:nvSpPr>
          <p:cNvPr id="29" name="TextBox 5"/>
          <p:cNvSpPr txBox="1">
            <a:spLocks noChangeArrowheads="1"/>
          </p:cNvSpPr>
          <p:nvPr/>
        </p:nvSpPr>
        <p:spPr bwMode="auto">
          <a:xfrm>
            <a:off x="5669933" y="1852777"/>
            <a:ext cx="1407758" cy="420564"/>
          </a:xfrm>
          <a:prstGeom prst="rect">
            <a:avLst/>
          </a:prstGeom>
          <a:noFill/>
          <a:ln w="9525">
            <a:noFill/>
            <a:miter lim="800000"/>
            <a:headEnd/>
            <a:tailEnd/>
          </a:ln>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4</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1</a:t>
            </a:r>
            <a:r>
              <a:rPr lang="zh-CN" altLang="en-US" sz="2133" b="1" dirty="0">
                <a:latin typeface="Book Antiqua" panose="02040602050305030304" pitchFamily="18" charset="0"/>
                <a:ea typeface="微软雅黑" panose="020B0503020204020204" pitchFamily="34" charset="-122"/>
                <a:cs typeface="仿宋"/>
              </a:rPr>
              <a:t> </a:t>
            </a:r>
            <a:r>
              <a:rPr lang="en-US" altLang="zh-CN" sz="2133" b="1" dirty="0">
                <a:latin typeface="Book Antiqua" panose="02040602050305030304" pitchFamily="18" charset="0"/>
                <a:ea typeface="微软雅黑" panose="020B0503020204020204" pitchFamily="34" charset="-122"/>
                <a:cs typeface="仿宋"/>
              </a:rPr>
              <a:t>= - </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21</a:t>
            </a:r>
            <a:endParaRPr lang="zh-CN" altLang="en-US" sz="2133" b="1" dirty="0">
              <a:latin typeface="Book Antiqua" panose="02040602050305030304" pitchFamily="18" charset="0"/>
              <a:ea typeface="微软雅黑" panose="020B0503020204020204" pitchFamily="34" charset="-122"/>
              <a:cs typeface="仿宋"/>
            </a:endParaRPr>
          </a:p>
        </p:txBody>
      </p:sp>
      <p:sp>
        <p:nvSpPr>
          <p:cNvPr id="30" name="TextBox 5"/>
          <p:cNvSpPr txBox="1">
            <a:spLocks noChangeArrowheads="1"/>
          </p:cNvSpPr>
          <p:nvPr/>
        </p:nvSpPr>
        <p:spPr bwMode="auto">
          <a:xfrm>
            <a:off x="5138603" y="1346397"/>
            <a:ext cx="3180679"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曲柄只受</a:t>
            </a:r>
            <a:r>
              <a:rPr lang="en-US" altLang="zh-CN" sz="1867" b="1"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个力（</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41</a:t>
            </a:r>
            <a:r>
              <a:rPr lang="zh-CN" altLang="en-US" sz="1867" b="1" dirty="0">
                <a:latin typeface="Book Antiqua" panose="02040602050305030304" pitchFamily="18" charset="0"/>
                <a:ea typeface="微软雅黑" panose="020B0503020204020204" pitchFamily="34" charset="-122"/>
                <a:cs typeface="仿宋"/>
              </a:rPr>
              <a:t>和</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21</a:t>
            </a:r>
            <a:r>
              <a:rPr lang="zh-CN" altLang="en-US" sz="1867" b="1" dirty="0">
                <a:latin typeface="Book Antiqua" panose="02040602050305030304" pitchFamily="18" charset="0"/>
                <a:ea typeface="微软雅黑" panose="020B0503020204020204" pitchFamily="34" charset="-122"/>
                <a:cs typeface="仿宋"/>
              </a:rPr>
              <a:t>）</a:t>
            </a:r>
            <a:endParaRPr lang="zh-CN" altLang="en-US" sz="1867" b="1" dirty="0">
              <a:latin typeface="Book Antiqua" panose="02040602050305030304" pitchFamily="18" charset="0"/>
              <a:ea typeface="微软雅黑" panose="020B0503020204020204" pitchFamily="34" charset="-122"/>
              <a:cs typeface="仿宋"/>
            </a:endParaRPr>
          </a:p>
        </p:txBody>
      </p:sp>
      <p:sp>
        <p:nvSpPr>
          <p:cNvPr id="31" name="TextBox 5"/>
          <p:cNvSpPr txBox="1">
            <a:spLocks noChangeArrowheads="1"/>
          </p:cNvSpPr>
          <p:nvPr/>
        </p:nvSpPr>
        <p:spPr bwMode="auto">
          <a:xfrm>
            <a:off x="5079632" y="2450437"/>
            <a:ext cx="3197593" cy="666977"/>
          </a:xfrm>
          <a:prstGeom prst="rect">
            <a:avLst/>
          </a:prstGeom>
          <a:noFill/>
          <a:ln w="9525">
            <a:noFill/>
            <a:miter lim="800000"/>
            <a:headEnd/>
            <a:tailEnd/>
          </a:ln>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41</a:t>
            </a:r>
            <a:r>
              <a:rPr lang="zh-CN" altLang="en-US" sz="1867" b="1" dirty="0">
                <a:latin typeface="Book Antiqua" panose="02040602050305030304" pitchFamily="18" charset="0"/>
                <a:ea typeface="微软雅黑" panose="020B0503020204020204" pitchFamily="34" charset="-122"/>
                <a:cs typeface="仿宋"/>
              </a:rPr>
              <a:t>对</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A</a:t>
            </a:r>
            <a:r>
              <a:rPr lang="zh-CN" altLang="en-US" sz="1867" b="1" dirty="0">
                <a:latin typeface="Book Antiqua" panose="02040602050305030304" pitchFamily="18" charset="0"/>
                <a:ea typeface="微软雅黑" panose="020B0503020204020204" pitchFamily="34" charset="-122"/>
                <a:cs typeface="仿宋"/>
              </a:rPr>
              <a:t>点力矩阻止曲柄</a:t>
            </a:r>
            <a:r>
              <a:rPr lang="en-US" altLang="zh-CN" sz="1867" b="1"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相对机架</a:t>
            </a:r>
            <a:r>
              <a:rPr lang="en-US" altLang="zh-CN" sz="1867" b="1" dirty="0">
                <a:latin typeface="Book Antiqua" panose="02040602050305030304" pitchFamily="18" charset="0"/>
                <a:ea typeface="微软雅黑" panose="020B0503020204020204" pitchFamily="34" charset="-122"/>
                <a:cs typeface="仿宋"/>
              </a:rPr>
              <a:t>4</a:t>
            </a:r>
            <a:r>
              <a:rPr lang="zh-CN" altLang="en-US" sz="1867" b="1" dirty="0">
                <a:latin typeface="Book Antiqua" panose="02040602050305030304" pitchFamily="18" charset="0"/>
                <a:ea typeface="微软雅黑" panose="020B0503020204020204" pitchFamily="34" charset="-122"/>
                <a:cs typeface="仿宋"/>
              </a:rPr>
              <a:t>的转动</a:t>
            </a:r>
            <a:endParaRPr lang="zh-CN" altLang="en-US" sz="1867" b="1" dirty="0">
              <a:latin typeface="Book Antiqua" panose="02040602050305030304" pitchFamily="18" charset="0"/>
              <a:ea typeface="微软雅黑" panose="020B0503020204020204" pitchFamily="34" charset="-122"/>
              <a:cs typeface="仿宋"/>
            </a:endParaRPr>
          </a:p>
        </p:txBody>
      </p:sp>
      <p:sp>
        <p:nvSpPr>
          <p:cNvPr id="32" name="矩形 31"/>
          <p:cNvSpPr>
            <a:spLocks noChangeArrowheads="1"/>
          </p:cNvSpPr>
          <p:nvPr/>
        </p:nvSpPr>
        <p:spPr bwMode="auto">
          <a:xfrm>
            <a:off x="5599624" y="3159554"/>
            <a:ext cx="2084669" cy="379656"/>
          </a:xfrm>
          <a:prstGeom prst="rect">
            <a:avLst/>
          </a:prstGeom>
          <a:solidFill>
            <a:srgbClr val="92D050">
              <a:alpha val="39000"/>
            </a:srgbClr>
          </a:solidFill>
          <a:ln w="6350">
            <a:solidFill>
              <a:schemeClr val="tx1"/>
            </a:solidFill>
            <a:miter lim="800000"/>
            <a:headEnd/>
            <a:tailEnd/>
          </a:ln>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41</a:t>
            </a:r>
            <a:r>
              <a:rPr lang="zh-CN" altLang="en-US" sz="1867" b="1" dirty="0">
                <a:latin typeface="Book Antiqua" panose="02040602050305030304" pitchFamily="18" charset="0"/>
                <a:ea typeface="微软雅黑" panose="020B0503020204020204" pitchFamily="34" charset="-122"/>
                <a:cs typeface="Times New Roman" panose="02020603050405020304" pitchFamily="18" charset="0"/>
              </a:rPr>
              <a:t>切摩擦圆下边</a:t>
            </a:r>
            <a:endParaRPr lang="zh-CN" altLang="en-US" sz="1867" b="1" dirty="0">
              <a:latin typeface="Book Antiqua" panose="02040602050305030304" pitchFamily="18" charset="0"/>
              <a:ea typeface="微软雅黑" panose="020B0503020204020204" pitchFamily="34" charset="-122"/>
              <a:cs typeface="仿宋"/>
            </a:endParaRPr>
          </a:p>
        </p:txBody>
      </p:sp>
      <p:cxnSp>
        <p:nvCxnSpPr>
          <p:cNvPr id="33" name="直接连接符 32"/>
          <p:cNvCxnSpPr/>
          <p:nvPr/>
        </p:nvCxnSpPr>
        <p:spPr>
          <a:xfrm>
            <a:off x="5311592" y="3041782"/>
            <a:ext cx="0" cy="3408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5313803" y="3382675"/>
            <a:ext cx="28582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下箭头 34"/>
          <p:cNvSpPr/>
          <p:nvPr/>
        </p:nvSpPr>
        <p:spPr>
          <a:xfrm>
            <a:off x="7277399" y="3580969"/>
            <a:ext cx="93075" cy="445843"/>
          </a:xfrm>
          <a:prstGeom prst="down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36" name="TextBox 5"/>
          <p:cNvSpPr txBox="1">
            <a:spLocks noChangeArrowheads="1"/>
          </p:cNvSpPr>
          <p:nvPr/>
        </p:nvSpPr>
        <p:spPr bwMode="auto">
          <a:xfrm>
            <a:off x="6303937" y="4089671"/>
            <a:ext cx="2209259" cy="420564"/>
          </a:xfrm>
          <a:prstGeom prst="rect">
            <a:avLst/>
          </a:prstGeom>
          <a:noFill/>
          <a:ln w="9525">
            <a:noFill/>
            <a:miter lim="800000"/>
            <a:headEnd/>
            <a:tailEnd/>
          </a:ln>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41</a:t>
            </a:r>
            <a:r>
              <a:rPr lang="zh-CN" altLang="en-US" sz="2133" b="1" dirty="0">
                <a:latin typeface="Book Antiqua" panose="02040602050305030304" pitchFamily="18" charset="0"/>
                <a:ea typeface="微软雅黑" panose="020B0503020204020204" pitchFamily="34" charset="-122"/>
                <a:cs typeface="仿宋"/>
              </a:rPr>
              <a:t>作用线的位置</a:t>
            </a:r>
            <a:endParaRPr lang="zh-CN" altLang="en-US" sz="2133" b="1" dirty="0">
              <a:latin typeface="Book Antiqua" panose="02040602050305030304" pitchFamily="18" charset="0"/>
              <a:ea typeface="微软雅黑" panose="020B0503020204020204" pitchFamily="34" charset="-122"/>
              <a:cs typeface="仿宋"/>
            </a:endParaRPr>
          </a:p>
        </p:txBody>
      </p:sp>
      <p:sp>
        <p:nvSpPr>
          <p:cNvPr id="37" name="圆角矩形 36"/>
          <p:cNvSpPr/>
          <p:nvPr/>
        </p:nvSpPr>
        <p:spPr>
          <a:xfrm>
            <a:off x="4908714" y="2304182"/>
            <a:ext cx="3368512" cy="1276788"/>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38" name="圆角矩形 37"/>
          <p:cNvSpPr/>
          <p:nvPr/>
        </p:nvSpPr>
        <p:spPr>
          <a:xfrm>
            <a:off x="5122826" y="1241664"/>
            <a:ext cx="2982037" cy="1058633"/>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40" name="TextBox 5"/>
          <p:cNvSpPr txBox="1">
            <a:spLocks noChangeArrowheads="1"/>
          </p:cNvSpPr>
          <p:nvPr/>
        </p:nvSpPr>
        <p:spPr bwMode="auto">
          <a:xfrm>
            <a:off x="8513673" y="52196"/>
            <a:ext cx="1856598"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滑块的</a:t>
            </a:r>
            <a:r>
              <a:rPr lang="zh-CN" altLang="en-US" sz="1867" b="1" dirty="0">
                <a:latin typeface="Book Antiqua" panose="02040602050305030304" pitchFamily="18" charset="0"/>
                <a:ea typeface="微软雅黑" panose="020B0503020204020204" pitchFamily="34" charset="-122"/>
                <a:cs typeface="仿宋"/>
              </a:rPr>
              <a:t>受力分析</a:t>
            </a:r>
          </a:p>
        </p:txBody>
      </p:sp>
      <p:sp>
        <p:nvSpPr>
          <p:cNvPr id="41" name="TextBox 5"/>
          <p:cNvSpPr txBox="1">
            <a:spLocks noChangeArrowheads="1"/>
          </p:cNvSpPr>
          <p:nvPr/>
        </p:nvSpPr>
        <p:spPr bwMode="auto">
          <a:xfrm>
            <a:off x="8964769" y="532250"/>
            <a:ext cx="1407758" cy="420564"/>
          </a:xfrm>
          <a:prstGeom prst="rect">
            <a:avLst/>
          </a:prstGeom>
          <a:noFill/>
          <a:ln w="9525">
            <a:noFill/>
            <a:miter lim="800000"/>
            <a:headEnd/>
            <a:tailEnd/>
          </a:ln>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23</a:t>
            </a:r>
            <a:r>
              <a:rPr lang="zh-CN" altLang="en-US" sz="2133" b="1" dirty="0">
                <a:latin typeface="Book Antiqua" panose="02040602050305030304" pitchFamily="18" charset="0"/>
                <a:ea typeface="微软雅黑" panose="020B0503020204020204" pitchFamily="34" charset="-122"/>
                <a:cs typeface="仿宋"/>
              </a:rPr>
              <a:t> </a:t>
            </a:r>
            <a:r>
              <a:rPr lang="en-US" altLang="zh-CN" sz="2133" b="1" dirty="0">
                <a:latin typeface="Book Antiqua" panose="02040602050305030304" pitchFamily="18" charset="0"/>
                <a:ea typeface="微软雅黑" panose="020B0503020204020204" pitchFamily="34" charset="-122"/>
                <a:cs typeface="仿宋"/>
              </a:rPr>
              <a:t>= - </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32</a:t>
            </a:r>
            <a:endParaRPr lang="zh-CN" altLang="en-US" sz="2133" b="1" dirty="0">
              <a:latin typeface="Book Antiqua" panose="02040602050305030304" pitchFamily="18" charset="0"/>
              <a:ea typeface="微软雅黑" panose="020B0503020204020204" pitchFamily="34" charset="-122"/>
              <a:cs typeface="仿宋"/>
            </a:endParaRPr>
          </a:p>
        </p:txBody>
      </p:sp>
      <p:sp>
        <p:nvSpPr>
          <p:cNvPr id="42" name="TextBox 5"/>
          <p:cNvSpPr txBox="1">
            <a:spLocks noChangeArrowheads="1"/>
          </p:cNvSpPr>
          <p:nvPr/>
        </p:nvSpPr>
        <p:spPr bwMode="auto">
          <a:xfrm>
            <a:off x="8417663" y="1274008"/>
            <a:ext cx="3381054" cy="379656"/>
          </a:xfrm>
          <a:prstGeom prst="rect">
            <a:avLst/>
          </a:prstGeom>
          <a:noFill/>
          <a:ln w="9525">
            <a:noFill/>
            <a:miter lim="800000"/>
            <a:headEnd/>
            <a:tailEnd/>
          </a:ln>
        </p:spPr>
        <p:txBody>
          <a:bodyPr wrap="none">
            <a:spAutoFit/>
          </a:bodyPr>
          <a:lstStyle/>
          <a:p>
            <a:r>
              <a:rPr lang="zh-CN" altLang="en-US" sz="1867" b="1" dirty="0">
                <a:latin typeface="Book Antiqua" panose="02040602050305030304" pitchFamily="18" charset="0"/>
                <a:ea typeface="微软雅黑" panose="020B0503020204020204" pitchFamily="34" charset="-122"/>
                <a:cs typeface="仿宋"/>
              </a:rPr>
              <a:t>滑块受</a:t>
            </a:r>
            <a:r>
              <a:rPr lang="en-US" altLang="zh-CN" sz="1867" b="1" dirty="0">
                <a:latin typeface="Book Antiqua" panose="02040602050305030304" pitchFamily="18" charset="0"/>
                <a:ea typeface="微软雅黑" panose="020B0503020204020204" pitchFamily="34" charset="-122"/>
                <a:cs typeface="仿宋"/>
              </a:rPr>
              <a:t>3</a:t>
            </a:r>
            <a:r>
              <a:rPr lang="zh-CN" altLang="en-US" sz="1867" b="1" dirty="0">
                <a:latin typeface="Book Antiqua" panose="02040602050305030304" pitchFamily="18" charset="0"/>
                <a:ea typeface="微软雅黑" panose="020B0503020204020204" pitchFamily="34" charset="-122"/>
                <a:cs typeface="仿宋"/>
              </a:rPr>
              <a:t>个力（</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23</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43</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 </a:t>
            </a:r>
            <a:r>
              <a:rPr lang="zh-CN" altLang="en-US" sz="1867" b="1" dirty="0">
                <a:latin typeface="Book Antiqua" panose="02040602050305030304" pitchFamily="18" charset="0"/>
                <a:ea typeface="微软雅黑" panose="020B0503020204020204" pitchFamily="34" charset="-122"/>
                <a:cs typeface="仿宋"/>
              </a:rPr>
              <a:t>）</a:t>
            </a:r>
            <a:endParaRPr lang="zh-CN" altLang="en-US" sz="1867" b="1" dirty="0">
              <a:latin typeface="Book Antiqua" panose="02040602050305030304" pitchFamily="18" charset="0"/>
              <a:ea typeface="微软雅黑" panose="020B0503020204020204" pitchFamily="34" charset="-122"/>
              <a:cs typeface="仿宋"/>
            </a:endParaRPr>
          </a:p>
        </p:txBody>
      </p:sp>
      <p:sp>
        <p:nvSpPr>
          <p:cNvPr id="43" name="TextBox 5"/>
          <p:cNvSpPr txBox="1">
            <a:spLocks noChangeArrowheads="1"/>
          </p:cNvSpPr>
          <p:nvPr/>
        </p:nvSpPr>
        <p:spPr bwMode="auto">
          <a:xfrm>
            <a:off x="8473356" y="2452463"/>
            <a:ext cx="3384260" cy="379656"/>
          </a:xfrm>
          <a:prstGeom prst="rect">
            <a:avLst/>
          </a:prstGeom>
          <a:noFill/>
          <a:ln w="9525">
            <a:noFill/>
            <a:miter lim="800000"/>
            <a:headEnd/>
            <a:tailEnd/>
          </a:ln>
        </p:spPr>
        <p:txBody>
          <a:bodyPr wrap="non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43</a:t>
            </a:r>
            <a:r>
              <a:rPr lang="zh-CN" altLang="en-US" sz="1867" b="1" dirty="0">
                <a:latin typeface="Book Antiqua" panose="02040602050305030304" pitchFamily="18" charset="0"/>
                <a:ea typeface="微软雅黑" panose="020B0503020204020204" pitchFamily="34" charset="-122"/>
                <a:cs typeface="仿宋"/>
              </a:rPr>
              <a:t>方向与滑块速度方向成钝角</a:t>
            </a:r>
            <a:endParaRPr lang="zh-CN" altLang="en-US" sz="1867" b="1" dirty="0">
              <a:latin typeface="Book Antiqua" panose="02040602050305030304" pitchFamily="18" charset="0"/>
              <a:ea typeface="微软雅黑" panose="020B0503020204020204" pitchFamily="34" charset="-122"/>
              <a:cs typeface="仿宋"/>
            </a:endParaRPr>
          </a:p>
        </p:txBody>
      </p:sp>
      <p:sp>
        <p:nvSpPr>
          <p:cNvPr id="44" name="矩形 43"/>
          <p:cNvSpPr>
            <a:spLocks noChangeArrowheads="1"/>
          </p:cNvSpPr>
          <p:nvPr/>
        </p:nvSpPr>
        <p:spPr bwMode="auto">
          <a:xfrm>
            <a:off x="9037334" y="2980605"/>
            <a:ext cx="2080037" cy="379656"/>
          </a:xfrm>
          <a:prstGeom prst="rect">
            <a:avLst/>
          </a:prstGeom>
          <a:solidFill>
            <a:srgbClr val="92D050">
              <a:alpha val="39000"/>
            </a:srgbClr>
          </a:solidFill>
          <a:ln w="6350">
            <a:solidFill>
              <a:schemeClr val="tx1"/>
            </a:solidFill>
            <a:miter lim="800000"/>
            <a:headEnd/>
            <a:tailEnd/>
          </a:ln>
        </p:spPr>
        <p:txBody>
          <a:bodyPr wrap="square">
            <a:spAutoFit/>
          </a:body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1867" b="1" baseline="-25000" dirty="0">
                <a:latin typeface="Book Antiqua" panose="02040602050305030304" pitchFamily="18" charset="0"/>
                <a:ea typeface="微软雅黑" panose="020B0503020204020204" pitchFamily="34" charset="-122"/>
                <a:cs typeface="Times New Roman" panose="02020603050405020304" pitchFamily="18" charset="0"/>
              </a:rPr>
              <a:t>43</a:t>
            </a:r>
            <a:r>
              <a:rPr lang="zh-CN" altLang="en-US" sz="1867" b="1" dirty="0">
                <a:latin typeface="Book Antiqua" panose="02040602050305030304" pitchFamily="18" charset="0"/>
                <a:ea typeface="微软雅黑" panose="020B0503020204020204" pitchFamily="34" charset="-122"/>
                <a:cs typeface="Times New Roman" panose="02020603050405020304" pitchFamily="18" charset="0"/>
              </a:rPr>
              <a:t>指向为偏左方</a:t>
            </a:r>
            <a:endParaRPr lang="zh-CN" altLang="en-US" sz="1867" b="1" dirty="0">
              <a:latin typeface="Book Antiqua" panose="02040602050305030304" pitchFamily="18" charset="0"/>
              <a:ea typeface="微软雅黑" panose="020B0503020204020204" pitchFamily="34" charset="-122"/>
              <a:cs typeface="仿宋"/>
            </a:endParaRPr>
          </a:p>
        </p:txBody>
      </p:sp>
      <p:cxnSp>
        <p:nvCxnSpPr>
          <p:cNvPr id="45" name="直接连接符 44"/>
          <p:cNvCxnSpPr/>
          <p:nvPr/>
        </p:nvCxnSpPr>
        <p:spPr>
          <a:xfrm>
            <a:off x="8749303" y="2862833"/>
            <a:ext cx="0" cy="3408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8751514" y="3203726"/>
            <a:ext cx="28582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下箭头 46"/>
          <p:cNvSpPr/>
          <p:nvPr/>
        </p:nvSpPr>
        <p:spPr>
          <a:xfrm>
            <a:off x="10466085" y="3729252"/>
            <a:ext cx="93075" cy="643425"/>
          </a:xfrm>
          <a:prstGeom prst="down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48" name="TextBox 5"/>
          <p:cNvSpPr txBox="1">
            <a:spLocks noChangeArrowheads="1"/>
          </p:cNvSpPr>
          <p:nvPr/>
        </p:nvSpPr>
        <p:spPr bwMode="auto">
          <a:xfrm>
            <a:off x="9428845" y="4401324"/>
            <a:ext cx="2209259" cy="420564"/>
          </a:xfrm>
          <a:prstGeom prst="rect">
            <a:avLst/>
          </a:prstGeom>
          <a:noFill/>
          <a:ln w="9525">
            <a:noFill/>
            <a:miter lim="800000"/>
            <a:headEnd/>
            <a:tailEnd/>
          </a:ln>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43</a:t>
            </a:r>
            <a:r>
              <a:rPr lang="zh-CN" altLang="en-US" sz="2133" b="1" dirty="0">
                <a:latin typeface="Book Antiqua" panose="02040602050305030304" pitchFamily="18" charset="0"/>
                <a:ea typeface="微软雅黑" panose="020B0503020204020204" pitchFamily="34" charset="-122"/>
                <a:cs typeface="仿宋"/>
              </a:rPr>
              <a:t>作用线的位置</a:t>
            </a:r>
            <a:endParaRPr lang="zh-CN" altLang="en-US" sz="2133" b="1" dirty="0">
              <a:latin typeface="Book Antiqua" panose="02040602050305030304" pitchFamily="18" charset="0"/>
              <a:ea typeface="微软雅黑" panose="020B0503020204020204" pitchFamily="34" charset="-122"/>
              <a:cs typeface="仿宋"/>
            </a:endParaRPr>
          </a:p>
        </p:txBody>
      </p:sp>
      <p:sp>
        <p:nvSpPr>
          <p:cNvPr id="49" name="圆角矩形 48"/>
          <p:cNvSpPr/>
          <p:nvPr/>
        </p:nvSpPr>
        <p:spPr>
          <a:xfrm>
            <a:off x="8291737" y="2327804"/>
            <a:ext cx="3900263" cy="1276788"/>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50" name="圆角矩形 49"/>
          <p:cNvSpPr/>
          <p:nvPr/>
        </p:nvSpPr>
        <p:spPr>
          <a:xfrm>
            <a:off x="8369845" y="1298420"/>
            <a:ext cx="3822155" cy="1058633"/>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51" name="矩形 50"/>
          <p:cNvSpPr>
            <a:spLocks noChangeArrowheads="1"/>
          </p:cNvSpPr>
          <p:nvPr/>
        </p:nvSpPr>
        <p:spPr bwMode="auto">
          <a:xfrm>
            <a:off x="10899686" y="1849148"/>
            <a:ext cx="1220573" cy="379656"/>
          </a:xfrm>
          <a:prstGeom prst="rect">
            <a:avLst/>
          </a:prstGeom>
          <a:solidFill>
            <a:srgbClr val="92D050">
              <a:alpha val="39000"/>
            </a:srgbClr>
          </a:solidFill>
          <a:ln w="6350">
            <a:solidFill>
              <a:schemeClr val="tx1"/>
            </a:solidFill>
            <a:miter lim="800000"/>
            <a:headEnd/>
            <a:tailEnd/>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仿宋"/>
              </a:rPr>
              <a:t>交于一点</a:t>
            </a:r>
            <a:endParaRPr lang="zh-CN" altLang="en-US" sz="1867" b="1" dirty="0">
              <a:latin typeface="Book Antiqua" panose="02040602050305030304" pitchFamily="18" charset="0"/>
              <a:ea typeface="微软雅黑" panose="020B0503020204020204" pitchFamily="34" charset="-122"/>
              <a:cs typeface="仿宋"/>
            </a:endParaRPr>
          </a:p>
        </p:txBody>
      </p:sp>
      <p:cxnSp>
        <p:nvCxnSpPr>
          <p:cNvPr id="52" name="直接连接符 51"/>
          <p:cNvCxnSpPr/>
          <p:nvPr/>
        </p:nvCxnSpPr>
        <p:spPr>
          <a:xfrm>
            <a:off x="10611653" y="1731375"/>
            <a:ext cx="0" cy="3408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0613864" y="2072268"/>
            <a:ext cx="28582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ontrols>
      <mc:AlternateContent xmlns:mc="http://schemas.openxmlformats.org/markup-compatibility/2006">
        <mc:Choice xmlns:v="urn:schemas-microsoft-com:vml" Requires="v">
          <p:control spid="72722" name="ShockwaveFlash2" r:id="rId2" imgW="5114880" imgH="1728720"/>
        </mc:Choice>
        <mc:Fallback>
          <p:control name="ShockwaveFlash2" r:id="rId2" imgW="5114880" imgH="1728720">
            <p:pic>
              <p:nvPicPr>
                <p:cNvPr id="54" name="ShockwaveFlash2"/>
                <p:cNvPicPr preferRelativeResize="0">
                  <a:picLocks noChangeArrowheads="1" noChangeShapeType="1"/>
                </p:cNvPicPr>
                <p:nvPr/>
              </p:nvPicPr>
              <p:blipFill>
                <a:blip r:embed="rId6"/>
                <a:srcRect/>
                <a:stretch>
                  <a:fillRect/>
                </a:stretch>
              </p:blipFill>
              <p:spPr bwMode="auto">
                <a:xfrm>
                  <a:off x="2699412" y="5136327"/>
                  <a:ext cx="5114925" cy="172758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72723" name="ShockwaveFlash1" r:id="rId3" imgW="2665440" imgH="1116000"/>
        </mc:Choice>
        <mc:Fallback>
          <p:control name="ShockwaveFlash1" r:id="rId3" imgW="2665440" imgH="1116000">
            <p:pic>
              <p:nvPicPr>
                <p:cNvPr id="21" name="ShockwaveFlash1"/>
                <p:cNvPicPr preferRelativeResize="0">
                  <a:picLocks noChangeArrowheads="1" noChangeShapeType="1"/>
                </p:cNvPicPr>
                <p:nvPr/>
              </p:nvPicPr>
              <p:blipFill>
                <a:blip r:embed="rId7"/>
                <a:srcRect/>
                <a:stretch>
                  <a:fillRect/>
                </a:stretch>
              </p:blipFill>
              <p:spPr bwMode="auto">
                <a:xfrm>
                  <a:off x="32583" y="5641800"/>
                  <a:ext cx="2666830" cy="11160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72724" name="ShockwaveFlash3" r:id="rId4" imgW="4753080" imgH="1800360"/>
        </mc:Choice>
        <mc:Fallback>
          <p:control name="ShockwaveFlash3" r:id="rId4" imgW="4753080" imgH="1800360">
            <p:pic>
              <p:nvPicPr>
                <p:cNvPr id="55" name="ShockwaveFlash3"/>
                <p:cNvPicPr preferRelativeResize="0">
                  <a:picLocks noChangeArrowheads="1" noChangeShapeType="1"/>
                </p:cNvPicPr>
                <p:nvPr/>
              </p:nvPicPr>
              <p:blipFill>
                <a:blip r:embed="rId8"/>
                <a:srcRect/>
                <a:stretch>
                  <a:fillRect/>
                </a:stretch>
              </p:blipFill>
              <p:spPr bwMode="auto">
                <a:xfrm>
                  <a:off x="7439025" y="5065681"/>
                  <a:ext cx="4752975" cy="18002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89064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8614"/>
                                        </p:tgtEl>
                                        <p:attrNameLst>
                                          <p:attrName>style.visibility</p:attrName>
                                        </p:attrNameLst>
                                      </p:cBhvr>
                                      <p:to>
                                        <p:strVal val="visible"/>
                                      </p:to>
                                    </p:set>
                                    <p:animEffect transition="in" filter="fade">
                                      <p:cBhvr>
                                        <p:cTn id="11" dur="500"/>
                                        <p:tgtEl>
                                          <p:spTgt spid="686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fade">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fade">
                                      <p:cBhvr>
                                        <p:cTn id="115" dur="500"/>
                                        <p:tgtEl>
                                          <p:spTgt spid="3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fade">
                                      <p:cBhvr>
                                        <p:cTn id="118" dur="500"/>
                                        <p:tgtEl>
                                          <p:spTgt spid="3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fade">
                                      <p:cBhvr>
                                        <p:cTn id="123" dur="500"/>
                                        <p:tgtEl>
                                          <p:spTgt spid="3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fade">
                                      <p:cBhvr>
                                        <p:cTn id="126" dur="500"/>
                                        <p:tgtEl>
                                          <p:spTgt spid="3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fade">
                                      <p:cBhvr>
                                        <p:cTn id="131" dur="500"/>
                                        <p:tgtEl>
                                          <p:spTgt spid="4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500"/>
                                        <p:tgtEl>
                                          <p:spTgt spid="42"/>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fade">
                                      <p:cBhvr>
                                        <p:cTn id="146" dur="500"/>
                                        <p:tgtEl>
                                          <p:spTgt spid="52"/>
                                        </p:tgtEl>
                                      </p:cBhvr>
                                    </p:animEffect>
                                  </p:childTnLst>
                                </p:cTn>
                              </p:par>
                              <p:par>
                                <p:cTn id="147" presetID="10" presetClass="entr" presetSubtype="0" fill="hold" nodeType="withEffect">
                                  <p:stCondLst>
                                    <p:cond delay="0"/>
                                  </p:stCondLst>
                                  <p:childTnLst>
                                    <p:set>
                                      <p:cBhvr>
                                        <p:cTn id="148" dur="1" fill="hold">
                                          <p:stCondLst>
                                            <p:cond delay="0"/>
                                          </p:stCondLst>
                                        </p:cTn>
                                        <p:tgtEl>
                                          <p:spTgt spid="53"/>
                                        </p:tgtEl>
                                        <p:attrNameLst>
                                          <p:attrName>style.visibility</p:attrName>
                                        </p:attrNameLst>
                                      </p:cBhvr>
                                      <p:to>
                                        <p:strVal val="visible"/>
                                      </p:to>
                                    </p:set>
                                    <p:animEffect transition="in" filter="fade">
                                      <p:cBhvr>
                                        <p:cTn id="149" dur="500"/>
                                        <p:tgtEl>
                                          <p:spTgt spid="53"/>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fade">
                                      <p:cBhvr>
                                        <p:cTn id="152" dur="500"/>
                                        <p:tgtEl>
                                          <p:spTgt spid="5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3"/>
                                        </p:tgtEl>
                                        <p:attrNameLst>
                                          <p:attrName>style.visibility</p:attrName>
                                        </p:attrNameLst>
                                      </p:cBhvr>
                                      <p:to>
                                        <p:strVal val="visible"/>
                                      </p:to>
                                    </p:set>
                                    <p:animEffect transition="in" filter="fade">
                                      <p:cBhvr>
                                        <p:cTn id="157" dur="500"/>
                                        <p:tgtEl>
                                          <p:spTgt spid="43"/>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45"/>
                                        </p:tgtEl>
                                        <p:attrNameLst>
                                          <p:attrName>style.visibility</p:attrName>
                                        </p:attrNameLst>
                                      </p:cBhvr>
                                      <p:to>
                                        <p:strVal val="visible"/>
                                      </p:to>
                                    </p:set>
                                    <p:animEffect transition="in" filter="fade">
                                      <p:cBhvr>
                                        <p:cTn id="162" dur="500"/>
                                        <p:tgtEl>
                                          <p:spTgt spid="45"/>
                                        </p:tgtEl>
                                      </p:cBhvr>
                                    </p:animEffect>
                                  </p:childTnLst>
                                </p:cTn>
                              </p:par>
                              <p:par>
                                <p:cTn id="163" presetID="10" presetClass="entr" presetSubtype="0" fill="hold" nodeType="withEffect">
                                  <p:stCondLst>
                                    <p:cond delay="0"/>
                                  </p:stCondLst>
                                  <p:childTnLst>
                                    <p:set>
                                      <p:cBhvr>
                                        <p:cTn id="164" dur="1" fill="hold">
                                          <p:stCondLst>
                                            <p:cond delay="0"/>
                                          </p:stCondLst>
                                        </p:cTn>
                                        <p:tgtEl>
                                          <p:spTgt spid="46"/>
                                        </p:tgtEl>
                                        <p:attrNameLst>
                                          <p:attrName>style.visibility</p:attrName>
                                        </p:attrNameLst>
                                      </p:cBhvr>
                                      <p:to>
                                        <p:strVal val="visible"/>
                                      </p:to>
                                    </p:set>
                                    <p:animEffect transition="in" filter="fade">
                                      <p:cBhvr>
                                        <p:cTn id="165" dur="500"/>
                                        <p:tgtEl>
                                          <p:spTgt spid="46"/>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4"/>
                                        </p:tgtEl>
                                        <p:attrNameLst>
                                          <p:attrName>style.visibility</p:attrName>
                                        </p:attrNameLst>
                                      </p:cBhvr>
                                      <p:to>
                                        <p:strVal val="visible"/>
                                      </p:to>
                                    </p:set>
                                    <p:animEffect transition="in" filter="fade">
                                      <p:cBhvr>
                                        <p:cTn id="168" dur="500"/>
                                        <p:tgtEl>
                                          <p:spTgt spid="44"/>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49"/>
                                        </p:tgtEl>
                                        <p:attrNameLst>
                                          <p:attrName>style.visibility</p:attrName>
                                        </p:attrNameLst>
                                      </p:cBhvr>
                                      <p:to>
                                        <p:strVal val="visible"/>
                                      </p:to>
                                    </p:set>
                                    <p:animEffect transition="in" filter="fade">
                                      <p:cBhvr>
                                        <p:cTn id="173" dur="500"/>
                                        <p:tgtEl>
                                          <p:spTgt spid="4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50"/>
                                        </p:tgtEl>
                                        <p:attrNameLst>
                                          <p:attrName>style.visibility</p:attrName>
                                        </p:attrNameLst>
                                      </p:cBhvr>
                                      <p:to>
                                        <p:strVal val="visible"/>
                                      </p:to>
                                    </p:set>
                                    <p:animEffect transition="in" filter="fade">
                                      <p:cBhvr>
                                        <p:cTn id="176" dur="500"/>
                                        <p:tgtEl>
                                          <p:spTgt spid="50"/>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48"/>
                                        </p:tgtEl>
                                        <p:attrNameLst>
                                          <p:attrName>style.visibility</p:attrName>
                                        </p:attrNameLst>
                                      </p:cBhvr>
                                      <p:to>
                                        <p:strVal val="visible"/>
                                      </p:to>
                                    </p:set>
                                    <p:animEffect transition="in" filter="fade">
                                      <p:cBhvr>
                                        <p:cTn id="181" dur="500"/>
                                        <p:tgtEl>
                                          <p:spTgt spid="48"/>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47"/>
                                        </p:tgtEl>
                                        <p:attrNameLst>
                                          <p:attrName>style.visibility</p:attrName>
                                        </p:attrNameLst>
                                      </p:cBhvr>
                                      <p:to>
                                        <p:strVal val="visible"/>
                                      </p:to>
                                    </p:set>
                                    <p:animEffect transition="in" filter="fade">
                                      <p:cBhvr>
                                        <p:cTn id="18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p:bldP spid="68614" grpId="0"/>
      <p:bldP spid="7" grpId="0"/>
      <p:bldP spid="8" grpId="0"/>
      <p:bldP spid="9" grpId="0"/>
      <p:bldP spid="10" grpId="0"/>
      <p:bldP spid="11" grpId="0"/>
      <p:bldP spid="2" grpId="0" animBg="1"/>
      <p:bldP spid="3" grpId="0" animBg="1"/>
      <p:bldP spid="4" grpId="0" animBg="1"/>
      <p:bldP spid="15" grpId="0"/>
      <p:bldP spid="16" grpId="0" animBg="1"/>
      <p:bldP spid="22" grpId="0" animBg="1"/>
      <p:bldP spid="27" grpId="0"/>
      <p:bldP spid="28" grpId="0"/>
      <p:bldP spid="29" grpId="0"/>
      <p:bldP spid="30" grpId="0"/>
      <p:bldP spid="31" grpId="0"/>
      <p:bldP spid="32" grpId="0" animBg="1"/>
      <p:bldP spid="35" grpId="0" animBg="1"/>
      <p:bldP spid="36" grpId="0"/>
      <p:bldP spid="37" grpId="0" animBg="1"/>
      <p:bldP spid="38" grpId="0" animBg="1"/>
      <p:bldP spid="40" grpId="0"/>
      <p:bldP spid="41" grpId="0"/>
      <p:bldP spid="42" grpId="0"/>
      <p:bldP spid="43" grpId="0"/>
      <p:bldP spid="44" grpId="0" animBg="1"/>
      <p:bldP spid="47" grpId="0" animBg="1"/>
      <p:bldP spid="48" grpId="0"/>
      <p:bldP spid="49" grpId="0" animBg="1"/>
      <p:bldP spid="50" grpId="0" animBg="1"/>
      <p:bldP spid="51"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63626" y="1932815"/>
            <a:ext cx="317112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Font typeface="Wingdings" pitchFamily="2" charset="2"/>
              <a:buChar char="v"/>
              <a:defRPr sz="28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lnSpc>
                <a:spcPct val="150000"/>
              </a:lnSpc>
              <a:spcBef>
                <a:spcPct val="0"/>
              </a:spcBef>
              <a:buClrTx/>
              <a:buFont typeface="Wingdings" pitchFamily="2" charset="2"/>
              <a:buChar char="p"/>
            </a:pPr>
            <a:r>
              <a:rPr lang="zh-CN" altLang="en-US" sz="2400" b="1" dirty="0">
                <a:solidFill>
                  <a:srgbClr val="FF0000"/>
                </a:solidFill>
                <a:latin typeface="Book Antiqua" panose="02040602050305030304" pitchFamily="18" charset="0"/>
                <a:ea typeface="微软雅黑" panose="020B0503020204020204" pitchFamily="34" charset="-122"/>
              </a:rPr>
              <a:t> 起动阶段 </a:t>
            </a:r>
          </a:p>
          <a:p>
            <a:pPr eaLnBrk="1" hangingPunct="1">
              <a:lnSpc>
                <a:spcPct val="150000"/>
              </a:lnSpc>
              <a:spcBef>
                <a:spcPct val="0"/>
              </a:spcBef>
              <a:buClrTx/>
              <a:buFont typeface="Wingdings" pitchFamily="2" charset="2"/>
              <a:buChar char="p"/>
            </a:pPr>
            <a:r>
              <a:rPr lang="zh-CN" altLang="en-US" sz="2400" b="1" dirty="0">
                <a:solidFill>
                  <a:srgbClr val="FF0000"/>
                </a:solidFill>
                <a:latin typeface="Book Antiqua" panose="02040602050305030304" pitchFamily="18" charset="0"/>
                <a:ea typeface="微软雅黑" panose="020B0503020204020204" pitchFamily="34" charset="-122"/>
              </a:rPr>
              <a:t> 稳定运转阶段 </a:t>
            </a:r>
          </a:p>
          <a:p>
            <a:pPr eaLnBrk="1" hangingPunct="1">
              <a:lnSpc>
                <a:spcPct val="150000"/>
              </a:lnSpc>
              <a:spcBef>
                <a:spcPct val="0"/>
              </a:spcBef>
              <a:buClrTx/>
              <a:buFont typeface="Wingdings" pitchFamily="2" charset="2"/>
              <a:buChar char="p"/>
            </a:pPr>
            <a:r>
              <a:rPr lang="zh-CN" altLang="en-US" sz="2400" b="1" dirty="0">
                <a:solidFill>
                  <a:srgbClr val="FF0000"/>
                </a:solidFill>
                <a:latin typeface="Book Antiqua" panose="02040602050305030304" pitchFamily="18" charset="0"/>
                <a:ea typeface="微软雅黑" panose="020B0503020204020204" pitchFamily="34" charset="-122"/>
              </a:rPr>
              <a:t> 停车阶段</a:t>
            </a:r>
          </a:p>
        </p:txBody>
      </p:sp>
      <p:sp>
        <p:nvSpPr>
          <p:cNvPr id="6" name="矩形 5"/>
          <p:cNvSpPr>
            <a:spLocks noChangeArrowheads="1"/>
          </p:cNvSpPr>
          <p:nvPr/>
        </p:nvSpPr>
        <p:spPr bwMode="auto">
          <a:xfrm>
            <a:off x="66676" y="735530"/>
            <a:ext cx="11934824" cy="107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Font typeface="Wingdings" pitchFamily="2" charset="2"/>
              <a:buChar char="v"/>
              <a:defRPr sz="28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charset="0"/>
              </a:defRPr>
            </a:lvl2pPr>
            <a:lvl3pPr marL="1143000" indent="-228600" eaLnBrk="0" hangingPunct="0">
              <a:spcBef>
                <a:spcPct val="20000"/>
              </a:spcBef>
              <a:buClr>
                <a:schemeClr val="tx1"/>
              </a:buClr>
              <a:buChar char="•"/>
              <a:defRPr sz="2000">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lnSpc>
                <a:spcPct val="150000"/>
              </a:lnSpc>
              <a:spcBef>
                <a:spcPct val="0"/>
              </a:spcBef>
              <a:buClrTx/>
              <a:buFontTx/>
              <a:buNone/>
            </a:pPr>
            <a:r>
              <a:rPr lang="zh-CN" altLang="en-US" sz="2133" b="1" dirty="0">
                <a:latin typeface="Book Antiqua" panose="02040602050305030304" pitchFamily="18" charset="0"/>
                <a:ea typeface="微软雅黑" panose="020B0503020204020204" pitchFamily="34" charset="-122"/>
              </a:rPr>
              <a:t>        机械动能的增加或减小，表现为机械运转速度的变化</a:t>
            </a:r>
            <a:r>
              <a:rPr lang="zh-CN" altLang="en-US" sz="2133" b="1" dirty="0">
                <a:latin typeface="Book Antiqua" panose="02040602050305030304" pitchFamily="18" charset="0"/>
                <a:ea typeface="微软雅黑" panose="020B0503020204020204" pitchFamily="34" charset="-122"/>
              </a:rPr>
              <a:t>，可以</a:t>
            </a:r>
            <a:r>
              <a:rPr lang="zh-CN" altLang="en-US" sz="2133" b="1" dirty="0">
                <a:latin typeface="Book Antiqua" panose="02040602050305030304" pitchFamily="18" charset="0"/>
                <a:ea typeface="微软雅黑" panose="020B0503020204020204" pitchFamily="34" charset="-122"/>
              </a:rPr>
              <a:t>将机械系统从开始运动到停止运转的全过程概括为三个阶段：</a:t>
            </a:r>
          </a:p>
        </p:txBody>
      </p:sp>
      <p:sp>
        <p:nvSpPr>
          <p:cNvPr id="7" name="标题 1"/>
          <p:cNvSpPr txBox="1">
            <a:spLocks/>
          </p:cNvSpPr>
          <p:nvPr/>
        </p:nvSpPr>
        <p:spPr bwMode="auto">
          <a:xfrm>
            <a:off x="0" y="157714"/>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a:solidFill>
                  <a:srgbClr val="002060"/>
                </a:solidFill>
                <a:latin typeface="微软雅黑" panose="020B0503020204020204" pitchFamily="34" charset="-122"/>
                <a:ea typeface="微软雅黑" panose="020B0503020204020204" pitchFamily="34" charset="-122"/>
              </a:rPr>
              <a:t>机械运转的三个阶段</a:t>
            </a:r>
          </a:p>
        </p:txBody>
      </p:sp>
      <p:sp>
        <p:nvSpPr>
          <p:cNvPr id="8" name="TextBox 4"/>
          <p:cNvSpPr txBox="1">
            <a:spLocks noChangeArrowheads="1"/>
          </p:cNvSpPr>
          <p:nvPr/>
        </p:nvSpPr>
        <p:spPr bwMode="auto">
          <a:xfrm>
            <a:off x="297952" y="3807336"/>
            <a:ext cx="5666936" cy="420564"/>
          </a:xfrm>
          <a:prstGeom prst="rect">
            <a:avLst/>
          </a:prstGeom>
          <a:noFill/>
          <a:ln w="9525">
            <a:noFill/>
            <a:miter lim="800000"/>
            <a:headEnd/>
            <a:tailEnd/>
          </a:ln>
        </p:spPr>
        <p:txBody>
          <a:bodyPr wrap="none">
            <a:spAutoFit/>
          </a:bodyPr>
          <a:lstStyle/>
          <a:p>
            <a:pPr>
              <a:defRPr/>
            </a:pPr>
            <a:r>
              <a:rPr lang="zh-CN" altLang="en-US" sz="2133" b="1" dirty="0">
                <a:latin typeface="Book Antiqua" panose="02040602050305030304" pitchFamily="18" charset="0"/>
                <a:ea typeface="微软雅黑" panose="020B0503020204020204" pitchFamily="34" charset="-122"/>
                <a:cs typeface="Times New Roman" pitchFamily="18" charset="0"/>
              </a:rPr>
              <a:t>依据能量守恒定理，列出机械运动的动能方程</a:t>
            </a:r>
            <a:endParaRPr lang="zh-CN" altLang="en-US" sz="2400" b="1" dirty="0">
              <a:latin typeface="Book Antiqua" panose="02040602050305030304" pitchFamily="18" charset="0"/>
              <a:ea typeface="微软雅黑" panose="020B0503020204020204" pitchFamily="34" charset="-122"/>
              <a:cs typeface="Times New Roman" pitchFamily="18" charset="0"/>
            </a:endParaRPr>
          </a:p>
        </p:txBody>
      </p:sp>
      <p:graphicFrame>
        <p:nvGraphicFramePr>
          <p:cNvPr id="9" name="Object 5"/>
          <p:cNvGraphicFramePr>
            <a:graphicFrameLocks noChangeAspect="1"/>
          </p:cNvGraphicFramePr>
          <p:nvPr>
            <p:extLst>
              <p:ext uri="{D42A27DB-BD31-4B8C-83A1-F6EECF244321}">
                <p14:modId xmlns:p14="http://schemas.microsoft.com/office/powerpoint/2010/main" val="2214777136"/>
              </p:ext>
            </p:extLst>
          </p:nvPr>
        </p:nvGraphicFramePr>
        <p:xfrm>
          <a:off x="3549056" y="5132341"/>
          <a:ext cx="8033756" cy="806451"/>
        </p:xfrm>
        <a:graphic>
          <a:graphicData uri="http://schemas.openxmlformats.org/presentationml/2006/ole">
            <mc:AlternateContent xmlns:mc="http://schemas.openxmlformats.org/markup-compatibility/2006">
              <mc:Choice xmlns:v="urn:schemas-microsoft-com:vml" Requires="v">
                <p:oleObj spid="_x0000_s82950" name="Equation" r:id="rId3" imgW="2209680" imgH="203040" progId="Equation.DSMT4">
                  <p:embed/>
                </p:oleObj>
              </mc:Choice>
              <mc:Fallback>
                <p:oleObj name="Equation" r:id="rId3" imgW="2209680" imgH="203040" progId="Equation.DSMT4">
                  <p:embed/>
                  <p:pic>
                    <p:nvPicPr>
                      <p:cNvPr id="19" name="Object 5"/>
                      <p:cNvPicPr>
                        <a:picLocks noChangeAspect="1" noChangeArrowheads="1"/>
                      </p:cNvPicPr>
                      <p:nvPr/>
                    </p:nvPicPr>
                    <p:blipFill>
                      <a:blip r:embed="rId4"/>
                      <a:srcRect/>
                      <a:stretch>
                        <a:fillRect/>
                      </a:stretch>
                    </p:blipFill>
                    <p:spPr bwMode="auto">
                      <a:xfrm>
                        <a:off x="3549056" y="5132341"/>
                        <a:ext cx="8033756" cy="806451"/>
                      </a:xfrm>
                      <a:prstGeom prst="rect">
                        <a:avLst/>
                      </a:prstGeom>
                      <a:noFill/>
                      <a:ln>
                        <a:noFill/>
                      </a:ln>
                      <a:effectLst/>
                    </p:spPr>
                  </p:pic>
                </p:oleObj>
              </mc:Fallback>
            </mc:AlternateContent>
          </a:graphicData>
        </a:graphic>
      </p:graphicFrame>
      <p:grpSp>
        <p:nvGrpSpPr>
          <p:cNvPr id="10" name="Group 29"/>
          <p:cNvGrpSpPr>
            <a:grpSpLocks/>
          </p:cNvGrpSpPr>
          <p:nvPr/>
        </p:nvGrpSpPr>
        <p:grpSpPr bwMode="auto">
          <a:xfrm>
            <a:off x="2378076" y="4287741"/>
            <a:ext cx="9444568" cy="2423586"/>
            <a:chOff x="614" y="416"/>
            <a:chExt cx="4462" cy="1145"/>
          </a:xfrm>
        </p:grpSpPr>
        <p:sp>
          <p:nvSpPr>
            <p:cNvPr id="11" name="AutoShape 21"/>
            <p:cNvSpPr>
              <a:spLocks noChangeArrowheads="1"/>
            </p:cNvSpPr>
            <p:nvPr/>
          </p:nvSpPr>
          <p:spPr bwMode="auto">
            <a:xfrm rot="16200000">
              <a:off x="709" y="659"/>
              <a:ext cx="268" cy="457"/>
            </a:xfrm>
            <a:prstGeom prst="wedgeRoundRectCallout">
              <a:avLst>
                <a:gd name="adj1" fmla="val -30815"/>
                <a:gd name="adj2" fmla="val 71866"/>
                <a:gd name="adj3" fmla="val 16667"/>
              </a:avLst>
            </a:prstGeom>
            <a:solidFill>
              <a:srgbClr val="FFFF00"/>
            </a:solidFill>
            <a:ln w="9525" algn="ctr">
              <a:solidFill>
                <a:srgbClr val="0000FF"/>
              </a:solidFill>
              <a:miter lim="800000"/>
              <a:headEnd/>
              <a:tailEnd/>
            </a:ln>
            <a:effectLst/>
          </p:spPr>
          <p:txBody>
            <a:bodyPr vert="eaVert" wrap="none">
              <a:spAutoFit/>
            </a:bodyPr>
            <a:lstStyle/>
            <a:p>
              <a:pPr>
                <a:defRPr/>
              </a:pPr>
              <a:r>
                <a:rPr lang="zh-CN" altLang="en-US" sz="2133" b="1">
                  <a:solidFill>
                    <a:srgbClr val="FF3300"/>
                  </a:solidFill>
                  <a:latin typeface="Book Antiqua" panose="02040602050305030304" pitchFamily="18" charset="0"/>
                  <a:ea typeface="微软雅黑" panose="020B0503020204020204" pitchFamily="34" charset="-122"/>
                </a:rPr>
                <a:t>输入功</a:t>
              </a:r>
            </a:p>
          </p:txBody>
        </p:sp>
        <p:sp>
          <p:nvSpPr>
            <p:cNvPr id="12" name="AutoShape 22"/>
            <p:cNvSpPr>
              <a:spLocks noChangeArrowheads="1"/>
            </p:cNvSpPr>
            <p:nvPr/>
          </p:nvSpPr>
          <p:spPr bwMode="auto">
            <a:xfrm rot="16200000">
              <a:off x="1503" y="321"/>
              <a:ext cx="268" cy="457"/>
            </a:xfrm>
            <a:prstGeom prst="wedgeRoundRectCallout">
              <a:avLst>
                <a:gd name="adj1" fmla="val -85676"/>
                <a:gd name="adj2" fmla="val 41250"/>
                <a:gd name="adj3" fmla="val 16667"/>
              </a:avLst>
            </a:prstGeom>
            <a:solidFill>
              <a:srgbClr val="FFFF00"/>
            </a:solidFill>
            <a:ln w="9525" algn="ctr">
              <a:solidFill>
                <a:srgbClr val="0000FF"/>
              </a:solidFill>
              <a:miter lim="800000"/>
              <a:headEnd/>
              <a:tailEnd/>
            </a:ln>
            <a:effectLst/>
          </p:spPr>
          <p:txBody>
            <a:bodyPr vert="eaVert" wrap="none">
              <a:spAutoFit/>
            </a:bodyPr>
            <a:lstStyle/>
            <a:p>
              <a:pPr>
                <a:defRPr/>
              </a:pPr>
              <a:r>
                <a:rPr lang="zh-CN" altLang="en-US" sz="2133" b="1">
                  <a:solidFill>
                    <a:srgbClr val="FF3300"/>
                  </a:solidFill>
                  <a:latin typeface="Book Antiqua" panose="02040602050305030304" pitchFamily="18" charset="0"/>
                  <a:ea typeface="微软雅黑" panose="020B0503020204020204" pitchFamily="34" charset="-122"/>
                </a:rPr>
                <a:t>阻抗功</a:t>
              </a:r>
            </a:p>
          </p:txBody>
        </p:sp>
        <p:sp>
          <p:nvSpPr>
            <p:cNvPr id="13" name="AutoShape 23"/>
            <p:cNvSpPr>
              <a:spLocks noChangeArrowheads="1"/>
            </p:cNvSpPr>
            <p:nvPr/>
          </p:nvSpPr>
          <p:spPr bwMode="auto">
            <a:xfrm rot="16200000">
              <a:off x="2627" y="327"/>
              <a:ext cx="268" cy="457"/>
            </a:xfrm>
            <a:prstGeom prst="wedgeRoundRectCallout">
              <a:avLst>
                <a:gd name="adj1" fmla="val -85949"/>
                <a:gd name="adj2" fmla="val -44319"/>
                <a:gd name="adj3" fmla="val 16667"/>
              </a:avLst>
            </a:prstGeom>
            <a:solidFill>
              <a:srgbClr val="FFFF00"/>
            </a:solidFill>
            <a:ln w="9525" algn="ctr">
              <a:solidFill>
                <a:srgbClr val="0000FF"/>
              </a:solidFill>
              <a:miter lim="800000"/>
              <a:headEnd/>
              <a:tailEnd/>
            </a:ln>
            <a:effectLst/>
          </p:spPr>
          <p:txBody>
            <a:bodyPr vert="eaVert" wrap="none">
              <a:spAutoFit/>
            </a:bodyPr>
            <a:lstStyle/>
            <a:p>
              <a:pPr>
                <a:defRPr/>
              </a:pPr>
              <a:r>
                <a:rPr lang="zh-CN" altLang="en-US" sz="2133" b="1">
                  <a:solidFill>
                    <a:srgbClr val="FF3300"/>
                  </a:solidFill>
                  <a:latin typeface="Book Antiqua" panose="02040602050305030304" pitchFamily="18" charset="0"/>
                  <a:ea typeface="微软雅黑" panose="020B0503020204020204" pitchFamily="34" charset="-122"/>
                </a:rPr>
                <a:t>损耗功</a:t>
              </a:r>
            </a:p>
          </p:txBody>
        </p:sp>
        <p:sp>
          <p:nvSpPr>
            <p:cNvPr id="14" name="AutoShape 24"/>
            <p:cNvSpPr>
              <a:spLocks noChangeArrowheads="1"/>
            </p:cNvSpPr>
            <p:nvPr/>
          </p:nvSpPr>
          <p:spPr bwMode="auto">
            <a:xfrm rot="16200000">
              <a:off x="3679" y="334"/>
              <a:ext cx="268" cy="457"/>
            </a:xfrm>
            <a:prstGeom prst="wedgeRoundRectCallout">
              <a:avLst>
                <a:gd name="adj1" fmla="val -85949"/>
                <a:gd name="adj2" fmla="val -44319"/>
                <a:gd name="adj3" fmla="val 16667"/>
              </a:avLst>
            </a:prstGeom>
            <a:solidFill>
              <a:srgbClr val="FFFF00"/>
            </a:solidFill>
            <a:ln w="9525" algn="ctr">
              <a:solidFill>
                <a:srgbClr val="0000FF"/>
              </a:solidFill>
              <a:miter lim="800000"/>
              <a:headEnd/>
              <a:tailEnd/>
            </a:ln>
            <a:effectLst/>
          </p:spPr>
          <p:txBody>
            <a:bodyPr vert="eaVert" wrap="none">
              <a:spAutoFit/>
            </a:bodyPr>
            <a:lstStyle/>
            <a:p>
              <a:pPr>
                <a:defRPr/>
              </a:pPr>
              <a:r>
                <a:rPr lang="zh-CN" altLang="en-US" sz="2133" b="1" dirty="0">
                  <a:solidFill>
                    <a:srgbClr val="FF3300"/>
                  </a:solidFill>
                  <a:latin typeface="Book Antiqua" panose="02040602050305030304" pitchFamily="18" charset="0"/>
                  <a:ea typeface="微软雅黑" panose="020B0503020204020204" pitchFamily="34" charset="-122"/>
                </a:rPr>
                <a:t>总耗功</a:t>
              </a:r>
            </a:p>
          </p:txBody>
        </p:sp>
        <p:sp>
          <p:nvSpPr>
            <p:cNvPr id="15" name="AutoShape 25"/>
            <p:cNvSpPr>
              <a:spLocks noChangeArrowheads="1"/>
            </p:cNvSpPr>
            <p:nvPr/>
          </p:nvSpPr>
          <p:spPr bwMode="auto">
            <a:xfrm rot="16200000">
              <a:off x="3464" y="1122"/>
              <a:ext cx="268" cy="583"/>
            </a:xfrm>
            <a:prstGeom prst="wedgeRoundRectCallout">
              <a:avLst>
                <a:gd name="adj1" fmla="val 73509"/>
                <a:gd name="adj2" fmla="val 38463"/>
                <a:gd name="adj3" fmla="val 16667"/>
              </a:avLst>
            </a:prstGeom>
            <a:solidFill>
              <a:srgbClr val="FFFF00"/>
            </a:solidFill>
            <a:ln w="9525" algn="ctr">
              <a:solidFill>
                <a:srgbClr val="0000FF"/>
              </a:solidFill>
              <a:miter lim="800000"/>
              <a:headEnd/>
              <a:tailEnd/>
            </a:ln>
            <a:effectLst/>
          </p:spPr>
          <p:txBody>
            <a:bodyPr vert="eaVert" wrap="none">
              <a:spAutoFit/>
            </a:bodyPr>
            <a:lstStyle/>
            <a:p>
              <a:pPr>
                <a:defRPr/>
              </a:pPr>
              <a:r>
                <a:rPr lang="zh-CN" altLang="en-US" sz="2133" b="1" dirty="0">
                  <a:solidFill>
                    <a:srgbClr val="FF3300"/>
                  </a:solidFill>
                  <a:latin typeface="Book Antiqua" panose="02040602050305030304" pitchFamily="18" charset="0"/>
                  <a:ea typeface="微软雅黑" panose="020B0503020204020204" pitchFamily="34" charset="-122"/>
                </a:rPr>
                <a:t>终止动能</a:t>
              </a:r>
            </a:p>
          </p:txBody>
        </p:sp>
        <p:sp>
          <p:nvSpPr>
            <p:cNvPr id="16" name="AutoShape 26"/>
            <p:cNvSpPr>
              <a:spLocks noChangeArrowheads="1"/>
            </p:cNvSpPr>
            <p:nvPr/>
          </p:nvSpPr>
          <p:spPr bwMode="auto">
            <a:xfrm rot="16200000">
              <a:off x="4651" y="1135"/>
              <a:ext cx="268" cy="583"/>
            </a:xfrm>
            <a:prstGeom prst="wedgeRoundRectCallout">
              <a:avLst>
                <a:gd name="adj1" fmla="val 79727"/>
                <a:gd name="adj2" fmla="val -43171"/>
                <a:gd name="adj3" fmla="val 16667"/>
              </a:avLst>
            </a:prstGeom>
            <a:solidFill>
              <a:srgbClr val="FFFF00"/>
            </a:solidFill>
            <a:ln w="9525" algn="ctr">
              <a:solidFill>
                <a:srgbClr val="0000FF"/>
              </a:solidFill>
              <a:miter lim="800000"/>
              <a:headEnd/>
              <a:tailEnd/>
            </a:ln>
            <a:effectLst/>
          </p:spPr>
          <p:txBody>
            <a:bodyPr vert="eaVert" wrap="none">
              <a:spAutoFit/>
            </a:bodyPr>
            <a:lstStyle/>
            <a:p>
              <a:pPr>
                <a:defRPr/>
              </a:pPr>
              <a:r>
                <a:rPr lang="zh-CN" altLang="en-US" sz="2133" b="1" dirty="0">
                  <a:solidFill>
                    <a:srgbClr val="FF3300"/>
                  </a:solidFill>
                  <a:latin typeface="Book Antiqua" panose="02040602050305030304" pitchFamily="18" charset="0"/>
                  <a:ea typeface="微软雅黑" panose="020B0503020204020204" pitchFamily="34" charset="-122"/>
                </a:rPr>
                <a:t>初始动</a:t>
              </a:r>
              <a:r>
                <a:rPr lang="zh-CN" altLang="en-US" sz="2133" b="1" dirty="0">
                  <a:solidFill>
                    <a:srgbClr val="FF3300"/>
                  </a:solidFill>
                  <a:latin typeface="Book Antiqua" panose="02040602050305030304" pitchFamily="18" charset="0"/>
                  <a:ea typeface="微软雅黑" panose="020B0503020204020204" pitchFamily="34" charset="-122"/>
                </a:rPr>
                <a:t>能</a:t>
              </a:r>
            </a:p>
          </p:txBody>
        </p:sp>
      </p:grpSp>
    </p:spTree>
    <p:extLst>
      <p:ext uri="{BB962C8B-B14F-4D97-AF65-F5344CB8AC3E}">
        <p14:creationId xmlns:p14="http://schemas.microsoft.com/office/powerpoint/2010/main" val="60287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 calcmode="lin" valueType="num">
                                      <p:cBhvr additive="base">
                                        <p:cTn id="2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Box 4"/>
          <p:cNvSpPr txBox="1">
            <a:spLocks noChangeArrowheads="1"/>
          </p:cNvSpPr>
          <p:nvPr/>
        </p:nvSpPr>
        <p:spPr bwMode="auto">
          <a:xfrm>
            <a:off x="117188" y="754163"/>
            <a:ext cx="1891865" cy="502766"/>
          </a:xfrm>
          <a:prstGeom prst="rect">
            <a:avLst/>
          </a:prstGeom>
          <a:noFill/>
          <a:ln w="9525">
            <a:noFill/>
            <a:miter lim="800000"/>
            <a:headEnd/>
            <a:tailEnd/>
          </a:ln>
          <a:extLst/>
        </p:spPr>
        <p:txBody>
          <a:bodyPr wrap="none">
            <a:spAutoFit/>
          </a:bodyPr>
          <a:lstStyle>
            <a:defPPr>
              <a:defRPr lang="en-US"/>
            </a:defPPr>
            <a:lvl1pPr>
              <a:defRPr b="1">
                <a:solidFill>
                  <a:srgbClr val="FF0000"/>
                </a:solidFill>
                <a:latin typeface="Book Antiqua" panose="02040602050305030304" pitchFamily="18" charset="0"/>
                <a:ea typeface="微软雅黑" panose="020B0503020204020204" pitchFamily="34" charset="-122"/>
                <a:cs typeface="仿宋"/>
              </a:defRPr>
            </a:lvl1pPr>
          </a:lstStyle>
          <a:p>
            <a:r>
              <a:rPr lang="en-US" altLang="zh-CN" sz="2667" dirty="0"/>
              <a:t>1. </a:t>
            </a:r>
            <a:r>
              <a:rPr lang="zh-CN" altLang="en-US" sz="2667" dirty="0"/>
              <a:t>起动阶段</a:t>
            </a:r>
          </a:p>
        </p:txBody>
      </p:sp>
      <p:sp>
        <p:nvSpPr>
          <p:cNvPr id="8" name="标题 1"/>
          <p:cNvSpPr txBox="1">
            <a:spLocks/>
          </p:cNvSpPr>
          <p:nvPr/>
        </p:nvSpPr>
        <p:spPr bwMode="auto">
          <a:xfrm>
            <a:off x="117188" y="125387"/>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a:solidFill>
                  <a:srgbClr val="002060"/>
                </a:solidFill>
                <a:latin typeface="微软雅黑" panose="020B0503020204020204" pitchFamily="34" charset="-122"/>
                <a:ea typeface="微软雅黑" panose="020B0503020204020204" pitchFamily="34" charset="-122"/>
              </a:rPr>
              <a:t>机械运转的三个阶段</a:t>
            </a:r>
          </a:p>
        </p:txBody>
      </p:sp>
      <p:graphicFrame>
        <p:nvGraphicFramePr>
          <p:cNvPr id="10" name="Object 2"/>
          <p:cNvGraphicFramePr>
            <a:graphicFrameLocks noChangeAspect="1"/>
          </p:cNvGraphicFramePr>
          <p:nvPr>
            <p:extLst>
              <p:ext uri="{D42A27DB-BD31-4B8C-83A1-F6EECF244321}">
                <p14:modId xmlns:p14="http://schemas.microsoft.com/office/powerpoint/2010/main" val="709336840"/>
              </p:ext>
            </p:extLst>
          </p:nvPr>
        </p:nvGraphicFramePr>
        <p:xfrm>
          <a:off x="9189088" y="1317348"/>
          <a:ext cx="2880320" cy="598557"/>
        </p:xfrm>
        <a:graphic>
          <a:graphicData uri="http://schemas.openxmlformats.org/presentationml/2006/ole">
            <mc:AlternateContent xmlns:mc="http://schemas.openxmlformats.org/markup-compatibility/2006">
              <mc:Choice xmlns:v="urn:schemas-microsoft-com:vml" Requires="v">
                <p:oleObj spid="_x0000_s83990" name="Equation" r:id="rId3" imgW="977760" imgH="203040" progId="Equation.DSMT4">
                  <p:embed/>
                </p:oleObj>
              </mc:Choice>
              <mc:Fallback>
                <p:oleObj name="Equation" r:id="rId3" imgW="977760" imgH="203040" progId="Equation.DSMT4">
                  <p:embed/>
                  <p:pic>
                    <p:nvPicPr>
                      <p:cNvPr id="10" name="Object 2"/>
                      <p:cNvPicPr>
                        <a:picLocks noChangeAspect="1" noChangeArrowheads="1"/>
                      </p:cNvPicPr>
                      <p:nvPr/>
                    </p:nvPicPr>
                    <p:blipFill>
                      <a:blip r:embed="rId4"/>
                      <a:srcRect/>
                      <a:stretch>
                        <a:fillRect/>
                      </a:stretch>
                    </p:blipFill>
                    <p:spPr bwMode="auto">
                      <a:xfrm>
                        <a:off x="9189088" y="1317348"/>
                        <a:ext cx="2880320" cy="598557"/>
                      </a:xfrm>
                      <a:prstGeom prst="rect">
                        <a:avLst/>
                      </a:prstGeom>
                      <a:noFill/>
                      <a:ln>
                        <a:noFill/>
                      </a:ln>
                      <a:effectLst/>
                    </p:spPr>
                  </p:pic>
                </p:oleObj>
              </mc:Fallback>
            </mc:AlternateContent>
          </a:graphicData>
        </a:graphic>
      </p:graphicFrame>
      <p:sp>
        <p:nvSpPr>
          <p:cNvPr id="11" name="TextBox 5"/>
          <p:cNvSpPr txBox="1">
            <a:spLocks noChangeArrowheads="1"/>
          </p:cNvSpPr>
          <p:nvPr/>
        </p:nvSpPr>
        <p:spPr bwMode="auto">
          <a:xfrm>
            <a:off x="232790" y="1406345"/>
            <a:ext cx="8956298" cy="420564"/>
          </a:xfrm>
          <a:prstGeom prst="rect">
            <a:avLst/>
          </a:prstGeom>
          <a:noFill/>
          <a:ln w="9525">
            <a:noFill/>
            <a:miter lim="800000"/>
            <a:headEnd/>
            <a:tailEnd/>
          </a:ln>
        </p:spPr>
        <p:txBody>
          <a:bodyPr wrap="none">
            <a:spAutoFit/>
          </a:bodyPr>
          <a:lstStyle/>
          <a:p>
            <a:pPr>
              <a:defRPr/>
            </a:pPr>
            <a:r>
              <a:rPr lang="zh-CN" altLang="en-US" sz="2133" b="1" dirty="0">
                <a:latin typeface="微软雅黑" panose="020B0503020204020204" pitchFamily="34" charset="-122"/>
                <a:ea typeface="微软雅黑" panose="020B0503020204020204" pitchFamily="34" charset="-122"/>
                <a:cs typeface="仿宋"/>
              </a:rPr>
              <a:t>原动件的速度从零逐渐增大至某正常工作速度，此后机械开始稳定运转。</a:t>
            </a:r>
          </a:p>
        </p:txBody>
      </p:sp>
      <p:graphicFrame>
        <p:nvGraphicFramePr>
          <p:cNvPr id="12" name="Object 3"/>
          <p:cNvGraphicFramePr>
            <a:graphicFrameLocks noChangeAspect="1"/>
          </p:cNvGraphicFramePr>
          <p:nvPr>
            <p:extLst>
              <p:ext uri="{D42A27DB-BD31-4B8C-83A1-F6EECF244321}">
                <p14:modId xmlns:p14="http://schemas.microsoft.com/office/powerpoint/2010/main" val="3000090107"/>
              </p:ext>
            </p:extLst>
          </p:nvPr>
        </p:nvGraphicFramePr>
        <p:xfrm>
          <a:off x="6464210" y="4099124"/>
          <a:ext cx="5727790" cy="2758876"/>
        </p:xfrm>
        <a:graphic>
          <a:graphicData uri="http://schemas.openxmlformats.org/presentationml/2006/ole">
            <mc:AlternateContent xmlns:mc="http://schemas.openxmlformats.org/markup-compatibility/2006">
              <mc:Choice xmlns:v="urn:schemas-microsoft-com:vml" Requires="v">
                <p:oleObj spid="_x0000_s83991" name="Visio" r:id="rId5" imgW="4636943" imgH="2226945" progId="Visio.Drawing.11">
                  <p:embed/>
                </p:oleObj>
              </mc:Choice>
              <mc:Fallback>
                <p:oleObj name="Visio" r:id="rId5" imgW="4636943" imgH="2226945" progId="Visio.Drawing.11">
                  <p:embed/>
                  <p:pic>
                    <p:nvPicPr>
                      <p:cNvPr id="1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4210" y="4099124"/>
                        <a:ext cx="5727790" cy="2758876"/>
                      </a:xfrm>
                      <a:prstGeom prst="rect">
                        <a:avLst/>
                      </a:prstGeom>
                      <a:noFill/>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1826468317"/>
              </p:ext>
            </p:extLst>
          </p:nvPr>
        </p:nvGraphicFramePr>
        <p:xfrm>
          <a:off x="3543754" y="3034074"/>
          <a:ext cx="2697268" cy="560889"/>
        </p:xfrm>
        <a:graphic>
          <a:graphicData uri="http://schemas.openxmlformats.org/presentationml/2006/ole">
            <mc:AlternateContent xmlns:mc="http://schemas.openxmlformats.org/markup-compatibility/2006">
              <mc:Choice xmlns:v="urn:schemas-microsoft-com:vml" Requires="v">
                <p:oleObj spid="_x0000_s83992" name="Equation" r:id="rId7" imgW="977760" imgH="203040" progId="Equation.DSMT4">
                  <p:embed/>
                </p:oleObj>
              </mc:Choice>
              <mc:Fallback>
                <p:oleObj name="Equation" r:id="rId7" imgW="977760" imgH="203040" progId="Equation.DSMT4">
                  <p:embed/>
                  <p:pic>
                    <p:nvPicPr>
                      <p:cNvPr id="12" name="Object 2"/>
                      <p:cNvPicPr>
                        <a:picLocks noChangeAspect="1" noChangeArrowheads="1"/>
                      </p:cNvPicPr>
                      <p:nvPr/>
                    </p:nvPicPr>
                    <p:blipFill>
                      <a:blip r:embed="rId8"/>
                      <a:srcRect/>
                      <a:stretch>
                        <a:fillRect/>
                      </a:stretch>
                    </p:blipFill>
                    <p:spPr bwMode="auto">
                      <a:xfrm>
                        <a:off x="3543754" y="3034074"/>
                        <a:ext cx="2697268" cy="560889"/>
                      </a:xfrm>
                      <a:prstGeom prst="rect">
                        <a:avLst/>
                      </a:prstGeom>
                      <a:noFill/>
                      <a:ln>
                        <a:noFill/>
                      </a:ln>
                      <a:effectLst/>
                      <a:extLst/>
                    </p:spPr>
                  </p:pic>
                </p:oleObj>
              </mc:Fallback>
            </mc:AlternateContent>
          </a:graphicData>
        </a:graphic>
      </p:graphicFrame>
      <p:sp>
        <p:nvSpPr>
          <p:cNvPr id="14" name="TextBox 6"/>
          <p:cNvSpPr txBox="1">
            <a:spLocks noChangeArrowheads="1"/>
          </p:cNvSpPr>
          <p:nvPr/>
        </p:nvSpPr>
        <p:spPr bwMode="auto">
          <a:xfrm>
            <a:off x="117188" y="1976325"/>
            <a:ext cx="2746265" cy="502766"/>
          </a:xfrm>
          <a:prstGeom prst="rect">
            <a:avLst/>
          </a:prstGeom>
          <a:noFill/>
          <a:ln w="9525">
            <a:noFill/>
            <a:miter lim="800000"/>
            <a:headEnd/>
            <a:tailEnd/>
          </a:ln>
        </p:spPr>
        <p:txBody>
          <a:bodyPr wrap="none">
            <a:spAutoFit/>
          </a:bodyPr>
          <a:lstStyle/>
          <a:p>
            <a:pPr>
              <a:defRPr/>
            </a:pPr>
            <a:r>
              <a:rPr lang="en-US" altLang="zh-CN" sz="2667" b="1" dirty="0">
                <a:solidFill>
                  <a:srgbClr val="FF0000"/>
                </a:solidFill>
                <a:latin typeface="Book Antiqua" panose="02040602050305030304" pitchFamily="18" charset="0"/>
                <a:ea typeface="微软雅黑" panose="020B0503020204020204" pitchFamily="34" charset="-122"/>
                <a:cs typeface="仿宋"/>
              </a:rPr>
              <a:t>2</a:t>
            </a:r>
            <a:r>
              <a:rPr lang="zh-CN" altLang="en-US" sz="2667" b="1" dirty="0">
                <a:solidFill>
                  <a:srgbClr val="FF0000"/>
                </a:solidFill>
                <a:latin typeface="Book Antiqua" panose="02040602050305030304" pitchFamily="18" charset="0"/>
                <a:ea typeface="微软雅黑" panose="020B0503020204020204" pitchFamily="34" charset="-122"/>
                <a:cs typeface="仿宋"/>
              </a:rPr>
              <a:t>．稳定运转阶段</a:t>
            </a:r>
          </a:p>
        </p:txBody>
      </p:sp>
      <p:sp>
        <p:nvSpPr>
          <p:cNvPr id="15" name="TextBox 7"/>
          <p:cNvSpPr txBox="1">
            <a:spLocks noChangeArrowheads="1"/>
          </p:cNvSpPr>
          <p:nvPr/>
        </p:nvSpPr>
        <p:spPr bwMode="auto">
          <a:xfrm>
            <a:off x="311909" y="2552578"/>
            <a:ext cx="11757499" cy="748795"/>
          </a:xfrm>
          <a:prstGeom prst="rect">
            <a:avLst/>
          </a:prstGeom>
          <a:noFill/>
          <a:ln w="9525">
            <a:noFill/>
            <a:miter lim="800000"/>
            <a:headEnd/>
            <a:tailEnd/>
          </a:ln>
        </p:spPr>
        <p:txBody>
          <a:bodyPr wrap="square">
            <a:spAutoFit/>
          </a:bodyPr>
          <a:lstStyle/>
          <a:p>
            <a:pPr>
              <a:defRPr/>
            </a:pPr>
            <a:r>
              <a:rPr lang="zh-CN" altLang="en-US" sz="1867" b="1" dirty="0">
                <a:latin typeface="Book Antiqua" panose="02040602050305030304" pitchFamily="18" charset="0"/>
                <a:ea typeface="微软雅黑" panose="020B0503020204020204" pitchFamily="34" charset="-122"/>
                <a:cs typeface="仿宋"/>
              </a:rPr>
              <a:t>    </a:t>
            </a:r>
            <a:r>
              <a:rPr lang="zh-CN" altLang="en-US" sz="2133" b="1" dirty="0">
                <a:latin typeface="Book Antiqua" panose="02040602050305030304" pitchFamily="18" charset="0"/>
                <a:ea typeface="微软雅黑" panose="020B0503020204020204" pitchFamily="34" charset="-122"/>
                <a:cs typeface="Times New Roman" pitchFamily="18" charset="0"/>
              </a:rPr>
              <a:t>机械原动件的速度在某平均值上下作周期性变化，对于稳定运转中的一个周期</a:t>
            </a:r>
            <a:r>
              <a:rPr lang="en-US" altLang="zh-CN" sz="2133" b="1" i="1" dirty="0">
                <a:latin typeface="Book Antiqua" panose="02040602050305030304" pitchFamily="18" charset="0"/>
                <a:ea typeface="微软雅黑" panose="020B0503020204020204" pitchFamily="34" charset="-122"/>
                <a:cs typeface="Times New Roman" pitchFamily="18" charset="0"/>
              </a:rPr>
              <a:t>T</a:t>
            </a:r>
            <a:r>
              <a:rPr lang="zh-CN" altLang="en-US" sz="2133" b="1" dirty="0">
                <a:latin typeface="Book Antiqua" panose="02040602050305030304" pitchFamily="18" charset="0"/>
                <a:ea typeface="微软雅黑" panose="020B0503020204020204" pitchFamily="34" charset="-122"/>
                <a:cs typeface="Times New Roman" pitchFamily="18" charset="0"/>
              </a:rPr>
              <a:t>，驱动功也等于总耗功。</a:t>
            </a:r>
          </a:p>
        </p:txBody>
      </p:sp>
      <p:graphicFrame>
        <p:nvGraphicFramePr>
          <p:cNvPr id="16" name="Object 3"/>
          <p:cNvGraphicFramePr>
            <a:graphicFrameLocks noChangeAspect="1"/>
          </p:cNvGraphicFramePr>
          <p:nvPr>
            <p:extLst>
              <p:ext uri="{D42A27DB-BD31-4B8C-83A1-F6EECF244321}">
                <p14:modId xmlns:p14="http://schemas.microsoft.com/office/powerpoint/2010/main" val="1207241374"/>
              </p:ext>
            </p:extLst>
          </p:nvPr>
        </p:nvGraphicFramePr>
        <p:xfrm>
          <a:off x="2788716" y="4261495"/>
          <a:ext cx="2918140" cy="605857"/>
        </p:xfrm>
        <a:graphic>
          <a:graphicData uri="http://schemas.openxmlformats.org/presentationml/2006/ole">
            <mc:AlternateContent xmlns:mc="http://schemas.openxmlformats.org/markup-compatibility/2006">
              <mc:Choice xmlns:v="urn:schemas-microsoft-com:vml" Requires="v">
                <p:oleObj spid="_x0000_s83993" name="Equation" r:id="rId9" imgW="977760" imgH="203040" progId="Equation.DSMT4">
                  <p:embed/>
                </p:oleObj>
              </mc:Choice>
              <mc:Fallback>
                <p:oleObj name="Equation" r:id="rId9" imgW="977760" imgH="203040" progId="Equation.DSMT4">
                  <p:embed/>
                  <p:pic>
                    <p:nvPicPr>
                      <p:cNvPr id="15" name="Object 3"/>
                      <p:cNvPicPr>
                        <a:picLocks noChangeAspect="1" noChangeArrowheads="1"/>
                      </p:cNvPicPr>
                      <p:nvPr/>
                    </p:nvPicPr>
                    <p:blipFill>
                      <a:blip r:embed="rId10"/>
                      <a:srcRect/>
                      <a:stretch>
                        <a:fillRect/>
                      </a:stretch>
                    </p:blipFill>
                    <p:spPr bwMode="auto">
                      <a:xfrm>
                        <a:off x="2788716" y="4261495"/>
                        <a:ext cx="2918140" cy="605857"/>
                      </a:xfrm>
                      <a:prstGeom prst="rect">
                        <a:avLst/>
                      </a:prstGeom>
                      <a:noFill/>
                      <a:ln>
                        <a:noFill/>
                      </a:ln>
                      <a:effectLst/>
                    </p:spPr>
                  </p:pic>
                </p:oleObj>
              </mc:Fallback>
            </mc:AlternateContent>
          </a:graphicData>
        </a:graphic>
      </p:graphicFrame>
      <p:sp>
        <p:nvSpPr>
          <p:cNvPr id="17" name="TextBox 8"/>
          <p:cNvSpPr txBox="1">
            <a:spLocks noChangeArrowheads="1"/>
          </p:cNvSpPr>
          <p:nvPr/>
        </p:nvSpPr>
        <p:spPr bwMode="auto">
          <a:xfrm>
            <a:off x="117188" y="3713485"/>
            <a:ext cx="10718800" cy="420564"/>
          </a:xfrm>
          <a:prstGeom prst="rect">
            <a:avLst/>
          </a:prstGeom>
          <a:noFill/>
          <a:ln w="9525">
            <a:noFill/>
            <a:miter lim="800000"/>
            <a:headEnd/>
            <a:tailEnd/>
          </a:ln>
        </p:spPr>
        <p:txBody>
          <a:bodyPr>
            <a:spAutoFit/>
          </a:bodyPr>
          <a:lstStyle/>
          <a:p>
            <a:pPr>
              <a:defRPr/>
            </a:pPr>
            <a:r>
              <a:rPr lang="zh-CN" altLang="en-US" sz="1867" b="1" dirty="0">
                <a:latin typeface="Book Antiqua" panose="02040602050305030304" pitchFamily="18" charset="0"/>
                <a:ea typeface="微软雅黑" panose="020B0503020204020204" pitchFamily="34" charset="-122"/>
                <a:cs typeface="仿宋"/>
              </a:rPr>
              <a:t>    </a:t>
            </a:r>
            <a:r>
              <a:rPr lang="zh-CN" altLang="en-US" sz="2133" b="1" dirty="0">
                <a:latin typeface="Book Antiqua" panose="02040602050305030304" pitchFamily="18" charset="0"/>
                <a:ea typeface="微软雅黑" panose="020B0503020204020204" pitchFamily="34" charset="-122"/>
                <a:cs typeface="Times New Roman" pitchFamily="18" charset="0"/>
              </a:rPr>
              <a:t>在运动循环中的任一时间间隔内都有盈功或亏功出现，导致原动件速度变化。</a:t>
            </a:r>
          </a:p>
        </p:txBody>
      </p:sp>
      <p:graphicFrame>
        <p:nvGraphicFramePr>
          <p:cNvPr id="18" name="Object 2"/>
          <p:cNvGraphicFramePr>
            <a:graphicFrameLocks noChangeAspect="1"/>
          </p:cNvGraphicFramePr>
          <p:nvPr>
            <p:extLst>
              <p:ext uri="{D42A27DB-BD31-4B8C-83A1-F6EECF244321}">
                <p14:modId xmlns:p14="http://schemas.microsoft.com/office/powerpoint/2010/main" val="612717698"/>
              </p:ext>
            </p:extLst>
          </p:nvPr>
        </p:nvGraphicFramePr>
        <p:xfrm>
          <a:off x="3084826" y="5961642"/>
          <a:ext cx="2880320" cy="569061"/>
        </p:xfrm>
        <a:graphic>
          <a:graphicData uri="http://schemas.openxmlformats.org/presentationml/2006/ole">
            <mc:AlternateContent xmlns:mc="http://schemas.openxmlformats.org/markup-compatibility/2006">
              <mc:Choice xmlns:v="urn:schemas-microsoft-com:vml" Requires="v">
                <p:oleObj spid="_x0000_s83994" name="Equation" r:id="rId11" imgW="1028520" imgH="203040" progId="Equation.DSMT4">
                  <p:embed/>
                </p:oleObj>
              </mc:Choice>
              <mc:Fallback>
                <p:oleObj name="Equation" r:id="rId11" imgW="1028520" imgH="203040" progId="Equation.DSMT4">
                  <p:embed/>
                  <p:pic>
                    <p:nvPicPr>
                      <p:cNvPr id="12" name="Object 2"/>
                      <p:cNvPicPr>
                        <a:picLocks noChangeAspect="1" noChangeArrowheads="1"/>
                      </p:cNvPicPr>
                      <p:nvPr/>
                    </p:nvPicPr>
                    <p:blipFill>
                      <a:blip r:embed="rId12"/>
                      <a:srcRect/>
                      <a:stretch>
                        <a:fillRect/>
                      </a:stretch>
                    </p:blipFill>
                    <p:spPr bwMode="auto">
                      <a:xfrm>
                        <a:off x="3084826" y="5961642"/>
                        <a:ext cx="2880320" cy="569061"/>
                      </a:xfrm>
                      <a:prstGeom prst="rect">
                        <a:avLst/>
                      </a:prstGeom>
                      <a:noFill/>
                      <a:ln>
                        <a:noFill/>
                      </a:ln>
                      <a:effectLst/>
                      <a:extLst/>
                    </p:spPr>
                  </p:pic>
                </p:oleObj>
              </mc:Fallback>
            </mc:AlternateContent>
          </a:graphicData>
        </a:graphic>
      </p:graphicFrame>
      <p:sp>
        <p:nvSpPr>
          <p:cNvPr id="19" name="TextBox 6"/>
          <p:cNvSpPr txBox="1">
            <a:spLocks noChangeArrowheads="1"/>
          </p:cNvSpPr>
          <p:nvPr/>
        </p:nvSpPr>
        <p:spPr bwMode="auto">
          <a:xfrm>
            <a:off x="101072" y="4652663"/>
            <a:ext cx="2063385" cy="502766"/>
          </a:xfrm>
          <a:prstGeom prst="rect">
            <a:avLst/>
          </a:prstGeom>
          <a:noFill/>
          <a:ln w="9525">
            <a:noFill/>
            <a:miter lim="800000"/>
            <a:headEnd/>
            <a:tailEnd/>
          </a:ln>
        </p:spPr>
        <p:txBody>
          <a:bodyPr wrap="none">
            <a:spAutoFit/>
          </a:bodyPr>
          <a:lstStyle/>
          <a:p>
            <a:pPr>
              <a:defRPr/>
            </a:pPr>
            <a:r>
              <a:rPr lang="en-US" altLang="zh-CN" sz="2667" b="1" dirty="0">
                <a:solidFill>
                  <a:srgbClr val="FF0000"/>
                </a:solidFill>
                <a:latin typeface="Book Antiqua" panose="02040602050305030304" pitchFamily="18" charset="0"/>
                <a:ea typeface="微软雅黑" panose="020B0503020204020204" pitchFamily="34" charset="-122"/>
                <a:cs typeface="仿宋"/>
              </a:rPr>
              <a:t>3</a:t>
            </a:r>
            <a:r>
              <a:rPr lang="zh-CN" altLang="en-US" sz="2667" b="1" dirty="0">
                <a:solidFill>
                  <a:srgbClr val="FF0000"/>
                </a:solidFill>
                <a:latin typeface="Book Antiqua" panose="02040602050305030304" pitchFamily="18" charset="0"/>
                <a:ea typeface="微软雅黑" panose="020B0503020204020204" pitchFamily="34" charset="-122"/>
                <a:cs typeface="仿宋"/>
              </a:rPr>
              <a:t>．停机阶段</a:t>
            </a:r>
          </a:p>
        </p:txBody>
      </p:sp>
      <p:sp>
        <p:nvSpPr>
          <p:cNvPr id="20" name="TextBox 7"/>
          <p:cNvSpPr txBox="1">
            <a:spLocks noChangeArrowheads="1"/>
          </p:cNvSpPr>
          <p:nvPr/>
        </p:nvSpPr>
        <p:spPr bwMode="auto">
          <a:xfrm>
            <a:off x="1164612" y="5324327"/>
            <a:ext cx="5392823" cy="420564"/>
          </a:xfrm>
          <a:prstGeom prst="rect">
            <a:avLst/>
          </a:prstGeom>
          <a:noFill/>
          <a:ln w="9525">
            <a:noFill/>
            <a:miter lim="800000"/>
            <a:headEnd/>
            <a:tailEnd/>
          </a:ln>
        </p:spPr>
        <p:txBody>
          <a:bodyPr wrap="none">
            <a:spAutoFit/>
          </a:bodyPr>
          <a:lstStyle/>
          <a:p>
            <a:pPr>
              <a:defRPr/>
            </a:pPr>
            <a:r>
              <a:rPr lang="zh-CN" altLang="en-US" sz="2133" b="1" dirty="0">
                <a:latin typeface="Book Antiqua" panose="02040602050305030304" pitchFamily="18" charset="0"/>
                <a:ea typeface="微软雅黑" panose="020B0503020204020204" pitchFamily="34" charset="-122"/>
                <a:cs typeface="仿宋"/>
              </a:rPr>
              <a:t>原动件的速度从某正常工作速度下降至零。</a:t>
            </a:r>
          </a:p>
        </p:txBody>
      </p:sp>
    </p:spTree>
    <p:extLst>
      <p:ext uri="{BB962C8B-B14F-4D97-AF65-F5344CB8AC3E}">
        <p14:creationId xmlns:p14="http://schemas.microsoft.com/office/powerpoint/2010/main" val="75889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14390" y="5759803"/>
            <a:ext cx="1632181" cy="379656"/>
          </a:xfrm>
          <a:prstGeom prst="rect">
            <a:avLst/>
          </a:prstGeom>
          <a:noFill/>
        </p:spPr>
        <p:txBody>
          <a:bodyPr wrap="square" rtlCol="0">
            <a:spAutoFit/>
          </a:bodyPr>
          <a:lstStyle/>
          <a:p>
            <a:r>
              <a:rPr lang="en-US" altLang="zh-CN" sz="1867" b="1" dirty="0">
                <a:solidFill>
                  <a:srgbClr val="C00000"/>
                </a:solidFill>
                <a:latin typeface="Book Antiqua" panose="02040602050305030304" pitchFamily="18" charset="0"/>
                <a:ea typeface="微软雅黑" panose="020B0503020204020204" pitchFamily="34" charset="-122"/>
              </a:rPr>
              <a:t>Ⅲ</a:t>
            </a:r>
            <a:r>
              <a:rPr lang="zh-CN" altLang="en-US" sz="1867" b="1" dirty="0">
                <a:solidFill>
                  <a:srgbClr val="C00000"/>
                </a:solidFill>
                <a:latin typeface="Book Antiqua" panose="02040602050305030304" pitchFamily="18" charset="0"/>
                <a:ea typeface="微软雅黑" panose="020B0503020204020204" pitchFamily="34" charset="-122"/>
              </a:rPr>
              <a:t>级</a:t>
            </a:r>
            <a:r>
              <a:rPr lang="zh-CN" altLang="en-US" sz="1867" b="1" dirty="0">
                <a:latin typeface="Book Antiqua" panose="02040602050305030304" pitchFamily="18" charset="0"/>
                <a:ea typeface="微软雅黑" panose="020B0503020204020204" pitchFamily="34" charset="-122"/>
              </a:rPr>
              <a:t>机构</a:t>
            </a:r>
          </a:p>
        </p:txBody>
      </p:sp>
      <p:sp>
        <p:nvSpPr>
          <p:cNvPr id="14" name="矩形 13"/>
          <p:cNvSpPr/>
          <p:nvPr/>
        </p:nvSpPr>
        <p:spPr>
          <a:xfrm>
            <a:off x="1808253" y="1757666"/>
            <a:ext cx="1019552" cy="486223"/>
          </a:xfrm>
          <a:prstGeom prst="rect">
            <a:avLst/>
          </a:prstGeom>
        </p:spPr>
        <p:txBody>
          <a:bodyPr wrap="square">
            <a:spAutoFit/>
          </a:bodyPr>
          <a:lstStyle/>
          <a:p>
            <a:pPr algn="ctr">
              <a:lnSpc>
                <a:spcPct val="120000"/>
              </a:lnSpc>
            </a:pPr>
            <a:r>
              <a:rPr lang="zh-CN" altLang="en-US" sz="2133" b="1" dirty="0">
                <a:solidFill>
                  <a:srgbClr val="7030A0"/>
                </a:solidFill>
                <a:latin typeface="Book Antiqua" panose="02040602050305030304" pitchFamily="18" charset="0"/>
                <a:ea typeface="微软雅黑" panose="020B0503020204020204" pitchFamily="34" charset="-122"/>
              </a:rPr>
              <a:t>机构</a:t>
            </a:r>
          </a:p>
        </p:txBody>
      </p:sp>
      <p:sp>
        <p:nvSpPr>
          <p:cNvPr id="15" name="右箭头 14"/>
          <p:cNvSpPr/>
          <p:nvPr/>
        </p:nvSpPr>
        <p:spPr>
          <a:xfrm>
            <a:off x="2827805" y="1996619"/>
            <a:ext cx="86409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6" name="矩形 15"/>
          <p:cNvSpPr/>
          <p:nvPr/>
        </p:nvSpPr>
        <p:spPr>
          <a:xfrm>
            <a:off x="3988273" y="1386644"/>
            <a:ext cx="2908545" cy="1274003"/>
          </a:xfrm>
          <a:prstGeom prst="rect">
            <a:avLst/>
          </a:prstGeom>
        </p:spPr>
        <p:txBody>
          <a:bodyPr wrap="square">
            <a:spAutoFit/>
          </a:bodyPr>
          <a:lstStyle/>
          <a:p>
            <a:pP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机架</a:t>
            </a:r>
            <a:endParaRPr lang="en-US" altLang="zh-CN" sz="2133" b="1" dirty="0">
              <a:solidFill>
                <a:srgbClr val="0070C0"/>
              </a:solidFill>
              <a:latin typeface="Book Antiqua" panose="02040602050305030304" pitchFamily="18" charset="0"/>
              <a:ea typeface="微软雅黑" panose="020B0503020204020204" pitchFamily="34" charset="-122"/>
            </a:endParaRPr>
          </a:p>
          <a:p>
            <a:pP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原动件</a:t>
            </a:r>
            <a:endParaRPr lang="en-US" altLang="zh-CN" sz="2133" b="1" dirty="0">
              <a:solidFill>
                <a:srgbClr val="0070C0"/>
              </a:solidFill>
              <a:latin typeface="Book Antiqua" panose="02040602050305030304" pitchFamily="18" charset="0"/>
              <a:ea typeface="微软雅黑" panose="020B0503020204020204" pitchFamily="34" charset="-122"/>
            </a:endParaRPr>
          </a:p>
          <a:p>
            <a:pP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杆组</a:t>
            </a:r>
          </a:p>
        </p:txBody>
      </p:sp>
      <p:sp>
        <p:nvSpPr>
          <p:cNvPr id="17" name="矩形 16"/>
          <p:cNvSpPr/>
          <p:nvPr/>
        </p:nvSpPr>
        <p:spPr>
          <a:xfrm>
            <a:off x="2727508" y="1651487"/>
            <a:ext cx="1019552" cy="387798"/>
          </a:xfrm>
          <a:prstGeom prst="rect">
            <a:avLst/>
          </a:prstGeom>
        </p:spPr>
        <p:txBody>
          <a:bodyPr wrap="square">
            <a:spAutoFit/>
          </a:bodyPr>
          <a:lstStyle/>
          <a:p>
            <a:pPr algn="ctr">
              <a:lnSpc>
                <a:spcPct val="120000"/>
              </a:lnSpc>
            </a:pPr>
            <a:r>
              <a:rPr lang="zh-CN" altLang="en-US" sz="1600" b="1" dirty="0">
                <a:solidFill>
                  <a:srgbClr val="0000CC"/>
                </a:solidFill>
                <a:latin typeface="Book Antiqua" panose="02040602050305030304" pitchFamily="18" charset="0"/>
                <a:ea typeface="微软雅黑" panose="020B0503020204020204" pitchFamily="34" charset="-122"/>
              </a:rPr>
              <a:t>分解</a:t>
            </a:r>
          </a:p>
        </p:txBody>
      </p:sp>
      <p:sp>
        <p:nvSpPr>
          <p:cNvPr id="18" name="右箭头 17"/>
          <p:cNvSpPr/>
          <p:nvPr/>
        </p:nvSpPr>
        <p:spPr>
          <a:xfrm>
            <a:off x="4784584" y="2392771"/>
            <a:ext cx="86409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9" name="矩形 18"/>
          <p:cNvSpPr/>
          <p:nvPr/>
        </p:nvSpPr>
        <p:spPr>
          <a:xfrm>
            <a:off x="5406466" y="2178340"/>
            <a:ext cx="2103044" cy="486223"/>
          </a:xfrm>
          <a:prstGeom prst="rect">
            <a:avLst/>
          </a:prstGeom>
        </p:spPr>
        <p:txBody>
          <a:bodyPr wrap="square">
            <a:spAutoFit/>
          </a:bodyPr>
          <a:lstStyle/>
          <a:p>
            <a:pPr algn="ct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杆组的级别</a:t>
            </a:r>
          </a:p>
        </p:txBody>
      </p:sp>
      <p:grpSp>
        <p:nvGrpSpPr>
          <p:cNvPr id="2" name="组合 1"/>
          <p:cNvGrpSpPr/>
          <p:nvPr/>
        </p:nvGrpSpPr>
        <p:grpSpPr>
          <a:xfrm>
            <a:off x="8505122" y="1427502"/>
            <a:ext cx="2496277" cy="699284"/>
            <a:chOff x="6588224" y="996048"/>
            <a:chExt cx="1872208" cy="524463"/>
          </a:xfrm>
        </p:grpSpPr>
        <p:sp>
          <p:nvSpPr>
            <p:cNvPr id="23" name="圆角矩形标注 22"/>
            <p:cNvSpPr/>
            <p:nvPr/>
          </p:nvSpPr>
          <p:spPr>
            <a:xfrm>
              <a:off x="6660232" y="996048"/>
              <a:ext cx="1656184" cy="524463"/>
            </a:xfrm>
            <a:prstGeom prst="wedgeRoundRectCallout">
              <a:avLst>
                <a:gd name="adj1" fmla="val -19698"/>
                <a:gd name="adj2" fmla="val 81587"/>
                <a:gd name="adj3" fmla="val 16667"/>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2" name="矩形 21"/>
            <p:cNvSpPr/>
            <p:nvPr/>
          </p:nvSpPr>
          <p:spPr>
            <a:xfrm>
              <a:off x="6588224" y="1076734"/>
              <a:ext cx="1872208" cy="364667"/>
            </a:xfrm>
            <a:prstGeom prst="rect">
              <a:avLst/>
            </a:prstGeom>
          </p:spPr>
          <p:txBody>
            <a:bodyPr wrap="square">
              <a:spAutoFit/>
            </a:bodyPr>
            <a:lstStyle/>
            <a:p>
              <a:pPr algn="ctr">
                <a:lnSpc>
                  <a:spcPct val="120000"/>
                </a:lnSpc>
              </a:pPr>
              <a:r>
                <a:rPr lang="zh-CN" altLang="en-US" sz="2133" b="1" dirty="0">
                  <a:solidFill>
                    <a:srgbClr val="00B050"/>
                  </a:solidFill>
                  <a:latin typeface="Book Antiqua" panose="02040602050305030304" pitchFamily="18" charset="0"/>
                  <a:ea typeface="微软雅黑" panose="020B0503020204020204" pitchFamily="34" charset="-122"/>
                </a:rPr>
                <a:t>杆组的最高级别</a:t>
              </a:r>
            </a:p>
          </p:txBody>
        </p:sp>
      </p:grpSp>
      <p:sp>
        <p:nvSpPr>
          <p:cNvPr id="24" name="左大括号 23"/>
          <p:cNvSpPr/>
          <p:nvPr/>
        </p:nvSpPr>
        <p:spPr>
          <a:xfrm>
            <a:off x="3788862" y="1533335"/>
            <a:ext cx="287404" cy="99142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5" name="右箭头 24"/>
          <p:cNvSpPr/>
          <p:nvPr/>
        </p:nvSpPr>
        <p:spPr>
          <a:xfrm>
            <a:off x="7196229" y="2424227"/>
            <a:ext cx="86409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6" name="矩形 25"/>
          <p:cNvSpPr/>
          <p:nvPr/>
        </p:nvSpPr>
        <p:spPr>
          <a:xfrm>
            <a:off x="7818111" y="2209796"/>
            <a:ext cx="2103044" cy="486223"/>
          </a:xfrm>
          <a:prstGeom prst="rect">
            <a:avLst/>
          </a:prstGeom>
        </p:spPr>
        <p:txBody>
          <a:bodyPr wrap="square">
            <a:spAutoFit/>
          </a:bodyPr>
          <a:lstStyle/>
          <a:p>
            <a:pPr algn="ct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机构的级别</a:t>
            </a:r>
          </a:p>
        </p:txBody>
      </p:sp>
      <p:sp>
        <p:nvSpPr>
          <p:cNvPr id="111" name="TextBox 110"/>
          <p:cNvSpPr txBox="1"/>
          <p:nvPr/>
        </p:nvSpPr>
        <p:spPr>
          <a:xfrm>
            <a:off x="4730014" y="5187911"/>
            <a:ext cx="1632181" cy="379656"/>
          </a:xfrm>
          <a:prstGeom prst="rect">
            <a:avLst/>
          </a:prstGeom>
          <a:noFill/>
        </p:spPr>
        <p:txBody>
          <a:bodyPr wrap="square" rtlCol="0">
            <a:spAutoFit/>
          </a:bodyPr>
          <a:lstStyle/>
          <a:p>
            <a:r>
              <a:rPr lang="en-US" altLang="zh-CN" sz="1867" b="1" dirty="0">
                <a:solidFill>
                  <a:srgbClr val="C00000"/>
                </a:solidFill>
                <a:latin typeface="Book Antiqua" panose="02040602050305030304" pitchFamily="18" charset="0"/>
                <a:ea typeface="微软雅黑" panose="020B0503020204020204" pitchFamily="34" charset="-122"/>
              </a:rPr>
              <a:t>Ⅲ</a:t>
            </a:r>
            <a:r>
              <a:rPr lang="zh-CN" altLang="en-US" sz="1867" b="1" dirty="0">
                <a:solidFill>
                  <a:srgbClr val="C00000"/>
                </a:solidFill>
                <a:latin typeface="Book Antiqua" panose="02040602050305030304" pitchFamily="18" charset="0"/>
                <a:ea typeface="微软雅黑" panose="020B0503020204020204" pitchFamily="34" charset="-122"/>
              </a:rPr>
              <a:t>级</a:t>
            </a:r>
            <a:r>
              <a:rPr lang="zh-CN" altLang="en-US" sz="1867" b="1" dirty="0">
                <a:latin typeface="Book Antiqua" panose="02040602050305030304" pitchFamily="18" charset="0"/>
                <a:ea typeface="微软雅黑" panose="020B0503020204020204" pitchFamily="34" charset="-122"/>
              </a:rPr>
              <a:t>杆组</a:t>
            </a:r>
          </a:p>
        </p:txBody>
      </p:sp>
      <p:sp>
        <p:nvSpPr>
          <p:cNvPr id="112" name="TextBox 111"/>
          <p:cNvSpPr txBox="1"/>
          <p:nvPr/>
        </p:nvSpPr>
        <p:spPr>
          <a:xfrm>
            <a:off x="2041715" y="5187913"/>
            <a:ext cx="1632181" cy="379656"/>
          </a:xfrm>
          <a:prstGeom prst="rect">
            <a:avLst/>
          </a:prstGeom>
          <a:noFill/>
        </p:spPr>
        <p:txBody>
          <a:bodyPr wrap="square" rtlCol="0">
            <a:spAutoFit/>
          </a:bodyPr>
          <a:lstStyle/>
          <a:p>
            <a:r>
              <a:rPr lang="zh-CN" altLang="en-US" sz="1867" b="1" dirty="0">
                <a:solidFill>
                  <a:srgbClr val="C00000"/>
                </a:solidFill>
                <a:latin typeface="Book Antiqua" panose="02040602050305030304" pitchFamily="18" charset="0"/>
                <a:ea typeface="微软雅黑" panose="020B0503020204020204" pitchFamily="34" charset="-122"/>
              </a:rPr>
              <a:t>Ⅱ级</a:t>
            </a:r>
            <a:r>
              <a:rPr lang="zh-CN" altLang="en-US" sz="1867" b="1" dirty="0">
                <a:latin typeface="Book Antiqua" panose="02040602050305030304" pitchFamily="18" charset="0"/>
                <a:ea typeface="微软雅黑" panose="020B0503020204020204" pitchFamily="34" charset="-122"/>
              </a:rPr>
              <a:t>杆组</a:t>
            </a:r>
          </a:p>
        </p:txBody>
      </p:sp>
      <p:sp>
        <p:nvSpPr>
          <p:cNvPr id="113" name="TextBox 112"/>
          <p:cNvSpPr txBox="1">
            <a:spLocks noChangeArrowheads="1"/>
          </p:cNvSpPr>
          <p:nvPr/>
        </p:nvSpPr>
        <p:spPr bwMode="auto">
          <a:xfrm>
            <a:off x="2074150" y="6312792"/>
            <a:ext cx="1617751" cy="379656"/>
          </a:xfrm>
          <a:prstGeom prst="rect">
            <a:avLst/>
          </a:prstGeom>
          <a:noFill/>
          <a:ln w="9525">
            <a:noFill/>
            <a:miter lim="800000"/>
            <a:headEnd/>
            <a:tailEnd/>
          </a:ln>
        </p:spPr>
        <p:txBody>
          <a:bodyPr wrap="none">
            <a:spAutoFit/>
          </a:bodyPr>
          <a:lstStyle/>
          <a:p>
            <a:pPr>
              <a:defRPr/>
            </a:pPr>
            <a:r>
              <a:rPr lang="zh-CN" altLang="en-US" sz="1867" b="1" dirty="0">
                <a:solidFill>
                  <a:srgbClr val="7030A0"/>
                </a:solidFill>
                <a:latin typeface="Book Antiqua" panose="02040602050305030304" pitchFamily="18" charset="0"/>
                <a:ea typeface="微软雅黑" panose="020B0503020204020204" pitchFamily="34" charset="-122"/>
              </a:rPr>
              <a:t>平面八杆机构</a:t>
            </a:r>
          </a:p>
        </p:txBody>
      </p:sp>
      <p:grpSp>
        <p:nvGrpSpPr>
          <p:cNvPr id="3" name="组合 2"/>
          <p:cNvGrpSpPr/>
          <p:nvPr/>
        </p:nvGrpSpPr>
        <p:grpSpPr>
          <a:xfrm>
            <a:off x="793577" y="4004487"/>
            <a:ext cx="721465" cy="1357770"/>
            <a:chOff x="2555776" y="3395758"/>
            <a:chExt cx="541099" cy="1018328"/>
          </a:xfrm>
        </p:grpSpPr>
        <p:sp>
          <p:nvSpPr>
            <p:cNvPr id="114" name="弧形 113"/>
            <p:cNvSpPr/>
            <p:nvPr/>
          </p:nvSpPr>
          <p:spPr>
            <a:xfrm>
              <a:off x="2555776" y="3762393"/>
              <a:ext cx="541099" cy="541099"/>
            </a:xfrm>
            <a:prstGeom prst="arc">
              <a:avLst>
                <a:gd name="adj1" fmla="val 14836982"/>
                <a:gd name="adj2" fmla="val 20028951"/>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15" name="组合 114"/>
            <p:cNvGrpSpPr/>
            <p:nvPr/>
          </p:nvGrpSpPr>
          <p:grpSpPr>
            <a:xfrm>
              <a:off x="2711592" y="4064077"/>
              <a:ext cx="176868" cy="91762"/>
              <a:chOff x="5136457" y="4602144"/>
              <a:chExt cx="176868" cy="91762"/>
            </a:xfrm>
          </p:grpSpPr>
          <p:cxnSp>
            <p:nvCxnSpPr>
              <p:cNvPr id="116" name="直接连接符 115"/>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3" name="直接连接符 122"/>
            <p:cNvCxnSpPr>
              <a:stCxn id="127" idx="0"/>
            </p:cNvCxnSpPr>
            <p:nvPr/>
          </p:nvCxnSpPr>
          <p:spPr>
            <a:xfrm flipV="1">
              <a:off x="2810251" y="3395758"/>
              <a:ext cx="125435" cy="591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2557253" y="3890894"/>
              <a:ext cx="231074"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A</a:t>
              </a:r>
              <a:endParaRPr lang="zh-CN" altLang="en-US" sz="1333" i="1" dirty="0">
                <a:latin typeface="Book Antiqua" panose="02040602050305030304" pitchFamily="18" charset="0"/>
                <a:ea typeface="微软雅黑" panose="020B0503020204020204" pitchFamily="34" charset="-122"/>
              </a:endParaRPr>
            </a:p>
          </p:txBody>
        </p:sp>
        <p:cxnSp>
          <p:nvCxnSpPr>
            <p:cNvPr id="125" name="直接连接符 124"/>
            <p:cNvCxnSpPr/>
            <p:nvPr/>
          </p:nvCxnSpPr>
          <p:spPr>
            <a:xfrm flipV="1">
              <a:off x="2636124" y="3781061"/>
              <a:ext cx="82043" cy="21320"/>
            </a:xfrm>
            <a:prstGeom prst="line">
              <a:avLst/>
            </a:prstGeom>
            <a:ln>
              <a:solidFill>
                <a:srgbClr val="C00000"/>
              </a:solidFill>
              <a:headEnd type="triangle"/>
              <a:tailEnd type="none" w="sm"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91685" y="3466857"/>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1</a:t>
              </a:r>
              <a:endParaRPr lang="zh-CN" altLang="en-US" sz="1333" dirty="0">
                <a:latin typeface="Book Antiqua" panose="02040602050305030304" pitchFamily="18" charset="0"/>
                <a:ea typeface="微软雅黑" panose="020B0503020204020204" pitchFamily="34" charset="-122"/>
              </a:endParaRPr>
            </a:p>
          </p:txBody>
        </p:sp>
        <p:sp>
          <p:nvSpPr>
            <p:cNvPr id="127" name="椭圆 126"/>
            <p:cNvSpPr/>
            <p:nvPr/>
          </p:nvSpPr>
          <p:spPr>
            <a:xfrm>
              <a:off x="2771174" y="3987567"/>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28" name="TextBox 127"/>
            <p:cNvSpPr txBox="1"/>
            <p:nvPr/>
          </p:nvSpPr>
          <p:spPr>
            <a:xfrm>
              <a:off x="2651538" y="4190995"/>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8</a:t>
              </a:r>
              <a:endParaRPr lang="zh-CN" altLang="en-US" sz="1333" dirty="0">
                <a:latin typeface="Book Antiqua" panose="02040602050305030304" pitchFamily="18" charset="0"/>
                <a:ea typeface="微软雅黑" panose="020B0503020204020204" pitchFamily="34" charset="-122"/>
              </a:endParaRPr>
            </a:p>
          </p:txBody>
        </p:sp>
      </p:grpSp>
      <p:grpSp>
        <p:nvGrpSpPr>
          <p:cNvPr id="129" name="组合 128"/>
          <p:cNvGrpSpPr/>
          <p:nvPr/>
        </p:nvGrpSpPr>
        <p:grpSpPr>
          <a:xfrm>
            <a:off x="2525408" y="4934536"/>
            <a:ext cx="235824" cy="122349"/>
            <a:chOff x="5136457" y="4602144"/>
            <a:chExt cx="176868" cy="91762"/>
          </a:xfrm>
        </p:grpSpPr>
        <p:cxnSp>
          <p:nvCxnSpPr>
            <p:cNvPr id="130" name="直接连接符 129"/>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3893080" y="4935670"/>
            <a:ext cx="235824" cy="122349"/>
            <a:chOff x="5136457" y="4602144"/>
            <a:chExt cx="176868" cy="91762"/>
          </a:xfrm>
        </p:grpSpPr>
        <p:cxnSp>
          <p:nvCxnSpPr>
            <p:cNvPr id="138" name="直接连接符 137"/>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组合 144"/>
          <p:cNvGrpSpPr/>
          <p:nvPr/>
        </p:nvGrpSpPr>
        <p:grpSpPr>
          <a:xfrm flipH="1" flipV="1">
            <a:off x="4354801" y="2830981"/>
            <a:ext cx="273197" cy="159485"/>
            <a:chOff x="5136457" y="4602144"/>
            <a:chExt cx="176868" cy="91762"/>
          </a:xfrm>
        </p:grpSpPr>
        <p:cxnSp>
          <p:nvCxnSpPr>
            <p:cNvPr id="146" name="直接连接符 145"/>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1193807" y="3364707"/>
            <a:ext cx="1735881" cy="1618054"/>
            <a:chOff x="3380562" y="1936390"/>
            <a:chExt cx="1301911" cy="1213541"/>
          </a:xfrm>
        </p:grpSpPr>
        <p:sp>
          <p:nvSpPr>
            <p:cNvPr id="154" name="TextBox 153"/>
            <p:cNvSpPr txBox="1"/>
            <p:nvPr/>
          </p:nvSpPr>
          <p:spPr>
            <a:xfrm>
              <a:off x="4207572" y="2926840"/>
              <a:ext cx="23828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D</a:t>
              </a:r>
              <a:endParaRPr lang="zh-CN" altLang="en-US" sz="1333" i="1" dirty="0">
                <a:latin typeface="Book Antiqua" panose="02040602050305030304" pitchFamily="18" charset="0"/>
                <a:ea typeface="微软雅黑" panose="020B0503020204020204" pitchFamily="34" charset="-122"/>
              </a:endParaRPr>
            </a:p>
          </p:txBody>
        </p:sp>
        <p:grpSp>
          <p:nvGrpSpPr>
            <p:cNvPr id="155" name="组合 154"/>
            <p:cNvGrpSpPr/>
            <p:nvPr/>
          </p:nvGrpSpPr>
          <p:grpSpPr>
            <a:xfrm>
              <a:off x="3380562" y="1936390"/>
              <a:ext cx="1301911" cy="1178013"/>
              <a:chOff x="3365094" y="2467907"/>
              <a:chExt cx="1301911" cy="1178013"/>
            </a:xfrm>
          </p:grpSpPr>
          <p:sp>
            <p:nvSpPr>
              <p:cNvPr id="156" name="椭圆 155"/>
              <p:cNvSpPr/>
              <p:nvPr/>
            </p:nvSpPr>
            <p:spPr>
              <a:xfrm>
                <a:off x="3426535" y="2882174"/>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57" name="直接连接符 156"/>
              <p:cNvCxnSpPr>
                <a:stCxn id="159" idx="4"/>
                <a:endCxn id="160" idx="1"/>
              </p:cNvCxnSpPr>
              <p:nvPr/>
            </p:nvCxnSpPr>
            <p:spPr>
              <a:xfrm>
                <a:off x="4268985" y="2787410"/>
                <a:ext cx="160834" cy="791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3745421" y="2613330"/>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2</a:t>
                </a:r>
                <a:endParaRPr lang="zh-CN" altLang="en-US" sz="1333" dirty="0">
                  <a:latin typeface="Book Antiqua" panose="02040602050305030304" pitchFamily="18" charset="0"/>
                  <a:ea typeface="微软雅黑" panose="020B0503020204020204" pitchFamily="34" charset="-122"/>
                </a:endParaRPr>
              </a:p>
            </p:txBody>
          </p:sp>
          <p:sp>
            <p:nvSpPr>
              <p:cNvPr id="159" name="椭圆 158"/>
              <p:cNvSpPr/>
              <p:nvPr/>
            </p:nvSpPr>
            <p:spPr>
              <a:xfrm>
                <a:off x="4229908" y="2709257"/>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60" name="椭圆 159"/>
              <p:cNvSpPr/>
              <p:nvPr/>
            </p:nvSpPr>
            <p:spPr>
              <a:xfrm>
                <a:off x="4418374" y="3567767"/>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61" name="直接连接符 160"/>
              <p:cNvCxnSpPr>
                <a:stCxn id="156" idx="6"/>
                <a:endCxn id="159" idx="3"/>
              </p:cNvCxnSpPr>
              <p:nvPr/>
            </p:nvCxnSpPr>
            <p:spPr>
              <a:xfrm flipV="1">
                <a:off x="3504688" y="2775965"/>
                <a:ext cx="736665" cy="1452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4308061" y="2766122"/>
                <a:ext cx="358944" cy="277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60" idx="7"/>
              </p:cNvCxnSpPr>
              <p:nvPr/>
            </p:nvCxnSpPr>
            <p:spPr>
              <a:xfrm flipV="1">
                <a:off x="4485082" y="3043608"/>
                <a:ext cx="181923" cy="535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3365094" y="2664299"/>
                <a:ext cx="21664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B</a:t>
                </a:r>
                <a:endParaRPr lang="zh-CN" altLang="en-US" sz="1333" i="1" dirty="0">
                  <a:latin typeface="Book Antiqua" panose="02040602050305030304" pitchFamily="18" charset="0"/>
                  <a:ea typeface="微软雅黑" panose="020B0503020204020204" pitchFamily="34" charset="-122"/>
                </a:endParaRPr>
              </a:p>
            </p:txBody>
          </p:sp>
          <p:sp>
            <p:nvSpPr>
              <p:cNvPr id="165" name="TextBox 164"/>
              <p:cNvSpPr txBox="1"/>
              <p:nvPr/>
            </p:nvSpPr>
            <p:spPr>
              <a:xfrm>
                <a:off x="4134171" y="2467907"/>
                <a:ext cx="223860"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C</a:t>
                </a:r>
                <a:endParaRPr lang="zh-CN" altLang="en-US" sz="1333" i="1" dirty="0">
                  <a:latin typeface="Book Antiqua" panose="02040602050305030304" pitchFamily="18" charset="0"/>
                  <a:ea typeface="微软雅黑" panose="020B0503020204020204" pitchFamily="34" charset="-122"/>
                </a:endParaRPr>
              </a:p>
            </p:txBody>
          </p:sp>
          <p:sp>
            <p:nvSpPr>
              <p:cNvPr id="166" name="TextBox 165"/>
              <p:cNvSpPr txBox="1"/>
              <p:nvPr/>
            </p:nvSpPr>
            <p:spPr>
              <a:xfrm>
                <a:off x="4368723" y="3018923"/>
                <a:ext cx="202220"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3</a:t>
                </a:r>
                <a:endParaRPr lang="zh-CN" altLang="en-US" sz="1333" dirty="0">
                  <a:latin typeface="Book Antiqua" panose="02040602050305030304" pitchFamily="18" charset="0"/>
                  <a:ea typeface="微软雅黑" panose="020B0503020204020204" pitchFamily="34" charset="-122"/>
                </a:endParaRPr>
              </a:p>
            </p:txBody>
          </p:sp>
        </p:grpSp>
      </p:grpSp>
      <p:grpSp>
        <p:nvGrpSpPr>
          <p:cNvPr id="167" name="组合 166"/>
          <p:cNvGrpSpPr/>
          <p:nvPr/>
        </p:nvGrpSpPr>
        <p:grpSpPr>
          <a:xfrm>
            <a:off x="2750034" y="2900910"/>
            <a:ext cx="2001619" cy="2086050"/>
            <a:chOff x="5322063" y="2120140"/>
            <a:chExt cx="1501214" cy="1564538"/>
          </a:xfrm>
        </p:grpSpPr>
        <p:sp>
          <p:nvSpPr>
            <p:cNvPr id="168" name="椭圆 167"/>
            <p:cNvSpPr/>
            <p:nvPr/>
          </p:nvSpPr>
          <p:spPr>
            <a:xfrm>
              <a:off x="5892442" y="2657480"/>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69" name="椭圆 168"/>
            <p:cNvSpPr/>
            <p:nvPr/>
          </p:nvSpPr>
          <p:spPr>
            <a:xfrm>
              <a:off x="6672035" y="2787410"/>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70" name="椭圆 169"/>
            <p:cNvSpPr/>
            <p:nvPr/>
          </p:nvSpPr>
          <p:spPr>
            <a:xfrm>
              <a:off x="6574832" y="2185658"/>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71" name="椭圆 170"/>
            <p:cNvSpPr/>
            <p:nvPr/>
          </p:nvSpPr>
          <p:spPr>
            <a:xfrm>
              <a:off x="6227082" y="3567017"/>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72" name="直接连接符 171"/>
            <p:cNvCxnSpPr>
              <a:endCxn id="168" idx="3"/>
            </p:cNvCxnSpPr>
            <p:nvPr/>
          </p:nvCxnSpPr>
          <p:spPr>
            <a:xfrm flipV="1">
              <a:off x="5486725" y="2724188"/>
              <a:ext cx="417162" cy="291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74" idx="1"/>
              <a:endCxn id="168" idx="5"/>
            </p:cNvCxnSpPr>
            <p:nvPr/>
          </p:nvCxnSpPr>
          <p:spPr>
            <a:xfrm flipH="1" flipV="1">
              <a:off x="5959150" y="2724188"/>
              <a:ext cx="241137" cy="390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6188842" y="3102958"/>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75" name="直接连接符 174"/>
            <p:cNvCxnSpPr>
              <a:stCxn id="171" idx="0"/>
            </p:cNvCxnSpPr>
            <p:nvPr/>
          </p:nvCxnSpPr>
          <p:spPr>
            <a:xfrm flipH="1" flipV="1">
              <a:off x="6231824" y="3176803"/>
              <a:ext cx="34335" cy="390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74" idx="7"/>
              <a:endCxn id="169" idx="3"/>
            </p:cNvCxnSpPr>
            <p:nvPr/>
          </p:nvCxnSpPr>
          <p:spPr>
            <a:xfrm flipV="1">
              <a:off x="6255550" y="2854118"/>
              <a:ext cx="427930" cy="260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69" idx="0"/>
              <a:endCxn id="170" idx="4"/>
            </p:cNvCxnSpPr>
            <p:nvPr/>
          </p:nvCxnSpPr>
          <p:spPr>
            <a:xfrm flipH="1" flipV="1">
              <a:off x="6613909" y="2263811"/>
              <a:ext cx="97203" cy="523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5322063" y="2787410"/>
              <a:ext cx="216646"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E</a:t>
              </a:r>
              <a:endParaRPr lang="zh-CN" altLang="en-US" sz="1333" i="1" dirty="0">
                <a:latin typeface="Book Antiqua" panose="02040602050305030304" pitchFamily="18" charset="0"/>
                <a:ea typeface="微软雅黑" panose="020B0503020204020204" pitchFamily="34" charset="-122"/>
              </a:endParaRPr>
            </a:p>
          </p:txBody>
        </p:sp>
        <p:sp>
          <p:nvSpPr>
            <p:cNvPr id="179" name="TextBox 178"/>
            <p:cNvSpPr txBox="1"/>
            <p:nvPr/>
          </p:nvSpPr>
          <p:spPr>
            <a:xfrm>
              <a:off x="5820330" y="2437859"/>
              <a:ext cx="209433"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F</a:t>
              </a:r>
              <a:endParaRPr lang="zh-CN" altLang="en-US" sz="1333" i="1" dirty="0">
                <a:latin typeface="Book Antiqua" panose="02040602050305030304" pitchFamily="18" charset="0"/>
                <a:ea typeface="微软雅黑" panose="020B0503020204020204" pitchFamily="34" charset="-122"/>
              </a:endParaRPr>
            </a:p>
          </p:txBody>
        </p:sp>
        <p:sp>
          <p:nvSpPr>
            <p:cNvPr id="180" name="TextBox 179"/>
            <p:cNvSpPr txBox="1"/>
            <p:nvPr/>
          </p:nvSpPr>
          <p:spPr>
            <a:xfrm>
              <a:off x="6592204" y="2856737"/>
              <a:ext cx="231073"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G</a:t>
              </a:r>
              <a:endParaRPr lang="zh-CN" altLang="en-US" sz="1333" i="1" dirty="0">
                <a:latin typeface="Book Antiqua" panose="02040602050305030304" pitchFamily="18" charset="0"/>
                <a:ea typeface="微软雅黑" panose="020B0503020204020204" pitchFamily="34" charset="-122"/>
              </a:endParaRPr>
            </a:p>
          </p:txBody>
        </p:sp>
        <p:sp>
          <p:nvSpPr>
            <p:cNvPr id="181" name="TextBox 180"/>
            <p:cNvSpPr txBox="1"/>
            <p:nvPr/>
          </p:nvSpPr>
          <p:spPr>
            <a:xfrm>
              <a:off x="5938366" y="3043608"/>
              <a:ext cx="23828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H</a:t>
              </a:r>
              <a:endParaRPr lang="zh-CN" altLang="en-US" sz="1333" i="1" dirty="0">
                <a:latin typeface="Book Antiqua" panose="02040602050305030304" pitchFamily="18" charset="0"/>
                <a:ea typeface="微软雅黑" panose="020B0503020204020204" pitchFamily="34" charset="-122"/>
              </a:endParaRPr>
            </a:p>
          </p:txBody>
        </p:sp>
        <p:sp>
          <p:nvSpPr>
            <p:cNvPr id="182" name="TextBox 181"/>
            <p:cNvSpPr txBox="1"/>
            <p:nvPr/>
          </p:nvSpPr>
          <p:spPr>
            <a:xfrm>
              <a:off x="6006821" y="3461587"/>
              <a:ext cx="181781"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I</a:t>
              </a:r>
              <a:endParaRPr lang="zh-CN" altLang="en-US" sz="1333" i="1" dirty="0">
                <a:latin typeface="Book Antiqua" panose="02040602050305030304" pitchFamily="18" charset="0"/>
                <a:ea typeface="微软雅黑" panose="020B0503020204020204" pitchFamily="34" charset="-122"/>
              </a:endParaRPr>
            </a:p>
          </p:txBody>
        </p:sp>
        <p:sp>
          <p:nvSpPr>
            <p:cNvPr id="183" name="TextBox 182"/>
            <p:cNvSpPr txBox="1"/>
            <p:nvPr/>
          </p:nvSpPr>
          <p:spPr>
            <a:xfrm>
              <a:off x="6625253" y="2120140"/>
              <a:ext cx="181781" cy="223091"/>
            </a:xfrm>
            <a:prstGeom prst="rect">
              <a:avLst/>
            </a:prstGeom>
            <a:noFill/>
          </p:spPr>
          <p:txBody>
            <a:bodyPr wrap="none" rtlCol="0">
              <a:spAutoFit/>
            </a:bodyPr>
            <a:lstStyle/>
            <a:p>
              <a:r>
                <a:rPr lang="en-US" altLang="zh-CN" sz="1333" i="1">
                  <a:latin typeface="Book Antiqua" panose="02040602050305030304" pitchFamily="18" charset="0"/>
                  <a:ea typeface="微软雅黑" panose="020B0503020204020204" pitchFamily="34" charset="-122"/>
                </a:rPr>
                <a:t>J</a:t>
              </a:r>
              <a:endParaRPr lang="zh-CN" altLang="en-US" sz="1333" i="1" dirty="0">
                <a:latin typeface="Book Antiqua" panose="02040602050305030304" pitchFamily="18" charset="0"/>
                <a:ea typeface="微软雅黑" panose="020B0503020204020204" pitchFamily="34" charset="-122"/>
              </a:endParaRPr>
            </a:p>
          </p:txBody>
        </p:sp>
        <p:sp>
          <p:nvSpPr>
            <p:cNvPr id="184" name="TextBox 183"/>
            <p:cNvSpPr txBox="1"/>
            <p:nvPr/>
          </p:nvSpPr>
          <p:spPr>
            <a:xfrm>
              <a:off x="6150851" y="2782315"/>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5</a:t>
              </a:r>
              <a:endParaRPr lang="zh-CN" altLang="en-US" sz="1333" dirty="0">
                <a:latin typeface="Book Antiqua" panose="02040602050305030304" pitchFamily="18" charset="0"/>
                <a:ea typeface="微软雅黑" panose="020B0503020204020204" pitchFamily="34" charset="-122"/>
              </a:endParaRPr>
            </a:p>
          </p:txBody>
        </p:sp>
        <p:sp>
          <p:nvSpPr>
            <p:cNvPr id="185" name="TextBox 184"/>
            <p:cNvSpPr txBox="1"/>
            <p:nvPr/>
          </p:nvSpPr>
          <p:spPr>
            <a:xfrm>
              <a:off x="6449161" y="2408722"/>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8</a:t>
              </a:r>
              <a:endParaRPr lang="zh-CN" altLang="en-US" sz="1333" dirty="0">
                <a:latin typeface="Book Antiqua" panose="02040602050305030304" pitchFamily="18" charset="0"/>
                <a:ea typeface="微软雅黑" panose="020B0503020204020204" pitchFamily="34" charset="-122"/>
              </a:endParaRPr>
            </a:p>
          </p:txBody>
        </p:sp>
        <p:sp>
          <p:nvSpPr>
            <p:cNvPr id="186" name="TextBox 185"/>
            <p:cNvSpPr txBox="1"/>
            <p:nvPr/>
          </p:nvSpPr>
          <p:spPr>
            <a:xfrm>
              <a:off x="6004904" y="3265144"/>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7</a:t>
              </a:r>
              <a:endParaRPr lang="zh-CN" altLang="en-US" sz="1333" dirty="0">
                <a:latin typeface="Book Antiqua" panose="02040602050305030304" pitchFamily="18" charset="0"/>
                <a:ea typeface="微软雅黑" panose="020B0503020204020204" pitchFamily="34" charset="-122"/>
              </a:endParaRPr>
            </a:p>
          </p:txBody>
        </p:sp>
        <p:sp>
          <p:nvSpPr>
            <p:cNvPr id="187" name="TextBox 186"/>
            <p:cNvSpPr txBox="1"/>
            <p:nvPr/>
          </p:nvSpPr>
          <p:spPr>
            <a:xfrm>
              <a:off x="5552357" y="2625222"/>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4</a:t>
              </a:r>
              <a:endParaRPr lang="zh-CN" altLang="en-US" sz="1333" dirty="0">
                <a:latin typeface="Book Antiqua" panose="02040602050305030304" pitchFamily="18" charset="0"/>
                <a:ea typeface="微软雅黑" panose="020B0503020204020204" pitchFamily="34" charset="-122"/>
              </a:endParaRPr>
            </a:p>
          </p:txBody>
        </p:sp>
        <p:cxnSp>
          <p:nvCxnSpPr>
            <p:cNvPr id="188" name="直接连接符 187"/>
            <p:cNvCxnSpPr>
              <a:stCxn id="169" idx="1"/>
              <a:endCxn id="168" idx="6"/>
            </p:cNvCxnSpPr>
            <p:nvPr/>
          </p:nvCxnSpPr>
          <p:spPr>
            <a:xfrm flipH="1" flipV="1">
              <a:off x="5970595" y="2696557"/>
              <a:ext cx="712885" cy="102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椭圆 188"/>
            <p:cNvSpPr/>
            <p:nvPr/>
          </p:nvSpPr>
          <p:spPr>
            <a:xfrm>
              <a:off x="5421807" y="3002416"/>
              <a:ext cx="78153" cy="7815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sp>
        <p:nvSpPr>
          <p:cNvPr id="96" name="Rectangle 3"/>
          <p:cNvSpPr>
            <a:spLocks noChangeArrowheads="1"/>
          </p:cNvSpPr>
          <p:nvPr/>
        </p:nvSpPr>
        <p:spPr bwMode="auto">
          <a:xfrm>
            <a:off x="222828" y="691548"/>
            <a:ext cx="11866595" cy="61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lnSpc>
                <a:spcPct val="160000"/>
              </a:lnSpc>
              <a:spcBef>
                <a:spcPct val="0"/>
              </a:spcBef>
              <a:spcAft>
                <a:spcPct val="0"/>
              </a:spcAft>
            </a:pPr>
            <a:r>
              <a:rPr lang="zh-CN" altLang="en-US" sz="2400" b="1" dirty="0" smtClean="0">
                <a:solidFill>
                  <a:srgbClr val="FF0000"/>
                </a:solidFill>
                <a:latin typeface="黑体" panose="02010609060101010101" pitchFamily="49" charset="-122"/>
              </a:rPr>
              <a:t>结构分析</a:t>
            </a:r>
            <a:r>
              <a:rPr lang="zh-CN" altLang="en-US" sz="2400" b="1" dirty="0" smtClean="0">
                <a:latin typeface="黑体" panose="02010609060101010101" pitchFamily="49" charset="-122"/>
              </a:rPr>
              <a:t>：</a:t>
            </a:r>
            <a:r>
              <a:rPr lang="zh-CN" altLang="en-US" sz="2000" b="1" dirty="0" smtClean="0">
                <a:latin typeface="黑体" panose="02010609060101010101" pitchFamily="49" charset="-122"/>
              </a:rPr>
              <a:t>是</a:t>
            </a:r>
            <a:r>
              <a:rPr lang="zh-CN" altLang="en-US" sz="2000" b="1" dirty="0">
                <a:latin typeface="黑体" panose="02010609060101010101" pitchFamily="49" charset="-122"/>
              </a:rPr>
              <a:t>指把机构分解为基本杆组、原动件和机架，是机构组成的反过程</a:t>
            </a:r>
            <a:r>
              <a:rPr lang="zh-CN" altLang="en-US" sz="2000" b="1" dirty="0" smtClean="0">
                <a:latin typeface="黑体" panose="02010609060101010101" pitchFamily="49" charset="-122"/>
              </a:rPr>
              <a:t>，又</a:t>
            </a:r>
            <a:r>
              <a:rPr lang="zh-CN" altLang="en-US" sz="2000" b="1" dirty="0">
                <a:latin typeface="黑体" panose="02010609060101010101" pitchFamily="49" charset="-122"/>
              </a:rPr>
              <a:t>称为</a:t>
            </a:r>
            <a:r>
              <a:rPr lang="zh-CN" altLang="en-US" sz="2000" b="1" dirty="0">
                <a:solidFill>
                  <a:srgbClr val="C00000"/>
                </a:solidFill>
                <a:latin typeface="黑体" panose="02010609060101010101" pitchFamily="49" charset="-122"/>
              </a:rPr>
              <a:t>拆杆组</a:t>
            </a:r>
            <a:r>
              <a:rPr lang="zh-CN" altLang="en-US" sz="2000" b="1" dirty="0">
                <a:latin typeface="黑体" panose="02010609060101010101" pitchFamily="49" charset="-122"/>
              </a:rPr>
              <a:t>。</a:t>
            </a:r>
            <a:endParaRPr lang="zh-CN" altLang="en-US" sz="2400" b="1" dirty="0">
              <a:latin typeface="黑体" panose="02010609060101010101" pitchFamily="49" charset="-122"/>
            </a:endParaRPr>
          </a:p>
        </p:txBody>
      </p:sp>
      <p:sp>
        <p:nvSpPr>
          <p:cNvPr id="97" name="标题 1"/>
          <p:cNvSpPr txBox="1">
            <a:spLocks/>
          </p:cNvSpPr>
          <p:nvPr/>
        </p:nvSpPr>
        <p:spPr>
          <a:xfrm>
            <a:off x="126505" y="165482"/>
            <a:ext cx="7176789"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Book Antiqua" panose="02040602050305030304" pitchFamily="18" charset="0"/>
                <a:ea typeface="微软雅黑" panose="020B0503020204020204" pitchFamily="34" charset="-122"/>
              </a:rPr>
              <a:t>机构的组成</a:t>
            </a:r>
            <a:r>
              <a:rPr lang="zh-CN" altLang="en-US" b="1" dirty="0" smtClean="0">
                <a:latin typeface="Book Antiqua" panose="02040602050305030304" pitchFamily="18" charset="0"/>
                <a:ea typeface="微软雅黑" panose="020B0503020204020204" pitchFamily="34" charset="-122"/>
              </a:rPr>
              <a:t>原理与结构分析</a:t>
            </a:r>
            <a:endParaRPr lang="zh-CN" altLang="en-US" b="1" dirty="0">
              <a:latin typeface="Book Antiqua" panose="02040602050305030304" pitchFamily="18" charset="0"/>
              <a:ea typeface="微软雅黑" panose="020B0503020204020204" pitchFamily="34" charset="-122"/>
            </a:endParaRPr>
          </a:p>
        </p:txBody>
      </p:sp>
      <p:sp>
        <p:nvSpPr>
          <p:cNvPr id="98" name="Rectangle 2"/>
          <p:cNvSpPr>
            <a:spLocks noChangeArrowheads="1"/>
          </p:cNvSpPr>
          <p:nvPr/>
        </p:nvSpPr>
        <p:spPr bwMode="auto">
          <a:xfrm>
            <a:off x="6829714" y="3071586"/>
            <a:ext cx="3599062"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spcBef>
                <a:spcPct val="0"/>
              </a:spcBef>
              <a:spcAft>
                <a:spcPct val="0"/>
              </a:spcAft>
            </a:pPr>
            <a:r>
              <a:rPr lang="zh-CN" altLang="en-US" sz="2667" b="1" dirty="0">
                <a:solidFill>
                  <a:srgbClr val="0000FF"/>
                </a:solidFill>
                <a:latin typeface="Arial" panose="020B0604020202020204" pitchFamily="34" charset="0"/>
              </a:rPr>
              <a:t>机构的结构分析原则：</a:t>
            </a:r>
          </a:p>
        </p:txBody>
      </p:sp>
      <p:sp>
        <p:nvSpPr>
          <p:cNvPr id="99" name="Rectangle 3"/>
          <p:cNvSpPr>
            <a:spLocks noChangeArrowheads="1"/>
          </p:cNvSpPr>
          <p:nvPr/>
        </p:nvSpPr>
        <p:spPr bwMode="auto">
          <a:xfrm>
            <a:off x="6829714" y="3722148"/>
            <a:ext cx="525970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lnSpc>
                <a:spcPct val="110000"/>
              </a:lnSpc>
              <a:spcBef>
                <a:spcPct val="50000"/>
              </a:spcBef>
              <a:spcAft>
                <a:spcPct val="0"/>
              </a:spcAft>
              <a:buFontTx/>
              <a:buBlip>
                <a:blip r:embed="rId2"/>
              </a:buBlip>
            </a:pPr>
            <a:r>
              <a:rPr lang="zh-CN" altLang="en-US" sz="2000" b="1" dirty="0">
                <a:solidFill>
                  <a:srgbClr val="FF0000"/>
                </a:solidFill>
                <a:latin typeface="黑体" panose="02010609060101010101" pitchFamily="49" charset="-122"/>
              </a:rPr>
              <a:t>  首先，从远离原动件的部分开始拆分；  </a:t>
            </a:r>
          </a:p>
          <a:p>
            <a:pPr algn="l" eaLnBrk="1" hangingPunct="1">
              <a:lnSpc>
                <a:spcPct val="160000"/>
              </a:lnSpc>
              <a:spcBef>
                <a:spcPct val="50000"/>
              </a:spcBef>
              <a:spcAft>
                <a:spcPct val="0"/>
              </a:spcAft>
              <a:buFontTx/>
              <a:buBlip>
                <a:blip r:embed="rId2"/>
              </a:buBlip>
            </a:pPr>
            <a:r>
              <a:rPr lang="zh-CN" altLang="en-US" sz="2000" b="1" dirty="0">
                <a:solidFill>
                  <a:srgbClr val="FF0000"/>
                </a:solidFill>
                <a:latin typeface="黑体" panose="02010609060101010101" pitchFamily="49" charset="-122"/>
              </a:rPr>
              <a:t>  试拆时，先试拆低级别杆组；</a:t>
            </a:r>
          </a:p>
          <a:p>
            <a:pPr algn="l" eaLnBrk="1" hangingPunct="1">
              <a:lnSpc>
                <a:spcPct val="160000"/>
              </a:lnSpc>
              <a:spcBef>
                <a:spcPct val="50000"/>
              </a:spcBef>
              <a:spcAft>
                <a:spcPct val="0"/>
              </a:spcAft>
              <a:buFontTx/>
              <a:buBlip>
                <a:blip r:embed="rId2"/>
              </a:buBlip>
            </a:pPr>
            <a:r>
              <a:rPr lang="zh-CN" altLang="en-US" sz="2000" b="1" dirty="0">
                <a:solidFill>
                  <a:srgbClr val="FF0000"/>
                </a:solidFill>
                <a:latin typeface="黑体" panose="02010609060101010101" pitchFamily="49" charset="-122"/>
              </a:rPr>
              <a:t>  每拆完一个杆组，剩余的部分仍然是一个完整机构。</a:t>
            </a:r>
          </a:p>
        </p:txBody>
      </p:sp>
    </p:spTree>
    <p:extLst>
      <p:ext uri="{BB962C8B-B14F-4D97-AF65-F5344CB8AC3E}">
        <p14:creationId xmlns:p14="http://schemas.microsoft.com/office/powerpoint/2010/main" val="2254716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fade">
                                      <p:cBhvr>
                                        <p:cTn id="25" dur="500"/>
                                        <p:tgtEl>
                                          <p:spTgt spid="1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xEl>
                                              <p:pRg st="1" end="1"/>
                                            </p:txEl>
                                          </p:spTgt>
                                        </p:tgtEl>
                                        <p:attrNameLst>
                                          <p:attrName>style.visibility</p:attrName>
                                        </p:attrNameLst>
                                      </p:cBhvr>
                                      <p:to>
                                        <p:strVal val="visible"/>
                                      </p:to>
                                    </p:set>
                                    <p:animEffect transition="in" filter="fade">
                                      <p:cBhvr>
                                        <p:cTn id="30" dur="500"/>
                                        <p:tgtEl>
                                          <p:spTgt spid="1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2" end="2"/>
                                            </p:txEl>
                                          </p:spTgt>
                                        </p:tgtEl>
                                        <p:attrNameLst>
                                          <p:attrName>style.visibility</p:attrName>
                                        </p:attrNameLst>
                                      </p:cBhvr>
                                      <p:to>
                                        <p:strVal val="visible"/>
                                      </p:to>
                                    </p:set>
                                    <p:animEffect transition="in" filter="fade">
                                      <p:cBhvr>
                                        <p:cTn id="35" dur="500"/>
                                        <p:tgtEl>
                                          <p:spTgt spid="1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nodeType="clickEffect">
                                  <p:stCondLst>
                                    <p:cond delay="0"/>
                                  </p:stCondLst>
                                  <p:childTnLst>
                                    <p:animMotion origin="layout" path="M -1.45833E-6 -3.7037E-7 L -0.07669 0.00463 " pathEditMode="relative" rAng="0" ptsTypes="AA">
                                      <p:cBhvr>
                                        <p:cTn id="60" dur="2000" fill="hold"/>
                                        <p:tgtEl>
                                          <p:spTgt spid="3"/>
                                        </p:tgtEl>
                                        <p:attrNameLst>
                                          <p:attrName>ppt_x</p:attrName>
                                          <p:attrName>ppt_y</p:attrName>
                                        </p:attrNameLst>
                                      </p:cBhvr>
                                      <p:rCtr x="-3841" y="231"/>
                                    </p:animMotion>
                                  </p:childTnLst>
                                </p:cTn>
                              </p:par>
                              <p:par>
                                <p:cTn id="61" presetID="10" presetClass="exit" presetSubtype="0" fill="hold" nodeType="withEffect">
                                  <p:stCondLst>
                                    <p:cond delay="0"/>
                                  </p:stCondLst>
                                  <p:childTnLst>
                                    <p:animEffect transition="out" filter="fade">
                                      <p:cBhvr>
                                        <p:cTn id="62" dur="500"/>
                                        <p:tgtEl>
                                          <p:spTgt spid="145"/>
                                        </p:tgtEl>
                                      </p:cBhvr>
                                    </p:animEffect>
                                    <p:set>
                                      <p:cBhvr>
                                        <p:cTn id="63" dur="1" fill="hold">
                                          <p:stCondLst>
                                            <p:cond delay="499"/>
                                          </p:stCondLst>
                                        </p:cTn>
                                        <p:tgtEl>
                                          <p:spTgt spid="14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37"/>
                                        </p:tgtEl>
                                      </p:cBhvr>
                                    </p:animEffect>
                                    <p:set>
                                      <p:cBhvr>
                                        <p:cTn id="66" dur="1" fill="hold">
                                          <p:stCondLst>
                                            <p:cond delay="499"/>
                                          </p:stCondLst>
                                        </p:cTn>
                                        <p:tgtEl>
                                          <p:spTgt spid="137"/>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113"/>
                                        </p:tgtEl>
                                      </p:cBhvr>
                                    </p:animEffect>
                                    <p:set>
                                      <p:cBhvr>
                                        <p:cTn id="69" dur="1" fill="hold">
                                          <p:stCondLst>
                                            <p:cond delay="499"/>
                                          </p:stCondLst>
                                        </p:cTn>
                                        <p:tgtEl>
                                          <p:spTgt spid="113"/>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29"/>
                                        </p:tgtEl>
                                      </p:cBhvr>
                                    </p:animEffect>
                                    <p:set>
                                      <p:cBhvr>
                                        <p:cTn id="72" dur="1" fill="hold">
                                          <p:stCondLst>
                                            <p:cond delay="499"/>
                                          </p:stCondLst>
                                        </p:cTn>
                                        <p:tgtEl>
                                          <p:spTgt spid="12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63" presetClass="path" presetSubtype="0" accel="50000" decel="50000" fill="hold" nodeType="clickEffect">
                                  <p:stCondLst>
                                    <p:cond delay="0"/>
                                  </p:stCondLst>
                                  <p:childTnLst>
                                    <p:animMotion origin="layout" path="M -2.08333E-6 0 L 0.1168 0.00023 " pathEditMode="relative" rAng="0" ptsTypes="AA">
                                      <p:cBhvr>
                                        <p:cTn id="76" dur="2000" fill="hold"/>
                                        <p:tgtEl>
                                          <p:spTgt spid="167"/>
                                        </p:tgtEl>
                                        <p:attrNameLst>
                                          <p:attrName>ppt_x</p:attrName>
                                          <p:attrName>ppt_y</p:attrName>
                                        </p:attrNameLst>
                                      </p:cBhvr>
                                      <p:rCtr x="5833" y="0"/>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12"/>
                                        </p:tgtEl>
                                        <p:attrNameLst>
                                          <p:attrName>style.visibility</p:attrName>
                                        </p:attrNameLst>
                                      </p:cBhvr>
                                      <p:to>
                                        <p:strVal val="visible"/>
                                      </p:to>
                                    </p:set>
                                    <p:animEffect transition="in" filter="fade">
                                      <p:cBhvr>
                                        <p:cTn id="81" dur="500"/>
                                        <p:tgtEl>
                                          <p:spTgt spid="11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11"/>
                                        </p:tgtEl>
                                        <p:attrNameLst>
                                          <p:attrName>style.visibility</p:attrName>
                                        </p:attrNameLst>
                                      </p:cBhvr>
                                      <p:to>
                                        <p:strVal val="visible"/>
                                      </p:to>
                                    </p:set>
                                    <p:animEffect transition="in" filter="fade">
                                      <p:cBhvr>
                                        <p:cTn id="86" dur="500"/>
                                        <p:tgtEl>
                                          <p:spTgt spid="11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98"/>
                                        </p:tgtEl>
                                        <p:attrNameLst>
                                          <p:attrName>style.visibility</p:attrName>
                                        </p:attrNameLst>
                                      </p:cBhvr>
                                      <p:to>
                                        <p:strVal val="visible"/>
                                      </p:to>
                                    </p:set>
                                    <p:anim calcmode="lin" valueType="num">
                                      <p:cBhvr additive="base">
                                        <p:cTn id="96" dur="500" fill="hold"/>
                                        <p:tgtEl>
                                          <p:spTgt spid="98"/>
                                        </p:tgtEl>
                                        <p:attrNameLst>
                                          <p:attrName>ppt_x</p:attrName>
                                        </p:attrNameLst>
                                      </p:cBhvr>
                                      <p:tavLst>
                                        <p:tav tm="0">
                                          <p:val>
                                            <p:strVal val="#ppt_x"/>
                                          </p:val>
                                        </p:tav>
                                        <p:tav tm="100000">
                                          <p:val>
                                            <p:strVal val="#ppt_x"/>
                                          </p:val>
                                        </p:tav>
                                      </p:tavLst>
                                    </p:anim>
                                    <p:anim calcmode="lin" valueType="num">
                                      <p:cBhvr additive="base">
                                        <p:cTn id="97"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99"/>
                                        </p:tgtEl>
                                        <p:attrNameLst>
                                          <p:attrName>style.visibility</p:attrName>
                                        </p:attrNameLst>
                                      </p:cBhvr>
                                      <p:to>
                                        <p:strVal val="visible"/>
                                      </p:to>
                                    </p:set>
                                    <p:anim calcmode="lin" valueType="num">
                                      <p:cBhvr additive="base">
                                        <p:cTn id="102" dur="500" fill="hold"/>
                                        <p:tgtEl>
                                          <p:spTgt spid="99"/>
                                        </p:tgtEl>
                                        <p:attrNameLst>
                                          <p:attrName>ppt_x</p:attrName>
                                        </p:attrNameLst>
                                      </p:cBhvr>
                                      <p:tavLst>
                                        <p:tav tm="0">
                                          <p:val>
                                            <p:strVal val="#ppt_x"/>
                                          </p:val>
                                        </p:tav>
                                        <p:tav tm="100000">
                                          <p:val>
                                            <p:strVal val="#ppt_x"/>
                                          </p:val>
                                        </p:tav>
                                      </p:tavLst>
                                    </p:anim>
                                    <p:anim calcmode="lin" valueType="num">
                                      <p:cBhvr additive="base">
                                        <p:cTn id="103"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animBg="1"/>
      <p:bldP spid="17" grpId="0"/>
      <p:bldP spid="18" grpId="0" animBg="1"/>
      <p:bldP spid="19" grpId="0"/>
      <p:bldP spid="24" grpId="0" animBg="1"/>
      <p:bldP spid="25" grpId="0" animBg="1"/>
      <p:bldP spid="26" grpId="0"/>
      <p:bldP spid="111" grpId="0"/>
      <p:bldP spid="112" grpId="0"/>
      <p:bldP spid="113" grpId="0"/>
      <p:bldP spid="98" grpId="0"/>
      <p:bldP spid="9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450415465"/>
              </p:ext>
            </p:extLst>
          </p:nvPr>
        </p:nvGraphicFramePr>
        <p:xfrm>
          <a:off x="736535" y="1771287"/>
          <a:ext cx="10222228" cy="4023786"/>
        </p:xfrm>
        <a:graphic>
          <a:graphicData uri="http://schemas.openxmlformats.org/drawingml/2006/table">
            <a:tbl>
              <a:tblPr/>
              <a:tblGrid>
                <a:gridCol w="1423571">
                  <a:extLst>
                    <a:ext uri="{9D8B030D-6E8A-4147-A177-3AD203B41FA5}">
                      <a16:colId xmlns:a16="http://schemas.microsoft.com/office/drawing/2014/main" val="20000"/>
                    </a:ext>
                  </a:extLst>
                </a:gridCol>
                <a:gridCol w="1673019">
                  <a:extLst>
                    <a:ext uri="{9D8B030D-6E8A-4147-A177-3AD203B41FA5}">
                      <a16:colId xmlns:a16="http://schemas.microsoft.com/office/drawing/2014/main" val="20001"/>
                    </a:ext>
                  </a:extLst>
                </a:gridCol>
                <a:gridCol w="3189201">
                  <a:extLst>
                    <a:ext uri="{9D8B030D-6E8A-4147-A177-3AD203B41FA5}">
                      <a16:colId xmlns:a16="http://schemas.microsoft.com/office/drawing/2014/main" val="20002"/>
                    </a:ext>
                  </a:extLst>
                </a:gridCol>
                <a:gridCol w="3936437">
                  <a:extLst>
                    <a:ext uri="{9D8B030D-6E8A-4147-A177-3AD203B41FA5}">
                      <a16:colId xmlns:a16="http://schemas.microsoft.com/office/drawing/2014/main" val="20003"/>
                    </a:ext>
                  </a:extLst>
                </a:gridCol>
              </a:tblGrid>
              <a:tr h="365799">
                <a:tc>
                  <a:txBody>
                    <a:bodyPr/>
                    <a:lstStyle/>
                    <a:p>
                      <a:pPr algn="ctr">
                        <a:spcAft>
                          <a:spcPts val="0"/>
                        </a:spcAft>
                      </a:pPr>
                      <a:r>
                        <a:rPr lang="zh-CN" sz="2400" b="1" kern="100" dirty="0">
                          <a:solidFill>
                            <a:srgbClr val="000000"/>
                          </a:solidFill>
                          <a:latin typeface="Book Antiqua" panose="02040602050305030304" pitchFamily="18" charset="0"/>
                          <a:ea typeface="微软雅黑" panose="020B0503020204020204" pitchFamily="34" charset="-122"/>
                          <a:cs typeface="Times New Roman" pitchFamily="18" charset="0"/>
                        </a:rPr>
                        <a:t>阶段名称</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a:r>
                        <a:rPr lang="zh-CN" sz="2400" b="1" kern="100" dirty="0">
                          <a:solidFill>
                            <a:srgbClr val="000000"/>
                          </a:solidFill>
                          <a:latin typeface="Book Antiqua" panose="02040602050305030304" pitchFamily="18" charset="0"/>
                          <a:ea typeface="微软雅黑" panose="020B0503020204020204" pitchFamily="34" charset="-122"/>
                          <a:cs typeface="Times New Roman" pitchFamily="18" charset="0"/>
                        </a:rPr>
                        <a:t>外力特征</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a:r>
                        <a:rPr lang="zh-CN" sz="2400" b="1" kern="100">
                          <a:solidFill>
                            <a:srgbClr val="000000"/>
                          </a:solidFill>
                          <a:latin typeface="Book Antiqua" panose="02040602050305030304" pitchFamily="18" charset="0"/>
                          <a:ea typeface="微软雅黑" panose="020B0503020204020204" pitchFamily="34" charset="-122"/>
                          <a:cs typeface="Times New Roman" pitchFamily="18" charset="0"/>
                        </a:rPr>
                        <a:t>运动特征</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a:spcAft>
                          <a:spcPts val="0"/>
                        </a:spcAft>
                      </a:pPr>
                      <a:r>
                        <a:rPr lang="zh-CN" sz="2400" b="1" kern="100">
                          <a:solidFill>
                            <a:srgbClr val="000000"/>
                          </a:solidFill>
                          <a:latin typeface="Book Antiqua" panose="02040602050305030304" pitchFamily="18" charset="0"/>
                          <a:ea typeface="微软雅黑" panose="020B0503020204020204" pitchFamily="34" charset="-122"/>
                          <a:cs typeface="Times New Roman" pitchFamily="18" charset="0"/>
                        </a:rPr>
                        <a:t>功、能转换特征</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1097396">
                <a:tc>
                  <a:txBody>
                    <a:bodyPr/>
                    <a:lstStyle/>
                    <a:p>
                      <a:pPr algn="ctr"/>
                      <a:r>
                        <a:rPr lang="zh-CN" sz="2100" b="1" kern="100" dirty="0">
                          <a:solidFill>
                            <a:srgbClr val="0000CC"/>
                          </a:solidFill>
                          <a:latin typeface="Book Antiqua" panose="02040602050305030304" pitchFamily="18" charset="0"/>
                          <a:ea typeface="微软雅黑" panose="020B0503020204020204" pitchFamily="34" charset="-122"/>
                          <a:cs typeface="Times New Roman" pitchFamily="18" charset="0"/>
                        </a:rPr>
                        <a:t>启动</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驱动力＞</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0</a:t>
                      </a:r>
                      <a:endPar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endParaRPr>
                    </a:p>
                    <a:p>
                      <a:pPr algn="just">
                        <a:spcAft>
                          <a:spcPts val="0"/>
                        </a:spcAft>
                      </a:pP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工作阻力</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=0</a:t>
                      </a:r>
                      <a:endPar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角速度</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ω</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由零逐渐上升至稳定运转时的平均角速度</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ω</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m</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驱动功</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d</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大于总阻抗功</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r</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，并转换为机构的动能</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E</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。即</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d</a:t>
                      </a:r>
                      <a:r>
                        <a:rPr lang="en-US" sz="2100" b="1" i="1" kern="100" baseline="-25000" dirty="0">
                          <a:solidFill>
                            <a:srgbClr val="000000"/>
                          </a:solidFill>
                          <a:latin typeface="Book Antiqua" panose="02040602050305030304" pitchFamily="18" charset="0"/>
                          <a:ea typeface="微软雅黑" panose="020B0503020204020204" pitchFamily="34" charset="-122"/>
                          <a:cs typeface="Times New Roman" pitchFamily="18" charset="0"/>
                        </a:rPr>
                        <a:t> </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sym typeface="Symbol"/>
                        </a:rPr>
                        <a:t></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r</a:t>
                      </a:r>
                      <a:r>
                        <a:rPr lang="en-US" sz="2100" b="1" kern="100" baseline="-25000" dirty="0">
                          <a:solidFill>
                            <a:srgbClr val="000000"/>
                          </a:solidFill>
                          <a:latin typeface="Book Antiqua" panose="02040602050305030304" pitchFamily="18" charset="0"/>
                          <a:ea typeface="微软雅黑" panose="020B0503020204020204" pitchFamily="34" charset="-122"/>
                          <a:cs typeface="Times New Roman" pitchFamily="18" charset="0"/>
                        </a:rPr>
                        <a:t> </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 </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E </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&gt; 0</a:t>
                      </a:r>
                      <a:endPar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63195">
                <a:tc>
                  <a:txBody>
                    <a:bodyPr/>
                    <a:lstStyle/>
                    <a:p>
                      <a:pPr algn="ctr"/>
                      <a:r>
                        <a:rPr lang="zh-CN" sz="2100" b="1" kern="100" dirty="0">
                          <a:solidFill>
                            <a:srgbClr val="0000CC"/>
                          </a:solidFill>
                          <a:latin typeface="Book Antiqua" panose="02040602050305030304" pitchFamily="18" charset="0"/>
                          <a:ea typeface="微软雅黑" panose="020B0503020204020204" pitchFamily="34" charset="-122"/>
                          <a:cs typeface="Times New Roman" pitchFamily="18" charset="0"/>
                        </a:rPr>
                        <a:t>稳定运转</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驱动力＞</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0</a:t>
                      </a:r>
                      <a:endPar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endParaRPr>
                    </a:p>
                    <a:p>
                      <a:pPr algn="just">
                        <a:spcAft>
                          <a:spcPts val="0"/>
                        </a:spcAft>
                      </a:pP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工作阻力</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&gt;0</a:t>
                      </a:r>
                      <a:endPar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角速度</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ω</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一般情况下在某一平均值</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ω</a:t>
                      </a:r>
                      <a:r>
                        <a:rPr lang="en-US" sz="2100" b="1" i="0"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m</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上、下作周期性波动。在特殊条件下</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ω</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常值。</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驱动功</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a:solidFill>
                            <a:srgbClr val="000000"/>
                          </a:solidFill>
                          <a:latin typeface="Book Antiqua" panose="02040602050305030304" pitchFamily="18" charset="0"/>
                          <a:ea typeface="微软雅黑" panose="020B0503020204020204" pitchFamily="34" charset="-122"/>
                          <a:cs typeface="Times New Roman" pitchFamily="18" charset="0"/>
                        </a:rPr>
                        <a:t>d</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克服总阻抗功</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r</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。但在任一时间间隔内</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a:solidFill>
                            <a:srgbClr val="000000"/>
                          </a:solidFill>
                          <a:latin typeface="Book Antiqua" panose="02040602050305030304" pitchFamily="18" charset="0"/>
                          <a:ea typeface="微软雅黑" panose="020B0503020204020204" pitchFamily="34" charset="-122"/>
                          <a:cs typeface="Times New Roman" pitchFamily="18" charset="0"/>
                        </a:rPr>
                        <a:t>d</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r</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a:solidFill>
                            <a:srgbClr val="000000"/>
                          </a:solidFill>
                          <a:latin typeface="Book Antiqua" panose="02040602050305030304" pitchFamily="18" charset="0"/>
                          <a:ea typeface="微软雅黑" panose="020B0503020204020204" pitchFamily="34" charset="-122"/>
                          <a:cs typeface="Times New Roman" pitchFamily="18" charset="0"/>
                        </a:rPr>
                        <a:t>d</a:t>
                      </a:r>
                      <a:r>
                        <a:rPr lang="en-US" sz="2100" b="1" i="1" kern="100" baseline="-25000" dirty="0">
                          <a:solidFill>
                            <a:srgbClr val="000000"/>
                          </a:solidFill>
                          <a:latin typeface="Book Antiqua" panose="02040602050305030304" pitchFamily="18" charset="0"/>
                          <a:ea typeface="微软雅黑" panose="020B0503020204020204" pitchFamily="34" charset="-122"/>
                          <a:cs typeface="Times New Roman" pitchFamily="18" charset="0"/>
                        </a:rPr>
                        <a:t> </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sym typeface="Symbol"/>
                        </a:rPr>
                        <a:t></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r</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sym typeface="Symbol"/>
                        </a:rPr>
                        <a:t></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E </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&gt; 0</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，然而在每个运动周期</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T</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内</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a:solidFill>
                            <a:srgbClr val="000000"/>
                          </a:solidFill>
                          <a:latin typeface="Book Antiqua" panose="02040602050305030304" pitchFamily="18" charset="0"/>
                          <a:ea typeface="微软雅黑" panose="020B0503020204020204" pitchFamily="34" charset="-122"/>
                          <a:cs typeface="Times New Roman" pitchFamily="18" charset="0"/>
                        </a:rPr>
                        <a:t>d</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r</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sym typeface="Symbol"/>
                        </a:rPr>
                        <a:t></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E</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=0</a:t>
                      </a:r>
                      <a:endPar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7396">
                <a:tc>
                  <a:txBody>
                    <a:bodyPr/>
                    <a:lstStyle/>
                    <a:p>
                      <a:pPr algn="ctr"/>
                      <a:r>
                        <a:rPr lang="zh-CN" sz="2100" b="1" kern="100" dirty="0">
                          <a:solidFill>
                            <a:srgbClr val="0000CC"/>
                          </a:solidFill>
                          <a:latin typeface="Book Antiqua" panose="02040602050305030304" pitchFamily="18" charset="0"/>
                          <a:ea typeface="微软雅黑" panose="020B0503020204020204" pitchFamily="34" charset="-122"/>
                          <a:cs typeface="Times New Roman" pitchFamily="18" charset="0"/>
                        </a:rPr>
                        <a:t>停车</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100" b="1" kern="100">
                          <a:solidFill>
                            <a:srgbClr val="000000"/>
                          </a:solidFill>
                          <a:latin typeface="Book Antiqua" panose="02040602050305030304" pitchFamily="18" charset="0"/>
                          <a:ea typeface="微软雅黑" panose="020B0503020204020204" pitchFamily="34" charset="-122"/>
                          <a:cs typeface="Times New Roman" pitchFamily="18" charset="0"/>
                        </a:rPr>
                        <a:t>驱动力</a:t>
                      </a:r>
                      <a:r>
                        <a:rPr lang="en-US" sz="2100" b="1" kern="100">
                          <a:solidFill>
                            <a:srgbClr val="000000"/>
                          </a:solidFill>
                          <a:latin typeface="Book Antiqua" panose="02040602050305030304" pitchFamily="18" charset="0"/>
                          <a:ea typeface="微软雅黑" panose="020B0503020204020204" pitchFamily="34" charset="-122"/>
                          <a:cs typeface="Times New Roman" pitchFamily="18" charset="0"/>
                        </a:rPr>
                        <a:t>=0</a:t>
                      </a:r>
                      <a:endParaRPr lang="zh-CN" sz="2100" b="1" kern="100">
                        <a:solidFill>
                          <a:srgbClr val="000000"/>
                        </a:solidFill>
                        <a:latin typeface="Book Antiqua" panose="02040602050305030304" pitchFamily="18" charset="0"/>
                        <a:ea typeface="微软雅黑" panose="020B0503020204020204" pitchFamily="34" charset="-122"/>
                        <a:cs typeface="Times New Roman" pitchFamily="18" charset="0"/>
                      </a:endParaRPr>
                    </a:p>
                    <a:p>
                      <a:pPr algn="just">
                        <a:spcAft>
                          <a:spcPts val="0"/>
                        </a:spcAft>
                      </a:pPr>
                      <a:r>
                        <a:rPr lang="zh-CN" sz="2100" b="1" kern="100">
                          <a:solidFill>
                            <a:srgbClr val="000000"/>
                          </a:solidFill>
                          <a:latin typeface="Book Antiqua" panose="02040602050305030304" pitchFamily="18" charset="0"/>
                          <a:ea typeface="微软雅黑" panose="020B0503020204020204" pitchFamily="34" charset="-122"/>
                          <a:cs typeface="Times New Roman" pitchFamily="18" charset="0"/>
                        </a:rPr>
                        <a:t>工作阻力</a:t>
                      </a:r>
                      <a:r>
                        <a:rPr lang="en-US" sz="2100" b="1" kern="100">
                          <a:solidFill>
                            <a:srgbClr val="000000"/>
                          </a:solidFill>
                          <a:latin typeface="Book Antiqua" panose="02040602050305030304" pitchFamily="18" charset="0"/>
                          <a:ea typeface="微软雅黑" panose="020B0503020204020204" pitchFamily="34" charset="-122"/>
                          <a:cs typeface="Times New Roman" pitchFamily="18" charset="0"/>
                        </a:rPr>
                        <a:t>=0</a:t>
                      </a:r>
                      <a:endParaRPr lang="zh-CN" sz="2100" b="1" kern="100">
                        <a:solidFill>
                          <a:srgbClr val="000000"/>
                        </a:solidFill>
                        <a:latin typeface="Book Antiqua" panose="02040602050305030304" pitchFamily="18" charset="0"/>
                        <a:ea typeface="微软雅黑" panose="020B0503020204020204" pitchFamily="34" charset="-122"/>
                        <a:cs typeface="Times New Roman" pitchFamily="18" charset="0"/>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100" b="1" kern="100">
                          <a:solidFill>
                            <a:srgbClr val="000000"/>
                          </a:solidFill>
                          <a:latin typeface="Book Antiqua" panose="02040602050305030304" pitchFamily="18" charset="0"/>
                          <a:ea typeface="微软雅黑" panose="020B0503020204020204" pitchFamily="34" charset="-122"/>
                          <a:cs typeface="Times New Roman" pitchFamily="18" charset="0"/>
                        </a:rPr>
                        <a:t>角速度</a:t>
                      </a:r>
                      <a:r>
                        <a:rPr lang="en-US" sz="2100" b="1" i="1" kern="100">
                          <a:solidFill>
                            <a:srgbClr val="000000"/>
                          </a:solidFill>
                          <a:latin typeface="Book Antiqua" panose="02040602050305030304" pitchFamily="18" charset="0"/>
                          <a:ea typeface="微软雅黑" panose="020B0503020204020204" pitchFamily="34" charset="-122"/>
                          <a:cs typeface="Times New Roman" pitchFamily="18" charset="0"/>
                        </a:rPr>
                        <a:t>ω</a:t>
                      </a:r>
                      <a:r>
                        <a:rPr lang="zh-CN" sz="2100" b="1" kern="100">
                          <a:solidFill>
                            <a:srgbClr val="000000"/>
                          </a:solidFill>
                          <a:latin typeface="Book Antiqua" panose="02040602050305030304" pitchFamily="18" charset="0"/>
                          <a:ea typeface="微软雅黑" panose="020B0503020204020204" pitchFamily="34" charset="-122"/>
                          <a:cs typeface="Times New Roman" pitchFamily="18" charset="0"/>
                        </a:rPr>
                        <a:t>由</a:t>
                      </a:r>
                      <a:r>
                        <a:rPr lang="en-US" sz="2100" b="1" i="1" kern="100">
                          <a:solidFill>
                            <a:srgbClr val="000000"/>
                          </a:solidFill>
                          <a:latin typeface="Book Antiqua" panose="02040602050305030304" pitchFamily="18" charset="0"/>
                          <a:ea typeface="微软雅黑" panose="020B0503020204020204" pitchFamily="34" charset="-122"/>
                          <a:cs typeface="Times New Roman" pitchFamily="18" charset="0"/>
                        </a:rPr>
                        <a:t>ω</a:t>
                      </a:r>
                      <a:r>
                        <a:rPr lang="en-US" sz="2100" b="1" kern="100" baseline="-25000">
                          <a:solidFill>
                            <a:srgbClr val="000000"/>
                          </a:solidFill>
                          <a:latin typeface="Book Antiqua" panose="02040602050305030304" pitchFamily="18" charset="0"/>
                          <a:ea typeface="微软雅黑" panose="020B0503020204020204" pitchFamily="34" charset="-122"/>
                          <a:cs typeface="Times New Roman" pitchFamily="18" charset="0"/>
                        </a:rPr>
                        <a:t>m</a:t>
                      </a:r>
                      <a:r>
                        <a:rPr lang="zh-CN" sz="2100" b="1" kern="100">
                          <a:solidFill>
                            <a:srgbClr val="000000"/>
                          </a:solidFill>
                          <a:latin typeface="Book Antiqua" panose="02040602050305030304" pitchFamily="18" charset="0"/>
                          <a:ea typeface="微软雅黑" panose="020B0503020204020204" pitchFamily="34" charset="-122"/>
                          <a:cs typeface="Times New Roman" pitchFamily="18" charset="0"/>
                        </a:rPr>
                        <a:t>逐渐减小至零。</a:t>
                      </a: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a:solidFill>
                            <a:srgbClr val="000000"/>
                          </a:solidFill>
                          <a:latin typeface="Book Antiqua" panose="02040602050305030304" pitchFamily="18" charset="0"/>
                          <a:ea typeface="微软雅黑" panose="020B0503020204020204" pitchFamily="34" charset="-122"/>
                          <a:cs typeface="Times New Roman" pitchFamily="18" charset="0"/>
                        </a:rPr>
                        <a:t>d </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 0</a:t>
                      </a:r>
                      <a:r>
                        <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，机械的剩余动能逐渐消耗于损耗功，即 </a:t>
                      </a:r>
                      <a:r>
                        <a:rPr lang="en-US" sz="2100" b="1" i="1" kern="100" dirty="0">
                          <a:solidFill>
                            <a:srgbClr val="000000"/>
                          </a:solidFill>
                          <a:latin typeface="Book Antiqua" panose="02040602050305030304" pitchFamily="18" charset="0"/>
                          <a:ea typeface="微软雅黑" panose="020B0503020204020204" pitchFamily="34" charset="-122"/>
                          <a:cs typeface="Times New Roman" pitchFamily="18" charset="0"/>
                        </a:rPr>
                        <a:t>E </a:t>
                      </a:r>
                      <a:r>
                        <a:rPr lang="en-US" sz="2100" b="1" kern="100" dirty="0">
                          <a:solidFill>
                            <a:srgbClr val="000000"/>
                          </a:solidFill>
                          <a:latin typeface="Book Antiqua" panose="02040602050305030304" pitchFamily="18" charset="0"/>
                          <a:ea typeface="微软雅黑" panose="020B0503020204020204" pitchFamily="34" charset="-122"/>
                          <a:cs typeface="Times New Roman" pitchFamily="18" charset="0"/>
                        </a:rPr>
                        <a:t>= </a:t>
                      </a:r>
                      <a:r>
                        <a:rPr lang="en-US" sz="2100" b="1" i="1" kern="100" dirty="0" err="1">
                          <a:solidFill>
                            <a:srgbClr val="000000"/>
                          </a:solidFill>
                          <a:latin typeface="Book Antiqua" panose="02040602050305030304" pitchFamily="18" charset="0"/>
                          <a:ea typeface="微软雅黑" panose="020B0503020204020204" pitchFamily="34" charset="-122"/>
                          <a:cs typeface="Times New Roman" pitchFamily="18" charset="0"/>
                        </a:rPr>
                        <a:t>W</a:t>
                      </a:r>
                      <a:r>
                        <a:rPr lang="en-US" sz="2100" b="1" kern="100" baseline="-25000" dirty="0" err="1">
                          <a:solidFill>
                            <a:srgbClr val="000000"/>
                          </a:solidFill>
                          <a:latin typeface="Book Antiqua" panose="02040602050305030304" pitchFamily="18" charset="0"/>
                          <a:ea typeface="微软雅黑" panose="020B0503020204020204" pitchFamily="34" charset="-122"/>
                          <a:cs typeface="Times New Roman" pitchFamily="18" charset="0"/>
                        </a:rPr>
                        <a:t>r</a:t>
                      </a:r>
                      <a:endParaRPr lang="zh-CN" sz="2100" b="1" kern="100" dirty="0">
                        <a:solidFill>
                          <a:srgbClr val="000000"/>
                        </a:solidFill>
                        <a:latin typeface="Book Antiqua" panose="02040602050305030304" pitchFamily="18" charset="0"/>
                        <a:ea typeface="微软雅黑" panose="020B0503020204020204" pitchFamily="34" charset="-122"/>
                        <a:cs typeface="Times New Roman" pitchFamily="18" charset="0"/>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Rectangle 1"/>
          <p:cNvSpPr>
            <a:spLocks noChangeArrowheads="1"/>
          </p:cNvSpPr>
          <p:nvPr/>
        </p:nvSpPr>
        <p:spPr bwMode="auto">
          <a:xfrm>
            <a:off x="3231575" y="1155604"/>
            <a:ext cx="4931158" cy="502766"/>
          </a:xfrm>
          <a:prstGeom prst="rect">
            <a:avLst/>
          </a:prstGeom>
          <a:noFill/>
          <a:ln w="9525">
            <a:noFill/>
            <a:miter lim="800000"/>
            <a:headEnd/>
            <a:tailEnd/>
          </a:ln>
          <a:effectLst/>
        </p:spPr>
        <p:txBody>
          <a:bodyPr wrap="none" anchor="ctr">
            <a:spAutoFit/>
          </a:bodyPr>
          <a:lstStyle/>
          <a:p>
            <a:pPr indent="304792" algn="ctr" eaLnBrk="0" hangingPunct="0">
              <a:defRPr/>
            </a:pPr>
            <a:r>
              <a:rPr lang="zh-CN" altLang="en-US" sz="2667" b="1" dirty="0">
                <a:solidFill>
                  <a:srgbClr val="FF0000"/>
                </a:solidFill>
                <a:latin typeface="微软雅黑" panose="020B0503020204020204" pitchFamily="34" charset="-122"/>
                <a:ea typeface="微软雅黑" panose="020B0503020204020204" pitchFamily="34" charset="-122"/>
                <a:cs typeface="宋体" pitchFamily="2" charset="-122"/>
              </a:rPr>
              <a:t>机械运转</a:t>
            </a:r>
            <a:r>
              <a:rPr lang="zh-CN" altLang="en-US" sz="2667" b="1" dirty="0">
                <a:solidFill>
                  <a:srgbClr val="FF0000"/>
                </a:solidFill>
                <a:latin typeface="微软雅黑" panose="020B0503020204020204" pitchFamily="34" charset="-122"/>
                <a:ea typeface="微软雅黑" panose="020B0503020204020204" pitchFamily="34" charset="-122"/>
                <a:cs typeface="宋体" pitchFamily="2" charset="-122"/>
              </a:rPr>
              <a:t>的三个阶段及其特征</a:t>
            </a:r>
            <a:endParaRPr lang="zh-CN" altLang="en-US" sz="2667" dirty="0">
              <a:solidFill>
                <a:srgbClr val="FF0000"/>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a:solidFill>
                  <a:srgbClr val="002060"/>
                </a:solidFill>
                <a:latin typeface="微软雅黑" panose="020B0503020204020204" pitchFamily="34" charset="-122"/>
                <a:ea typeface="微软雅黑" panose="020B0503020204020204" pitchFamily="34" charset="-122"/>
              </a:rPr>
              <a:t>机械运转的三个阶段</a:t>
            </a:r>
          </a:p>
        </p:txBody>
      </p:sp>
    </p:spTree>
    <p:extLst>
      <p:ext uri="{BB962C8B-B14F-4D97-AF65-F5344CB8AC3E}">
        <p14:creationId xmlns:p14="http://schemas.microsoft.com/office/powerpoint/2010/main" val="148272491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extBox 4"/>
          <p:cNvSpPr txBox="1">
            <a:spLocks noChangeArrowheads="1"/>
          </p:cNvSpPr>
          <p:nvPr/>
        </p:nvSpPr>
        <p:spPr bwMode="auto">
          <a:xfrm>
            <a:off x="173979" y="766233"/>
            <a:ext cx="6647974" cy="461665"/>
          </a:xfrm>
          <a:prstGeom prst="rect">
            <a:avLst/>
          </a:prstGeom>
          <a:noFill/>
          <a:ln w="9525">
            <a:noFill/>
            <a:miter lim="800000"/>
            <a:headEnd/>
            <a:tailEnd/>
          </a:ln>
        </p:spPr>
        <p:txBody>
          <a:bodyPr wrap="none">
            <a:spAutoFit/>
          </a:bodyPr>
          <a:lstStyle/>
          <a:p>
            <a:pPr>
              <a:defRPr/>
            </a:pPr>
            <a:r>
              <a:rPr lang="zh-CN" altLang="en-US" sz="2400" b="1" dirty="0">
                <a:latin typeface="Times New Roman" pitchFamily="18" charset="0"/>
                <a:cs typeface="Times New Roman" pitchFamily="18" charset="0"/>
              </a:rPr>
              <a:t>按</a:t>
            </a:r>
            <a:r>
              <a:rPr lang="zh-CN" altLang="en-US" sz="2400" b="1" dirty="0">
                <a:solidFill>
                  <a:srgbClr val="FF0000"/>
                </a:solidFill>
                <a:latin typeface="Times New Roman" pitchFamily="18" charset="0"/>
                <a:cs typeface="Times New Roman" pitchFamily="18" charset="0"/>
              </a:rPr>
              <a:t>质点系</a:t>
            </a:r>
            <a:r>
              <a:rPr lang="zh-CN" altLang="en-US" sz="2400" b="1" dirty="0">
                <a:latin typeface="Times New Roman" pitchFamily="18" charset="0"/>
                <a:cs typeface="Times New Roman" pitchFamily="18" charset="0"/>
              </a:rPr>
              <a:t>的动能定理写出机械系统的运动方程。</a:t>
            </a:r>
          </a:p>
        </p:txBody>
      </p:sp>
      <p:graphicFrame>
        <p:nvGraphicFramePr>
          <p:cNvPr id="8194" name="Object 1"/>
          <p:cNvGraphicFramePr>
            <a:graphicFrameLocks noChangeAspect="1"/>
          </p:cNvGraphicFramePr>
          <p:nvPr>
            <p:extLst>
              <p:ext uri="{D42A27DB-BD31-4B8C-83A1-F6EECF244321}">
                <p14:modId xmlns:p14="http://schemas.microsoft.com/office/powerpoint/2010/main" val="3049785037"/>
              </p:ext>
            </p:extLst>
          </p:nvPr>
        </p:nvGraphicFramePr>
        <p:xfrm>
          <a:off x="3010090" y="1400420"/>
          <a:ext cx="1497013" cy="465137"/>
        </p:xfrm>
        <a:graphic>
          <a:graphicData uri="http://schemas.openxmlformats.org/presentationml/2006/ole">
            <mc:AlternateContent xmlns:mc="http://schemas.openxmlformats.org/markup-compatibility/2006">
              <mc:Choice xmlns:v="urn:schemas-microsoft-com:vml" Requires="v">
                <p:oleObj spid="_x0000_s85003" name="Equation" r:id="rId4" imgW="533160" imgH="164880" progId="Equation.DSMT4">
                  <p:embed/>
                </p:oleObj>
              </mc:Choice>
              <mc:Fallback>
                <p:oleObj name="Equation" r:id="rId4" imgW="533160" imgH="164880" progId="Equation.DSMT4">
                  <p:embed/>
                  <p:pic>
                    <p:nvPicPr>
                      <p:cNvPr id="8194" name="Object 1"/>
                      <p:cNvPicPr>
                        <a:picLocks noChangeAspect="1" noChangeArrowheads="1"/>
                      </p:cNvPicPr>
                      <p:nvPr/>
                    </p:nvPicPr>
                    <p:blipFill>
                      <a:blip r:embed="rId5"/>
                      <a:srcRect/>
                      <a:stretch>
                        <a:fillRect/>
                      </a:stretch>
                    </p:blipFill>
                    <p:spPr bwMode="auto">
                      <a:xfrm>
                        <a:off x="3010090" y="1400420"/>
                        <a:ext cx="1497013" cy="465137"/>
                      </a:xfrm>
                      <a:prstGeom prst="rect">
                        <a:avLst/>
                      </a:prstGeom>
                      <a:noFill/>
                      <a:ln>
                        <a:noFill/>
                      </a:ln>
                      <a:effectLst/>
                    </p:spPr>
                  </p:pic>
                </p:oleObj>
              </mc:Fallback>
            </mc:AlternateContent>
          </a:graphicData>
        </a:graphic>
      </p:graphicFrame>
      <p:sp>
        <p:nvSpPr>
          <p:cNvPr id="8198" name="TextBox 5"/>
          <p:cNvSpPr txBox="1">
            <a:spLocks noChangeArrowheads="1"/>
          </p:cNvSpPr>
          <p:nvPr/>
        </p:nvSpPr>
        <p:spPr bwMode="auto">
          <a:xfrm>
            <a:off x="1163474" y="2122229"/>
            <a:ext cx="7223452" cy="1015663"/>
          </a:xfrm>
          <a:prstGeom prst="rect">
            <a:avLst/>
          </a:prstGeom>
          <a:noFill/>
          <a:ln w="9525">
            <a:noFill/>
            <a:miter lim="800000"/>
            <a:headEnd/>
            <a:tailEnd/>
          </a:ln>
        </p:spPr>
        <p:txBody>
          <a:bodyPr wrap="none">
            <a:spAutoFit/>
          </a:bodyPr>
          <a:lstStyle/>
          <a:p>
            <a:pPr>
              <a:lnSpc>
                <a:spcPct val="150000"/>
              </a:lnSpc>
              <a:defRPr/>
            </a:pPr>
            <a:r>
              <a:rPr lang="en-US" altLang="zh-CN" sz="2000" b="1" dirty="0" err="1">
                <a:latin typeface="Times New Roman" pitchFamily="18" charset="0"/>
                <a:cs typeface="Times New Roman" pitchFamily="18" charset="0"/>
              </a:rPr>
              <a:t>d</a:t>
            </a:r>
            <a:r>
              <a:rPr lang="en-US" altLang="zh-CN" sz="2000" b="1" i="1" dirty="0" err="1">
                <a:latin typeface="Times New Roman" pitchFamily="18" charset="0"/>
                <a:cs typeface="Times New Roman" pitchFamily="18" charset="0"/>
              </a:rPr>
              <a:t>W</a:t>
            </a:r>
            <a:r>
              <a:rPr lang="en-US" altLang="zh-CN" sz="2000" b="1" i="1" dirty="0">
                <a:latin typeface="Times New Roman" pitchFamily="18" charset="0"/>
                <a:cs typeface="Times New Roman" pitchFamily="18" charset="0"/>
              </a:rPr>
              <a:t>——</a:t>
            </a:r>
            <a:r>
              <a:rPr lang="zh-CN" altLang="en-US" sz="2000" b="1" dirty="0">
                <a:latin typeface="Times New Roman" pitchFamily="18" charset="0"/>
                <a:cs typeface="Times New Roman" pitchFamily="18" charset="0"/>
              </a:rPr>
              <a:t>作用于机械上的驱动力和工作阻力所作元功之代数和；</a:t>
            </a:r>
          </a:p>
          <a:p>
            <a:pPr>
              <a:lnSpc>
                <a:spcPct val="150000"/>
              </a:lnSpc>
              <a:defRPr/>
            </a:pPr>
            <a:r>
              <a:rPr lang="en-US" altLang="zh-CN" sz="2000" b="1" dirty="0" err="1">
                <a:latin typeface="Times New Roman" pitchFamily="18" charset="0"/>
                <a:cs typeface="Times New Roman" pitchFamily="18" charset="0"/>
              </a:rPr>
              <a:t>d</a:t>
            </a:r>
            <a:r>
              <a:rPr lang="en-US" altLang="zh-CN" sz="2000" b="1" i="1" dirty="0" err="1">
                <a:latin typeface="Times New Roman" pitchFamily="18" charset="0"/>
                <a:cs typeface="Times New Roman" pitchFamily="18" charset="0"/>
              </a:rPr>
              <a:t>E</a:t>
            </a:r>
            <a:r>
              <a:rPr lang="en-US" altLang="zh-CN" sz="2000" b="1" dirty="0">
                <a:latin typeface="Times New Roman" pitchFamily="18" charset="0"/>
                <a:cs typeface="Times New Roman" pitchFamily="18" charset="0"/>
              </a:rPr>
              <a:t>——</a:t>
            </a:r>
            <a:r>
              <a:rPr lang="zh-CN" altLang="en-US" sz="2000" b="1" dirty="0">
                <a:latin typeface="Times New Roman" pitchFamily="18" charset="0"/>
                <a:cs typeface="Times New Roman" pitchFamily="18" charset="0"/>
              </a:rPr>
              <a:t>机械中各运动构件动能和的微分。</a:t>
            </a:r>
          </a:p>
        </p:txBody>
      </p:sp>
      <p:sp>
        <p:nvSpPr>
          <p:cNvPr id="8199" name="TextBox 6"/>
          <p:cNvSpPr txBox="1">
            <a:spLocks noChangeArrowheads="1"/>
          </p:cNvSpPr>
          <p:nvPr/>
        </p:nvSpPr>
        <p:spPr bwMode="auto">
          <a:xfrm>
            <a:off x="173979" y="1994131"/>
            <a:ext cx="954107" cy="400110"/>
          </a:xfrm>
          <a:prstGeom prst="rect">
            <a:avLst/>
          </a:prstGeom>
          <a:noFill/>
          <a:ln w="9525">
            <a:noFill/>
            <a:miter lim="800000"/>
            <a:headEnd/>
            <a:tailEnd/>
          </a:ln>
        </p:spPr>
        <p:txBody>
          <a:bodyPr wrap="none">
            <a:spAutoFit/>
          </a:bodyPr>
          <a:lstStyle/>
          <a:p>
            <a:pPr>
              <a:defRPr/>
            </a:pPr>
            <a:r>
              <a:rPr lang="zh-CN" altLang="en-US" sz="2000" b="1" dirty="0">
                <a:latin typeface="Times New Roman" pitchFamily="18" charset="0"/>
                <a:cs typeface="Times New Roman" pitchFamily="18" charset="0"/>
              </a:rPr>
              <a:t>式</a:t>
            </a:r>
            <a:r>
              <a:rPr lang="zh-CN" altLang="en-US" sz="2000" b="1" dirty="0">
                <a:latin typeface="Times New Roman" pitchFamily="18" charset="0"/>
                <a:cs typeface="Times New Roman" pitchFamily="18" charset="0"/>
              </a:rPr>
              <a:t>中，</a:t>
            </a:r>
            <a:endParaRPr lang="zh-CN" altLang="en-US" sz="2000" b="1" dirty="0">
              <a:latin typeface="Times New Roman" pitchFamily="18" charset="0"/>
              <a:cs typeface="Times New Roman" pitchFamily="18" charset="0"/>
            </a:endParaRPr>
          </a:p>
        </p:txBody>
      </p:sp>
      <p:sp>
        <p:nvSpPr>
          <p:cNvPr id="8" name="Text Box 12"/>
          <p:cNvSpPr txBox="1">
            <a:spLocks noChangeArrowheads="1"/>
          </p:cNvSpPr>
          <p:nvPr/>
        </p:nvSpPr>
        <p:spPr bwMode="auto">
          <a:xfrm>
            <a:off x="1524001" y="72848"/>
            <a:ext cx="3890809" cy="646331"/>
          </a:xfrm>
          <a:prstGeom prst="rect">
            <a:avLst/>
          </a:prstGeom>
          <a:noFill/>
          <a:ln w="9525" algn="ctr">
            <a:noFill/>
            <a:miter lim="800000"/>
            <a:headEnd/>
            <a:tailEnd/>
          </a:ln>
        </p:spPr>
        <p:txBody>
          <a:bodyPr wrap="none">
            <a:spAutoFit/>
          </a:bodyPr>
          <a:lstStyle/>
          <a:p>
            <a:pPr eaLnBrk="0" hangingPunct="0">
              <a:defRPr/>
            </a:pPr>
            <a:r>
              <a:rPr lang="zh-CN" altLang="en-US" sz="3600" b="1" dirty="0">
                <a:solidFill>
                  <a:schemeClr val="bg1"/>
                </a:solidFill>
                <a:latin typeface="+mn-ea"/>
                <a:cs typeface="楷体"/>
              </a:rPr>
              <a:t>转化法的基本原理</a:t>
            </a:r>
            <a:endParaRPr lang="en-US" altLang="zh-CN" sz="3600" b="1" dirty="0">
              <a:solidFill>
                <a:schemeClr val="bg1"/>
              </a:solidFill>
              <a:latin typeface="+mn-ea"/>
              <a:cs typeface="楷体"/>
            </a:endParaRPr>
          </a:p>
        </p:txBody>
      </p:sp>
      <p:sp>
        <p:nvSpPr>
          <p:cNvPr id="16393"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pic>
        <p:nvPicPr>
          <p:cNvPr id="16434"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5618" y="0"/>
            <a:ext cx="5586381"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机械系统等效力学模型</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10" name="TextBox 3"/>
          <p:cNvSpPr txBox="1">
            <a:spLocks noChangeArrowheads="1"/>
          </p:cNvSpPr>
          <p:nvPr/>
        </p:nvSpPr>
        <p:spPr bwMode="auto">
          <a:xfrm>
            <a:off x="7730585" y="5702719"/>
            <a:ext cx="4219575" cy="641350"/>
          </a:xfrm>
          <a:prstGeom prst="rect">
            <a:avLst/>
          </a:prstGeom>
          <a:noFill/>
          <a:ln w="9525">
            <a:noFill/>
            <a:miter lim="800000"/>
            <a:headEnd/>
            <a:tailEnd/>
          </a:ln>
        </p:spPr>
        <p:txBody>
          <a:bodyPr>
            <a:spAutoFit/>
          </a:bodyPr>
          <a:lstStyle/>
          <a:p>
            <a:pPr>
              <a:defRPr/>
            </a:pPr>
            <a:r>
              <a:rPr lang="zh-CN" altLang="en-US" b="1" dirty="0">
                <a:latin typeface="Times New Roman" pitchFamily="18" charset="0"/>
                <a:cs typeface="Times New Roman" pitchFamily="18" charset="0"/>
              </a:rPr>
              <a:t>    方程中未知的运动参数为：</a:t>
            </a:r>
            <a:endParaRPr lang="en-US" altLang="zh-CN" b="1" dirty="0">
              <a:latin typeface="Times New Roman" pitchFamily="18" charset="0"/>
              <a:cs typeface="Times New Roman" pitchFamily="18" charset="0"/>
            </a:endParaRPr>
          </a:p>
          <a:p>
            <a:pPr>
              <a:defRPr/>
            </a:pPr>
            <a:r>
              <a:rPr lang="zh-CN" altLang="en-US" b="1" i="1" dirty="0">
                <a:latin typeface="Times New Roman" pitchFamily="18" charset="0"/>
                <a:cs typeface="Times New Roman" pitchFamily="18" charset="0"/>
                <a:sym typeface="Symbol" pitchFamily="18" charset="2"/>
              </a:rPr>
              <a:t>           </a:t>
            </a:r>
            <a:r>
              <a:rPr lang="en-US" altLang="zh-CN" b="1" baseline="-25000" dirty="0">
                <a:latin typeface="Times New Roman" pitchFamily="18" charset="0"/>
                <a:cs typeface="Times New Roman" pitchFamily="18" charset="0"/>
              </a:rPr>
              <a:t>1</a:t>
            </a:r>
            <a:r>
              <a:rPr lang="zh-CN" altLang="en-US" b="1" i="1" dirty="0">
                <a:latin typeface="Times New Roman" pitchFamily="18" charset="0"/>
                <a:cs typeface="Times New Roman" pitchFamily="18" charset="0"/>
              </a:rPr>
              <a:t>、</a:t>
            </a:r>
            <a:r>
              <a:rPr lang="zh-CN" altLang="en-US" b="1" i="1" dirty="0">
                <a:latin typeface="Times New Roman" pitchFamily="18" charset="0"/>
                <a:cs typeface="Times New Roman" pitchFamily="18" charset="0"/>
                <a:sym typeface="Symbol" pitchFamily="18" charset="2"/>
              </a:rPr>
              <a:t></a:t>
            </a:r>
            <a:r>
              <a:rPr lang="en-US" altLang="zh-CN" b="1" baseline="-25000" dirty="0">
                <a:latin typeface="Times New Roman" pitchFamily="18" charset="0"/>
                <a:cs typeface="Times New Roman" pitchFamily="18" charset="0"/>
              </a:rPr>
              <a:t>2</a:t>
            </a:r>
            <a:r>
              <a:rPr lang="zh-CN" altLang="en-US" b="1" i="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v</a:t>
            </a:r>
            <a:r>
              <a:rPr lang="en-US" altLang="zh-CN" b="1" i="1" baseline="-25000" dirty="0">
                <a:latin typeface="Times New Roman" pitchFamily="18" charset="0"/>
                <a:cs typeface="Times New Roman" pitchFamily="18" charset="0"/>
              </a:rPr>
              <a:t>S</a:t>
            </a:r>
            <a:r>
              <a:rPr lang="en-US" altLang="zh-CN" b="1" baseline="-25000" dirty="0">
                <a:latin typeface="Times New Roman" pitchFamily="18" charset="0"/>
                <a:cs typeface="Times New Roman" pitchFamily="18" charset="0"/>
              </a:rPr>
              <a:t>2</a:t>
            </a:r>
            <a:r>
              <a:rPr lang="zh-CN" altLang="en-US" b="1" i="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v</a:t>
            </a:r>
            <a:r>
              <a:rPr lang="en-US" altLang="zh-CN" b="1" baseline="-25000" dirty="0">
                <a:latin typeface="Times New Roman" pitchFamily="18" charset="0"/>
                <a:cs typeface="Times New Roman" pitchFamily="18" charset="0"/>
              </a:rPr>
              <a:t>3</a:t>
            </a:r>
            <a:r>
              <a:rPr lang="zh-CN" altLang="en-US" b="1" dirty="0">
                <a:latin typeface="Times New Roman" pitchFamily="18" charset="0"/>
                <a:cs typeface="Times New Roman" pitchFamily="18" charset="0"/>
              </a:rPr>
              <a:t>。</a:t>
            </a:r>
          </a:p>
        </p:txBody>
      </p:sp>
      <p:sp>
        <p:nvSpPr>
          <p:cNvPr id="11" name="矩形 5"/>
          <p:cNvSpPr>
            <a:spLocks noChangeArrowheads="1"/>
          </p:cNvSpPr>
          <p:nvPr/>
        </p:nvSpPr>
        <p:spPr bwMode="auto">
          <a:xfrm>
            <a:off x="0" y="3146656"/>
            <a:ext cx="10474971" cy="461665"/>
          </a:xfrm>
          <a:prstGeom prst="rect">
            <a:avLst/>
          </a:prstGeom>
          <a:noFill/>
          <a:ln w="9525">
            <a:noFill/>
            <a:miter lim="800000"/>
            <a:headEnd/>
            <a:tailEnd/>
          </a:ln>
        </p:spPr>
        <p:txBody>
          <a:bodyPr wrap="square">
            <a:spAutoFit/>
          </a:bodyPr>
          <a:lstStyle/>
          <a:p>
            <a:pPr>
              <a:defRPr/>
            </a:pPr>
            <a:r>
              <a:rPr lang="zh-CN" altLang="en-US" sz="2400" b="1" dirty="0">
                <a:latin typeface="Times New Roman" pitchFamily="18" charset="0"/>
                <a:cs typeface="Times New Roman" pitchFamily="18" charset="0"/>
              </a:rPr>
              <a:t>对于图示的由曲柄滑块机构组成的活塞式压气机，写出其运动方程：</a:t>
            </a:r>
          </a:p>
        </p:txBody>
      </p:sp>
      <p:sp>
        <p:nvSpPr>
          <p:cNvPr id="12" name="矩形 6"/>
          <p:cNvSpPr>
            <a:spLocks noChangeArrowheads="1"/>
          </p:cNvSpPr>
          <p:nvPr/>
        </p:nvSpPr>
        <p:spPr bwMode="auto">
          <a:xfrm>
            <a:off x="1163474" y="4653630"/>
            <a:ext cx="4786313" cy="2155825"/>
          </a:xfrm>
          <a:prstGeom prst="rect">
            <a:avLst/>
          </a:prstGeom>
          <a:noFill/>
          <a:ln w="9525">
            <a:noFill/>
            <a:miter lim="800000"/>
            <a:headEnd/>
            <a:tailEnd/>
          </a:ln>
        </p:spPr>
        <p:txBody>
          <a:bodyPr>
            <a:spAutoFit/>
          </a:bodyPr>
          <a:lstStyle/>
          <a:p>
            <a:pPr>
              <a:lnSpc>
                <a:spcPct val="150000"/>
              </a:lnSpc>
              <a:defRPr/>
            </a:pPr>
            <a:r>
              <a:rPr lang="en-US" altLang="zh-CN" b="1" i="1" dirty="0">
                <a:latin typeface="Times New Roman" pitchFamily="18" charset="0"/>
                <a:cs typeface="Times New Roman" pitchFamily="18" charset="0"/>
              </a:rPr>
              <a:t>M</a:t>
            </a:r>
            <a:r>
              <a:rPr lang="en-US" altLang="zh-CN" b="1" baseline="-25000" dirty="0">
                <a:latin typeface="Times New Roman" pitchFamily="18" charset="0"/>
                <a:cs typeface="Times New Roman" pitchFamily="18" charset="0"/>
              </a:rPr>
              <a:t>1</a:t>
            </a:r>
            <a:r>
              <a:rPr lang="en-US" altLang="zh-CN" b="1" dirty="0">
                <a:latin typeface="Times New Roman" pitchFamily="18" charset="0"/>
                <a:cs typeface="Times New Roman" pitchFamily="18" charset="0"/>
              </a:rPr>
              <a:t>——</a:t>
            </a:r>
            <a:r>
              <a:rPr lang="zh-CN" altLang="en-US" b="1" dirty="0">
                <a:latin typeface="Times New Roman" pitchFamily="18" charset="0"/>
                <a:cs typeface="Times New Roman" pitchFamily="18" charset="0"/>
              </a:rPr>
              <a:t>作用在原动件</a:t>
            </a:r>
            <a:r>
              <a:rPr lang="en-US" altLang="zh-CN" b="1" dirty="0">
                <a:latin typeface="Times New Roman" pitchFamily="18" charset="0"/>
                <a:cs typeface="Times New Roman" pitchFamily="18" charset="0"/>
              </a:rPr>
              <a:t>1</a:t>
            </a:r>
            <a:r>
              <a:rPr lang="zh-CN" altLang="en-US" b="1" dirty="0">
                <a:latin typeface="Times New Roman" pitchFamily="18" charset="0"/>
                <a:cs typeface="Times New Roman" pitchFamily="18" charset="0"/>
              </a:rPr>
              <a:t>上的驱动力矩；</a:t>
            </a:r>
            <a:endParaRPr lang="en-US" altLang="zh-CN" b="1" dirty="0">
              <a:latin typeface="Times New Roman" pitchFamily="18" charset="0"/>
              <a:cs typeface="Times New Roman" pitchFamily="18" charset="0"/>
            </a:endParaRPr>
          </a:p>
          <a:p>
            <a:pPr>
              <a:lnSpc>
                <a:spcPct val="150000"/>
              </a:lnSpc>
              <a:defRPr/>
            </a:pPr>
            <a:r>
              <a:rPr lang="en-US" altLang="zh-CN" b="1" i="1" dirty="0">
                <a:latin typeface="Times New Roman" pitchFamily="18" charset="0"/>
                <a:cs typeface="Times New Roman" pitchFamily="18" charset="0"/>
              </a:rPr>
              <a:t>P</a:t>
            </a:r>
            <a:r>
              <a:rPr lang="en-US" altLang="zh-CN" b="1" baseline="-25000" dirty="0">
                <a:latin typeface="Times New Roman" pitchFamily="18" charset="0"/>
                <a:cs typeface="Times New Roman" pitchFamily="18" charset="0"/>
              </a:rPr>
              <a:t>1</a:t>
            </a:r>
            <a:r>
              <a:rPr lang="en-US" altLang="zh-CN" b="1" dirty="0">
                <a:latin typeface="Times New Roman" pitchFamily="18" charset="0"/>
                <a:cs typeface="Times New Roman" pitchFamily="18" charset="0"/>
              </a:rPr>
              <a:t>——</a:t>
            </a:r>
            <a:r>
              <a:rPr lang="zh-CN" altLang="en-US" b="1" dirty="0">
                <a:latin typeface="Times New Roman" pitchFamily="18" charset="0"/>
                <a:cs typeface="Times New Roman" pitchFamily="18" charset="0"/>
              </a:rPr>
              <a:t>作用在滑块</a:t>
            </a:r>
            <a:r>
              <a:rPr lang="en-US" altLang="zh-CN" b="1" dirty="0">
                <a:latin typeface="Times New Roman" pitchFamily="18" charset="0"/>
                <a:cs typeface="Times New Roman" pitchFamily="18" charset="0"/>
              </a:rPr>
              <a:t>3</a:t>
            </a:r>
            <a:r>
              <a:rPr lang="zh-CN" altLang="en-US" b="1" dirty="0">
                <a:latin typeface="Times New Roman" pitchFamily="18" charset="0"/>
                <a:cs typeface="Times New Roman" pitchFamily="18" charset="0"/>
              </a:rPr>
              <a:t>（活塞）上的工作阻力；</a:t>
            </a:r>
            <a:endParaRPr lang="en-US" altLang="zh-CN" b="1" dirty="0">
              <a:latin typeface="Times New Roman" pitchFamily="18" charset="0"/>
              <a:cs typeface="Times New Roman" pitchFamily="18" charset="0"/>
            </a:endParaRPr>
          </a:p>
          <a:p>
            <a:pPr>
              <a:lnSpc>
                <a:spcPct val="150000"/>
              </a:lnSpc>
              <a:defRPr/>
            </a:pPr>
            <a:r>
              <a:rPr lang="en-US" altLang="zh-CN" b="1" i="1" dirty="0">
                <a:latin typeface="Times New Roman" pitchFamily="18" charset="0"/>
                <a:cs typeface="Times New Roman" pitchFamily="18" charset="0"/>
              </a:rPr>
              <a:t>m</a:t>
            </a:r>
            <a:r>
              <a:rPr lang="en-US" altLang="zh-CN" b="1" baseline="-25000" dirty="0">
                <a:latin typeface="Times New Roman" pitchFamily="18" charset="0"/>
                <a:cs typeface="Times New Roman" pitchFamily="18" charset="0"/>
              </a:rPr>
              <a:t>2</a:t>
            </a:r>
            <a:r>
              <a:rPr lang="zh-CN" altLang="en-US" b="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m</a:t>
            </a:r>
            <a:r>
              <a:rPr lang="en-US" altLang="zh-CN" b="1" baseline="-25000" dirty="0">
                <a:latin typeface="Times New Roman" pitchFamily="18" charset="0"/>
                <a:cs typeface="Times New Roman" pitchFamily="18" charset="0"/>
              </a:rPr>
              <a:t>3</a:t>
            </a:r>
            <a:r>
              <a:rPr lang="en-US" altLang="zh-CN" b="1" dirty="0">
                <a:latin typeface="Times New Roman" pitchFamily="18" charset="0"/>
                <a:cs typeface="Times New Roman" pitchFamily="18" charset="0"/>
              </a:rPr>
              <a:t>——</a:t>
            </a:r>
            <a:r>
              <a:rPr lang="zh-CN" altLang="en-US" b="1" dirty="0">
                <a:latin typeface="Times New Roman" pitchFamily="18" charset="0"/>
                <a:cs typeface="Times New Roman" pitchFamily="18" charset="0"/>
              </a:rPr>
              <a:t>构件</a:t>
            </a:r>
            <a:r>
              <a:rPr lang="en-US" altLang="zh-CN" b="1" dirty="0">
                <a:latin typeface="Times New Roman" pitchFamily="18" charset="0"/>
                <a:cs typeface="Times New Roman" pitchFamily="18" charset="0"/>
              </a:rPr>
              <a:t>2</a:t>
            </a:r>
            <a:r>
              <a:rPr lang="zh-CN" altLang="en-US" b="1" dirty="0">
                <a:latin typeface="Times New Roman" pitchFamily="18" charset="0"/>
                <a:cs typeface="Times New Roman" pitchFamily="18" charset="0"/>
              </a:rPr>
              <a:t>和</a:t>
            </a:r>
            <a:r>
              <a:rPr lang="en-US" altLang="zh-CN" b="1" dirty="0">
                <a:latin typeface="Times New Roman" pitchFamily="18" charset="0"/>
                <a:cs typeface="Times New Roman" pitchFamily="18" charset="0"/>
              </a:rPr>
              <a:t>3</a:t>
            </a:r>
            <a:r>
              <a:rPr lang="zh-CN" altLang="en-US" b="1" dirty="0">
                <a:latin typeface="Times New Roman" pitchFamily="18" charset="0"/>
                <a:cs typeface="Times New Roman" pitchFamily="18" charset="0"/>
              </a:rPr>
              <a:t>的质量；</a:t>
            </a:r>
            <a:endParaRPr lang="en-US" altLang="zh-CN" b="1" dirty="0">
              <a:latin typeface="Times New Roman" pitchFamily="18" charset="0"/>
              <a:cs typeface="Times New Roman" pitchFamily="18" charset="0"/>
            </a:endParaRPr>
          </a:p>
          <a:p>
            <a:pPr>
              <a:lnSpc>
                <a:spcPct val="150000"/>
              </a:lnSpc>
              <a:defRPr/>
            </a:pPr>
            <a:r>
              <a:rPr lang="en-US" altLang="zh-CN" b="1" i="1" dirty="0">
                <a:latin typeface="Times New Roman" pitchFamily="18" charset="0"/>
                <a:cs typeface="Times New Roman" pitchFamily="18" charset="0"/>
              </a:rPr>
              <a:t>J</a:t>
            </a:r>
            <a:r>
              <a:rPr lang="en-US" altLang="zh-CN" b="1" baseline="-25000" dirty="0">
                <a:latin typeface="Times New Roman" pitchFamily="18" charset="0"/>
                <a:cs typeface="Times New Roman" pitchFamily="18" charset="0"/>
              </a:rPr>
              <a:t>1</a:t>
            </a:r>
            <a:r>
              <a:rPr lang="en-US" altLang="zh-CN" b="1" dirty="0">
                <a:latin typeface="Times New Roman" pitchFamily="18" charset="0"/>
                <a:cs typeface="Times New Roman" pitchFamily="18" charset="0"/>
              </a:rPr>
              <a:t>——</a:t>
            </a:r>
            <a:r>
              <a:rPr lang="zh-CN" altLang="en-US" b="1" dirty="0">
                <a:latin typeface="Times New Roman" pitchFamily="18" charset="0"/>
                <a:cs typeface="Times New Roman" pitchFamily="18" charset="0"/>
              </a:rPr>
              <a:t>构件</a:t>
            </a:r>
            <a:r>
              <a:rPr lang="en-US" altLang="zh-CN" b="1" dirty="0">
                <a:latin typeface="Times New Roman" pitchFamily="18" charset="0"/>
                <a:cs typeface="Times New Roman" pitchFamily="18" charset="0"/>
              </a:rPr>
              <a:t>1</a:t>
            </a:r>
            <a:r>
              <a:rPr lang="zh-CN" altLang="en-US" b="1" dirty="0">
                <a:latin typeface="Times New Roman" pitchFamily="18" charset="0"/>
                <a:cs typeface="Times New Roman" pitchFamily="18" charset="0"/>
              </a:rPr>
              <a:t>绕转轴</a:t>
            </a:r>
            <a:r>
              <a:rPr lang="en-US" altLang="zh-CN" b="1" dirty="0">
                <a:latin typeface="Times New Roman" pitchFamily="18" charset="0"/>
                <a:cs typeface="Times New Roman" pitchFamily="18" charset="0"/>
              </a:rPr>
              <a:t>A</a:t>
            </a:r>
            <a:r>
              <a:rPr lang="zh-CN" altLang="en-US" b="1" dirty="0">
                <a:latin typeface="Times New Roman" pitchFamily="18" charset="0"/>
                <a:cs typeface="Times New Roman" pitchFamily="18" charset="0"/>
              </a:rPr>
              <a:t>的转动惯量；</a:t>
            </a:r>
            <a:endParaRPr lang="en-US" altLang="zh-CN" b="1" dirty="0">
              <a:latin typeface="Times New Roman" pitchFamily="18" charset="0"/>
              <a:cs typeface="Times New Roman" pitchFamily="18" charset="0"/>
            </a:endParaRPr>
          </a:p>
          <a:p>
            <a:pPr>
              <a:lnSpc>
                <a:spcPct val="150000"/>
              </a:lnSpc>
              <a:defRPr/>
            </a:pPr>
            <a:r>
              <a:rPr lang="en-US" altLang="zh-CN" b="1" i="1" dirty="0">
                <a:latin typeface="Times New Roman" pitchFamily="18" charset="0"/>
                <a:cs typeface="Times New Roman" pitchFamily="18" charset="0"/>
              </a:rPr>
              <a:t>Js</a:t>
            </a:r>
            <a:r>
              <a:rPr lang="en-US" altLang="zh-CN" b="1" baseline="-25000" dirty="0">
                <a:latin typeface="Times New Roman" pitchFamily="18" charset="0"/>
                <a:cs typeface="Times New Roman" pitchFamily="18" charset="0"/>
              </a:rPr>
              <a:t>2</a:t>
            </a:r>
            <a:r>
              <a:rPr lang="en-US" altLang="zh-CN" b="1" dirty="0">
                <a:latin typeface="Times New Roman" pitchFamily="18" charset="0"/>
                <a:cs typeface="Times New Roman" pitchFamily="18" charset="0"/>
              </a:rPr>
              <a:t>——</a:t>
            </a:r>
            <a:r>
              <a:rPr lang="zh-CN" altLang="en-US" b="1" dirty="0">
                <a:latin typeface="Times New Roman" pitchFamily="18" charset="0"/>
                <a:cs typeface="Times New Roman" pitchFamily="18" charset="0"/>
              </a:rPr>
              <a:t>构件</a:t>
            </a:r>
            <a:r>
              <a:rPr lang="en-US" altLang="zh-CN" b="1" dirty="0">
                <a:latin typeface="Times New Roman" pitchFamily="18" charset="0"/>
                <a:cs typeface="Times New Roman" pitchFamily="18" charset="0"/>
              </a:rPr>
              <a:t>2</a:t>
            </a:r>
            <a:r>
              <a:rPr lang="zh-CN" altLang="en-US" b="1" dirty="0">
                <a:latin typeface="Times New Roman" pitchFamily="18" charset="0"/>
                <a:cs typeface="Times New Roman" pitchFamily="18" charset="0"/>
              </a:rPr>
              <a:t>绕转轴</a:t>
            </a:r>
            <a:r>
              <a:rPr lang="en-US" altLang="zh-CN" b="1" dirty="0">
                <a:latin typeface="Times New Roman" pitchFamily="18" charset="0"/>
                <a:cs typeface="Times New Roman" pitchFamily="18" charset="0"/>
              </a:rPr>
              <a:t>S</a:t>
            </a:r>
            <a:r>
              <a:rPr lang="en-US" altLang="zh-CN" b="1" baseline="-25000" dirty="0">
                <a:latin typeface="Times New Roman" pitchFamily="18" charset="0"/>
                <a:cs typeface="Times New Roman" pitchFamily="18" charset="0"/>
              </a:rPr>
              <a:t>2</a:t>
            </a:r>
            <a:r>
              <a:rPr lang="zh-CN" altLang="en-US" b="1" dirty="0">
                <a:latin typeface="Times New Roman" pitchFamily="18" charset="0"/>
                <a:cs typeface="Times New Roman" pitchFamily="18" charset="0"/>
              </a:rPr>
              <a:t>的转动惯量。</a:t>
            </a:r>
            <a:endParaRPr lang="en-US" altLang="zh-CN" b="1" dirty="0">
              <a:latin typeface="Times New Roman" pitchFamily="18" charset="0"/>
              <a:cs typeface="Times New Roman" pitchFamily="18" charset="0"/>
            </a:endParaRPr>
          </a:p>
        </p:txBody>
      </p:sp>
      <p:sp>
        <p:nvSpPr>
          <p:cNvPr id="13" name="矩形 7"/>
          <p:cNvSpPr>
            <a:spLocks noChangeArrowheads="1"/>
          </p:cNvSpPr>
          <p:nvPr/>
        </p:nvSpPr>
        <p:spPr bwMode="auto">
          <a:xfrm>
            <a:off x="198594" y="4616448"/>
            <a:ext cx="904875" cy="366712"/>
          </a:xfrm>
          <a:prstGeom prst="rect">
            <a:avLst/>
          </a:prstGeom>
          <a:noFill/>
          <a:ln w="9525">
            <a:noFill/>
            <a:miter lim="800000"/>
            <a:headEnd/>
            <a:tailEnd/>
          </a:ln>
        </p:spPr>
        <p:txBody>
          <a:bodyPr>
            <a:spAutoFit/>
          </a:bodyPr>
          <a:lstStyle/>
          <a:p>
            <a:pPr>
              <a:defRPr/>
            </a:pPr>
            <a:r>
              <a:rPr lang="zh-CN" altLang="en-US" b="1" dirty="0">
                <a:latin typeface="Times New Roman" pitchFamily="18" charset="0"/>
                <a:cs typeface="Times New Roman" pitchFamily="18" charset="0"/>
              </a:rPr>
              <a:t>式</a:t>
            </a:r>
            <a:r>
              <a:rPr lang="zh-CN" altLang="en-US" b="1" dirty="0">
                <a:latin typeface="Times New Roman" pitchFamily="18" charset="0"/>
                <a:cs typeface="Times New Roman" pitchFamily="18" charset="0"/>
              </a:rPr>
              <a:t>中，</a:t>
            </a:r>
            <a:endParaRPr lang="zh-CN" altLang="en-US" b="1" dirty="0">
              <a:latin typeface="Times New Roman" pitchFamily="18" charset="0"/>
              <a:cs typeface="Times New Roman" pitchFamily="18" charset="0"/>
            </a:endParaRPr>
          </a:p>
        </p:txBody>
      </p:sp>
    </p:spTree>
    <p:controls>
      <mc:AlternateContent xmlns:mc="http://schemas.openxmlformats.org/markup-compatibility/2006">
        <mc:Choice xmlns:v="urn:schemas-microsoft-com:vml" Requires="v">
          <p:control spid="85002" name="ShockwaveFlash1" r:id="rId2" imgW="7808760" imgH="1282680"/>
        </mc:Choice>
        <mc:Fallback>
          <p:control name="ShockwaveFlash1" r:id="rId2" imgW="7808760" imgH="1282680">
            <p:pic>
              <p:nvPicPr>
                <p:cNvPr id="14" name="ShockwaveFlash1"/>
                <p:cNvPicPr preferRelativeResize="0">
                  <a:picLocks noChangeArrowheads="1" noChangeShapeType="1"/>
                </p:cNvPicPr>
                <p:nvPr/>
              </p:nvPicPr>
              <p:blipFill>
                <a:blip r:embed="rId7"/>
                <a:srcRect/>
                <a:stretch>
                  <a:fillRect/>
                </a:stretch>
              </p:blipFill>
              <p:spPr bwMode="auto">
                <a:xfrm>
                  <a:off x="4296821" y="3617085"/>
                  <a:ext cx="7809453" cy="128270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182909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additive="base">
                                        <p:cTn id="7" dur="500" fill="hold"/>
                                        <p:tgtEl>
                                          <p:spTgt spid="8197"/>
                                        </p:tgtEl>
                                        <p:attrNameLst>
                                          <p:attrName>ppt_x</p:attrName>
                                        </p:attrNameLst>
                                      </p:cBhvr>
                                      <p:tavLst>
                                        <p:tav tm="0">
                                          <p:val>
                                            <p:strVal val="#ppt_x"/>
                                          </p:val>
                                        </p:tav>
                                        <p:tav tm="100000">
                                          <p:val>
                                            <p:strVal val="#ppt_x"/>
                                          </p:val>
                                        </p:tav>
                                      </p:tavLst>
                                    </p:anim>
                                    <p:anim calcmode="lin" valueType="num">
                                      <p:cBhvr additive="base">
                                        <p:cTn id="8" dur="500" fill="hold"/>
                                        <p:tgtEl>
                                          <p:spTgt spid="819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199"/>
                                        </p:tgtEl>
                                        <p:attrNameLst>
                                          <p:attrName>style.visibility</p:attrName>
                                        </p:attrNameLst>
                                      </p:cBhvr>
                                      <p:to>
                                        <p:strVal val="visible"/>
                                      </p:to>
                                    </p:set>
                                    <p:anim calcmode="lin" valueType="num">
                                      <p:cBhvr additive="base">
                                        <p:cTn id="17" dur="500" fill="hold"/>
                                        <p:tgtEl>
                                          <p:spTgt spid="8199"/>
                                        </p:tgtEl>
                                        <p:attrNameLst>
                                          <p:attrName>ppt_x</p:attrName>
                                        </p:attrNameLst>
                                      </p:cBhvr>
                                      <p:tavLst>
                                        <p:tav tm="0">
                                          <p:val>
                                            <p:strVal val="#ppt_x"/>
                                          </p:val>
                                        </p:tav>
                                        <p:tav tm="100000">
                                          <p:val>
                                            <p:strVal val="#ppt_x"/>
                                          </p:val>
                                        </p:tav>
                                      </p:tavLst>
                                    </p:anim>
                                    <p:anim calcmode="lin" valueType="num">
                                      <p:cBhvr additive="base">
                                        <p:cTn id="18" dur="500" fill="hold"/>
                                        <p:tgtEl>
                                          <p:spTgt spid="819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198"/>
                                        </p:tgtEl>
                                        <p:attrNameLst>
                                          <p:attrName>style.visibility</p:attrName>
                                        </p:attrNameLst>
                                      </p:cBhvr>
                                      <p:to>
                                        <p:strVal val="visible"/>
                                      </p:to>
                                    </p:set>
                                    <p:anim calcmode="lin" valueType="num">
                                      <p:cBhvr additive="base">
                                        <p:cTn id="21" dur="500" fill="hold"/>
                                        <p:tgtEl>
                                          <p:spTgt spid="8198"/>
                                        </p:tgtEl>
                                        <p:attrNameLst>
                                          <p:attrName>ppt_x</p:attrName>
                                        </p:attrNameLst>
                                      </p:cBhvr>
                                      <p:tavLst>
                                        <p:tav tm="0">
                                          <p:val>
                                            <p:strVal val="#ppt_x"/>
                                          </p:val>
                                        </p:tav>
                                        <p:tav tm="100000">
                                          <p:val>
                                            <p:strVal val="#ppt_x"/>
                                          </p:val>
                                        </p:tav>
                                      </p:tavLst>
                                    </p:anim>
                                    <p:anim calcmode="lin" valueType="num">
                                      <p:cBhvr additive="base">
                                        <p:cTn id="22"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P spid="8198" grpId="0"/>
      <p:bldP spid="8199" grpId="0"/>
      <p:bldP spid="10" grpId="0"/>
      <p:bldP spid="11" grpId="0"/>
      <p:bldP spid="12" grpId="0"/>
      <p:bldP spid="1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Box 3"/>
          <p:cNvSpPr txBox="1">
            <a:spLocks noChangeArrowheads="1"/>
          </p:cNvSpPr>
          <p:nvPr/>
        </p:nvSpPr>
        <p:spPr bwMode="auto">
          <a:xfrm>
            <a:off x="1825626" y="5397500"/>
            <a:ext cx="4219575" cy="641350"/>
          </a:xfrm>
          <a:prstGeom prst="rect">
            <a:avLst/>
          </a:prstGeom>
          <a:noFill/>
          <a:ln w="9525">
            <a:noFill/>
            <a:miter lim="800000"/>
            <a:headEnd/>
            <a:tailEnd/>
          </a:ln>
        </p:spPr>
        <p:txBody>
          <a:bodyPr>
            <a:spAutoFit/>
          </a:bodyPr>
          <a:lstStyle/>
          <a:p>
            <a:pPr>
              <a:defRPr/>
            </a:pPr>
            <a:r>
              <a:rPr lang="zh-CN" altLang="en-US" b="1">
                <a:latin typeface="Times New Roman" pitchFamily="18" charset="0"/>
                <a:cs typeface="Times New Roman" pitchFamily="18" charset="0"/>
              </a:rPr>
              <a:t>    方程中未知的运动参数为：</a:t>
            </a:r>
            <a:endParaRPr lang="en-US" altLang="zh-CN" b="1">
              <a:latin typeface="Times New Roman" pitchFamily="18" charset="0"/>
              <a:cs typeface="Times New Roman" pitchFamily="18" charset="0"/>
            </a:endParaRPr>
          </a:p>
          <a:p>
            <a:pPr>
              <a:defRPr/>
            </a:pPr>
            <a:r>
              <a:rPr lang="zh-CN" altLang="en-US" b="1" i="1">
                <a:latin typeface="Times New Roman" pitchFamily="18" charset="0"/>
                <a:cs typeface="Times New Roman" pitchFamily="18" charset="0"/>
                <a:sym typeface="Symbol" pitchFamily="18" charset="2"/>
              </a:rPr>
              <a:t>           </a:t>
            </a:r>
            <a:r>
              <a:rPr lang="en-US" altLang="zh-CN" b="1" baseline="-25000">
                <a:latin typeface="Times New Roman" pitchFamily="18" charset="0"/>
                <a:cs typeface="Times New Roman" pitchFamily="18" charset="0"/>
              </a:rPr>
              <a:t>1</a:t>
            </a:r>
            <a:r>
              <a:rPr lang="zh-CN" altLang="en-US" b="1" i="1">
                <a:latin typeface="Times New Roman" pitchFamily="18" charset="0"/>
                <a:cs typeface="Times New Roman" pitchFamily="18" charset="0"/>
              </a:rPr>
              <a:t>、</a:t>
            </a:r>
            <a:r>
              <a:rPr lang="zh-CN" altLang="en-US" b="1" i="1">
                <a:latin typeface="Times New Roman" pitchFamily="18" charset="0"/>
                <a:cs typeface="Times New Roman" pitchFamily="18" charset="0"/>
                <a:sym typeface="Symbol" pitchFamily="18" charset="2"/>
              </a:rPr>
              <a:t></a:t>
            </a:r>
            <a:r>
              <a:rPr lang="en-US" altLang="zh-CN" b="1" baseline="-25000">
                <a:latin typeface="Times New Roman" pitchFamily="18" charset="0"/>
                <a:cs typeface="Times New Roman" pitchFamily="18" charset="0"/>
              </a:rPr>
              <a:t>2</a:t>
            </a:r>
            <a:r>
              <a:rPr lang="zh-CN" altLang="en-US" b="1" i="1">
                <a:latin typeface="Times New Roman" pitchFamily="18" charset="0"/>
                <a:cs typeface="Times New Roman" pitchFamily="18" charset="0"/>
              </a:rPr>
              <a:t>、</a:t>
            </a:r>
            <a:r>
              <a:rPr lang="en-US" altLang="zh-CN" b="1" i="1">
                <a:latin typeface="Times New Roman" pitchFamily="18" charset="0"/>
                <a:cs typeface="Times New Roman" pitchFamily="18" charset="0"/>
              </a:rPr>
              <a:t>v</a:t>
            </a:r>
            <a:r>
              <a:rPr lang="en-US" altLang="zh-CN" b="1" i="1" baseline="-25000">
                <a:latin typeface="Times New Roman" pitchFamily="18" charset="0"/>
                <a:cs typeface="Times New Roman" pitchFamily="18" charset="0"/>
              </a:rPr>
              <a:t>S</a:t>
            </a:r>
            <a:r>
              <a:rPr lang="en-US" altLang="zh-CN" b="1" baseline="-25000">
                <a:latin typeface="Times New Roman" pitchFamily="18" charset="0"/>
                <a:cs typeface="Times New Roman" pitchFamily="18" charset="0"/>
              </a:rPr>
              <a:t>2</a:t>
            </a:r>
            <a:r>
              <a:rPr lang="zh-CN" altLang="en-US" b="1" i="1">
                <a:latin typeface="Times New Roman" pitchFamily="18" charset="0"/>
                <a:cs typeface="Times New Roman" pitchFamily="18" charset="0"/>
              </a:rPr>
              <a:t>、</a:t>
            </a:r>
            <a:r>
              <a:rPr lang="en-US" altLang="zh-CN" b="1" i="1">
                <a:latin typeface="Times New Roman" pitchFamily="18" charset="0"/>
                <a:cs typeface="Times New Roman" pitchFamily="18" charset="0"/>
              </a:rPr>
              <a:t>v</a:t>
            </a:r>
            <a:r>
              <a:rPr lang="en-US" altLang="zh-CN" b="1" baseline="-25000">
                <a:latin typeface="Times New Roman" pitchFamily="18" charset="0"/>
                <a:cs typeface="Times New Roman" pitchFamily="18" charset="0"/>
              </a:rPr>
              <a:t>3</a:t>
            </a:r>
            <a:r>
              <a:rPr lang="zh-CN" altLang="en-US" b="1">
                <a:latin typeface="Times New Roman" pitchFamily="18" charset="0"/>
                <a:cs typeface="Times New Roman" pitchFamily="18" charset="0"/>
              </a:rPr>
              <a:t>。</a:t>
            </a:r>
          </a:p>
        </p:txBody>
      </p:sp>
      <p:sp>
        <p:nvSpPr>
          <p:cNvPr id="9223" name="矩形 5"/>
          <p:cNvSpPr>
            <a:spLocks noChangeArrowheads="1"/>
          </p:cNvSpPr>
          <p:nvPr/>
        </p:nvSpPr>
        <p:spPr bwMode="auto">
          <a:xfrm>
            <a:off x="2117726" y="1177527"/>
            <a:ext cx="7215187" cy="369888"/>
          </a:xfrm>
          <a:prstGeom prst="rect">
            <a:avLst/>
          </a:prstGeom>
          <a:noFill/>
          <a:ln w="9525">
            <a:noFill/>
            <a:miter lim="800000"/>
            <a:headEnd/>
            <a:tailEnd/>
          </a:ln>
        </p:spPr>
        <p:txBody>
          <a:bodyPr>
            <a:spAutoFit/>
          </a:bodyPr>
          <a:lstStyle/>
          <a:p>
            <a:pPr>
              <a:defRPr/>
            </a:pPr>
            <a:r>
              <a:rPr lang="zh-CN" altLang="en-US" b="1" dirty="0">
                <a:latin typeface="Times New Roman" pitchFamily="18" charset="0"/>
                <a:cs typeface="Times New Roman" pitchFamily="18" charset="0"/>
              </a:rPr>
              <a:t>对于图示的由曲柄滑块机构组成的活塞式压气机，写出其运动方程：</a:t>
            </a:r>
          </a:p>
        </p:txBody>
      </p:sp>
      <p:sp>
        <p:nvSpPr>
          <p:cNvPr id="9224" name="矩形 6"/>
          <p:cNvSpPr>
            <a:spLocks noChangeArrowheads="1"/>
          </p:cNvSpPr>
          <p:nvPr/>
        </p:nvSpPr>
        <p:spPr bwMode="auto">
          <a:xfrm>
            <a:off x="2466976" y="3162301"/>
            <a:ext cx="4786313" cy="2155825"/>
          </a:xfrm>
          <a:prstGeom prst="rect">
            <a:avLst/>
          </a:prstGeom>
          <a:noFill/>
          <a:ln w="9525">
            <a:noFill/>
            <a:miter lim="800000"/>
            <a:headEnd/>
            <a:tailEnd/>
          </a:ln>
        </p:spPr>
        <p:txBody>
          <a:bodyPr>
            <a:spAutoFit/>
          </a:bodyPr>
          <a:lstStyle/>
          <a:p>
            <a:pPr>
              <a:lnSpc>
                <a:spcPct val="150000"/>
              </a:lnSpc>
              <a:defRPr/>
            </a:pPr>
            <a:r>
              <a:rPr lang="en-US" altLang="zh-CN" b="1" i="1">
                <a:latin typeface="Times New Roman" pitchFamily="18" charset="0"/>
                <a:cs typeface="Times New Roman" pitchFamily="18" charset="0"/>
              </a:rPr>
              <a:t>M</a:t>
            </a:r>
            <a:r>
              <a:rPr lang="en-US" altLang="zh-CN" b="1" baseline="-25000">
                <a:latin typeface="Times New Roman" pitchFamily="18" charset="0"/>
                <a:cs typeface="Times New Roman" pitchFamily="18" charset="0"/>
              </a:rPr>
              <a:t>1</a:t>
            </a:r>
            <a:r>
              <a:rPr lang="en-US" altLang="zh-CN" b="1">
                <a:latin typeface="Times New Roman" pitchFamily="18" charset="0"/>
                <a:cs typeface="Times New Roman" pitchFamily="18" charset="0"/>
              </a:rPr>
              <a:t>——</a:t>
            </a:r>
            <a:r>
              <a:rPr lang="zh-CN" altLang="en-US" b="1">
                <a:latin typeface="Times New Roman" pitchFamily="18" charset="0"/>
                <a:cs typeface="Times New Roman" pitchFamily="18" charset="0"/>
              </a:rPr>
              <a:t>作用在原动件</a:t>
            </a:r>
            <a:r>
              <a:rPr lang="en-US" altLang="zh-CN" b="1">
                <a:latin typeface="Times New Roman" pitchFamily="18" charset="0"/>
                <a:cs typeface="Times New Roman" pitchFamily="18" charset="0"/>
              </a:rPr>
              <a:t>1</a:t>
            </a:r>
            <a:r>
              <a:rPr lang="zh-CN" altLang="en-US" b="1">
                <a:latin typeface="Times New Roman" pitchFamily="18" charset="0"/>
                <a:cs typeface="Times New Roman" pitchFamily="18" charset="0"/>
              </a:rPr>
              <a:t>上的驱动力矩；</a:t>
            </a:r>
            <a:endParaRPr lang="en-US" altLang="zh-CN" b="1">
              <a:latin typeface="Times New Roman" pitchFamily="18" charset="0"/>
              <a:cs typeface="Times New Roman" pitchFamily="18" charset="0"/>
            </a:endParaRPr>
          </a:p>
          <a:p>
            <a:pPr>
              <a:lnSpc>
                <a:spcPct val="150000"/>
              </a:lnSpc>
              <a:defRPr/>
            </a:pPr>
            <a:r>
              <a:rPr lang="en-US" altLang="zh-CN" b="1" i="1">
                <a:latin typeface="Times New Roman" pitchFamily="18" charset="0"/>
                <a:cs typeface="Times New Roman" pitchFamily="18" charset="0"/>
              </a:rPr>
              <a:t>P</a:t>
            </a:r>
            <a:r>
              <a:rPr lang="en-US" altLang="zh-CN" b="1" baseline="-25000">
                <a:latin typeface="Times New Roman" pitchFamily="18" charset="0"/>
                <a:cs typeface="Times New Roman" pitchFamily="18" charset="0"/>
              </a:rPr>
              <a:t>1</a:t>
            </a:r>
            <a:r>
              <a:rPr lang="en-US" altLang="zh-CN" b="1">
                <a:latin typeface="Times New Roman" pitchFamily="18" charset="0"/>
                <a:cs typeface="Times New Roman" pitchFamily="18" charset="0"/>
              </a:rPr>
              <a:t>——</a:t>
            </a:r>
            <a:r>
              <a:rPr lang="zh-CN" altLang="en-US" b="1">
                <a:latin typeface="Times New Roman" pitchFamily="18" charset="0"/>
                <a:cs typeface="Times New Roman" pitchFamily="18" charset="0"/>
              </a:rPr>
              <a:t>作用在滑块</a:t>
            </a:r>
            <a:r>
              <a:rPr lang="en-US" altLang="zh-CN" b="1">
                <a:latin typeface="Times New Roman" pitchFamily="18" charset="0"/>
                <a:cs typeface="Times New Roman" pitchFamily="18" charset="0"/>
              </a:rPr>
              <a:t>3</a:t>
            </a:r>
            <a:r>
              <a:rPr lang="zh-CN" altLang="en-US" b="1">
                <a:latin typeface="Times New Roman" pitchFamily="18" charset="0"/>
                <a:cs typeface="Times New Roman" pitchFamily="18" charset="0"/>
              </a:rPr>
              <a:t>（活塞）上的工作阻力；</a:t>
            </a:r>
            <a:endParaRPr lang="en-US" altLang="zh-CN" b="1">
              <a:latin typeface="Times New Roman" pitchFamily="18" charset="0"/>
              <a:cs typeface="Times New Roman" pitchFamily="18" charset="0"/>
            </a:endParaRPr>
          </a:p>
          <a:p>
            <a:pPr>
              <a:lnSpc>
                <a:spcPct val="150000"/>
              </a:lnSpc>
              <a:defRPr/>
            </a:pPr>
            <a:r>
              <a:rPr lang="en-US" altLang="zh-CN" b="1" i="1">
                <a:latin typeface="Times New Roman" pitchFamily="18" charset="0"/>
                <a:cs typeface="Times New Roman" pitchFamily="18" charset="0"/>
              </a:rPr>
              <a:t>m</a:t>
            </a:r>
            <a:r>
              <a:rPr lang="en-US" altLang="zh-CN" b="1" baseline="-25000">
                <a:latin typeface="Times New Roman" pitchFamily="18" charset="0"/>
                <a:cs typeface="Times New Roman" pitchFamily="18" charset="0"/>
              </a:rPr>
              <a:t>2</a:t>
            </a:r>
            <a:r>
              <a:rPr lang="zh-CN" altLang="en-US" b="1">
                <a:latin typeface="Times New Roman" pitchFamily="18" charset="0"/>
                <a:cs typeface="Times New Roman" pitchFamily="18" charset="0"/>
              </a:rPr>
              <a:t>，</a:t>
            </a:r>
            <a:r>
              <a:rPr lang="en-US" altLang="zh-CN" b="1" i="1">
                <a:latin typeface="Times New Roman" pitchFamily="18" charset="0"/>
                <a:cs typeface="Times New Roman" pitchFamily="18" charset="0"/>
              </a:rPr>
              <a:t>m</a:t>
            </a:r>
            <a:r>
              <a:rPr lang="en-US" altLang="zh-CN" b="1" baseline="-25000">
                <a:latin typeface="Times New Roman" pitchFamily="18" charset="0"/>
                <a:cs typeface="Times New Roman" pitchFamily="18" charset="0"/>
              </a:rPr>
              <a:t>3</a:t>
            </a:r>
            <a:r>
              <a:rPr lang="en-US" altLang="zh-CN" b="1">
                <a:latin typeface="Times New Roman" pitchFamily="18" charset="0"/>
                <a:cs typeface="Times New Roman" pitchFamily="18" charset="0"/>
              </a:rPr>
              <a:t>——</a:t>
            </a:r>
            <a:r>
              <a:rPr lang="zh-CN" altLang="en-US" b="1">
                <a:latin typeface="Times New Roman" pitchFamily="18" charset="0"/>
                <a:cs typeface="Times New Roman" pitchFamily="18" charset="0"/>
              </a:rPr>
              <a:t>构件</a:t>
            </a:r>
            <a:r>
              <a:rPr lang="en-US" altLang="zh-CN" b="1">
                <a:latin typeface="Times New Roman" pitchFamily="18" charset="0"/>
                <a:cs typeface="Times New Roman" pitchFamily="18" charset="0"/>
              </a:rPr>
              <a:t>2</a:t>
            </a:r>
            <a:r>
              <a:rPr lang="zh-CN" altLang="en-US" b="1">
                <a:latin typeface="Times New Roman" pitchFamily="18" charset="0"/>
                <a:cs typeface="Times New Roman" pitchFamily="18" charset="0"/>
              </a:rPr>
              <a:t>和</a:t>
            </a:r>
            <a:r>
              <a:rPr lang="en-US" altLang="zh-CN" b="1">
                <a:latin typeface="Times New Roman" pitchFamily="18" charset="0"/>
                <a:cs typeface="Times New Roman" pitchFamily="18" charset="0"/>
              </a:rPr>
              <a:t>3</a:t>
            </a:r>
            <a:r>
              <a:rPr lang="zh-CN" altLang="en-US" b="1">
                <a:latin typeface="Times New Roman" pitchFamily="18" charset="0"/>
                <a:cs typeface="Times New Roman" pitchFamily="18" charset="0"/>
              </a:rPr>
              <a:t>的质量；</a:t>
            </a:r>
            <a:endParaRPr lang="en-US" altLang="zh-CN" b="1">
              <a:latin typeface="Times New Roman" pitchFamily="18" charset="0"/>
              <a:cs typeface="Times New Roman" pitchFamily="18" charset="0"/>
            </a:endParaRPr>
          </a:p>
          <a:p>
            <a:pPr>
              <a:lnSpc>
                <a:spcPct val="150000"/>
              </a:lnSpc>
              <a:defRPr/>
            </a:pPr>
            <a:r>
              <a:rPr lang="en-US" altLang="zh-CN" b="1" i="1">
                <a:latin typeface="Times New Roman" pitchFamily="18" charset="0"/>
                <a:cs typeface="Times New Roman" pitchFamily="18" charset="0"/>
              </a:rPr>
              <a:t>J</a:t>
            </a:r>
            <a:r>
              <a:rPr lang="en-US" altLang="zh-CN" b="1" baseline="-25000">
                <a:latin typeface="Times New Roman" pitchFamily="18" charset="0"/>
                <a:cs typeface="Times New Roman" pitchFamily="18" charset="0"/>
              </a:rPr>
              <a:t>1</a:t>
            </a:r>
            <a:r>
              <a:rPr lang="en-US" altLang="zh-CN" b="1">
                <a:latin typeface="Times New Roman" pitchFamily="18" charset="0"/>
                <a:cs typeface="Times New Roman" pitchFamily="18" charset="0"/>
              </a:rPr>
              <a:t>——</a:t>
            </a:r>
            <a:r>
              <a:rPr lang="zh-CN" altLang="en-US" b="1">
                <a:latin typeface="Times New Roman" pitchFamily="18" charset="0"/>
                <a:cs typeface="Times New Roman" pitchFamily="18" charset="0"/>
              </a:rPr>
              <a:t>构件</a:t>
            </a:r>
            <a:r>
              <a:rPr lang="en-US" altLang="zh-CN" b="1">
                <a:latin typeface="Times New Roman" pitchFamily="18" charset="0"/>
                <a:cs typeface="Times New Roman" pitchFamily="18" charset="0"/>
              </a:rPr>
              <a:t>1</a:t>
            </a:r>
            <a:r>
              <a:rPr lang="zh-CN" altLang="en-US" b="1">
                <a:latin typeface="Times New Roman" pitchFamily="18" charset="0"/>
                <a:cs typeface="Times New Roman" pitchFamily="18" charset="0"/>
              </a:rPr>
              <a:t>绕转轴</a:t>
            </a:r>
            <a:r>
              <a:rPr lang="en-US" altLang="zh-CN" b="1">
                <a:latin typeface="Times New Roman" pitchFamily="18" charset="0"/>
                <a:cs typeface="Times New Roman" pitchFamily="18" charset="0"/>
              </a:rPr>
              <a:t>A</a:t>
            </a:r>
            <a:r>
              <a:rPr lang="zh-CN" altLang="en-US" b="1">
                <a:latin typeface="Times New Roman" pitchFamily="18" charset="0"/>
                <a:cs typeface="Times New Roman" pitchFamily="18" charset="0"/>
              </a:rPr>
              <a:t>的转动惯量；</a:t>
            </a:r>
            <a:endParaRPr lang="en-US" altLang="zh-CN" b="1">
              <a:latin typeface="Times New Roman" pitchFamily="18" charset="0"/>
              <a:cs typeface="Times New Roman" pitchFamily="18" charset="0"/>
            </a:endParaRPr>
          </a:p>
          <a:p>
            <a:pPr>
              <a:lnSpc>
                <a:spcPct val="150000"/>
              </a:lnSpc>
              <a:defRPr/>
            </a:pPr>
            <a:r>
              <a:rPr lang="en-US" altLang="zh-CN" b="1" i="1">
                <a:latin typeface="Times New Roman" pitchFamily="18" charset="0"/>
                <a:cs typeface="Times New Roman" pitchFamily="18" charset="0"/>
              </a:rPr>
              <a:t>Js</a:t>
            </a:r>
            <a:r>
              <a:rPr lang="en-US" altLang="zh-CN" b="1" baseline="-25000">
                <a:latin typeface="Times New Roman" pitchFamily="18" charset="0"/>
                <a:cs typeface="Times New Roman" pitchFamily="18" charset="0"/>
              </a:rPr>
              <a:t>2</a:t>
            </a:r>
            <a:r>
              <a:rPr lang="en-US" altLang="zh-CN" b="1">
                <a:latin typeface="Times New Roman" pitchFamily="18" charset="0"/>
                <a:cs typeface="Times New Roman" pitchFamily="18" charset="0"/>
              </a:rPr>
              <a:t>——</a:t>
            </a:r>
            <a:r>
              <a:rPr lang="zh-CN" altLang="en-US" b="1">
                <a:latin typeface="Times New Roman" pitchFamily="18" charset="0"/>
                <a:cs typeface="Times New Roman" pitchFamily="18" charset="0"/>
              </a:rPr>
              <a:t>构件</a:t>
            </a:r>
            <a:r>
              <a:rPr lang="en-US" altLang="zh-CN" b="1">
                <a:latin typeface="Times New Roman" pitchFamily="18" charset="0"/>
                <a:cs typeface="Times New Roman" pitchFamily="18" charset="0"/>
              </a:rPr>
              <a:t>2</a:t>
            </a:r>
            <a:r>
              <a:rPr lang="zh-CN" altLang="en-US" b="1">
                <a:latin typeface="Times New Roman" pitchFamily="18" charset="0"/>
                <a:cs typeface="Times New Roman" pitchFamily="18" charset="0"/>
              </a:rPr>
              <a:t>绕转轴</a:t>
            </a:r>
            <a:r>
              <a:rPr lang="en-US" altLang="zh-CN" b="1">
                <a:latin typeface="Times New Roman" pitchFamily="18" charset="0"/>
                <a:cs typeface="Times New Roman" pitchFamily="18" charset="0"/>
              </a:rPr>
              <a:t>S</a:t>
            </a:r>
            <a:r>
              <a:rPr lang="en-US" altLang="zh-CN" b="1" baseline="-25000">
                <a:latin typeface="Times New Roman" pitchFamily="18" charset="0"/>
                <a:cs typeface="Times New Roman" pitchFamily="18" charset="0"/>
              </a:rPr>
              <a:t>2</a:t>
            </a:r>
            <a:r>
              <a:rPr lang="zh-CN" altLang="en-US" b="1">
                <a:latin typeface="Times New Roman" pitchFamily="18" charset="0"/>
                <a:cs typeface="Times New Roman" pitchFamily="18" charset="0"/>
              </a:rPr>
              <a:t>的转动惯量。</a:t>
            </a:r>
            <a:endParaRPr lang="en-US" altLang="zh-CN" b="1">
              <a:latin typeface="Times New Roman" pitchFamily="18" charset="0"/>
              <a:cs typeface="Times New Roman" pitchFamily="18" charset="0"/>
            </a:endParaRPr>
          </a:p>
        </p:txBody>
      </p:sp>
      <p:sp>
        <p:nvSpPr>
          <p:cNvPr id="9225" name="矩形 7"/>
          <p:cNvSpPr>
            <a:spLocks noChangeArrowheads="1"/>
          </p:cNvSpPr>
          <p:nvPr/>
        </p:nvSpPr>
        <p:spPr bwMode="auto">
          <a:xfrm>
            <a:off x="2117726" y="2871788"/>
            <a:ext cx="904875" cy="366712"/>
          </a:xfrm>
          <a:prstGeom prst="rect">
            <a:avLst/>
          </a:prstGeom>
          <a:noFill/>
          <a:ln w="9525">
            <a:noFill/>
            <a:miter lim="800000"/>
            <a:headEnd/>
            <a:tailEnd/>
          </a:ln>
        </p:spPr>
        <p:txBody>
          <a:bodyPr>
            <a:spAutoFit/>
          </a:bodyPr>
          <a:lstStyle/>
          <a:p>
            <a:pPr>
              <a:defRPr/>
            </a:pPr>
            <a:r>
              <a:rPr lang="zh-CN" altLang="en-US" b="1" dirty="0">
                <a:latin typeface="Times New Roman" pitchFamily="18" charset="0"/>
                <a:cs typeface="Times New Roman" pitchFamily="18" charset="0"/>
              </a:rPr>
              <a:t>式</a:t>
            </a:r>
            <a:r>
              <a:rPr lang="zh-CN" altLang="en-US" b="1" dirty="0">
                <a:latin typeface="Times New Roman" pitchFamily="18" charset="0"/>
                <a:cs typeface="Times New Roman" pitchFamily="18" charset="0"/>
              </a:rPr>
              <a:t>中，</a:t>
            </a:r>
            <a:endParaRPr lang="zh-CN" altLang="en-US" b="1" dirty="0">
              <a:latin typeface="Times New Roman" pitchFamily="18" charset="0"/>
              <a:cs typeface="Times New Roman" pitchFamily="18" charset="0"/>
            </a:endParaRPr>
          </a:p>
        </p:txBody>
      </p:sp>
      <p:graphicFrame>
        <p:nvGraphicFramePr>
          <p:cNvPr id="17410" name="Object 3"/>
          <p:cNvGraphicFramePr>
            <a:graphicFrameLocks noChangeAspect="1"/>
          </p:cNvGraphicFramePr>
          <p:nvPr>
            <p:extLst/>
          </p:nvPr>
        </p:nvGraphicFramePr>
        <p:xfrm>
          <a:off x="5972115" y="4837906"/>
          <a:ext cx="4406900" cy="1541462"/>
        </p:xfrm>
        <a:graphic>
          <a:graphicData uri="http://schemas.openxmlformats.org/presentationml/2006/ole">
            <mc:AlternateContent xmlns:mc="http://schemas.openxmlformats.org/markup-compatibility/2006">
              <mc:Choice xmlns:v="urn:schemas-microsoft-com:vml" Requires="v">
                <p:oleObj spid="_x0000_s86026" name="Visio" r:id="rId4" imgW="3567719" imgH="1255824" progId="Visio.Drawing.11">
                  <p:embed/>
                </p:oleObj>
              </mc:Choice>
              <mc:Fallback>
                <p:oleObj name="Visio" r:id="rId4" imgW="3567719" imgH="1255824" progId="Visio.Drawing.11">
                  <p:embed/>
                  <p:pic>
                    <p:nvPicPr>
                      <p:cNvPr id="1741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115" y="4837906"/>
                        <a:ext cx="4406900" cy="1541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12"/>
          <p:cNvSpPr txBox="1">
            <a:spLocks noChangeArrowheads="1"/>
          </p:cNvSpPr>
          <p:nvPr/>
        </p:nvSpPr>
        <p:spPr bwMode="auto">
          <a:xfrm>
            <a:off x="1524001" y="66458"/>
            <a:ext cx="3890809" cy="646331"/>
          </a:xfrm>
          <a:prstGeom prst="rect">
            <a:avLst/>
          </a:prstGeom>
          <a:noFill/>
          <a:ln w="9525" algn="ctr">
            <a:noFill/>
            <a:miter lim="800000"/>
            <a:headEnd/>
            <a:tailEnd/>
          </a:ln>
        </p:spPr>
        <p:txBody>
          <a:bodyPr wrap="none">
            <a:spAutoFit/>
          </a:bodyPr>
          <a:lstStyle/>
          <a:p>
            <a:pPr eaLnBrk="0" hangingPunct="0">
              <a:defRPr/>
            </a:pPr>
            <a:r>
              <a:rPr lang="zh-CN" altLang="en-US" sz="3600" b="1" dirty="0">
                <a:solidFill>
                  <a:schemeClr val="bg1"/>
                </a:solidFill>
                <a:latin typeface="+mn-ea"/>
                <a:cs typeface="楷体"/>
              </a:rPr>
              <a:t>转化法的基本原理</a:t>
            </a:r>
            <a:endParaRPr lang="en-US" altLang="zh-CN" sz="3600" b="1" dirty="0">
              <a:solidFill>
                <a:schemeClr val="bg1"/>
              </a:solidFill>
              <a:latin typeface="+mn-ea"/>
              <a:cs typeface="楷体"/>
            </a:endParaRPr>
          </a:p>
        </p:txBody>
      </p:sp>
    </p:spTree>
    <p:controls>
      <mc:AlternateContent xmlns:mc="http://schemas.openxmlformats.org/markup-compatibility/2006">
        <mc:Choice xmlns:v="urn:schemas-microsoft-com:vml" Requires="v">
          <p:control spid="86027" name="ShockwaveFlash1" r:id="rId2" imgW="7459560" imgH="1127160"/>
        </mc:Choice>
        <mc:Fallback>
          <p:control name="ShockwaveFlash1" r:id="rId2" imgW="7459560" imgH="1127160">
            <p:pic>
              <p:nvPicPr>
                <p:cNvPr id="2" name="ShockwaveFlash1"/>
                <p:cNvPicPr preferRelativeResize="0">
                  <a:picLocks noChangeArrowheads="1" noChangeShapeType="1"/>
                </p:cNvPicPr>
                <p:nvPr/>
              </p:nvPicPr>
              <p:blipFill>
                <a:blip r:embed="rId6"/>
                <a:srcRect/>
                <a:stretch>
                  <a:fillRect/>
                </a:stretch>
              </p:blipFill>
              <p:spPr bwMode="auto">
                <a:xfrm>
                  <a:off x="2640013" y="1671639"/>
                  <a:ext cx="7459662" cy="11271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861377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4"/>
                                        </p:tgtEl>
                                        <p:attrNameLst>
                                          <p:attrName>style.visibility</p:attrName>
                                        </p:attrNameLst>
                                      </p:cBhvr>
                                      <p:to>
                                        <p:strVal val="visible"/>
                                      </p:to>
                                    </p:set>
                                    <p:anim calcmode="lin" valueType="num">
                                      <p:cBhvr additive="base">
                                        <p:cTn id="7" dur="500" fill="hold"/>
                                        <p:tgtEl>
                                          <p:spTgt spid="9224"/>
                                        </p:tgtEl>
                                        <p:attrNameLst>
                                          <p:attrName>ppt_x</p:attrName>
                                        </p:attrNameLst>
                                      </p:cBhvr>
                                      <p:tavLst>
                                        <p:tav tm="0">
                                          <p:val>
                                            <p:strVal val="#ppt_x"/>
                                          </p:val>
                                        </p:tav>
                                        <p:tav tm="100000">
                                          <p:val>
                                            <p:strVal val="#ppt_x"/>
                                          </p:val>
                                        </p:tav>
                                      </p:tavLst>
                                    </p:anim>
                                    <p:anim calcmode="lin" valueType="num">
                                      <p:cBhvr additive="base">
                                        <p:cTn id="8" dur="500" fill="hold"/>
                                        <p:tgtEl>
                                          <p:spTgt spid="92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225"/>
                                        </p:tgtEl>
                                        <p:attrNameLst>
                                          <p:attrName>style.visibility</p:attrName>
                                        </p:attrNameLst>
                                      </p:cBhvr>
                                      <p:to>
                                        <p:strVal val="visible"/>
                                      </p:to>
                                    </p:set>
                                    <p:anim calcmode="lin" valueType="num">
                                      <p:cBhvr additive="base">
                                        <p:cTn id="11" dur="500" fill="hold"/>
                                        <p:tgtEl>
                                          <p:spTgt spid="9225"/>
                                        </p:tgtEl>
                                        <p:attrNameLst>
                                          <p:attrName>ppt_x</p:attrName>
                                        </p:attrNameLst>
                                      </p:cBhvr>
                                      <p:tavLst>
                                        <p:tav tm="0">
                                          <p:val>
                                            <p:strVal val="#ppt_x"/>
                                          </p:val>
                                        </p:tav>
                                        <p:tav tm="100000">
                                          <p:val>
                                            <p:strVal val="#ppt_x"/>
                                          </p:val>
                                        </p:tav>
                                      </p:tavLst>
                                    </p:anim>
                                    <p:anim calcmode="lin" valueType="num">
                                      <p:cBhvr additive="base">
                                        <p:cTn id="12" dur="500" fill="hold"/>
                                        <p:tgtEl>
                                          <p:spTgt spid="922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221"/>
                                        </p:tgtEl>
                                        <p:attrNameLst>
                                          <p:attrName>style.visibility</p:attrName>
                                        </p:attrNameLst>
                                      </p:cBhvr>
                                      <p:to>
                                        <p:strVal val="visible"/>
                                      </p:to>
                                    </p:set>
                                    <p:anim calcmode="lin" valueType="num">
                                      <p:cBhvr additive="base">
                                        <p:cTn id="17" dur="500" fill="hold"/>
                                        <p:tgtEl>
                                          <p:spTgt spid="9221"/>
                                        </p:tgtEl>
                                        <p:attrNameLst>
                                          <p:attrName>ppt_x</p:attrName>
                                        </p:attrNameLst>
                                      </p:cBhvr>
                                      <p:tavLst>
                                        <p:tav tm="0">
                                          <p:val>
                                            <p:strVal val="#ppt_x"/>
                                          </p:val>
                                        </p:tav>
                                        <p:tav tm="100000">
                                          <p:val>
                                            <p:strVal val="#ppt_x"/>
                                          </p:val>
                                        </p:tav>
                                      </p:tavLst>
                                    </p:anim>
                                    <p:anim calcmode="lin" valueType="num">
                                      <p:cBhvr additive="base">
                                        <p:cTn id="18"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P spid="9224" grpId="0"/>
      <p:bldP spid="922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3"/>
          <p:cNvGraphicFramePr>
            <a:graphicFrameLocks noChangeAspect="1"/>
          </p:cNvGraphicFramePr>
          <p:nvPr>
            <p:extLst/>
          </p:nvPr>
        </p:nvGraphicFramePr>
        <p:xfrm>
          <a:off x="2265363" y="1965325"/>
          <a:ext cx="6888162" cy="933450"/>
        </p:xfrm>
        <a:graphic>
          <a:graphicData uri="http://schemas.openxmlformats.org/presentationml/2006/ole">
            <mc:AlternateContent xmlns:mc="http://schemas.openxmlformats.org/markup-compatibility/2006">
              <mc:Choice xmlns:v="urn:schemas-microsoft-com:vml" Requires="v">
                <p:oleObj spid="_x0000_s87066" name="Equation" r:id="rId3" imgW="4305240" imgH="583920" progId="Equation.DSMT4">
                  <p:embed/>
                </p:oleObj>
              </mc:Choice>
              <mc:Fallback>
                <p:oleObj name="Equation" r:id="rId3" imgW="4305240" imgH="583920" progId="Equation.DSMT4">
                  <p:embed/>
                  <p:pic>
                    <p:nvPicPr>
                      <p:cNvPr id="10242" name="Object 3"/>
                      <p:cNvPicPr>
                        <a:picLocks noChangeAspect="1" noChangeArrowheads="1"/>
                      </p:cNvPicPr>
                      <p:nvPr/>
                    </p:nvPicPr>
                    <p:blipFill>
                      <a:blip r:embed="rId4"/>
                      <a:srcRect/>
                      <a:stretch>
                        <a:fillRect/>
                      </a:stretch>
                    </p:blipFill>
                    <p:spPr bwMode="auto">
                      <a:xfrm>
                        <a:off x="2265363" y="1965325"/>
                        <a:ext cx="6888162"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8" name="矩形 9"/>
          <p:cNvSpPr>
            <a:spLocks noChangeArrowheads="1"/>
          </p:cNvSpPr>
          <p:nvPr/>
        </p:nvSpPr>
        <p:spPr bwMode="auto">
          <a:xfrm>
            <a:off x="2386013" y="4714876"/>
            <a:ext cx="641350" cy="366713"/>
          </a:xfrm>
          <a:prstGeom prst="rect">
            <a:avLst/>
          </a:prstGeom>
          <a:noFill/>
          <a:ln w="9525">
            <a:noFill/>
            <a:miter lim="800000"/>
            <a:headEnd/>
            <a:tailEnd/>
          </a:ln>
        </p:spPr>
        <p:txBody>
          <a:bodyPr wrap="none">
            <a:spAutoFit/>
          </a:bodyPr>
          <a:lstStyle/>
          <a:p>
            <a:pPr>
              <a:defRPr/>
            </a:pPr>
            <a:r>
              <a:rPr lang="zh-CN" altLang="en-US" b="1" dirty="0">
                <a:latin typeface="+mn-ea"/>
                <a:cs typeface="仿宋"/>
              </a:rPr>
              <a:t>得</a:t>
            </a:r>
            <a:r>
              <a:rPr lang="zh-CN" altLang="en-US" dirty="0">
                <a:latin typeface="+mn-ea"/>
                <a:cs typeface="仿宋"/>
              </a:rPr>
              <a:t>：</a:t>
            </a:r>
          </a:p>
        </p:txBody>
      </p:sp>
      <p:sp>
        <p:nvSpPr>
          <p:cNvPr id="12" name="圆角矩形 11"/>
          <p:cNvSpPr/>
          <p:nvPr/>
        </p:nvSpPr>
        <p:spPr>
          <a:xfrm>
            <a:off x="2314576" y="2046288"/>
            <a:ext cx="1274763" cy="742950"/>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13" name="圆角矩形 12"/>
          <p:cNvSpPr/>
          <p:nvPr/>
        </p:nvSpPr>
        <p:spPr>
          <a:xfrm>
            <a:off x="5100638" y="1990725"/>
            <a:ext cx="3744912" cy="928688"/>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graphicFrame>
        <p:nvGraphicFramePr>
          <p:cNvPr id="10246" name="Object 4"/>
          <p:cNvGraphicFramePr>
            <a:graphicFrameLocks noChangeAspect="1"/>
          </p:cNvGraphicFramePr>
          <p:nvPr>
            <p:extLst/>
          </p:nvPr>
        </p:nvGraphicFramePr>
        <p:xfrm>
          <a:off x="2662238" y="1093788"/>
          <a:ext cx="5994400" cy="690562"/>
        </p:xfrm>
        <a:graphic>
          <a:graphicData uri="http://schemas.openxmlformats.org/presentationml/2006/ole">
            <mc:AlternateContent xmlns:mc="http://schemas.openxmlformats.org/markup-compatibility/2006">
              <mc:Choice xmlns:v="urn:schemas-microsoft-com:vml" Requires="v">
                <p:oleObj spid="_x0000_s87067" name="Equation" r:id="rId5" imgW="3746160" imgH="431640" progId="Equation.DSMT4">
                  <p:embed/>
                </p:oleObj>
              </mc:Choice>
              <mc:Fallback>
                <p:oleObj name="Equation" r:id="rId5" imgW="3746160" imgH="431640" progId="Equation.DSMT4">
                  <p:embed/>
                  <p:pic>
                    <p:nvPicPr>
                      <p:cNvPr id="10246" name="Object 4"/>
                      <p:cNvPicPr>
                        <a:picLocks noChangeAspect="1" noChangeArrowheads="1"/>
                      </p:cNvPicPr>
                      <p:nvPr/>
                    </p:nvPicPr>
                    <p:blipFill>
                      <a:blip r:embed="rId6"/>
                      <a:srcRect/>
                      <a:stretch>
                        <a:fillRect/>
                      </a:stretch>
                    </p:blipFill>
                    <p:spPr bwMode="auto">
                      <a:xfrm>
                        <a:off x="2662238" y="1093788"/>
                        <a:ext cx="5994400"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9"/>
          <p:cNvGrpSpPr>
            <a:grpSpLocks/>
          </p:cNvGrpSpPr>
          <p:nvPr/>
        </p:nvGrpSpPr>
        <p:grpSpPr bwMode="auto">
          <a:xfrm>
            <a:off x="2076450" y="2820988"/>
            <a:ext cx="1873250" cy="1587500"/>
            <a:chOff x="1020" y="2233"/>
            <a:chExt cx="1180" cy="1000"/>
          </a:xfrm>
        </p:grpSpPr>
        <p:graphicFrame>
          <p:nvGraphicFramePr>
            <p:cNvPr id="18439" name="Object 6"/>
            <p:cNvGraphicFramePr>
              <a:graphicFrameLocks noChangeAspect="1"/>
            </p:cNvGraphicFramePr>
            <p:nvPr>
              <p:extLst/>
            </p:nvPr>
          </p:nvGraphicFramePr>
          <p:xfrm>
            <a:off x="1183" y="2784"/>
            <a:ext cx="971" cy="388"/>
          </p:xfrm>
          <a:graphic>
            <a:graphicData uri="http://schemas.openxmlformats.org/presentationml/2006/ole">
              <mc:AlternateContent xmlns:mc="http://schemas.openxmlformats.org/markup-compatibility/2006">
                <mc:Choice xmlns:v="urn:schemas-microsoft-com:vml" Requires="v">
                  <p:oleObj spid="_x0000_s87068" name="Equation" r:id="rId7" imgW="952200" imgH="380880" progId="Equation.DSMT4">
                    <p:embed/>
                  </p:oleObj>
                </mc:Choice>
                <mc:Fallback>
                  <p:oleObj name="Equation" r:id="rId7" imgW="952200" imgH="380880" progId="Equation.DSMT4">
                    <p:embed/>
                    <p:pic>
                      <p:nvPicPr>
                        <p:cNvPr id="18439" name="Object 6"/>
                        <p:cNvPicPr>
                          <a:picLocks noChangeAspect="1" noChangeArrowheads="1"/>
                        </p:cNvPicPr>
                        <p:nvPr/>
                      </p:nvPicPr>
                      <p:blipFill>
                        <a:blip r:embed="rId8"/>
                        <a:srcRect/>
                        <a:stretch>
                          <a:fillRect/>
                        </a:stretch>
                      </p:blipFill>
                      <p:spPr bwMode="auto">
                        <a:xfrm>
                          <a:off x="1183" y="2784"/>
                          <a:ext cx="971"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455" name="Group 17"/>
            <p:cNvGrpSpPr>
              <a:grpSpLocks/>
            </p:cNvGrpSpPr>
            <p:nvPr/>
          </p:nvGrpSpPr>
          <p:grpSpPr bwMode="auto">
            <a:xfrm>
              <a:off x="1020" y="2233"/>
              <a:ext cx="1180" cy="1000"/>
              <a:chOff x="1020" y="2233"/>
              <a:chExt cx="1180" cy="1000"/>
            </a:xfrm>
          </p:grpSpPr>
          <p:sp>
            <p:nvSpPr>
              <p:cNvPr id="18456" name="AutoShape 13"/>
              <p:cNvSpPr>
                <a:spLocks noChangeArrowheads="1"/>
              </p:cNvSpPr>
              <p:nvPr/>
            </p:nvSpPr>
            <p:spPr bwMode="auto">
              <a:xfrm>
                <a:off x="1565" y="2233"/>
                <a:ext cx="90" cy="499"/>
              </a:xfrm>
              <a:prstGeom prst="downArrow">
                <a:avLst>
                  <a:gd name="adj1" fmla="val 50000"/>
                  <a:gd name="adj2" fmla="val 138611"/>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 name="圆角矩形 11"/>
              <p:cNvSpPr/>
              <p:nvPr/>
            </p:nvSpPr>
            <p:spPr>
              <a:xfrm>
                <a:off x="1020" y="2765"/>
                <a:ext cx="1180" cy="468"/>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grpSp>
      </p:grpSp>
      <p:grpSp>
        <p:nvGrpSpPr>
          <p:cNvPr id="6" name="Group 20"/>
          <p:cNvGrpSpPr>
            <a:grpSpLocks/>
          </p:cNvGrpSpPr>
          <p:nvPr/>
        </p:nvGrpSpPr>
        <p:grpSpPr bwMode="auto">
          <a:xfrm>
            <a:off x="5065713" y="2921000"/>
            <a:ext cx="4032250" cy="1487488"/>
            <a:chOff x="2903" y="2296"/>
            <a:chExt cx="2540" cy="937"/>
          </a:xfrm>
        </p:grpSpPr>
        <p:graphicFrame>
          <p:nvGraphicFramePr>
            <p:cNvPr id="18438" name="Object 5"/>
            <p:cNvGraphicFramePr>
              <a:graphicFrameLocks noChangeAspect="1"/>
            </p:cNvGraphicFramePr>
            <p:nvPr>
              <p:extLst/>
            </p:nvPr>
          </p:nvGraphicFramePr>
          <p:xfrm>
            <a:off x="3025" y="2756"/>
            <a:ext cx="2184" cy="419"/>
          </p:xfrm>
          <a:graphic>
            <a:graphicData uri="http://schemas.openxmlformats.org/presentationml/2006/ole">
              <mc:AlternateContent xmlns:mc="http://schemas.openxmlformats.org/markup-compatibility/2006">
                <mc:Choice xmlns:v="urn:schemas-microsoft-com:vml" Requires="v">
                  <p:oleObj spid="_x0000_s87069" name="Equation" r:id="rId9" imgW="2387520" imgH="457200" progId="Equation.DSMT4">
                    <p:embed/>
                  </p:oleObj>
                </mc:Choice>
                <mc:Fallback>
                  <p:oleObj name="Equation" r:id="rId9" imgW="2387520" imgH="457200" progId="Equation.DSMT4">
                    <p:embed/>
                    <p:pic>
                      <p:nvPicPr>
                        <p:cNvPr id="18438" name="Object 5"/>
                        <p:cNvPicPr>
                          <a:picLocks noChangeAspect="1" noChangeArrowheads="1"/>
                        </p:cNvPicPr>
                        <p:nvPr/>
                      </p:nvPicPr>
                      <p:blipFill>
                        <a:blip r:embed="rId10"/>
                        <a:srcRect/>
                        <a:stretch>
                          <a:fillRect/>
                        </a:stretch>
                      </p:blipFill>
                      <p:spPr bwMode="auto">
                        <a:xfrm>
                          <a:off x="3025" y="2756"/>
                          <a:ext cx="2184" cy="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452" name="Group 18"/>
            <p:cNvGrpSpPr>
              <a:grpSpLocks/>
            </p:cNvGrpSpPr>
            <p:nvPr/>
          </p:nvGrpSpPr>
          <p:grpSpPr bwMode="auto">
            <a:xfrm>
              <a:off x="2903" y="2296"/>
              <a:ext cx="2540" cy="937"/>
              <a:chOff x="2903" y="2296"/>
              <a:chExt cx="2540" cy="937"/>
            </a:xfrm>
          </p:grpSpPr>
          <p:sp>
            <p:nvSpPr>
              <p:cNvPr id="3" name="圆角矩形 11"/>
              <p:cNvSpPr/>
              <p:nvPr/>
            </p:nvSpPr>
            <p:spPr>
              <a:xfrm>
                <a:off x="2903" y="2689"/>
                <a:ext cx="2540" cy="544"/>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18454" name="AutoShape 16"/>
              <p:cNvSpPr>
                <a:spLocks noChangeArrowheads="1"/>
              </p:cNvSpPr>
              <p:nvPr/>
            </p:nvSpPr>
            <p:spPr bwMode="auto">
              <a:xfrm>
                <a:off x="3969" y="2296"/>
                <a:ext cx="90" cy="408"/>
              </a:xfrm>
              <a:prstGeom prst="downArrow">
                <a:avLst>
                  <a:gd name="adj1" fmla="val 50000"/>
                  <a:gd name="adj2" fmla="val 113333"/>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sp>
        <p:nvSpPr>
          <p:cNvPr id="18445" name="Rectangle 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aphicFrame>
        <p:nvGraphicFramePr>
          <p:cNvPr id="18436" name="Object 7"/>
          <p:cNvGraphicFramePr>
            <a:graphicFrameLocks noChangeAspect="1"/>
          </p:cNvGraphicFramePr>
          <p:nvPr/>
        </p:nvGraphicFramePr>
        <p:xfrm>
          <a:off x="2146300" y="5346700"/>
          <a:ext cx="2281238" cy="711200"/>
        </p:xfrm>
        <a:graphic>
          <a:graphicData uri="http://schemas.openxmlformats.org/presentationml/2006/ole">
            <mc:AlternateContent xmlns:mc="http://schemas.openxmlformats.org/markup-compatibility/2006">
              <mc:Choice xmlns:v="urn:schemas-microsoft-com:vml" Requires="v">
                <p:oleObj spid="_x0000_s87070" name="Equation" r:id="rId11" imgW="1371600" imgH="431800" progId="Equation.DSMT4">
                  <p:embed/>
                </p:oleObj>
              </mc:Choice>
              <mc:Fallback>
                <p:oleObj name="Equation" r:id="rId11" imgW="1371600" imgH="431800" progId="Equation.DSMT4">
                  <p:embed/>
                  <p:pic>
                    <p:nvPicPr>
                      <p:cNvPr id="18436"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6300" y="5346700"/>
                        <a:ext cx="2281238"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7" name="Object 9"/>
          <p:cNvGraphicFramePr>
            <a:graphicFrameLocks noChangeAspect="1"/>
          </p:cNvGraphicFramePr>
          <p:nvPr/>
        </p:nvGraphicFramePr>
        <p:xfrm>
          <a:off x="5219700" y="4702176"/>
          <a:ext cx="1739900" cy="1965325"/>
        </p:xfrm>
        <a:graphic>
          <a:graphicData uri="http://schemas.openxmlformats.org/presentationml/2006/ole">
            <mc:AlternateContent xmlns:mc="http://schemas.openxmlformats.org/markup-compatibility/2006">
              <mc:Choice xmlns:v="urn:schemas-microsoft-com:vml" Requires="v">
                <p:oleObj spid="_x0000_s87071" name="Visio" r:id="rId13" imgW="1014672" imgH="1158145" progId="Visio.Drawing.11">
                  <p:embed/>
                </p:oleObj>
              </mc:Choice>
              <mc:Fallback>
                <p:oleObj name="Visio" r:id="rId13" imgW="1014672" imgH="1158145" progId="Visio.Drawing.11">
                  <p:embed/>
                  <p:pic>
                    <p:nvPicPr>
                      <p:cNvPr id="18437"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19700" y="4702176"/>
                        <a:ext cx="1739900" cy="196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14"/>
          <p:cNvGrpSpPr>
            <a:grpSpLocks/>
          </p:cNvGrpSpPr>
          <p:nvPr/>
        </p:nvGrpSpPr>
        <p:grpSpPr bwMode="auto">
          <a:xfrm>
            <a:off x="7138988" y="5505445"/>
            <a:ext cx="3529012" cy="400050"/>
            <a:chOff x="3342" y="2644"/>
            <a:chExt cx="1394" cy="252"/>
          </a:xfrm>
        </p:grpSpPr>
        <p:sp>
          <p:nvSpPr>
            <p:cNvPr id="27" name="TextBox 5"/>
            <p:cNvSpPr txBox="1">
              <a:spLocks noChangeArrowheads="1"/>
            </p:cNvSpPr>
            <p:nvPr/>
          </p:nvSpPr>
          <p:spPr bwMode="auto">
            <a:xfrm>
              <a:off x="3634" y="2644"/>
              <a:ext cx="1102" cy="252"/>
            </a:xfrm>
            <a:prstGeom prst="rect">
              <a:avLst/>
            </a:prstGeom>
            <a:noFill/>
            <a:ln w="9525">
              <a:noFill/>
              <a:miter lim="800000"/>
              <a:headEnd/>
              <a:tailEnd/>
            </a:ln>
          </p:spPr>
          <p:txBody>
            <a:bodyPr wrap="square">
              <a:spAutoFit/>
            </a:bodyPr>
            <a:lstStyle/>
            <a:p>
              <a:pPr>
                <a:defRPr/>
              </a:pPr>
              <a:r>
                <a:rPr lang="zh-CN" altLang="en-US" sz="2000" b="1" dirty="0">
                  <a:solidFill>
                    <a:srgbClr val="FF0000"/>
                  </a:solidFill>
                  <a:latin typeface="+mn-ea"/>
                  <a:cs typeface="仿宋"/>
                </a:rPr>
                <a:t>等效构件</a:t>
              </a:r>
              <a:r>
                <a:rPr lang="en-US" altLang="zh-CN" sz="2000" b="1" dirty="0">
                  <a:solidFill>
                    <a:srgbClr val="FF0000"/>
                  </a:solidFill>
                  <a:latin typeface="+mn-ea"/>
                  <a:cs typeface="仿宋"/>
                </a:rPr>
                <a:t>(</a:t>
              </a:r>
              <a:r>
                <a:rPr lang="zh-CN" altLang="en-US" sz="2000" b="1" dirty="0">
                  <a:solidFill>
                    <a:srgbClr val="FF0000"/>
                  </a:solidFill>
                  <a:latin typeface="+mn-ea"/>
                  <a:cs typeface="仿宋"/>
                </a:rPr>
                <a:t>或转化件</a:t>
              </a:r>
              <a:r>
                <a:rPr lang="en-US" altLang="zh-CN" sz="2000" b="1" dirty="0">
                  <a:solidFill>
                    <a:srgbClr val="FF0000"/>
                  </a:solidFill>
                  <a:latin typeface="+mn-ea"/>
                  <a:cs typeface="仿宋"/>
                </a:rPr>
                <a:t>)</a:t>
              </a:r>
            </a:p>
          </p:txBody>
        </p:sp>
        <p:sp>
          <p:nvSpPr>
            <p:cNvPr id="18451" name="AutoShape 12"/>
            <p:cNvSpPr>
              <a:spLocks noChangeArrowheads="1"/>
            </p:cNvSpPr>
            <p:nvPr/>
          </p:nvSpPr>
          <p:spPr bwMode="auto">
            <a:xfrm>
              <a:off x="3342" y="2750"/>
              <a:ext cx="264" cy="66"/>
            </a:xfrm>
            <a:prstGeom prst="rightArrow">
              <a:avLst>
                <a:gd name="adj1" fmla="val 50000"/>
                <a:gd name="adj2" fmla="val 151389"/>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400"/>
            </a:p>
          </p:txBody>
        </p:sp>
      </p:grpSp>
      <p:sp>
        <p:nvSpPr>
          <p:cNvPr id="18447" name="AutoShape 12"/>
          <p:cNvSpPr>
            <a:spLocks noChangeArrowheads="1"/>
          </p:cNvSpPr>
          <p:nvPr/>
        </p:nvSpPr>
        <p:spPr bwMode="auto">
          <a:xfrm>
            <a:off x="4611689" y="5648326"/>
            <a:ext cx="636587" cy="104775"/>
          </a:xfrm>
          <a:prstGeom prst="rightArrow">
            <a:avLst>
              <a:gd name="adj1" fmla="val 50000"/>
              <a:gd name="adj2" fmla="val 151134"/>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400"/>
          </a:p>
        </p:txBody>
      </p:sp>
      <p:sp>
        <p:nvSpPr>
          <p:cNvPr id="30" name="AutoShape 23"/>
          <p:cNvSpPr>
            <a:spLocks noChangeArrowheads="1"/>
          </p:cNvSpPr>
          <p:nvPr/>
        </p:nvSpPr>
        <p:spPr bwMode="auto">
          <a:xfrm rot="16200000" flipH="1">
            <a:off x="9085183" y="3833813"/>
            <a:ext cx="612934" cy="2095500"/>
          </a:xfrm>
          <a:prstGeom prst="wedgeRoundRectCallout">
            <a:avLst>
              <a:gd name="adj1" fmla="val -85949"/>
              <a:gd name="adj2" fmla="val -44319"/>
              <a:gd name="adj3" fmla="val 16667"/>
            </a:avLst>
          </a:prstGeom>
          <a:solidFill>
            <a:srgbClr val="FFFF00"/>
          </a:solidFill>
          <a:ln w="9525" algn="ctr">
            <a:solidFill>
              <a:srgbClr val="0000FF"/>
            </a:solidFill>
            <a:miter lim="800000"/>
            <a:headEnd/>
            <a:tailEnd/>
          </a:ln>
          <a:effectLst/>
        </p:spPr>
        <p:txBody>
          <a:bodyPr vert="eaVert">
            <a:spAutoFit/>
          </a:bodyPr>
          <a:lstStyle/>
          <a:p>
            <a:pPr algn="ctr">
              <a:defRPr/>
            </a:pPr>
            <a:r>
              <a:rPr lang="zh-CN" altLang="en-US" sz="2400" b="1" dirty="0">
                <a:latin typeface="+mn-ea"/>
              </a:rPr>
              <a:t>等效转动惯量</a:t>
            </a:r>
          </a:p>
        </p:txBody>
      </p:sp>
      <p:sp>
        <p:nvSpPr>
          <p:cNvPr id="31" name="AutoShape 23"/>
          <p:cNvSpPr>
            <a:spLocks noChangeArrowheads="1"/>
          </p:cNvSpPr>
          <p:nvPr/>
        </p:nvSpPr>
        <p:spPr bwMode="auto">
          <a:xfrm rot="16200000" flipH="1">
            <a:off x="4036933" y="4056063"/>
            <a:ext cx="612934" cy="1625600"/>
          </a:xfrm>
          <a:prstGeom prst="wedgeRoundRectCallout">
            <a:avLst>
              <a:gd name="adj1" fmla="val -85949"/>
              <a:gd name="adj2" fmla="val -44319"/>
              <a:gd name="adj3" fmla="val 16667"/>
            </a:avLst>
          </a:prstGeom>
          <a:solidFill>
            <a:srgbClr val="FFFF00"/>
          </a:solidFill>
          <a:ln w="9525" algn="ctr">
            <a:solidFill>
              <a:srgbClr val="0000FF"/>
            </a:solidFill>
            <a:miter lim="800000"/>
            <a:headEnd/>
            <a:tailEnd/>
          </a:ln>
          <a:effectLst/>
        </p:spPr>
        <p:txBody>
          <a:bodyPr vert="eaVert">
            <a:spAutoFit/>
          </a:bodyPr>
          <a:lstStyle/>
          <a:p>
            <a:pPr algn="ctr">
              <a:defRPr/>
            </a:pPr>
            <a:r>
              <a:rPr lang="zh-CN" altLang="en-US" sz="2400" b="1" dirty="0">
                <a:latin typeface="+mn-ea"/>
              </a:rPr>
              <a:t>等效力矩</a:t>
            </a:r>
          </a:p>
        </p:txBody>
      </p:sp>
      <p:sp>
        <p:nvSpPr>
          <p:cNvPr id="29" name="Text Box 12"/>
          <p:cNvSpPr txBox="1">
            <a:spLocks noChangeArrowheads="1"/>
          </p:cNvSpPr>
          <p:nvPr/>
        </p:nvSpPr>
        <p:spPr bwMode="auto">
          <a:xfrm>
            <a:off x="1524001" y="66458"/>
            <a:ext cx="3890809" cy="646331"/>
          </a:xfrm>
          <a:prstGeom prst="rect">
            <a:avLst/>
          </a:prstGeom>
          <a:noFill/>
          <a:ln w="9525" algn="ctr">
            <a:noFill/>
            <a:miter lim="800000"/>
            <a:headEnd/>
            <a:tailEnd/>
          </a:ln>
        </p:spPr>
        <p:txBody>
          <a:bodyPr wrap="none">
            <a:spAutoFit/>
          </a:bodyPr>
          <a:lstStyle/>
          <a:p>
            <a:pPr eaLnBrk="0" hangingPunct="0">
              <a:defRPr/>
            </a:pPr>
            <a:r>
              <a:rPr lang="zh-CN" altLang="en-US" sz="3600" b="1" dirty="0">
                <a:solidFill>
                  <a:schemeClr val="bg1"/>
                </a:solidFill>
                <a:latin typeface="+mn-ea"/>
                <a:cs typeface="楷体"/>
              </a:rPr>
              <a:t>转化法的基本原理</a:t>
            </a:r>
            <a:endParaRPr lang="en-US" altLang="zh-CN" sz="3600" b="1" dirty="0">
              <a:solidFill>
                <a:schemeClr val="bg1"/>
              </a:solidFill>
              <a:latin typeface="+mn-ea"/>
              <a:cs typeface="楷体"/>
            </a:endParaRPr>
          </a:p>
        </p:txBody>
      </p:sp>
      <p:sp>
        <p:nvSpPr>
          <p:cNvPr id="28"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机械系统等效力学模型</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3098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box(in)">
                                      <p:cBhvr>
                                        <p:cTn id="7" dur="500"/>
                                        <p:tgtEl>
                                          <p:spTgt spid="102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 calcmode="lin" valueType="num">
                                      <p:cBhvr additive="base">
                                        <p:cTn id="12" dur="500" fill="hold"/>
                                        <p:tgtEl>
                                          <p:spTgt spid="10242"/>
                                        </p:tgtEl>
                                        <p:attrNameLst>
                                          <p:attrName>ppt_x</p:attrName>
                                        </p:attrNameLst>
                                      </p:cBhvr>
                                      <p:tavLst>
                                        <p:tav tm="0">
                                          <p:val>
                                            <p:strVal val="#ppt_x"/>
                                          </p:val>
                                        </p:tav>
                                        <p:tav tm="100000">
                                          <p:val>
                                            <p:strVal val="#ppt_x"/>
                                          </p:val>
                                        </p:tav>
                                      </p:tavLst>
                                    </p:anim>
                                    <p:anim calcmode="lin" valueType="num">
                                      <p:cBhvr additive="base">
                                        <p:cTn id="13"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ox(in)">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ox(in)">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ox(in)">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ox(i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0248"/>
                                        </p:tgtEl>
                                        <p:attrNameLst>
                                          <p:attrName>style.visibility</p:attrName>
                                        </p:attrNameLst>
                                      </p:cBhvr>
                                      <p:to>
                                        <p:strVal val="visible"/>
                                      </p:to>
                                    </p:set>
                                    <p:anim calcmode="lin" valueType="num">
                                      <p:cBhvr additive="base">
                                        <p:cTn id="46" dur="500" fill="hold"/>
                                        <p:tgtEl>
                                          <p:spTgt spid="10248"/>
                                        </p:tgtEl>
                                        <p:attrNameLst>
                                          <p:attrName>ppt_x</p:attrName>
                                        </p:attrNameLst>
                                      </p:cBhvr>
                                      <p:tavLst>
                                        <p:tav tm="0">
                                          <p:val>
                                            <p:strVal val="#ppt_x"/>
                                          </p:val>
                                        </p:tav>
                                        <p:tav tm="100000">
                                          <p:val>
                                            <p:strVal val="#ppt_x"/>
                                          </p:val>
                                        </p:tav>
                                      </p:tavLst>
                                    </p:anim>
                                    <p:anim calcmode="lin" valueType="num">
                                      <p:cBhvr additive="base">
                                        <p:cTn id="47"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84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8447"/>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843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12" grpId="0" animBg="1"/>
      <p:bldP spid="13" grpId="0" animBg="1"/>
      <p:bldP spid="18447" grpId="0" animBg="1"/>
      <p:bldP spid="30" grpId="0" animBg="1"/>
      <p:bldP spid="31"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3" name="Object 3"/>
          <p:cNvGraphicFramePr>
            <a:graphicFrameLocks noChangeAspect="1"/>
          </p:cNvGraphicFramePr>
          <p:nvPr>
            <p:extLst/>
          </p:nvPr>
        </p:nvGraphicFramePr>
        <p:xfrm>
          <a:off x="2214564" y="1863725"/>
          <a:ext cx="6784975" cy="933450"/>
        </p:xfrm>
        <a:graphic>
          <a:graphicData uri="http://schemas.openxmlformats.org/presentationml/2006/ole">
            <mc:AlternateContent xmlns:mc="http://schemas.openxmlformats.org/markup-compatibility/2006">
              <mc:Choice xmlns:v="urn:schemas-microsoft-com:vml" Requires="v">
                <p:oleObj spid="_x0000_s88090" name="Equation" r:id="rId3" imgW="4241520" imgH="583920" progId="Equation.DSMT4">
                  <p:embed/>
                </p:oleObj>
              </mc:Choice>
              <mc:Fallback>
                <p:oleObj name="Equation" r:id="rId3" imgW="4241520" imgH="583920" progId="Equation.DSMT4">
                  <p:embed/>
                  <p:pic>
                    <p:nvPicPr>
                      <p:cNvPr id="107523" name="Object 3"/>
                      <p:cNvPicPr>
                        <a:picLocks noChangeAspect="1" noChangeArrowheads="1"/>
                      </p:cNvPicPr>
                      <p:nvPr/>
                    </p:nvPicPr>
                    <p:blipFill>
                      <a:blip r:embed="rId4"/>
                      <a:srcRect/>
                      <a:stretch>
                        <a:fillRect/>
                      </a:stretch>
                    </p:blipFill>
                    <p:spPr bwMode="auto">
                      <a:xfrm>
                        <a:off x="2214564" y="1863725"/>
                        <a:ext cx="678497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5" name="矩形 9"/>
          <p:cNvSpPr>
            <a:spLocks noChangeArrowheads="1"/>
          </p:cNvSpPr>
          <p:nvPr/>
        </p:nvSpPr>
        <p:spPr bwMode="auto">
          <a:xfrm>
            <a:off x="2284413" y="461327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a:latin typeface="+mn-ea"/>
                <a:ea typeface="+mn-ea"/>
              </a:rPr>
              <a:t>得</a:t>
            </a:r>
            <a:r>
              <a:rPr lang="zh-CN" altLang="en-US" dirty="0">
                <a:latin typeface="仿宋" pitchFamily="49" charset="-122"/>
                <a:ea typeface="仿宋" pitchFamily="49" charset="-122"/>
              </a:rPr>
              <a:t>：</a:t>
            </a:r>
          </a:p>
        </p:txBody>
      </p:sp>
      <p:sp>
        <p:nvSpPr>
          <p:cNvPr id="12" name="圆角矩形 11"/>
          <p:cNvSpPr/>
          <p:nvPr/>
        </p:nvSpPr>
        <p:spPr>
          <a:xfrm>
            <a:off x="2212976" y="1944688"/>
            <a:ext cx="1274763" cy="742950"/>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13" name="圆角矩形 12"/>
          <p:cNvSpPr/>
          <p:nvPr/>
        </p:nvSpPr>
        <p:spPr>
          <a:xfrm>
            <a:off x="4999038" y="1889125"/>
            <a:ext cx="3744912" cy="928688"/>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graphicFrame>
        <p:nvGraphicFramePr>
          <p:cNvPr id="107529" name="Object 9"/>
          <p:cNvGraphicFramePr>
            <a:graphicFrameLocks noChangeAspect="1"/>
          </p:cNvGraphicFramePr>
          <p:nvPr>
            <p:extLst/>
          </p:nvPr>
        </p:nvGraphicFramePr>
        <p:xfrm>
          <a:off x="2598738" y="1055688"/>
          <a:ext cx="5994400" cy="690562"/>
        </p:xfrm>
        <a:graphic>
          <a:graphicData uri="http://schemas.openxmlformats.org/presentationml/2006/ole">
            <mc:AlternateContent xmlns:mc="http://schemas.openxmlformats.org/markup-compatibility/2006">
              <mc:Choice xmlns:v="urn:schemas-microsoft-com:vml" Requires="v">
                <p:oleObj spid="_x0000_s88091" name="Equation" r:id="rId5" imgW="3746160" imgH="431640" progId="Equation.DSMT4">
                  <p:embed/>
                </p:oleObj>
              </mc:Choice>
              <mc:Fallback>
                <p:oleObj name="Equation" r:id="rId5" imgW="3746160" imgH="431640" progId="Equation.DSMT4">
                  <p:embed/>
                  <p:pic>
                    <p:nvPicPr>
                      <p:cNvPr id="107529" name="Object 9"/>
                      <p:cNvPicPr>
                        <a:picLocks noChangeAspect="1" noChangeArrowheads="1"/>
                      </p:cNvPicPr>
                      <p:nvPr/>
                    </p:nvPicPr>
                    <p:blipFill>
                      <a:blip r:embed="rId6"/>
                      <a:srcRect/>
                      <a:stretch>
                        <a:fillRect/>
                      </a:stretch>
                    </p:blipFill>
                    <p:spPr bwMode="auto">
                      <a:xfrm>
                        <a:off x="2598738" y="1055688"/>
                        <a:ext cx="5994400"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31" name="Object 4"/>
          <p:cNvGraphicFramePr>
            <a:graphicFrameLocks noChangeAspect="1"/>
          </p:cNvGraphicFramePr>
          <p:nvPr>
            <p:extLst/>
          </p:nvPr>
        </p:nvGraphicFramePr>
        <p:xfrm>
          <a:off x="2192339" y="3641725"/>
          <a:ext cx="1438275" cy="636588"/>
        </p:xfrm>
        <a:graphic>
          <a:graphicData uri="http://schemas.openxmlformats.org/presentationml/2006/ole">
            <mc:AlternateContent xmlns:mc="http://schemas.openxmlformats.org/markup-compatibility/2006">
              <mc:Choice xmlns:v="urn:schemas-microsoft-com:vml" Requires="v">
                <p:oleObj spid="_x0000_s88092" name="Equation" r:id="rId7" imgW="888840" imgH="393480" progId="Equation.DSMT4">
                  <p:embed/>
                </p:oleObj>
              </mc:Choice>
              <mc:Fallback>
                <p:oleObj name="Equation" r:id="rId7" imgW="888840" imgH="393480" progId="Equation.DSMT4">
                  <p:embed/>
                  <p:pic>
                    <p:nvPicPr>
                      <p:cNvPr id="107531" name="Object 4"/>
                      <p:cNvPicPr>
                        <a:picLocks noChangeAspect="1" noChangeArrowheads="1"/>
                      </p:cNvPicPr>
                      <p:nvPr/>
                    </p:nvPicPr>
                    <p:blipFill>
                      <a:blip r:embed="rId8"/>
                      <a:srcRect/>
                      <a:stretch>
                        <a:fillRect/>
                      </a:stretch>
                    </p:blipFill>
                    <p:spPr bwMode="auto">
                      <a:xfrm>
                        <a:off x="2192339" y="3641725"/>
                        <a:ext cx="1438275"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2"/>
          <p:cNvGrpSpPr>
            <a:grpSpLocks/>
          </p:cNvGrpSpPr>
          <p:nvPr/>
        </p:nvGrpSpPr>
        <p:grpSpPr bwMode="auto">
          <a:xfrm>
            <a:off x="1989138" y="2718596"/>
            <a:ext cx="1873250" cy="1543051"/>
            <a:chOff x="1029" y="2032"/>
            <a:chExt cx="1180" cy="972"/>
          </a:xfrm>
        </p:grpSpPr>
        <p:sp>
          <p:nvSpPr>
            <p:cNvPr id="19475" name="AutoShape 13"/>
            <p:cNvSpPr>
              <a:spLocks noChangeArrowheads="1"/>
            </p:cNvSpPr>
            <p:nvPr/>
          </p:nvSpPr>
          <p:spPr bwMode="auto">
            <a:xfrm>
              <a:off x="1577" y="2032"/>
              <a:ext cx="90" cy="499"/>
            </a:xfrm>
            <a:prstGeom prst="downArrow">
              <a:avLst>
                <a:gd name="adj1" fmla="val 50000"/>
                <a:gd name="adj2" fmla="val 138611"/>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 name="圆角矩形 11"/>
            <p:cNvSpPr/>
            <p:nvPr/>
          </p:nvSpPr>
          <p:spPr>
            <a:xfrm>
              <a:off x="1029" y="2536"/>
              <a:ext cx="1180" cy="468"/>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grpSp>
      <p:sp>
        <p:nvSpPr>
          <p:cNvPr id="3" name="圆角矩形 11"/>
          <p:cNvSpPr/>
          <p:nvPr/>
        </p:nvSpPr>
        <p:spPr>
          <a:xfrm>
            <a:off x="4640263" y="3540125"/>
            <a:ext cx="4465637" cy="863600"/>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107539" name="AutoShape 19"/>
          <p:cNvSpPr>
            <a:spLocks noChangeArrowheads="1"/>
          </p:cNvSpPr>
          <p:nvPr/>
        </p:nvSpPr>
        <p:spPr bwMode="auto">
          <a:xfrm>
            <a:off x="6656389" y="2863850"/>
            <a:ext cx="142875" cy="647700"/>
          </a:xfrm>
          <a:prstGeom prst="downArrow">
            <a:avLst>
              <a:gd name="adj1" fmla="val 50000"/>
              <a:gd name="adj2" fmla="val 113333"/>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aphicFrame>
        <p:nvGraphicFramePr>
          <p:cNvPr id="107540" name="Object 20"/>
          <p:cNvGraphicFramePr>
            <a:graphicFrameLocks noChangeAspect="1"/>
          </p:cNvGraphicFramePr>
          <p:nvPr>
            <p:extLst/>
          </p:nvPr>
        </p:nvGraphicFramePr>
        <p:xfrm>
          <a:off x="4668839" y="3510758"/>
          <a:ext cx="4464292" cy="846930"/>
        </p:xfrm>
        <a:graphic>
          <a:graphicData uri="http://schemas.openxmlformats.org/presentationml/2006/ole">
            <mc:AlternateContent xmlns:mc="http://schemas.openxmlformats.org/markup-compatibility/2006">
              <mc:Choice xmlns:v="urn:schemas-microsoft-com:vml" Requires="v">
                <p:oleObj spid="_x0000_s88093" name="Equation" r:id="rId9" imgW="2412720" imgH="457200" progId="Equation.DSMT4">
                  <p:embed/>
                </p:oleObj>
              </mc:Choice>
              <mc:Fallback>
                <p:oleObj name="Equation" r:id="rId9" imgW="2412720" imgH="457200" progId="Equation.DSMT4">
                  <p:embed/>
                  <p:pic>
                    <p:nvPicPr>
                      <p:cNvPr id="107540" name="Object 20"/>
                      <p:cNvPicPr>
                        <a:picLocks noChangeAspect="1" noChangeArrowheads="1"/>
                      </p:cNvPicPr>
                      <p:nvPr/>
                    </p:nvPicPr>
                    <p:blipFill>
                      <a:blip r:embed="rId10"/>
                      <a:srcRect/>
                      <a:stretch>
                        <a:fillRect/>
                      </a:stretch>
                    </p:blipFill>
                    <p:spPr bwMode="auto">
                      <a:xfrm>
                        <a:off x="4668839" y="3510758"/>
                        <a:ext cx="4464292" cy="846930"/>
                      </a:xfrm>
                      <a:prstGeom prst="rect">
                        <a:avLst/>
                      </a:prstGeom>
                      <a:noFill/>
                      <a:ln>
                        <a:noFill/>
                      </a:ln>
                      <a:effectLst/>
                    </p:spPr>
                  </p:pic>
                </p:oleObj>
              </mc:Fallback>
            </mc:AlternateContent>
          </a:graphicData>
        </a:graphic>
      </p:graphicFrame>
      <p:sp>
        <p:nvSpPr>
          <p:cNvPr id="19470" name="Rectangle 18"/>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aphicFrame>
        <p:nvGraphicFramePr>
          <p:cNvPr id="19462" name="Object 17"/>
          <p:cNvGraphicFramePr>
            <a:graphicFrameLocks noChangeAspect="1"/>
          </p:cNvGraphicFramePr>
          <p:nvPr>
            <p:extLst/>
          </p:nvPr>
        </p:nvGraphicFramePr>
        <p:xfrm>
          <a:off x="1865833" y="5626095"/>
          <a:ext cx="2767560" cy="914400"/>
        </p:xfrm>
        <a:graphic>
          <a:graphicData uri="http://schemas.openxmlformats.org/presentationml/2006/ole">
            <mc:AlternateContent xmlns:mc="http://schemas.openxmlformats.org/markup-compatibility/2006">
              <mc:Choice xmlns:v="urn:schemas-microsoft-com:vml" Requires="v">
                <p:oleObj spid="_x0000_s88094" name="Equation" r:id="rId11" imgW="1270000" imgH="431800" progId="Equation.DSMT4">
                  <p:embed/>
                </p:oleObj>
              </mc:Choice>
              <mc:Fallback>
                <p:oleObj name="Equation" r:id="rId11" imgW="1270000" imgH="431800" progId="Equation.DSMT4">
                  <p:embed/>
                  <p:pic>
                    <p:nvPicPr>
                      <p:cNvPr id="19462"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5833" y="5626095"/>
                        <a:ext cx="2767560" cy="914400"/>
                      </a:xfrm>
                      <a:prstGeom prst="rect">
                        <a:avLst/>
                      </a:prstGeom>
                      <a:noFill/>
                    </p:spPr>
                  </p:pic>
                </p:oleObj>
              </mc:Fallback>
            </mc:AlternateContent>
          </a:graphicData>
        </a:graphic>
      </p:graphicFrame>
      <p:sp>
        <p:nvSpPr>
          <p:cNvPr id="19471" name="Rectangle 20"/>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aphicFrame>
        <p:nvGraphicFramePr>
          <p:cNvPr id="19463" name="Object 19"/>
          <p:cNvGraphicFramePr>
            <a:graphicFrameLocks noChangeAspect="1"/>
          </p:cNvGraphicFramePr>
          <p:nvPr>
            <p:extLst/>
          </p:nvPr>
        </p:nvGraphicFramePr>
        <p:xfrm>
          <a:off x="5273676" y="5537196"/>
          <a:ext cx="2629365" cy="882649"/>
        </p:xfrm>
        <a:graphic>
          <a:graphicData uri="http://schemas.openxmlformats.org/presentationml/2006/ole">
            <mc:AlternateContent xmlns:mc="http://schemas.openxmlformats.org/markup-compatibility/2006">
              <mc:Choice xmlns:v="urn:schemas-microsoft-com:vml" Requires="v">
                <p:oleObj spid="_x0000_s88095" name="Visio" r:id="rId13" imgW="1837684" imgH="618077" progId="Visio.Drawing.11">
                  <p:embed/>
                </p:oleObj>
              </mc:Choice>
              <mc:Fallback>
                <p:oleObj name="Visio" r:id="rId13" imgW="1837684" imgH="618077" progId="Visio.Drawing.11">
                  <p:embed/>
                  <p:pic>
                    <p:nvPicPr>
                      <p:cNvPr id="19463"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73676" y="5537196"/>
                        <a:ext cx="2629365" cy="882649"/>
                      </a:xfrm>
                      <a:prstGeom prst="rect">
                        <a:avLst/>
                      </a:prstGeom>
                      <a:noFill/>
                    </p:spPr>
                  </p:pic>
                </p:oleObj>
              </mc:Fallback>
            </mc:AlternateContent>
          </a:graphicData>
        </a:graphic>
      </p:graphicFrame>
      <p:sp>
        <p:nvSpPr>
          <p:cNvPr id="21" name="AutoShape 23"/>
          <p:cNvSpPr>
            <a:spLocks noChangeArrowheads="1"/>
          </p:cNvSpPr>
          <p:nvPr/>
        </p:nvSpPr>
        <p:spPr bwMode="auto">
          <a:xfrm rot="16200000" flipH="1">
            <a:off x="3771821" y="4206081"/>
            <a:ext cx="612934" cy="1181100"/>
          </a:xfrm>
          <a:prstGeom prst="wedgeRoundRectCallout">
            <a:avLst>
              <a:gd name="adj1" fmla="val -85949"/>
              <a:gd name="adj2" fmla="val -44319"/>
              <a:gd name="adj3" fmla="val 16667"/>
            </a:avLst>
          </a:prstGeom>
          <a:solidFill>
            <a:srgbClr val="FFFF00"/>
          </a:solidFill>
          <a:ln w="9525" algn="ctr">
            <a:solidFill>
              <a:srgbClr val="0000FF"/>
            </a:solidFill>
            <a:miter lim="800000"/>
            <a:headEnd/>
            <a:tailEnd/>
          </a:ln>
          <a:effectLst/>
        </p:spPr>
        <p:txBody>
          <a:bodyPr vert="eaVert">
            <a:spAutoFit/>
          </a:bodyPr>
          <a:lstStyle/>
          <a:p>
            <a:pPr algn="ctr">
              <a:defRPr/>
            </a:pPr>
            <a:r>
              <a:rPr lang="zh-CN" altLang="en-US" sz="2400" b="1" dirty="0">
                <a:latin typeface="+mn-ea"/>
              </a:rPr>
              <a:t>等效力</a:t>
            </a:r>
          </a:p>
        </p:txBody>
      </p:sp>
      <p:sp>
        <p:nvSpPr>
          <p:cNvPr id="22" name="AutoShape 23"/>
          <p:cNvSpPr>
            <a:spLocks noChangeArrowheads="1"/>
          </p:cNvSpPr>
          <p:nvPr/>
        </p:nvSpPr>
        <p:spPr bwMode="auto">
          <a:xfrm rot="16200000" flipH="1">
            <a:off x="8901033" y="4106863"/>
            <a:ext cx="612934" cy="1397000"/>
          </a:xfrm>
          <a:prstGeom prst="wedgeRoundRectCallout">
            <a:avLst>
              <a:gd name="adj1" fmla="val -85949"/>
              <a:gd name="adj2" fmla="val -44319"/>
              <a:gd name="adj3" fmla="val 16667"/>
            </a:avLst>
          </a:prstGeom>
          <a:solidFill>
            <a:srgbClr val="FFFF00"/>
          </a:solidFill>
          <a:ln w="9525" algn="ctr">
            <a:solidFill>
              <a:srgbClr val="0000FF"/>
            </a:solidFill>
            <a:miter lim="800000"/>
            <a:headEnd/>
            <a:tailEnd/>
          </a:ln>
          <a:effectLst/>
        </p:spPr>
        <p:txBody>
          <a:bodyPr vert="eaVert">
            <a:spAutoFit/>
          </a:bodyPr>
          <a:lstStyle/>
          <a:p>
            <a:pPr algn="ctr">
              <a:defRPr/>
            </a:pPr>
            <a:r>
              <a:rPr lang="zh-CN" altLang="en-US" sz="2400" b="1" dirty="0">
                <a:latin typeface="+mn-ea"/>
              </a:rPr>
              <a:t>等效质量</a:t>
            </a:r>
          </a:p>
        </p:txBody>
      </p:sp>
      <p:sp>
        <p:nvSpPr>
          <p:cNvPr id="19474" name="AutoShape 12"/>
          <p:cNvSpPr>
            <a:spLocks noChangeArrowheads="1"/>
          </p:cNvSpPr>
          <p:nvPr/>
        </p:nvSpPr>
        <p:spPr bwMode="auto">
          <a:xfrm>
            <a:off x="4637089" y="5943596"/>
            <a:ext cx="636587" cy="279400"/>
          </a:xfrm>
          <a:prstGeom prst="rightArrow">
            <a:avLst>
              <a:gd name="adj1" fmla="val 50000"/>
              <a:gd name="adj2" fmla="val 151134"/>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400"/>
          </a:p>
        </p:txBody>
      </p:sp>
      <p:grpSp>
        <p:nvGrpSpPr>
          <p:cNvPr id="23" name="Group 14"/>
          <p:cNvGrpSpPr>
            <a:grpSpLocks/>
          </p:cNvGrpSpPr>
          <p:nvPr/>
        </p:nvGrpSpPr>
        <p:grpSpPr bwMode="auto">
          <a:xfrm>
            <a:off x="8061212" y="5822947"/>
            <a:ext cx="1930514" cy="400050"/>
            <a:chOff x="3342" y="2657"/>
            <a:chExt cx="961" cy="252"/>
          </a:xfrm>
        </p:grpSpPr>
        <p:sp>
          <p:nvSpPr>
            <p:cNvPr id="24" name="TextBox 5"/>
            <p:cNvSpPr txBox="1">
              <a:spLocks noChangeArrowheads="1"/>
            </p:cNvSpPr>
            <p:nvPr/>
          </p:nvSpPr>
          <p:spPr bwMode="auto">
            <a:xfrm>
              <a:off x="3699" y="2657"/>
              <a:ext cx="604" cy="252"/>
            </a:xfrm>
            <a:prstGeom prst="rect">
              <a:avLst/>
            </a:prstGeom>
            <a:noFill/>
            <a:ln w="9525">
              <a:noFill/>
              <a:miter lim="800000"/>
              <a:headEnd/>
              <a:tailEnd/>
            </a:ln>
          </p:spPr>
          <p:txBody>
            <a:bodyPr wrap="square">
              <a:spAutoFit/>
            </a:bodyPr>
            <a:lstStyle/>
            <a:p>
              <a:pPr>
                <a:defRPr/>
              </a:pPr>
              <a:r>
                <a:rPr lang="zh-CN" altLang="en-US" sz="2000" b="1" dirty="0">
                  <a:solidFill>
                    <a:srgbClr val="FF0000"/>
                  </a:solidFill>
                  <a:latin typeface="+mn-ea"/>
                  <a:cs typeface="仿宋"/>
                </a:rPr>
                <a:t>转化件</a:t>
              </a:r>
              <a:endParaRPr lang="en-US" altLang="zh-CN" sz="2000" b="1" dirty="0">
                <a:solidFill>
                  <a:srgbClr val="FF0000"/>
                </a:solidFill>
                <a:latin typeface="+mn-ea"/>
                <a:cs typeface="仿宋"/>
              </a:endParaRPr>
            </a:p>
          </p:txBody>
        </p:sp>
        <p:sp>
          <p:nvSpPr>
            <p:cNvPr id="25" name="AutoShape 12"/>
            <p:cNvSpPr>
              <a:spLocks noChangeArrowheads="1"/>
            </p:cNvSpPr>
            <p:nvPr/>
          </p:nvSpPr>
          <p:spPr bwMode="auto">
            <a:xfrm>
              <a:off x="3342" y="2750"/>
              <a:ext cx="264" cy="159"/>
            </a:xfrm>
            <a:prstGeom prst="rightArrow">
              <a:avLst>
                <a:gd name="adj1" fmla="val 50000"/>
                <a:gd name="adj2" fmla="val 151389"/>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400"/>
            </a:p>
          </p:txBody>
        </p:sp>
      </p:grpSp>
      <p:sp>
        <p:nvSpPr>
          <p:cNvPr id="26" name="Text Box 12"/>
          <p:cNvSpPr txBox="1">
            <a:spLocks noChangeArrowheads="1"/>
          </p:cNvSpPr>
          <p:nvPr/>
        </p:nvSpPr>
        <p:spPr bwMode="auto">
          <a:xfrm>
            <a:off x="1524001" y="66458"/>
            <a:ext cx="3890809" cy="646331"/>
          </a:xfrm>
          <a:prstGeom prst="rect">
            <a:avLst/>
          </a:prstGeom>
          <a:noFill/>
          <a:ln w="9525" algn="ctr">
            <a:noFill/>
            <a:miter lim="800000"/>
            <a:headEnd/>
            <a:tailEnd/>
          </a:ln>
        </p:spPr>
        <p:txBody>
          <a:bodyPr wrap="none">
            <a:spAutoFit/>
          </a:bodyPr>
          <a:lstStyle/>
          <a:p>
            <a:pPr eaLnBrk="0" hangingPunct="0">
              <a:defRPr/>
            </a:pPr>
            <a:r>
              <a:rPr lang="zh-CN" altLang="en-US" sz="3600" b="1" dirty="0">
                <a:solidFill>
                  <a:schemeClr val="bg1"/>
                </a:solidFill>
                <a:latin typeface="+mn-ea"/>
                <a:cs typeface="楷体"/>
              </a:rPr>
              <a:t>转化法的基本原理</a:t>
            </a:r>
            <a:endParaRPr lang="en-US" altLang="zh-CN" sz="3600" b="1" dirty="0">
              <a:solidFill>
                <a:schemeClr val="bg1"/>
              </a:solidFill>
              <a:latin typeface="+mn-ea"/>
              <a:cs typeface="楷体"/>
            </a:endParaRPr>
          </a:p>
        </p:txBody>
      </p:sp>
      <p:sp>
        <p:nvSpPr>
          <p:cNvPr id="27"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机械系统等效力学模型</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6352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7529"/>
                                        </p:tgtEl>
                                        <p:attrNameLst>
                                          <p:attrName>style.visibility</p:attrName>
                                        </p:attrNameLst>
                                      </p:cBhvr>
                                      <p:to>
                                        <p:strVal val="visible"/>
                                      </p:to>
                                    </p:set>
                                    <p:animEffect transition="in" filter="box(in)">
                                      <p:cBhvr>
                                        <p:cTn id="7" dur="500"/>
                                        <p:tgtEl>
                                          <p:spTgt spid="1075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7523"/>
                                        </p:tgtEl>
                                        <p:attrNameLst>
                                          <p:attrName>style.visibility</p:attrName>
                                        </p:attrNameLst>
                                      </p:cBhvr>
                                      <p:to>
                                        <p:strVal val="visible"/>
                                      </p:to>
                                    </p:set>
                                    <p:anim calcmode="lin" valueType="num">
                                      <p:cBhvr additive="base">
                                        <p:cTn id="12" dur="500" fill="hold"/>
                                        <p:tgtEl>
                                          <p:spTgt spid="107523"/>
                                        </p:tgtEl>
                                        <p:attrNameLst>
                                          <p:attrName>ppt_x</p:attrName>
                                        </p:attrNameLst>
                                      </p:cBhvr>
                                      <p:tavLst>
                                        <p:tav tm="0">
                                          <p:val>
                                            <p:strVal val="#ppt_x"/>
                                          </p:val>
                                        </p:tav>
                                        <p:tav tm="100000">
                                          <p:val>
                                            <p:strVal val="#ppt_x"/>
                                          </p:val>
                                        </p:tav>
                                      </p:tavLst>
                                    </p:anim>
                                    <p:anim calcmode="lin" valueType="num">
                                      <p:cBhvr additive="base">
                                        <p:cTn id="13" dur="500" fill="hold"/>
                                        <p:tgtEl>
                                          <p:spTgt spid="10752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ox(in)">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2" presetClass="entr" presetSubtype="4" fill="hold" nodeType="afterEffect">
                                  <p:stCondLst>
                                    <p:cond delay="0"/>
                                  </p:stCondLst>
                                  <p:childTnLst>
                                    <p:set>
                                      <p:cBhvr>
                                        <p:cTn id="27" dur="1" fill="hold">
                                          <p:stCondLst>
                                            <p:cond delay="0"/>
                                          </p:stCondLst>
                                        </p:cTn>
                                        <p:tgtEl>
                                          <p:spTgt spid="107531"/>
                                        </p:tgtEl>
                                        <p:attrNameLst>
                                          <p:attrName>style.visibility</p:attrName>
                                        </p:attrNameLst>
                                      </p:cBhvr>
                                      <p:to>
                                        <p:strVal val="visible"/>
                                      </p:to>
                                    </p:set>
                                    <p:anim calcmode="lin" valueType="num">
                                      <p:cBhvr additive="base">
                                        <p:cTn id="28" dur="500" fill="hold"/>
                                        <p:tgtEl>
                                          <p:spTgt spid="107531"/>
                                        </p:tgtEl>
                                        <p:attrNameLst>
                                          <p:attrName>ppt_x</p:attrName>
                                        </p:attrNameLst>
                                      </p:cBhvr>
                                      <p:tavLst>
                                        <p:tav tm="0">
                                          <p:val>
                                            <p:strVal val="#ppt_x"/>
                                          </p:val>
                                        </p:tav>
                                        <p:tav tm="100000">
                                          <p:val>
                                            <p:strVal val="#ppt_x"/>
                                          </p:val>
                                        </p:tav>
                                      </p:tavLst>
                                    </p:anim>
                                    <p:anim calcmode="lin" valueType="num">
                                      <p:cBhvr additive="base">
                                        <p:cTn id="29" dur="500" fill="hold"/>
                                        <p:tgtEl>
                                          <p:spTgt spid="10753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ox(in)">
                                      <p:cBhvr>
                                        <p:cTn id="38" dur="500"/>
                                        <p:tgtEl>
                                          <p:spTgt spid="1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107539"/>
                                        </p:tgtEl>
                                        <p:attrNameLst>
                                          <p:attrName>style.visibility</p:attrName>
                                        </p:attrNameLst>
                                      </p:cBhvr>
                                      <p:to>
                                        <p:strVal val="visible"/>
                                      </p:to>
                                    </p:set>
                                    <p:anim calcmode="lin" valueType="num">
                                      <p:cBhvr additive="base">
                                        <p:cTn id="48" dur="500" fill="hold"/>
                                        <p:tgtEl>
                                          <p:spTgt spid="107539"/>
                                        </p:tgtEl>
                                        <p:attrNameLst>
                                          <p:attrName>ppt_x</p:attrName>
                                        </p:attrNameLst>
                                      </p:cBhvr>
                                      <p:tavLst>
                                        <p:tav tm="0">
                                          <p:val>
                                            <p:strVal val="#ppt_x"/>
                                          </p:val>
                                        </p:tav>
                                        <p:tav tm="100000">
                                          <p:val>
                                            <p:strVal val="#ppt_x"/>
                                          </p:val>
                                        </p:tav>
                                      </p:tavLst>
                                    </p:anim>
                                    <p:anim calcmode="lin" valueType="num">
                                      <p:cBhvr additive="base">
                                        <p:cTn id="49" dur="500" fill="hold"/>
                                        <p:tgtEl>
                                          <p:spTgt spid="10753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nodeType="after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par>
                          <p:cTn id="54" fill="hold">
                            <p:stCondLst>
                              <p:cond delay="0"/>
                            </p:stCondLst>
                            <p:childTnLst>
                              <p:par>
                                <p:cTn id="55" presetID="2" presetClass="entr" presetSubtype="4" fill="hold" nodeType="afterEffect">
                                  <p:stCondLst>
                                    <p:cond delay="0"/>
                                  </p:stCondLst>
                                  <p:childTnLst>
                                    <p:set>
                                      <p:cBhvr>
                                        <p:cTn id="56" dur="1" fill="hold">
                                          <p:stCondLst>
                                            <p:cond delay="0"/>
                                          </p:stCondLst>
                                        </p:cTn>
                                        <p:tgtEl>
                                          <p:spTgt spid="107540"/>
                                        </p:tgtEl>
                                        <p:attrNameLst>
                                          <p:attrName>style.visibility</p:attrName>
                                        </p:attrNameLst>
                                      </p:cBhvr>
                                      <p:to>
                                        <p:strVal val="visible"/>
                                      </p:to>
                                    </p:set>
                                    <p:anim calcmode="lin" valueType="num">
                                      <p:cBhvr additive="base">
                                        <p:cTn id="57" dur="500" fill="hold"/>
                                        <p:tgtEl>
                                          <p:spTgt spid="107540"/>
                                        </p:tgtEl>
                                        <p:attrNameLst>
                                          <p:attrName>ppt_x</p:attrName>
                                        </p:attrNameLst>
                                      </p:cBhvr>
                                      <p:tavLst>
                                        <p:tav tm="0">
                                          <p:val>
                                            <p:strVal val="#ppt_x"/>
                                          </p:val>
                                        </p:tav>
                                        <p:tav tm="100000">
                                          <p:val>
                                            <p:strVal val="#ppt_x"/>
                                          </p:val>
                                        </p:tav>
                                      </p:tavLst>
                                    </p:anim>
                                    <p:anim calcmode="lin" valueType="num">
                                      <p:cBhvr additive="base">
                                        <p:cTn id="58" dur="500" fill="hold"/>
                                        <p:tgtEl>
                                          <p:spTgt spid="107540"/>
                                        </p:tgtEl>
                                        <p:attrNameLst>
                                          <p:attrName>ppt_y</p:attrName>
                                        </p:attrNameLst>
                                      </p:cBhvr>
                                      <p:tavLst>
                                        <p:tav tm="0">
                                          <p:val>
                                            <p:strVal val="1+#ppt_h/2"/>
                                          </p:val>
                                        </p:tav>
                                        <p:tav tm="100000">
                                          <p:val>
                                            <p:strVal val="#ppt_y"/>
                                          </p:val>
                                        </p:tav>
                                      </p:tavLst>
                                    </p:anim>
                                  </p:childTnLst>
                                </p:cTn>
                              </p:par>
                            </p:childTnLst>
                          </p:cTn>
                        </p:par>
                        <p:par>
                          <p:cTn id="59" fill="hold" nodeType="afterGroup">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107525"/>
                                        </p:tgtEl>
                                        <p:attrNameLst>
                                          <p:attrName>style.visibility</p:attrName>
                                        </p:attrNameLst>
                                      </p:cBhvr>
                                      <p:to>
                                        <p:strVal val="visible"/>
                                      </p:to>
                                    </p:set>
                                    <p:anim calcmode="lin" valueType="num">
                                      <p:cBhvr additive="base">
                                        <p:cTn id="62" dur="500" fill="hold"/>
                                        <p:tgtEl>
                                          <p:spTgt spid="107525"/>
                                        </p:tgtEl>
                                        <p:attrNameLst>
                                          <p:attrName>ppt_x</p:attrName>
                                        </p:attrNameLst>
                                      </p:cBhvr>
                                      <p:tavLst>
                                        <p:tav tm="0">
                                          <p:val>
                                            <p:strVal val="#ppt_x"/>
                                          </p:val>
                                        </p:tav>
                                        <p:tav tm="100000">
                                          <p:val>
                                            <p:strVal val="#ppt_x"/>
                                          </p:val>
                                        </p:tav>
                                      </p:tavLst>
                                    </p:anim>
                                    <p:anim calcmode="lin" valueType="num">
                                      <p:cBhvr additive="base">
                                        <p:cTn id="63" dur="500" fill="hold"/>
                                        <p:tgtEl>
                                          <p:spTgt spid="10752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946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9474"/>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946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nodeType="click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0-#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autoUpdateAnimBg="0"/>
      <p:bldP spid="12" grpId="0" animBg="1" autoUpdateAnimBg="0"/>
      <p:bldP spid="13" grpId="0" animBg="1" autoUpdateAnimBg="0"/>
      <p:bldP spid="3" grpId="0" animBg="1" autoUpdateAnimBg="0"/>
      <p:bldP spid="107539" grpId="0" animBg="1" autoUpdateAnimBg="0"/>
      <p:bldP spid="21" grpId="0" animBg="1"/>
      <p:bldP spid="22" grpId="0" animBg="1"/>
      <p:bldP spid="1947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bwMode="auto">
          <a:xfrm>
            <a:off x="319736" y="1302334"/>
            <a:ext cx="5562600" cy="2867025"/>
          </a:xfrm>
          <a:prstGeom prst="rect">
            <a:avLst/>
          </a:prstGeom>
          <a:solidFill>
            <a:schemeClr val="accent5">
              <a:lumMod val="40000"/>
              <a:lumOff val="60000"/>
            </a:schemeClr>
          </a:solidFill>
          <a:ln w="9525">
            <a:noFill/>
            <a:miter lim="800000"/>
            <a:headEnd/>
            <a:tailEnd/>
          </a:ln>
          <a:effectLst>
            <a:outerShdw dist="56796" dir="3806097" algn="ctr" rotWithShape="0">
              <a:srgbClr val="808080">
                <a:alpha val="50000"/>
              </a:srgbClr>
            </a:outerShdw>
          </a:effectLst>
        </p:spPr>
        <p:txBody>
          <a:bodyPr wrap="none" lIns="91427" tIns="45713" rIns="91427" bIns="45713" rtlCol="0" anchor="ctr"/>
          <a:lstStyle/>
          <a:p>
            <a:pPr algn="ctr"/>
            <a:endParaRPr lang="zh-CN" altLang="en-US" b="1">
              <a:latin typeface="Arial" pitchFamily="34" charset="0"/>
            </a:endParaRPr>
          </a:p>
        </p:txBody>
      </p:sp>
      <p:sp>
        <p:nvSpPr>
          <p:cNvPr id="3" name="矩形 2"/>
          <p:cNvSpPr/>
          <p:nvPr/>
        </p:nvSpPr>
        <p:spPr>
          <a:xfrm>
            <a:off x="319736" y="803451"/>
            <a:ext cx="11872264" cy="461665"/>
          </a:xfrm>
          <a:prstGeom prst="rect">
            <a:avLst/>
          </a:prstGeom>
        </p:spPr>
        <p:txBody>
          <a:bodyPr wrap="square">
            <a:spAutoFit/>
          </a:bodyPr>
          <a:lstStyle/>
          <a:p>
            <a:pPr marL="342900" indent="-342900">
              <a:buFont typeface="Arial" panose="020B0604020202020204" pitchFamily="34" charset="0"/>
              <a:buChar char="•"/>
            </a:pPr>
            <a:r>
              <a:rPr lang="zh-CN" altLang="zh-CN" sz="2400" b="1" dirty="0">
                <a:latin typeface="+mn-ea"/>
              </a:rPr>
              <a:t>将</a:t>
            </a:r>
            <a:r>
              <a:rPr lang="zh-CN" altLang="zh-CN" sz="2400" b="1" dirty="0">
                <a:latin typeface="+mn-ea"/>
              </a:rPr>
              <a:t>整个机械系统的动力学问题转化成单个</a:t>
            </a:r>
            <a:r>
              <a:rPr lang="zh-CN" altLang="zh-CN" sz="2400" b="1" dirty="0">
                <a:latin typeface="+mn-ea"/>
              </a:rPr>
              <a:t>刚体的</a:t>
            </a:r>
            <a:r>
              <a:rPr lang="zh-CN" altLang="zh-CN" sz="2400" b="1" dirty="0">
                <a:latin typeface="+mn-ea"/>
              </a:rPr>
              <a:t>动力学</a:t>
            </a:r>
            <a:r>
              <a:rPr lang="zh-CN" altLang="zh-CN" sz="2400" b="1" dirty="0">
                <a:latin typeface="+mn-ea"/>
              </a:rPr>
              <a:t>问题</a:t>
            </a:r>
            <a:r>
              <a:rPr lang="zh-CN" altLang="en-US" sz="2400" b="1" dirty="0">
                <a:latin typeface="+mn-ea"/>
              </a:rPr>
              <a:t>，</a:t>
            </a:r>
            <a:r>
              <a:rPr lang="zh-CN" altLang="zh-CN" sz="2400" b="1" dirty="0">
                <a:latin typeface="+mn-ea"/>
              </a:rPr>
              <a:t>这种</a:t>
            </a:r>
            <a:r>
              <a:rPr lang="zh-CN" altLang="zh-CN" sz="2400" b="1" dirty="0">
                <a:latin typeface="+mn-ea"/>
              </a:rPr>
              <a:t>方法称为</a:t>
            </a:r>
            <a:r>
              <a:rPr lang="zh-CN" altLang="zh-CN" sz="2400" b="1" dirty="0">
                <a:solidFill>
                  <a:srgbClr val="C00000"/>
                </a:solidFill>
                <a:latin typeface="+mn-ea"/>
              </a:rPr>
              <a:t>转化</a:t>
            </a:r>
            <a:r>
              <a:rPr lang="zh-CN" altLang="zh-CN" sz="2400" b="1" dirty="0">
                <a:solidFill>
                  <a:srgbClr val="C00000"/>
                </a:solidFill>
                <a:latin typeface="+mn-ea"/>
              </a:rPr>
              <a:t>法</a:t>
            </a:r>
            <a:endParaRPr lang="zh-CN" altLang="en-US" sz="2400" b="1" dirty="0">
              <a:latin typeface="+mn-ea"/>
            </a:endParaRPr>
          </a:p>
        </p:txBody>
      </p:sp>
      <p:sp>
        <p:nvSpPr>
          <p:cNvPr id="5"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170047563"/>
              </p:ext>
            </p:extLst>
          </p:nvPr>
        </p:nvGraphicFramePr>
        <p:xfrm>
          <a:off x="510236" y="1339552"/>
          <a:ext cx="4456874" cy="836801"/>
        </p:xfrm>
        <a:graphic>
          <a:graphicData uri="http://schemas.openxmlformats.org/presentationml/2006/ole">
            <mc:AlternateContent xmlns:mc="http://schemas.openxmlformats.org/markup-compatibility/2006">
              <mc:Choice xmlns:v="urn:schemas-microsoft-com:vml" Requires="v">
                <p:oleObj spid="_x0000_s89110" name="Equation" r:id="rId3" imgW="2679700" imgH="508000" progId="Equation.DSMT4">
                  <p:embed/>
                </p:oleObj>
              </mc:Choice>
              <mc:Fallback>
                <p:oleObj name="Equation" r:id="rId3" imgW="2679700" imgH="508000" progId="Equation.DSMT4">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36" y="1339552"/>
                        <a:ext cx="4456874" cy="836801"/>
                      </a:xfrm>
                      <a:prstGeom prst="rect">
                        <a:avLst/>
                      </a:prstGeom>
                      <a:noFill/>
                    </p:spPr>
                  </p:pic>
                </p:oleObj>
              </mc:Fallback>
            </mc:AlternateContent>
          </a:graphicData>
        </a:graphic>
      </p:graphicFrame>
      <p:sp>
        <p:nvSpPr>
          <p:cNvPr id="7"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916092233"/>
              </p:ext>
            </p:extLst>
          </p:nvPr>
        </p:nvGraphicFramePr>
        <p:xfrm>
          <a:off x="500711" y="2912059"/>
          <a:ext cx="1711926" cy="666750"/>
        </p:xfrm>
        <a:graphic>
          <a:graphicData uri="http://schemas.openxmlformats.org/presentationml/2006/ole">
            <mc:AlternateContent xmlns:mc="http://schemas.openxmlformats.org/markup-compatibility/2006">
              <mc:Choice xmlns:v="urn:schemas-microsoft-com:vml" Requires="v">
                <p:oleObj spid="_x0000_s89111" name="Equation" r:id="rId5" imgW="1066800" imgH="431800" progId="Equation.DSMT4">
                  <p:embed/>
                </p:oleObj>
              </mc:Choice>
              <mc:Fallback>
                <p:oleObj name="Equation" r:id="rId5" imgW="1066800" imgH="431800" progId="Equation.DSMT4">
                  <p:embed/>
                  <p:pic>
                    <p:nvPicPr>
                      <p:cNvPr id="1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11" y="2912059"/>
                        <a:ext cx="1711926" cy="666750"/>
                      </a:xfrm>
                      <a:prstGeom prst="rect">
                        <a:avLst/>
                      </a:prstGeom>
                      <a:noFill/>
                    </p:spPr>
                  </p:pic>
                </p:oleObj>
              </mc:Fallback>
            </mc:AlternateContent>
          </a:graphicData>
        </a:graphic>
      </p:graphicFrame>
      <p:sp>
        <p:nvSpPr>
          <p:cNvPr id="11" name="矩形 10"/>
          <p:cNvSpPr/>
          <p:nvPr/>
        </p:nvSpPr>
        <p:spPr>
          <a:xfrm>
            <a:off x="6397624" y="1639817"/>
            <a:ext cx="4518025" cy="1938992"/>
          </a:xfrm>
          <a:prstGeom prst="rect">
            <a:avLst/>
          </a:prstGeom>
        </p:spPr>
        <p:txBody>
          <a:bodyPr wrap="square">
            <a:spAutoFit/>
          </a:bodyPr>
          <a:lstStyle/>
          <a:p>
            <a:pPr marL="342900" indent="-342900" algn="just">
              <a:buFont typeface="Arial" panose="020B0604020202020204" pitchFamily="34" charset="0"/>
              <a:buChar char="•"/>
            </a:pPr>
            <a:r>
              <a:rPr lang="zh-CN" altLang="zh-CN" sz="2400" b="1" dirty="0">
                <a:solidFill>
                  <a:srgbClr val="FF0000"/>
                </a:solidFill>
                <a:latin typeface="+mn-ea"/>
              </a:rPr>
              <a:t>等效力矩</a:t>
            </a:r>
            <a:r>
              <a:rPr lang="zh-CN" altLang="zh-CN" sz="2400" b="1" dirty="0">
                <a:latin typeface="+mn-ea"/>
              </a:rPr>
              <a:t>（或者等效力）只是一个假想的力矩（或者力</a:t>
            </a:r>
            <a:r>
              <a:rPr lang="zh-CN" altLang="zh-CN" sz="2400" b="1" dirty="0">
                <a:latin typeface="+mn-ea"/>
              </a:rPr>
              <a:t>）；</a:t>
            </a:r>
            <a:r>
              <a:rPr lang="zh-CN" altLang="zh-CN" sz="2400" b="1" dirty="0">
                <a:latin typeface="+mn-ea"/>
              </a:rPr>
              <a:t>同样，</a:t>
            </a:r>
            <a:r>
              <a:rPr lang="zh-CN" altLang="zh-CN" sz="2400" b="1" dirty="0">
                <a:solidFill>
                  <a:srgbClr val="FF0000"/>
                </a:solidFill>
                <a:latin typeface="+mn-ea"/>
              </a:rPr>
              <a:t>等效转动惯量</a:t>
            </a:r>
            <a:r>
              <a:rPr lang="zh-CN" altLang="zh-CN" sz="2400" b="1" dirty="0">
                <a:latin typeface="+mn-ea"/>
              </a:rPr>
              <a:t>（或者等效质量）也只是一个假想的转动惯量（或者</a:t>
            </a:r>
            <a:r>
              <a:rPr lang="zh-CN" altLang="zh-CN" sz="2400" b="1" dirty="0">
                <a:latin typeface="+mn-ea"/>
              </a:rPr>
              <a:t>质量</a:t>
            </a:r>
            <a:r>
              <a:rPr lang="zh-CN" altLang="en-US" sz="2400" b="1" dirty="0">
                <a:latin typeface="+mn-ea"/>
              </a:rPr>
              <a:t>）</a:t>
            </a:r>
            <a:endParaRPr lang="zh-CN" altLang="en-US" sz="2400" b="1" dirty="0">
              <a:latin typeface="+mn-ea"/>
            </a:endParaRPr>
          </a:p>
        </p:txBody>
      </p:sp>
      <p:sp>
        <p:nvSpPr>
          <p:cNvPr id="12"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3726550975"/>
              </p:ext>
            </p:extLst>
          </p:nvPr>
        </p:nvGraphicFramePr>
        <p:xfrm>
          <a:off x="500711" y="2150059"/>
          <a:ext cx="4142961" cy="781050"/>
        </p:xfrm>
        <a:graphic>
          <a:graphicData uri="http://schemas.openxmlformats.org/presentationml/2006/ole">
            <mc:AlternateContent xmlns:mc="http://schemas.openxmlformats.org/markup-compatibility/2006">
              <mc:Choice xmlns:v="urn:schemas-microsoft-com:vml" Requires="v">
                <p:oleObj spid="_x0000_s89112" name="Equation" r:id="rId7" imgW="2705100" imgH="508000" progId="Equation.DSMT4">
                  <p:embed/>
                </p:oleObj>
              </mc:Choice>
              <mc:Fallback>
                <p:oleObj name="Equation" r:id="rId7" imgW="2705100" imgH="508000" progId="Equation.DSMT4">
                  <p:embed/>
                  <p:pic>
                    <p:nvPicPr>
                      <p:cNvPr id="13"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711" y="2150059"/>
                        <a:ext cx="4142961" cy="781050"/>
                      </a:xfrm>
                      <a:prstGeom prst="rect">
                        <a:avLst/>
                      </a:prstGeom>
                      <a:noFill/>
                    </p:spPr>
                  </p:pic>
                </p:oleObj>
              </mc:Fallback>
            </mc:AlternateContent>
          </a:graphicData>
        </a:graphic>
      </p:graphicFrame>
      <p:sp>
        <p:nvSpPr>
          <p:cNvPr id="14" name="Rectangle 10"/>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2567314642"/>
              </p:ext>
            </p:extLst>
          </p:nvPr>
        </p:nvGraphicFramePr>
        <p:xfrm>
          <a:off x="510236" y="3474034"/>
          <a:ext cx="1697956" cy="705892"/>
        </p:xfrm>
        <a:graphic>
          <a:graphicData uri="http://schemas.openxmlformats.org/presentationml/2006/ole">
            <mc:AlternateContent xmlns:mc="http://schemas.openxmlformats.org/markup-compatibility/2006">
              <mc:Choice xmlns:v="urn:schemas-microsoft-com:vml" Requires="v">
                <p:oleObj spid="_x0000_s89113" name="Equation" r:id="rId9" imgW="1002865" imgH="431613" progId="Equation.DSMT4">
                  <p:embed/>
                </p:oleObj>
              </mc:Choice>
              <mc:Fallback>
                <p:oleObj name="Equation" r:id="rId9" imgW="1002865" imgH="431613" progId="Equation.DSMT4">
                  <p:embed/>
                  <p:pic>
                    <p:nvPicPr>
                      <p:cNvPr id="15" name="对象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236" y="3474034"/>
                        <a:ext cx="1697956" cy="705892"/>
                      </a:xfrm>
                      <a:prstGeom prst="rect">
                        <a:avLst/>
                      </a:prstGeom>
                      <a:noFill/>
                    </p:spPr>
                  </p:pic>
                </p:oleObj>
              </mc:Fallback>
            </mc:AlternateContent>
          </a:graphicData>
        </a:graphic>
      </p:graphicFrame>
      <p:sp>
        <p:nvSpPr>
          <p:cNvPr id="17" name="Text Box 12"/>
          <p:cNvSpPr txBox="1">
            <a:spLocks noChangeArrowheads="1"/>
          </p:cNvSpPr>
          <p:nvPr/>
        </p:nvSpPr>
        <p:spPr bwMode="auto">
          <a:xfrm>
            <a:off x="1524001" y="66458"/>
            <a:ext cx="3890809" cy="646331"/>
          </a:xfrm>
          <a:prstGeom prst="rect">
            <a:avLst/>
          </a:prstGeom>
          <a:noFill/>
          <a:ln w="9525" algn="ctr">
            <a:noFill/>
            <a:miter lim="800000"/>
            <a:headEnd/>
            <a:tailEnd/>
          </a:ln>
        </p:spPr>
        <p:txBody>
          <a:bodyPr wrap="none">
            <a:spAutoFit/>
          </a:bodyPr>
          <a:lstStyle/>
          <a:p>
            <a:pPr eaLnBrk="0" hangingPunct="0">
              <a:defRPr/>
            </a:pPr>
            <a:r>
              <a:rPr lang="zh-CN" altLang="en-US" sz="3600" b="1" dirty="0">
                <a:solidFill>
                  <a:schemeClr val="bg1"/>
                </a:solidFill>
                <a:latin typeface="+mn-ea"/>
                <a:cs typeface="楷体"/>
              </a:rPr>
              <a:t>转化法的基本原理</a:t>
            </a:r>
            <a:endParaRPr lang="en-US" altLang="zh-CN" sz="3600" b="1" dirty="0">
              <a:solidFill>
                <a:schemeClr val="bg1"/>
              </a:solidFill>
              <a:latin typeface="+mn-ea"/>
              <a:cs typeface="楷体"/>
            </a:endParaRPr>
          </a:p>
        </p:txBody>
      </p:sp>
      <p:sp>
        <p:nvSpPr>
          <p:cNvPr id="18"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机械系统等效力学模型</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19" name="TextBox 3"/>
          <p:cNvSpPr txBox="1"/>
          <p:nvPr/>
        </p:nvSpPr>
        <p:spPr>
          <a:xfrm>
            <a:off x="5882336" y="4088011"/>
            <a:ext cx="6325196" cy="276998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defRPr/>
            </a:pPr>
            <a:r>
              <a:rPr lang="zh-CN" altLang="en-US" sz="2000" b="1" dirty="0">
                <a:solidFill>
                  <a:srgbClr val="000000"/>
                </a:solidFill>
                <a:latin typeface="+mn-ea"/>
                <a:cs typeface="仿宋"/>
              </a:rPr>
              <a:t>转化法遵循的两个基本原则</a:t>
            </a:r>
            <a:r>
              <a:rPr lang="zh-CN" altLang="en-US" sz="2000" b="1" dirty="0" smtClean="0">
                <a:solidFill>
                  <a:srgbClr val="000000"/>
                </a:solidFill>
                <a:latin typeface="+mn-ea"/>
                <a:cs typeface="仿宋"/>
              </a:rPr>
              <a:t>：</a:t>
            </a:r>
            <a:endParaRPr lang="zh-CN" altLang="en-US" sz="2000" b="1" dirty="0">
              <a:solidFill>
                <a:srgbClr val="000000"/>
              </a:solidFill>
              <a:latin typeface="+mn-ea"/>
              <a:cs typeface="仿宋"/>
            </a:endParaRPr>
          </a:p>
          <a:p>
            <a:pPr>
              <a:lnSpc>
                <a:spcPct val="150000"/>
              </a:lnSpc>
              <a:defRPr/>
            </a:pPr>
            <a:r>
              <a:rPr lang="en-US" altLang="zh-CN" sz="2000" b="1" dirty="0">
                <a:solidFill>
                  <a:srgbClr val="000000"/>
                </a:solidFill>
                <a:latin typeface="+mn-ea"/>
                <a:cs typeface="仿宋"/>
              </a:rPr>
              <a:t>1</a:t>
            </a:r>
            <a:r>
              <a:rPr lang="zh-CN" altLang="en-US" sz="2000" b="1" dirty="0">
                <a:solidFill>
                  <a:srgbClr val="000000"/>
                </a:solidFill>
                <a:latin typeface="+mn-ea"/>
                <a:cs typeface="仿宋"/>
              </a:rPr>
              <a:t>）</a:t>
            </a:r>
            <a:r>
              <a:rPr lang="zh-CN" altLang="en-US" sz="2800" b="1" dirty="0">
                <a:solidFill>
                  <a:srgbClr val="FF0000"/>
                </a:solidFill>
                <a:latin typeface="+mn-ea"/>
                <a:cs typeface="仿宋"/>
              </a:rPr>
              <a:t>动能相等</a:t>
            </a:r>
            <a:endParaRPr lang="en-US" altLang="zh-CN" sz="2800" b="1" dirty="0">
              <a:solidFill>
                <a:srgbClr val="000000"/>
              </a:solidFill>
              <a:latin typeface="+mn-ea"/>
              <a:cs typeface="仿宋"/>
            </a:endParaRPr>
          </a:p>
          <a:p>
            <a:pPr>
              <a:lnSpc>
                <a:spcPct val="150000"/>
              </a:lnSpc>
              <a:defRPr/>
            </a:pPr>
            <a:r>
              <a:rPr lang="zh-CN" altLang="en-US" sz="2000" b="1" dirty="0" smtClean="0">
                <a:solidFill>
                  <a:srgbClr val="000000"/>
                </a:solidFill>
                <a:latin typeface="+mn-ea"/>
                <a:cs typeface="仿宋"/>
              </a:rPr>
              <a:t>转化</a:t>
            </a:r>
            <a:r>
              <a:rPr lang="zh-CN" altLang="en-US" sz="2000" b="1" dirty="0">
                <a:solidFill>
                  <a:srgbClr val="000000"/>
                </a:solidFill>
                <a:latin typeface="+mn-ea"/>
                <a:cs typeface="仿宋"/>
              </a:rPr>
              <a:t>构件的瞬时动能，与原机械系统的总动能相等。</a:t>
            </a:r>
          </a:p>
          <a:p>
            <a:pPr>
              <a:lnSpc>
                <a:spcPct val="150000"/>
              </a:lnSpc>
              <a:defRPr/>
            </a:pPr>
            <a:r>
              <a:rPr lang="en-US" altLang="zh-CN" sz="2000" b="1" dirty="0">
                <a:solidFill>
                  <a:srgbClr val="000000"/>
                </a:solidFill>
                <a:latin typeface="+mn-ea"/>
                <a:cs typeface="仿宋"/>
              </a:rPr>
              <a:t>2</a:t>
            </a:r>
            <a:r>
              <a:rPr lang="zh-CN" altLang="en-US" sz="2000" b="1" dirty="0">
                <a:solidFill>
                  <a:srgbClr val="000000"/>
                </a:solidFill>
                <a:latin typeface="+mn-ea"/>
                <a:cs typeface="仿宋"/>
              </a:rPr>
              <a:t>）</a:t>
            </a:r>
            <a:r>
              <a:rPr lang="zh-CN" altLang="en-US" sz="2800" b="1" dirty="0">
                <a:solidFill>
                  <a:srgbClr val="FF0000"/>
                </a:solidFill>
                <a:latin typeface="+mn-ea"/>
                <a:cs typeface="仿宋"/>
              </a:rPr>
              <a:t>功率相等</a:t>
            </a:r>
            <a:endParaRPr lang="en-US" altLang="zh-CN" sz="2800" b="1" dirty="0">
              <a:solidFill>
                <a:srgbClr val="FF0000"/>
              </a:solidFill>
              <a:latin typeface="+mn-ea"/>
              <a:cs typeface="仿宋"/>
            </a:endParaRPr>
          </a:p>
          <a:p>
            <a:pPr>
              <a:lnSpc>
                <a:spcPct val="150000"/>
              </a:lnSpc>
              <a:defRPr/>
            </a:pPr>
            <a:r>
              <a:rPr lang="zh-CN" altLang="en-US" sz="2000" b="1" dirty="0" smtClean="0">
                <a:solidFill>
                  <a:srgbClr val="000000"/>
                </a:solidFill>
                <a:latin typeface="+mn-ea"/>
                <a:cs typeface="仿宋"/>
              </a:rPr>
              <a:t>转化</a:t>
            </a:r>
            <a:r>
              <a:rPr lang="zh-CN" altLang="en-US" sz="2000" b="1" dirty="0">
                <a:solidFill>
                  <a:srgbClr val="000000"/>
                </a:solidFill>
                <a:latin typeface="+mn-ea"/>
                <a:cs typeface="仿宋"/>
              </a:rPr>
              <a:t>构件瞬时功率，与原机械系统瞬时功率之和相等。</a:t>
            </a:r>
            <a:endParaRPr lang="zh-CN" altLang="en-US" sz="2400" b="1" dirty="0">
              <a:solidFill>
                <a:srgbClr val="000000"/>
              </a:solidFill>
              <a:latin typeface="+mn-ea"/>
            </a:endParaRPr>
          </a:p>
        </p:txBody>
      </p:sp>
      <p:sp>
        <p:nvSpPr>
          <p:cNvPr id="20" name="矩形 19"/>
          <p:cNvSpPr/>
          <p:nvPr/>
        </p:nvSpPr>
        <p:spPr>
          <a:xfrm>
            <a:off x="132601" y="4722851"/>
            <a:ext cx="5363323" cy="1200329"/>
          </a:xfrm>
          <a:prstGeom prst="rect">
            <a:avLst/>
          </a:prstGeom>
        </p:spPr>
        <p:txBody>
          <a:bodyPr wrap="square">
            <a:spAutoFit/>
          </a:bodyPr>
          <a:lstStyle/>
          <a:p>
            <a:pPr algn="just">
              <a:defRPr/>
            </a:pPr>
            <a:r>
              <a:rPr lang="zh-CN" altLang="en-US" sz="2000" b="1" dirty="0">
                <a:solidFill>
                  <a:srgbClr val="000000"/>
                </a:solidFill>
                <a:latin typeface="+mn-ea"/>
                <a:cs typeface="仿宋"/>
              </a:rPr>
              <a:t>       </a:t>
            </a:r>
            <a:r>
              <a:rPr lang="zh-CN" altLang="en-US" sz="2400" b="1" dirty="0">
                <a:solidFill>
                  <a:srgbClr val="000000"/>
                </a:solidFill>
                <a:latin typeface="+mn-ea"/>
                <a:cs typeface="仿宋"/>
              </a:rPr>
              <a:t>确定</a:t>
            </a:r>
            <a:r>
              <a:rPr lang="zh-CN" altLang="en-US" sz="2400" b="1" dirty="0">
                <a:solidFill>
                  <a:srgbClr val="000000"/>
                </a:solidFill>
                <a:latin typeface="+mn-ea"/>
                <a:cs typeface="仿宋"/>
              </a:rPr>
              <a:t>机械系统等效动力学模型的</a:t>
            </a:r>
            <a:r>
              <a:rPr lang="zh-CN" altLang="en-US" sz="2400" b="1" dirty="0">
                <a:solidFill>
                  <a:srgbClr val="FF0000"/>
                </a:solidFill>
                <a:latin typeface="+mn-ea"/>
                <a:cs typeface="仿宋"/>
              </a:rPr>
              <a:t>关键是确定各个等效量</a:t>
            </a:r>
            <a:r>
              <a:rPr lang="zh-CN" altLang="en-US" sz="2400" b="1" dirty="0">
                <a:solidFill>
                  <a:srgbClr val="000000"/>
                </a:solidFill>
                <a:latin typeface="+mn-ea"/>
                <a:cs typeface="仿宋"/>
              </a:rPr>
              <a:t>（</a:t>
            </a:r>
            <a:r>
              <a:rPr lang="zh-CN" altLang="en-US" sz="2400" b="1" dirty="0">
                <a:solidFill>
                  <a:srgbClr val="C00000"/>
                </a:solidFill>
                <a:latin typeface="+mn-ea"/>
                <a:cs typeface="仿宋"/>
              </a:rPr>
              <a:t>等效转动惯量、等效质量、等效力矩、等效力</a:t>
            </a:r>
            <a:r>
              <a:rPr lang="zh-CN" altLang="en-US" sz="2400" b="1" dirty="0">
                <a:solidFill>
                  <a:srgbClr val="000000"/>
                </a:solidFill>
                <a:latin typeface="+mn-ea"/>
                <a:cs typeface="仿宋"/>
              </a:rPr>
              <a:t>等）。</a:t>
            </a:r>
          </a:p>
        </p:txBody>
      </p:sp>
    </p:spTree>
    <p:extLst>
      <p:ext uri="{BB962C8B-B14F-4D97-AF65-F5344CB8AC3E}">
        <p14:creationId xmlns:p14="http://schemas.microsoft.com/office/powerpoint/2010/main" val="338915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9">
                                            <p:txEl>
                                              <p:pRg st="1" end="1"/>
                                            </p:txEl>
                                          </p:spTgt>
                                        </p:tgtEl>
                                        <p:attrNameLst>
                                          <p:attrName>style.visibility</p:attrName>
                                        </p:attrNameLst>
                                      </p:cBhvr>
                                      <p:to>
                                        <p:strVal val="visible"/>
                                      </p:to>
                                    </p:set>
                                    <p:anim calcmode="lin" valueType="num">
                                      <p:cBhvr additive="base">
                                        <p:cTn id="34"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9">
                                            <p:txEl>
                                              <p:pRg st="2" end="2"/>
                                            </p:txEl>
                                          </p:spTgt>
                                        </p:tgtEl>
                                        <p:attrNameLst>
                                          <p:attrName>style.visibility</p:attrName>
                                        </p:attrNameLst>
                                      </p:cBhvr>
                                      <p:to>
                                        <p:strVal val="visible"/>
                                      </p:to>
                                    </p:set>
                                    <p:anim calcmode="lin" valueType="num">
                                      <p:cBhvr additive="base">
                                        <p:cTn id="40"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9">
                                            <p:txEl>
                                              <p:pRg st="3" end="3"/>
                                            </p:txEl>
                                          </p:spTgt>
                                        </p:tgtEl>
                                        <p:attrNameLst>
                                          <p:attrName>style.visibility</p:attrName>
                                        </p:attrNameLst>
                                      </p:cBhvr>
                                      <p:to>
                                        <p:strVal val="visible"/>
                                      </p:to>
                                    </p:set>
                                    <p:anim calcmode="lin" valueType="num">
                                      <p:cBhvr additive="base">
                                        <p:cTn id="46"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9">
                                            <p:txEl>
                                              <p:pRg st="4" end="4"/>
                                            </p:txEl>
                                          </p:spTgt>
                                        </p:tgtEl>
                                        <p:attrNameLst>
                                          <p:attrName>style.visibility</p:attrName>
                                        </p:attrNameLst>
                                      </p:cBhvr>
                                      <p:to>
                                        <p:strVal val="visible"/>
                                      </p:to>
                                    </p:set>
                                    <p:anim calcmode="lin" valueType="num">
                                      <p:cBhvr additive="base">
                                        <p:cTn id="52"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20"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TextBox 4"/>
          <p:cNvSpPr txBox="1">
            <a:spLocks noChangeArrowheads="1"/>
          </p:cNvSpPr>
          <p:nvPr/>
        </p:nvSpPr>
        <p:spPr bwMode="auto">
          <a:xfrm>
            <a:off x="-77727" y="605857"/>
            <a:ext cx="59875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000" b="1" dirty="0">
                <a:solidFill>
                  <a:srgbClr val="C00000"/>
                </a:solidFill>
                <a:latin typeface="+mn-ea"/>
                <a:ea typeface="+mn-ea"/>
              </a:rPr>
              <a:t>1.  </a:t>
            </a:r>
            <a:r>
              <a:rPr lang="zh-CN" altLang="en-US" sz="2000" b="1" dirty="0">
                <a:solidFill>
                  <a:srgbClr val="C00000"/>
                </a:solidFill>
                <a:latin typeface="+mn-ea"/>
                <a:ea typeface="+mn-ea"/>
              </a:rPr>
              <a:t>根据</a:t>
            </a:r>
            <a:r>
              <a:rPr lang="zh-CN" altLang="en-US" sz="2000" b="1" dirty="0">
                <a:solidFill>
                  <a:srgbClr val="C00000"/>
                </a:solidFill>
                <a:latin typeface="+mn-ea"/>
                <a:ea typeface="+mn-ea"/>
              </a:rPr>
              <a:t>等动能条件，计算等效转动惯量或等效质量 </a:t>
            </a:r>
          </a:p>
        </p:txBody>
      </p:sp>
      <p:sp>
        <p:nvSpPr>
          <p:cNvPr id="20487" name="矩形 5"/>
          <p:cNvSpPr>
            <a:spLocks noChangeArrowheads="1"/>
          </p:cNvSpPr>
          <p:nvPr/>
        </p:nvSpPr>
        <p:spPr bwMode="auto">
          <a:xfrm>
            <a:off x="1" y="1187424"/>
            <a:ext cx="5734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a:latin typeface="+mn-ea"/>
                <a:ea typeface="+mn-ea"/>
              </a:rPr>
              <a:t>转化构件所具有的动能等于原机械系统中各构件所具有的动能之和，</a:t>
            </a:r>
            <a:r>
              <a:rPr lang="zh-CN" altLang="en-US" b="1" dirty="0">
                <a:latin typeface="+mn-ea"/>
                <a:ea typeface="+mn-ea"/>
              </a:rPr>
              <a:t>即</a:t>
            </a:r>
            <a:endParaRPr lang="zh-CN" altLang="en-US" b="1" dirty="0">
              <a:latin typeface="+mn-ea"/>
              <a:ea typeface="+mn-ea"/>
            </a:endParaRPr>
          </a:p>
        </p:txBody>
      </p:sp>
      <p:sp>
        <p:nvSpPr>
          <p:cNvPr id="13324" name="AutoShape 12"/>
          <p:cNvSpPr>
            <a:spLocks noChangeArrowheads="1"/>
          </p:cNvSpPr>
          <p:nvPr/>
        </p:nvSpPr>
        <p:spPr bwMode="auto">
          <a:xfrm>
            <a:off x="2944020" y="2414766"/>
            <a:ext cx="265905" cy="705643"/>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3325" name="TextBox 8"/>
          <p:cNvSpPr txBox="1">
            <a:spLocks noChangeArrowheads="1"/>
          </p:cNvSpPr>
          <p:nvPr/>
        </p:nvSpPr>
        <p:spPr bwMode="auto">
          <a:xfrm>
            <a:off x="180290" y="2767586"/>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a:solidFill>
                  <a:srgbClr val="0000CC"/>
                </a:solidFill>
                <a:latin typeface="+mn-ea"/>
                <a:ea typeface="+mn-ea"/>
              </a:rPr>
              <a:t>等效转动惯量</a:t>
            </a:r>
            <a:r>
              <a:rPr lang="zh-CN" altLang="en-US" dirty="0">
                <a:latin typeface="+mn-ea"/>
                <a:ea typeface="+mn-ea"/>
              </a:rPr>
              <a:t>：</a:t>
            </a:r>
            <a:endParaRPr lang="zh-CN" altLang="en-US" dirty="0">
              <a:latin typeface="+mn-ea"/>
              <a:ea typeface="+mn-ea"/>
            </a:endParaRPr>
          </a:p>
        </p:txBody>
      </p:sp>
      <p:sp>
        <p:nvSpPr>
          <p:cNvPr id="2" name="Rectangle 71"/>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914635506"/>
              </p:ext>
            </p:extLst>
          </p:nvPr>
        </p:nvGraphicFramePr>
        <p:xfrm>
          <a:off x="1050925" y="1800402"/>
          <a:ext cx="4394200" cy="671840"/>
        </p:xfrm>
        <a:graphic>
          <a:graphicData uri="http://schemas.openxmlformats.org/presentationml/2006/ole">
            <mc:AlternateContent xmlns:mc="http://schemas.openxmlformats.org/markup-compatibility/2006">
              <mc:Choice xmlns:v="urn:schemas-microsoft-com:vml" Requires="v">
                <p:oleObj spid="_x0000_s90150" name="Equation" r:id="rId3" imgW="2781300" imgH="431800" progId="Equation.DSMT4">
                  <p:embed/>
                </p:oleObj>
              </mc:Choice>
              <mc:Fallback>
                <p:oleObj name="Equation" r:id="rId3" imgW="2781300" imgH="431800" progId="Equation.DSMT4">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925" y="1800402"/>
                        <a:ext cx="4394200" cy="671840"/>
                      </a:xfrm>
                      <a:prstGeom prst="rect">
                        <a:avLst/>
                      </a:prstGeom>
                      <a:noFill/>
                    </p:spPr>
                  </p:pic>
                </p:oleObj>
              </mc:Fallback>
            </mc:AlternateContent>
          </a:graphicData>
        </a:graphic>
      </p:graphicFrame>
      <p:sp>
        <p:nvSpPr>
          <p:cNvPr id="4" name="Rectangle 7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00964796"/>
              </p:ext>
            </p:extLst>
          </p:nvPr>
        </p:nvGraphicFramePr>
        <p:xfrm>
          <a:off x="1028125" y="3134300"/>
          <a:ext cx="4516000" cy="889251"/>
        </p:xfrm>
        <a:graphic>
          <a:graphicData uri="http://schemas.openxmlformats.org/presentationml/2006/ole">
            <mc:AlternateContent xmlns:mc="http://schemas.openxmlformats.org/markup-compatibility/2006">
              <mc:Choice xmlns:v="urn:schemas-microsoft-com:vml" Requires="v">
                <p:oleObj spid="_x0000_s90151" name="Equation" r:id="rId5" imgW="2971800" imgH="584200" progId="Equation.DSMT4">
                  <p:embed/>
                </p:oleObj>
              </mc:Choice>
              <mc:Fallback>
                <p:oleObj name="Equation" r:id="rId5" imgW="2971800" imgH="584200" progId="Equation.DSMT4">
                  <p:embed/>
                  <p:pic>
                    <p:nvPicPr>
                      <p:cNvPr id="5"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125" y="3134300"/>
                        <a:ext cx="4516000" cy="889251"/>
                      </a:xfrm>
                      <a:prstGeom prst="rect">
                        <a:avLst/>
                      </a:prstGeom>
                      <a:noFill/>
                    </p:spPr>
                  </p:pic>
                </p:oleObj>
              </mc:Fallback>
            </mc:AlternateContent>
          </a:graphicData>
        </a:graphic>
      </p:graphicFrame>
      <p:sp>
        <p:nvSpPr>
          <p:cNvPr id="6" name="Rectangle 7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99856505"/>
              </p:ext>
            </p:extLst>
          </p:nvPr>
        </p:nvGraphicFramePr>
        <p:xfrm>
          <a:off x="959752" y="4238803"/>
          <a:ext cx="4670913" cy="714375"/>
        </p:xfrm>
        <a:graphic>
          <a:graphicData uri="http://schemas.openxmlformats.org/presentationml/2006/ole">
            <mc:AlternateContent xmlns:mc="http://schemas.openxmlformats.org/markup-compatibility/2006">
              <mc:Choice xmlns:v="urn:schemas-microsoft-com:vml" Requires="v">
                <p:oleObj spid="_x0000_s90152" name="Equation" r:id="rId7" imgW="2768600" imgH="431800" progId="Equation.DSMT4">
                  <p:embed/>
                </p:oleObj>
              </mc:Choice>
              <mc:Fallback>
                <p:oleObj name="Equation" r:id="rId7" imgW="2768600" imgH="431800" progId="Equation.DSMT4">
                  <p:embed/>
                  <p:pic>
                    <p:nvPicPr>
                      <p:cNvPr id="7"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752" y="4238803"/>
                        <a:ext cx="4670913" cy="714375"/>
                      </a:xfrm>
                      <a:prstGeom prst="rect">
                        <a:avLst/>
                      </a:prstGeom>
                      <a:noFill/>
                    </p:spPr>
                  </p:pic>
                </p:oleObj>
              </mc:Fallback>
            </mc:AlternateContent>
          </a:graphicData>
        </a:graphic>
      </p:graphicFrame>
      <p:sp>
        <p:nvSpPr>
          <p:cNvPr id="8" name="Rectangle 79"/>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153431330"/>
              </p:ext>
            </p:extLst>
          </p:nvPr>
        </p:nvGraphicFramePr>
        <p:xfrm>
          <a:off x="1016901" y="5543728"/>
          <a:ext cx="4598242" cy="904875"/>
        </p:xfrm>
        <a:graphic>
          <a:graphicData uri="http://schemas.openxmlformats.org/presentationml/2006/ole">
            <mc:AlternateContent xmlns:mc="http://schemas.openxmlformats.org/markup-compatibility/2006">
              <mc:Choice xmlns:v="urn:schemas-microsoft-com:vml" Requires="v">
                <p:oleObj spid="_x0000_s90153" name="Equation" r:id="rId9" imgW="2997200" imgH="584200" progId="Equation.DSMT4">
                  <p:embed/>
                </p:oleObj>
              </mc:Choice>
              <mc:Fallback>
                <p:oleObj name="Equation" r:id="rId9" imgW="2997200" imgH="584200" progId="Equation.DSMT4">
                  <p:embed/>
                  <p:pic>
                    <p:nvPicPr>
                      <p:cNvPr id="9" name="对象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901" y="5543728"/>
                        <a:ext cx="4598242" cy="904875"/>
                      </a:xfrm>
                      <a:prstGeom prst="rect">
                        <a:avLst/>
                      </a:prstGeom>
                      <a:noFill/>
                    </p:spPr>
                  </p:pic>
                </p:oleObj>
              </mc:Fallback>
            </mc:AlternateContent>
          </a:graphicData>
        </a:graphic>
      </p:graphicFrame>
      <p:sp>
        <p:nvSpPr>
          <p:cNvPr id="19" name="AutoShape 12"/>
          <p:cNvSpPr>
            <a:spLocks noChangeArrowheads="1"/>
          </p:cNvSpPr>
          <p:nvPr/>
        </p:nvSpPr>
        <p:spPr bwMode="auto">
          <a:xfrm>
            <a:off x="2911080" y="4791253"/>
            <a:ext cx="298845" cy="781047"/>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20" name="TextBox 8"/>
          <p:cNvSpPr txBox="1">
            <a:spLocks noChangeArrowheads="1"/>
          </p:cNvSpPr>
          <p:nvPr/>
        </p:nvSpPr>
        <p:spPr bwMode="auto">
          <a:xfrm>
            <a:off x="180289" y="504604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a:solidFill>
                  <a:srgbClr val="0000CC"/>
                </a:solidFill>
                <a:latin typeface="+mn-ea"/>
                <a:ea typeface="+mn-ea"/>
              </a:rPr>
              <a:t>等效质量</a:t>
            </a:r>
            <a:r>
              <a:rPr lang="zh-CN" altLang="en-US" dirty="0">
                <a:latin typeface="+mn-ea"/>
                <a:ea typeface="+mn-ea"/>
              </a:rPr>
              <a:t>：</a:t>
            </a:r>
            <a:endParaRPr lang="zh-CN" altLang="en-US" dirty="0">
              <a:latin typeface="+mn-ea"/>
              <a:ea typeface="+mn-ea"/>
            </a:endParaRPr>
          </a:p>
        </p:txBody>
      </p:sp>
      <p:sp>
        <p:nvSpPr>
          <p:cNvPr id="17" name="Text Box 12"/>
          <p:cNvSpPr txBox="1">
            <a:spLocks noChangeArrowheads="1"/>
          </p:cNvSpPr>
          <p:nvPr/>
        </p:nvSpPr>
        <p:spPr bwMode="auto">
          <a:xfrm>
            <a:off x="1581826" y="62006"/>
            <a:ext cx="2031325" cy="646331"/>
          </a:xfrm>
          <a:prstGeom prst="rect">
            <a:avLst/>
          </a:prstGeom>
          <a:noFill/>
          <a:ln w="9525" algn="ctr">
            <a:noFill/>
            <a:miter lim="800000"/>
            <a:headEnd/>
            <a:tailEnd/>
          </a:ln>
        </p:spPr>
        <p:txBody>
          <a:bodyPr wrap="none">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等效原则</a:t>
            </a:r>
          </a:p>
        </p:txBody>
      </p:sp>
      <p:sp>
        <p:nvSpPr>
          <p:cNvPr id="18"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机械系统等效力学模型</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21" name="TextBox 3"/>
          <p:cNvSpPr txBox="1">
            <a:spLocks noChangeArrowheads="1"/>
          </p:cNvSpPr>
          <p:nvPr/>
        </p:nvSpPr>
        <p:spPr bwMode="auto">
          <a:xfrm>
            <a:off x="6083907" y="631068"/>
            <a:ext cx="52180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000" b="1" dirty="0">
                <a:solidFill>
                  <a:srgbClr val="C00000"/>
                </a:solidFill>
                <a:latin typeface="+mn-ea"/>
                <a:ea typeface="+mn-ea"/>
              </a:rPr>
              <a:t>2.  </a:t>
            </a:r>
            <a:r>
              <a:rPr lang="zh-CN" altLang="en-US" sz="2000" b="1" dirty="0">
                <a:solidFill>
                  <a:srgbClr val="C00000"/>
                </a:solidFill>
                <a:latin typeface="+mn-ea"/>
                <a:ea typeface="+mn-ea"/>
              </a:rPr>
              <a:t>根据</a:t>
            </a:r>
            <a:r>
              <a:rPr lang="zh-CN" altLang="en-US" sz="2000" b="1" dirty="0">
                <a:solidFill>
                  <a:srgbClr val="C00000"/>
                </a:solidFill>
                <a:latin typeface="+mn-ea"/>
                <a:ea typeface="+mn-ea"/>
              </a:rPr>
              <a:t>等功率条件，计算等效力矩或等效力 </a:t>
            </a:r>
          </a:p>
        </p:txBody>
      </p:sp>
      <p:sp>
        <p:nvSpPr>
          <p:cNvPr id="22" name="矩形 4"/>
          <p:cNvSpPr>
            <a:spLocks noChangeArrowheads="1"/>
          </p:cNvSpPr>
          <p:nvPr/>
        </p:nvSpPr>
        <p:spPr bwMode="auto">
          <a:xfrm>
            <a:off x="6131701" y="1095281"/>
            <a:ext cx="58150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dirty="0">
                <a:latin typeface="仿宋" pitchFamily="49" charset="-122"/>
                <a:ea typeface="仿宋" pitchFamily="49" charset="-122"/>
              </a:rPr>
              <a:t>    </a:t>
            </a:r>
            <a:r>
              <a:rPr lang="zh-CN" altLang="en-US" b="1" dirty="0">
                <a:latin typeface="+mn-ea"/>
                <a:ea typeface="+mn-ea"/>
              </a:rPr>
              <a:t>转化构件上作用的等效力矩产生的瞬时功率等于原系统中所有外力、外力矩所产生的功率之和，</a:t>
            </a:r>
            <a:r>
              <a:rPr lang="zh-CN" altLang="en-US" b="1" dirty="0">
                <a:latin typeface="+mn-ea"/>
                <a:ea typeface="+mn-ea"/>
              </a:rPr>
              <a:t>即</a:t>
            </a:r>
            <a:endParaRPr lang="zh-CN" altLang="en-US" b="1" dirty="0">
              <a:latin typeface="仿宋" pitchFamily="49" charset="-122"/>
              <a:ea typeface="仿宋" pitchFamily="49" charset="-122"/>
            </a:endParaRPr>
          </a:p>
        </p:txBody>
      </p:sp>
      <p:sp>
        <p:nvSpPr>
          <p:cNvPr id="23" name="TextBox 8"/>
          <p:cNvSpPr txBox="1">
            <a:spLocks noChangeArrowheads="1"/>
          </p:cNvSpPr>
          <p:nvPr/>
        </p:nvSpPr>
        <p:spPr bwMode="auto">
          <a:xfrm>
            <a:off x="6269984" y="2704369"/>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b="1" dirty="0">
                <a:solidFill>
                  <a:srgbClr val="0000CC"/>
                </a:solidFill>
                <a:latin typeface="+mn-ea"/>
                <a:ea typeface="+mn-ea"/>
              </a:rPr>
              <a:t>等效力矩</a:t>
            </a:r>
            <a:r>
              <a:rPr lang="zh-CN" altLang="en-US" dirty="0">
                <a:latin typeface="仿宋" pitchFamily="49" charset="-122"/>
                <a:ea typeface="仿宋" pitchFamily="49" charset="-122"/>
              </a:rPr>
              <a:t>：</a:t>
            </a:r>
          </a:p>
        </p:txBody>
      </p:sp>
      <p:graphicFrame>
        <p:nvGraphicFramePr>
          <p:cNvPr id="24" name="对象 23"/>
          <p:cNvGraphicFramePr>
            <a:graphicFrameLocks noChangeAspect="1"/>
          </p:cNvGraphicFramePr>
          <p:nvPr>
            <p:extLst>
              <p:ext uri="{D42A27DB-BD31-4B8C-83A1-F6EECF244321}">
                <p14:modId xmlns:p14="http://schemas.microsoft.com/office/powerpoint/2010/main" val="1100533238"/>
              </p:ext>
            </p:extLst>
          </p:nvPr>
        </p:nvGraphicFramePr>
        <p:xfrm>
          <a:off x="6784975" y="1750235"/>
          <a:ext cx="4716478" cy="715204"/>
        </p:xfrm>
        <a:graphic>
          <a:graphicData uri="http://schemas.openxmlformats.org/presentationml/2006/ole">
            <mc:AlternateContent xmlns:mc="http://schemas.openxmlformats.org/markup-compatibility/2006">
              <mc:Choice xmlns:v="urn:schemas-microsoft-com:vml" Requires="v">
                <p:oleObj spid="_x0000_s90154" name="Equation" r:id="rId11" imgW="2830871" imgH="431613" progId="Equation.DSMT4">
                  <p:embed/>
                </p:oleObj>
              </mc:Choice>
              <mc:Fallback>
                <p:oleObj name="Equation" r:id="rId11" imgW="2830871" imgH="431613" progId="Equation.DSMT4">
                  <p:embed/>
                  <p:pic>
                    <p:nvPicPr>
                      <p:cNvPr id="3" name="对象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4975" y="1750235"/>
                        <a:ext cx="4716478" cy="715204"/>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660736946"/>
              </p:ext>
            </p:extLst>
          </p:nvPr>
        </p:nvGraphicFramePr>
        <p:xfrm>
          <a:off x="6784975" y="3157363"/>
          <a:ext cx="4943472" cy="823912"/>
        </p:xfrm>
        <a:graphic>
          <a:graphicData uri="http://schemas.openxmlformats.org/presentationml/2006/ole">
            <mc:AlternateContent xmlns:mc="http://schemas.openxmlformats.org/markup-compatibility/2006">
              <mc:Choice xmlns:v="urn:schemas-microsoft-com:vml" Requires="v">
                <p:oleObj spid="_x0000_s90155" name="Equation" r:id="rId13" imgW="3225800" imgH="533400" progId="Equation.DSMT4">
                  <p:embed/>
                </p:oleObj>
              </mc:Choice>
              <mc:Fallback>
                <p:oleObj name="Equation" r:id="rId13" imgW="3225800" imgH="533400" progId="Equation.DSMT4">
                  <p:embed/>
                  <p:pic>
                    <p:nvPicPr>
                      <p:cNvPr id="5" name="对象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4975" y="3157363"/>
                        <a:ext cx="4943472" cy="823912"/>
                      </a:xfrm>
                      <a:prstGeom prst="rect">
                        <a:avLst/>
                      </a:prstGeom>
                      <a:noFill/>
                    </p:spPr>
                  </p:pic>
                </p:oleObj>
              </mc:Fallback>
            </mc:AlternateContent>
          </a:graphicData>
        </a:graphic>
      </p:graphicFrame>
      <p:sp>
        <p:nvSpPr>
          <p:cNvPr id="26" name="AutoShape 12"/>
          <p:cNvSpPr>
            <a:spLocks noChangeArrowheads="1"/>
          </p:cNvSpPr>
          <p:nvPr/>
        </p:nvSpPr>
        <p:spPr bwMode="auto">
          <a:xfrm>
            <a:off x="8906254" y="2401000"/>
            <a:ext cx="265905" cy="705643"/>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graphicFrame>
        <p:nvGraphicFramePr>
          <p:cNvPr id="27" name="对象 26"/>
          <p:cNvGraphicFramePr>
            <a:graphicFrameLocks noChangeAspect="1"/>
          </p:cNvGraphicFramePr>
          <p:nvPr>
            <p:extLst>
              <p:ext uri="{D42A27DB-BD31-4B8C-83A1-F6EECF244321}">
                <p14:modId xmlns:p14="http://schemas.microsoft.com/office/powerpoint/2010/main" val="3121711809"/>
              </p:ext>
            </p:extLst>
          </p:nvPr>
        </p:nvGraphicFramePr>
        <p:xfrm>
          <a:off x="6895838" y="4120120"/>
          <a:ext cx="4776207" cy="733425"/>
        </p:xfrm>
        <a:graphic>
          <a:graphicData uri="http://schemas.openxmlformats.org/presentationml/2006/ole">
            <mc:AlternateContent xmlns:mc="http://schemas.openxmlformats.org/markup-compatibility/2006">
              <mc:Choice xmlns:v="urn:schemas-microsoft-com:vml" Requires="v">
                <p:oleObj spid="_x0000_s90156" name="Equation" r:id="rId15" imgW="2730500" imgH="431800" progId="Equation.DSMT4">
                  <p:embed/>
                </p:oleObj>
              </mc:Choice>
              <mc:Fallback>
                <p:oleObj name="Equation" r:id="rId15" imgW="2730500" imgH="431800" progId="Equation.DSMT4">
                  <p:embed/>
                  <p:pic>
                    <p:nvPicPr>
                      <p:cNvPr id="11" name="对象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5838" y="4120120"/>
                        <a:ext cx="4776207" cy="733425"/>
                      </a:xfrm>
                      <a:prstGeom prst="rect">
                        <a:avLst/>
                      </a:prstGeom>
                      <a:noFill/>
                    </p:spPr>
                  </p:pic>
                </p:oleObj>
              </mc:Fallback>
            </mc:AlternateContent>
          </a:graphicData>
        </a:graphic>
      </p:graphicFrame>
      <p:sp>
        <p:nvSpPr>
          <p:cNvPr id="28" name="AutoShape 12"/>
          <p:cNvSpPr>
            <a:spLocks noChangeArrowheads="1"/>
          </p:cNvSpPr>
          <p:nvPr/>
        </p:nvSpPr>
        <p:spPr bwMode="auto">
          <a:xfrm>
            <a:off x="8906254" y="4841813"/>
            <a:ext cx="265905" cy="705643"/>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82980497"/>
              </p:ext>
            </p:extLst>
          </p:nvPr>
        </p:nvGraphicFramePr>
        <p:xfrm>
          <a:off x="6870696" y="5514819"/>
          <a:ext cx="4826489" cy="801688"/>
        </p:xfrm>
        <a:graphic>
          <a:graphicData uri="http://schemas.openxmlformats.org/presentationml/2006/ole">
            <mc:AlternateContent xmlns:mc="http://schemas.openxmlformats.org/markup-compatibility/2006">
              <mc:Choice xmlns:v="urn:schemas-microsoft-com:vml" Requires="v">
                <p:oleObj spid="_x0000_s90157" name="Equation" r:id="rId17" imgW="3162300" imgH="533400" progId="Equation.DSMT4">
                  <p:embed/>
                </p:oleObj>
              </mc:Choice>
              <mc:Fallback>
                <p:oleObj name="Equation" r:id="rId17" imgW="3162300" imgH="533400" progId="Equation.DSMT4">
                  <p:embed/>
                  <p:pic>
                    <p:nvPicPr>
                      <p:cNvPr id="13" name="对象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70696" y="5514819"/>
                        <a:ext cx="4826489" cy="801688"/>
                      </a:xfrm>
                      <a:prstGeom prst="rect">
                        <a:avLst/>
                      </a:prstGeom>
                      <a:noFill/>
                    </p:spPr>
                  </p:pic>
                </p:oleObj>
              </mc:Fallback>
            </mc:AlternateContent>
          </a:graphicData>
        </a:graphic>
      </p:graphicFrame>
      <p:sp>
        <p:nvSpPr>
          <p:cNvPr id="30" name="矩形 29"/>
          <p:cNvSpPr/>
          <p:nvPr/>
        </p:nvSpPr>
        <p:spPr>
          <a:xfrm>
            <a:off x="6168834" y="5145487"/>
            <a:ext cx="992579" cy="369332"/>
          </a:xfrm>
          <a:prstGeom prst="rect">
            <a:avLst/>
          </a:prstGeom>
        </p:spPr>
        <p:txBody>
          <a:bodyPr wrap="none">
            <a:spAutoFit/>
          </a:bodyPr>
          <a:lstStyle/>
          <a:p>
            <a:r>
              <a:rPr lang="zh-CN" altLang="en-US" b="1" dirty="0">
                <a:solidFill>
                  <a:srgbClr val="0000CC"/>
                </a:solidFill>
                <a:latin typeface="+mn-ea"/>
              </a:rPr>
              <a:t>等效力</a:t>
            </a:r>
            <a:r>
              <a:rPr lang="en-US" altLang="zh-CN" dirty="0">
                <a:latin typeface="仿宋" pitchFamily="49" charset="-122"/>
                <a:ea typeface="仿宋" pitchFamily="49" charset="-122"/>
              </a:rPr>
              <a:t>:</a:t>
            </a:r>
            <a:endParaRPr lang="zh-CN" altLang="en-US" dirty="0"/>
          </a:p>
        </p:txBody>
      </p:sp>
    </p:spTree>
    <p:extLst>
      <p:ext uri="{BB962C8B-B14F-4D97-AF65-F5344CB8AC3E}">
        <p14:creationId xmlns:p14="http://schemas.microsoft.com/office/powerpoint/2010/main" val="214692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324"/>
                                        </p:tgtEl>
                                        <p:attrNameLst>
                                          <p:attrName>style.visibility</p:attrName>
                                        </p:attrNameLst>
                                      </p:cBhvr>
                                      <p:to>
                                        <p:strVal val="visible"/>
                                      </p:to>
                                    </p:set>
                                    <p:anim calcmode="lin" valueType="num">
                                      <p:cBhvr additive="base">
                                        <p:cTn id="17" dur="500" fill="hold"/>
                                        <p:tgtEl>
                                          <p:spTgt spid="13324"/>
                                        </p:tgtEl>
                                        <p:attrNameLst>
                                          <p:attrName>ppt_x</p:attrName>
                                        </p:attrNameLst>
                                      </p:cBhvr>
                                      <p:tavLst>
                                        <p:tav tm="0">
                                          <p:val>
                                            <p:strVal val="#ppt_x"/>
                                          </p:val>
                                        </p:tav>
                                        <p:tav tm="100000">
                                          <p:val>
                                            <p:strVal val="#ppt_x"/>
                                          </p:val>
                                        </p:tav>
                                      </p:tavLst>
                                    </p:anim>
                                    <p:anim calcmode="lin" valueType="num">
                                      <p:cBhvr additive="base">
                                        <p:cTn id="18" dur="500" fill="hold"/>
                                        <p:tgtEl>
                                          <p:spTgt spid="13324"/>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13325"/>
                                        </p:tgtEl>
                                        <p:attrNameLst>
                                          <p:attrName>style.visibility</p:attrName>
                                        </p:attrNameLst>
                                      </p:cBhvr>
                                      <p:to>
                                        <p:strVal val="visible"/>
                                      </p:to>
                                    </p:set>
                                    <p:anim calcmode="lin" valueType="num">
                                      <p:cBhvr additive="base">
                                        <p:cTn id="22" dur="500" fill="hold"/>
                                        <p:tgtEl>
                                          <p:spTgt spid="13325"/>
                                        </p:tgtEl>
                                        <p:attrNameLst>
                                          <p:attrName>ppt_x</p:attrName>
                                        </p:attrNameLst>
                                      </p:cBhvr>
                                      <p:tavLst>
                                        <p:tav tm="0">
                                          <p:val>
                                            <p:strVal val="#ppt_x"/>
                                          </p:val>
                                        </p:tav>
                                        <p:tav tm="100000">
                                          <p:val>
                                            <p:strVal val="#ppt_x"/>
                                          </p:val>
                                        </p:tav>
                                      </p:tavLst>
                                    </p:anim>
                                    <p:anim calcmode="lin" valueType="num">
                                      <p:cBhvr additive="base">
                                        <p:cTn id="23" dur="500" fill="hold"/>
                                        <p:tgtEl>
                                          <p:spTgt spid="1332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ppt_x"/>
                                          </p:val>
                                        </p:tav>
                                        <p:tav tm="100000">
                                          <p:val>
                                            <p:strVal val="#ppt_x"/>
                                          </p:val>
                                        </p:tav>
                                      </p:tavLst>
                                    </p:anim>
                                    <p:anim calcmode="lin" valueType="num">
                                      <p:cBhvr additive="base">
                                        <p:cTn id="37" dur="500" fill="hold"/>
                                        <p:tgtEl>
                                          <p:spTgt spid="1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par>
                                <p:cTn id="60" presetID="1"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childTnLst>
                                </p:cTn>
                              </p:par>
                            </p:childTnLst>
                          </p:cTn>
                        </p:par>
                        <p:par>
                          <p:cTn id="62" fill="hold">
                            <p:stCondLst>
                              <p:cond delay="500"/>
                            </p:stCondLst>
                            <p:childTnLst>
                              <p:par>
                                <p:cTn id="63" presetID="2" presetClass="entr" presetSubtype="4"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p:bldP spid="20487" grpId="0"/>
      <p:bldP spid="13324" grpId="0" animBg="1" autoUpdateAnimBg="0"/>
      <p:bldP spid="13325" grpId="0" autoUpdateAnimBg="0"/>
      <p:bldP spid="19" grpId="0" animBg="1" autoUpdateAnimBg="0"/>
      <p:bldP spid="20" grpId="0"/>
      <p:bldP spid="21" grpId="0"/>
      <p:bldP spid="22" grpId="0"/>
      <p:bldP spid="23" grpId="0" autoUpdateAnimBg="0"/>
      <p:bldP spid="26" grpId="0" animBg="1" autoUpdateAnimBg="0"/>
      <p:bldP spid="28" grpId="0" animBg="1" autoUpdateAnimBg="0"/>
      <p:bldP spid="30"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 y="3762825"/>
            <a:ext cx="5248275" cy="309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10"/>
          <p:cNvSpPr>
            <a:spLocks noChangeArrowheads="1"/>
          </p:cNvSpPr>
          <p:nvPr/>
        </p:nvSpPr>
        <p:spPr bwMode="auto">
          <a:xfrm>
            <a:off x="0" y="405037"/>
            <a:ext cx="4856162"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50000"/>
              </a:lnSpc>
            </a:pPr>
            <a:r>
              <a:rPr lang="zh-CN" altLang="en-US" b="1" dirty="0">
                <a:solidFill>
                  <a:srgbClr val="C00000"/>
                </a:solidFill>
                <a:latin typeface="Book Antiqua" panose="02040602050305030304" pitchFamily="18" charset="0"/>
                <a:ea typeface="+mn-ea"/>
              </a:rPr>
              <a:t>例</a:t>
            </a:r>
            <a:r>
              <a:rPr lang="zh-CN" altLang="en-US" b="1" dirty="0">
                <a:latin typeface="Book Antiqua" panose="02040602050305030304" pitchFamily="18" charset="0"/>
                <a:ea typeface="+mn-ea"/>
              </a:rPr>
              <a:t> </a:t>
            </a:r>
            <a:r>
              <a:rPr lang="zh-CN" altLang="en-US" b="1" dirty="0">
                <a:solidFill>
                  <a:srgbClr val="002060"/>
                </a:solidFill>
                <a:latin typeface="Book Antiqua" panose="02040602050305030304" pitchFamily="18" charset="0"/>
                <a:ea typeface="+mn-ea"/>
              </a:rPr>
              <a:t>如</a:t>
            </a:r>
            <a:r>
              <a:rPr lang="zh-CN" altLang="en-US" b="1" dirty="0">
                <a:solidFill>
                  <a:srgbClr val="002060"/>
                </a:solidFill>
                <a:latin typeface="Book Antiqua" panose="02040602050305030304" pitchFamily="18" charset="0"/>
                <a:ea typeface="+mn-ea"/>
              </a:rPr>
              <a:t>图所示齿轮驱动的连杆机构，已知齿轮</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的齿数为</a:t>
            </a:r>
            <a:r>
              <a:rPr lang="en-US" altLang="zh-CN" b="1" i="1" dirty="0">
                <a:solidFill>
                  <a:srgbClr val="002060"/>
                </a:solidFill>
                <a:latin typeface="Book Antiqua" panose="02040602050305030304" pitchFamily="18" charset="0"/>
                <a:ea typeface="+mn-ea"/>
              </a:rPr>
              <a:t>z</a:t>
            </a:r>
            <a:r>
              <a:rPr lang="en-US" altLang="zh-CN" b="1" baseline="-25000"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，绕其质心的转动惯量为</a:t>
            </a:r>
            <a:r>
              <a:rPr lang="en-US" altLang="zh-CN" b="1" i="1" dirty="0">
                <a:solidFill>
                  <a:srgbClr val="002060"/>
                </a:solidFill>
                <a:latin typeface="Book Antiqua" panose="02040602050305030304" pitchFamily="18" charset="0"/>
                <a:ea typeface="+mn-ea"/>
              </a:rPr>
              <a:t>J</a:t>
            </a:r>
            <a:r>
              <a:rPr lang="en-US" altLang="zh-CN" b="1" baseline="-25000"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；齿轮</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的齿数为</a:t>
            </a:r>
            <a:r>
              <a:rPr lang="en-US" altLang="zh-CN" b="1" i="1" dirty="0">
                <a:solidFill>
                  <a:srgbClr val="002060"/>
                </a:solidFill>
                <a:latin typeface="Book Antiqua" panose="02040602050305030304" pitchFamily="18" charset="0"/>
                <a:ea typeface="+mn-ea"/>
              </a:rPr>
              <a:t>z</a:t>
            </a:r>
            <a:r>
              <a:rPr lang="en-US" altLang="zh-CN" b="1" baseline="-25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，其连同</a:t>
            </a:r>
            <a:r>
              <a:rPr lang="en-US" altLang="zh-CN" b="1" i="1" dirty="0">
                <a:solidFill>
                  <a:srgbClr val="002060"/>
                </a:solidFill>
                <a:latin typeface="Book Antiqua" panose="02040602050305030304" pitchFamily="18" charset="0"/>
                <a:ea typeface="+mn-ea"/>
              </a:rPr>
              <a:t>AB</a:t>
            </a:r>
            <a:r>
              <a:rPr lang="zh-CN" altLang="en-US" b="1" dirty="0">
                <a:solidFill>
                  <a:srgbClr val="002060"/>
                </a:solidFill>
                <a:latin typeface="Book Antiqua" panose="02040602050305030304" pitchFamily="18" charset="0"/>
                <a:ea typeface="+mn-ea"/>
              </a:rPr>
              <a:t>对其质心</a:t>
            </a:r>
            <a:r>
              <a:rPr lang="en-US" altLang="zh-CN" b="1" i="1" dirty="0">
                <a:solidFill>
                  <a:srgbClr val="002060"/>
                </a:solidFill>
                <a:latin typeface="Book Antiqua" panose="02040602050305030304" pitchFamily="18" charset="0"/>
                <a:ea typeface="+mn-ea"/>
              </a:rPr>
              <a:t>A</a:t>
            </a:r>
            <a:r>
              <a:rPr lang="zh-CN" altLang="en-US" b="1" dirty="0">
                <a:solidFill>
                  <a:srgbClr val="002060"/>
                </a:solidFill>
                <a:latin typeface="Book Antiqua" panose="02040602050305030304" pitchFamily="18" charset="0"/>
                <a:ea typeface="+mn-ea"/>
              </a:rPr>
              <a:t>的转动惯量是</a:t>
            </a:r>
            <a:r>
              <a:rPr lang="en-US" altLang="zh-CN" b="1" i="1" dirty="0">
                <a:solidFill>
                  <a:srgbClr val="002060"/>
                </a:solidFill>
                <a:latin typeface="Book Antiqua" panose="02040602050305030304" pitchFamily="18" charset="0"/>
                <a:ea typeface="+mn-ea"/>
              </a:rPr>
              <a:t>J</a:t>
            </a:r>
            <a:r>
              <a:rPr lang="en-US" altLang="zh-CN" b="1" baseline="-25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a:t>
            </a:r>
            <a:r>
              <a:rPr lang="zh-CN" altLang="en-US" b="1" dirty="0">
                <a:solidFill>
                  <a:srgbClr val="002060"/>
                </a:solidFill>
                <a:latin typeface="Book Antiqua" panose="02040602050305030304" pitchFamily="18" charset="0"/>
                <a:ea typeface="+mn-ea"/>
              </a:rPr>
              <a:t>滑块</a:t>
            </a:r>
            <a:r>
              <a:rPr lang="en-US" altLang="zh-CN" b="1" dirty="0">
                <a:solidFill>
                  <a:srgbClr val="002060"/>
                </a:solidFill>
                <a:latin typeface="Book Antiqua" panose="02040602050305030304" pitchFamily="18" charset="0"/>
                <a:ea typeface="+mn-ea"/>
              </a:rPr>
              <a:t>3</a:t>
            </a:r>
            <a:r>
              <a:rPr lang="zh-CN" altLang="en-US" b="1" dirty="0">
                <a:solidFill>
                  <a:srgbClr val="002060"/>
                </a:solidFill>
                <a:latin typeface="Book Antiqua" panose="02040602050305030304" pitchFamily="18" charset="0"/>
                <a:ea typeface="+mn-ea"/>
              </a:rPr>
              <a:t>的质心在</a:t>
            </a:r>
            <a:r>
              <a:rPr lang="en-US" altLang="zh-CN" b="1" i="1" dirty="0">
                <a:solidFill>
                  <a:srgbClr val="002060"/>
                </a:solidFill>
                <a:latin typeface="Book Antiqua" panose="02040602050305030304" pitchFamily="18" charset="0"/>
                <a:ea typeface="+mn-ea"/>
              </a:rPr>
              <a:t>B</a:t>
            </a:r>
            <a:r>
              <a:rPr lang="zh-CN" altLang="en-US" b="1" dirty="0">
                <a:solidFill>
                  <a:srgbClr val="002060"/>
                </a:solidFill>
                <a:latin typeface="Book Antiqua" panose="02040602050305030304" pitchFamily="18" charset="0"/>
                <a:ea typeface="+mn-ea"/>
              </a:rPr>
              <a:t>点，质量为</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3</a:t>
            </a:r>
            <a:r>
              <a:rPr lang="zh-CN" altLang="en-US" b="1" dirty="0">
                <a:solidFill>
                  <a:srgbClr val="002060"/>
                </a:solidFill>
                <a:latin typeface="Book Antiqua" panose="02040602050305030304" pitchFamily="18" charset="0"/>
                <a:ea typeface="+mn-ea"/>
              </a:rPr>
              <a:t>；构件</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的质量为</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；作用在主动轮</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上的驱动力矩为</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，作用在构件</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上的工作阻力为</a:t>
            </a:r>
            <a:r>
              <a:rPr lang="en-US" altLang="zh-CN" b="1" i="1" dirty="0">
                <a:solidFill>
                  <a:srgbClr val="002060"/>
                </a:solidFill>
                <a:latin typeface="Book Antiqua" panose="02040602050305030304" pitchFamily="18" charset="0"/>
                <a:ea typeface="+mn-ea"/>
              </a:rPr>
              <a:t>F</a:t>
            </a:r>
            <a:r>
              <a:rPr lang="en-US" altLang="zh-CN" b="1" baseline="-25000"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。若取构件</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为转化构件，求转化到</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的等效转动惯量</a:t>
            </a:r>
            <a:r>
              <a:rPr lang="en-US" altLang="zh-CN" b="1" i="1" dirty="0">
                <a:solidFill>
                  <a:srgbClr val="002060"/>
                </a:solidFill>
                <a:latin typeface="Book Antiqua" panose="02040602050305030304" pitchFamily="18" charset="0"/>
                <a:ea typeface="+mn-ea"/>
              </a:rPr>
              <a:t>J</a:t>
            </a:r>
            <a:r>
              <a:rPr lang="en-US" altLang="zh-CN" b="1" baseline="-25000" dirty="0">
                <a:solidFill>
                  <a:srgbClr val="002060"/>
                </a:solidFill>
                <a:latin typeface="Book Antiqua" panose="02040602050305030304" pitchFamily="18" charset="0"/>
                <a:ea typeface="+mn-ea"/>
              </a:rPr>
              <a:t>V</a:t>
            </a:r>
            <a:r>
              <a:rPr lang="zh-CN" altLang="en-US" b="1" dirty="0">
                <a:solidFill>
                  <a:srgbClr val="002060"/>
                </a:solidFill>
                <a:latin typeface="Book Antiqua" panose="02040602050305030304" pitchFamily="18" charset="0"/>
                <a:ea typeface="+mn-ea"/>
              </a:rPr>
              <a:t>、</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转化到</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的等效驱动力矩</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D</a:t>
            </a:r>
            <a:r>
              <a:rPr lang="zh-CN" altLang="en-US" b="1" dirty="0">
                <a:solidFill>
                  <a:srgbClr val="002060"/>
                </a:solidFill>
                <a:latin typeface="Book Antiqua" panose="02040602050305030304" pitchFamily="18" charset="0"/>
                <a:ea typeface="+mn-ea"/>
              </a:rPr>
              <a:t>和</a:t>
            </a:r>
            <a:r>
              <a:rPr lang="en-US" altLang="zh-CN" b="1" i="1" dirty="0">
                <a:solidFill>
                  <a:srgbClr val="002060"/>
                </a:solidFill>
                <a:latin typeface="Book Antiqua" panose="02040602050305030304" pitchFamily="18" charset="0"/>
                <a:ea typeface="+mn-ea"/>
              </a:rPr>
              <a:t>F</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转化到</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的等效阻力矩</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R</a:t>
            </a:r>
            <a:r>
              <a:rPr lang="zh-CN" altLang="en-US" b="1" dirty="0">
                <a:solidFill>
                  <a:srgbClr val="002060"/>
                </a:solidFill>
                <a:latin typeface="Book Antiqua" panose="02040602050305030304" pitchFamily="18" charset="0"/>
                <a:ea typeface="+mn-ea"/>
              </a:rPr>
              <a:t>。</a:t>
            </a:r>
            <a:endParaRPr lang="zh-CN" altLang="en-US" b="1" dirty="0">
              <a:solidFill>
                <a:srgbClr val="002060"/>
              </a:solidFill>
              <a:latin typeface="Book Antiqua" panose="02040602050305030304" pitchFamily="18" charset="0"/>
              <a:ea typeface="+mn-ea"/>
            </a:endParaRPr>
          </a:p>
        </p:txBody>
      </p:sp>
      <p:sp>
        <p:nvSpPr>
          <p:cNvPr id="4" name="Text Box 12"/>
          <p:cNvSpPr txBox="1">
            <a:spLocks noChangeArrowheads="1"/>
          </p:cNvSpPr>
          <p:nvPr/>
        </p:nvSpPr>
        <p:spPr bwMode="auto">
          <a:xfrm>
            <a:off x="1616751" y="77639"/>
            <a:ext cx="2031325" cy="646331"/>
          </a:xfrm>
          <a:prstGeom prst="rect">
            <a:avLst/>
          </a:prstGeom>
          <a:noFill/>
          <a:ln w="9525" algn="ctr">
            <a:noFill/>
            <a:miter lim="800000"/>
            <a:headEnd/>
            <a:tailEnd/>
          </a:ln>
        </p:spPr>
        <p:txBody>
          <a:bodyPr wrap="none">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实例分析</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机械系统等效力学模型</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5010151" y="493138"/>
            <a:ext cx="62536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b="1" dirty="0">
                <a:solidFill>
                  <a:srgbClr val="C00000"/>
                </a:solidFill>
                <a:latin typeface="+mn-ea"/>
                <a:ea typeface="+mn-ea"/>
              </a:rPr>
              <a:t>（</a:t>
            </a:r>
            <a:r>
              <a:rPr lang="en-US" altLang="zh-CN" sz="2400" b="1" dirty="0">
                <a:solidFill>
                  <a:srgbClr val="C00000"/>
                </a:solidFill>
                <a:latin typeface="+mn-ea"/>
                <a:ea typeface="+mn-ea"/>
              </a:rPr>
              <a:t>1</a:t>
            </a:r>
            <a:r>
              <a:rPr lang="zh-CN" altLang="en-US" sz="2400" b="1" dirty="0">
                <a:solidFill>
                  <a:srgbClr val="C00000"/>
                </a:solidFill>
                <a:latin typeface="+mn-ea"/>
                <a:ea typeface="+mn-ea"/>
              </a:rPr>
              <a:t>）根据等动能条件，计算等效转动惯量</a:t>
            </a:r>
            <a:r>
              <a:rPr lang="en-US" altLang="zh-CN" sz="2400" b="1" i="1" dirty="0">
                <a:solidFill>
                  <a:srgbClr val="C00000"/>
                </a:solidFill>
                <a:latin typeface="Book Antiqua" panose="02040602050305030304" pitchFamily="18" charset="0"/>
                <a:ea typeface="+mn-ea"/>
              </a:rPr>
              <a:t>J</a:t>
            </a:r>
            <a:r>
              <a:rPr lang="en-US" altLang="zh-CN" sz="2400" b="1" baseline="-25000" dirty="0">
                <a:solidFill>
                  <a:srgbClr val="C00000"/>
                </a:solidFill>
                <a:latin typeface="Book Antiqua" panose="02040602050305030304" pitchFamily="18" charset="0"/>
                <a:ea typeface="+mn-ea"/>
              </a:rPr>
              <a:t>V</a:t>
            </a:r>
            <a:r>
              <a:rPr lang="en-US" altLang="zh-CN" sz="2400" b="1" dirty="0">
                <a:solidFill>
                  <a:srgbClr val="C00000"/>
                </a:solidFill>
                <a:latin typeface="Book Antiqua" panose="02040602050305030304" pitchFamily="18" charset="0"/>
                <a:ea typeface="+mn-ea"/>
              </a:rPr>
              <a:t> </a:t>
            </a:r>
            <a:endParaRPr lang="en-US" altLang="zh-CN" sz="2400" b="1" dirty="0">
              <a:solidFill>
                <a:srgbClr val="C00000"/>
              </a:solidFill>
              <a:latin typeface="Book Antiqua" panose="02040602050305030304" pitchFamily="18" charset="0"/>
              <a:ea typeface="+mn-ea"/>
            </a:endParaRPr>
          </a:p>
        </p:txBody>
      </p:sp>
      <p:sp>
        <p:nvSpPr>
          <p:cNvPr id="7" name="Rectangle 5"/>
          <p:cNvSpPr>
            <a:spLocks noChangeArrowheads="1"/>
          </p:cNvSpPr>
          <p:nvPr/>
        </p:nvSpPr>
        <p:spPr bwMode="auto">
          <a:xfrm>
            <a:off x="4752976" y="249431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graphicFrame>
        <p:nvGraphicFramePr>
          <p:cNvPr id="8" name="Object 6"/>
          <p:cNvGraphicFramePr>
            <a:graphicFrameLocks noChangeAspect="1"/>
          </p:cNvGraphicFramePr>
          <p:nvPr>
            <p:extLst>
              <p:ext uri="{D42A27DB-BD31-4B8C-83A1-F6EECF244321}">
                <p14:modId xmlns:p14="http://schemas.microsoft.com/office/powerpoint/2010/main" val="898164641"/>
              </p:ext>
            </p:extLst>
          </p:nvPr>
        </p:nvGraphicFramePr>
        <p:xfrm>
          <a:off x="6171408" y="993052"/>
          <a:ext cx="4244975" cy="639763"/>
        </p:xfrm>
        <a:graphic>
          <a:graphicData uri="http://schemas.openxmlformats.org/presentationml/2006/ole">
            <mc:AlternateContent xmlns:mc="http://schemas.openxmlformats.org/markup-compatibility/2006">
              <mc:Choice xmlns:v="urn:schemas-microsoft-com:vml" Requires="v">
                <p:oleObj spid="_x0000_s94249" name="Equation" r:id="rId4" imgW="2400120" imgH="355320" progId="Equation.DSMT4">
                  <p:embed/>
                </p:oleObj>
              </mc:Choice>
              <mc:Fallback>
                <p:oleObj name="Equation" r:id="rId4" imgW="2400120" imgH="355320" progId="Equation.DSMT4">
                  <p:embed/>
                  <p:pic>
                    <p:nvPicPr>
                      <p:cNvPr id="29698" name="Object 6"/>
                      <p:cNvPicPr>
                        <a:picLocks noChangeAspect="1" noChangeArrowheads="1"/>
                      </p:cNvPicPr>
                      <p:nvPr/>
                    </p:nvPicPr>
                    <p:blipFill>
                      <a:blip r:embed="rId5"/>
                      <a:srcRect/>
                      <a:stretch>
                        <a:fillRect/>
                      </a:stretch>
                    </p:blipFill>
                    <p:spPr bwMode="auto">
                      <a:xfrm>
                        <a:off x="6171408" y="993052"/>
                        <a:ext cx="4244975"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7"/>
          <p:cNvSpPr>
            <a:spLocks noChangeArrowheads="1"/>
          </p:cNvSpPr>
          <p:nvPr/>
        </p:nvSpPr>
        <p:spPr bwMode="auto">
          <a:xfrm>
            <a:off x="4752976" y="242287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graphicFrame>
        <p:nvGraphicFramePr>
          <p:cNvPr id="10" name="Object 8"/>
          <p:cNvGraphicFramePr>
            <a:graphicFrameLocks noChangeAspect="1"/>
          </p:cNvGraphicFramePr>
          <p:nvPr>
            <p:extLst>
              <p:ext uri="{D42A27DB-BD31-4B8C-83A1-F6EECF244321}">
                <p14:modId xmlns:p14="http://schemas.microsoft.com/office/powerpoint/2010/main" val="3638414748"/>
              </p:ext>
            </p:extLst>
          </p:nvPr>
        </p:nvGraphicFramePr>
        <p:xfrm>
          <a:off x="6458973" y="2181801"/>
          <a:ext cx="3600450" cy="758825"/>
        </p:xfrm>
        <a:graphic>
          <a:graphicData uri="http://schemas.openxmlformats.org/presentationml/2006/ole">
            <mc:AlternateContent xmlns:mc="http://schemas.openxmlformats.org/markup-compatibility/2006">
              <mc:Choice xmlns:v="urn:schemas-microsoft-com:vml" Requires="v">
                <p:oleObj spid="_x0000_s94250" name="Equation" r:id="rId6" imgW="2323800" imgH="457200" progId="Equation.DSMT4">
                  <p:embed/>
                </p:oleObj>
              </mc:Choice>
              <mc:Fallback>
                <p:oleObj name="Equation" r:id="rId6" imgW="2323800" imgH="457200" progId="Equation.DSMT4">
                  <p:embed/>
                  <p:pic>
                    <p:nvPicPr>
                      <p:cNvPr id="101384" name="Object 8"/>
                      <p:cNvPicPr>
                        <a:picLocks noChangeAspect="1" noChangeArrowheads="1"/>
                      </p:cNvPicPr>
                      <p:nvPr/>
                    </p:nvPicPr>
                    <p:blipFill>
                      <a:blip r:embed="rId7"/>
                      <a:srcRect/>
                      <a:stretch>
                        <a:fillRect/>
                      </a:stretch>
                    </p:blipFill>
                    <p:spPr bwMode="auto">
                      <a:xfrm>
                        <a:off x="6458973" y="2181801"/>
                        <a:ext cx="3600450"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9"/>
          <p:cNvSpPr>
            <a:spLocks noChangeArrowheads="1"/>
          </p:cNvSpPr>
          <p:nvPr/>
        </p:nvSpPr>
        <p:spPr bwMode="auto">
          <a:xfrm>
            <a:off x="4752976" y="246573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2" name="Rectangle 11"/>
          <p:cNvSpPr>
            <a:spLocks noChangeArrowheads="1"/>
          </p:cNvSpPr>
          <p:nvPr/>
        </p:nvSpPr>
        <p:spPr bwMode="auto">
          <a:xfrm>
            <a:off x="4752976" y="258003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3" name="Rectangle 13"/>
          <p:cNvSpPr>
            <a:spLocks noChangeArrowheads="1"/>
          </p:cNvSpPr>
          <p:nvPr/>
        </p:nvSpPr>
        <p:spPr bwMode="auto">
          <a:xfrm>
            <a:off x="4752976" y="246573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4" name="Rectangle 15"/>
          <p:cNvSpPr>
            <a:spLocks noChangeArrowheads="1"/>
          </p:cNvSpPr>
          <p:nvPr/>
        </p:nvSpPr>
        <p:spPr bwMode="auto">
          <a:xfrm>
            <a:off x="4752976" y="256574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5" name="Rectangle 17"/>
          <p:cNvSpPr>
            <a:spLocks noChangeArrowheads="1"/>
          </p:cNvSpPr>
          <p:nvPr/>
        </p:nvSpPr>
        <p:spPr bwMode="auto">
          <a:xfrm>
            <a:off x="4752976" y="256574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6" name="Rectangle 19"/>
          <p:cNvSpPr>
            <a:spLocks noChangeArrowheads="1"/>
          </p:cNvSpPr>
          <p:nvPr/>
        </p:nvSpPr>
        <p:spPr bwMode="auto">
          <a:xfrm>
            <a:off x="4752976" y="246573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7" name="Rectangle 21"/>
          <p:cNvSpPr>
            <a:spLocks noChangeArrowheads="1"/>
          </p:cNvSpPr>
          <p:nvPr/>
        </p:nvSpPr>
        <p:spPr bwMode="auto">
          <a:xfrm>
            <a:off x="4752976" y="242287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graphicFrame>
        <p:nvGraphicFramePr>
          <p:cNvPr id="18" name="Object 8"/>
          <p:cNvGraphicFramePr>
            <a:graphicFrameLocks noChangeAspect="1"/>
          </p:cNvGraphicFramePr>
          <p:nvPr>
            <p:extLst>
              <p:ext uri="{D42A27DB-BD31-4B8C-83A1-F6EECF244321}">
                <p14:modId xmlns:p14="http://schemas.microsoft.com/office/powerpoint/2010/main" val="4183249356"/>
              </p:ext>
            </p:extLst>
          </p:nvPr>
        </p:nvGraphicFramePr>
        <p:xfrm>
          <a:off x="7103019" y="3283813"/>
          <a:ext cx="3598862" cy="757238"/>
        </p:xfrm>
        <a:graphic>
          <a:graphicData uri="http://schemas.openxmlformats.org/presentationml/2006/ole">
            <mc:AlternateContent xmlns:mc="http://schemas.openxmlformats.org/markup-compatibility/2006">
              <mc:Choice xmlns:v="urn:schemas-microsoft-com:vml" Requires="v">
                <p:oleObj spid="_x0000_s94251" name="Equation" r:id="rId8" imgW="2323800" imgH="457200" progId="Equation.DSMT4">
                  <p:embed/>
                </p:oleObj>
              </mc:Choice>
              <mc:Fallback>
                <p:oleObj name="Equation" r:id="rId8" imgW="2323800" imgH="457200" progId="Equation.DSMT4">
                  <p:embed/>
                  <p:pic>
                    <p:nvPicPr>
                      <p:cNvPr id="21" name="Object 8"/>
                      <p:cNvPicPr>
                        <a:picLocks noChangeAspect="1" noChangeArrowheads="1"/>
                      </p:cNvPicPr>
                      <p:nvPr/>
                    </p:nvPicPr>
                    <p:blipFill>
                      <a:blip r:embed="rId9"/>
                      <a:srcRect/>
                      <a:stretch>
                        <a:fillRect/>
                      </a:stretch>
                    </p:blipFill>
                    <p:spPr bwMode="auto">
                      <a:xfrm>
                        <a:off x="7103019" y="3283813"/>
                        <a:ext cx="3598862"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0"/>
          <p:cNvGraphicFramePr>
            <a:graphicFrameLocks noChangeAspect="1"/>
          </p:cNvGraphicFramePr>
          <p:nvPr>
            <p:extLst>
              <p:ext uri="{D42A27DB-BD31-4B8C-83A1-F6EECF244321}">
                <p14:modId xmlns:p14="http://schemas.microsoft.com/office/powerpoint/2010/main" val="2091334519"/>
              </p:ext>
            </p:extLst>
          </p:nvPr>
        </p:nvGraphicFramePr>
        <p:xfrm>
          <a:off x="6876665" y="4198347"/>
          <a:ext cx="863600" cy="668338"/>
        </p:xfrm>
        <a:graphic>
          <a:graphicData uri="http://schemas.openxmlformats.org/presentationml/2006/ole">
            <mc:AlternateContent xmlns:mc="http://schemas.openxmlformats.org/markup-compatibility/2006">
              <mc:Choice xmlns:v="urn:schemas-microsoft-com:vml" Requires="v">
                <p:oleObj spid="_x0000_s94252" name="公式" r:id="rId10" imgW="520474" imgH="380835" progId="Equation.3">
                  <p:embed/>
                </p:oleObj>
              </mc:Choice>
              <mc:Fallback>
                <p:oleObj name="公式" r:id="rId10" imgW="520474" imgH="380835" progId="Equation.3">
                  <p:embed/>
                  <p:pic>
                    <p:nvPicPr>
                      <p:cNvPr id="23"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6665" y="4198347"/>
                        <a:ext cx="863600" cy="668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1948507367"/>
              </p:ext>
            </p:extLst>
          </p:nvPr>
        </p:nvGraphicFramePr>
        <p:xfrm>
          <a:off x="8227449" y="4415835"/>
          <a:ext cx="1563687" cy="404812"/>
        </p:xfrm>
        <a:graphic>
          <a:graphicData uri="http://schemas.openxmlformats.org/presentationml/2006/ole">
            <mc:AlternateContent xmlns:mc="http://schemas.openxmlformats.org/markup-compatibility/2006">
              <mc:Choice xmlns:v="urn:schemas-microsoft-com:vml" Requires="v">
                <p:oleObj spid="_x0000_s94253" name="公式" r:id="rId12" imgW="927000" imgH="228600" progId="Equation.3">
                  <p:embed/>
                </p:oleObj>
              </mc:Choice>
              <mc:Fallback>
                <p:oleObj name="公式" r:id="rId12" imgW="927000" imgH="228600" progId="Equation.3">
                  <p:embed/>
                  <p:pic>
                    <p:nvPicPr>
                      <p:cNvPr id="25"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27449" y="4415835"/>
                        <a:ext cx="1563687"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4"/>
          <p:cNvGraphicFramePr>
            <a:graphicFrameLocks noChangeAspect="1"/>
          </p:cNvGraphicFramePr>
          <p:nvPr>
            <p:extLst>
              <p:ext uri="{D42A27DB-BD31-4B8C-83A1-F6EECF244321}">
                <p14:modId xmlns:p14="http://schemas.microsoft.com/office/powerpoint/2010/main" val="3491492256"/>
              </p:ext>
            </p:extLst>
          </p:nvPr>
        </p:nvGraphicFramePr>
        <p:xfrm>
          <a:off x="8259199" y="4957172"/>
          <a:ext cx="1411287" cy="725488"/>
        </p:xfrm>
        <a:graphic>
          <a:graphicData uri="http://schemas.openxmlformats.org/presentationml/2006/ole">
            <mc:AlternateContent xmlns:mc="http://schemas.openxmlformats.org/markup-compatibility/2006">
              <mc:Choice xmlns:v="urn:schemas-microsoft-com:vml" Requires="v">
                <p:oleObj spid="_x0000_s94254" name="公式" r:id="rId14" imgW="888840" imgH="431640" progId="Equation.3">
                  <p:embed/>
                </p:oleObj>
              </mc:Choice>
              <mc:Fallback>
                <p:oleObj name="公式" r:id="rId14" imgW="888840" imgH="431640" progId="Equation.3">
                  <p:embed/>
                  <p:pic>
                    <p:nvPicPr>
                      <p:cNvPr id="26"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59199" y="4957172"/>
                        <a:ext cx="1411287"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0"/>
          <p:cNvGraphicFramePr>
            <a:graphicFrameLocks noChangeAspect="1"/>
          </p:cNvGraphicFramePr>
          <p:nvPr>
            <p:extLst>
              <p:ext uri="{D42A27DB-BD31-4B8C-83A1-F6EECF244321}">
                <p14:modId xmlns:p14="http://schemas.microsoft.com/office/powerpoint/2010/main" val="50714982"/>
              </p:ext>
            </p:extLst>
          </p:nvPr>
        </p:nvGraphicFramePr>
        <p:xfrm>
          <a:off x="10361363" y="4285721"/>
          <a:ext cx="1563688" cy="765175"/>
        </p:xfrm>
        <a:graphic>
          <a:graphicData uri="http://schemas.openxmlformats.org/presentationml/2006/ole">
            <mc:AlternateContent xmlns:mc="http://schemas.openxmlformats.org/markup-compatibility/2006">
              <mc:Choice xmlns:v="urn:schemas-microsoft-com:vml" Requires="v">
                <p:oleObj spid="_x0000_s94255" name="公式" r:id="rId16" imgW="914400" imgH="431640" progId="Equation.3">
                  <p:embed/>
                </p:oleObj>
              </mc:Choice>
              <mc:Fallback>
                <p:oleObj name="公式" r:id="rId16" imgW="914400" imgH="431640" progId="Equation.3">
                  <p:embed/>
                  <p:pic>
                    <p:nvPicPr>
                      <p:cNvPr id="29"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61363" y="4285721"/>
                        <a:ext cx="1563688"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圆角矩形 22"/>
          <p:cNvSpPr/>
          <p:nvPr/>
        </p:nvSpPr>
        <p:spPr>
          <a:xfrm>
            <a:off x="7677695" y="3312388"/>
            <a:ext cx="484187" cy="742950"/>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mn-ea"/>
            </a:endParaRPr>
          </a:p>
        </p:txBody>
      </p:sp>
      <p:sp>
        <p:nvSpPr>
          <p:cNvPr id="24" name="圆角矩形 11"/>
          <p:cNvSpPr/>
          <p:nvPr/>
        </p:nvSpPr>
        <p:spPr>
          <a:xfrm>
            <a:off x="6876665" y="4176122"/>
            <a:ext cx="865188" cy="742950"/>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mn-ea"/>
            </a:endParaRPr>
          </a:p>
        </p:txBody>
      </p:sp>
      <p:sp>
        <p:nvSpPr>
          <p:cNvPr id="25" name="圆角矩形 11"/>
          <p:cNvSpPr>
            <a:spLocks noChangeArrowheads="1"/>
          </p:cNvSpPr>
          <p:nvPr/>
        </p:nvSpPr>
        <p:spPr bwMode="auto">
          <a:xfrm>
            <a:off x="9190581" y="3312388"/>
            <a:ext cx="484188" cy="742950"/>
          </a:xfrm>
          <a:prstGeom prst="roundRect">
            <a:avLst>
              <a:gd name="adj" fmla="val 16667"/>
            </a:avLst>
          </a:prstGeom>
          <a:solidFill>
            <a:srgbClr val="993300">
              <a:alpha val="18823"/>
            </a:srgbClr>
          </a:solidFill>
          <a:ln w="25400" algn="ctr">
            <a:solidFill>
              <a:srgbClr val="58859E"/>
            </a:solidFill>
            <a:round/>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mn-ea"/>
              <a:ea typeface="+mn-ea"/>
            </a:endParaRPr>
          </a:p>
        </p:txBody>
      </p:sp>
      <p:sp>
        <p:nvSpPr>
          <p:cNvPr id="26" name="圆角矩形 11"/>
          <p:cNvSpPr>
            <a:spLocks noChangeArrowheads="1"/>
          </p:cNvSpPr>
          <p:nvPr/>
        </p:nvSpPr>
        <p:spPr bwMode="auto">
          <a:xfrm>
            <a:off x="10270081" y="3312388"/>
            <a:ext cx="484188" cy="742950"/>
          </a:xfrm>
          <a:prstGeom prst="roundRect">
            <a:avLst>
              <a:gd name="adj" fmla="val 16667"/>
            </a:avLst>
          </a:prstGeom>
          <a:solidFill>
            <a:srgbClr val="00FF00">
              <a:alpha val="18823"/>
            </a:srgbClr>
          </a:solidFill>
          <a:ln w="25400" algn="ctr">
            <a:solidFill>
              <a:srgbClr val="58859E"/>
            </a:solidFill>
            <a:round/>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mn-ea"/>
              <a:ea typeface="+mn-ea"/>
            </a:endParaRPr>
          </a:p>
        </p:txBody>
      </p:sp>
      <p:sp>
        <p:nvSpPr>
          <p:cNvPr id="27" name="圆角矩形 11"/>
          <p:cNvSpPr>
            <a:spLocks noChangeArrowheads="1"/>
          </p:cNvSpPr>
          <p:nvPr/>
        </p:nvSpPr>
        <p:spPr bwMode="auto">
          <a:xfrm>
            <a:off x="10243095" y="4308739"/>
            <a:ext cx="1800225" cy="719137"/>
          </a:xfrm>
          <a:prstGeom prst="roundRect">
            <a:avLst>
              <a:gd name="adj" fmla="val 16667"/>
            </a:avLst>
          </a:prstGeom>
          <a:solidFill>
            <a:srgbClr val="00FF00">
              <a:alpha val="18823"/>
            </a:srgbClr>
          </a:solidFill>
          <a:ln w="25400" algn="ctr">
            <a:solidFill>
              <a:srgbClr val="58859E"/>
            </a:solidFill>
            <a:round/>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mn-ea"/>
              <a:ea typeface="+mn-ea"/>
            </a:endParaRPr>
          </a:p>
        </p:txBody>
      </p:sp>
      <p:sp>
        <p:nvSpPr>
          <p:cNvPr id="28" name="圆角矩形 11"/>
          <p:cNvSpPr>
            <a:spLocks noChangeArrowheads="1"/>
          </p:cNvSpPr>
          <p:nvPr/>
        </p:nvSpPr>
        <p:spPr bwMode="auto">
          <a:xfrm>
            <a:off x="8227449" y="4342810"/>
            <a:ext cx="1584325" cy="576262"/>
          </a:xfrm>
          <a:prstGeom prst="roundRect">
            <a:avLst>
              <a:gd name="adj" fmla="val 16667"/>
            </a:avLst>
          </a:prstGeom>
          <a:solidFill>
            <a:srgbClr val="993300">
              <a:alpha val="18823"/>
            </a:srgbClr>
          </a:solidFill>
          <a:ln w="25400" algn="ctr">
            <a:solidFill>
              <a:srgbClr val="58859E"/>
            </a:solidFill>
            <a:round/>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mn-ea"/>
              <a:ea typeface="+mn-ea"/>
            </a:endParaRPr>
          </a:p>
        </p:txBody>
      </p:sp>
      <p:sp>
        <p:nvSpPr>
          <p:cNvPr id="29" name="圆角矩形 11"/>
          <p:cNvSpPr>
            <a:spLocks noChangeArrowheads="1"/>
          </p:cNvSpPr>
          <p:nvPr/>
        </p:nvSpPr>
        <p:spPr bwMode="auto">
          <a:xfrm>
            <a:off x="8227449" y="5006386"/>
            <a:ext cx="1584325" cy="661987"/>
          </a:xfrm>
          <a:prstGeom prst="roundRect">
            <a:avLst>
              <a:gd name="adj" fmla="val 16667"/>
            </a:avLst>
          </a:prstGeom>
          <a:solidFill>
            <a:srgbClr val="993300">
              <a:alpha val="18823"/>
            </a:srgbClr>
          </a:solidFill>
          <a:ln w="25400" algn="ctr">
            <a:solidFill>
              <a:srgbClr val="58859E"/>
            </a:solidFill>
            <a:round/>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mn-ea"/>
              <a:ea typeface="+mn-ea"/>
            </a:endParaRPr>
          </a:p>
        </p:txBody>
      </p:sp>
      <p:sp>
        <p:nvSpPr>
          <p:cNvPr id="30" name="AutoShape 12"/>
          <p:cNvSpPr>
            <a:spLocks noChangeArrowheads="1"/>
          </p:cNvSpPr>
          <p:nvPr/>
        </p:nvSpPr>
        <p:spPr bwMode="auto">
          <a:xfrm>
            <a:off x="8324885" y="1635027"/>
            <a:ext cx="171954" cy="579834"/>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891879915"/>
              </p:ext>
            </p:extLst>
          </p:nvPr>
        </p:nvGraphicFramePr>
        <p:xfrm>
          <a:off x="6525648" y="5911850"/>
          <a:ext cx="4348163" cy="946150"/>
        </p:xfrm>
        <a:graphic>
          <a:graphicData uri="http://schemas.openxmlformats.org/presentationml/2006/ole">
            <mc:AlternateContent xmlns:mc="http://schemas.openxmlformats.org/markup-compatibility/2006">
              <mc:Choice xmlns:v="urn:schemas-microsoft-com:vml" Requires="v">
                <p:oleObj spid="_x0000_s94256" name="Equation" r:id="rId18" imgW="2247840" imgH="457200" progId="Equation.DSMT4">
                  <p:embed/>
                </p:oleObj>
              </mc:Choice>
              <mc:Fallback>
                <p:oleObj name="Equation" r:id="rId18" imgW="2247840" imgH="457200" progId="Equation.DSMT4">
                  <p:embed/>
                  <p:pic>
                    <p:nvPicPr>
                      <p:cNvPr id="3" name="对象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25648" y="5911850"/>
                        <a:ext cx="43481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6904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ox(i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ox(in)">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box(in)">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ppt_x"/>
                                          </p:val>
                                        </p:tav>
                                        <p:tav tm="100000">
                                          <p:val>
                                            <p:strVal val="#ppt_x"/>
                                          </p:val>
                                        </p:tav>
                                      </p:tavLst>
                                    </p:anim>
                                    <p:anim calcmode="lin" valueType="num">
                                      <p:cBhvr additive="base">
                                        <p:cTn id="7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additive="base">
                                        <p:cTn id="80" dur="500" fill="hold"/>
                                        <p:tgtEl>
                                          <p:spTgt spid="6"/>
                                        </p:tgtEl>
                                        <p:attrNameLst>
                                          <p:attrName>ppt_x</p:attrName>
                                        </p:attrNameLst>
                                      </p:cBhvr>
                                      <p:tavLst>
                                        <p:tav tm="0">
                                          <p:val>
                                            <p:strVal val="#ppt_x"/>
                                          </p:val>
                                        </p:tav>
                                        <p:tav tm="100000">
                                          <p:val>
                                            <p:strVal val="#ppt_x"/>
                                          </p:val>
                                        </p:tav>
                                      </p:tavLst>
                                    </p:anim>
                                    <p:anim calcmode="lin" valueType="num">
                                      <p:cBhvr additive="base">
                                        <p:cTn id="8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animBg="1"/>
      <p:bldP spid="24" grpId="0" animBg="1"/>
      <p:bldP spid="25" grpId="0" animBg="1"/>
      <p:bldP spid="26" grpId="0" animBg="1"/>
      <p:bldP spid="27" grpId="0" animBg="1"/>
      <p:bldP spid="28" grpId="0" animBg="1"/>
      <p:bldP spid="29" grpId="0" animBg="1"/>
      <p:bldP spid="30" grpId="0" animBg="1"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55" name="Object 27"/>
          <p:cNvGraphicFramePr>
            <a:graphicFrameLocks noChangeAspect="1"/>
          </p:cNvGraphicFramePr>
          <p:nvPr>
            <p:extLst>
              <p:ext uri="{D42A27DB-BD31-4B8C-83A1-F6EECF244321}">
                <p14:modId xmlns:p14="http://schemas.microsoft.com/office/powerpoint/2010/main" val="3465977997"/>
              </p:ext>
            </p:extLst>
          </p:nvPr>
        </p:nvGraphicFramePr>
        <p:xfrm>
          <a:off x="5981700" y="3272484"/>
          <a:ext cx="1785813" cy="485130"/>
        </p:xfrm>
        <a:graphic>
          <a:graphicData uri="http://schemas.openxmlformats.org/presentationml/2006/ole">
            <mc:AlternateContent xmlns:mc="http://schemas.openxmlformats.org/markup-compatibility/2006">
              <mc:Choice xmlns:v="urn:schemas-microsoft-com:vml" Requires="v">
                <p:oleObj spid="_x0000_s93207" name="Equation" r:id="rId3" imgW="787320" imgH="203040" progId="Equation.DSMT4">
                  <p:embed/>
                </p:oleObj>
              </mc:Choice>
              <mc:Fallback>
                <p:oleObj name="Equation" r:id="rId3" imgW="787320" imgH="203040" progId="Equation.DSMT4">
                  <p:embed/>
                  <p:pic>
                    <p:nvPicPr>
                      <p:cNvPr id="99355" name="Object 27"/>
                      <p:cNvPicPr>
                        <a:picLocks noChangeAspect="1" noChangeArrowheads="1"/>
                      </p:cNvPicPr>
                      <p:nvPr/>
                    </p:nvPicPr>
                    <p:blipFill>
                      <a:blip r:embed="rId4"/>
                      <a:srcRect/>
                      <a:stretch>
                        <a:fillRect/>
                      </a:stretch>
                    </p:blipFill>
                    <p:spPr bwMode="auto">
                      <a:xfrm>
                        <a:off x="5981700" y="3272484"/>
                        <a:ext cx="1785813" cy="485130"/>
                      </a:xfrm>
                      <a:prstGeom prst="rect">
                        <a:avLst/>
                      </a:prstGeom>
                      <a:noFill/>
                    </p:spPr>
                  </p:pic>
                </p:oleObj>
              </mc:Fallback>
            </mc:AlternateContent>
          </a:graphicData>
        </a:graphic>
      </p:graphicFrame>
      <p:graphicFrame>
        <p:nvGraphicFramePr>
          <p:cNvPr id="99354" name="Object 26"/>
          <p:cNvGraphicFramePr>
            <a:graphicFrameLocks noChangeAspect="1"/>
          </p:cNvGraphicFramePr>
          <p:nvPr>
            <p:extLst>
              <p:ext uri="{D42A27DB-BD31-4B8C-83A1-F6EECF244321}">
                <p14:modId xmlns:p14="http://schemas.microsoft.com/office/powerpoint/2010/main" val="3429341087"/>
              </p:ext>
            </p:extLst>
          </p:nvPr>
        </p:nvGraphicFramePr>
        <p:xfrm>
          <a:off x="9588500" y="3298232"/>
          <a:ext cx="1584325" cy="459382"/>
        </p:xfrm>
        <a:graphic>
          <a:graphicData uri="http://schemas.openxmlformats.org/presentationml/2006/ole">
            <mc:AlternateContent xmlns:mc="http://schemas.openxmlformats.org/markup-compatibility/2006">
              <mc:Choice xmlns:v="urn:schemas-microsoft-com:vml" Requires="v">
                <p:oleObj spid="_x0000_s93208" name="Equation" r:id="rId5" imgW="736560" imgH="203040" progId="Equation.DSMT4">
                  <p:embed/>
                </p:oleObj>
              </mc:Choice>
              <mc:Fallback>
                <p:oleObj name="Equation" r:id="rId5" imgW="736560" imgH="203040" progId="Equation.DSMT4">
                  <p:embed/>
                  <p:pic>
                    <p:nvPicPr>
                      <p:cNvPr id="99354" name="Object 26"/>
                      <p:cNvPicPr>
                        <a:picLocks noChangeAspect="1" noChangeArrowheads="1"/>
                      </p:cNvPicPr>
                      <p:nvPr/>
                    </p:nvPicPr>
                    <p:blipFill>
                      <a:blip r:embed="rId6"/>
                      <a:srcRect/>
                      <a:stretch>
                        <a:fillRect/>
                      </a:stretch>
                    </p:blipFill>
                    <p:spPr bwMode="auto">
                      <a:xfrm>
                        <a:off x="9588500" y="3298232"/>
                        <a:ext cx="1584325" cy="459382"/>
                      </a:xfrm>
                      <a:prstGeom prst="rect">
                        <a:avLst/>
                      </a:prstGeom>
                      <a:noFill/>
                    </p:spPr>
                  </p:pic>
                </p:oleObj>
              </mc:Fallback>
            </mc:AlternateContent>
          </a:graphicData>
        </a:graphic>
      </p:graphicFrame>
      <p:graphicFrame>
        <p:nvGraphicFramePr>
          <p:cNvPr id="99353" name="Object 25"/>
          <p:cNvGraphicFramePr>
            <a:graphicFrameLocks noChangeAspect="1"/>
          </p:cNvGraphicFramePr>
          <p:nvPr>
            <p:extLst>
              <p:ext uri="{D42A27DB-BD31-4B8C-83A1-F6EECF244321}">
                <p14:modId xmlns:p14="http://schemas.microsoft.com/office/powerpoint/2010/main" val="1741060754"/>
              </p:ext>
            </p:extLst>
          </p:nvPr>
        </p:nvGraphicFramePr>
        <p:xfrm>
          <a:off x="5576886" y="4498976"/>
          <a:ext cx="2569432" cy="854075"/>
        </p:xfrm>
        <a:graphic>
          <a:graphicData uri="http://schemas.openxmlformats.org/presentationml/2006/ole">
            <mc:AlternateContent xmlns:mc="http://schemas.openxmlformats.org/markup-compatibility/2006">
              <mc:Choice xmlns:v="urn:schemas-microsoft-com:vml" Requires="v">
                <p:oleObj spid="_x0000_s93209" name="Equation" r:id="rId7" imgW="1206360" imgH="380880" progId="Equation.DSMT4">
                  <p:embed/>
                </p:oleObj>
              </mc:Choice>
              <mc:Fallback>
                <p:oleObj name="Equation" r:id="rId7" imgW="1206360" imgH="380880" progId="Equation.DSMT4">
                  <p:embed/>
                  <p:pic>
                    <p:nvPicPr>
                      <p:cNvPr id="99353" name="Object 25"/>
                      <p:cNvPicPr>
                        <a:picLocks noChangeAspect="1" noChangeArrowheads="1"/>
                      </p:cNvPicPr>
                      <p:nvPr/>
                    </p:nvPicPr>
                    <p:blipFill>
                      <a:blip r:embed="rId8"/>
                      <a:srcRect/>
                      <a:stretch>
                        <a:fillRect/>
                      </a:stretch>
                    </p:blipFill>
                    <p:spPr bwMode="auto">
                      <a:xfrm>
                        <a:off x="5576886" y="4498976"/>
                        <a:ext cx="2569432" cy="854075"/>
                      </a:xfrm>
                      <a:prstGeom prst="rect">
                        <a:avLst/>
                      </a:prstGeom>
                      <a:noFill/>
                    </p:spPr>
                  </p:pic>
                </p:oleObj>
              </mc:Fallback>
            </mc:AlternateContent>
          </a:graphicData>
        </a:graphic>
      </p:graphicFrame>
      <p:graphicFrame>
        <p:nvGraphicFramePr>
          <p:cNvPr id="99352" name="Object 24"/>
          <p:cNvGraphicFramePr>
            <a:graphicFrameLocks noChangeAspect="1"/>
          </p:cNvGraphicFramePr>
          <p:nvPr>
            <p:extLst>
              <p:ext uri="{D42A27DB-BD31-4B8C-83A1-F6EECF244321}">
                <p14:modId xmlns:p14="http://schemas.microsoft.com/office/powerpoint/2010/main" val="3701823474"/>
              </p:ext>
            </p:extLst>
          </p:nvPr>
        </p:nvGraphicFramePr>
        <p:xfrm>
          <a:off x="9251950" y="4498976"/>
          <a:ext cx="2762009" cy="790575"/>
        </p:xfrm>
        <a:graphic>
          <a:graphicData uri="http://schemas.openxmlformats.org/presentationml/2006/ole">
            <mc:AlternateContent xmlns:mc="http://schemas.openxmlformats.org/markup-compatibility/2006">
              <mc:Choice xmlns:v="urn:schemas-microsoft-com:vml" Requires="v">
                <p:oleObj spid="_x0000_s93210" name="Equation" r:id="rId9" imgW="1396800" imgH="380880" progId="Equation.DSMT4">
                  <p:embed/>
                </p:oleObj>
              </mc:Choice>
              <mc:Fallback>
                <p:oleObj name="Equation" r:id="rId9" imgW="1396800" imgH="380880" progId="Equation.DSMT4">
                  <p:embed/>
                  <p:pic>
                    <p:nvPicPr>
                      <p:cNvPr id="99352" name="Object 24"/>
                      <p:cNvPicPr>
                        <a:picLocks noChangeAspect="1" noChangeArrowheads="1"/>
                      </p:cNvPicPr>
                      <p:nvPr/>
                    </p:nvPicPr>
                    <p:blipFill>
                      <a:blip r:embed="rId10"/>
                      <a:srcRect/>
                      <a:stretch>
                        <a:fillRect/>
                      </a:stretch>
                    </p:blipFill>
                    <p:spPr bwMode="auto">
                      <a:xfrm>
                        <a:off x="9251950" y="4498976"/>
                        <a:ext cx="2762009" cy="790575"/>
                      </a:xfrm>
                      <a:prstGeom prst="rect">
                        <a:avLst/>
                      </a:prstGeom>
                      <a:noFill/>
                    </p:spPr>
                  </p:pic>
                </p:oleObj>
              </mc:Fallback>
            </mc:AlternateContent>
          </a:graphicData>
        </a:graphic>
      </p:graphicFrame>
      <p:sp>
        <p:nvSpPr>
          <p:cNvPr id="99356" name="Rectangle 28"/>
          <p:cNvSpPr>
            <a:spLocks noChangeArrowheads="1"/>
          </p:cNvSpPr>
          <p:nvPr/>
        </p:nvSpPr>
        <p:spPr bwMode="auto">
          <a:xfrm>
            <a:off x="5263099" y="704287"/>
            <a:ext cx="66577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b="1" dirty="0">
                <a:solidFill>
                  <a:srgbClr val="C00000"/>
                </a:solidFill>
                <a:latin typeface="Book Antiqua" panose="02040602050305030304" pitchFamily="18" charset="0"/>
                <a:ea typeface="+mn-ea"/>
                <a:cs typeface="Times New Roman" pitchFamily="18" charset="0"/>
              </a:rPr>
              <a:t>（</a:t>
            </a:r>
            <a:r>
              <a:rPr lang="en-US" altLang="zh-CN" sz="2400" b="1" dirty="0">
                <a:solidFill>
                  <a:srgbClr val="C00000"/>
                </a:solidFill>
                <a:latin typeface="Book Antiqua" panose="02040602050305030304" pitchFamily="18" charset="0"/>
                <a:ea typeface="+mn-ea"/>
                <a:cs typeface="Times New Roman" pitchFamily="18" charset="0"/>
              </a:rPr>
              <a:t>2</a:t>
            </a:r>
            <a:r>
              <a:rPr lang="zh-CN" altLang="en-US" sz="2400" b="1" dirty="0">
                <a:solidFill>
                  <a:srgbClr val="C00000"/>
                </a:solidFill>
                <a:latin typeface="Book Antiqua" panose="02040602050305030304" pitchFamily="18" charset="0"/>
                <a:ea typeface="+mn-ea"/>
                <a:cs typeface="Times New Roman" pitchFamily="18" charset="0"/>
              </a:rPr>
              <a:t>）根据等功率条件，计算等效驱动力矩</a:t>
            </a:r>
            <a:r>
              <a:rPr lang="en-US" altLang="zh-CN" sz="2400" b="1" i="1" dirty="0">
                <a:solidFill>
                  <a:srgbClr val="C00000"/>
                </a:solidFill>
                <a:latin typeface="Book Antiqua" panose="02040602050305030304" pitchFamily="18" charset="0"/>
                <a:ea typeface="+mn-ea"/>
                <a:cs typeface="Times New Roman" pitchFamily="18" charset="0"/>
              </a:rPr>
              <a:t>M</a:t>
            </a:r>
            <a:r>
              <a:rPr lang="en-US" altLang="zh-CN" sz="2400" b="1" baseline="-30000" dirty="0">
                <a:solidFill>
                  <a:srgbClr val="C00000"/>
                </a:solidFill>
                <a:latin typeface="Book Antiqua" panose="02040602050305030304" pitchFamily="18" charset="0"/>
                <a:ea typeface="+mn-ea"/>
                <a:cs typeface="Times New Roman" pitchFamily="18" charset="0"/>
              </a:rPr>
              <a:t>D</a:t>
            </a:r>
            <a:r>
              <a:rPr lang="zh-CN" altLang="en-US" sz="2400" b="1" dirty="0">
                <a:solidFill>
                  <a:srgbClr val="C00000"/>
                </a:solidFill>
                <a:latin typeface="Book Antiqua" panose="02040602050305030304" pitchFamily="18" charset="0"/>
                <a:ea typeface="+mn-ea"/>
                <a:cs typeface="Times New Roman" pitchFamily="18" charset="0"/>
              </a:rPr>
              <a:t>、</a:t>
            </a:r>
            <a:r>
              <a:rPr lang="zh-CN" altLang="en-US" sz="2400" b="1" dirty="0">
                <a:solidFill>
                  <a:srgbClr val="C00000"/>
                </a:solidFill>
                <a:latin typeface="Book Antiqua" panose="02040602050305030304" pitchFamily="18" charset="0"/>
                <a:ea typeface="+mn-ea"/>
                <a:cs typeface="Times New Roman" pitchFamily="18" charset="0"/>
              </a:rPr>
              <a:t>等效阻力矩</a:t>
            </a:r>
            <a:r>
              <a:rPr lang="en-US" altLang="zh-CN" sz="2400" b="1" i="1" dirty="0">
                <a:solidFill>
                  <a:srgbClr val="C00000"/>
                </a:solidFill>
                <a:latin typeface="Book Antiqua" panose="02040602050305030304" pitchFamily="18" charset="0"/>
                <a:ea typeface="+mn-ea"/>
                <a:cs typeface="Times New Roman" pitchFamily="18" charset="0"/>
              </a:rPr>
              <a:t>M</a:t>
            </a:r>
            <a:r>
              <a:rPr lang="en-US" altLang="zh-CN" sz="2400" b="1" baseline="-30000" dirty="0">
                <a:solidFill>
                  <a:srgbClr val="C00000"/>
                </a:solidFill>
                <a:latin typeface="Book Antiqua" panose="02040602050305030304" pitchFamily="18" charset="0"/>
                <a:ea typeface="+mn-ea"/>
                <a:cs typeface="Times New Roman" pitchFamily="18" charset="0"/>
              </a:rPr>
              <a:t>R</a:t>
            </a:r>
            <a:endParaRPr lang="zh-CN" altLang="en-US" sz="2400" b="1" dirty="0">
              <a:solidFill>
                <a:srgbClr val="C00000"/>
              </a:solidFill>
              <a:latin typeface="Book Antiqua" panose="02040602050305030304" pitchFamily="18" charset="0"/>
              <a:ea typeface="+mn-ea"/>
              <a:cs typeface="Times New Roman" pitchFamily="18" charset="0"/>
            </a:endParaRPr>
          </a:p>
        </p:txBody>
      </p:sp>
      <p:sp>
        <p:nvSpPr>
          <p:cNvPr id="99361" name="Rectangle 33"/>
          <p:cNvSpPr>
            <a:spLocks noChangeArrowheads="1"/>
          </p:cNvSpPr>
          <p:nvPr/>
        </p:nvSpPr>
        <p:spPr bwMode="auto">
          <a:xfrm>
            <a:off x="5505450" y="1689014"/>
            <a:ext cx="659423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30000"/>
              </a:lnSpc>
            </a:pPr>
            <a:r>
              <a:rPr lang="zh-CN" altLang="en-US" dirty="0">
                <a:latin typeface="Book Antiqua" panose="02040602050305030304" pitchFamily="18" charset="0"/>
                <a:ea typeface="+mn-ea"/>
                <a:cs typeface="Times New Roman" pitchFamily="18" charset="0"/>
              </a:rPr>
              <a:t>    </a:t>
            </a:r>
            <a:r>
              <a:rPr lang="zh-CN" altLang="en-US" b="1" dirty="0">
                <a:latin typeface="Book Antiqua" panose="02040602050305030304" pitchFamily="18" charset="0"/>
                <a:ea typeface="+mn-ea"/>
                <a:cs typeface="Times New Roman" pitchFamily="18" charset="0"/>
              </a:rPr>
              <a:t>取构件</a:t>
            </a:r>
            <a:r>
              <a:rPr lang="en-US" altLang="zh-CN" b="1" dirty="0">
                <a:latin typeface="Book Antiqua" panose="02040602050305030304" pitchFamily="18" charset="0"/>
                <a:ea typeface="+mn-ea"/>
                <a:cs typeface="Times New Roman" pitchFamily="18" charset="0"/>
              </a:rPr>
              <a:t>2</a:t>
            </a:r>
            <a:r>
              <a:rPr lang="zh-CN" altLang="en-US" b="1" dirty="0">
                <a:latin typeface="Book Antiqua" panose="02040602050305030304" pitchFamily="18" charset="0"/>
                <a:ea typeface="+mn-ea"/>
                <a:cs typeface="Times New Roman" pitchFamily="18" charset="0"/>
              </a:rPr>
              <a:t>为转化构件，将作用于</a:t>
            </a:r>
            <a:r>
              <a:rPr lang="en-US" altLang="zh-CN" b="1" dirty="0">
                <a:latin typeface="Book Antiqua" panose="02040602050305030304" pitchFamily="18" charset="0"/>
                <a:ea typeface="+mn-ea"/>
                <a:cs typeface="Times New Roman" pitchFamily="18" charset="0"/>
              </a:rPr>
              <a:t>1</a:t>
            </a:r>
            <a:r>
              <a:rPr lang="zh-CN" altLang="en-US" b="1" dirty="0">
                <a:latin typeface="Book Antiqua" panose="02040602050305030304" pitchFamily="18" charset="0"/>
                <a:ea typeface="+mn-ea"/>
                <a:cs typeface="Times New Roman" pitchFamily="18" charset="0"/>
              </a:rPr>
              <a:t>的驱动力矩</a:t>
            </a:r>
            <a:r>
              <a:rPr lang="en-US" altLang="zh-CN" b="1" i="1" dirty="0">
                <a:latin typeface="Book Antiqua" panose="02040602050305030304" pitchFamily="18" charset="0"/>
                <a:ea typeface="+mn-ea"/>
                <a:cs typeface="Times New Roman" pitchFamily="18" charset="0"/>
              </a:rPr>
              <a:t>M</a:t>
            </a:r>
            <a:r>
              <a:rPr lang="en-US" altLang="zh-CN" b="1" baseline="-30000" dirty="0">
                <a:latin typeface="Book Antiqua" panose="02040602050305030304" pitchFamily="18" charset="0"/>
                <a:ea typeface="+mn-ea"/>
                <a:cs typeface="Times New Roman" pitchFamily="18" charset="0"/>
              </a:rPr>
              <a:t>1</a:t>
            </a:r>
            <a:r>
              <a:rPr lang="zh-CN" altLang="en-US" b="1" dirty="0">
                <a:latin typeface="Book Antiqua" panose="02040602050305030304" pitchFamily="18" charset="0"/>
                <a:ea typeface="+mn-ea"/>
                <a:cs typeface="Times New Roman" pitchFamily="18" charset="0"/>
              </a:rPr>
              <a:t>、作用于</a:t>
            </a:r>
            <a:r>
              <a:rPr lang="en-US" altLang="zh-CN" b="1" dirty="0">
                <a:latin typeface="Book Antiqua" panose="02040602050305030304" pitchFamily="18" charset="0"/>
                <a:ea typeface="+mn-ea"/>
                <a:cs typeface="Times New Roman" pitchFamily="18" charset="0"/>
              </a:rPr>
              <a:t>4</a:t>
            </a:r>
            <a:r>
              <a:rPr lang="zh-CN" altLang="en-US" b="1" dirty="0">
                <a:latin typeface="Book Antiqua" panose="02040602050305030304" pitchFamily="18" charset="0"/>
                <a:ea typeface="+mn-ea"/>
                <a:cs typeface="Times New Roman" pitchFamily="18" charset="0"/>
              </a:rPr>
              <a:t>的工作阻力</a:t>
            </a:r>
            <a:r>
              <a:rPr lang="en-US" altLang="zh-CN" b="1" i="1" dirty="0">
                <a:latin typeface="Book Antiqua" panose="02040602050305030304" pitchFamily="18" charset="0"/>
                <a:ea typeface="+mn-ea"/>
                <a:cs typeface="Times New Roman" pitchFamily="18" charset="0"/>
              </a:rPr>
              <a:t>F</a:t>
            </a:r>
            <a:r>
              <a:rPr lang="en-US" altLang="zh-CN" b="1" baseline="-30000" dirty="0">
                <a:latin typeface="Book Antiqua" panose="02040602050305030304" pitchFamily="18" charset="0"/>
                <a:ea typeface="+mn-ea"/>
                <a:cs typeface="Times New Roman" pitchFamily="18" charset="0"/>
              </a:rPr>
              <a:t>4</a:t>
            </a:r>
            <a:r>
              <a:rPr lang="zh-CN" altLang="en-US" b="1" dirty="0">
                <a:latin typeface="Book Antiqua" panose="02040602050305030304" pitchFamily="18" charset="0"/>
                <a:ea typeface="+mn-ea"/>
                <a:cs typeface="Times New Roman" pitchFamily="18" charset="0"/>
              </a:rPr>
              <a:t>分别转化到转化构件</a:t>
            </a:r>
            <a:r>
              <a:rPr lang="en-US" altLang="zh-CN" b="1" dirty="0">
                <a:latin typeface="Book Antiqua" panose="02040602050305030304" pitchFamily="18" charset="0"/>
                <a:ea typeface="+mn-ea"/>
                <a:cs typeface="Times New Roman" pitchFamily="18" charset="0"/>
              </a:rPr>
              <a:t>2</a:t>
            </a:r>
            <a:r>
              <a:rPr lang="zh-CN" altLang="en-US" b="1" dirty="0">
                <a:latin typeface="Book Antiqua" panose="02040602050305030304" pitchFamily="18" charset="0"/>
                <a:ea typeface="+mn-ea"/>
                <a:cs typeface="Times New Roman" pitchFamily="18" charset="0"/>
              </a:rPr>
              <a:t>上，</a:t>
            </a:r>
            <a:r>
              <a:rPr lang="zh-CN" altLang="en-US" b="1" dirty="0">
                <a:latin typeface="Book Antiqua" panose="02040602050305030304" pitchFamily="18" charset="0"/>
                <a:ea typeface="+mn-ea"/>
                <a:cs typeface="Times New Roman" pitchFamily="18" charset="0"/>
              </a:rPr>
              <a:t>有</a:t>
            </a:r>
            <a:endParaRPr lang="zh-CN" altLang="en-US" b="1" dirty="0">
              <a:latin typeface="Book Antiqua" panose="02040602050305030304" pitchFamily="18" charset="0"/>
              <a:ea typeface="+mn-ea"/>
              <a:cs typeface="Times New Roman" pitchFamily="18" charset="0"/>
            </a:endParaRPr>
          </a:p>
        </p:txBody>
      </p:sp>
      <p:sp>
        <p:nvSpPr>
          <p:cNvPr id="25" name="AutoShape 12"/>
          <p:cNvSpPr>
            <a:spLocks noChangeArrowheads="1"/>
          </p:cNvSpPr>
          <p:nvPr/>
        </p:nvSpPr>
        <p:spPr bwMode="auto">
          <a:xfrm>
            <a:off x="6826847" y="3870325"/>
            <a:ext cx="132952" cy="579834"/>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Book Antiqua" panose="02040602050305030304" pitchFamily="18" charset="0"/>
              <a:ea typeface="+mn-ea"/>
            </a:endParaRPr>
          </a:p>
        </p:txBody>
      </p:sp>
      <p:sp>
        <p:nvSpPr>
          <p:cNvPr id="26" name="AutoShape 12"/>
          <p:cNvSpPr>
            <a:spLocks noChangeArrowheads="1"/>
          </p:cNvSpPr>
          <p:nvPr/>
        </p:nvSpPr>
        <p:spPr bwMode="auto">
          <a:xfrm>
            <a:off x="10427297" y="3870325"/>
            <a:ext cx="132952" cy="579834"/>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Book Antiqua" panose="02040602050305030304" pitchFamily="18" charset="0"/>
              <a:ea typeface="+mn-ea"/>
            </a:endParaRPr>
          </a:p>
        </p:txBody>
      </p:sp>
      <p:sp>
        <p:nvSpPr>
          <p:cNvPr id="11" name="Text Box 12"/>
          <p:cNvSpPr txBox="1">
            <a:spLocks noChangeArrowheads="1"/>
          </p:cNvSpPr>
          <p:nvPr/>
        </p:nvSpPr>
        <p:spPr bwMode="auto">
          <a:xfrm>
            <a:off x="1524001" y="30556"/>
            <a:ext cx="2031325" cy="646331"/>
          </a:xfrm>
          <a:prstGeom prst="rect">
            <a:avLst/>
          </a:prstGeom>
          <a:noFill/>
          <a:ln w="9525" algn="ctr">
            <a:noFill/>
            <a:miter lim="800000"/>
            <a:headEnd/>
            <a:tailEnd/>
          </a:ln>
        </p:spPr>
        <p:txBody>
          <a:bodyPr wrap="none">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实例分析</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机械系统等效力学模型</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pic>
        <p:nvPicPr>
          <p:cNvPr id="1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5" y="3762825"/>
            <a:ext cx="5248275" cy="309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0"/>
          <p:cNvSpPr>
            <a:spLocks noChangeArrowheads="1"/>
          </p:cNvSpPr>
          <p:nvPr/>
        </p:nvSpPr>
        <p:spPr bwMode="auto">
          <a:xfrm>
            <a:off x="0" y="405037"/>
            <a:ext cx="4856162"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50000"/>
              </a:lnSpc>
            </a:pPr>
            <a:r>
              <a:rPr lang="zh-CN" altLang="en-US" b="1" dirty="0">
                <a:solidFill>
                  <a:srgbClr val="C00000"/>
                </a:solidFill>
                <a:latin typeface="Book Antiqua" panose="02040602050305030304" pitchFamily="18" charset="0"/>
                <a:ea typeface="+mn-ea"/>
              </a:rPr>
              <a:t>例</a:t>
            </a:r>
            <a:r>
              <a:rPr lang="zh-CN" altLang="en-US" b="1" dirty="0">
                <a:latin typeface="Book Antiqua" panose="02040602050305030304" pitchFamily="18" charset="0"/>
                <a:ea typeface="+mn-ea"/>
              </a:rPr>
              <a:t> </a:t>
            </a:r>
            <a:r>
              <a:rPr lang="zh-CN" altLang="en-US" b="1" dirty="0">
                <a:solidFill>
                  <a:srgbClr val="002060"/>
                </a:solidFill>
                <a:latin typeface="Book Antiqua" panose="02040602050305030304" pitchFamily="18" charset="0"/>
                <a:ea typeface="+mn-ea"/>
              </a:rPr>
              <a:t>如</a:t>
            </a:r>
            <a:r>
              <a:rPr lang="zh-CN" altLang="en-US" b="1" dirty="0">
                <a:solidFill>
                  <a:srgbClr val="002060"/>
                </a:solidFill>
                <a:latin typeface="Book Antiqua" panose="02040602050305030304" pitchFamily="18" charset="0"/>
                <a:ea typeface="+mn-ea"/>
              </a:rPr>
              <a:t>图所示齿轮驱动的连杆机构，已知齿轮</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的齿数为</a:t>
            </a:r>
            <a:r>
              <a:rPr lang="en-US" altLang="zh-CN" b="1" i="1" dirty="0">
                <a:solidFill>
                  <a:srgbClr val="002060"/>
                </a:solidFill>
                <a:latin typeface="Book Antiqua" panose="02040602050305030304" pitchFamily="18" charset="0"/>
                <a:ea typeface="+mn-ea"/>
              </a:rPr>
              <a:t>z</a:t>
            </a:r>
            <a:r>
              <a:rPr lang="en-US" altLang="zh-CN" b="1" baseline="-25000"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，绕其质心的转动惯量为</a:t>
            </a:r>
            <a:r>
              <a:rPr lang="en-US" altLang="zh-CN" b="1" i="1" dirty="0">
                <a:solidFill>
                  <a:srgbClr val="002060"/>
                </a:solidFill>
                <a:latin typeface="Book Antiqua" panose="02040602050305030304" pitchFamily="18" charset="0"/>
                <a:ea typeface="+mn-ea"/>
              </a:rPr>
              <a:t>J</a:t>
            </a:r>
            <a:r>
              <a:rPr lang="en-US" altLang="zh-CN" b="1" baseline="-25000"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；齿轮</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的齿数为</a:t>
            </a:r>
            <a:r>
              <a:rPr lang="en-US" altLang="zh-CN" b="1" i="1" dirty="0">
                <a:solidFill>
                  <a:srgbClr val="002060"/>
                </a:solidFill>
                <a:latin typeface="Book Antiqua" panose="02040602050305030304" pitchFamily="18" charset="0"/>
                <a:ea typeface="+mn-ea"/>
              </a:rPr>
              <a:t>z</a:t>
            </a:r>
            <a:r>
              <a:rPr lang="en-US" altLang="zh-CN" b="1" baseline="-25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，其连同</a:t>
            </a:r>
            <a:r>
              <a:rPr lang="en-US" altLang="zh-CN" b="1" i="1" dirty="0">
                <a:solidFill>
                  <a:srgbClr val="002060"/>
                </a:solidFill>
                <a:latin typeface="Book Antiqua" panose="02040602050305030304" pitchFamily="18" charset="0"/>
                <a:ea typeface="+mn-ea"/>
              </a:rPr>
              <a:t>AB</a:t>
            </a:r>
            <a:r>
              <a:rPr lang="zh-CN" altLang="en-US" b="1" dirty="0">
                <a:solidFill>
                  <a:srgbClr val="002060"/>
                </a:solidFill>
                <a:latin typeface="Book Antiqua" panose="02040602050305030304" pitchFamily="18" charset="0"/>
                <a:ea typeface="+mn-ea"/>
              </a:rPr>
              <a:t>对其质心</a:t>
            </a:r>
            <a:r>
              <a:rPr lang="en-US" altLang="zh-CN" b="1" i="1" dirty="0">
                <a:solidFill>
                  <a:srgbClr val="002060"/>
                </a:solidFill>
                <a:latin typeface="Book Antiqua" panose="02040602050305030304" pitchFamily="18" charset="0"/>
                <a:ea typeface="+mn-ea"/>
              </a:rPr>
              <a:t>A</a:t>
            </a:r>
            <a:r>
              <a:rPr lang="zh-CN" altLang="en-US" b="1" dirty="0">
                <a:solidFill>
                  <a:srgbClr val="002060"/>
                </a:solidFill>
                <a:latin typeface="Book Antiqua" panose="02040602050305030304" pitchFamily="18" charset="0"/>
                <a:ea typeface="+mn-ea"/>
              </a:rPr>
              <a:t>的转动惯量是</a:t>
            </a:r>
            <a:r>
              <a:rPr lang="en-US" altLang="zh-CN" b="1" i="1" dirty="0">
                <a:solidFill>
                  <a:srgbClr val="002060"/>
                </a:solidFill>
                <a:latin typeface="Book Antiqua" panose="02040602050305030304" pitchFamily="18" charset="0"/>
                <a:ea typeface="+mn-ea"/>
              </a:rPr>
              <a:t>J</a:t>
            </a:r>
            <a:r>
              <a:rPr lang="en-US" altLang="zh-CN" b="1" baseline="-25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a:t>
            </a:r>
            <a:r>
              <a:rPr lang="zh-CN" altLang="en-US" b="1" dirty="0">
                <a:solidFill>
                  <a:srgbClr val="002060"/>
                </a:solidFill>
                <a:latin typeface="Book Antiqua" panose="02040602050305030304" pitchFamily="18" charset="0"/>
                <a:ea typeface="+mn-ea"/>
              </a:rPr>
              <a:t>滑块</a:t>
            </a:r>
            <a:r>
              <a:rPr lang="en-US" altLang="zh-CN" b="1" dirty="0">
                <a:solidFill>
                  <a:srgbClr val="002060"/>
                </a:solidFill>
                <a:latin typeface="Book Antiqua" panose="02040602050305030304" pitchFamily="18" charset="0"/>
                <a:ea typeface="+mn-ea"/>
              </a:rPr>
              <a:t>3</a:t>
            </a:r>
            <a:r>
              <a:rPr lang="zh-CN" altLang="en-US" b="1" dirty="0">
                <a:solidFill>
                  <a:srgbClr val="002060"/>
                </a:solidFill>
                <a:latin typeface="Book Antiqua" panose="02040602050305030304" pitchFamily="18" charset="0"/>
                <a:ea typeface="+mn-ea"/>
              </a:rPr>
              <a:t>的质心在</a:t>
            </a:r>
            <a:r>
              <a:rPr lang="en-US" altLang="zh-CN" b="1" i="1" dirty="0">
                <a:solidFill>
                  <a:srgbClr val="002060"/>
                </a:solidFill>
                <a:latin typeface="Book Antiqua" panose="02040602050305030304" pitchFamily="18" charset="0"/>
                <a:ea typeface="+mn-ea"/>
              </a:rPr>
              <a:t>B</a:t>
            </a:r>
            <a:r>
              <a:rPr lang="zh-CN" altLang="en-US" b="1" dirty="0">
                <a:solidFill>
                  <a:srgbClr val="002060"/>
                </a:solidFill>
                <a:latin typeface="Book Antiqua" panose="02040602050305030304" pitchFamily="18" charset="0"/>
                <a:ea typeface="+mn-ea"/>
              </a:rPr>
              <a:t>点，质量为</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3</a:t>
            </a:r>
            <a:r>
              <a:rPr lang="zh-CN" altLang="en-US" b="1" dirty="0">
                <a:solidFill>
                  <a:srgbClr val="002060"/>
                </a:solidFill>
                <a:latin typeface="Book Antiqua" panose="02040602050305030304" pitchFamily="18" charset="0"/>
                <a:ea typeface="+mn-ea"/>
              </a:rPr>
              <a:t>；构件</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的质量为</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；作用在主动轮</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上的驱动力矩为</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，作用在构件</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上的工作阻力为</a:t>
            </a:r>
            <a:r>
              <a:rPr lang="en-US" altLang="zh-CN" b="1" i="1" dirty="0">
                <a:solidFill>
                  <a:srgbClr val="002060"/>
                </a:solidFill>
                <a:latin typeface="Book Antiqua" panose="02040602050305030304" pitchFamily="18" charset="0"/>
                <a:ea typeface="+mn-ea"/>
              </a:rPr>
              <a:t>F</a:t>
            </a:r>
            <a:r>
              <a:rPr lang="en-US" altLang="zh-CN" b="1" baseline="-25000"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。若取构件</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为转化构件，求转化到</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的等效转动惯量</a:t>
            </a:r>
            <a:r>
              <a:rPr lang="en-US" altLang="zh-CN" b="1" i="1" dirty="0">
                <a:solidFill>
                  <a:srgbClr val="002060"/>
                </a:solidFill>
                <a:latin typeface="Book Antiqua" panose="02040602050305030304" pitchFamily="18" charset="0"/>
                <a:ea typeface="+mn-ea"/>
              </a:rPr>
              <a:t>J</a:t>
            </a:r>
            <a:r>
              <a:rPr lang="en-US" altLang="zh-CN" b="1" baseline="-25000" dirty="0">
                <a:solidFill>
                  <a:srgbClr val="002060"/>
                </a:solidFill>
                <a:latin typeface="Book Antiqua" panose="02040602050305030304" pitchFamily="18" charset="0"/>
                <a:ea typeface="+mn-ea"/>
              </a:rPr>
              <a:t>V</a:t>
            </a:r>
            <a:r>
              <a:rPr lang="zh-CN" altLang="en-US" b="1" dirty="0">
                <a:solidFill>
                  <a:srgbClr val="002060"/>
                </a:solidFill>
                <a:latin typeface="Book Antiqua" panose="02040602050305030304" pitchFamily="18" charset="0"/>
                <a:ea typeface="+mn-ea"/>
              </a:rPr>
              <a:t>、</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转化到</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的等效驱动力矩</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D</a:t>
            </a:r>
            <a:r>
              <a:rPr lang="zh-CN" altLang="en-US" b="1" dirty="0">
                <a:solidFill>
                  <a:srgbClr val="002060"/>
                </a:solidFill>
                <a:latin typeface="Book Antiqua" panose="02040602050305030304" pitchFamily="18" charset="0"/>
                <a:ea typeface="+mn-ea"/>
              </a:rPr>
              <a:t>和</a:t>
            </a:r>
            <a:r>
              <a:rPr lang="en-US" altLang="zh-CN" b="1" i="1" dirty="0">
                <a:solidFill>
                  <a:srgbClr val="002060"/>
                </a:solidFill>
                <a:latin typeface="Book Antiqua" panose="02040602050305030304" pitchFamily="18" charset="0"/>
                <a:ea typeface="+mn-ea"/>
              </a:rPr>
              <a:t>F</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转化到</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的等效阻力矩</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R</a:t>
            </a:r>
            <a:r>
              <a:rPr lang="zh-CN" altLang="en-US" b="1" dirty="0">
                <a:solidFill>
                  <a:srgbClr val="002060"/>
                </a:solidFill>
                <a:latin typeface="Book Antiqua" panose="02040602050305030304" pitchFamily="18" charset="0"/>
                <a:ea typeface="+mn-ea"/>
              </a:rPr>
              <a:t>。</a:t>
            </a:r>
            <a:endParaRPr lang="zh-CN" altLang="en-US" b="1" dirty="0">
              <a:solidFill>
                <a:srgbClr val="002060"/>
              </a:solidFill>
              <a:latin typeface="Book Antiqua" panose="02040602050305030304" pitchFamily="18" charset="0"/>
              <a:ea typeface="+mn-ea"/>
            </a:endParaRPr>
          </a:p>
        </p:txBody>
      </p:sp>
    </p:spTree>
    <p:extLst>
      <p:ext uri="{BB962C8B-B14F-4D97-AF65-F5344CB8AC3E}">
        <p14:creationId xmlns:p14="http://schemas.microsoft.com/office/powerpoint/2010/main" val="218626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356"/>
                                        </p:tgtEl>
                                        <p:attrNameLst>
                                          <p:attrName>style.visibility</p:attrName>
                                        </p:attrNameLst>
                                      </p:cBhvr>
                                      <p:to>
                                        <p:strVal val="visible"/>
                                      </p:to>
                                    </p:set>
                                    <p:anim calcmode="lin" valueType="num">
                                      <p:cBhvr additive="base">
                                        <p:cTn id="7" dur="500" fill="hold"/>
                                        <p:tgtEl>
                                          <p:spTgt spid="99356"/>
                                        </p:tgtEl>
                                        <p:attrNameLst>
                                          <p:attrName>ppt_x</p:attrName>
                                        </p:attrNameLst>
                                      </p:cBhvr>
                                      <p:tavLst>
                                        <p:tav tm="0">
                                          <p:val>
                                            <p:strVal val="#ppt_x"/>
                                          </p:val>
                                        </p:tav>
                                        <p:tav tm="100000">
                                          <p:val>
                                            <p:strVal val="#ppt_x"/>
                                          </p:val>
                                        </p:tav>
                                      </p:tavLst>
                                    </p:anim>
                                    <p:anim calcmode="lin" valueType="num">
                                      <p:cBhvr additive="base">
                                        <p:cTn id="8" dur="500" fill="hold"/>
                                        <p:tgtEl>
                                          <p:spTgt spid="993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9361"/>
                                        </p:tgtEl>
                                        <p:attrNameLst>
                                          <p:attrName>style.visibility</p:attrName>
                                        </p:attrNameLst>
                                      </p:cBhvr>
                                      <p:to>
                                        <p:strVal val="visible"/>
                                      </p:to>
                                    </p:set>
                                    <p:anim calcmode="lin" valueType="num">
                                      <p:cBhvr additive="base">
                                        <p:cTn id="11" dur="500" fill="hold"/>
                                        <p:tgtEl>
                                          <p:spTgt spid="99361"/>
                                        </p:tgtEl>
                                        <p:attrNameLst>
                                          <p:attrName>ppt_x</p:attrName>
                                        </p:attrNameLst>
                                      </p:cBhvr>
                                      <p:tavLst>
                                        <p:tav tm="0">
                                          <p:val>
                                            <p:strVal val="#ppt_x"/>
                                          </p:val>
                                        </p:tav>
                                        <p:tav tm="100000">
                                          <p:val>
                                            <p:strVal val="#ppt_x"/>
                                          </p:val>
                                        </p:tav>
                                      </p:tavLst>
                                    </p:anim>
                                    <p:anim calcmode="lin" valueType="num">
                                      <p:cBhvr additive="base">
                                        <p:cTn id="12" dur="500" fill="hold"/>
                                        <p:tgtEl>
                                          <p:spTgt spid="9936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9355"/>
                                        </p:tgtEl>
                                        <p:attrNameLst>
                                          <p:attrName>style.visibility</p:attrName>
                                        </p:attrNameLst>
                                      </p:cBhvr>
                                      <p:to>
                                        <p:strVal val="visible"/>
                                      </p:to>
                                    </p:set>
                                    <p:anim calcmode="lin" valueType="num">
                                      <p:cBhvr additive="base">
                                        <p:cTn id="17" dur="500" fill="hold"/>
                                        <p:tgtEl>
                                          <p:spTgt spid="99355"/>
                                        </p:tgtEl>
                                        <p:attrNameLst>
                                          <p:attrName>ppt_x</p:attrName>
                                        </p:attrNameLst>
                                      </p:cBhvr>
                                      <p:tavLst>
                                        <p:tav tm="0">
                                          <p:val>
                                            <p:strVal val="#ppt_x"/>
                                          </p:val>
                                        </p:tav>
                                        <p:tav tm="100000">
                                          <p:val>
                                            <p:strVal val="#ppt_x"/>
                                          </p:val>
                                        </p:tav>
                                      </p:tavLst>
                                    </p:anim>
                                    <p:anim calcmode="lin" valueType="num">
                                      <p:cBhvr additive="base">
                                        <p:cTn id="18" dur="500" fill="hold"/>
                                        <p:tgtEl>
                                          <p:spTgt spid="9935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9353"/>
                                        </p:tgtEl>
                                        <p:attrNameLst>
                                          <p:attrName>style.visibility</p:attrName>
                                        </p:attrNameLst>
                                      </p:cBhvr>
                                      <p:to>
                                        <p:strVal val="visible"/>
                                      </p:to>
                                    </p:set>
                                    <p:anim calcmode="lin" valueType="num">
                                      <p:cBhvr additive="base">
                                        <p:cTn id="21" dur="500" fill="hold"/>
                                        <p:tgtEl>
                                          <p:spTgt spid="99353"/>
                                        </p:tgtEl>
                                        <p:attrNameLst>
                                          <p:attrName>ppt_x</p:attrName>
                                        </p:attrNameLst>
                                      </p:cBhvr>
                                      <p:tavLst>
                                        <p:tav tm="0">
                                          <p:val>
                                            <p:strVal val="#ppt_x"/>
                                          </p:val>
                                        </p:tav>
                                        <p:tav tm="100000">
                                          <p:val>
                                            <p:strVal val="#ppt_x"/>
                                          </p:val>
                                        </p:tav>
                                      </p:tavLst>
                                    </p:anim>
                                    <p:anim calcmode="lin" valueType="num">
                                      <p:cBhvr additive="base">
                                        <p:cTn id="22" dur="500" fill="hold"/>
                                        <p:tgtEl>
                                          <p:spTgt spid="99353"/>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99354"/>
                                        </p:tgtEl>
                                        <p:attrNameLst>
                                          <p:attrName>style.visibility</p:attrName>
                                        </p:attrNameLst>
                                      </p:cBhvr>
                                      <p:to>
                                        <p:strVal val="visible"/>
                                      </p:to>
                                    </p:set>
                                    <p:anim calcmode="lin" valueType="num">
                                      <p:cBhvr additive="base">
                                        <p:cTn id="27" dur="500" fill="hold"/>
                                        <p:tgtEl>
                                          <p:spTgt spid="99354"/>
                                        </p:tgtEl>
                                        <p:attrNameLst>
                                          <p:attrName>ppt_x</p:attrName>
                                        </p:attrNameLst>
                                      </p:cBhvr>
                                      <p:tavLst>
                                        <p:tav tm="0">
                                          <p:val>
                                            <p:strVal val="#ppt_x"/>
                                          </p:val>
                                        </p:tav>
                                        <p:tav tm="100000">
                                          <p:val>
                                            <p:strVal val="#ppt_x"/>
                                          </p:val>
                                        </p:tav>
                                      </p:tavLst>
                                    </p:anim>
                                    <p:anim calcmode="lin" valueType="num">
                                      <p:cBhvr additive="base">
                                        <p:cTn id="28" dur="500" fill="hold"/>
                                        <p:tgtEl>
                                          <p:spTgt spid="9935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9352"/>
                                        </p:tgtEl>
                                        <p:attrNameLst>
                                          <p:attrName>style.visibility</p:attrName>
                                        </p:attrNameLst>
                                      </p:cBhvr>
                                      <p:to>
                                        <p:strVal val="visible"/>
                                      </p:to>
                                    </p:set>
                                    <p:anim calcmode="lin" valueType="num">
                                      <p:cBhvr additive="base">
                                        <p:cTn id="31" dur="500" fill="hold"/>
                                        <p:tgtEl>
                                          <p:spTgt spid="99352"/>
                                        </p:tgtEl>
                                        <p:attrNameLst>
                                          <p:attrName>ppt_x</p:attrName>
                                        </p:attrNameLst>
                                      </p:cBhvr>
                                      <p:tavLst>
                                        <p:tav tm="0">
                                          <p:val>
                                            <p:strVal val="#ppt_x"/>
                                          </p:val>
                                        </p:tav>
                                        <p:tav tm="100000">
                                          <p:val>
                                            <p:strVal val="#ppt_x"/>
                                          </p:val>
                                        </p:tav>
                                      </p:tavLst>
                                    </p:anim>
                                    <p:anim calcmode="lin" valueType="num">
                                      <p:cBhvr additive="base">
                                        <p:cTn id="32" dur="500" fill="hold"/>
                                        <p:tgtEl>
                                          <p:spTgt spid="993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56" grpId="0"/>
      <p:bldP spid="99361" grpId="0"/>
      <p:bldP spid="25" grpId="0" animBg="1" autoUpdateAnimBg="0"/>
      <p:bldP spid="26" grpId="0" animBg="1"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bwMode="auto">
          <a:xfrm>
            <a:off x="7765884" y="1220675"/>
            <a:ext cx="2809875" cy="3467100"/>
          </a:xfrm>
          <a:prstGeom prst="rect">
            <a:avLst/>
          </a:prstGeom>
          <a:solidFill>
            <a:schemeClr val="accent5">
              <a:lumMod val="40000"/>
              <a:lumOff val="60000"/>
            </a:schemeClr>
          </a:solidFill>
          <a:ln w="9525">
            <a:noFill/>
            <a:miter lim="800000"/>
            <a:headEnd/>
            <a:tailEnd/>
          </a:ln>
          <a:effectLst>
            <a:outerShdw dist="56796" dir="3806097" algn="ctr" rotWithShape="0">
              <a:srgbClr val="808080">
                <a:alpha val="50000"/>
              </a:srgbClr>
            </a:outerShdw>
          </a:effectLst>
        </p:spPr>
        <p:txBody>
          <a:bodyPr wrap="none" lIns="91427" tIns="45713" rIns="91427" bIns="45713" rtlCol="0" anchor="ctr"/>
          <a:lstStyle/>
          <a:p>
            <a:pPr algn="ctr"/>
            <a:endParaRPr lang="zh-CN" altLang="en-US">
              <a:latin typeface="Arial" pitchFamily="34" charset="0"/>
            </a:endParaRPr>
          </a:p>
        </p:txBody>
      </p:sp>
      <p:sp>
        <p:nvSpPr>
          <p:cNvPr id="2" name="矩形 1"/>
          <p:cNvSpPr/>
          <p:nvPr/>
        </p:nvSpPr>
        <p:spPr bwMode="auto">
          <a:xfrm>
            <a:off x="1728610" y="1248191"/>
            <a:ext cx="2809875" cy="3467100"/>
          </a:xfrm>
          <a:prstGeom prst="rect">
            <a:avLst/>
          </a:prstGeom>
          <a:solidFill>
            <a:schemeClr val="accent5">
              <a:lumMod val="40000"/>
              <a:lumOff val="60000"/>
            </a:schemeClr>
          </a:solidFill>
          <a:ln w="9525">
            <a:noFill/>
            <a:miter lim="800000"/>
            <a:headEnd/>
            <a:tailEnd/>
          </a:ln>
          <a:effectLst>
            <a:outerShdw dist="56796" dir="3806097" algn="ctr" rotWithShape="0">
              <a:srgbClr val="808080">
                <a:alpha val="50000"/>
              </a:srgbClr>
            </a:outerShdw>
          </a:effectLst>
        </p:spPr>
        <p:txBody>
          <a:bodyPr wrap="none" lIns="91427" tIns="45713" rIns="91427" bIns="45713" rtlCol="0" anchor="ctr"/>
          <a:lstStyle/>
          <a:p>
            <a:pPr algn="ctr"/>
            <a:endParaRPr lang="zh-CN" altLang="en-US">
              <a:latin typeface="Arial" pitchFamily="34" charset="0"/>
            </a:endParaRPr>
          </a:p>
        </p:txBody>
      </p:sp>
      <p:sp>
        <p:nvSpPr>
          <p:cNvPr id="32777" name="TextBox 4"/>
          <p:cNvSpPr txBox="1">
            <a:spLocks noChangeArrowheads="1"/>
          </p:cNvSpPr>
          <p:nvPr/>
        </p:nvSpPr>
        <p:spPr bwMode="auto">
          <a:xfrm>
            <a:off x="103022" y="766233"/>
            <a:ext cx="4067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dirty="0">
                <a:solidFill>
                  <a:srgbClr val="0000CC"/>
                </a:solidFill>
                <a:latin typeface="+mn-ea"/>
                <a:ea typeface="+mn-ea"/>
              </a:rPr>
              <a:t>1</a:t>
            </a:r>
            <a:r>
              <a:rPr lang="zh-CN" altLang="en-US" sz="2400" b="1" dirty="0">
                <a:solidFill>
                  <a:srgbClr val="0000CC"/>
                </a:solidFill>
                <a:latin typeface="+mn-ea"/>
                <a:ea typeface="+mn-ea"/>
              </a:rPr>
              <a:t>．力（矩）形式的微分方程</a:t>
            </a:r>
          </a:p>
        </p:txBody>
      </p:sp>
      <p:graphicFrame>
        <p:nvGraphicFramePr>
          <p:cNvPr id="19458" name="Object 2"/>
          <p:cNvGraphicFramePr>
            <a:graphicFrameLocks noChangeAspect="1"/>
          </p:cNvGraphicFramePr>
          <p:nvPr>
            <p:extLst>
              <p:ext uri="{D42A27DB-BD31-4B8C-83A1-F6EECF244321}">
                <p14:modId xmlns:p14="http://schemas.microsoft.com/office/powerpoint/2010/main" val="2707616929"/>
              </p:ext>
            </p:extLst>
          </p:nvPr>
        </p:nvGraphicFramePr>
        <p:xfrm>
          <a:off x="5402510" y="836952"/>
          <a:ext cx="1343756" cy="415925"/>
        </p:xfrm>
        <a:graphic>
          <a:graphicData uri="http://schemas.openxmlformats.org/presentationml/2006/ole">
            <mc:AlternateContent xmlns:mc="http://schemas.openxmlformats.org/markup-compatibility/2006">
              <mc:Choice xmlns:v="urn:schemas-microsoft-com:vml" Requires="v">
                <p:oleObj spid="_x0000_s95289" name="Equation" r:id="rId3" imgW="533160" imgH="164880" progId="Equation.DSMT4">
                  <p:embed/>
                </p:oleObj>
              </mc:Choice>
              <mc:Fallback>
                <p:oleObj name="Equation" r:id="rId3" imgW="533160" imgH="164880" progId="Equation.DSMT4">
                  <p:embed/>
                  <p:pic>
                    <p:nvPicPr>
                      <p:cNvPr id="19458" name="Object 2"/>
                      <p:cNvPicPr>
                        <a:picLocks noChangeAspect="1" noChangeArrowheads="1"/>
                      </p:cNvPicPr>
                      <p:nvPr/>
                    </p:nvPicPr>
                    <p:blipFill>
                      <a:blip r:embed="rId4"/>
                      <a:srcRect/>
                      <a:stretch>
                        <a:fillRect/>
                      </a:stretch>
                    </p:blipFill>
                    <p:spPr bwMode="auto">
                      <a:xfrm>
                        <a:off x="5402510" y="836952"/>
                        <a:ext cx="1343756" cy="415925"/>
                      </a:xfrm>
                      <a:prstGeom prst="rect">
                        <a:avLst/>
                      </a:prstGeom>
                      <a:noFill/>
                      <a:ln>
                        <a:noFill/>
                      </a:ln>
                      <a:effectLst/>
                    </p:spPr>
                  </p:pic>
                </p:oleObj>
              </mc:Fallback>
            </mc:AlternateContent>
          </a:graphicData>
        </a:graphic>
      </p:graphicFrame>
      <p:sp>
        <p:nvSpPr>
          <p:cNvPr id="6" name="丁字箭头 5"/>
          <p:cNvSpPr/>
          <p:nvPr/>
        </p:nvSpPr>
        <p:spPr>
          <a:xfrm>
            <a:off x="4654369" y="2155447"/>
            <a:ext cx="2840038" cy="1214438"/>
          </a:xfrm>
          <a:prstGeom prst="leftRightUpArrow">
            <a:avLst>
              <a:gd name="adj1" fmla="val 5709"/>
              <a:gd name="adj2" fmla="val 23892"/>
              <a:gd name="adj3" fmla="val 25000"/>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latin typeface="+mn-ea"/>
            </a:endParaRPr>
          </a:p>
        </p:txBody>
      </p:sp>
      <p:graphicFrame>
        <p:nvGraphicFramePr>
          <p:cNvPr id="19459" name="Object 3"/>
          <p:cNvGraphicFramePr>
            <a:graphicFrameLocks noChangeAspect="1"/>
          </p:cNvGraphicFramePr>
          <p:nvPr>
            <p:extLst>
              <p:ext uri="{D42A27DB-BD31-4B8C-83A1-F6EECF244321}">
                <p14:modId xmlns:p14="http://schemas.microsoft.com/office/powerpoint/2010/main" val="1044484746"/>
              </p:ext>
            </p:extLst>
          </p:nvPr>
        </p:nvGraphicFramePr>
        <p:xfrm>
          <a:off x="2209620" y="2155447"/>
          <a:ext cx="2012950" cy="693738"/>
        </p:xfrm>
        <a:graphic>
          <a:graphicData uri="http://schemas.openxmlformats.org/presentationml/2006/ole">
            <mc:AlternateContent xmlns:mc="http://schemas.openxmlformats.org/markup-compatibility/2006">
              <mc:Choice xmlns:v="urn:schemas-microsoft-com:vml" Requires="v">
                <p:oleObj spid="_x0000_s95290" name="Equation" r:id="rId5" imgW="1143000" imgH="393480" progId="Equation.DSMT4">
                  <p:embed/>
                </p:oleObj>
              </mc:Choice>
              <mc:Fallback>
                <p:oleObj name="Equation" r:id="rId5" imgW="1143000" imgH="393480" progId="Equation.DSMT4">
                  <p:embed/>
                  <p:pic>
                    <p:nvPicPr>
                      <p:cNvPr id="19459" name="Object 3"/>
                      <p:cNvPicPr>
                        <a:picLocks noChangeAspect="1" noChangeArrowheads="1"/>
                      </p:cNvPicPr>
                      <p:nvPr/>
                    </p:nvPicPr>
                    <p:blipFill>
                      <a:blip r:embed="rId6"/>
                      <a:srcRect/>
                      <a:stretch>
                        <a:fillRect/>
                      </a:stretch>
                    </p:blipFill>
                    <p:spPr bwMode="auto">
                      <a:xfrm>
                        <a:off x="2209620" y="2155447"/>
                        <a:ext cx="201295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0" name="Object 4"/>
          <p:cNvGraphicFramePr>
            <a:graphicFrameLocks noChangeAspect="1"/>
          </p:cNvGraphicFramePr>
          <p:nvPr>
            <p:extLst>
              <p:ext uri="{D42A27DB-BD31-4B8C-83A1-F6EECF244321}">
                <p14:modId xmlns:p14="http://schemas.microsoft.com/office/powerpoint/2010/main" val="1153435346"/>
              </p:ext>
            </p:extLst>
          </p:nvPr>
        </p:nvGraphicFramePr>
        <p:xfrm>
          <a:off x="8197683" y="2093007"/>
          <a:ext cx="1946275" cy="735012"/>
        </p:xfrm>
        <a:graphic>
          <a:graphicData uri="http://schemas.openxmlformats.org/presentationml/2006/ole">
            <mc:AlternateContent xmlns:mc="http://schemas.openxmlformats.org/markup-compatibility/2006">
              <mc:Choice xmlns:v="urn:schemas-microsoft-com:vml" Requires="v">
                <p:oleObj spid="_x0000_s95291" name="Equation" r:id="rId7" imgW="1041120" imgH="393480" progId="Equation.DSMT4">
                  <p:embed/>
                </p:oleObj>
              </mc:Choice>
              <mc:Fallback>
                <p:oleObj name="Equation" r:id="rId7" imgW="1041120" imgH="393480" progId="Equation.DSMT4">
                  <p:embed/>
                  <p:pic>
                    <p:nvPicPr>
                      <p:cNvPr id="19460" name="Object 4"/>
                      <p:cNvPicPr>
                        <a:picLocks noChangeAspect="1" noChangeArrowheads="1"/>
                      </p:cNvPicPr>
                      <p:nvPr/>
                    </p:nvPicPr>
                    <p:blipFill>
                      <a:blip r:embed="rId8"/>
                      <a:srcRect/>
                      <a:stretch>
                        <a:fillRect/>
                      </a:stretch>
                    </p:blipFill>
                    <p:spPr bwMode="auto">
                      <a:xfrm>
                        <a:off x="8197683" y="2093007"/>
                        <a:ext cx="1946275"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矩形 8"/>
          <p:cNvSpPr/>
          <p:nvPr/>
        </p:nvSpPr>
        <p:spPr>
          <a:xfrm>
            <a:off x="2001659" y="1698248"/>
            <a:ext cx="2428875" cy="366713"/>
          </a:xfrm>
          <a:prstGeom prst="rect">
            <a:avLst/>
          </a:prstGeom>
        </p:spPr>
        <p:txBody>
          <a:bodyPr>
            <a:spAutoFit/>
          </a:bodyPr>
          <a:lstStyle/>
          <a:p>
            <a:pPr algn="ctr">
              <a:defRPr/>
            </a:pPr>
            <a:r>
              <a:rPr lang="zh-CN" altLang="en-US" b="1" dirty="0">
                <a:latin typeface="+mn-ea"/>
              </a:rPr>
              <a:t>转化构件作定轴转动</a:t>
            </a:r>
          </a:p>
        </p:txBody>
      </p:sp>
      <p:sp>
        <p:nvSpPr>
          <p:cNvPr id="10" name="矩形 9"/>
          <p:cNvSpPr/>
          <p:nvPr/>
        </p:nvSpPr>
        <p:spPr>
          <a:xfrm>
            <a:off x="7975433" y="1726295"/>
            <a:ext cx="2241550" cy="366712"/>
          </a:xfrm>
          <a:prstGeom prst="rect">
            <a:avLst/>
          </a:prstGeom>
        </p:spPr>
        <p:txBody>
          <a:bodyPr wrap="none">
            <a:spAutoFit/>
          </a:bodyPr>
          <a:lstStyle/>
          <a:p>
            <a:pPr algn="ctr">
              <a:defRPr/>
            </a:pPr>
            <a:r>
              <a:rPr lang="zh-CN" altLang="en-US" b="1" dirty="0">
                <a:latin typeface="+mn-ea"/>
              </a:rPr>
              <a:t>转化构件作往复移动</a:t>
            </a:r>
          </a:p>
        </p:txBody>
      </p:sp>
      <p:graphicFrame>
        <p:nvGraphicFramePr>
          <p:cNvPr id="19461" name="Object 5"/>
          <p:cNvGraphicFramePr>
            <a:graphicFrameLocks noChangeAspect="1"/>
          </p:cNvGraphicFramePr>
          <p:nvPr>
            <p:extLst>
              <p:ext uri="{D42A27DB-BD31-4B8C-83A1-F6EECF244321}">
                <p14:modId xmlns:p14="http://schemas.microsoft.com/office/powerpoint/2010/main" val="160308829"/>
              </p:ext>
            </p:extLst>
          </p:nvPr>
        </p:nvGraphicFramePr>
        <p:xfrm>
          <a:off x="2307252" y="3576261"/>
          <a:ext cx="1725612" cy="968375"/>
        </p:xfrm>
        <a:graphic>
          <a:graphicData uri="http://schemas.openxmlformats.org/presentationml/2006/ole">
            <mc:AlternateContent xmlns:mc="http://schemas.openxmlformats.org/markup-compatibility/2006">
              <mc:Choice xmlns:v="urn:schemas-microsoft-com:vml" Requires="v">
                <p:oleObj spid="_x0000_s95292" name="Equation" r:id="rId9" imgW="1015920" imgH="571320" progId="Equation.DSMT4">
                  <p:embed/>
                </p:oleObj>
              </mc:Choice>
              <mc:Fallback>
                <p:oleObj name="Equation" r:id="rId9" imgW="1015920" imgH="571320" progId="Equation.DSMT4">
                  <p:embed/>
                  <p:pic>
                    <p:nvPicPr>
                      <p:cNvPr id="19461" name="Object 5"/>
                      <p:cNvPicPr>
                        <a:picLocks noChangeAspect="1" noChangeArrowheads="1"/>
                      </p:cNvPicPr>
                      <p:nvPr/>
                    </p:nvPicPr>
                    <p:blipFill>
                      <a:blip r:embed="rId10"/>
                      <a:srcRect/>
                      <a:stretch>
                        <a:fillRect/>
                      </a:stretch>
                    </p:blipFill>
                    <p:spPr bwMode="auto">
                      <a:xfrm>
                        <a:off x="2307252" y="3576261"/>
                        <a:ext cx="1725612"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2" name="Object 6"/>
          <p:cNvGraphicFramePr>
            <a:graphicFrameLocks noChangeAspect="1"/>
          </p:cNvGraphicFramePr>
          <p:nvPr>
            <p:extLst>
              <p:ext uri="{D42A27DB-BD31-4B8C-83A1-F6EECF244321}">
                <p14:modId xmlns:p14="http://schemas.microsoft.com/office/powerpoint/2010/main" val="532309317"/>
              </p:ext>
            </p:extLst>
          </p:nvPr>
        </p:nvGraphicFramePr>
        <p:xfrm>
          <a:off x="8358020" y="3622565"/>
          <a:ext cx="1633538" cy="936625"/>
        </p:xfrm>
        <a:graphic>
          <a:graphicData uri="http://schemas.openxmlformats.org/presentationml/2006/ole">
            <mc:AlternateContent xmlns:mc="http://schemas.openxmlformats.org/markup-compatibility/2006">
              <mc:Choice xmlns:v="urn:schemas-microsoft-com:vml" Requires="v">
                <p:oleObj spid="_x0000_s95293" name="Equation" r:id="rId11" imgW="952200" imgH="545760" progId="Equation.DSMT4">
                  <p:embed/>
                </p:oleObj>
              </mc:Choice>
              <mc:Fallback>
                <p:oleObj name="Equation" r:id="rId11" imgW="952200" imgH="545760" progId="Equation.DSMT4">
                  <p:embed/>
                  <p:pic>
                    <p:nvPicPr>
                      <p:cNvPr id="19462" name="Object 6"/>
                      <p:cNvPicPr>
                        <a:picLocks noChangeAspect="1" noChangeArrowheads="1"/>
                      </p:cNvPicPr>
                      <p:nvPr/>
                    </p:nvPicPr>
                    <p:blipFill>
                      <a:blip r:embed="rId12"/>
                      <a:srcRect/>
                      <a:stretch>
                        <a:fillRect/>
                      </a:stretch>
                    </p:blipFill>
                    <p:spPr bwMode="auto">
                      <a:xfrm>
                        <a:off x="8358020" y="3622565"/>
                        <a:ext cx="1633538"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 Box 12"/>
          <p:cNvSpPr txBox="1">
            <a:spLocks noChangeArrowheads="1"/>
          </p:cNvSpPr>
          <p:nvPr/>
        </p:nvSpPr>
        <p:spPr bwMode="auto">
          <a:xfrm>
            <a:off x="4775200" y="68117"/>
            <a:ext cx="4493538" cy="523220"/>
          </a:xfrm>
          <a:prstGeom prst="rect">
            <a:avLst/>
          </a:prstGeom>
          <a:noFill/>
          <a:ln w="9525" algn="ctr">
            <a:noFill/>
            <a:miter lim="800000"/>
            <a:headEnd/>
            <a:tailEnd/>
          </a:ln>
        </p:spPr>
        <p:txBody>
          <a:bodyPr wrap="none">
            <a:spAutoFit/>
          </a:bodyPr>
          <a:lstStyle/>
          <a:p>
            <a:pPr>
              <a:defRPr/>
            </a:pPr>
            <a:r>
              <a:rPr lang="zh-CN" altLang="en-US" sz="2800" b="1" dirty="0">
                <a:solidFill>
                  <a:srgbClr val="FF0000"/>
                </a:solidFill>
                <a:latin typeface="+mn-ea"/>
                <a:cs typeface="楷体"/>
              </a:rPr>
              <a:t>等效</a:t>
            </a:r>
            <a:r>
              <a:rPr lang="zh-CN" altLang="en-US" sz="2800" b="1" dirty="0">
                <a:solidFill>
                  <a:srgbClr val="FF0000"/>
                </a:solidFill>
                <a:latin typeface="+mn-ea"/>
                <a:cs typeface="楷体"/>
              </a:rPr>
              <a:t>动力学模型的</a:t>
            </a:r>
            <a:r>
              <a:rPr lang="zh-CN" altLang="en-US" sz="2800" b="1" dirty="0">
                <a:solidFill>
                  <a:srgbClr val="FF0000"/>
                </a:solidFill>
                <a:latin typeface="+mn-ea"/>
                <a:cs typeface="楷体"/>
              </a:rPr>
              <a:t>力矩形式</a:t>
            </a:r>
            <a:endParaRPr lang="zh-CN" altLang="en-US" sz="2800" b="1" dirty="0">
              <a:solidFill>
                <a:srgbClr val="FF0000"/>
              </a:solidFill>
              <a:latin typeface="+mn-ea"/>
              <a:cs typeface="楷体"/>
            </a:endParaRPr>
          </a:p>
        </p:txBody>
      </p:sp>
      <p:sp>
        <p:nvSpPr>
          <p:cNvPr id="19" name="AutoShape 12"/>
          <p:cNvSpPr>
            <a:spLocks noChangeArrowheads="1"/>
          </p:cNvSpPr>
          <p:nvPr/>
        </p:nvSpPr>
        <p:spPr bwMode="auto">
          <a:xfrm>
            <a:off x="3083143" y="2910899"/>
            <a:ext cx="132952" cy="579834"/>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20" name="AutoShape 12"/>
          <p:cNvSpPr>
            <a:spLocks noChangeArrowheads="1"/>
          </p:cNvSpPr>
          <p:nvPr/>
        </p:nvSpPr>
        <p:spPr bwMode="auto">
          <a:xfrm>
            <a:off x="9093431" y="2902433"/>
            <a:ext cx="132952" cy="579834"/>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6"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机械系统的真实运动求解</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graphicFrame>
        <p:nvGraphicFramePr>
          <p:cNvPr id="17" name="Object 3"/>
          <p:cNvGraphicFramePr>
            <a:graphicFrameLocks noChangeAspect="1"/>
          </p:cNvGraphicFramePr>
          <p:nvPr>
            <p:extLst>
              <p:ext uri="{D42A27DB-BD31-4B8C-83A1-F6EECF244321}">
                <p14:modId xmlns:p14="http://schemas.microsoft.com/office/powerpoint/2010/main" val="3006249986"/>
              </p:ext>
            </p:extLst>
          </p:nvPr>
        </p:nvGraphicFramePr>
        <p:xfrm>
          <a:off x="178992" y="5591522"/>
          <a:ext cx="2245966" cy="715962"/>
        </p:xfrm>
        <a:graphic>
          <a:graphicData uri="http://schemas.openxmlformats.org/presentationml/2006/ole">
            <mc:AlternateContent xmlns:mc="http://schemas.openxmlformats.org/markup-compatibility/2006">
              <mc:Choice xmlns:v="urn:schemas-microsoft-com:vml" Requires="v">
                <p:oleObj spid="_x0000_s95294" name="Equation" r:id="rId13" imgW="1193760" imgH="380880" progId="Equation.DSMT4">
                  <p:embed/>
                </p:oleObj>
              </mc:Choice>
              <mc:Fallback>
                <p:oleObj name="Equation" r:id="rId13" imgW="1193760" imgH="380880" progId="Equation.DSMT4">
                  <p:embed/>
                  <p:pic>
                    <p:nvPicPr>
                      <p:cNvPr id="20483" name="Object 3"/>
                      <p:cNvPicPr>
                        <a:picLocks noChangeAspect="1" noChangeArrowheads="1"/>
                      </p:cNvPicPr>
                      <p:nvPr/>
                    </p:nvPicPr>
                    <p:blipFill>
                      <a:blip r:embed="rId14"/>
                      <a:srcRect/>
                      <a:stretch>
                        <a:fillRect/>
                      </a:stretch>
                    </p:blipFill>
                    <p:spPr bwMode="auto">
                      <a:xfrm>
                        <a:off x="178992" y="5591522"/>
                        <a:ext cx="2245966" cy="715962"/>
                      </a:xfrm>
                      <a:prstGeom prst="rect">
                        <a:avLst/>
                      </a:prstGeom>
                      <a:solidFill>
                        <a:schemeClr val="tx2">
                          <a:lumMod val="20000"/>
                          <a:lumOff val="80000"/>
                        </a:schemeClr>
                      </a:solidFill>
                      <a:ln>
                        <a:noFill/>
                      </a:ln>
                      <a:effectLst/>
                    </p:spPr>
                  </p:pic>
                </p:oleObj>
              </mc:Fallback>
            </mc:AlternateContent>
          </a:graphicData>
        </a:graphic>
      </p:graphicFrame>
      <p:sp>
        <p:nvSpPr>
          <p:cNvPr id="21" name="Line 14"/>
          <p:cNvSpPr>
            <a:spLocks noChangeShapeType="1"/>
          </p:cNvSpPr>
          <p:nvPr/>
        </p:nvSpPr>
        <p:spPr bwMode="auto">
          <a:xfrm>
            <a:off x="2623957" y="5804392"/>
            <a:ext cx="59213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mn-ea"/>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1240478360"/>
              </p:ext>
            </p:extLst>
          </p:nvPr>
        </p:nvGraphicFramePr>
        <p:xfrm>
          <a:off x="267548" y="4754459"/>
          <a:ext cx="5492750" cy="746125"/>
        </p:xfrm>
        <a:graphic>
          <a:graphicData uri="http://schemas.openxmlformats.org/presentationml/2006/ole">
            <mc:AlternateContent xmlns:mc="http://schemas.openxmlformats.org/markup-compatibility/2006">
              <mc:Choice xmlns:v="urn:schemas-microsoft-com:vml" Requires="v">
                <p:oleObj spid="_x0000_s95295" name="Equation" r:id="rId15" imgW="3276360" imgH="444240" progId="Equation.DSMT4">
                  <p:embed/>
                </p:oleObj>
              </mc:Choice>
              <mc:Fallback>
                <p:oleObj name="Equation" r:id="rId15" imgW="3276360" imgH="444240" progId="Equation.DSMT4">
                  <p:embed/>
                  <p:pic>
                    <p:nvPicPr>
                      <p:cNvPr id="6" name="对象 5"/>
                      <p:cNvPicPr>
                        <a:picLocks noChangeAspect="1" noChangeArrowheads="1"/>
                      </p:cNvPicPr>
                      <p:nvPr/>
                    </p:nvPicPr>
                    <p:blipFill>
                      <a:blip r:embed="rId16"/>
                      <a:srcRect/>
                      <a:stretch>
                        <a:fillRect/>
                      </a:stretch>
                    </p:blipFill>
                    <p:spPr bwMode="auto">
                      <a:xfrm>
                        <a:off x="267548" y="4754459"/>
                        <a:ext cx="5492750" cy="746125"/>
                      </a:xfrm>
                      <a:prstGeom prst="rect">
                        <a:avLst/>
                      </a:prstGeom>
                      <a:noFill/>
                      <a:ln>
                        <a:solidFill>
                          <a:schemeClr val="tx1"/>
                        </a:solidFill>
                      </a:ln>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636669632"/>
              </p:ext>
            </p:extLst>
          </p:nvPr>
        </p:nvGraphicFramePr>
        <p:xfrm>
          <a:off x="2483517" y="6040633"/>
          <a:ext cx="3146778" cy="857250"/>
        </p:xfrm>
        <a:graphic>
          <a:graphicData uri="http://schemas.openxmlformats.org/presentationml/2006/ole">
            <mc:AlternateContent xmlns:mc="http://schemas.openxmlformats.org/markup-compatibility/2006">
              <mc:Choice xmlns:v="urn:schemas-microsoft-com:vml" Requires="v">
                <p:oleObj spid="_x0000_s95296" name="Equation" r:id="rId17" imgW="1866600" imgH="507960" progId="Equation.DSMT4">
                  <p:embed/>
                </p:oleObj>
              </mc:Choice>
              <mc:Fallback>
                <p:oleObj name="Equation" r:id="rId17" imgW="1866600" imgH="507960" progId="Equation.DSMT4">
                  <p:embed/>
                  <p:pic>
                    <p:nvPicPr>
                      <p:cNvPr id="9" name="对象 8"/>
                      <p:cNvPicPr>
                        <a:picLocks noChangeAspect="1" noChangeArrowheads="1"/>
                      </p:cNvPicPr>
                      <p:nvPr/>
                    </p:nvPicPr>
                    <p:blipFill>
                      <a:blip r:embed="rId18"/>
                      <a:srcRect/>
                      <a:stretch>
                        <a:fillRect/>
                      </a:stretch>
                    </p:blipFill>
                    <p:spPr bwMode="auto">
                      <a:xfrm>
                        <a:off x="2483517" y="6040633"/>
                        <a:ext cx="3146778" cy="857250"/>
                      </a:xfrm>
                      <a:prstGeom prst="rect">
                        <a:avLst/>
                      </a:prstGeom>
                      <a:noFill/>
                    </p:spPr>
                  </p:pic>
                </p:oleObj>
              </mc:Fallback>
            </mc:AlternateContent>
          </a:graphicData>
        </a:graphic>
      </p:graphicFrame>
      <p:sp>
        <p:nvSpPr>
          <p:cNvPr id="24" name="AutoShape 12"/>
          <p:cNvSpPr>
            <a:spLocks noChangeArrowheads="1"/>
          </p:cNvSpPr>
          <p:nvPr/>
        </p:nvSpPr>
        <p:spPr bwMode="auto">
          <a:xfrm>
            <a:off x="3642629" y="5287513"/>
            <a:ext cx="132952" cy="834033"/>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graphicFrame>
        <p:nvGraphicFramePr>
          <p:cNvPr id="25" name="Object 3"/>
          <p:cNvGraphicFramePr>
            <a:graphicFrameLocks noChangeAspect="1"/>
          </p:cNvGraphicFramePr>
          <p:nvPr>
            <p:extLst>
              <p:ext uri="{D42A27DB-BD31-4B8C-83A1-F6EECF244321}">
                <p14:modId xmlns:p14="http://schemas.microsoft.com/office/powerpoint/2010/main" val="101982590"/>
              </p:ext>
            </p:extLst>
          </p:nvPr>
        </p:nvGraphicFramePr>
        <p:xfrm>
          <a:off x="10089359" y="5623764"/>
          <a:ext cx="2102641" cy="737769"/>
        </p:xfrm>
        <a:graphic>
          <a:graphicData uri="http://schemas.openxmlformats.org/presentationml/2006/ole">
            <mc:AlternateContent xmlns:mc="http://schemas.openxmlformats.org/markup-compatibility/2006">
              <mc:Choice xmlns:v="urn:schemas-microsoft-com:vml" Requires="v">
                <p:oleObj spid="_x0000_s95297" name="Equation" r:id="rId19" imgW="1015920" imgH="355320" progId="Equation.DSMT4">
                  <p:embed/>
                </p:oleObj>
              </mc:Choice>
              <mc:Fallback>
                <p:oleObj name="Equation" r:id="rId19" imgW="1015920" imgH="355320" progId="Equation.DSMT4">
                  <p:embed/>
                  <p:pic>
                    <p:nvPicPr>
                      <p:cNvPr id="21507" name="Object 3"/>
                      <p:cNvPicPr>
                        <a:picLocks noChangeAspect="1" noChangeArrowheads="1"/>
                      </p:cNvPicPr>
                      <p:nvPr/>
                    </p:nvPicPr>
                    <p:blipFill>
                      <a:blip r:embed="rId20"/>
                      <a:srcRect/>
                      <a:stretch>
                        <a:fillRect/>
                      </a:stretch>
                    </p:blipFill>
                    <p:spPr bwMode="auto">
                      <a:xfrm>
                        <a:off x="10089359" y="5623764"/>
                        <a:ext cx="2102641" cy="737769"/>
                      </a:xfrm>
                      <a:prstGeom prst="rect">
                        <a:avLst/>
                      </a:prstGeom>
                      <a:solidFill>
                        <a:schemeClr val="tx2">
                          <a:lumMod val="20000"/>
                          <a:lumOff val="80000"/>
                        </a:schemeClr>
                      </a:solidFill>
                      <a:ln>
                        <a:noFill/>
                      </a:ln>
                      <a:effectLst/>
                    </p:spPr>
                  </p:pic>
                </p:oleObj>
              </mc:Fallback>
            </mc:AlternateContent>
          </a:graphicData>
        </a:graphic>
      </p:graphicFrame>
      <p:sp>
        <p:nvSpPr>
          <p:cNvPr id="26" name="Line 13"/>
          <p:cNvSpPr>
            <a:spLocks noChangeShapeType="1"/>
          </p:cNvSpPr>
          <p:nvPr/>
        </p:nvSpPr>
        <p:spPr bwMode="auto">
          <a:xfrm flipH="1">
            <a:off x="8815097" y="5882828"/>
            <a:ext cx="1071519"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3943766524"/>
              </p:ext>
            </p:extLst>
          </p:nvPr>
        </p:nvGraphicFramePr>
        <p:xfrm>
          <a:off x="7241044" y="6141548"/>
          <a:ext cx="2770188" cy="787400"/>
        </p:xfrm>
        <a:graphic>
          <a:graphicData uri="http://schemas.openxmlformats.org/presentationml/2006/ole">
            <mc:AlternateContent xmlns:mc="http://schemas.openxmlformats.org/markup-compatibility/2006">
              <mc:Choice xmlns:v="urn:schemas-microsoft-com:vml" Requires="v">
                <p:oleObj spid="_x0000_s95298" name="Equation" r:id="rId21" imgW="1714320" imgH="482400" progId="Equation.DSMT4">
                  <p:embed/>
                </p:oleObj>
              </mc:Choice>
              <mc:Fallback>
                <p:oleObj name="Equation" r:id="rId21" imgW="1714320" imgH="482400" progId="Equation.DSMT4">
                  <p:embed/>
                  <p:pic>
                    <p:nvPicPr>
                      <p:cNvPr id="6" name="对象 5"/>
                      <p:cNvPicPr>
                        <a:picLocks noChangeAspect="1" noChangeArrowheads="1"/>
                      </p:cNvPicPr>
                      <p:nvPr/>
                    </p:nvPicPr>
                    <p:blipFill>
                      <a:blip r:embed="rId22"/>
                      <a:srcRect/>
                      <a:stretch>
                        <a:fillRect/>
                      </a:stretch>
                    </p:blipFill>
                    <p:spPr bwMode="auto">
                      <a:xfrm>
                        <a:off x="7241044" y="6141548"/>
                        <a:ext cx="2770188" cy="787400"/>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145064401"/>
              </p:ext>
            </p:extLst>
          </p:nvPr>
        </p:nvGraphicFramePr>
        <p:xfrm>
          <a:off x="6789407" y="4675492"/>
          <a:ext cx="4897438" cy="933450"/>
        </p:xfrm>
        <a:graphic>
          <a:graphicData uri="http://schemas.openxmlformats.org/presentationml/2006/ole">
            <mc:AlternateContent xmlns:mc="http://schemas.openxmlformats.org/markup-compatibility/2006">
              <mc:Choice xmlns:v="urn:schemas-microsoft-com:vml" Requires="v">
                <p:oleObj spid="_x0000_s95299" name="Equation" r:id="rId23" imgW="2692080" imgH="507960" progId="Equation.DSMT4">
                  <p:embed/>
                </p:oleObj>
              </mc:Choice>
              <mc:Fallback>
                <p:oleObj name="Equation" r:id="rId23" imgW="2692080" imgH="507960" progId="Equation.DSMT4">
                  <p:embed/>
                  <p:pic>
                    <p:nvPicPr>
                      <p:cNvPr id="9" name="对象 8"/>
                      <p:cNvPicPr>
                        <a:picLocks noChangeAspect="1" noChangeArrowheads="1"/>
                      </p:cNvPicPr>
                      <p:nvPr/>
                    </p:nvPicPr>
                    <p:blipFill>
                      <a:blip r:embed="rId24"/>
                      <a:srcRect/>
                      <a:stretch>
                        <a:fillRect/>
                      </a:stretch>
                    </p:blipFill>
                    <p:spPr bwMode="auto">
                      <a:xfrm>
                        <a:off x="6789407" y="4675492"/>
                        <a:ext cx="4897438" cy="933450"/>
                      </a:xfrm>
                      <a:prstGeom prst="rect">
                        <a:avLst/>
                      </a:prstGeom>
                      <a:noFill/>
                      <a:ln>
                        <a:noFill/>
                      </a:ln>
                    </p:spPr>
                  </p:pic>
                </p:oleObj>
              </mc:Fallback>
            </mc:AlternateContent>
          </a:graphicData>
        </a:graphic>
      </p:graphicFrame>
      <p:sp>
        <p:nvSpPr>
          <p:cNvPr id="29" name="AutoShape 12"/>
          <p:cNvSpPr>
            <a:spLocks noChangeArrowheads="1"/>
          </p:cNvSpPr>
          <p:nvPr/>
        </p:nvSpPr>
        <p:spPr bwMode="auto">
          <a:xfrm>
            <a:off x="8586196" y="5547824"/>
            <a:ext cx="115849" cy="749341"/>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Tree>
    <p:extLst>
      <p:ext uri="{BB962C8B-B14F-4D97-AF65-F5344CB8AC3E}">
        <p14:creationId xmlns:p14="http://schemas.microsoft.com/office/powerpoint/2010/main" val="757539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ox(in)">
                                      <p:cBhvr>
                                        <p:cTn id="13" dur="500"/>
                                        <p:tgtEl>
                                          <p:spTgt spid="6"/>
                                        </p:tgtEl>
                                      </p:cBhvr>
                                    </p:animEffect>
                                  </p:childTnLst>
                                </p:cTn>
                              </p:par>
                              <p:par>
                                <p:cTn id="14" presetID="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9459"/>
                                        </p:tgtEl>
                                        <p:attrNameLst>
                                          <p:attrName>style.visibility</p:attrName>
                                        </p:attrNameLst>
                                      </p:cBhvr>
                                      <p:to>
                                        <p:strVal val="visible"/>
                                      </p:to>
                                    </p:set>
                                    <p:anim calcmode="lin" valueType="num">
                                      <p:cBhvr additive="base">
                                        <p:cTn id="22" dur="500" fill="hold"/>
                                        <p:tgtEl>
                                          <p:spTgt spid="19459"/>
                                        </p:tgtEl>
                                        <p:attrNameLst>
                                          <p:attrName>ppt_x</p:attrName>
                                        </p:attrNameLst>
                                      </p:cBhvr>
                                      <p:tavLst>
                                        <p:tav tm="0">
                                          <p:val>
                                            <p:strVal val="0-#ppt_w/2"/>
                                          </p:val>
                                        </p:tav>
                                        <p:tav tm="100000">
                                          <p:val>
                                            <p:strVal val="#ppt_x"/>
                                          </p:val>
                                        </p:tav>
                                      </p:tavLst>
                                    </p:anim>
                                    <p:anim calcmode="lin" valueType="num">
                                      <p:cBhvr additive="base">
                                        <p:cTn id="23" dur="500" fill="hold"/>
                                        <p:tgtEl>
                                          <p:spTgt spid="1945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9461"/>
                                        </p:tgtEl>
                                        <p:attrNameLst>
                                          <p:attrName>style.visibility</p:attrName>
                                        </p:attrNameLst>
                                      </p:cBhvr>
                                      <p:to>
                                        <p:strVal val="visible"/>
                                      </p:to>
                                    </p:set>
                                    <p:anim calcmode="lin" valueType="num">
                                      <p:cBhvr additive="base">
                                        <p:cTn id="34" dur="500" fill="hold"/>
                                        <p:tgtEl>
                                          <p:spTgt spid="19461"/>
                                        </p:tgtEl>
                                        <p:attrNameLst>
                                          <p:attrName>ppt_x</p:attrName>
                                        </p:attrNameLst>
                                      </p:cBhvr>
                                      <p:tavLst>
                                        <p:tav tm="0">
                                          <p:val>
                                            <p:strVal val="#ppt_x"/>
                                          </p:val>
                                        </p:tav>
                                        <p:tav tm="100000">
                                          <p:val>
                                            <p:strVal val="#ppt_x"/>
                                          </p:val>
                                        </p:tav>
                                      </p:tavLst>
                                    </p:anim>
                                    <p:anim calcmode="lin" valueType="num">
                                      <p:cBhvr additive="base">
                                        <p:cTn id="35"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nodeType="clickEffect">
                                  <p:stCondLst>
                                    <p:cond delay="0"/>
                                  </p:stCondLst>
                                  <p:childTnLst>
                                    <p:set>
                                      <p:cBhvr>
                                        <p:cTn id="39" dur="1" fill="hold">
                                          <p:stCondLst>
                                            <p:cond delay="0"/>
                                          </p:stCondLst>
                                        </p:cTn>
                                        <p:tgtEl>
                                          <p:spTgt spid="19460"/>
                                        </p:tgtEl>
                                        <p:attrNameLst>
                                          <p:attrName>style.visibility</p:attrName>
                                        </p:attrNameLst>
                                      </p:cBhvr>
                                      <p:to>
                                        <p:strVal val="visible"/>
                                      </p:to>
                                    </p:set>
                                    <p:anim calcmode="lin" valueType="num">
                                      <p:cBhvr additive="base">
                                        <p:cTn id="40" dur="500" fill="hold"/>
                                        <p:tgtEl>
                                          <p:spTgt spid="19460"/>
                                        </p:tgtEl>
                                        <p:attrNameLst>
                                          <p:attrName>ppt_x</p:attrName>
                                        </p:attrNameLst>
                                      </p:cBhvr>
                                      <p:tavLst>
                                        <p:tav tm="0">
                                          <p:val>
                                            <p:strVal val="1+#ppt_w/2"/>
                                          </p:val>
                                        </p:tav>
                                        <p:tav tm="100000">
                                          <p:val>
                                            <p:strVal val="#ppt_x"/>
                                          </p:val>
                                        </p:tav>
                                      </p:tavLst>
                                    </p:anim>
                                    <p:anim calcmode="lin" valueType="num">
                                      <p:cBhvr additive="base">
                                        <p:cTn id="41" dur="500" fill="hold"/>
                                        <p:tgtEl>
                                          <p:spTgt spid="19460"/>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1+#ppt_w/2"/>
                                          </p:val>
                                        </p:tav>
                                        <p:tav tm="100000">
                                          <p:val>
                                            <p:strVal val="#ppt_x"/>
                                          </p:val>
                                        </p:tav>
                                      </p:tavLst>
                                    </p:anim>
                                    <p:anim calcmode="lin" valueType="num">
                                      <p:cBhvr additive="base">
                                        <p:cTn id="4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ppt_x"/>
                                          </p:val>
                                        </p:tav>
                                        <p:tav tm="100000">
                                          <p:val>
                                            <p:strVal val="#ppt_x"/>
                                          </p:val>
                                        </p:tav>
                                      </p:tavLst>
                                    </p:anim>
                                    <p:anim calcmode="lin" valueType="num">
                                      <p:cBhvr additive="base">
                                        <p:cTn id="5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nodeType="clickEffect">
                                  <p:stCondLst>
                                    <p:cond delay="0"/>
                                  </p:stCondLst>
                                  <p:childTnLst>
                                    <p:set>
                                      <p:cBhvr>
                                        <p:cTn id="55" dur="1" fill="hold">
                                          <p:stCondLst>
                                            <p:cond delay="0"/>
                                          </p:stCondLst>
                                        </p:cTn>
                                        <p:tgtEl>
                                          <p:spTgt spid="19462"/>
                                        </p:tgtEl>
                                        <p:attrNameLst>
                                          <p:attrName>style.visibility</p:attrName>
                                        </p:attrNameLst>
                                      </p:cBhvr>
                                      <p:to>
                                        <p:strVal val="visible"/>
                                      </p:to>
                                    </p:set>
                                    <p:anim calcmode="lin" valueType="num">
                                      <p:cBhvr additive="base">
                                        <p:cTn id="56" dur="500" fill="hold"/>
                                        <p:tgtEl>
                                          <p:spTgt spid="19462"/>
                                        </p:tgtEl>
                                        <p:attrNameLst>
                                          <p:attrName>ppt_x</p:attrName>
                                        </p:attrNameLst>
                                      </p:cBhvr>
                                      <p:tavLst>
                                        <p:tav tm="0">
                                          <p:val>
                                            <p:strVal val="#ppt_x"/>
                                          </p:val>
                                        </p:tav>
                                        <p:tav tm="100000">
                                          <p:val>
                                            <p:strVal val="#ppt_x"/>
                                          </p:val>
                                        </p:tav>
                                      </p:tavLst>
                                    </p:anim>
                                    <p:anim calcmode="lin" valueType="num">
                                      <p:cBhvr additive="base">
                                        <p:cTn id="57"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box(in)">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500" fill="hold"/>
                                        <p:tgtEl>
                                          <p:spTgt spid="24"/>
                                        </p:tgtEl>
                                        <p:attrNameLst>
                                          <p:attrName>ppt_x</p:attrName>
                                        </p:attrNameLst>
                                      </p:cBhvr>
                                      <p:tavLst>
                                        <p:tav tm="0">
                                          <p:val>
                                            <p:strVal val="#ppt_x"/>
                                          </p:val>
                                        </p:tav>
                                        <p:tav tm="100000">
                                          <p:val>
                                            <p:strVal val="#ppt_x"/>
                                          </p:val>
                                        </p:tav>
                                      </p:tavLst>
                                    </p:anim>
                                    <p:anim calcmode="lin" valueType="num">
                                      <p:cBhvr additive="base">
                                        <p:cTn id="7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additive="base">
                                        <p:cTn id="97" dur="500" fill="hold"/>
                                        <p:tgtEl>
                                          <p:spTgt spid="26"/>
                                        </p:tgtEl>
                                        <p:attrNameLst>
                                          <p:attrName>ppt_x</p:attrName>
                                        </p:attrNameLst>
                                      </p:cBhvr>
                                      <p:tavLst>
                                        <p:tav tm="0">
                                          <p:val>
                                            <p:strVal val="#ppt_x"/>
                                          </p:val>
                                        </p:tav>
                                        <p:tav tm="100000">
                                          <p:val>
                                            <p:strVal val="#ppt_x"/>
                                          </p:val>
                                        </p:tav>
                                      </p:tavLst>
                                    </p:anim>
                                    <p:anim calcmode="lin" valueType="num">
                                      <p:cBhvr additive="base">
                                        <p:cTn id="9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animBg="1" autoUpdateAnimBg="0"/>
      <p:bldP spid="20" grpId="0" animBg="1" autoUpdateAnimBg="0"/>
      <p:bldP spid="21" grpId="0" animBg="1" autoUpdateAnimBg="0"/>
      <p:bldP spid="24" grpId="0" animBg="1" autoUpdateAnimBg="0"/>
      <p:bldP spid="26" grpId="0" animBg="1" autoUpdateAnimBg="0"/>
      <p:bldP spid="29"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413893" y="5449392"/>
            <a:ext cx="1632181" cy="379656"/>
          </a:xfrm>
          <a:prstGeom prst="rect">
            <a:avLst/>
          </a:prstGeom>
          <a:noFill/>
        </p:spPr>
        <p:txBody>
          <a:bodyPr wrap="square" rtlCol="0">
            <a:spAutoFit/>
          </a:bodyPr>
          <a:lstStyle/>
          <a:p>
            <a:r>
              <a:rPr lang="en-US" altLang="zh-CN" sz="1867" b="1" dirty="0">
                <a:solidFill>
                  <a:srgbClr val="C00000"/>
                </a:solidFill>
                <a:latin typeface="华文楷体" panose="02010600040101010101" pitchFamily="2" charset="-122"/>
                <a:ea typeface="华文楷体" panose="02010600040101010101" pitchFamily="2" charset="-122"/>
              </a:rPr>
              <a:t>Ⅲ</a:t>
            </a:r>
            <a:r>
              <a:rPr lang="zh-CN" altLang="en-US" sz="1867" b="1" dirty="0">
                <a:solidFill>
                  <a:srgbClr val="C00000"/>
                </a:solidFill>
                <a:latin typeface="华文楷体" panose="02010600040101010101" pitchFamily="2" charset="-122"/>
                <a:ea typeface="华文楷体" panose="02010600040101010101" pitchFamily="2" charset="-122"/>
              </a:rPr>
              <a:t>级</a:t>
            </a:r>
            <a:r>
              <a:rPr lang="zh-CN" altLang="en-US" sz="1867" b="1" dirty="0">
                <a:latin typeface="华文楷体" panose="02010600040101010101" pitchFamily="2" charset="-122"/>
                <a:ea typeface="华文楷体" panose="02010600040101010101" pitchFamily="2" charset="-122"/>
              </a:rPr>
              <a:t>机构</a:t>
            </a:r>
          </a:p>
        </p:txBody>
      </p:sp>
      <p:sp>
        <p:nvSpPr>
          <p:cNvPr id="11" name="标题 1"/>
          <p:cNvSpPr txBox="1">
            <a:spLocks/>
          </p:cNvSpPr>
          <p:nvPr/>
        </p:nvSpPr>
        <p:spPr>
          <a:xfrm>
            <a:off x="113616" y="235820"/>
            <a:ext cx="3515829"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Book Antiqua" panose="02040602050305030304" pitchFamily="18" charset="0"/>
                <a:ea typeface="微软雅黑" panose="020B0503020204020204" pitchFamily="34" charset="-122"/>
              </a:rPr>
              <a:t>机构的结构分析</a:t>
            </a:r>
          </a:p>
        </p:txBody>
      </p:sp>
      <p:sp>
        <p:nvSpPr>
          <p:cNvPr id="14" name="矩形 13"/>
          <p:cNvSpPr/>
          <p:nvPr/>
        </p:nvSpPr>
        <p:spPr>
          <a:xfrm>
            <a:off x="3119669" y="508151"/>
            <a:ext cx="1019552" cy="486223"/>
          </a:xfrm>
          <a:prstGeom prst="rect">
            <a:avLst/>
          </a:prstGeom>
        </p:spPr>
        <p:txBody>
          <a:bodyPr wrap="square">
            <a:spAutoFit/>
          </a:bodyPr>
          <a:lstStyle/>
          <a:p>
            <a:pPr algn="ctr">
              <a:lnSpc>
                <a:spcPct val="120000"/>
              </a:lnSpc>
            </a:pPr>
            <a:r>
              <a:rPr lang="zh-CN" altLang="en-US" sz="2133" b="1" dirty="0">
                <a:solidFill>
                  <a:srgbClr val="FF0000"/>
                </a:solidFill>
                <a:latin typeface="Book Antiqua" panose="02040602050305030304" pitchFamily="18" charset="0"/>
                <a:ea typeface="微软雅黑" panose="020B0503020204020204" pitchFamily="34" charset="-122"/>
              </a:rPr>
              <a:t>机构</a:t>
            </a:r>
          </a:p>
        </p:txBody>
      </p:sp>
      <p:sp>
        <p:nvSpPr>
          <p:cNvPr id="15" name="右箭头 14"/>
          <p:cNvSpPr/>
          <p:nvPr/>
        </p:nvSpPr>
        <p:spPr>
          <a:xfrm>
            <a:off x="4139221" y="747104"/>
            <a:ext cx="86409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6" name="矩形 15"/>
          <p:cNvSpPr/>
          <p:nvPr/>
        </p:nvSpPr>
        <p:spPr>
          <a:xfrm>
            <a:off x="5299688" y="137129"/>
            <a:ext cx="2908545" cy="1274003"/>
          </a:xfrm>
          <a:prstGeom prst="rect">
            <a:avLst/>
          </a:prstGeom>
        </p:spPr>
        <p:txBody>
          <a:bodyPr wrap="square">
            <a:spAutoFit/>
          </a:bodyPr>
          <a:lstStyle/>
          <a:p>
            <a:pP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机架</a:t>
            </a:r>
            <a:endParaRPr lang="en-US" altLang="zh-CN" sz="2133" b="1" dirty="0">
              <a:solidFill>
                <a:srgbClr val="0070C0"/>
              </a:solidFill>
              <a:latin typeface="Book Antiqua" panose="02040602050305030304" pitchFamily="18" charset="0"/>
              <a:ea typeface="微软雅黑" panose="020B0503020204020204" pitchFamily="34" charset="-122"/>
            </a:endParaRPr>
          </a:p>
          <a:p>
            <a:pP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原动件</a:t>
            </a:r>
            <a:endParaRPr lang="en-US" altLang="zh-CN" sz="2133" b="1" dirty="0">
              <a:solidFill>
                <a:srgbClr val="0070C0"/>
              </a:solidFill>
              <a:latin typeface="Book Antiqua" panose="02040602050305030304" pitchFamily="18" charset="0"/>
              <a:ea typeface="微软雅黑" panose="020B0503020204020204" pitchFamily="34" charset="-122"/>
            </a:endParaRPr>
          </a:p>
          <a:p>
            <a:pP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杆组</a:t>
            </a:r>
          </a:p>
        </p:txBody>
      </p:sp>
      <p:sp>
        <p:nvSpPr>
          <p:cNvPr id="17" name="矩形 16"/>
          <p:cNvSpPr/>
          <p:nvPr/>
        </p:nvSpPr>
        <p:spPr>
          <a:xfrm>
            <a:off x="4038923" y="401973"/>
            <a:ext cx="1019552" cy="387798"/>
          </a:xfrm>
          <a:prstGeom prst="rect">
            <a:avLst/>
          </a:prstGeom>
        </p:spPr>
        <p:txBody>
          <a:bodyPr wrap="square">
            <a:spAutoFit/>
          </a:bodyPr>
          <a:lstStyle/>
          <a:p>
            <a:pPr algn="ctr">
              <a:lnSpc>
                <a:spcPct val="120000"/>
              </a:lnSpc>
            </a:pPr>
            <a:r>
              <a:rPr lang="zh-CN" altLang="en-US" sz="1600" b="1" dirty="0">
                <a:solidFill>
                  <a:srgbClr val="0000CC"/>
                </a:solidFill>
                <a:latin typeface="Book Antiqua" panose="02040602050305030304" pitchFamily="18" charset="0"/>
                <a:ea typeface="微软雅黑" panose="020B0503020204020204" pitchFamily="34" charset="-122"/>
              </a:rPr>
              <a:t>分解</a:t>
            </a:r>
          </a:p>
        </p:txBody>
      </p:sp>
      <p:sp>
        <p:nvSpPr>
          <p:cNvPr id="18" name="右箭头 17"/>
          <p:cNvSpPr/>
          <p:nvPr/>
        </p:nvSpPr>
        <p:spPr>
          <a:xfrm>
            <a:off x="6095999" y="1143256"/>
            <a:ext cx="86409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9" name="矩形 18"/>
          <p:cNvSpPr/>
          <p:nvPr/>
        </p:nvSpPr>
        <p:spPr>
          <a:xfrm>
            <a:off x="6717881" y="928826"/>
            <a:ext cx="2103044" cy="486223"/>
          </a:xfrm>
          <a:prstGeom prst="rect">
            <a:avLst/>
          </a:prstGeom>
        </p:spPr>
        <p:txBody>
          <a:bodyPr wrap="square">
            <a:spAutoFit/>
          </a:bodyPr>
          <a:lstStyle/>
          <a:p>
            <a:pPr algn="ct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杆组的级别</a:t>
            </a:r>
          </a:p>
        </p:txBody>
      </p:sp>
      <p:grpSp>
        <p:nvGrpSpPr>
          <p:cNvPr id="2" name="组合 1"/>
          <p:cNvGrpSpPr/>
          <p:nvPr/>
        </p:nvGrpSpPr>
        <p:grpSpPr>
          <a:xfrm>
            <a:off x="9816537" y="177987"/>
            <a:ext cx="2496277" cy="699284"/>
            <a:chOff x="6588224" y="996048"/>
            <a:chExt cx="1872208" cy="524463"/>
          </a:xfrm>
        </p:grpSpPr>
        <p:sp>
          <p:nvSpPr>
            <p:cNvPr id="23" name="圆角矩形标注 22"/>
            <p:cNvSpPr/>
            <p:nvPr/>
          </p:nvSpPr>
          <p:spPr>
            <a:xfrm>
              <a:off x="6660232" y="996048"/>
              <a:ext cx="1656184" cy="524463"/>
            </a:xfrm>
            <a:prstGeom prst="wedgeRoundRectCallout">
              <a:avLst>
                <a:gd name="adj1" fmla="val -19698"/>
                <a:gd name="adj2" fmla="val 81587"/>
                <a:gd name="adj3" fmla="val 16667"/>
              </a:avLst>
            </a:prstGeom>
            <a:solidFill>
              <a:srgbClr val="92D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2" name="矩形 21"/>
            <p:cNvSpPr/>
            <p:nvPr/>
          </p:nvSpPr>
          <p:spPr>
            <a:xfrm>
              <a:off x="6588224" y="1076734"/>
              <a:ext cx="1872208" cy="364667"/>
            </a:xfrm>
            <a:prstGeom prst="rect">
              <a:avLst/>
            </a:prstGeom>
          </p:spPr>
          <p:txBody>
            <a:bodyPr wrap="square">
              <a:spAutoFit/>
            </a:bodyPr>
            <a:lstStyle/>
            <a:p>
              <a:pPr algn="ctr">
                <a:lnSpc>
                  <a:spcPct val="120000"/>
                </a:lnSpc>
              </a:pPr>
              <a:r>
                <a:rPr lang="zh-CN" altLang="en-US" sz="2133" b="1" dirty="0">
                  <a:solidFill>
                    <a:srgbClr val="00B050"/>
                  </a:solidFill>
                  <a:latin typeface="Book Antiqua" panose="02040602050305030304" pitchFamily="18" charset="0"/>
                  <a:ea typeface="微软雅黑" panose="020B0503020204020204" pitchFamily="34" charset="-122"/>
                </a:rPr>
                <a:t>杆组的最高级别</a:t>
              </a:r>
            </a:p>
          </p:txBody>
        </p:sp>
      </p:grpSp>
      <p:sp>
        <p:nvSpPr>
          <p:cNvPr id="24" name="左大括号 23"/>
          <p:cNvSpPr/>
          <p:nvPr/>
        </p:nvSpPr>
        <p:spPr>
          <a:xfrm>
            <a:off x="5100277" y="283820"/>
            <a:ext cx="287404" cy="99142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5" name="右箭头 24"/>
          <p:cNvSpPr/>
          <p:nvPr/>
        </p:nvSpPr>
        <p:spPr>
          <a:xfrm>
            <a:off x="8507645" y="1174712"/>
            <a:ext cx="86409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6" name="矩形 25"/>
          <p:cNvSpPr/>
          <p:nvPr/>
        </p:nvSpPr>
        <p:spPr>
          <a:xfrm>
            <a:off x="9129527" y="960282"/>
            <a:ext cx="2103044" cy="486223"/>
          </a:xfrm>
          <a:prstGeom prst="rect">
            <a:avLst/>
          </a:prstGeom>
        </p:spPr>
        <p:txBody>
          <a:bodyPr wrap="square">
            <a:spAutoFit/>
          </a:bodyPr>
          <a:lstStyle/>
          <a:p>
            <a:pPr algn="ctr">
              <a:lnSpc>
                <a:spcPct val="120000"/>
              </a:lnSpc>
            </a:pPr>
            <a:r>
              <a:rPr lang="zh-CN" altLang="en-US" sz="2133" b="1" dirty="0">
                <a:solidFill>
                  <a:srgbClr val="0070C0"/>
                </a:solidFill>
                <a:latin typeface="Book Antiqua" panose="02040602050305030304" pitchFamily="18" charset="0"/>
                <a:ea typeface="微软雅黑" panose="020B0503020204020204" pitchFamily="34" charset="-122"/>
              </a:rPr>
              <a:t>机构的级别</a:t>
            </a:r>
          </a:p>
        </p:txBody>
      </p:sp>
      <p:sp>
        <p:nvSpPr>
          <p:cNvPr id="20" name="弧形 19"/>
          <p:cNvSpPr/>
          <p:nvPr/>
        </p:nvSpPr>
        <p:spPr>
          <a:xfrm>
            <a:off x="476347" y="3756309"/>
            <a:ext cx="721465" cy="721465"/>
          </a:xfrm>
          <a:prstGeom prst="arc">
            <a:avLst>
              <a:gd name="adj1" fmla="val 11373693"/>
              <a:gd name="adj2" fmla="val 18065923"/>
            </a:avLst>
          </a:prstGeom>
          <a:ln>
            <a:solidFill>
              <a:srgbClr val="C0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21" name="组合 20"/>
          <p:cNvGrpSpPr/>
          <p:nvPr/>
        </p:nvGrpSpPr>
        <p:grpSpPr>
          <a:xfrm>
            <a:off x="708590" y="4162688"/>
            <a:ext cx="235824" cy="122349"/>
            <a:chOff x="5136457" y="4602144"/>
            <a:chExt cx="176868" cy="91762"/>
          </a:xfrm>
        </p:grpSpPr>
        <p:cxnSp>
          <p:nvCxnSpPr>
            <p:cNvPr id="27" name="直接连接符 26"/>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a:stCxn id="36" idx="1"/>
            <a:endCxn id="78" idx="5"/>
          </p:cNvCxnSpPr>
          <p:nvPr/>
        </p:nvCxnSpPr>
        <p:spPr>
          <a:xfrm flipH="1" flipV="1">
            <a:off x="508850" y="3624140"/>
            <a:ext cx="289464" cy="452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67886" y="3976684"/>
            <a:ext cx="308098" cy="297454"/>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A</a:t>
            </a:r>
            <a:endParaRPr lang="zh-CN" altLang="en-US" sz="1333" i="1" dirty="0">
              <a:latin typeface="Book Antiqua" panose="02040602050305030304" pitchFamily="18" charset="0"/>
              <a:ea typeface="微软雅黑" panose="020B0503020204020204" pitchFamily="34" charset="-122"/>
            </a:endParaRPr>
          </a:p>
        </p:txBody>
      </p:sp>
      <p:sp>
        <p:nvSpPr>
          <p:cNvPr id="36" name="椭圆 35"/>
          <p:cNvSpPr/>
          <p:nvPr/>
        </p:nvSpPr>
        <p:spPr>
          <a:xfrm>
            <a:off x="783055" y="4061078"/>
            <a:ext cx="104204" cy="104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37" name="组合 36"/>
          <p:cNvGrpSpPr/>
          <p:nvPr/>
        </p:nvGrpSpPr>
        <p:grpSpPr>
          <a:xfrm flipH="1" flipV="1">
            <a:off x="2933897" y="3829408"/>
            <a:ext cx="260797" cy="140363"/>
            <a:chOff x="5136457" y="4602144"/>
            <a:chExt cx="176868" cy="91762"/>
          </a:xfrm>
        </p:grpSpPr>
        <p:cxnSp>
          <p:nvCxnSpPr>
            <p:cNvPr id="38" name="直接连接符 37"/>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flipH="1" flipV="1">
            <a:off x="2994848" y="2454401"/>
            <a:ext cx="260797" cy="140363"/>
            <a:chOff x="5136457" y="4602144"/>
            <a:chExt cx="176868" cy="91762"/>
          </a:xfrm>
        </p:grpSpPr>
        <p:cxnSp>
          <p:nvCxnSpPr>
            <p:cNvPr id="46" name="直接连接符 45"/>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rot="5400000" flipV="1">
            <a:off x="2158033" y="3926010"/>
            <a:ext cx="231045" cy="198599"/>
            <a:chOff x="5136457" y="4602144"/>
            <a:chExt cx="176868" cy="91762"/>
          </a:xfrm>
        </p:grpSpPr>
        <p:cxnSp>
          <p:nvCxnSpPr>
            <p:cNvPr id="54" name="直接连接符 53"/>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676185" y="3739538"/>
            <a:ext cx="269626" cy="297454"/>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1</a:t>
            </a:r>
            <a:endParaRPr lang="zh-CN" altLang="en-US" sz="1333" dirty="0">
              <a:latin typeface="Book Antiqua" panose="02040602050305030304" pitchFamily="18" charset="0"/>
              <a:ea typeface="微软雅黑" panose="020B0503020204020204" pitchFamily="34" charset="-122"/>
            </a:endParaRPr>
          </a:p>
        </p:txBody>
      </p:sp>
      <p:sp>
        <p:nvSpPr>
          <p:cNvPr id="62" name="TextBox 61"/>
          <p:cNvSpPr txBox="1"/>
          <p:nvPr/>
        </p:nvSpPr>
        <p:spPr>
          <a:xfrm>
            <a:off x="726684" y="4261035"/>
            <a:ext cx="269626" cy="297454"/>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6</a:t>
            </a:r>
            <a:endParaRPr lang="zh-CN" altLang="en-US" sz="1333" dirty="0">
              <a:latin typeface="Book Antiqua" panose="02040602050305030304" pitchFamily="18" charset="0"/>
              <a:ea typeface="微软雅黑" panose="020B0503020204020204" pitchFamily="34" charset="-122"/>
            </a:endParaRPr>
          </a:p>
        </p:txBody>
      </p:sp>
      <p:grpSp>
        <p:nvGrpSpPr>
          <p:cNvPr id="63" name="组合 62"/>
          <p:cNvGrpSpPr/>
          <p:nvPr/>
        </p:nvGrpSpPr>
        <p:grpSpPr>
          <a:xfrm>
            <a:off x="1836571" y="3865844"/>
            <a:ext cx="1725515" cy="912849"/>
            <a:chOff x="2965440" y="3035294"/>
            <a:chExt cx="1294136" cy="684637"/>
          </a:xfrm>
        </p:grpSpPr>
        <p:sp>
          <p:nvSpPr>
            <p:cNvPr id="64" name="TextBox 63"/>
            <p:cNvSpPr txBox="1"/>
            <p:nvPr/>
          </p:nvSpPr>
          <p:spPr>
            <a:xfrm>
              <a:off x="3484275" y="3496840"/>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7</a:t>
              </a:r>
              <a:endParaRPr lang="zh-CN" altLang="en-US" sz="1333" dirty="0">
                <a:latin typeface="Book Antiqua" panose="02040602050305030304" pitchFamily="18" charset="0"/>
                <a:ea typeface="微软雅黑" panose="020B0503020204020204" pitchFamily="34" charset="-122"/>
              </a:endParaRPr>
            </a:p>
          </p:txBody>
        </p:sp>
        <p:grpSp>
          <p:nvGrpSpPr>
            <p:cNvPr id="65" name="组合 64"/>
            <p:cNvGrpSpPr/>
            <p:nvPr/>
          </p:nvGrpSpPr>
          <p:grpSpPr>
            <a:xfrm>
              <a:off x="2965440" y="3035294"/>
              <a:ext cx="1294136" cy="684637"/>
              <a:chOff x="2965440" y="3035294"/>
              <a:chExt cx="1294136" cy="684637"/>
            </a:xfrm>
          </p:grpSpPr>
          <p:sp>
            <p:nvSpPr>
              <p:cNvPr id="66" name="TextBox 65"/>
              <p:cNvSpPr txBox="1"/>
              <p:nvPr/>
            </p:nvSpPr>
            <p:spPr>
              <a:xfrm>
                <a:off x="3940963" y="3167378"/>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8</a:t>
                </a:r>
                <a:endParaRPr lang="zh-CN" altLang="en-US" sz="1333" dirty="0">
                  <a:latin typeface="Book Antiqua" panose="02040602050305030304" pitchFamily="18" charset="0"/>
                  <a:ea typeface="微软雅黑" panose="020B0503020204020204" pitchFamily="34" charset="-122"/>
                </a:endParaRPr>
              </a:p>
            </p:txBody>
          </p:sp>
          <p:sp>
            <p:nvSpPr>
              <p:cNvPr id="67" name="椭圆 66"/>
              <p:cNvSpPr/>
              <p:nvPr/>
            </p:nvSpPr>
            <p:spPr>
              <a:xfrm>
                <a:off x="3840585" y="3106288"/>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68" name="椭圆 67"/>
              <p:cNvSpPr/>
              <p:nvPr/>
            </p:nvSpPr>
            <p:spPr>
              <a:xfrm>
                <a:off x="4025077" y="3495658"/>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69" name="椭圆 68"/>
              <p:cNvSpPr/>
              <p:nvPr/>
            </p:nvSpPr>
            <p:spPr>
              <a:xfrm>
                <a:off x="3141365" y="3447426"/>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70" name="TextBox 69"/>
              <p:cNvSpPr txBox="1"/>
              <p:nvPr/>
            </p:nvSpPr>
            <p:spPr>
              <a:xfrm>
                <a:off x="2965440" y="3496840"/>
                <a:ext cx="23828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H</a:t>
                </a:r>
                <a:endParaRPr lang="zh-CN" altLang="en-US" sz="1333" i="1" dirty="0">
                  <a:latin typeface="Book Antiqua" panose="02040602050305030304" pitchFamily="18" charset="0"/>
                  <a:ea typeface="微软雅黑" panose="020B0503020204020204" pitchFamily="34" charset="-122"/>
                </a:endParaRPr>
              </a:p>
            </p:txBody>
          </p:sp>
          <p:sp>
            <p:nvSpPr>
              <p:cNvPr id="71" name="TextBox 70"/>
              <p:cNvSpPr txBox="1"/>
              <p:nvPr/>
            </p:nvSpPr>
            <p:spPr>
              <a:xfrm>
                <a:off x="4077796" y="3411568"/>
                <a:ext cx="181780"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I</a:t>
                </a:r>
                <a:endParaRPr lang="zh-CN" altLang="en-US" sz="1333" i="1" dirty="0">
                  <a:latin typeface="Book Antiqua" panose="02040602050305030304" pitchFamily="18" charset="0"/>
                  <a:ea typeface="微软雅黑" panose="020B0503020204020204" pitchFamily="34" charset="-122"/>
                </a:endParaRPr>
              </a:p>
            </p:txBody>
          </p:sp>
          <p:sp>
            <p:nvSpPr>
              <p:cNvPr id="72" name="TextBox 71"/>
              <p:cNvSpPr txBox="1"/>
              <p:nvPr/>
            </p:nvSpPr>
            <p:spPr>
              <a:xfrm>
                <a:off x="3616281" y="3035294"/>
                <a:ext cx="181780"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J</a:t>
                </a:r>
                <a:endParaRPr lang="zh-CN" altLang="en-US" sz="1333" i="1" dirty="0">
                  <a:latin typeface="Book Antiqua" panose="02040602050305030304" pitchFamily="18" charset="0"/>
                  <a:ea typeface="微软雅黑" panose="020B0503020204020204" pitchFamily="34" charset="-122"/>
                </a:endParaRPr>
              </a:p>
            </p:txBody>
          </p:sp>
          <p:cxnSp>
            <p:nvCxnSpPr>
              <p:cNvPr id="73" name="直接连接符 72"/>
              <p:cNvCxnSpPr>
                <a:stCxn id="68" idx="1"/>
              </p:cNvCxnSpPr>
              <p:nvPr/>
            </p:nvCxnSpPr>
            <p:spPr>
              <a:xfrm flipH="1" flipV="1">
                <a:off x="3883134" y="3178596"/>
                <a:ext cx="153388" cy="328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8" idx="3"/>
                <a:endCxn id="69" idx="6"/>
              </p:cNvCxnSpPr>
              <p:nvPr/>
            </p:nvCxnSpPr>
            <p:spPr>
              <a:xfrm flipH="1" flipV="1">
                <a:off x="3219518" y="3486503"/>
                <a:ext cx="817004" cy="75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5" name="组合 74"/>
          <p:cNvGrpSpPr/>
          <p:nvPr/>
        </p:nvGrpSpPr>
        <p:grpSpPr>
          <a:xfrm>
            <a:off x="113616" y="2488445"/>
            <a:ext cx="3312515" cy="1920891"/>
            <a:chOff x="1673223" y="2002244"/>
            <a:chExt cx="2484386" cy="1440668"/>
          </a:xfrm>
        </p:grpSpPr>
        <p:sp>
          <p:nvSpPr>
            <p:cNvPr id="76" name="TextBox 75"/>
            <p:cNvSpPr txBox="1"/>
            <p:nvPr/>
          </p:nvSpPr>
          <p:spPr>
            <a:xfrm>
              <a:off x="2987824" y="3219822"/>
              <a:ext cx="202219" cy="223090"/>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5</a:t>
              </a:r>
              <a:endParaRPr lang="zh-CN" altLang="en-US" sz="1333" dirty="0">
                <a:latin typeface="Book Antiqua" panose="02040602050305030304" pitchFamily="18" charset="0"/>
                <a:ea typeface="微软雅黑" panose="020B0503020204020204" pitchFamily="34" charset="-122"/>
              </a:endParaRPr>
            </a:p>
          </p:txBody>
        </p:sp>
        <p:grpSp>
          <p:nvGrpSpPr>
            <p:cNvPr id="77" name="组合 76"/>
            <p:cNvGrpSpPr/>
            <p:nvPr/>
          </p:nvGrpSpPr>
          <p:grpSpPr>
            <a:xfrm>
              <a:off x="1673223" y="2002244"/>
              <a:ext cx="2484386" cy="1439952"/>
              <a:chOff x="1673223" y="2007474"/>
              <a:chExt cx="2484386" cy="1439952"/>
            </a:xfrm>
          </p:grpSpPr>
          <p:sp>
            <p:nvSpPr>
              <p:cNvPr id="78" name="椭圆 77"/>
              <p:cNvSpPr/>
              <p:nvPr/>
            </p:nvSpPr>
            <p:spPr>
              <a:xfrm>
                <a:off x="1902941" y="2792537"/>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79" name="椭圆 78"/>
              <p:cNvSpPr/>
              <p:nvPr/>
            </p:nvSpPr>
            <p:spPr>
              <a:xfrm>
                <a:off x="2882475" y="2524603"/>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0" name="椭圆 79"/>
              <p:cNvSpPr/>
              <p:nvPr/>
            </p:nvSpPr>
            <p:spPr>
              <a:xfrm>
                <a:off x="3141366" y="2853095"/>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1" name="椭圆 80"/>
              <p:cNvSpPr/>
              <p:nvPr/>
            </p:nvSpPr>
            <p:spPr>
              <a:xfrm>
                <a:off x="3804290" y="2528394"/>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2" name="椭圆 81"/>
              <p:cNvSpPr/>
              <p:nvPr/>
            </p:nvSpPr>
            <p:spPr>
              <a:xfrm>
                <a:off x="3882443" y="2081983"/>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3" name="椭圆 82"/>
              <p:cNvSpPr/>
              <p:nvPr/>
            </p:nvSpPr>
            <p:spPr>
              <a:xfrm>
                <a:off x="3142338" y="3126312"/>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4" name="TextBox 83"/>
              <p:cNvSpPr txBox="1"/>
              <p:nvPr/>
            </p:nvSpPr>
            <p:spPr>
              <a:xfrm>
                <a:off x="1673223" y="2685027"/>
                <a:ext cx="216646"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B</a:t>
                </a:r>
                <a:endParaRPr lang="zh-CN" altLang="en-US" sz="1333" i="1" dirty="0">
                  <a:latin typeface="Book Antiqua" panose="02040602050305030304" pitchFamily="18" charset="0"/>
                  <a:ea typeface="微软雅黑" panose="020B0503020204020204" pitchFamily="34" charset="-122"/>
                </a:endParaRPr>
              </a:p>
            </p:txBody>
          </p:sp>
          <p:sp>
            <p:nvSpPr>
              <p:cNvPr id="85" name="TextBox 84"/>
              <p:cNvSpPr txBox="1"/>
              <p:nvPr/>
            </p:nvSpPr>
            <p:spPr>
              <a:xfrm>
                <a:off x="2687800" y="2341274"/>
                <a:ext cx="223860"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C</a:t>
                </a:r>
                <a:endParaRPr lang="zh-CN" altLang="en-US" sz="1333" i="1" dirty="0">
                  <a:latin typeface="Book Antiqua" panose="02040602050305030304" pitchFamily="18" charset="0"/>
                  <a:ea typeface="微软雅黑" panose="020B0503020204020204" pitchFamily="34" charset="-122"/>
                </a:endParaRPr>
              </a:p>
            </p:txBody>
          </p:sp>
          <p:sp>
            <p:nvSpPr>
              <p:cNvPr id="86" name="TextBox 85"/>
              <p:cNvSpPr txBox="1"/>
              <p:nvPr/>
            </p:nvSpPr>
            <p:spPr>
              <a:xfrm>
                <a:off x="2894248" y="2784143"/>
                <a:ext cx="238287"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D</a:t>
                </a:r>
                <a:endParaRPr lang="zh-CN" altLang="en-US" sz="1333" i="1" dirty="0">
                  <a:latin typeface="Book Antiqua" panose="02040602050305030304" pitchFamily="18" charset="0"/>
                  <a:ea typeface="微软雅黑" panose="020B0503020204020204" pitchFamily="34" charset="-122"/>
                </a:endParaRPr>
              </a:p>
            </p:txBody>
          </p:sp>
          <p:sp>
            <p:nvSpPr>
              <p:cNvPr id="87" name="TextBox 86"/>
              <p:cNvSpPr txBox="1"/>
              <p:nvPr/>
            </p:nvSpPr>
            <p:spPr>
              <a:xfrm>
                <a:off x="2858660" y="3055486"/>
                <a:ext cx="216646"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E</a:t>
                </a:r>
                <a:endParaRPr lang="zh-CN" altLang="en-US" sz="1333" i="1" dirty="0">
                  <a:latin typeface="Book Antiqua" panose="02040602050305030304" pitchFamily="18" charset="0"/>
                  <a:ea typeface="微软雅黑" panose="020B0503020204020204" pitchFamily="34" charset="-122"/>
                </a:endParaRPr>
              </a:p>
            </p:txBody>
          </p:sp>
          <p:sp>
            <p:nvSpPr>
              <p:cNvPr id="88" name="TextBox 87"/>
              <p:cNvSpPr txBox="1"/>
              <p:nvPr/>
            </p:nvSpPr>
            <p:spPr>
              <a:xfrm>
                <a:off x="3854776" y="2450094"/>
                <a:ext cx="209433"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F</a:t>
                </a:r>
                <a:endParaRPr lang="zh-CN" altLang="en-US" sz="1333" i="1" dirty="0">
                  <a:latin typeface="Book Antiqua" panose="02040602050305030304" pitchFamily="18" charset="0"/>
                  <a:ea typeface="微软雅黑" panose="020B0503020204020204" pitchFamily="34" charset="-122"/>
                </a:endParaRPr>
              </a:p>
            </p:txBody>
          </p:sp>
          <p:sp>
            <p:nvSpPr>
              <p:cNvPr id="89" name="TextBox 88"/>
              <p:cNvSpPr txBox="1"/>
              <p:nvPr/>
            </p:nvSpPr>
            <p:spPr>
              <a:xfrm>
                <a:off x="3926536" y="2007474"/>
                <a:ext cx="231073" cy="223091"/>
              </a:xfrm>
              <a:prstGeom prst="rect">
                <a:avLst/>
              </a:prstGeom>
              <a:noFill/>
            </p:spPr>
            <p:txBody>
              <a:bodyPr wrap="none" rtlCol="0">
                <a:spAutoFit/>
              </a:bodyPr>
              <a:lstStyle/>
              <a:p>
                <a:r>
                  <a:rPr lang="en-US" altLang="zh-CN" sz="1333" i="1" dirty="0">
                    <a:latin typeface="Book Antiqua" panose="02040602050305030304" pitchFamily="18" charset="0"/>
                    <a:ea typeface="微软雅黑" panose="020B0503020204020204" pitchFamily="34" charset="-122"/>
                  </a:rPr>
                  <a:t>G</a:t>
                </a:r>
                <a:endParaRPr lang="zh-CN" altLang="en-US" sz="1333" i="1" dirty="0">
                  <a:latin typeface="Book Antiqua" panose="02040602050305030304" pitchFamily="18" charset="0"/>
                  <a:ea typeface="微软雅黑" panose="020B0503020204020204" pitchFamily="34" charset="-122"/>
                </a:endParaRPr>
              </a:p>
            </p:txBody>
          </p:sp>
          <p:sp>
            <p:nvSpPr>
              <p:cNvPr id="90" name="TextBox 89"/>
              <p:cNvSpPr txBox="1"/>
              <p:nvPr/>
            </p:nvSpPr>
            <p:spPr>
              <a:xfrm>
                <a:off x="3854776" y="2188472"/>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4</a:t>
                </a:r>
                <a:endParaRPr lang="zh-CN" altLang="en-US" sz="1333" dirty="0">
                  <a:latin typeface="Book Antiqua" panose="02040602050305030304" pitchFamily="18" charset="0"/>
                  <a:ea typeface="微软雅黑" panose="020B0503020204020204" pitchFamily="34" charset="-122"/>
                </a:endParaRPr>
              </a:p>
            </p:txBody>
          </p:sp>
          <p:sp>
            <p:nvSpPr>
              <p:cNvPr id="91" name="TextBox 90"/>
              <p:cNvSpPr txBox="1"/>
              <p:nvPr/>
            </p:nvSpPr>
            <p:spPr>
              <a:xfrm>
                <a:off x="2296322" y="2444359"/>
                <a:ext cx="202219" cy="223091"/>
              </a:xfrm>
              <a:prstGeom prst="rect">
                <a:avLst/>
              </a:prstGeom>
              <a:noFill/>
            </p:spPr>
            <p:txBody>
              <a:bodyPr wrap="none" rtlCol="0">
                <a:spAutoFit/>
              </a:bodyPr>
              <a:lstStyle/>
              <a:p>
                <a:r>
                  <a:rPr lang="en-US" altLang="zh-CN" sz="1333" dirty="0">
                    <a:latin typeface="Book Antiqua" panose="02040602050305030304" pitchFamily="18" charset="0"/>
                    <a:ea typeface="微软雅黑" panose="020B0503020204020204" pitchFamily="34" charset="-122"/>
                  </a:rPr>
                  <a:t>2</a:t>
                </a:r>
                <a:endParaRPr lang="zh-CN" altLang="en-US" sz="1333" dirty="0">
                  <a:latin typeface="Book Antiqua" panose="02040602050305030304" pitchFamily="18" charset="0"/>
                  <a:ea typeface="微软雅黑" panose="020B0503020204020204" pitchFamily="34" charset="-122"/>
                </a:endParaRPr>
              </a:p>
            </p:txBody>
          </p:sp>
          <p:cxnSp>
            <p:nvCxnSpPr>
              <p:cNvPr id="92" name="直接连接符 91"/>
              <p:cNvCxnSpPr>
                <a:stCxn id="78" idx="6"/>
                <a:endCxn id="79" idx="3"/>
              </p:cNvCxnSpPr>
              <p:nvPr/>
            </p:nvCxnSpPr>
            <p:spPr>
              <a:xfrm flipV="1">
                <a:off x="1981094" y="2591311"/>
                <a:ext cx="912826" cy="24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79" idx="6"/>
                <a:endCxn id="81" idx="2"/>
              </p:cNvCxnSpPr>
              <p:nvPr/>
            </p:nvCxnSpPr>
            <p:spPr>
              <a:xfrm>
                <a:off x="2960628" y="2563680"/>
                <a:ext cx="843662" cy="3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80" idx="7"/>
                <a:endCxn id="81" idx="3"/>
              </p:cNvCxnSpPr>
              <p:nvPr/>
            </p:nvCxnSpPr>
            <p:spPr>
              <a:xfrm flipV="1">
                <a:off x="3208074" y="2595102"/>
                <a:ext cx="607661" cy="26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79" idx="5"/>
                <a:endCxn id="80" idx="0"/>
              </p:cNvCxnSpPr>
              <p:nvPr/>
            </p:nvCxnSpPr>
            <p:spPr>
              <a:xfrm>
                <a:off x="2949183" y="2591311"/>
                <a:ext cx="231260" cy="2617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81" idx="0"/>
                <a:endCxn id="82" idx="4"/>
              </p:cNvCxnSpPr>
              <p:nvPr/>
            </p:nvCxnSpPr>
            <p:spPr>
              <a:xfrm flipV="1">
                <a:off x="3843367" y="2160136"/>
                <a:ext cx="78153" cy="3682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flipV="1">
                <a:off x="3183700" y="3251537"/>
                <a:ext cx="1361" cy="1958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弧形 97"/>
              <p:cNvSpPr/>
              <p:nvPr/>
            </p:nvSpPr>
            <p:spPr>
              <a:xfrm>
                <a:off x="3104304" y="3080952"/>
                <a:ext cx="159080" cy="165183"/>
              </a:xfrm>
              <a:prstGeom prst="arc">
                <a:avLst>
                  <a:gd name="adj1" fmla="val 5381746"/>
                  <a:gd name="adj2" fmla="val 16124599"/>
                </a:avLst>
              </a:prstGeom>
              <a:ln w="12700">
                <a:solidFill>
                  <a:schemeClr val="tx1"/>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99" name="直接连接符 98"/>
              <p:cNvCxnSpPr>
                <a:endCxn id="80" idx="4"/>
              </p:cNvCxnSpPr>
              <p:nvPr/>
            </p:nvCxnSpPr>
            <p:spPr>
              <a:xfrm flipH="1" flipV="1">
                <a:off x="3180443" y="2931248"/>
                <a:ext cx="64" cy="153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3045063" y="2567449"/>
                <a:ext cx="231260" cy="26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144870" y="2563679"/>
                <a:ext cx="208156" cy="2288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247228" y="2564353"/>
                <a:ext cx="182846" cy="2006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353026" y="2563628"/>
                <a:ext cx="158878" cy="166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461513" y="2568824"/>
                <a:ext cx="115630" cy="13189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rot="-600000">
                <a:off x="3570090" y="2559591"/>
                <a:ext cx="65239" cy="1162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rot="-420000">
                <a:off x="3649493" y="2564062"/>
                <a:ext cx="56030" cy="779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736236" y="2568824"/>
                <a:ext cx="43676" cy="389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3185577" y="2565077"/>
                <a:ext cx="189217" cy="223091"/>
                <a:chOff x="3113643" y="2073898"/>
                <a:chExt cx="189217" cy="223091"/>
              </a:xfrm>
            </p:grpSpPr>
            <p:sp>
              <p:nvSpPr>
                <p:cNvPr id="109" name="矩形 108"/>
                <p:cNvSpPr/>
                <p:nvPr/>
              </p:nvSpPr>
              <p:spPr>
                <a:xfrm>
                  <a:off x="3172098" y="2115517"/>
                  <a:ext cx="130762" cy="16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10" name="TextBox 109"/>
                <p:cNvSpPr txBox="1"/>
                <p:nvPr/>
              </p:nvSpPr>
              <p:spPr>
                <a:xfrm>
                  <a:off x="3113643" y="2073898"/>
                  <a:ext cx="183809" cy="223091"/>
                </a:xfrm>
                <a:prstGeom prst="rect">
                  <a:avLst/>
                </a:prstGeom>
                <a:noFill/>
              </p:spPr>
              <p:txBody>
                <a:bodyPr wrap="square" rtlCol="0">
                  <a:spAutoFit/>
                </a:bodyPr>
                <a:lstStyle/>
                <a:p>
                  <a:r>
                    <a:rPr lang="en-US" altLang="zh-CN" sz="1333" dirty="0">
                      <a:latin typeface="Book Antiqua" panose="02040602050305030304" pitchFamily="18" charset="0"/>
                      <a:ea typeface="微软雅黑" panose="020B0503020204020204" pitchFamily="34" charset="-122"/>
                    </a:rPr>
                    <a:t>3</a:t>
                  </a:r>
                  <a:endParaRPr lang="zh-CN" altLang="en-US" sz="1333" dirty="0">
                    <a:latin typeface="Book Antiqua" panose="02040602050305030304" pitchFamily="18" charset="0"/>
                    <a:ea typeface="微软雅黑" panose="020B0503020204020204" pitchFamily="34" charset="-122"/>
                  </a:endParaRPr>
                </a:p>
              </p:txBody>
            </p:sp>
          </p:grpSp>
        </p:grpSp>
      </p:grpSp>
      <p:sp>
        <p:nvSpPr>
          <p:cNvPr id="111" name="TextBox 110"/>
          <p:cNvSpPr txBox="1"/>
          <p:nvPr/>
        </p:nvSpPr>
        <p:spPr>
          <a:xfrm>
            <a:off x="2704360" y="2000501"/>
            <a:ext cx="1632181" cy="379656"/>
          </a:xfrm>
          <a:prstGeom prst="rect">
            <a:avLst/>
          </a:prstGeom>
          <a:noFill/>
        </p:spPr>
        <p:txBody>
          <a:bodyPr wrap="square" rtlCol="0">
            <a:spAutoFit/>
          </a:bodyPr>
          <a:lstStyle/>
          <a:p>
            <a:r>
              <a:rPr lang="en-US" altLang="zh-CN" sz="1867" dirty="0">
                <a:solidFill>
                  <a:srgbClr val="C00000"/>
                </a:solidFill>
                <a:latin typeface="华文楷体" panose="02010600040101010101" pitchFamily="2" charset="-122"/>
                <a:ea typeface="华文楷体" panose="02010600040101010101" pitchFamily="2" charset="-122"/>
              </a:rPr>
              <a:t>Ⅲ</a:t>
            </a:r>
            <a:r>
              <a:rPr lang="zh-CN" altLang="en-US" sz="1867" dirty="0">
                <a:solidFill>
                  <a:srgbClr val="C00000"/>
                </a:solidFill>
                <a:latin typeface="华文楷体" panose="02010600040101010101" pitchFamily="2" charset="-122"/>
                <a:ea typeface="华文楷体" panose="02010600040101010101" pitchFamily="2" charset="-122"/>
              </a:rPr>
              <a:t>级</a:t>
            </a:r>
            <a:r>
              <a:rPr lang="zh-CN" altLang="en-US" sz="1867" dirty="0">
                <a:latin typeface="华文楷体" panose="02010600040101010101" pitchFamily="2" charset="-122"/>
                <a:ea typeface="华文楷体" panose="02010600040101010101" pitchFamily="2" charset="-122"/>
              </a:rPr>
              <a:t>杆组</a:t>
            </a:r>
          </a:p>
        </p:txBody>
      </p:sp>
      <p:sp>
        <p:nvSpPr>
          <p:cNvPr id="112" name="TextBox 111"/>
          <p:cNvSpPr txBox="1"/>
          <p:nvPr/>
        </p:nvSpPr>
        <p:spPr>
          <a:xfrm>
            <a:off x="4029048" y="4782526"/>
            <a:ext cx="1632181" cy="379656"/>
          </a:xfrm>
          <a:prstGeom prst="rect">
            <a:avLst/>
          </a:prstGeom>
          <a:noFill/>
        </p:spPr>
        <p:txBody>
          <a:bodyPr wrap="square" rtlCol="0">
            <a:spAutoFit/>
          </a:bodyPr>
          <a:lstStyle/>
          <a:p>
            <a:r>
              <a:rPr lang="zh-CN" altLang="en-US" sz="1867" dirty="0">
                <a:solidFill>
                  <a:srgbClr val="C00000"/>
                </a:solidFill>
                <a:latin typeface="华文楷体" panose="02010600040101010101" pitchFamily="2" charset="-122"/>
                <a:ea typeface="华文楷体" panose="02010600040101010101" pitchFamily="2" charset="-122"/>
              </a:rPr>
              <a:t>Ⅱ级</a:t>
            </a:r>
            <a:r>
              <a:rPr lang="zh-CN" altLang="en-US" sz="1867" dirty="0">
                <a:latin typeface="华文楷体" panose="02010600040101010101" pitchFamily="2" charset="-122"/>
                <a:ea typeface="华文楷体" panose="02010600040101010101" pitchFamily="2" charset="-122"/>
              </a:rPr>
              <a:t>杆组</a:t>
            </a:r>
          </a:p>
        </p:txBody>
      </p:sp>
      <p:grpSp>
        <p:nvGrpSpPr>
          <p:cNvPr id="113" name="组合 112"/>
          <p:cNvGrpSpPr/>
          <p:nvPr/>
        </p:nvGrpSpPr>
        <p:grpSpPr>
          <a:xfrm>
            <a:off x="8630616" y="3153929"/>
            <a:ext cx="1594574" cy="1330731"/>
            <a:chOff x="3708996" y="2444864"/>
            <a:chExt cx="1195931" cy="998048"/>
          </a:xfrm>
        </p:grpSpPr>
        <p:cxnSp>
          <p:nvCxnSpPr>
            <p:cNvPr id="114" name="直接连接符 113"/>
            <p:cNvCxnSpPr>
              <a:endCxn id="116" idx="0"/>
            </p:cNvCxnSpPr>
            <p:nvPr/>
          </p:nvCxnSpPr>
          <p:spPr>
            <a:xfrm>
              <a:off x="3771887" y="2559847"/>
              <a:ext cx="258892" cy="288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69"/>
            <p:cNvSpPr txBox="1"/>
            <p:nvPr/>
          </p:nvSpPr>
          <p:spPr>
            <a:xfrm>
              <a:off x="3838160" y="3219822"/>
              <a:ext cx="205826" cy="223090"/>
            </a:xfrm>
            <a:prstGeom prst="rect">
              <a:avLst/>
            </a:prstGeom>
            <a:noFill/>
          </p:spPr>
          <p:txBody>
            <a:bodyPr wrap="none" rtlCol="0">
              <a:spAutoFit/>
            </a:bodyPr>
            <a:lstStyle/>
            <a:p>
              <a:r>
                <a:rPr lang="en-US" altLang="zh-CN" sz="1333" dirty="0"/>
                <a:t>5</a:t>
              </a:r>
              <a:endParaRPr lang="zh-CN" altLang="en-US" sz="1333" dirty="0"/>
            </a:p>
          </p:txBody>
        </p:sp>
        <p:sp>
          <p:nvSpPr>
            <p:cNvPr id="116" name="椭圆 115"/>
            <p:cNvSpPr/>
            <p:nvPr/>
          </p:nvSpPr>
          <p:spPr>
            <a:xfrm>
              <a:off x="3991702" y="2847865"/>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7" name="椭圆 116"/>
            <p:cNvSpPr/>
            <p:nvPr/>
          </p:nvSpPr>
          <p:spPr>
            <a:xfrm>
              <a:off x="4654626" y="2523164"/>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8" name="椭圆 117"/>
            <p:cNvSpPr/>
            <p:nvPr/>
          </p:nvSpPr>
          <p:spPr>
            <a:xfrm>
              <a:off x="3992674" y="3121082"/>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9" name="TextBox 58"/>
            <p:cNvSpPr txBox="1"/>
            <p:nvPr/>
          </p:nvSpPr>
          <p:spPr>
            <a:xfrm>
              <a:off x="3744584" y="2778913"/>
              <a:ext cx="226265" cy="223090"/>
            </a:xfrm>
            <a:prstGeom prst="rect">
              <a:avLst/>
            </a:prstGeom>
            <a:noFill/>
          </p:spPr>
          <p:txBody>
            <a:bodyPr wrap="none" rtlCol="0">
              <a:spAutoFit/>
            </a:bodyPr>
            <a:lstStyle/>
            <a:p>
              <a:r>
                <a:rPr lang="en-US" altLang="zh-CN" sz="1333" i="1" dirty="0"/>
                <a:t>D</a:t>
              </a:r>
              <a:endParaRPr lang="zh-CN" altLang="en-US" sz="1333" i="1" dirty="0"/>
            </a:p>
          </p:txBody>
        </p:sp>
        <p:sp>
          <p:nvSpPr>
            <p:cNvPr id="120" name="TextBox 59"/>
            <p:cNvSpPr txBox="1"/>
            <p:nvPr/>
          </p:nvSpPr>
          <p:spPr>
            <a:xfrm>
              <a:off x="3708996" y="3050256"/>
              <a:ext cx="203421" cy="223090"/>
            </a:xfrm>
            <a:prstGeom prst="rect">
              <a:avLst/>
            </a:prstGeom>
            <a:noFill/>
          </p:spPr>
          <p:txBody>
            <a:bodyPr wrap="none" rtlCol="0">
              <a:spAutoFit/>
            </a:bodyPr>
            <a:lstStyle/>
            <a:p>
              <a:r>
                <a:rPr lang="en-US" altLang="zh-CN" sz="1333" i="1" dirty="0"/>
                <a:t>E</a:t>
              </a:r>
              <a:endParaRPr lang="zh-CN" altLang="en-US" sz="1333" i="1" dirty="0"/>
            </a:p>
          </p:txBody>
        </p:sp>
        <p:sp>
          <p:nvSpPr>
            <p:cNvPr id="121" name="TextBox 60"/>
            <p:cNvSpPr txBox="1"/>
            <p:nvPr/>
          </p:nvSpPr>
          <p:spPr>
            <a:xfrm>
              <a:off x="4705112" y="2444864"/>
              <a:ext cx="199815" cy="223090"/>
            </a:xfrm>
            <a:prstGeom prst="rect">
              <a:avLst/>
            </a:prstGeom>
            <a:noFill/>
          </p:spPr>
          <p:txBody>
            <a:bodyPr wrap="none" rtlCol="0">
              <a:spAutoFit/>
            </a:bodyPr>
            <a:lstStyle/>
            <a:p>
              <a:r>
                <a:rPr lang="en-US" altLang="zh-CN" sz="1333" i="1" dirty="0"/>
                <a:t>F</a:t>
              </a:r>
              <a:endParaRPr lang="zh-CN" altLang="en-US" sz="1333" i="1" dirty="0"/>
            </a:p>
          </p:txBody>
        </p:sp>
        <p:cxnSp>
          <p:nvCxnSpPr>
            <p:cNvPr id="122" name="直接连接符 121"/>
            <p:cNvCxnSpPr>
              <a:endCxn id="117" idx="2"/>
            </p:cNvCxnSpPr>
            <p:nvPr/>
          </p:nvCxnSpPr>
          <p:spPr>
            <a:xfrm>
              <a:off x="3771887" y="2559847"/>
              <a:ext cx="882739" cy="2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16" idx="7"/>
              <a:endCxn id="117" idx="3"/>
            </p:cNvCxnSpPr>
            <p:nvPr/>
          </p:nvCxnSpPr>
          <p:spPr>
            <a:xfrm flipV="1">
              <a:off x="4058410" y="2589872"/>
              <a:ext cx="607661" cy="26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flipV="1">
              <a:off x="4034036" y="3246307"/>
              <a:ext cx="1361" cy="1958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弧形 124"/>
            <p:cNvSpPr/>
            <p:nvPr/>
          </p:nvSpPr>
          <p:spPr>
            <a:xfrm>
              <a:off x="3954640" y="3075722"/>
              <a:ext cx="159080" cy="165183"/>
            </a:xfrm>
            <a:prstGeom prst="arc">
              <a:avLst>
                <a:gd name="adj1" fmla="val 5381746"/>
                <a:gd name="adj2" fmla="val 16124599"/>
              </a:avLst>
            </a:prstGeom>
            <a:ln w="12700">
              <a:solidFill>
                <a:schemeClr val="tx1"/>
              </a:solidFill>
              <a:headEnd type="none"/>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26" name="直接连接符 125"/>
            <p:cNvCxnSpPr>
              <a:endCxn id="116" idx="4"/>
            </p:cNvCxnSpPr>
            <p:nvPr/>
          </p:nvCxnSpPr>
          <p:spPr>
            <a:xfrm flipH="1" flipV="1">
              <a:off x="4030779" y="2926018"/>
              <a:ext cx="64" cy="153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895399" y="2562219"/>
              <a:ext cx="231260" cy="2617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995206" y="2558449"/>
              <a:ext cx="208156" cy="2288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4097564" y="2559123"/>
              <a:ext cx="182846" cy="2006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203362" y="2558398"/>
              <a:ext cx="158878" cy="1661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311849" y="2563594"/>
              <a:ext cx="115630" cy="13189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rot="21000000">
              <a:off x="4420426" y="2554361"/>
              <a:ext cx="65239" cy="1162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21180000">
              <a:off x="4499829" y="2558832"/>
              <a:ext cx="56030" cy="779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4586572" y="2563594"/>
              <a:ext cx="43676" cy="389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5" name="组合 134"/>
            <p:cNvGrpSpPr/>
            <p:nvPr/>
          </p:nvGrpSpPr>
          <p:grpSpPr>
            <a:xfrm>
              <a:off x="4035913" y="2559847"/>
              <a:ext cx="189217" cy="223091"/>
              <a:chOff x="3113643" y="2073898"/>
              <a:chExt cx="189217" cy="223091"/>
            </a:xfrm>
          </p:grpSpPr>
          <p:sp>
            <p:nvSpPr>
              <p:cNvPr id="136" name="矩形 135"/>
              <p:cNvSpPr/>
              <p:nvPr/>
            </p:nvSpPr>
            <p:spPr>
              <a:xfrm>
                <a:off x="3172098" y="2115517"/>
                <a:ext cx="130762" cy="16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7" name="TextBox 66"/>
              <p:cNvSpPr txBox="1"/>
              <p:nvPr/>
            </p:nvSpPr>
            <p:spPr>
              <a:xfrm>
                <a:off x="3113643" y="2073898"/>
                <a:ext cx="183809" cy="223091"/>
              </a:xfrm>
              <a:prstGeom prst="rect">
                <a:avLst/>
              </a:prstGeom>
              <a:noFill/>
            </p:spPr>
            <p:txBody>
              <a:bodyPr wrap="square" rtlCol="0">
                <a:spAutoFit/>
              </a:bodyPr>
              <a:lstStyle/>
              <a:p>
                <a:r>
                  <a:rPr lang="en-US" altLang="zh-CN" sz="1333" dirty="0"/>
                  <a:t>3</a:t>
                </a:r>
                <a:endParaRPr lang="zh-CN" altLang="en-US" sz="1333" dirty="0"/>
              </a:p>
            </p:txBody>
          </p:sp>
        </p:grpSp>
      </p:grpSp>
      <p:sp>
        <p:nvSpPr>
          <p:cNvPr id="138" name="弧形 137"/>
          <p:cNvSpPr/>
          <p:nvPr/>
        </p:nvSpPr>
        <p:spPr>
          <a:xfrm>
            <a:off x="9685279" y="2354483"/>
            <a:ext cx="721465" cy="721465"/>
          </a:xfrm>
          <a:prstGeom prst="arc">
            <a:avLst>
              <a:gd name="adj1" fmla="val 2861448"/>
              <a:gd name="adj2" fmla="val 8733007"/>
            </a:avLst>
          </a:prstGeom>
          <a:ln>
            <a:solidFill>
              <a:srgbClr val="C00000"/>
            </a:solidFill>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139" name="组合 138"/>
          <p:cNvGrpSpPr/>
          <p:nvPr/>
        </p:nvGrpSpPr>
        <p:grpSpPr>
          <a:xfrm>
            <a:off x="7645009" y="4238012"/>
            <a:ext cx="235824" cy="122349"/>
            <a:chOff x="5136457" y="4602144"/>
            <a:chExt cx="176868" cy="91762"/>
          </a:xfrm>
        </p:grpSpPr>
        <p:cxnSp>
          <p:nvCxnSpPr>
            <p:cNvPr id="140" name="直接连接符 139"/>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组合 146"/>
          <p:cNvGrpSpPr/>
          <p:nvPr/>
        </p:nvGrpSpPr>
        <p:grpSpPr>
          <a:xfrm flipH="1" flipV="1">
            <a:off x="9870316" y="3904731"/>
            <a:ext cx="260797" cy="140363"/>
            <a:chOff x="5136457" y="4602144"/>
            <a:chExt cx="176868" cy="91762"/>
          </a:xfrm>
        </p:grpSpPr>
        <p:cxnSp>
          <p:nvCxnSpPr>
            <p:cNvPr id="148" name="直接连接符 147"/>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组合 154"/>
          <p:cNvGrpSpPr/>
          <p:nvPr/>
        </p:nvGrpSpPr>
        <p:grpSpPr>
          <a:xfrm flipH="1" flipV="1">
            <a:off x="9931266" y="2529725"/>
            <a:ext cx="260797" cy="140363"/>
            <a:chOff x="5136457" y="4602144"/>
            <a:chExt cx="176868" cy="91762"/>
          </a:xfrm>
        </p:grpSpPr>
        <p:cxnSp>
          <p:nvCxnSpPr>
            <p:cNvPr id="156" name="直接连接符 155"/>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组合 162"/>
          <p:cNvGrpSpPr/>
          <p:nvPr/>
        </p:nvGrpSpPr>
        <p:grpSpPr>
          <a:xfrm rot="5400000" flipV="1">
            <a:off x="9094452" y="4001333"/>
            <a:ext cx="231045" cy="198599"/>
            <a:chOff x="5136457" y="4602144"/>
            <a:chExt cx="176868" cy="91762"/>
          </a:xfrm>
        </p:grpSpPr>
        <p:cxnSp>
          <p:nvCxnSpPr>
            <p:cNvPr id="164" name="直接连接符 163"/>
            <p:cNvCxnSpPr/>
            <p:nvPr/>
          </p:nvCxnSpPr>
          <p:spPr>
            <a:xfrm>
              <a:off x="5151435" y="4653671"/>
              <a:ext cx="16189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5136457"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H="1">
              <a:off x="5181214"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5221532" y="4657902"/>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5263119" y="4656380"/>
              <a:ext cx="40318" cy="3600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rot="600000" flipH="1">
              <a:off x="5191182" y="4602144"/>
              <a:ext cx="23236"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242777" y="4602144"/>
              <a:ext cx="40501" cy="514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1" name="TextBox 71"/>
          <p:cNvSpPr txBox="1"/>
          <p:nvPr/>
        </p:nvSpPr>
        <p:spPr>
          <a:xfrm>
            <a:off x="7663102" y="4336358"/>
            <a:ext cx="274434" cy="297454"/>
          </a:xfrm>
          <a:prstGeom prst="rect">
            <a:avLst/>
          </a:prstGeom>
          <a:noFill/>
        </p:spPr>
        <p:txBody>
          <a:bodyPr wrap="none" rtlCol="0">
            <a:spAutoFit/>
          </a:bodyPr>
          <a:lstStyle/>
          <a:p>
            <a:r>
              <a:rPr lang="en-US" altLang="zh-CN" sz="1333" dirty="0"/>
              <a:t>6</a:t>
            </a:r>
            <a:endParaRPr lang="zh-CN" altLang="en-US" sz="1333" dirty="0"/>
          </a:p>
        </p:txBody>
      </p:sp>
      <p:grpSp>
        <p:nvGrpSpPr>
          <p:cNvPr id="172" name="组合 171"/>
          <p:cNvGrpSpPr/>
          <p:nvPr/>
        </p:nvGrpSpPr>
        <p:grpSpPr>
          <a:xfrm>
            <a:off x="8772990" y="3941168"/>
            <a:ext cx="1709485" cy="912849"/>
            <a:chOff x="2965440" y="3035294"/>
            <a:chExt cx="1282114" cy="684637"/>
          </a:xfrm>
        </p:grpSpPr>
        <p:sp>
          <p:nvSpPr>
            <p:cNvPr id="173" name="TextBox 65"/>
            <p:cNvSpPr txBox="1"/>
            <p:nvPr/>
          </p:nvSpPr>
          <p:spPr>
            <a:xfrm>
              <a:off x="3484275" y="3496840"/>
              <a:ext cx="205826" cy="223091"/>
            </a:xfrm>
            <a:prstGeom prst="rect">
              <a:avLst/>
            </a:prstGeom>
            <a:noFill/>
          </p:spPr>
          <p:txBody>
            <a:bodyPr wrap="none" rtlCol="0">
              <a:spAutoFit/>
            </a:bodyPr>
            <a:lstStyle/>
            <a:p>
              <a:r>
                <a:rPr lang="en-US" altLang="zh-CN" sz="1333" dirty="0"/>
                <a:t>7</a:t>
              </a:r>
              <a:endParaRPr lang="zh-CN" altLang="en-US" sz="1333" dirty="0"/>
            </a:p>
          </p:txBody>
        </p:sp>
        <p:grpSp>
          <p:nvGrpSpPr>
            <p:cNvPr id="174" name="组合 173"/>
            <p:cNvGrpSpPr/>
            <p:nvPr/>
          </p:nvGrpSpPr>
          <p:grpSpPr>
            <a:xfrm>
              <a:off x="2965440" y="3035294"/>
              <a:ext cx="1282114" cy="684637"/>
              <a:chOff x="2965440" y="3035294"/>
              <a:chExt cx="1282114" cy="684637"/>
            </a:xfrm>
          </p:grpSpPr>
          <p:sp>
            <p:nvSpPr>
              <p:cNvPr id="175" name="TextBox 22"/>
              <p:cNvSpPr txBox="1"/>
              <p:nvPr/>
            </p:nvSpPr>
            <p:spPr>
              <a:xfrm>
                <a:off x="3940963" y="3167378"/>
                <a:ext cx="205826" cy="223091"/>
              </a:xfrm>
              <a:prstGeom prst="rect">
                <a:avLst/>
              </a:prstGeom>
              <a:noFill/>
            </p:spPr>
            <p:txBody>
              <a:bodyPr wrap="none" rtlCol="0">
                <a:spAutoFit/>
              </a:bodyPr>
              <a:lstStyle/>
              <a:p>
                <a:r>
                  <a:rPr lang="en-US" altLang="zh-CN" sz="1333" dirty="0"/>
                  <a:t>8</a:t>
                </a:r>
                <a:endParaRPr lang="zh-CN" altLang="en-US" sz="1333" dirty="0"/>
              </a:p>
            </p:txBody>
          </p:sp>
          <p:sp>
            <p:nvSpPr>
              <p:cNvPr id="176" name="椭圆 175"/>
              <p:cNvSpPr/>
              <p:nvPr/>
            </p:nvSpPr>
            <p:spPr>
              <a:xfrm>
                <a:off x="3840585" y="3106288"/>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7" name="椭圆 176"/>
              <p:cNvSpPr/>
              <p:nvPr/>
            </p:nvSpPr>
            <p:spPr>
              <a:xfrm>
                <a:off x="4025077" y="3495658"/>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8" name="椭圆 177"/>
              <p:cNvSpPr/>
              <p:nvPr/>
            </p:nvSpPr>
            <p:spPr>
              <a:xfrm>
                <a:off x="3141365" y="3447426"/>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9" name="TextBox 62"/>
              <p:cNvSpPr txBox="1"/>
              <p:nvPr/>
            </p:nvSpPr>
            <p:spPr>
              <a:xfrm>
                <a:off x="2965440" y="3496840"/>
                <a:ext cx="227466" cy="223091"/>
              </a:xfrm>
              <a:prstGeom prst="rect">
                <a:avLst/>
              </a:prstGeom>
              <a:noFill/>
            </p:spPr>
            <p:txBody>
              <a:bodyPr wrap="none" rtlCol="0">
                <a:spAutoFit/>
              </a:bodyPr>
              <a:lstStyle/>
              <a:p>
                <a:r>
                  <a:rPr lang="en-US" altLang="zh-CN" sz="1333" i="1" dirty="0"/>
                  <a:t>H</a:t>
                </a:r>
                <a:endParaRPr lang="zh-CN" altLang="en-US" sz="1333" i="1" dirty="0"/>
              </a:p>
            </p:txBody>
          </p:sp>
          <p:sp>
            <p:nvSpPr>
              <p:cNvPr id="180" name="TextBox 63"/>
              <p:cNvSpPr txBox="1"/>
              <p:nvPr/>
            </p:nvSpPr>
            <p:spPr>
              <a:xfrm>
                <a:off x="4077796" y="3411568"/>
                <a:ext cx="169758" cy="223091"/>
              </a:xfrm>
              <a:prstGeom prst="rect">
                <a:avLst/>
              </a:prstGeom>
              <a:noFill/>
            </p:spPr>
            <p:txBody>
              <a:bodyPr wrap="none" rtlCol="0">
                <a:spAutoFit/>
              </a:bodyPr>
              <a:lstStyle/>
              <a:p>
                <a:r>
                  <a:rPr lang="en-US" altLang="zh-CN" sz="1333" i="1" dirty="0"/>
                  <a:t>I</a:t>
                </a:r>
                <a:endParaRPr lang="zh-CN" altLang="en-US" sz="1333" i="1" dirty="0"/>
              </a:p>
            </p:txBody>
          </p:sp>
          <p:sp>
            <p:nvSpPr>
              <p:cNvPr id="181" name="TextBox 64"/>
              <p:cNvSpPr txBox="1"/>
              <p:nvPr/>
            </p:nvSpPr>
            <p:spPr>
              <a:xfrm>
                <a:off x="3616281" y="3035294"/>
                <a:ext cx="181781" cy="223091"/>
              </a:xfrm>
              <a:prstGeom prst="rect">
                <a:avLst/>
              </a:prstGeom>
              <a:noFill/>
            </p:spPr>
            <p:txBody>
              <a:bodyPr wrap="none" rtlCol="0">
                <a:spAutoFit/>
              </a:bodyPr>
              <a:lstStyle/>
              <a:p>
                <a:r>
                  <a:rPr lang="en-US" altLang="zh-CN" sz="1333" i="1" dirty="0"/>
                  <a:t>J</a:t>
                </a:r>
                <a:endParaRPr lang="zh-CN" altLang="en-US" sz="1333" i="1" dirty="0"/>
              </a:p>
            </p:txBody>
          </p:sp>
          <p:cxnSp>
            <p:nvCxnSpPr>
              <p:cNvPr id="182" name="直接连接符 181"/>
              <p:cNvCxnSpPr>
                <a:stCxn id="177" idx="1"/>
              </p:cNvCxnSpPr>
              <p:nvPr/>
            </p:nvCxnSpPr>
            <p:spPr>
              <a:xfrm flipH="1" flipV="1">
                <a:off x="3883134" y="3178596"/>
                <a:ext cx="153388" cy="328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177" idx="3"/>
                <a:endCxn id="178" idx="6"/>
              </p:cNvCxnSpPr>
              <p:nvPr/>
            </p:nvCxnSpPr>
            <p:spPr>
              <a:xfrm flipH="1" flipV="1">
                <a:off x="3219518" y="3486503"/>
                <a:ext cx="817004" cy="75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4" name="组合 183"/>
          <p:cNvGrpSpPr/>
          <p:nvPr/>
        </p:nvGrpSpPr>
        <p:grpSpPr>
          <a:xfrm>
            <a:off x="7050035" y="3090826"/>
            <a:ext cx="1716540" cy="1258635"/>
            <a:chOff x="2523559" y="2397537"/>
            <a:chExt cx="1287405" cy="943976"/>
          </a:xfrm>
        </p:grpSpPr>
        <p:cxnSp>
          <p:nvCxnSpPr>
            <p:cNvPr id="185" name="直接连接符 184"/>
            <p:cNvCxnSpPr>
              <a:stCxn id="187" idx="1"/>
              <a:endCxn id="189" idx="5"/>
            </p:cNvCxnSpPr>
            <p:nvPr/>
          </p:nvCxnSpPr>
          <p:spPr>
            <a:xfrm flipH="1" flipV="1">
              <a:off x="2819985" y="2854015"/>
              <a:ext cx="217098" cy="339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6" name="TextBox 18"/>
            <p:cNvSpPr txBox="1"/>
            <p:nvPr/>
          </p:nvSpPr>
          <p:spPr>
            <a:xfrm>
              <a:off x="2789262" y="3118423"/>
              <a:ext cx="220253" cy="223090"/>
            </a:xfrm>
            <a:prstGeom prst="rect">
              <a:avLst/>
            </a:prstGeom>
            <a:noFill/>
          </p:spPr>
          <p:txBody>
            <a:bodyPr wrap="none" rtlCol="0">
              <a:spAutoFit/>
            </a:bodyPr>
            <a:lstStyle/>
            <a:p>
              <a:r>
                <a:rPr lang="en-US" altLang="zh-CN" sz="1333" i="1" dirty="0"/>
                <a:t>A</a:t>
              </a:r>
              <a:endParaRPr lang="zh-CN" altLang="en-US" sz="1333" i="1" dirty="0"/>
            </a:p>
          </p:txBody>
        </p:sp>
        <p:sp>
          <p:nvSpPr>
            <p:cNvPr id="187" name="椭圆 186"/>
            <p:cNvSpPr/>
            <p:nvPr/>
          </p:nvSpPr>
          <p:spPr>
            <a:xfrm>
              <a:off x="3025638" y="3181718"/>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8" name="TextBox 67"/>
            <p:cNvSpPr txBox="1"/>
            <p:nvPr/>
          </p:nvSpPr>
          <p:spPr>
            <a:xfrm>
              <a:off x="2945486" y="2940563"/>
              <a:ext cx="205826" cy="223090"/>
            </a:xfrm>
            <a:prstGeom prst="rect">
              <a:avLst/>
            </a:prstGeom>
            <a:noFill/>
          </p:spPr>
          <p:txBody>
            <a:bodyPr wrap="none" rtlCol="0">
              <a:spAutoFit/>
            </a:bodyPr>
            <a:lstStyle/>
            <a:p>
              <a:r>
                <a:rPr lang="en-US" altLang="zh-CN" sz="1333" dirty="0"/>
                <a:t>1</a:t>
              </a:r>
              <a:endParaRPr lang="zh-CN" altLang="en-US" sz="1333" dirty="0"/>
            </a:p>
          </p:txBody>
        </p:sp>
        <p:sp>
          <p:nvSpPr>
            <p:cNvPr id="189" name="椭圆 188"/>
            <p:cNvSpPr/>
            <p:nvPr/>
          </p:nvSpPr>
          <p:spPr>
            <a:xfrm>
              <a:off x="2753277" y="2787307"/>
              <a:ext cx="78153" cy="7815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0" name="TextBox 56"/>
            <p:cNvSpPr txBox="1"/>
            <p:nvPr/>
          </p:nvSpPr>
          <p:spPr>
            <a:xfrm>
              <a:off x="2523559" y="2679797"/>
              <a:ext cx="210635" cy="223090"/>
            </a:xfrm>
            <a:prstGeom prst="rect">
              <a:avLst/>
            </a:prstGeom>
            <a:noFill/>
          </p:spPr>
          <p:txBody>
            <a:bodyPr wrap="none" rtlCol="0">
              <a:spAutoFit/>
            </a:bodyPr>
            <a:lstStyle/>
            <a:p>
              <a:r>
                <a:rPr lang="en-US" altLang="zh-CN" sz="1333" i="1" dirty="0"/>
                <a:t>B</a:t>
              </a:r>
              <a:endParaRPr lang="zh-CN" altLang="en-US" sz="1333" i="1" dirty="0"/>
            </a:p>
          </p:txBody>
        </p:sp>
        <p:sp>
          <p:nvSpPr>
            <p:cNvPr id="191" name="TextBox 57"/>
            <p:cNvSpPr txBox="1"/>
            <p:nvPr/>
          </p:nvSpPr>
          <p:spPr>
            <a:xfrm>
              <a:off x="3506750" y="2397537"/>
              <a:ext cx="217848" cy="223090"/>
            </a:xfrm>
            <a:prstGeom prst="rect">
              <a:avLst/>
            </a:prstGeom>
            <a:noFill/>
          </p:spPr>
          <p:txBody>
            <a:bodyPr wrap="none" rtlCol="0">
              <a:spAutoFit/>
            </a:bodyPr>
            <a:lstStyle/>
            <a:p>
              <a:r>
                <a:rPr lang="en-US" altLang="zh-CN" sz="1333" i="1" dirty="0"/>
                <a:t>C</a:t>
              </a:r>
              <a:endParaRPr lang="zh-CN" altLang="en-US" sz="1333" i="1" dirty="0"/>
            </a:p>
          </p:txBody>
        </p:sp>
        <p:sp>
          <p:nvSpPr>
            <p:cNvPr id="192" name="TextBox 72"/>
            <p:cNvSpPr txBox="1"/>
            <p:nvPr/>
          </p:nvSpPr>
          <p:spPr>
            <a:xfrm>
              <a:off x="3146658" y="2439129"/>
              <a:ext cx="205826" cy="223090"/>
            </a:xfrm>
            <a:prstGeom prst="rect">
              <a:avLst/>
            </a:prstGeom>
            <a:noFill/>
          </p:spPr>
          <p:txBody>
            <a:bodyPr wrap="none" rtlCol="0">
              <a:spAutoFit/>
            </a:bodyPr>
            <a:lstStyle/>
            <a:p>
              <a:r>
                <a:rPr lang="en-US" altLang="zh-CN" sz="1333" dirty="0"/>
                <a:t>2</a:t>
              </a:r>
              <a:endParaRPr lang="zh-CN" altLang="en-US" sz="1333" dirty="0"/>
            </a:p>
          </p:txBody>
        </p:sp>
        <p:cxnSp>
          <p:nvCxnSpPr>
            <p:cNvPr id="193" name="直接连接符 192"/>
            <p:cNvCxnSpPr>
              <a:stCxn id="189" idx="6"/>
              <a:endCxn id="194" idx="3"/>
            </p:cNvCxnSpPr>
            <p:nvPr/>
          </p:nvCxnSpPr>
          <p:spPr>
            <a:xfrm flipV="1">
              <a:off x="2831430" y="2586081"/>
              <a:ext cx="912826" cy="240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椭圆 193"/>
            <p:cNvSpPr/>
            <p:nvPr/>
          </p:nvSpPr>
          <p:spPr>
            <a:xfrm>
              <a:off x="3732811" y="2519373"/>
              <a:ext cx="78153" cy="7815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95" name="椭圆 194"/>
          <p:cNvSpPr/>
          <p:nvPr/>
        </p:nvSpPr>
        <p:spPr>
          <a:xfrm>
            <a:off x="9995661" y="2663115"/>
            <a:ext cx="104204" cy="1042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6" name="TextBox 61"/>
          <p:cNvSpPr txBox="1"/>
          <p:nvPr/>
        </p:nvSpPr>
        <p:spPr>
          <a:xfrm>
            <a:off x="10054452" y="2563769"/>
            <a:ext cx="300082" cy="297454"/>
          </a:xfrm>
          <a:prstGeom prst="rect">
            <a:avLst/>
          </a:prstGeom>
          <a:noFill/>
        </p:spPr>
        <p:txBody>
          <a:bodyPr wrap="none" rtlCol="0">
            <a:spAutoFit/>
          </a:bodyPr>
          <a:lstStyle/>
          <a:p>
            <a:r>
              <a:rPr lang="en-US" altLang="zh-CN" sz="1333" i="1" dirty="0"/>
              <a:t>G</a:t>
            </a:r>
            <a:endParaRPr lang="zh-CN" altLang="en-US" sz="1333" i="1" dirty="0"/>
          </a:p>
        </p:txBody>
      </p:sp>
      <p:sp>
        <p:nvSpPr>
          <p:cNvPr id="197" name="TextBox 70"/>
          <p:cNvSpPr txBox="1"/>
          <p:nvPr/>
        </p:nvSpPr>
        <p:spPr>
          <a:xfrm>
            <a:off x="9958771" y="2805100"/>
            <a:ext cx="274434" cy="297454"/>
          </a:xfrm>
          <a:prstGeom prst="rect">
            <a:avLst/>
          </a:prstGeom>
          <a:noFill/>
        </p:spPr>
        <p:txBody>
          <a:bodyPr wrap="none" rtlCol="0">
            <a:spAutoFit/>
          </a:bodyPr>
          <a:lstStyle/>
          <a:p>
            <a:r>
              <a:rPr lang="en-US" altLang="zh-CN" sz="1333" dirty="0"/>
              <a:t>4</a:t>
            </a:r>
            <a:endParaRPr lang="zh-CN" altLang="en-US" sz="1333" dirty="0"/>
          </a:p>
        </p:txBody>
      </p:sp>
      <p:cxnSp>
        <p:nvCxnSpPr>
          <p:cNvPr id="198" name="直接连接符 197"/>
          <p:cNvCxnSpPr>
            <a:stCxn id="117" idx="0"/>
            <a:endCxn id="195" idx="4"/>
          </p:cNvCxnSpPr>
          <p:nvPr/>
        </p:nvCxnSpPr>
        <p:spPr>
          <a:xfrm flipV="1">
            <a:off x="9943560" y="2767318"/>
            <a:ext cx="104204" cy="49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TextBox 124"/>
          <p:cNvSpPr txBox="1"/>
          <p:nvPr/>
        </p:nvSpPr>
        <p:spPr>
          <a:xfrm>
            <a:off x="9068805" y="5556933"/>
            <a:ext cx="1632181" cy="379656"/>
          </a:xfrm>
          <a:prstGeom prst="rect">
            <a:avLst/>
          </a:prstGeom>
          <a:noFill/>
        </p:spPr>
        <p:txBody>
          <a:bodyPr wrap="square" rtlCol="0">
            <a:spAutoFit/>
          </a:bodyPr>
          <a:lstStyle/>
          <a:p>
            <a:r>
              <a:rPr lang="zh-CN" altLang="en-US" sz="1867" dirty="0">
                <a:solidFill>
                  <a:srgbClr val="C00000"/>
                </a:solidFill>
                <a:latin typeface="华文楷体" panose="02010600040101010101" pitchFamily="2" charset="-122"/>
                <a:ea typeface="华文楷体" panose="02010600040101010101" pitchFamily="2" charset="-122"/>
              </a:rPr>
              <a:t>Ⅱ级</a:t>
            </a:r>
            <a:r>
              <a:rPr lang="zh-CN" altLang="en-US" sz="1867" dirty="0">
                <a:latin typeface="华文楷体" panose="02010600040101010101" pitchFamily="2" charset="-122"/>
                <a:ea typeface="华文楷体" panose="02010600040101010101" pitchFamily="2" charset="-122"/>
              </a:rPr>
              <a:t>杆组</a:t>
            </a:r>
          </a:p>
        </p:txBody>
      </p:sp>
      <p:sp>
        <p:nvSpPr>
          <p:cNvPr id="200" name="TextBox 125"/>
          <p:cNvSpPr txBox="1"/>
          <p:nvPr/>
        </p:nvSpPr>
        <p:spPr>
          <a:xfrm>
            <a:off x="6623883" y="4778693"/>
            <a:ext cx="1632181" cy="379656"/>
          </a:xfrm>
          <a:prstGeom prst="rect">
            <a:avLst/>
          </a:prstGeom>
          <a:noFill/>
        </p:spPr>
        <p:txBody>
          <a:bodyPr wrap="square" rtlCol="0">
            <a:spAutoFit/>
          </a:bodyPr>
          <a:lstStyle/>
          <a:p>
            <a:r>
              <a:rPr lang="zh-CN" altLang="en-US" sz="1867" dirty="0">
                <a:solidFill>
                  <a:srgbClr val="C00000"/>
                </a:solidFill>
                <a:latin typeface="华文楷体" panose="02010600040101010101" pitchFamily="2" charset="-122"/>
                <a:ea typeface="华文楷体" panose="02010600040101010101" pitchFamily="2" charset="-122"/>
              </a:rPr>
              <a:t>Ⅱ级</a:t>
            </a:r>
            <a:r>
              <a:rPr lang="zh-CN" altLang="en-US" sz="1867" dirty="0">
                <a:latin typeface="华文楷体" panose="02010600040101010101" pitchFamily="2" charset="-122"/>
                <a:ea typeface="华文楷体" panose="02010600040101010101" pitchFamily="2" charset="-122"/>
              </a:rPr>
              <a:t>杆组</a:t>
            </a:r>
          </a:p>
        </p:txBody>
      </p:sp>
      <p:sp>
        <p:nvSpPr>
          <p:cNvPr id="201" name="TextBox 126"/>
          <p:cNvSpPr txBox="1"/>
          <p:nvPr/>
        </p:nvSpPr>
        <p:spPr>
          <a:xfrm>
            <a:off x="9946217" y="3572740"/>
            <a:ext cx="1632181" cy="379656"/>
          </a:xfrm>
          <a:prstGeom prst="rect">
            <a:avLst/>
          </a:prstGeom>
          <a:noFill/>
        </p:spPr>
        <p:txBody>
          <a:bodyPr wrap="square" rtlCol="0">
            <a:spAutoFit/>
          </a:bodyPr>
          <a:lstStyle/>
          <a:p>
            <a:r>
              <a:rPr lang="zh-CN" altLang="en-US" sz="1867" dirty="0">
                <a:solidFill>
                  <a:srgbClr val="C00000"/>
                </a:solidFill>
                <a:latin typeface="华文楷体" panose="02010600040101010101" pitchFamily="2" charset="-122"/>
                <a:ea typeface="华文楷体" panose="02010600040101010101" pitchFamily="2" charset="-122"/>
              </a:rPr>
              <a:t>Ⅱ级</a:t>
            </a:r>
            <a:r>
              <a:rPr lang="zh-CN" altLang="en-US" sz="1867" dirty="0">
                <a:latin typeface="华文楷体" panose="02010600040101010101" pitchFamily="2" charset="-122"/>
                <a:ea typeface="华文楷体" panose="02010600040101010101" pitchFamily="2" charset="-122"/>
              </a:rPr>
              <a:t>杆组 </a:t>
            </a:r>
          </a:p>
        </p:txBody>
      </p:sp>
      <p:sp>
        <p:nvSpPr>
          <p:cNvPr id="202" name="TextBox 127"/>
          <p:cNvSpPr txBox="1"/>
          <p:nvPr/>
        </p:nvSpPr>
        <p:spPr>
          <a:xfrm>
            <a:off x="8342160" y="6062862"/>
            <a:ext cx="1632181" cy="379656"/>
          </a:xfrm>
          <a:prstGeom prst="rect">
            <a:avLst/>
          </a:prstGeom>
          <a:noFill/>
        </p:spPr>
        <p:txBody>
          <a:bodyPr wrap="square" rtlCol="0">
            <a:spAutoFit/>
          </a:bodyPr>
          <a:lstStyle/>
          <a:p>
            <a:r>
              <a:rPr lang="zh-CN" altLang="en-US" sz="1867" b="1" dirty="0">
                <a:solidFill>
                  <a:srgbClr val="C00000"/>
                </a:solidFill>
                <a:latin typeface="华文楷体" panose="02010600040101010101" pitchFamily="2" charset="-122"/>
                <a:ea typeface="华文楷体" panose="02010600040101010101" pitchFamily="2" charset="-122"/>
              </a:rPr>
              <a:t>Ⅱ级</a:t>
            </a:r>
            <a:r>
              <a:rPr lang="zh-CN" altLang="en-US" sz="1867" b="1" dirty="0">
                <a:latin typeface="华文楷体" panose="02010600040101010101" pitchFamily="2" charset="-122"/>
                <a:ea typeface="华文楷体" panose="02010600040101010101" pitchFamily="2" charset="-122"/>
              </a:rPr>
              <a:t>机构</a:t>
            </a:r>
          </a:p>
        </p:txBody>
      </p:sp>
      <p:sp>
        <p:nvSpPr>
          <p:cNvPr id="203" name="TextBox 19"/>
          <p:cNvSpPr txBox="1"/>
          <p:nvPr/>
        </p:nvSpPr>
        <p:spPr>
          <a:xfrm>
            <a:off x="3831336" y="6062862"/>
            <a:ext cx="3218699" cy="461665"/>
          </a:xfrm>
          <a:prstGeom prst="rect">
            <a:avLst/>
          </a:prstGeom>
          <a:solidFill>
            <a:srgbClr val="92D050">
              <a:alpha val="38000"/>
            </a:srgbClr>
          </a:solidFill>
        </p:spPr>
        <p:txBody>
          <a:bodyPr wrap="square" rtlCol="0">
            <a:spAutoFit/>
          </a:bodyPr>
          <a:lstStyle/>
          <a:p>
            <a:pPr algn="ctr"/>
            <a:r>
              <a:rPr lang="zh-CN" altLang="en-US" sz="2400" b="1" dirty="0" smtClean="0">
                <a:solidFill>
                  <a:srgbClr val="C00000"/>
                </a:solidFill>
                <a:latin typeface="Book Antiqua" panose="02040602050305030304" pitchFamily="18" charset="0"/>
                <a:ea typeface="微软雅黑" panose="020B0503020204020204" pitchFamily="34" charset="-122"/>
              </a:rPr>
              <a:t>结构相同，级别不同</a:t>
            </a:r>
            <a:endParaRPr lang="zh-CN" altLang="en-US" sz="2400" b="1" dirty="0" smtClean="0">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2918945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nodeType="clickEffect">
                                  <p:stCondLst>
                                    <p:cond delay="0"/>
                                  </p:stCondLst>
                                  <p:childTnLst>
                                    <p:animMotion origin="layout" path="M -4.16667E-6 -2.59259E-6 L 0.09519 0.02315 " pathEditMode="relative" rAng="0" ptsTypes="AA">
                                      <p:cBhvr>
                                        <p:cTn id="44" dur="2000" fill="hold"/>
                                        <p:tgtEl>
                                          <p:spTgt spid="63"/>
                                        </p:tgtEl>
                                        <p:attrNameLst>
                                          <p:attrName>ppt_x</p:attrName>
                                          <p:attrName>ppt_y</p:attrName>
                                        </p:attrNameLst>
                                      </p:cBhvr>
                                      <p:rCtr x="4753" y="1157"/>
                                    </p:animMotion>
                                  </p:childTnLst>
                                </p:cTn>
                              </p:par>
                              <p:par>
                                <p:cTn id="45" presetID="10" presetClass="exit" presetSubtype="0" fill="hold" nodeType="with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63" presetClass="path" presetSubtype="0" accel="50000" decel="50000" fill="hold" nodeType="clickEffect">
                                  <p:stCondLst>
                                    <p:cond delay="0"/>
                                  </p:stCondLst>
                                  <p:childTnLst>
                                    <p:animMotion origin="layout" path="M -2.29167E-6 7.40741E-7 L 0.09167 -0.01759 " pathEditMode="relative" rAng="0" ptsTypes="AA">
                                      <p:cBhvr>
                                        <p:cTn id="51" dur="2000" fill="hold"/>
                                        <p:tgtEl>
                                          <p:spTgt spid="75"/>
                                        </p:tgtEl>
                                        <p:attrNameLst>
                                          <p:attrName>ppt_x</p:attrName>
                                          <p:attrName>ppt_y</p:attrName>
                                        </p:attrNameLst>
                                      </p:cBhvr>
                                      <p:rCtr x="4583" y="-880"/>
                                    </p:animMotion>
                                  </p:childTnLst>
                                </p:cTn>
                              </p:par>
                              <p:par>
                                <p:cTn id="52" presetID="10" presetClass="exit" presetSubtype="0" fill="hold" nodeType="withEffect">
                                  <p:stCondLst>
                                    <p:cond delay="0"/>
                                  </p:stCondLst>
                                  <p:childTnLst>
                                    <p:animEffect transition="out" filter="fade">
                                      <p:cBhvr>
                                        <p:cTn id="53" dur="500"/>
                                        <p:tgtEl>
                                          <p:spTgt spid="53"/>
                                        </p:tgtEl>
                                      </p:cBhvr>
                                    </p:animEffect>
                                    <p:set>
                                      <p:cBhvr>
                                        <p:cTn id="54" dur="1" fill="hold">
                                          <p:stCondLst>
                                            <p:cond delay="499"/>
                                          </p:stCondLst>
                                        </p:cTn>
                                        <p:tgtEl>
                                          <p:spTgt spid="5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45"/>
                                        </p:tgtEl>
                                      </p:cBhvr>
                                    </p:animEffect>
                                    <p:set>
                                      <p:cBhvr>
                                        <p:cTn id="57" dur="1" fill="hold">
                                          <p:stCondLst>
                                            <p:cond delay="499"/>
                                          </p:stCondLst>
                                        </p:cTn>
                                        <p:tgtEl>
                                          <p:spTgt spid="4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fade">
                                      <p:cBhvr>
                                        <p:cTn id="62" dur="500"/>
                                        <p:tgtEl>
                                          <p:spTgt spid="1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fade">
                                      <p:cBhvr>
                                        <p:cTn id="67" dur="500"/>
                                        <p:tgtEl>
                                          <p:spTgt spid="11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63" presetClass="path" presetSubtype="0" accel="50000" decel="50000" fill="hold" nodeType="clickEffect">
                                  <p:stCondLst>
                                    <p:cond delay="0"/>
                                  </p:stCondLst>
                                  <p:childTnLst>
                                    <p:animMotion origin="layout" path="M -3.33333E-6 -3.7037E-6 L 0.01771 0.09283 " pathEditMode="relative" rAng="0" ptsTypes="AA">
                                      <p:cBhvr>
                                        <p:cTn id="76" dur="2000" fill="hold"/>
                                        <p:tgtEl>
                                          <p:spTgt spid="172"/>
                                        </p:tgtEl>
                                        <p:attrNameLst>
                                          <p:attrName>ppt_x</p:attrName>
                                          <p:attrName>ppt_y</p:attrName>
                                        </p:attrNameLst>
                                      </p:cBhvr>
                                      <p:rCtr x="885" y="4630"/>
                                    </p:animMotion>
                                  </p:childTnLst>
                                </p:cTn>
                              </p:par>
                              <p:par>
                                <p:cTn id="77" presetID="10" presetClass="exit" presetSubtype="0" fill="hold" nodeType="withEffect">
                                  <p:stCondLst>
                                    <p:cond delay="0"/>
                                  </p:stCondLst>
                                  <p:childTnLst>
                                    <p:animEffect transition="out" filter="fade">
                                      <p:cBhvr>
                                        <p:cTn id="78" dur="500"/>
                                        <p:tgtEl>
                                          <p:spTgt spid="147"/>
                                        </p:tgtEl>
                                      </p:cBhvr>
                                    </p:animEffect>
                                    <p:set>
                                      <p:cBhvr>
                                        <p:cTn id="79" dur="1" fill="hold">
                                          <p:stCondLst>
                                            <p:cond delay="499"/>
                                          </p:stCondLst>
                                        </p:cTn>
                                        <p:tgtEl>
                                          <p:spTgt spid="14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99"/>
                                        </p:tgtEl>
                                        <p:attrNameLst>
                                          <p:attrName>style.visibility</p:attrName>
                                        </p:attrNameLst>
                                      </p:cBhvr>
                                      <p:to>
                                        <p:strVal val="visible"/>
                                      </p:to>
                                    </p:set>
                                    <p:animEffect transition="in" filter="fade">
                                      <p:cBhvr>
                                        <p:cTn id="84" dur="500"/>
                                        <p:tgtEl>
                                          <p:spTgt spid="199"/>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nodeType="clickEffect">
                                  <p:stCondLst>
                                    <p:cond delay="0"/>
                                  </p:stCondLst>
                                  <p:childTnLst>
                                    <p:animMotion origin="layout" path="M 2.29167E-6 -1.11111E-6 L -0.04362 0.00185 " pathEditMode="relative" rAng="0" ptsTypes="AA">
                                      <p:cBhvr>
                                        <p:cTn id="88" dur="2000" fill="hold"/>
                                        <p:tgtEl>
                                          <p:spTgt spid="184"/>
                                        </p:tgtEl>
                                        <p:attrNameLst>
                                          <p:attrName>ppt_x</p:attrName>
                                          <p:attrName>ppt_y</p:attrName>
                                        </p:attrNameLst>
                                      </p:cBhvr>
                                      <p:rCtr x="-2187" y="93"/>
                                    </p:animMotion>
                                  </p:childTnLst>
                                </p:cTn>
                              </p:par>
                              <p:par>
                                <p:cTn id="89" presetID="10" presetClass="exit" presetSubtype="0" fill="hold" nodeType="withEffect">
                                  <p:stCondLst>
                                    <p:cond delay="0"/>
                                  </p:stCondLst>
                                  <p:childTnLst>
                                    <p:animEffect transition="out" filter="fade">
                                      <p:cBhvr>
                                        <p:cTn id="90" dur="500"/>
                                        <p:tgtEl>
                                          <p:spTgt spid="139"/>
                                        </p:tgtEl>
                                      </p:cBhvr>
                                    </p:animEffect>
                                    <p:set>
                                      <p:cBhvr>
                                        <p:cTn id="91" dur="1" fill="hold">
                                          <p:stCondLst>
                                            <p:cond delay="499"/>
                                          </p:stCondLst>
                                        </p:cTn>
                                        <p:tgtEl>
                                          <p:spTgt spid="139"/>
                                        </p:tgtEl>
                                        <p:attrNameLst>
                                          <p:attrName>style.visibility</p:attrName>
                                        </p:attrNameLst>
                                      </p:cBhvr>
                                      <p:to>
                                        <p:strVal val="hidden"/>
                                      </p:to>
                                    </p:set>
                                  </p:childTnLst>
                                </p:cTn>
                              </p:par>
                              <p:par>
                                <p:cTn id="92" presetID="10" presetClass="exit" presetSubtype="0" fill="hold" grpId="0" nodeType="withEffect">
                                  <p:stCondLst>
                                    <p:cond delay="0"/>
                                  </p:stCondLst>
                                  <p:childTnLst>
                                    <p:animEffect transition="out" filter="fade">
                                      <p:cBhvr>
                                        <p:cTn id="93" dur="500"/>
                                        <p:tgtEl>
                                          <p:spTgt spid="171"/>
                                        </p:tgtEl>
                                      </p:cBhvr>
                                    </p:animEffect>
                                    <p:set>
                                      <p:cBhvr>
                                        <p:cTn id="94" dur="1" fill="hold">
                                          <p:stCondLst>
                                            <p:cond delay="499"/>
                                          </p:stCondLst>
                                        </p:cTn>
                                        <p:tgtEl>
                                          <p:spTgt spid="17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00"/>
                                        </p:tgtEl>
                                        <p:attrNameLst>
                                          <p:attrName>style.visibility</p:attrName>
                                        </p:attrNameLst>
                                      </p:cBhvr>
                                      <p:to>
                                        <p:strVal val="visible"/>
                                      </p:to>
                                    </p:set>
                                    <p:animEffect transition="in" filter="fade">
                                      <p:cBhvr>
                                        <p:cTn id="99" dur="500"/>
                                        <p:tgtEl>
                                          <p:spTgt spid="200"/>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path" presetSubtype="0" accel="50000" decel="50000" fill="hold" nodeType="clickEffect">
                                  <p:stCondLst>
                                    <p:cond delay="0"/>
                                  </p:stCondLst>
                                  <p:childTnLst>
                                    <p:animMotion origin="layout" path="M 2.70833E-6 -4.44444E-6 L -0.01393 0.03774 " pathEditMode="relative" rAng="0" ptsTypes="AA">
                                      <p:cBhvr>
                                        <p:cTn id="103" dur="2000" fill="hold"/>
                                        <p:tgtEl>
                                          <p:spTgt spid="113"/>
                                        </p:tgtEl>
                                        <p:attrNameLst>
                                          <p:attrName>ppt_x</p:attrName>
                                          <p:attrName>ppt_y</p:attrName>
                                        </p:attrNameLst>
                                      </p:cBhvr>
                                      <p:rCtr x="-703" y="1875"/>
                                    </p:animMotion>
                                  </p:childTnLst>
                                </p:cTn>
                              </p:par>
                              <p:par>
                                <p:cTn id="104" presetID="10" presetClass="exit" presetSubtype="0" fill="hold" nodeType="withEffect">
                                  <p:stCondLst>
                                    <p:cond delay="0"/>
                                  </p:stCondLst>
                                  <p:childTnLst>
                                    <p:animEffect transition="out" filter="fade">
                                      <p:cBhvr>
                                        <p:cTn id="105" dur="500"/>
                                        <p:tgtEl>
                                          <p:spTgt spid="163"/>
                                        </p:tgtEl>
                                      </p:cBhvr>
                                    </p:animEffect>
                                    <p:set>
                                      <p:cBhvr>
                                        <p:cTn id="106" dur="1" fill="hold">
                                          <p:stCondLst>
                                            <p:cond delay="499"/>
                                          </p:stCondLst>
                                        </p:cTn>
                                        <p:tgtEl>
                                          <p:spTgt spid="16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01"/>
                                        </p:tgtEl>
                                        <p:attrNameLst>
                                          <p:attrName>style.visibility</p:attrName>
                                        </p:attrNameLst>
                                      </p:cBhvr>
                                      <p:to>
                                        <p:strVal val="visible"/>
                                      </p:to>
                                    </p:set>
                                    <p:animEffect transition="in" filter="fade">
                                      <p:cBhvr>
                                        <p:cTn id="111" dur="500"/>
                                        <p:tgtEl>
                                          <p:spTgt spid="20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02"/>
                                        </p:tgtEl>
                                        <p:attrNameLst>
                                          <p:attrName>style.visibility</p:attrName>
                                        </p:attrNameLst>
                                      </p:cBhvr>
                                      <p:to>
                                        <p:strVal val="visible"/>
                                      </p:to>
                                    </p:set>
                                    <p:animEffect transition="in" filter="fade">
                                      <p:cBhvr>
                                        <p:cTn id="116" dur="500"/>
                                        <p:tgtEl>
                                          <p:spTgt spid="202"/>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03"/>
                                        </p:tgtEl>
                                        <p:attrNameLst>
                                          <p:attrName>style.visibility</p:attrName>
                                        </p:attrNameLst>
                                      </p:cBhvr>
                                      <p:to>
                                        <p:strVal val="visible"/>
                                      </p:to>
                                    </p:set>
                                    <p:animEffect transition="in" filter="fade">
                                      <p:cBhvr>
                                        <p:cTn id="121"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animBg="1"/>
      <p:bldP spid="35" grpId="0"/>
      <p:bldP spid="36" grpId="0" animBg="1"/>
      <p:bldP spid="61" grpId="0"/>
      <p:bldP spid="62" grpId="0"/>
      <p:bldP spid="111" grpId="0"/>
      <p:bldP spid="112" grpId="0"/>
      <p:bldP spid="171" grpId="0"/>
      <p:bldP spid="199" grpId="0"/>
      <p:bldP spid="200" grpId="0"/>
      <p:bldP spid="201" grpId="0"/>
      <p:bldP spid="202" grpId="0"/>
      <p:bldP spid="203"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TextBox 3"/>
          <p:cNvSpPr txBox="1">
            <a:spLocks noChangeArrowheads="1"/>
          </p:cNvSpPr>
          <p:nvPr/>
        </p:nvSpPr>
        <p:spPr bwMode="auto">
          <a:xfrm>
            <a:off x="0" y="643419"/>
            <a:ext cx="7863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eaLnBrk="1" hangingPunct="1">
              <a:buFont typeface="Arial" panose="020B0604020202020204" pitchFamily="34" charset="0"/>
              <a:buChar char="•"/>
            </a:pPr>
            <a:r>
              <a:rPr lang="zh-CN" altLang="en-US" sz="2000" b="1" dirty="0">
                <a:solidFill>
                  <a:srgbClr val="FF0000"/>
                </a:solidFill>
                <a:latin typeface="Book Antiqua" panose="02040602050305030304" pitchFamily="18" charset="0"/>
                <a:ea typeface="+mn-ea"/>
              </a:rPr>
              <a:t>在机械系统起动瞬时</a:t>
            </a:r>
            <a:r>
              <a:rPr lang="zh-CN" altLang="en-US" sz="2000" b="1" dirty="0">
                <a:solidFill>
                  <a:srgbClr val="FF0000"/>
                </a:solidFill>
                <a:latin typeface="Book Antiqua" panose="02040602050305030304" pitchFamily="18" charset="0"/>
                <a:ea typeface="+mn-ea"/>
              </a:rPr>
              <a:t>（</a:t>
            </a:r>
            <a:r>
              <a:rPr lang="en-US" altLang="zh-CN" sz="2000" b="1" i="1" dirty="0">
                <a:solidFill>
                  <a:srgbClr val="FF0000"/>
                </a:solidFill>
                <a:latin typeface="Book Antiqua" panose="02040602050305030304" pitchFamily="18" charset="0"/>
                <a:ea typeface="+mn-ea"/>
                <a:sym typeface="Symbol"/>
              </a:rPr>
              <a:t></a:t>
            </a:r>
            <a:r>
              <a:rPr lang="en-US" altLang="zh-CN" sz="2000" b="1" dirty="0">
                <a:solidFill>
                  <a:srgbClr val="FF0000"/>
                </a:solidFill>
                <a:latin typeface="Book Antiqua" panose="02040602050305030304" pitchFamily="18" charset="0"/>
                <a:ea typeface="+mn-ea"/>
              </a:rPr>
              <a:t>=</a:t>
            </a:r>
            <a:r>
              <a:rPr lang="en-US" altLang="zh-CN" sz="2000" b="1" dirty="0">
                <a:solidFill>
                  <a:srgbClr val="FF0000"/>
                </a:solidFill>
                <a:latin typeface="Book Antiqua" panose="02040602050305030304" pitchFamily="18" charset="0"/>
                <a:ea typeface="+mn-ea"/>
              </a:rPr>
              <a:t>0</a:t>
            </a:r>
            <a:r>
              <a:rPr lang="zh-CN" altLang="en-US" sz="2000" b="1" dirty="0">
                <a:solidFill>
                  <a:srgbClr val="FF0000"/>
                </a:solidFill>
                <a:latin typeface="Book Antiqua" panose="02040602050305030304" pitchFamily="18" charset="0"/>
                <a:ea typeface="+mn-ea"/>
              </a:rPr>
              <a:t>，</a:t>
            </a:r>
            <a:r>
              <a:rPr lang="en-US" altLang="zh-CN" sz="2000" b="1" i="1" dirty="0">
                <a:solidFill>
                  <a:srgbClr val="FF0000"/>
                </a:solidFill>
                <a:latin typeface="Book Antiqua" panose="02040602050305030304" pitchFamily="18" charset="0"/>
                <a:ea typeface="+mn-ea"/>
              </a:rPr>
              <a:t>v </a:t>
            </a:r>
            <a:r>
              <a:rPr lang="en-US" altLang="zh-CN" sz="2000" b="1" dirty="0">
                <a:solidFill>
                  <a:srgbClr val="FF0000"/>
                </a:solidFill>
                <a:latin typeface="Book Antiqua" panose="02040602050305030304" pitchFamily="18" charset="0"/>
                <a:ea typeface="+mn-ea"/>
              </a:rPr>
              <a:t>= 0</a:t>
            </a:r>
            <a:r>
              <a:rPr lang="zh-CN" altLang="en-US" sz="2000" b="1" dirty="0">
                <a:solidFill>
                  <a:srgbClr val="FF0000"/>
                </a:solidFill>
                <a:latin typeface="Book Antiqua" panose="02040602050305030304" pitchFamily="18" charset="0"/>
                <a:ea typeface="+mn-ea"/>
              </a:rPr>
              <a:t>），或当</a:t>
            </a:r>
            <a:r>
              <a:rPr lang="en-US" altLang="zh-CN" sz="2000" b="1" i="1" dirty="0">
                <a:solidFill>
                  <a:srgbClr val="FF0000"/>
                </a:solidFill>
                <a:latin typeface="Book Antiqua" panose="02040602050305030304" pitchFamily="18" charset="0"/>
                <a:ea typeface="+mn-ea"/>
                <a:cs typeface="Times New Roman" pitchFamily="18" charset="0"/>
              </a:rPr>
              <a:t>J</a:t>
            </a:r>
            <a:r>
              <a:rPr lang="en-US" altLang="zh-CN" sz="2000" b="1" baseline="-25000" dirty="0">
                <a:solidFill>
                  <a:srgbClr val="FF0000"/>
                </a:solidFill>
                <a:latin typeface="Book Antiqua" panose="02040602050305030304" pitchFamily="18" charset="0"/>
                <a:ea typeface="+mn-ea"/>
                <a:cs typeface="Times New Roman" pitchFamily="18" charset="0"/>
              </a:rPr>
              <a:t>V</a:t>
            </a:r>
            <a:r>
              <a:rPr lang="en-US" altLang="zh-CN" sz="2000" b="1" i="1" dirty="0">
                <a:solidFill>
                  <a:srgbClr val="FF0000"/>
                </a:solidFill>
                <a:latin typeface="Book Antiqua" panose="02040602050305030304" pitchFamily="18" charset="0"/>
                <a:ea typeface="+mn-ea"/>
                <a:cs typeface="Times New Roman" pitchFamily="18" charset="0"/>
              </a:rPr>
              <a:t> </a:t>
            </a:r>
            <a:r>
              <a:rPr lang="en-US" altLang="zh-CN" sz="2000" b="1" i="1" dirty="0">
                <a:solidFill>
                  <a:srgbClr val="FF0000"/>
                </a:solidFill>
                <a:latin typeface="Book Antiqua" panose="02040602050305030304" pitchFamily="18" charset="0"/>
                <a:ea typeface="+mn-ea"/>
                <a:cs typeface="Times New Roman" pitchFamily="18" charset="0"/>
              </a:rPr>
              <a:t>=</a:t>
            </a:r>
            <a:r>
              <a:rPr lang="zh-CN" altLang="en-US" sz="2000" b="1" dirty="0">
                <a:solidFill>
                  <a:srgbClr val="FF0000"/>
                </a:solidFill>
                <a:latin typeface="Book Antiqua" panose="02040602050305030304" pitchFamily="18" charset="0"/>
                <a:ea typeface="+mn-ea"/>
                <a:cs typeface="Times New Roman" pitchFamily="18" charset="0"/>
              </a:rPr>
              <a:t>常值</a:t>
            </a:r>
            <a:r>
              <a:rPr lang="en-US" altLang="zh-CN" sz="2000" b="1" dirty="0">
                <a:solidFill>
                  <a:srgbClr val="FF0000"/>
                </a:solidFill>
                <a:latin typeface="Book Antiqua" panose="02040602050305030304" pitchFamily="18" charset="0"/>
                <a:ea typeface="+mn-ea"/>
                <a:cs typeface="Times New Roman" pitchFamily="18" charset="0"/>
              </a:rPr>
              <a:t>(</a:t>
            </a:r>
            <a:r>
              <a:rPr lang="en-US" altLang="zh-CN" sz="2000" b="1" i="1" dirty="0">
                <a:solidFill>
                  <a:srgbClr val="FF0000"/>
                </a:solidFill>
                <a:latin typeface="Book Antiqua" panose="02040602050305030304" pitchFamily="18" charset="0"/>
                <a:ea typeface="+mn-ea"/>
              </a:rPr>
              <a:t>m</a:t>
            </a:r>
            <a:r>
              <a:rPr lang="en-US" altLang="zh-CN" sz="2000" b="1" baseline="-25000" dirty="0">
                <a:solidFill>
                  <a:srgbClr val="FF0000"/>
                </a:solidFill>
                <a:latin typeface="Book Antiqua" panose="02040602050305030304" pitchFamily="18" charset="0"/>
                <a:cs typeface="Times New Roman" pitchFamily="18" charset="0"/>
              </a:rPr>
              <a:t>V</a:t>
            </a:r>
            <a:r>
              <a:rPr lang="en-US" altLang="zh-CN" sz="2000" b="1" i="1" dirty="0">
                <a:solidFill>
                  <a:srgbClr val="FF0000"/>
                </a:solidFill>
                <a:latin typeface="Book Antiqua" panose="02040602050305030304" pitchFamily="18" charset="0"/>
                <a:ea typeface="+mn-ea"/>
              </a:rPr>
              <a:t> </a:t>
            </a:r>
            <a:r>
              <a:rPr lang="en-US" altLang="zh-CN" sz="2000" b="1" i="1" dirty="0">
                <a:solidFill>
                  <a:srgbClr val="FF0000"/>
                </a:solidFill>
                <a:latin typeface="Book Antiqua" panose="02040602050305030304" pitchFamily="18" charset="0"/>
                <a:ea typeface="+mn-ea"/>
              </a:rPr>
              <a:t>=</a:t>
            </a:r>
            <a:r>
              <a:rPr lang="zh-CN" altLang="en-US" sz="2000" b="1" dirty="0">
                <a:solidFill>
                  <a:srgbClr val="FF0000"/>
                </a:solidFill>
                <a:latin typeface="Book Antiqua" panose="02040602050305030304" pitchFamily="18" charset="0"/>
                <a:ea typeface="+mn-ea"/>
              </a:rPr>
              <a:t>常值</a:t>
            </a:r>
            <a:r>
              <a:rPr lang="en-US" altLang="zh-CN" sz="2000" b="1" dirty="0">
                <a:solidFill>
                  <a:srgbClr val="FF0000"/>
                </a:solidFill>
                <a:latin typeface="Book Antiqua" panose="02040602050305030304" pitchFamily="18" charset="0"/>
                <a:ea typeface="+mn-ea"/>
              </a:rPr>
              <a:t>)</a:t>
            </a:r>
            <a:r>
              <a:rPr lang="zh-CN" altLang="en-US" sz="2000" b="1" dirty="0">
                <a:solidFill>
                  <a:srgbClr val="FF0000"/>
                </a:solidFill>
                <a:latin typeface="Book Antiqua" panose="02040602050305030304" pitchFamily="18" charset="0"/>
                <a:ea typeface="+mn-ea"/>
              </a:rPr>
              <a:t>时</a:t>
            </a:r>
            <a:endParaRPr lang="zh-CN" altLang="en-US" b="1" dirty="0">
              <a:solidFill>
                <a:srgbClr val="FF0000"/>
              </a:solidFill>
              <a:latin typeface="Book Antiqua" panose="02040602050305030304" pitchFamily="18" charset="0"/>
              <a:ea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947469018"/>
              </p:ext>
            </p:extLst>
          </p:nvPr>
        </p:nvGraphicFramePr>
        <p:xfrm>
          <a:off x="169864" y="1302450"/>
          <a:ext cx="3146425" cy="857250"/>
        </p:xfrm>
        <a:graphic>
          <a:graphicData uri="http://schemas.openxmlformats.org/presentationml/2006/ole">
            <mc:AlternateContent xmlns:mc="http://schemas.openxmlformats.org/markup-compatibility/2006">
              <mc:Choice xmlns:v="urn:schemas-microsoft-com:vml" Requires="v">
                <p:oleObj spid="_x0000_s98326" name="Equation" r:id="rId3" imgW="1866600" imgH="507960" progId="Equation.DSMT4">
                  <p:embed/>
                </p:oleObj>
              </mc:Choice>
              <mc:Fallback>
                <p:oleObj name="Equation" r:id="rId3" imgW="1866600" imgH="507960" progId="Equation.DSMT4">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4" y="1302450"/>
                        <a:ext cx="31464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047183"/>
              </p:ext>
            </p:extLst>
          </p:nvPr>
        </p:nvGraphicFramePr>
        <p:xfrm>
          <a:off x="4285270" y="1289750"/>
          <a:ext cx="3149972" cy="895350"/>
        </p:xfrm>
        <a:graphic>
          <a:graphicData uri="http://schemas.openxmlformats.org/presentationml/2006/ole">
            <mc:AlternateContent xmlns:mc="http://schemas.openxmlformats.org/markup-compatibility/2006">
              <mc:Choice xmlns:v="urn:schemas-microsoft-com:vml" Requires="v">
                <p:oleObj spid="_x0000_s98327" name="Equation" r:id="rId5" imgW="1714320" imgH="482400" progId="Equation.DSMT4">
                  <p:embed/>
                </p:oleObj>
              </mc:Choice>
              <mc:Fallback>
                <p:oleObj name="Equation" r:id="rId5" imgW="1714320" imgH="482400" progId="Equation.DSMT4">
                  <p:embed/>
                  <p:pic>
                    <p:nvPicPr>
                      <p:cNvPr id="4"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5270" y="1289750"/>
                        <a:ext cx="3149972" cy="895350"/>
                      </a:xfrm>
                      <a:prstGeom prst="rect">
                        <a:avLst/>
                      </a:prstGeom>
                      <a:noFill/>
                      <a:ln>
                        <a:noFill/>
                      </a:ln>
                    </p:spPr>
                  </p:pic>
                </p:oleObj>
              </mc:Fallback>
            </mc:AlternateContent>
          </a:graphicData>
        </a:graphic>
      </p:graphicFrame>
      <p:sp>
        <p:nvSpPr>
          <p:cNvPr id="5" name="Rectangle 11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132511917"/>
              </p:ext>
            </p:extLst>
          </p:nvPr>
        </p:nvGraphicFramePr>
        <p:xfrm>
          <a:off x="395067" y="3107438"/>
          <a:ext cx="2805445" cy="809625"/>
        </p:xfrm>
        <a:graphic>
          <a:graphicData uri="http://schemas.openxmlformats.org/presentationml/2006/ole">
            <mc:AlternateContent xmlns:mc="http://schemas.openxmlformats.org/markup-compatibility/2006">
              <mc:Choice xmlns:v="urn:schemas-microsoft-com:vml" Requires="v">
                <p:oleObj spid="_x0000_s98328" name="Equation" r:id="rId7" imgW="1651000" imgH="469900" progId="Equation.DSMT4">
                  <p:embed/>
                </p:oleObj>
              </mc:Choice>
              <mc:Fallback>
                <p:oleObj name="Equation" r:id="rId7" imgW="1651000" imgH="469900" progId="Equation.DSMT4">
                  <p:embed/>
                  <p:pic>
                    <p:nvPicPr>
                      <p:cNvPr id="6"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67" y="3107438"/>
                        <a:ext cx="2805445" cy="809625"/>
                      </a:xfrm>
                      <a:prstGeom prst="rect">
                        <a:avLst/>
                      </a:prstGeom>
                      <a:noFill/>
                    </p:spPr>
                  </p:pic>
                </p:oleObj>
              </mc:Fallback>
            </mc:AlternateContent>
          </a:graphicData>
        </a:graphic>
      </p:graphicFrame>
      <p:sp>
        <p:nvSpPr>
          <p:cNvPr id="7" name="Rectangle 120"/>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446471936"/>
              </p:ext>
            </p:extLst>
          </p:nvPr>
        </p:nvGraphicFramePr>
        <p:xfrm>
          <a:off x="4620273" y="3126486"/>
          <a:ext cx="2551404" cy="790576"/>
        </p:xfrm>
        <a:graphic>
          <a:graphicData uri="http://schemas.openxmlformats.org/presentationml/2006/ole">
            <mc:AlternateContent xmlns:mc="http://schemas.openxmlformats.org/markup-compatibility/2006">
              <mc:Choice xmlns:v="urn:schemas-microsoft-com:vml" Requires="v">
                <p:oleObj spid="_x0000_s98329" name="Equation" r:id="rId9" imgW="1524000" imgH="469900" progId="Equation.DSMT4">
                  <p:embed/>
                </p:oleObj>
              </mc:Choice>
              <mc:Fallback>
                <p:oleObj name="Equation" r:id="rId9" imgW="1524000" imgH="469900" progId="Equation.DSMT4">
                  <p:embed/>
                  <p:pic>
                    <p:nvPicPr>
                      <p:cNvPr id="9" name="对象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0273" y="3126486"/>
                        <a:ext cx="2551404" cy="790576"/>
                      </a:xfrm>
                      <a:prstGeom prst="rect">
                        <a:avLst/>
                      </a:prstGeom>
                      <a:noFill/>
                    </p:spPr>
                  </p:pic>
                </p:oleObj>
              </mc:Fallback>
            </mc:AlternateContent>
          </a:graphicData>
        </a:graphic>
      </p:graphicFrame>
      <p:sp>
        <p:nvSpPr>
          <p:cNvPr id="18" name="AutoShape 12"/>
          <p:cNvSpPr>
            <a:spLocks noChangeArrowheads="1"/>
          </p:cNvSpPr>
          <p:nvPr/>
        </p:nvSpPr>
        <p:spPr bwMode="auto">
          <a:xfrm>
            <a:off x="1730574" y="2236941"/>
            <a:ext cx="193476" cy="849806"/>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9" name="AutoShape 12"/>
          <p:cNvSpPr>
            <a:spLocks noChangeArrowheads="1"/>
          </p:cNvSpPr>
          <p:nvPr/>
        </p:nvSpPr>
        <p:spPr bwMode="auto">
          <a:xfrm>
            <a:off x="5788224" y="2236941"/>
            <a:ext cx="193476" cy="849806"/>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3" name="Text Box 12"/>
          <p:cNvSpPr txBox="1">
            <a:spLocks noChangeArrowheads="1"/>
          </p:cNvSpPr>
          <p:nvPr/>
        </p:nvSpPr>
        <p:spPr bwMode="auto">
          <a:xfrm>
            <a:off x="1612940" y="77243"/>
            <a:ext cx="5724644" cy="646331"/>
          </a:xfrm>
          <a:prstGeom prst="rect">
            <a:avLst/>
          </a:prstGeom>
          <a:noFill/>
          <a:ln w="9525" algn="ctr">
            <a:noFill/>
            <a:miter lim="800000"/>
            <a:headEnd/>
            <a:tailEnd/>
          </a:ln>
        </p:spPr>
        <p:txBody>
          <a:bodyPr wrap="none">
            <a:spAutoFit/>
          </a:bodyPr>
          <a:lstStyle/>
          <a:p>
            <a:pPr>
              <a:defRPr/>
            </a:pPr>
            <a:r>
              <a:rPr lang="zh-CN" altLang="en-US" sz="3600" b="1" dirty="0">
                <a:solidFill>
                  <a:schemeClr val="bg1"/>
                </a:solidFill>
                <a:latin typeface="+mn-ea"/>
                <a:cs typeface="楷体"/>
              </a:rPr>
              <a:t>等效</a:t>
            </a:r>
            <a:r>
              <a:rPr lang="zh-CN" altLang="en-US" sz="3600" b="1" dirty="0">
                <a:solidFill>
                  <a:schemeClr val="bg1"/>
                </a:solidFill>
                <a:latin typeface="+mn-ea"/>
                <a:cs typeface="楷体"/>
              </a:rPr>
              <a:t>动力学模型的</a:t>
            </a:r>
            <a:r>
              <a:rPr lang="zh-CN" altLang="en-US" sz="3600" b="1" dirty="0">
                <a:solidFill>
                  <a:schemeClr val="bg1"/>
                </a:solidFill>
                <a:latin typeface="+mn-ea"/>
                <a:cs typeface="楷体"/>
              </a:rPr>
              <a:t>力矩形式</a:t>
            </a:r>
            <a:endParaRPr lang="zh-CN" altLang="en-US" sz="3600" b="1" dirty="0">
              <a:solidFill>
                <a:schemeClr val="bg1"/>
              </a:solidFill>
              <a:latin typeface="+mn-ea"/>
              <a:cs typeface="楷体"/>
            </a:endParaRPr>
          </a:p>
        </p:txBody>
      </p:sp>
      <p:sp>
        <p:nvSpPr>
          <p:cNvPr id="12" name="标题 1"/>
          <p:cNvSpPr txBox="1">
            <a:spLocks/>
          </p:cNvSpPr>
          <p:nvPr/>
        </p:nvSpPr>
        <p:spPr bwMode="auto">
          <a:xfrm>
            <a:off x="0" y="0"/>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机械系统的真实运动求解</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14" name="Text Box 12"/>
          <p:cNvSpPr txBox="1">
            <a:spLocks noChangeArrowheads="1"/>
          </p:cNvSpPr>
          <p:nvPr/>
        </p:nvSpPr>
        <p:spPr bwMode="auto">
          <a:xfrm>
            <a:off x="4775200" y="68117"/>
            <a:ext cx="4493538" cy="523220"/>
          </a:xfrm>
          <a:prstGeom prst="rect">
            <a:avLst/>
          </a:prstGeom>
          <a:noFill/>
          <a:ln w="9525" algn="ctr">
            <a:noFill/>
            <a:miter lim="800000"/>
            <a:headEnd/>
            <a:tailEnd/>
          </a:ln>
        </p:spPr>
        <p:txBody>
          <a:bodyPr wrap="none">
            <a:spAutoFit/>
          </a:bodyPr>
          <a:lstStyle/>
          <a:p>
            <a:pPr>
              <a:defRPr/>
            </a:pPr>
            <a:r>
              <a:rPr lang="zh-CN" altLang="en-US" sz="2800" b="1" dirty="0">
                <a:solidFill>
                  <a:srgbClr val="FF0000"/>
                </a:solidFill>
                <a:latin typeface="+mn-ea"/>
                <a:cs typeface="楷体"/>
              </a:rPr>
              <a:t>等效</a:t>
            </a:r>
            <a:r>
              <a:rPr lang="zh-CN" altLang="en-US" sz="2800" b="1" dirty="0">
                <a:solidFill>
                  <a:srgbClr val="FF0000"/>
                </a:solidFill>
                <a:latin typeface="+mn-ea"/>
                <a:cs typeface="楷体"/>
              </a:rPr>
              <a:t>动力学模型的</a:t>
            </a:r>
            <a:r>
              <a:rPr lang="zh-CN" altLang="en-US" sz="2800" b="1" dirty="0">
                <a:solidFill>
                  <a:srgbClr val="FF0000"/>
                </a:solidFill>
                <a:latin typeface="+mn-ea"/>
                <a:cs typeface="楷体"/>
              </a:rPr>
              <a:t>力矩形式</a:t>
            </a:r>
            <a:endParaRPr lang="zh-CN" altLang="en-US" sz="2800" b="1" dirty="0">
              <a:solidFill>
                <a:srgbClr val="FF0000"/>
              </a:solidFill>
              <a:latin typeface="+mn-ea"/>
              <a:cs typeface="楷体"/>
            </a:endParaRPr>
          </a:p>
        </p:txBody>
      </p:sp>
    </p:spTree>
    <p:extLst>
      <p:ext uri="{BB962C8B-B14F-4D97-AF65-F5344CB8AC3E}">
        <p14:creationId xmlns:p14="http://schemas.microsoft.com/office/powerpoint/2010/main" val="200110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7" grpId="0"/>
      <p:bldP spid="18" grpId="0" animBg="1" autoUpdateAnimBg="0"/>
      <p:bldP spid="19"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11"/>
          <p:cNvSpPr>
            <a:spLocks noChangeArrowheads="1"/>
          </p:cNvSpPr>
          <p:nvPr/>
        </p:nvSpPr>
        <p:spPr bwMode="auto">
          <a:xfrm>
            <a:off x="0" y="573271"/>
            <a:ext cx="585787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r>
              <a:rPr lang="zh-CN" altLang="en-US" dirty="0">
                <a:latin typeface="Book Antiqua" panose="02040602050305030304" pitchFamily="18" charset="0"/>
                <a:ea typeface="+mn-ea"/>
              </a:rPr>
              <a:t> </a:t>
            </a:r>
            <a:r>
              <a:rPr lang="zh-CN" altLang="en-US" b="1" dirty="0">
                <a:solidFill>
                  <a:srgbClr val="C00000"/>
                </a:solidFill>
                <a:latin typeface="Book Antiqua" panose="02040602050305030304" pitchFamily="18" charset="0"/>
                <a:ea typeface="+mn-ea"/>
              </a:rPr>
              <a:t>例</a:t>
            </a:r>
            <a:r>
              <a:rPr lang="zh-CN" altLang="en-US" dirty="0">
                <a:latin typeface="Book Antiqua" panose="02040602050305030304" pitchFamily="18" charset="0"/>
                <a:ea typeface="+mn-ea"/>
              </a:rPr>
              <a:t>  </a:t>
            </a:r>
            <a:r>
              <a:rPr lang="zh-CN" altLang="en-US" b="1" dirty="0">
                <a:solidFill>
                  <a:srgbClr val="002060"/>
                </a:solidFill>
                <a:latin typeface="Book Antiqua" panose="02040602050305030304" pitchFamily="18" charset="0"/>
                <a:ea typeface="+mn-ea"/>
              </a:rPr>
              <a:t>在</a:t>
            </a:r>
            <a:r>
              <a:rPr lang="zh-CN" altLang="en-US" b="1" dirty="0">
                <a:solidFill>
                  <a:srgbClr val="002060"/>
                </a:solidFill>
                <a:latin typeface="Book Antiqua" panose="02040602050305030304" pitchFamily="18" charset="0"/>
                <a:ea typeface="+mn-ea"/>
              </a:rPr>
              <a:t>下</a:t>
            </a:r>
            <a:r>
              <a:rPr lang="zh-CN" altLang="en-US" b="1" dirty="0">
                <a:solidFill>
                  <a:srgbClr val="002060"/>
                </a:solidFill>
                <a:latin typeface="Book Antiqua" panose="02040602050305030304" pitchFamily="18" charset="0"/>
                <a:ea typeface="+mn-ea"/>
              </a:rPr>
              <a:t>图</a:t>
            </a:r>
            <a:r>
              <a:rPr lang="zh-CN" altLang="en-US" b="1" dirty="0">
                <a:solidFill>
                  <a:srgbClr val="002060"/>
                </a:solidFill>
                <a:latin typeface="Book Antiqua" panose="02040602050305030304" pitchFamily="18" charset="0"/>
                <a:ea typeface="+mn-ea"/>
              </a:rPr>
              <a:t>所示由齿轮</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和曲柄滑块机构</a:t>
            </a:r>
            <a:r>
              <a:rPr lang="en-US" altLang="zh-CN" b="1" i="1" dirty="0">
                <a:solidFill>
                  <a:srgbClr val="002060"/>
                </a:solidFill>
                <a:latin typeface="Book Antiqua" panose="02040602050305030304" pitchFamily="18" charset="0"/>
                <a:ea typeface="+mn-ea"/>
              </a:rPr>
              <a:t>ABC</a:t>
            </a:r>
            <a:r>
              <a:rPr lang="zh-CN" altLang="en-US" b="1" dirty="0">
                <a:solidFill>
                  <a:srgbClr val="002060"/>
                </a:solidFill>
                <a:latin typeface="Book Antiqua" panose="02040602050305030304" pitchFamily="18" charset="0"/>
                <a:ea typeface="+mn-ea"/>
              </a:rPr>
              <a:t>组成的机械中，若已知件</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和件</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对回转轴的转动惯量分别为</a:t>
            </a:r>
            <a:r>
              <a:rPr lang="en-US" altLang="zh-CN" b="1" i="1" dirty="0">
                <a:solidFill>
                  <a:srgbClr val="002060"/>
                </a:solidFill>
                <a:latin typeface="Book Antiqua" panose="02040602050305030304" pitchFamily="18" charset="0"/>
                <a:ea typeface="+mn-ea"/>
              </a:rPr>
              <a:t>J</a:t>
            </a:r>
            <a:r>
              <a:rPr lang="en-US" altLang="zh-CN" b="1" baseline="-30000" dirty="0">
                <a:solidFill>
                  <a:srgbClr val="002060"/>
                </a:solidFill>
                <a:latin typeface="Book Antiqua" panose="02040602050305030304" pitchFamily="18" charset="0"/>
                <a:ea typeface="+mn-ea"/>
              </a:rPr>
              <a:t>1</a:t>
            </a:r>
            <a:r>
              <a:rPr lang="en-US" altLang="zh-CN" b="1" dirty="0">
                <a:solidFill>
                  <a:srgbClr val="002060"/>
                </a:solidFill>
                <a:latin typeface="Book Antiqua" panose="02040602050305030304" pitchFamily="18" charset="0"/>
                <a:ea typeface="+mn-ea"/>
              </a:rPr>
              <a:t>=0.001kgm</a:t>
            </a:r>
            <a:r>
              <a:rPr lang="en-US" altLang="zh-CN" b="1" baseline="30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a:t>
            </a:r>
            <a:r>
              <a:rPr lang="en-US" altLang="zh-CN" b="1" i="1" dirty="0">
                <a:solidFill>
                  <a:srgbClr val="002060"/>
                </a:solidFill>
                <a:latin typeface="Book Antiqua" panose="02040602050305030304" pitchFamily="18" charset="0"/>
                <a:ea typeface="+mn-ea"/>
              </a:rPr>
              <a:t>J</a:t>
            </a:r>
            <a:r>
              <a:rPr lang="en-US" altLang="zh-CN" b="1" baseline="-30000" dirty="0">
                <a:solidFill>
                  <a:srgbClr val="002060"/>
                </a:solidFill>
                <a:latin typeface="Book Antiqua" panose="02040602050305030304" pitchFamily="18" charset="0"/>
                <a:ea typeface="+mn-ea"/>
              </a:rPr>
              <a:t>2</a:t>
            </a:r>
            <a:r>
              <a:rPr lang="en-US" altLang="zh-CN" b="1" dirty="0">
                <a:solidFill>
                  <a:srgbClr val="002060"/>
                </a:solidFill>
                <a:latin typeface="Book Antiqua" panose="02040602050305030304" pitchFamily="18" charset="0"/>
                <a:ea typeface="+mn-ea"/>
              </a:rPr>
              <a:t>=0.002kgm</a:t>
            </a:r>
            <a:r>
              <a:rPr lang="en-US" altLang="zh-CN" b="1" baseline="30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；滑块</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的质量</a:t>
            </a:r>
            <a:r>
              <a:rPr lang="en-US" altLang="zh-CN" b="1" i="1" dirty="0">
                <a:solidFill>
                  <a:srgbClr val="002060"/>
                </a:solidFill>
                <a:latin typeface="Book Antiqua" panose="02040602050305030304" pitchFamily="18" charset="0"/>
                <a:ea typeface="+mn-ea"/>
              </a:rPr>
              <a:t>m</a:t>
            </a:r>
            <a:r>
              <a:rPr lang="en-US" altLang="zh-CN" b="1" baseline="-30000" dirty="0">
                <a:solidFill>
                  <a:srgbClr val="002060"/>
                </a:solidFill>
                <a:latin typeface="Book Antiqua" panose="02040602050305030304" pitchFamily="18" charset="0"/>
                <a:ea typeface="+mn-ea"/>
              </a:rPr>
              <a:t>4</a:t>
            </a:r>
            <a:r>
              <a:rPr lang="en-US" altLang="zh-CN" b="1" dirty="0">
                <a:solidFill>
                  <a:srgbClr val="002060"/>
                </a:solidFill>
                <a:latin typeface="Book Antiqua" panose="02040602050305030304" pitchFamily="18" charset="0"/>
                <a:ea typeface="+mn-ea"/>
              </a:rPr>
              <a:t>=0.3kg</a:t>
            </a:r>
            <a:r>
              <a:rPr lang="zh-CN" altLang="en-US" b="1" dirty="0">
                <a:solidFill>
                  <a:srgbClr val="002060"/>
                </a:solidFill>
                <a:latin typeface="Book Antiqua" panose="02040602050305030304" pitchFamily="18" charset="0"/>
                <a:ea typeface="+mn-ea"/>
              </a:rPr>
              <a:t>，件</a:t>
            </a:r>
            <a:r>
              <a:rPr lang="en-US" altLang="zh-CN" b="1" dirty="0">
                <a:solidFill>
                  <a:srgbClr val="002060"/>
                </a:solidFill>
                <a:latin typeface="Book Antiqua" panose="02040602050305030304" pitchFamily="18" charset="0"/>
                <a:ea typeface="+mn-ea"/>
              </a:rPr>
              <a:t>3</a:t>
            </a:r>
            <a:r>
              <a:rPr lang="zh-CN" altLang="en-US" b="1" dirty="0">
                <a:solidFill>
                  <a:srgbClr val="002060"/>
                </a:solidFill>
                <a:latin typeface="Book Antiqua" panose="02040602050305030304" pitchFamily="18" charset="0"/>
                <a:ea typeface="+mn-ea"/>
              </a:rPr>
              <a:t>的质量不计；</a:t>
            </a:r>
            <a:r>
              <a:rPr lang="en-US" altLang="zh-CN" b="1" i="1" dirty="0" err="1">
                <a:solidFill>
                  <a:srgbClr val="002060"/>
                </a:solidFill>
                <a:latin typeface="Book Antiqua" panose="02040602050305030304" pitchFamily="18" charset="0"/>
                <a:ea typeface="+mn-ea"/>
              </a:rPr>
              <a:t>l</a:t>
            </a:r>
            <a:r>
              <a:rPr lang="en-US" altLang="zh-CN" b="1" i="1" baseline="-30000" dirty="0" err="1">
                <a:solidFill>
                  <a:srgbClr val="002060"/>
                </a:solidFill>
                <a:latin typeface="Book Antiqua" panose="02040602050305030304" pitchFamily="18" charset="0"/>
                <a:ea typeface="+mn-ea"/>
              </a:rPr>
              <a:t>AB</a:t>
            </a:r>
            <a:r>
              <a:rPr lang="en-US" altLang="zh-CN" b="1" dirty="0">
                <a:solidFill>
                  <a:srgbClr val="002060"/>
                </a:solidFill>
                <a:latin typeface="Book Antiqua" panose="02040602050305030304" pitchFamily="18" charset="0"/>
                <a:ea typeface="+mn-ea"/>
              </a:rPr>
              <a:t>=100mm</a:t>
            </a:r>
            <a:r>
              <a:rPr lang="zh-CN" altLang="en-US" b="1" dirty="0">
                <a:solidFill>
                  <a:srgbClr val="002060"/>
                </a:solidFill>
                <a:latin typeface="Book Antiqua" panose="02040602050305030304" pitchFamily="18" charset="0"/>
                <a:ea typeface="+mn-ea"/>
              </a:rPr>
              <a:t>；两轮齿数</a:t>
            </a:r>
            <a:r>
              <a:rPr lang="en-US" altLang="zh-CN" b="1" i="1" dirty="0">
                <a:solidFill>
                  <a:srgbClr val="002060"/>
                </a:solidFill>
                <a:latin typeface="Book Antiqua" panose="02040602050305030304" pitchFamily="18" charset="0"/>
                <a:ea typeface="+mn-ea"/>
              </a:rPr>
              <a:t>z</a:t>
            </a:r>
            <a:r>
              <a:rPr lang="en-US" altLang="zh-CN" b="1" baseline="-30000" dirty="0">
                <a:solidFill>
                  <a:srgbClr val="002060"/>
                </a:solidFill>
                <a:latin typeface="Book Antiqua" panose="02040602050305030304" pitchFamily="18" charset="0"/>
                <a:ea typeface="+mn-ea"/>
              </a:rPr>
              <a:t>1</a:t>
            </a:r>
            <a:r>
              <a:rPr lang="en-US" altLang="zh-CN" b="1" dirty="0">
                <a:solidFill>
                  <a:srgbClr val="002060"/>
                </a:solidFill>
                <a:latin typeface="Book Antiqua" panose="02040602050305030304" pitchFamily="18" charset="0"/>
                <a:ea typeface="+mn-ea"/>
              </a:rPr>
              <a:t>=20</a:t>
            </a:r>
            <a:r>
              <a:rPr lang="zh-CN" altLang="en-US" b="1" dirty="0">
                <a:solidFill>
                  <a:srgbClr val="002060"/>
                </a:solidFill>
                <a:latin typeface="Book Antiqua" panose="02040602050305030304" pitchFamily="18" charset="0"/>
                <a:ea typeface="+mn-ea"/>
              </a:rPr>
              <a:t>，</a:t>
            </a:r>
            <a:r>
              <a:rPr lang="en-US" altLang="zh-CN" b="1" i="1" dirty="0">
                <a:solidFill>
                  <a:srgbClr val="002060"/>
                </a:solidFill>
                <a:latin typeface="Book Antiqua" panose="02040602050305030304" pitchFamily="18" charset="0"/>
                <a:ea typeface="+mn-ea"/>
              </a:rPr>
              <a:t>z</a:t>
            </a:r>
            <a:r>
              <a:rPr lang="en-US" altLang="zh-CN" b="1" baseline="-30000" dirty="0">
                <a:solidFill>
                  <a:srgbClr val="002060"/>
                </a:solidFill>
                <a:latin typeface="Book Antiqua" panose="02040602050305030304" pitchFamily="18" charset="0"/>
                <a:ea typeface="+mn-ea"/>
              </a:rPr>
              <a:t>2</a:t>
            </a:r>
            <a:r>
              <a:rPr lang="en-US" altLang="zh-CN" b="1" dirty="0">
                <a:solidFill>
                  <a:srgbClr val="002060"/>
                </a:solidFill>
                <a:latin typeface="Book Antiqua" panose="02040602050305030304" pitchFamily="18" charset="0"/>
                <a:ea typeface="+mn-ea"/>
              </a:rPr>
              <a:t>=40</a:t>
            </a:r>
            <a:r>
              <a:rPr lang="zh-CN" altLang="en-US" b="1" dirty="0">
                <a:solidFill>
                  <a:srgbClr val="002060"/>
                </a:solidFill>
                <a:latin typeface="Book Antiqua" panose="02040602050305030304" pitchFamily="18" charset="0"/>
                <a:ea typeface="+mn-ea"/>
              </a:rPr>
              <a:t>；其余尺寸见图。又知作用在齿轮</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上的驱动力矩</a:t>
            </a:r>
            <a:r>
              <a:rPr lang="en-US" altLang="zh-CN" b="1" i="1" dirty="0">
                <a:solidFill>
                  <a:srgbClr val="002060"/>
                </a:solidFill>
                <a:latin typeface="Book Antiqua" panose="02040602050305030304" pitchFamily="18" charset="0"/>
                <a:ea typeface="+mn-ea"/>
              </a:rPr>
              <a:t>M</a:t>
            </a:r>
            <a:r>
              <a:rPr lang="en-US" altLang="zh-CN" b="1" baseline="-30000" dirty="0">
                <a:solidFill>
                  <a:srgbClr val="002060"/>
                </a:solidFill>
                <a:latin typeface="Book Antiqua" panose="02040602050305030304" pitchFamily="18" charset="0"/>
                <a:ea typeface="+mn-ea"/>
              </a:rPr>
              <a:t>1</a:t>
            </a:r>
            <a:r>
              <a:rPr lang="en-US" altLang="zh-CN" b="1" dirty="0">
                <a:solidFill>
                  <a:srgbClr val="002060"/>
                </a:solidFill>
                <a:latin typeface="Book Antiqua" panose="02040602050305030304" pitchFamily="18" charset="0"/>
                <a:ea typeface="+mn-ea"/>
              </a:rPr>
              <a:t>=3N</a:t>
            </a:r>
            <a:r>
              <a:rPr lang="en-US" altLang="zh-CN" b="1" dirty="0">
                <a:solidFill>
                  <a:srgbClr val="002060"/>
                </a:solidFill>
                <a:latin typeface="Book Antiqua" panose="02040602050305030304" pitchFamily="18" charset="0"/>
                <a:ea typeface="+mn-ea"/>
                <a:sym typeface="Symbol"/>
              </a:rPr>
              <a:t></a:t>
            </a:r>
            <a:r>
              <a:rPr lang="en-US" altLang="zh-CN" b="1" dirty="0">
                <a:solidFill>
                  <a:srgbClr val="002060"/>
                </a:solidFill>
                <a:latin typeface="Book Antiqua" panose="02040602050305030304" pitchFamily="18" charset="0"/>
                <a:ea typeface="+mn-ea"/>
              </a:rPr>
              <a:t>m</a:t>
            </a:r>
            <a:r>
              <a:rPr lang="zh-CN" altLang="en-US" b="1" dirty="0">
                <a:solidFill>
                  <a:srgbClr val="002060"/>
                </a:solidFill>
                <a:latin typeface="Book Antiqua" panose="02040602050305030304" pitchFamily="18" charset="0"/>
                <a:ea typeface="+mn-ea"/>
              </a:rPr>
              <a:t>，滑块</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上加有工作阻力 </a:t>
            </a:r>
            <a:r>
              <a:rPr lang="zh-CN" altLang="en-US" b="1" dirty="0">
                <a:solidFill>
                  <a:srgbClr val="002060"/>
                </a:solidFill>
                <a:latin typeface="Book Antiqua" panose="02040602050305030304" pitchFamily="18" charset="0"/>
                <a:ea typeface="+mn-ea"/>
              </a:rPr>
              <a:t>      </a:t>
            </a:r>
            <a:r>
              <a:rPr lang="en-US" altLang="zh-CN" b="1" dirty="0">
                <a:solidFill>
                  <a:srgbClr val="002060"/>
                </a:solidFill>
                <a:latin typeface="Book Antiqua" panose="02040602050305030304" pitchFamily="18" charset="0"/>
                <a:ea typeface="+mn-ea"/>
              </a:rPr>
              <a:t>N</a:t>
            </a:r>
            <a:r>
              <a:rPr lang="zh-CN" altLang="en-US" b="1" dirty="0">
                <a:solidFill>
                  <a:srgbClr val="002060"/>
                </a:solidFill>
                <a:latin typeface="Book Antiqua" panose="02040602050305030304" pitchFamily="18" charset="0"/>
                <a:ea typeface="+mn-ea"/>
              </a:rPr>
              <a:t>。</a:t>
            </a:r>
            <a:br>
              <a:rPr lang="zh-CN" altLang="en-US" b="1" dirty="0">
                <a:solidFill>
                  <a:srgbClr val="002060"/>
                </a:solidFill>
                <a:latin typeface="Book Antiqua" panose="02040602050305030304" pitchFamily="18" charset="0"/>
                <a:ea typeface="+mn-ea"/>
              </a:rPr>
            </a:br>
            <a:r>
              <a:rPr lang="zh-CN" altLang="en-US" b="1" dirty="0">
                <a:solidFill>
                  <a:srgbClr val="002060"/>
                </a:solidFill>
                <a:latin typeface="Book Antiqua" panose="02040602050305030304" pitchFamily="18" charset="0"/>
                <a:ea typeface="+mn-ea"/>
              </a:rPr>
              <a:t>试</a:t>
            </a:r>
            <a:r>
              <a:rPr lang="zh-CN" altLang="en-US" b="1" dirty="0">
                <a:solidFill>
                  <a:srgbClr val="002060"/>
                </a:solidFill>
                <a:latin typeface="Book Antiqua" panose="02040602050305030304" pitchFamily="18" charset="0"/>
                <a:ea typeface="+mn-ea"/>
              </a:rPr>
              <a:t>求机械在图示位置启动时曲柄</a:t>
            </a:r>
            <a:r>
              <a:rPr lang="en-US" altLang="zh-CN" b="1" i="1" dirty="0">
                <a:solidFill>
                  <a:srgbClr val="002060"/>
                </a:solidFill>
                <a:latin typeface="Book Antiqua" panose="02040602050305030304" pitchFamily="18" charset="0"/>
                <a:ea typeface="+mn-ea"/>
              </a:rPr>
              <a:t>AB</a:t>
            </a:r>
            <a:r>
              <a:rPr lang="zh-CN" altLang="en-US" b="1" dirty="0">
                <a:solidFill>
                  <a:srgbClr val="002060"/>
                </a:solidFill>
                <a:latin typeface="Book Antiqua" panose="02040602050305030304" pitchFamily="18" charset="0"/>
                <a:ea typeface="+mn-ea"/>
              </a:rPr>
              <a:t>的瞬时</a:t>
            </a:r>
            <a:r>
              <a:rPr lang="zh-CN" altLang="en-US" b="1" dirty="0">
                <a:solidFill>
                  <a:srgbClr val="002060"/>
                </a:solidFill>
                <a:latin typeface="Book Antiqua" panose="02040602050305030304" pitchFamily="18" charset="0"/>
                <a:ea typeface="+mn-ea"/>
              </a:rPr>
              <a:t>角加速度</a:t>
            </a:r>
            <a:r>
              <a:rPr lang="en-US" altLang="zh-CN" b="1" i="1" dirty="0">
                <a:solidFill>
                  <a:srgbClr val="002060"/>
                </a:solidFill>
                <a:latin typeface="Book Antiqua" panose="02040602050305030304" pitchFamily="18" charset="0"/>
                <a:ea typeface="+mn-ea"/>
                <a:sym typeface="Symbol"/>
              </a:rPr>
              <a:t></a:t>
            </a:r>
            <a:r>
              <a:rPr lang="en-US" altLang="zh-CN" b="1" baseline="-30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 </a:t>
            </a:r>
          </a:p>
        </p:txBody>
      </p:sp>
      <p:graphicFrame>
        <p:nvGraphicFramePr>
          <p:cNvPr id="36866" name="Object 13"/>
          <p:cNvGraphicFramePr>
            <a:graphicFrameLocks noChangeAspect="1"/>
          </p:cNvGraphicFramePr>
          <p:nvPr>
            <p:extLst/>
          </p:nvPr>
        </p:nvGraphicFramePr>
        <p:xfrm>
          <a:off x="4063536" y="1912638"/>
          <a:ext cx="1105665" cy="422275"/>
        </p:xfrm>
        <a:graphic>
          <a:graphicData uri="http://schemas.openxmlformats.org/presentationml/2006/ole">
            <mc:AlternateContent xmlns:mc="http://schemas.openxmlformats.org/markup-compatibility/2006">
              <mc:Choice xmlns:v="urn:schemas-microsoft-com:vml" Requires="v">
                <p:oleObj spid="_x0000_s106513" name="Equation" r:id="rId3" imgW="596880" imgH="228600" progId="Equation.DSMT4">
                  <p:embed/>
                </p:oleObj>
              </mc:Choice>
              <mc:Fallback>
                <p:oleObj name="Equation" r:id="rId3" imgW="596880" imgH="228600" progId="Equation.DSMT4">
                  <p:embed/>
                  <p:pic>
                    <p:nvPicPr>
                      <p:cNvPr id="36866" name="Object 13"/>
                      <p:cNvPicPr>
                        <a:picLocks noChangeAspect="1" noChangeArrowheads="1"/>
                      </p:cNvPicPr>
                      <p:nvPr/>
                    </p:nvPicPr>
                    <p:blipFill>
                      <a:blip r:embed="rId4"/>
                      <a:srcRect/>
                      <a:stretch>
                        <a:fillRect/>
                      </a:stretch>
                    </p:blipFill>
                    <p:spPr bwMode="auto">
                      <a:xfrm>
                        <a:off x="4063536" y="1912638"/>
                        <a:ext cx="1105665" cy="422275"/>
                      </a:xfrm>
                      <a:prstGeom prst="rect">
                        <a:avLst/>
                      </a:prstGeom>
                      <a:noFill/>
                    </p:spPr>
                  </p:pic>
                </p:oleObj>
              </mc:Fallback>
            </mc:AlternateContent>
          </a:graphicData>
        </a:graphic>
      </p:graphicFrame>
      <p:pic>
        <p:nvPicPr>
          <p:cNvPr id="36898" name="Picture 3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3168" y="67453"/>
            <a:ext cx="5799138" cy="2553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机械系统的真实运动求解</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107748" y="3240321"/>
            <a:ext cx="532281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b="1" dirty="0">
                <a:latin typeface="Book Antiqua" panose="02040602050305030304" pitchFamily="18" charset="0"/>
                <a:ea typeface="+mn-ea"/>
              </a:rPr>
              <a:t>（</a:t>
            </a:r>
            <a:r>
              <a:rPr lang="en-US" altLang="zh-CN" b="1" dirty="0">
                <a:latin typeface="Book Antiqua" panose="02040602050305030304" pitchFamily="18" charset="0"/>
                <a:ea typeface="+mn-ea"/>
              </a:rPr>
              <a:t>2</a:t>
            </a:r>
            <a:r>
              <a:rPr lang="zh-CN" altLang="en-US" b="1" dirty="0">
                <a:latin typeface="Book Antiqua" panose="02040602050305030304" pitchFamily="18" charset="0"/>
                <a:ea typeface="+mn-ea"/>
              </a:rPr>
              <a:t>）</a:t>
            </a:r>
            <a:r>
              <a:rPr lang="zh-CN" altLang="zh-CN" b="1" dirty="0">
                <a:solidFill>
                  <a:srgbClr val="C00000"/>
                </a:solidFill>
                <a:latin typeface="Book Antiqua" panose="02040602050305030304" pitchFamily="18" charset="0"/>
                <a:ea typeface="+mn-ea"/>
              </a:rPr>
              <a:t>计算等效转动惯量</a:t>
            </a:r>
            <a:r>
              <a:rPr lang="en-US" altLang="zh-CN" b="1" i="1" dirty="0">
                <a:solidFill>
                  <a:srgbClr val="C00000"/>
                </a:solidFill>
                <a:latin typeface="Book Antiqua" panose="02040602050305030304" pitchFamily="18" charset="0"/>
                <a:ea typeface="+mn-ea"/>
              </a:rPr>
              <a:t>J</a:t>
            </a:r>
            <a:r>
              <a:rPr lang="en-US" altLang="zh-CN" b="1" baseline="-25000" dirty="0">
                <a:solidFill>
                  <a:srgbClr val="C00000"/>
                </a:solidFill>
                <a:latin typeface="Book Antiqua" panose="02040602050305030304" pitchFamily="18" charset="0"/>
                <a:ea typeface="+mn-ea"/>
              </a:rPr>
              <a:t>V</a:t>
            </a:r>
            <a:endParaRPr lang="en-US" altLang="zh-CN" b="1" dirty="0">
              <a:solidFill>
                <a:srgbClr val="C00000"/>
              </a:solidFill>
              <a:latin typeface="Book Antiqua" panose="02040602050305030304" pitchFamily="18" charset="0"/>
              <a:ea typeface="+mn-ea"/>
            </a:endParaRPr>
          </a:p>
          <a:p>
            <a:pPr>
              <a:spcBef>
                <a:spcPts val="1200"/>
              </a:spcBef>
            </a:pPr>
            <a:r>
              <a:rPr lang="zh-CN" altLang="en-US" b="1" dirty="0">
                <a:latin typeface="Book Antiqua" panose="02040602050305030304" pitchFamily="18" charset="0"/>
                <a:ea typeface="+mn-ea"/>
              </a:rPr>
              <a:t>         根据</a:t>
            </a:r>
            <a:r>
              <a:rPr lang="zh-CN" altLang="en-US" b="1" dirty="0">
                <a:latin typeface="Book Antiqua" panose="02040602050305030304" pitchFamily="18" charset="0"/>
                <a:ea typeface="+mn-ea"/>
              </a:rPr>
              <a:t>等动能条件，计算</a:t>
            </a:r>
            <a:r>
              <a:rPr lang="zh-CN" altLang="en-US" b="1" dirty="0">
                <a:latin typeface="Book Antiqua" panose="02040602050305030304" pitchFamily="18" charset="0"/>
                <a:ea typeface="+mn-ea"/>
              </a:rPr>
              <a:t>等效转动惯量</a:t>
            </a:r>
            <a:r>
              <a:rPr lang="en-US" altLang="zh-CN" b="1" i="1" dirty="0">
                <a:latin typeface="Book Antiqua" panose="02040602050305030304" pitchFamily="18" charset="0"/>
                <a:ea typeface="+mn-ea"/>
              </a:rPr>
              <a:t>J</a:t>
            </a:r>
            <a:r>
              <a:rPr lang="en-US" altLang="zh-CN" b="1" baseline="-25000" dirty="0">
                <a:latin typeface="Book Antiqua" panose="02040602050305030304" pitchFamily="18" charset="0"/>
                <a:ea typeface="+mn-ea"/>
              </a:rPr>
              <a:t>V</a:t>
            </a:r>
            <a:r>
              <a:rPr lang="en-US" altLang="zh-CN" b="1" dirty="0">
                <a:latin typeface="Book Antiqua" panose="02040602050305030304" pitchFamily="18" charset="0"/>
                <a:ea typeface="+mn-ea"/>
              </a:rPr>
              <a:t> </a:t>
            </a:r>
            <a:endParaRPr lang="en-US" altLang="zh-CN" b="1" dirty="0">
              <a:latin typeface="Book Antiqua" panose="02040602050305030304" pitchFamily="18" charset="0"/>
              <a:ea typeface="+mn-ea"/>
            </a:endParaRPr>
          </a:p>
        </p:txBody>
      </p:sp>
      <p:sp>
        <p:nvSpPr>
          <p:cNvPr id="9" name="矩形 8"/>
          <p:cNvSpPr/>
          <p:nvPr/>
        </p:nvSpPr>
        <p:spPr>
          <a:xfrm>
            <a:off x="-107747" y="2872431"/>
            <a:ext cx="8200239" cy="369332"/>
          </a:xfrm>
          <a:prstGeom prst="rect">
            <a:avLst/>
          </a:prstGeom>
        </p:spPr>
        <p:txBody>
          <a:bodyPr wrap="square">
            <a:spAutoFit/>
          </a:bodyPr>
          <a:lstStyle/>
          <a:p>
            <a:r>
              <a:rPr lang="zh-CN" altLang="zh-CN" b="1" dirty="0">
                <a:latin typeface="Book Antiqua" panose="02040602050305030304" pitchFamily="18" charset="0"/>
              </a:rPr>
              <a:t>（</a:t>
            </a:r>
            <a:r>
              <a:rPr lang="en-US" altLang="zh-CN" b="1" dirty="0">
                <a:latin typeface="Book Antiqua" panose="02040602050305030304" pitchFamily="18" charset="0"/>
              </a:rPr>
              <a:t>1</a:t>
            </a:r>
            <a:r>
              <a:rPr lang="zh-CN" altLang="zh-CN" b="1" dirty="0">
                <a:latin typeface="Book Antiqua" panose="02040602050305030304" pitchFamily="18" charset="0"/>
              </a:rPr>
              <a:t>）</a:t>
            </a:r>
            <a:r>
              <a:rPr lang="zh-CN" altLang="zh-CN" b="1" dirty="0">
                <a:solidFill>
                  <a:srgbClr val="C00000"/>
                </a:solidFill>
                <a:latin typeface="Book Antiqua" panose="02040602050305030304" pitchFamily="18" charset="0"/>
              </a:rPr>
              <a:t>选择转化件</a:t>
            </a:r>
            <a:r>
              <a:rPr lang="zh-CN" altLang="zh-CN" b="1" dirty="0">
                <a:latin typeface="Book Antiqua" panose="02040602050305030304" pitchFamily="18" charset="0"/>
              </a:rPr>
              <a:t>：本题要求构件</a:t>
            </a:r>
            <a:r>
              <a:rPr lang="en-US" altLang="zh-CN" b="1" dirty="0">
                <a:latin typeface="Book Antiqua" panose="02040602050305030304" pitchFamily="18" charset="0"/>
              </a:rPr>
              <a:t>2</a:t>
            </a:r>
            <a:r>
              <a:rPr lang="zh-CN" altLang="zh-CN" b="1" dirty="0">
                <a:latin typeface="Book Antiqua" panose="02040602050305030304" pitchFamily="18" charset="0"/>
              </a:rPr>
              <a:t>的角加速度</a:t>
            </a:r>
            <a:r>
              <a:rPr lang="en-US" altLang="zh-CN" b="1" i="1" dirty="0">
                <a:latin typeface="Book Antiqua" panose="02040602050305030304" pitchFamily="18" charset="0"/>
                <a:sym typeface="Symbol"/>
              </a:rPr>
              <a:t></a:t>
            </a:r>
            <a:r>
              <a:rPr lang="en-US" altLang="zh-CN" b="1" baseline="-25000" dirty="0">
                <a:latin typeface="Book Antiqua" panose="02040602050305030304" pitchFamily="18" charset="0"/>
              </a:rPr>
              <a:t>2</a:t>
            </a:r>
            <a:r>
              <a:rPr lang="zh-CN" altLang="zh-CN" b="1" dirty="0">
                <a:latin typeface="Book Antiqua" panose="02040602050305030304" pitchFamily="18" charset="0"/>
              </a:rPr>
              <a:t>，因此选择构件</a:t>
            </a:r>
            <a:r>
              <a:rPr lang="en-US" altLang="zh-CN" b="1" dirty="0">
                <a:latin typeface="Book Antiqua" panose="02040602050305030304" pitchFamily="18" charset="0"/>
              </a:rPr>
              <a:t>2</a:t>
            </a:r>
            <a:r>
              <a:rPr lang="zh-CN" altLang="zh-CN" b="1" dirty="0">
                <a:latin typeface="Book Antiqua" panose="02040602050305030304" pitchFamily="18" charset="0"/>
              </a:rPr>
              <a:t>为转化件较好。</a:t>
            </a:r>
            <a:endParaRPr lang="zh-CN" altLang="en-US" b="1" dirty="0">
              <a:latin typeface="Book Antiqua" panose="02040602050305030304" pitchFamily="18" charset="0"/>
            </a:endParaRPr>
          </a:p>
        </p:txBody>
      </p:sp>
      <p:graphicFrame>
        <p:nvGraphicFramePr>
          <p:cNvPr id="10" name="对象 9"/>
          <p:cNvGraphicFramePr>
            <a:graphicFrameLocks noChangeAspect="1"/>
          </p:cNvGraphicFramePr>
          <p:nvPr>
            <p:extLst/>
          </p:nvPr>
        </p:nvGraphicFramePr>
        <p:xfrm>
          <a:off x="522953" y="4172314"/>
          <a:ext cx="3067973" cy="805343"/>
        </p:xfrm>
        <a:graphic>
          <a:graphicData uri="http://schemas.openxmlformats.org/presentationml/2006/ole">
            <mc:AlternateContent xmlns:mc="http://schemas.openxmlformats.org/markup-compatibility/2006">
              <mc:Choice xmlns:v="urn:schemas-microsoft-com:vml" Requires="v">
                <p:oleObj spid="_x0000_s106514" name="Equation" r:id="rId6" imgW="1904760" imgH="507960" progId="Equation.DSMT4">
                  <p:embed/>
                </p:oleObj>
              </mc:Choice>
              <mc:Fallback>
                <p:oleObj name="Equation" r:id="rId6" imgW="1904760" imgH="507960" progId="Equation.DSMT4">
                  <p:embed/>
                  <p:pic>
                    <p:nvPicPr>
                      <p:cNvPr id="10" name="对象 9"/>
                      <p:cNvPicPr>
                        <a:picLocks noChangeAspect="1" noChangeArrowheads="1"/>
                      </p:cNvPicPr>
                      <p:nvPr/>
                    </p:nvPicPr>
                    <p:blipFill>
                      <a:blip r:embed="rId7"/>
                      <a:srcRect/>
                      <a:stretch>
                        <a:fillRect/>
                      </a:stretch>
                    </p:blipFill>
                    <p:spPr bwMode="auto">
                      <a:xfrm>
                        <a:off x="522953" y="4172314"/>
                        <a:ext cx="3067973" cy="805343"/>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nvPr>
        </p:nvGraphicFramePr>
        <p:xfrm>
          <a:off x="833439" y="5035550"/>
          <a:ext cx="884237" cy="757238"/>
        </p:xfrm>
        <a:graphic>
          <a:graphicData uri="http://schemas.openxmlformats.org/presentationml/2006/ole">
            <mc:AlternateContent xmlns:mc="http://schemas.openxmlformats.org/markup-compatibility/2006">
              <mc:Choice xmlns:v="urn:schemas-microsoft-com:vml" Requires="v">
                <p:oleObj spid="_x0000_s106515" name="Equation" r:id="rId8" imgW="533160" imgH="431640" progId="Equation.DSMT4">
                  <p:embed/>
                </p:oleObj>
              </mc:Choice>
              <mc:Fallback>
                <p:oleObj name="Equation" r:id="rId8" imgW="533160" imgH="431640" progId="Equation.DSMT4">
                  <p:embed/>
                  <p:pic>
                    <p:nvPicPr>
                      <p:cNvPr id="11" name="对象 10"/>
                      <p:cNvPicPr>
                        <a:picLocks noChangeAspect="1" noChangeArrowheads="1"/>
                      </p:cNvPicPr>
                      <p:nvPr/>
                    </p:nvPicPr>
                    <p:blipFill>
                      <a:blip r:embed="rId9"/>
                      <a:srcRect/>
                      <a:stretch>
                        <a:fillRect/>
                      </a:stretch>
                    </p:blipFill>
                    <p:spPr bwMode="auto">
                      <a:xfrm>
                        <a:off x="833439" y="5035550"/>
                        <a:ext cx="884237"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nvPr>
        </p:nvGraphicFramePr>
        <p:xfrm>
          <a:off x="2795325" y="5054081"/>
          <a:ext cx="1331912" cy="725487"/>
        </p:xfrm>
        <a:graphic>
          <a:graphicData uri="http://schemas.openxmlformats.org/presentationml/2006/ole">
            <mc:AlternateContent xmlns:mc="http://schemas.openxmlformats.org/markup-compatibility/2006">
              <mc:Choice xmlns:v="urn:schemas-microsoft-com:vml" Requires="v">
                <p:oleObj spid="_x0000_s106516" name="公式" r:id="rId10" imgW="837836" imgH="431613" progId="Equation.3">
                  <p:embed/>
                </p:oleObj>
              </mc:Choice>
              <mc:Fallback>
                <p:oleObj name="公式" r:id="rId10" imgW="837836" imgH="431613" progId="Equation.3">
                  <p:embed/>
                  <p:pic>
                    <p:nvPicPr>
                      <p:cNvPr id="12" name="对象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5325" y="5054081"/>
                        <a:ext cx="1331912"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矩形 12"/>
          <p:cNvSpPr/>
          <p:nvPr/>
        </p:nvSpPr>
        <p:spPr>
          <a:xfrm>
            <a:off x="4127237" y="5232238"/>
            <a:ext cx="2492990" cy="369332"/>
          </a:xfrm>
          <a:prstGeom prst="rect">
            <a:avLst/>
          </a:prstGeom>
        </p:spPr>
        <p:txBody>
          <a:bodyPr wrap="none">
            <a:spAutoFit/>
          </a:bodyPr>
          <a:lstStyle/>
          <a:p>
            <a:r>
              <a:rPr lang="zh-CN" altLang="en-US" b="1" dirty="0">
                <a:latin typeface="Book Antiqua" panose="02040602050305030304" pitchFamily="18" charset="0"/>
              </a:rPr>
              <a:t>（</a:t>
            </a:r>
            <a:r>
              <a:rPr lang="zh-CN" altLang="en-US" b="1" dirty="0">
                <a:latin typeface="Book Antiqua" panose="02040602050305030304" pitchFamily="18" charset="0"/>
              </a:rPr>
              <a:t>可通过</a:t>
            </a:r>
            <a:r>
              <a:rPr lang="zh-CN" altLang="zh-CN" b="1" dirty="0">
                <a:solidFill>
                  <a:srgbClr val="FF0000"/>
                </a:solidFill>
                <a:latin typeface="Book Antiqua" panose="02040602050305030304" pitchFamily="18" charset="0"/>
              </a:rPr>
              <a:t>瞬心法</a:t>
            </a:r>
            <a:r>
              <a:rPr lang="zh-CN" altLang="en-US" b="1" dirty="0">
                <a:latin typeface="Book Antiqua" panose="02040602050305030304" pitchFamily="18" charset="0"/>
              </a:rPr>
              <a:t>得到）</a:t>
            </a:r>
            <a:endParaRPr lang="zh-CN" altLang="en-US" b="1" dirty="0">
              <a:latin typeface="Book Antiqua" panose="02040602050305030304" pitchFamily="18" charset="0"/>
            </a:endParaRPr>
          </a:p>
        </p:txBody>
      </p:sp>
      <p:graphicFrame>
        <p:nvGraphicFramePr>
          <p:cNvPr id="14" name="对象 13"/>
          <p:cNvGraphicFramePr>
            <a:graphicFrameLocks noChangeAspect="1"/>
          </p:cNvGraphicFramePr>
          <p:nvPr>
            <p:extLst/>
          </p:nvPr>
        </p:nvGraphicFramePr>
        <p:xfrm>
          <a:off x="7055053" y="3788019"/>
          <a:ext cx="3598049" cy="1859195"/>
        </p:xfrm>
        <a:graphic>
          <a:graphicData uri="http://schemas.openxmlformats.org/presentationml/2006/ole">
            <mc:AlternateContent xmlns:mc="http://schemas.openxmlformats.org/markup-compatibility/2006">
              <mc:Choice xmlns:v="urn:schemas-microsoft-com:vml" Requires="v">
                <p:oleObj spid="_x0000_s106517" name="Equation" r:id="rId12" imgW="2247840" imgH="1091880" progId="Equation.DSMT4">
                  <p:embed/>
                </p:oleObj>
              </mc:Choice>
              <mc:Fallback>
                <p:oleObj name="Equation" r:id="rId12" imgW="2247840" imgH="1091880" progId="Equation.DSMT4">
                  <p:embed/>
                  <p:pic>
                    <p:nvPicPr>
                      <p:cNvPr id="14" name="对象 13"/>
                      <p:cNvPicPr>
                        <a:picLocks noChangeAspect="1" noChangeArrowheads="1"/>
                      </p:cNvPicPr>
                      <p:nvPr/>
                    </p:nvPicPr>
                    <p:blipFill>
                      <a:blip r:embed="rId13"/>
                      <a:srcRect/>
                      <a:stretch>
                        <a:fillRect/>
                      </a:stretch>
                    </p:blipFill>
                    <p:spPr bwMode="auto">
                      <a:xfrm>
                        <a:off x="7055053" y="3788019"/>
                        <a:ext cx="3598049" cy="185919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30544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11"/>
          <p:cNvSpPr>
            <a:spLocks noChangeArrowheads="1"/>
          </p:cNvSpPr>
          <p:nvPr/>
        </p:nvSpPr>
        <p:spPr bwMode="auto">
          <a:xfrm>
            <a:off x="0" y="573271"/>
            <a:ext cx="585787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r>
              <a:rPr lang="zh-CN" altLang="en-US" dirty="0">
                <a:latin typeface="Book Antiqua" panose="02040602050305030304" pitchFamily="18" charset="0"/>
                <a:ea typeface="+mn-ea"/>
              </a:rPr>
              <a:t> </a:t>
            </a:r>
            <a:r>
              <a:rPr lang="zh-CN" altLang="en-US" b="1" dirty="0">
                <a:solidFill>
                  <a:srgbClr val="C00000"/>
                </a:solidFill>
                <a:latin typeface="Book Antiqua" panose="02040602050305030304" pitchFamily="18" charset="0"/>
                <a:ea typeface="+mn-ea"/>
              </a:rPr>
              <a:t>例</a:t>
            </a:r>
            <a:r>
              <a:rPr lang="zh-CN" altLang="en-US" dirty="0">
                <a:latin typeface="Book Antiqua" panose="02040602050305030304" pitchFamily="18" charset="0"/>
                <a:ea typeface="+mn-ea"/>
              </a:rPr>
              <a:t>  </a:t>
            </a:r>
            <a:r>
              <a:rPr lang="zh-CN" altLang="en-US" b="1" dirty="0">
                <a:solidFill>
                  <a:srgbClr val="002060"/>
                </a:solidFill>
                <a:latin typeface="Book Antiqua" panose="02040602050305030304" pitchFamily="18" charset="0"/>
                <a:ea typeface="+mn-ea"/>
              </a:rPr>
              <a:t>在</a:t>
            </a:r>
            <a:r>
              <a:rPr lang="zh-CN" altLang="en-US" b="1" dirty="0">
                <a:solidFill>
                  <a:srgbClr val="002060"/>
                </a:solidFill>
                <a:latin typeface="Book Antiqua" panose="02040602050305030304" pitchFamily="18" charset="0"/>
                <a:ea typeface="+mn-ea"/>
              </a:rPr>
              <a:t>下</a:t>
            </a:r>
            <a:r>
              <a:rPr lang="zh-CN" altLang="en-US" b="1" dirty="0">
                <a:solidFill>
                  <a:srgbClr val="002060"/>
                </a:solidFill>
                <a:latin typeface="Book Antiqua" panose="02040602050305030304" pitchFamily="18" charset="0"/>
                <a:ea typeface="+mn-ea"/>
              </a:rPr>
              <a:t>图</a:t>
            </a:r>
            <a:r>
              <a:rPr lang="zh-CN" altLang="en-US" b="1" dirty="0">
                <a:solidFill>
                  <a:srgbClr val="002060"/>
                </a:solidFill>
                <a:latin typeface="Book Antiqua" panose="02040602050305030304" pitchFamily="18" charset="0"/>
                <a:ea typeface="+mn-ea"/>
              </a:rPr>
              <a:t>所示由齿轮</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和曲柄滑块机构</a:t>
            </a:r>
            <a:r>
              <a:rPr lang="en-US" altLang="zh-CN" b="1" i="1" dirty="0">
                <a:solidFill>
                  <a:srgbClr val="002060"/>
                </a:solidFill>
                <a:latin typeface="Book Antiqua" panose="02040602050305030304" pitchFamily="18" charset="0"/>
                <a:ea typeface="+mn-ea"/>
              </a:rPr>
              <a:t>ABC</a:t>
            </a:r>
            <a:r>
              <a:rPr lang="zh-CN" altLang="en-US" b="1" dirty="0">
                <a:solidFill>
                  <a:srgbClr val="002060"/>
                </a:solidFill>
                <a:latin typeface="Book Antiqua" panose="02040602050305030304" pitchFamily="18" charset="0"/>
                <a:ea typeface="+mn-ea"/>
              </a:rPr>
              <a:t>组成的机械中，若已知件</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和件</a:t>
            </a:r>
            <a:r>
              <a:rPr lang="en-US" altLang="zh-CN" b="1"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对回转轴的转动惯量分别为</a:t>
            </a:r>
            <a:r>
              <a:rPr lang="en-US" altLang="zh-CN" b="1" i="1" dirty="0">
                <a:solidFill>
                  <a:srgbClr val="002060"/>
                </a:solidFill>
                <a:latin typeface="Book Antiqua" panose="02040602050305030304" pitchFamily="18" charset="0"/>
                <a:ea typeface="+mn-ea"/>
              </a:rPr>
              <a:t>J</a:t>
            </a:r>
            <a:r>
              <a:rPr lang="en-US" altLang="zh-CN" b="1" baseline="-30000" dirty="0">
                <a:solidFill>
                  <a:srgbClr val="002060"/>
                </a:solidFill>
                <a:latin typeface="Book Antiqua" panose="02040602050305030304" pitchFamily="18" charset="0"/>
                <a:ea typeface="+mn-ea"/>
              </a:rPr>
              <a:t>1</a:t>
            </a:r>
            <a:r>
              <a:rPr lang="en-US" altLang="zh-CN" b="1" dirty="0">
                <a:solidFill>
                  <a:srgbClr val="002060"/>
                </a:solidFill>
                <a:latin typeface="Book Antiqua" panose="02040602050305030304" pitchFamily="18" charset="0"/>
                <a:ea typeface="+mn-ea"/>
              </a:rPr>
              <a:t>=0.001kgm</a:t>
            </a:r>
            <a:r>
              <a:rPr lang="en-US" altLang="zh-CN" b="1" baseline="30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a:t>
            </a:r>
            <a:r>
              <a:rPr lang="en-US" altLang="zh-CN" b="1" i="1" dirty="0">
                <a:solidFill>
                  <a:srgbClr val="002060"/>
                </a:solidFill>
                <a:latin typeface="Book Antiqua" panose="02040602050305030304" pitchFamily="18" charset="0"/>
                <a:ea typeface="+mn-ea"/>
              </a:rPr>
              <a:t>J</a:t>
            </a:r>
            <a:r>
              <a:rPr lang="en-US" altLang="zh-CN" b="1" baseline="-30000" dirty="0">
                <a:solidFill>
                  <a:srgbClr val="002060"/>
                </a:solidFill>
                <a:latin typeface="Book Antiqua" panose="02040602050305030304" pitchFamily="18" charset="0"/>
                <a:ea typeface="+mn-ea"/>
              </a:rPr>
              <a:t>2</a:t>
            </a:r>
            <a:r>
              <a:rPr lang="en-US" altLang="zh-CN" b="1" dirty="0">
                <a:solidFill>
                  <a:srgbClr val="002060"/>
                </a:solidFill>
                <a:latin typeface="Book Antiqua" panose="02040602050305030304" pitchFamily="18" charset="0"/>
                <a:ea typeface="+mn-ea"/>
              </a:rPr>
              <a:t>=0.002kgm</a:t>
            </a:r>
            <a:r>
              <a:rPr lang="en-US" altLang="zh-CN" b="1" baseline="30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；滑块</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的质量</a:t>
            </a:r>
            <a:r>
              <a:rPr lang="en-US" altLang="zh-CN" b="1" i="1" dirty="0">
                <a:solidFill>
                  <a:srgbClr val="002060"/>
                </a:solidFill>
                <a:latin typeface="Book Antiqua" panose="02040602050305030304" pitchFamily="18" charset="0"/>
                <a:ea typeface="+mn-ea"/>
              </a:rPr>
              <a:t>m</a:t>
            </a:r>
            <a:r>
              <a:rPr lang="en-US" altLang="zh-CN" b="1" baseline="-30000" dirty="0">
                <a:solidFill>
                  <a:srgbClr val="002060"/>
                </a:solidFill>
                <a:latin typeface="Book Antiqua" panose="02040602050305030304" pitchFamily="18" charset="0"/>
                <a:ea typeface="+mn-ea"/>
              </a:rPr>
              <a:t>4</a:t>
            </a:r>
            <a:r>
              <a:rPr lang="en-US" altLang="zh-CN" b="1" dirty="0">
                <a:solidFill>
                  <a:srgbClr val="002060"/>
                </a:solidFill>
                <a:latin typeface="Book Antiqua" panose="02040602050305030304" pitchFamily="18" charset="0"/>
                <a:ea typeface="+mn-ea"/>
              </a:rPr>
              <a:t>=0.3kg</a:t>
            </a:r>
            <a:r>
              <a:rPr lang="zh-CN" altLang="en-US" b="1" dirty="0">
                <a:solidFill>
                  <a:srgbClr val="002060"/>
                </a:solidFill>
                <a:latin typeface="Book Antiqua" panose="02040602050305030304" pitchFamily="18" charset="0"/>
                <a:ea typeface="+mn-ea"/>
              </a:rPr>
              <a:t>，件</a:t>
            </a:r>
            <a:r>
              <a:rPr lang="en-US" altLang="zh-CN" b="1" dirty="0">
                <a:solidFill>
                  <a:srgbClr val="002060"/>
                </a:solidFill>
                <a:latin typeface="Book Antiqua" panose="02040602050305030304" pitchFamily="18" charset="0"/>
                <a:ea typeface="+mn-ea"/>
              </a:rPr>
              <a:t>3</a:t>
            </a:r>
            <a:r>
              <a:rPr lang="zh-CN" altLang="en-US" b="1" dirty="0">
                <a:solidFill>
                  <a:srgbClr val="002060"/>
                </a:solidFill>
                <a:latin typeface="Book Antiqua" panose="02040602050305030304" pitchFamily="18" charset="0"/>
                <a:ea typeface="+mn-ea"/>
              </a:rPr>
              <a:t>的质量不计；</a:t>
            </a:r>
            <a:r>
              <a:rPr lang="en-US" altLang="zh-CN" b="1" i="1" dirty="0" err="1">
                <a:solidFill>
                  <a:srgbClr val="002060"/>
                </a:solidFill>
                <a:latin typeface="Book Antiqua" panose="02040602050305030304" pitchFamily="18" charset="0"/>
                <a:ea typeface="+mn-ea"/>
              </a:rPr>
              <a:t>l</a:t>
            </a:r>
            <a:r>
              <a:rPr lang="en-US" altLang="zh-CN" b="1" i="1" baseline="-30000" dirty="0" err="1">
                <a:solidFill>
                  <a:srgbClr val="002060"/>
                </a:solidFill>
                <a:latin typeface="Book Antiqua" panose="02040602050305030304" pitchFamily="18" charset="0"/>
                <a:ea typeface="+mn-ea"/>
              </a:rPr>
              <a:t>AB</a:t>
            </a:r>
            <a:r>
              <a:rPr lang="en-US" altLang="zh-CN" b="1" dirty="0">
                <a:solidFill>
                  <a:srgbClr val="002060"/>
                </a:solidFill>
                <a:latin typeface="Book Antiqua" panose="02040602050305030304" pitchFamily="18" charset="0"/>
                <a:ea typeface="+mn-ea"/>
              </a:rPr>
              <a:t>=100mm</a:t>
            </a:r>
            <a:r>
              <a:rPr lang="zh-CN" altLang="en-US" b="1" dirty="0">
                <a:solidFill>
                  <a:srgbClr val="002060"/>
                </a:solidFill>
                <a:latin typeface="Book Antiqua" panose="02040602050305030304" pitchFamily="18" charset="0"/>
                <a:ea typeface="+mn-ea"/>
              </a:rPr>
              <a:t>；两轮齿数</a:t>
            </a:r>
            <a:r>
              <a:rPr lang="en-US" altLang="zh-CN" b="1" i="1" dirty="0">
                <a:solidFill>
                  <a:srgbClr val="002060"/>
                </a:solidFill>
                <a:latin typeface="Book Antiqua" panose="02040602050305030304" pitchFamily="18" charset="0"/>
                <a:ea typeface="+mn-ea"/>
              </a:rPr>
              <a:t>z</a:t>
            </a:r>
            <a:r>
              <a:rPr lang="en-US" altLang="zh-CN" b="1" baseline="-30000" dirty="0">
                <a:solidFill>
                  <a:srgbClr val="002060"/>
                </a:solidFill>
                <a:latin typeface="Book Antiqua" panose="02040602050305030304" pitchFamily="18" charset="0"/>
                <a:ea typeface="+mn-ea"/>
              </a:rPr>
              <a:t>1</a:t>
            </a:r>
            <a:r>
              <a:rPr lang="en-US" altLang="zh-CN" b="1" dirty="0">
                <a:solidFill>
                  <a:srgbClr val="002060"/>
                </a:solidFill>
                <a:latin typeface="Book Antiqua" panose="02040602050305030304" pitchFamily="18" charset="0"/>
                <a:ea typeface="+mn-ea"/>
              </a:rPr>
              <a:t>=20</a:t>
            </a:r>
            <a:r>
              <a:rPr lang="zh-CN" altLang="en-US" b="1" dirty="0">
                <a:solidFill>
                  <a:srgbClr val="002060"/>
                </a:solidFill>
                <a:latin typeface="Book Antiqua" panose="02040602050305030304" pitchFamily="18" charset="0"/>
                <a:ea typeface="+mn-ea"/>
              </a:rPr>
              <a:t>，</a:t>
            </a:r>
            <a:r>
              <a:rPr lang="en-US" altLang="zh-CN" b="1" i="1" dirty="0">
                <a:solidFill>
                  <a:srgbClr val="002060"/>
                </a:solidFill>
                <a:latin typeface="Book Antiqua" panose="02040602050305030304" pitchFamily="18" charset="0"/>
                <a:ea typeface="+mn-ea"/>
              </a:rPr>
              <a:t>z</a:t>
            </a:r>
            <a:r>
              <a:rPr lang="en-US" altLang="zh-CN" b="1" baseline="-30000" dirty="0">
                <a:solidFill>
                  <a:srgbClr val="002060"/>
                </a:solidFill>
                <a:latin typeface="Book Antiqua" panose="02040602050305030304" pitchFamily="18" charset="0"/>
                <a:ea typeface="+mn-ea"/>
              </a:rPr>
              <a:t>2</a:t>
            </a:r>
            <a:r>
              <a:rPr lang="en-US" altLang="zh-CN" b="1" dirty="0">
                <a:solidFill>
                  <a:srgbClr val="002060"/>
                </a:solidFill>
                <a:latin typeface="Book Antiqua" panose="02040602050305030304" pitchFamily="18" charset="0"/>
                <a:ea typeface="+mn-ea"/>
              </a:rPr>
              <a:t>=40</a:t>
            </a:r>
            <a:r>
              <a:rPr lang="zh-CN" altLang="en-US" b="1" dirty="0">
                <a:solidFill>
                  <a:srgbClr val="002060"/>
                </a:solidFill>
                <a:latin typeface="Book Antiqua" panose="02040602050305030304" pitchFamily="18" charset="0"/>
                <a:ea typeface="+mn-ea"/>
              </a:rPr>
              <a:t>；其余尺寸见图。又知作用在齿轮</a:t>
            </a:r>
            <a:r>
              <a:rPr lang="en-US" altLang="zh-CN" b="1" dirty="0">
                <a:solidFill>
                  <a:srgbClr val="002060"/>
                </a:solidFill>
                <a:latin typeface="Book Antiqua" panose="02040602050305030304" pitchFamily="18" charset="0"/>
                <a:ea typeface="+mn-ea"/>
              </a:rPr>
              <a:t>1</a:t>
            </a:r>
            <a:r>
              <a:rPr lang="zh-CN" altLang="en-US" b="1" dirty="0">
                <a:solidFill>
                  <a:srgbClr val="002060"/>
                </a:solidFill>
                <a:latin typeface="Book Antiqua" panose="02040602050305030304" pitchFamily="18" charset="0"/>
                <a:ea typeface="+mn-ea"/>
              </a:rPr>
              <a:t>上的驱动力矩</a:t>
            </a:r>
            <a:r>
              <a:rPr lang="en-US" altLang="zh-CN" b="1" i="1" dirty="0">
                <a:solidFill>
                  <a:srgbClr val="002060"/>
                </a:solidFill>
                <a:latin typeface="Book Antiqua" panose="02040602050305030304" pitchFamily="18" charset="0"/>
                <a:ea typeface="+mn-ea"/>
              </a:rPr>
              <a:t>M</a:t>
            </a:r>
            <a:r>
              <a:rPr lang="en-US" altLang="zh-CN" b="1" baseline="-30000" dirty="0">
                <a:solidFill>
                  <a:srgbClr val="002060"/>
                </a:solidFill>
                <a:latin typeface="Book Antiqua" panose="02040602050305030304" pitchFamily="18" charset="0"/>
                <a:ea typeface="+mn-ea"/>
              </a:rPr>
              <a:t>1</a:t>
            </a:r>
            <a:r>
              <a:rPr lang="en-US" altLang="zh-CN" b="1" dirty="0">
                <a:solidFill>
                  <a:srgbClr val="002060"/>
                </a:solidFill>
                <a:latin typeface="Book Antiqua" panose="02040602050305030304" pitchFamily="18" charset="0"/>
                <a:ea typeface="+mn-ea"/>
              </a:rPr>
              <a:t>=3N</a:t>
            </a:r>
            <a:r>
              <a:rPr lang="en-US" altLang="zh-CN" b="1" dirty="0">
                <a:solidFill>
                  <a:srgbClr val="002060"/>
                </a:solidFill>
                <a:latin typeface="Book Antiqua" panose="02040602050305030304" pitchFamily="18" charset="0"/>
                <a:ea typeface="+mn-ea"/>
                <a:sym typeface="Symbol"/>
              </a:rPr>
              <a:t></a:t>
            </a:r>
            <a:r>
              <a:rPr lang="en-US" altLang="zh-CN" b="1" dirty="0">
                <a:solidFill>
                  <a:srgbClr val="002060"/>
                </a:solidFill>
                <a:latin typeface="Book Antiqua" panose="02040602050305030304" pitchFamily="18" charset="0"/>
                <a:ea typeface="+mn-ea"/>
              </a:rPr>
              <a:t>m</a:t>
            </a:r>
            <a:r>
              <a:rPr lang="zh-CN" altLang="en-US" b="1" dirty="0">
                <a:solidFill>
                  <a:srgbClr val="002060"/>
                </a:solidFill>
                <a:latin typeface="Book Antiqua" panose="02040602050305030304" pitchFamily="18" charset="0"/>
                <a:ea typeface="+mn-ea"/>
              </a:rPr>
              <a:t>，滑块</a:t>
            </a:r>
            <a:r>
              <a:rPr lang="en-US" altLang="zh-CN" b="1" dirty="0">
                <a:solidFill>
                  <a:srgbClr val="002060"/>
                </a:solidFill>
                <a:latin typeface="Book Antiqua" panose="02040602050305030304" pitchFamily="18" charset="0"/>
                <a:ea typeface="+mn-ea"/>
              </a:rPr>
              <a:t>4</a:t>
            </a:r>
            <a:r>
              <a:rPr lang="zh-CN" altLang="en-US" b="1" dirty="0">
                <a:solidFill>
                  <a:srgbClr val="002060"/>
                </a:solidFill>
                <a:latin typeface="Book Antiqua" panose="02040602050305030304" pitchFamily="18" charset="0"/>
                <a:ea typeface="+mn-ea"/>
              </a:rPr>
              <a:t>上加有工作阻力 </a:t>
            </a:r>
            <a:r>
              <a:rPr lang="zh-CN" altLang="en-US" b="1" dirty="0">
                <a:solidFill>
                  <a:srgbClr val="002060"/>
                </a:solidFill>
                <a:latin typeface="Book Antiqua" panose="02040602050305030304" pitchFamily="18" charset="0"/>
                <a:ea typeface="+mn-ea"/>
              </a:rPr>
              <a:t>      </a:t>
            </a:r>
            <a:r>
              <a:rPr lang="en-US" altLang="zh-CN" b="1" dirty="0">
                <a:solidFill>
                  <a:srgbClr val="002060"/>
                </a:solidFill>
                <a:latin typeface="Book Antiqua" panose="02040602050305030304" pitchFamily="18" charset="0"/>
                <a:ea typeface="+mn-ea"/>
              </a:rPr>
              <a:t>N</a:t>
            </a:r>
            <a:r>
              <a:rPr lang="zh-CN" altLang="en-US" b="1" dirty="0">
                <a:solidFill>
                  <a:srgbClr val="002060"/>
                </a:solidFill>
                <a:latin typeface="Book Antiqua" panose="02040602050305030304" pitchFamily="18" charset="0"/>
                <a:ea typeface="+mn-ea"/>
              </a:rPr>
              <a:t>。</a:t>
            </a:r>
            <a:br>
              <a:rPr lang="zh-CN" altLang="en-US" b="1" dirty="0">
                <a:solidFill>
                  <a:srgbClr val="002060"/>
                </a:solidFill>
                <a:latin typeface="Book Antiqua" panose="02040602050305030304" pitchFamily="18" charset="0"/>
                <a:ea typeface="+mn-ea"/>
              </a:rPr>
            </a:br>
            <a:r>
              <a:rPr lang="zh-CN" altLang="en-US" b="1" dirty="0">
                <a:solidFill>
                  <a:srgbClr val="002060"/>
                </a:solidFill>
                <a:latin typeface="Book Antiqua" panose="02040602050305030304" pitchFamily="18" charset="0"/>
                <a:ea typeface="+mn-ea"/>
              </a:rPr>
              <a:t>试</a:t>
            </a:r>
            <a:r>
              <a:rPr lang="zh-CN" altLang="en-US" b="1" dirty="0">
                <a:solidFill>
                  <a:srgbClr val="002060"/>
                </a:solidFill>
                <a:latin typeface="Book Antiqua" panose="02040602050305030304" pitchFamily="18" charset="0"/>
                <a:ea typeface="+mn-ea"/>
              </a:rPr>
              <a:t>求机械在图示位置启动时曲柄</a:t>
            </a:r>
            <a:r>
              <a:rPr lang="en-US" altLang="zh-CN" b="1" i="1" dirty="0">
                <a:solidFill>
                  <a:srgbClr val="002060"/>
                </a:solidFill>
                <a:latin typeface="Book Antiqua" panose="02040602050305030304" pitchFamily="18" charset="0"/>
                <a:ea typeface="+mn-ea"/>
              </a:rPr>
              <a:t>AB</a:t>
            </a:r>
            <a:r>
              <a:rPr lang="zh-CN" altLang="en-US" b="1" dirty="0">
                <a:solidFill>
                  <a:srgbClr val="002060"/>
                </a:solidFill>
                <a:latin typeface="Book Antiqua" panose="02040602050305030304" pitchFamily="18" charset="0"/>
                <a:ea typeface="+mn-ea"/>
              </a:rPr>
              <a:t>的瞬时</a:t>
            </a:r>
            <a:r>
              <a:rPr lang="zh-CN" altLang="en-US" b="1" dirty="0">
                <a:solidFill>
                  <a:srgbClr val="002060"/>
                </a:solidFill>
                <a:latin typeface="Book Antiqua" panose="02040602050305030304" pitchFamily="18" charset="0"/>
                <a:ea typeface="+mn-ea"/>
              </a:rPr>
              <a:t>角加速度</a:t>
            </a:r>
            <a:r>
              <a:rPr lang="en-US" altLang="zh-CN" b="1" i="1" dirty="0">
                <a:solidFill>
                  <a:srgbClr val="002060"/>
                </a:solidFill>
                <a:latin typeface="Book Antiqua" panose="02040602050305030304" pitchFamily="18" charset="0"/>
                <a:ea typeface="+mn-ea"/>
                <a:sym typeface="Symbol"/>
              </a:rPr>
              <a:t></a:t>
            </a:r>
            <a:r>
              <a:rPr lang="en-US" altLang="zh-CN" b="1" baseline="-30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 </a:t>
            </a:r>
          </a:p>
        </p:txBody>
      </p:sp>
      <p:graphicFrame>
        <p:nvGraphicFramePr>
          <p:cNvPr id="36866" name="Object 13"/>
          <p:cNvGraphicFramePr>
            <a:graphicFrameLocks noChangeAspect="1"/>
          </p:cNvGraphicFramePr>
          <p:nvPr>
            <p:extLst>
              <p:ext uri="{D42A27DB-BD31-4B8C-83A1-F6EECF244321}">
                <p14:modId xmlns:p14="http://schemas.microsoft.com/office/powerpoint/2010/main" val="2193041024"/>
              </p:ext>
            </p:extLst>
          </p:nvPr>
        </p:nvGraphicFramePr>
        <p:xfrm>
          <a:off x="4063536" y="1912638"/>
          <a:ext cx="1105665" cy="422275"/>
        </p:xfrm>
        <a:graphic>
          <a:graphicData uri="http://schemas.openxmlformats.org/presentationml/2006/ole">
            <mc:AlternateContent xmlns:mc="http://schemas.openxmlformats.org/markup-compatibility/2006">
              <mc:Choice xmlns:v="urn:schemas-microsoft-com:vml" Requires="v">
                <p:oleObj spid="_x0000_s99358" name="Equation" r:id="rId3" imgW="596880" imgH="228600" progId="Equation.DSMT4">
                  <p:embed/>
                </p:oleObj>
              </mc:Choice>
              <mc:Fallback>
                <p:oleObj name="Equation" r:id="rId3" imgW="596880" imgH="228600" progId="Equation.DSMT4">
                  <p:embed/>
                  <p:pic>
                    <p:nvPicPr>
                      <p:cNvPr id="36866" name="Object 13"/>
                      <p:cNvPicPr>
                        <a:picLocks noChangeAspect="1" noChangeArrowheads="1"/>
                      </p:cNvPicPr>
                      <p:nvPr/>
                    </p:nvPicPr>
                    <p:blipFill>
                      <a:blip r:embed="rId4"/>
                      <a:srcRect/>
                      <a:stretch>
                        <a:fillRect/>
                      </a:stretch>
                    </p:blipFill>
                    <p:spPr bwMode="auto">
                      <a:xfrm>
                        <a:off x="4063536" y="1912638"/>
                        <a:ext cx="1105665" cy="422275"/>
                      </a:xfrm>
                      <a:prstGeom prst="rect">
                        <a:avLst/>
                      </a:prstGeom>
                      <a:noFill/>
                    </p:spPr>
                  </p:pic>
                </p:oleObj>
              </mc:Fallback>
            </mc:AlternateContent>
          </a:graphicData>
        </a:graphic>
      </p:graphicFrame>
      <p:pic>
        <p:nvPicPr>
          <p:cNvPr id="36898" name="Picture 3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3168" y="67453"/>
            <a:ext cx="5799138" cy="2553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机械系统的真实运动求解</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graphicFrame>
        <p:nvGraphicFramePr>
          <p:cNvPr id="15" name="Object 10"/>
          <p:cNvGraphicFramePr>
            <a:graphicFrameLocks noChangeAspect="1"/>
          </p:cNvGraphicFramePr>
          <p:nvPr>
            <p:extLst>
              <p:ext uri="{D42A27DB-BD31-4B8C-83A1-F6EECF244321}">
                <p14:modId xmlns:p14="http://schemas.microsoft.com/office/powerpoint/2010/main" val="3529267104"/>
              </p:ext>
            </p:extLst>
          </p:nvPr>
        </p:nvGraphicFramePr>
        <p:xfrm>
          <a:off x="1202685" y="3348039"/>
          <a:ext cx="1484312" cy="403225"/>
        </p:xfrm>
        <a:graphic>
          <a:graphicData uri="http://schemas.openxmlformats.org/presentationml/2006/ole">
            <mc:AlternateContent xmlns:mc="http://schemas.openxmlformats.org/markup-compatibility/2006">
              <mc:Choice xmlns:v="urn:schemas-microsoft-com:vml" Requires="v">
                <p:oleObj spid="_x0000_s99359" name="Equation" r:id="rId6" imgW="787320" imgH="203040" progId="Equation.DSMT4">
                  <p:embed/>
                </p:oleObj>
              </mc:Choice>
              <mc:Fallback>
                <p:oleObj name="Equation" r:id="rId6" imgW="787320" imgH="203040" progId="Equation.DSMT4">
                  <p:embed/>
                  <p:pic>
                    <p:nvPicPr>
                      <p:cNvPr id="105482" name="Object 10"/>
                      <p:cNvPicPr>
                        <a:picLocks noChangeAspect="1" noChangeArrowheads="1"/>
                      </p:cNvPicPr>
                      <p:nvPr/>
                    </p:nvPicPr>
                    <p:blipFill>
                      <a:blip r:embed="rId7"/>
                      <a:srcRect/>
                      <a:stretch>
                        <a:fillRect/>
                      </a:stretch>
                    </p:blipFill>
                    <p:spPr bwMode="auto">
                      <a:xfrm>
                        <a:off x="1202685" y="3348039"/>
                        <a:ext cx="1484312"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1"/>
          <p:cNvGraphicFramePr>
            <a:graphicFrameLocks noChangeAspect="1"/>
          </p:cNvGraphicFramePr>
          <p:nvPr>
            <p:extLst>
              <p:ext uri="{D42A27DB-BD31-4B8C-83A1-F6EECF244321}">
                <p14:modId xmlns:p14="http://schemas.microsoft.com/office/powerpoint/2010/main" val="2571867929"/>
              </p:ext>
            </p:extLst>
          </p:nvPr>
        </p:nvGraphicFramePr>
        <p:xfrm>
          <a:off x="5164136" y="3389839"/>
          <a:ext cx="1365250" cy="403225"/>
        </p:xfrm>
        <a:graphic>
          <a:graphicData uri="http://schemas.openxmlformats.org/presentationml/2006/ole">
            <mc:AlternateContent xmlns:mc="http://schemas.openxmlformats.org/markup-compatibility/2006">
              <mc:Choice xmlns:v="urn:schemas-microsoft-com:vml" Requires="v">
                <p:oleObj spid="_x0000_s99360" name="Equation" r:id="rId8" imgW="723600" imgH="203040" progId="Equation.DSMT4">
                  <p:embed/>
                </p:oleObj>
              </mc:Choice>
              <mc:Fallback>
                <p:oleObj name="Equation" r:id="rId8" imgW="723600" imgH="203040" progId="Equation.DSMT4">
                  <p:embed/>
                  <p:pic>
                    <p:nvPicPr>
                      <p:cNvPr id="105483" name="Object 11"/>
                      <p:cNvPicPr>
                        <a:picLocks noChangeAspect="1" noChangeArrowheads="1"/>
                      </p:cNvPicPr>
                      <p:nvPr/>
                    </p:nvPicPr>
                    <p:blipFill>
                      <a:blip r:embed="rId9"/>
                      <a:srcRect/>
                      <a:stretch>
                        <a:fillRect/>
                      </a:stretch>
                    </p:blipFill>
                    <p:spPr bwMode="auto">
                      <a:xfrm>
                        <a:off x="5164136" y="3389839"/>
                        <a:ext cx="1365250"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2475737085"/>
              </p:ext>
            </p:extLst>
          </p:nvPr>
        </p:nvGraphicFramePr>
        <p:xfrm>
          <a:off x="501010" y="4297363"/>
          <a:ext cx="2868612" cy="692150"/>
        </p:xfrm>
        <a:graphic>
          <a:graphicData uri="http://schemas.openxmlformats.org/presentationml/2006/ole">
            <mc:AlternateContent xmlns:mc="http://schemas.openxmlformats.org/markup-compatibility/2006">
              <mc:Choice xmlns:v="urn:schemas-microsoft-com:vml" Requires="v">
                <p:oleObj spid="_x0000_s99361" name="Equation" r:id="rId10" imgW="1663560" imgH="380880" progId="Equation.DSMT4">
                  <p:embed/>
                </p:oleObj>
              </mc:Choice>
              <mc:Fallback>
                <p:oleObj name="Equation" r:id="rId10" imgW="1663560" imgH="380880" progId="Equation.DSMT4">
                  <p:embed/>
                  <p:pic>
                    <p:nvPicPr>
                      <p:cNvPr id="105484" name="Object 12"/>
                      <p:cNvPicPr>
                        <a:picLocks noChangeAspect="1" noChangeArrowheads="1"/>
                      </p:cNvPicPr>
                      <p:nvPr/>
                    </p:nvPicPr>
                    <p:blipFill>
                      <a:blip r:embed="rId11"/>
                      <a:srcRect/>
                      <a:stretch>
                        <a:fillRect/>
                      </a:stretch>
                    </p:blipFill>
                    <p:spPr bwMode="auto">
                      <a:xfrm>
                        <a:off x="501010" y="4297363"/>
                        <a:ext cx="2868612" cy="692150"/>
                      </a:xfrm>
                      <a:prstGeom prst="rect">
                        <a:avLst/>
                      </a:prstGeom>
                      <a:noFill/>
                    </p:spPr>
                  </p:pic>
                </p:oleObj>
              </mc:Fallback>
            </mc:AlternateContent>
          </a:graphicData>
        </a:graphic>
      </p:graphicFrame>
      <p:graphicFrame>
        <p:nvGraphicFramePr>
          <p:cNvPr id="18" name="Object 13"/>
          <p:cNvGraphicFramePr>
            <a:graphicFrameLocks noChangeAspect="1"/>
          </p:cNvGraphicFramePr>
          <p:nvPr>
            <p:extLst>
              <p:ext uri="{D42A27DB-BD31-4B8C-83A1-F6EECF244321}">
                <p14:modId xmlns:p14="http://schemas.microsoft.com/office/powerpoint/2010/main" val="2875463054"/>
              </p:ext>
            </p:extLst>
          </p:nvPr>
        </p:nvGraphicFramePr>
        <p:xfrm>
          <a:off x="3960172" y="4364780"/>
          <a:ext cx="4413250" cy="661988"/>
        </p:xfrm>
        <a:graphic>
          <a:graphicData uri="http://schemas.openxmlformats.org/presentationml/2006/ole">
            <mc:AlternateContent xmlns:mc="http://schemas.openxmlformats.org/markup-compatibility/2006">
              <mc:Choice xmlns:v="urn:schemas-microsoft-com:vml" Requires="v">
                <p:oleObj spid="_x0000_s99362" name="Equation" r:id="rId12" imgW="2666880" imgH="380880" progId="Equation.DSMT4">
                  <p:embed/>
                </p:oleObj>
              </mc:Choice>
              <mc:Fallback>
                <p:oleObj name="Equation" r:id="rId12" imgW="2666880" imgH="380880" progId="Equation.DSMT4">
                  <p:embed/>
                  <p:pic>
                    <p:nvPicPr>
                      <p:cNvPr id="105485" name="Object 13"/>
                      <p:cNvPicPr>
                        <a:picLocks noChangeAspect="1" noChangeArrowheads="1"/>
                      </p:cNvPicPr>
                      <p:nvPr/>
                    </p:nvPicPr>
                    <p:blipFill>
                      <a:blip r:embed="rId13"/>
                      <a:srcRect/>
                      <a:stretch>
                        <a:fillRect/>
                      </a:stretch>
                    </p:blipFill>
                    <p:spPr bwMode="auto">
                      <a:xfrm>
                        <a:off x="3960172" y="4364780"/>
                        <a:ext cx="4413250" cy="661988"/>
                      </a:xfrm>
                      <a:prstGeom prst="rect">
                        <a:avLst/>
                      </a:prstGeom>
                      <a:noFill/>
                    </p:spPr>
                  </p:pic>
                </p:oleObj>
              </mc:Fallback>
            </mc:AlternateContent>
          </a:graphicData>
        </a:graphic>
      </p:graphicFrame>
      <p:sp>
        <p:nvSpPr>
          <p:cNvPr id="19" name="Rectangle 14"/>
          <p:cNvSpPr>
            <a:spLocks noChangeArrowheads="1"/>
          </p:cNvSpPr>
          <p:nvPr/>
        </p:nvSpPr>
        <p:spPr bwMode="auto">
          <a:xfrm>
            <a:off x="1" y="2802741"/>
            <a:ext cx="6514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0"/>
            <a:r>
              <a:rPr lang="zh-CN" altLang="en-US" b="1" dirty="0">
                <a:latin typeface="Book Antiqua" panose="02040602050305030304" pitchFamily="18" charset="0"/>
                <a:ea typeface="+mn-ea"/>
                <a:cs typeface="Times New Roman" pitchFamily="18" charset="0"/>
              </a:rPr>
              <a:t>（</a:t>
            </a:r>
            <a:r>
              <a:rPr lang="en-US" altLang="zh-CN" b="1" dirty="0">
                <a:latin typeface="Book Antiqua" panose="02040602050305030304" pitchFamily="18" charset="0"/>
                <a:ea typeface="+mn-ea"/>
                <a:cs typeface="Times New Roman" pitchFamily="18" charset="0"/>
              </a:rPr>
              <a:t>3</a:t>
            </a:r>
            <a:r>
              <a:rPr lang="zh-CN" altLang="en-US" b="1" dirty="0">
                <a:latin typeface="Book Antiqua" panose="02040602050305030304" pitchFamily="18" charset="0"/>
                <a:ea typeface="+mn-ea"/>
                <a:cs typeface="Times New Roman" pitchFamily="18" charset="0"/>
              </a:rPr>
              <a:t>）</a:t>
            </a:r>
            <a:r>
              <a:rPr lang="zh-CN" altLang="en-US" b="1" dirty="0">
                <a:latin typeface="Book Antiqua" panose="02040602050305030304" pitchFamily="18" charset="0"/>
                <a:ea typeface="+mn-ea"/>
                <a:cs typeface="Times New Roman" pitchFamily="18" charset="0"/>
              </a:rPr>
              <a:t>根据</a:t>
            </a:r>
            <a:r>
              <a:rPr lang="zh-CN" altLang="en-US" b="1" dirty="0">
                <a:solidFill>
                  <a:srgbClr val="C00000"/>
                </a:solidFill>
                <a:latin typeface="Book Antiqua" panose="02040602050305030304" pitchFamily="18" charset="0"/>
                <a:ea typeface="+mn-ea"/>
                <a:cs typeface="Times New Roman" pitchFamily="18" charset="0"/>
              </a:rPr>
              <a:t>等功率</a:t>
            </a:r>
            <a:r>
              <a:rPr lang="zh-CN" altLang="en-US" b="1" dirty="0">
                <a:latin typeface="Book Antiqua" panose="02040602050305030304" pitchFamily="18" charset="0"/>
                <a:ea typeface="+mn-ea"/>
                <a:cs typeface="Times New Roman" pitchFamily="18" charset="0"/>
              </a:rPr>
              <a:t>条件，计算等效驱动力矩</a:t>
            </a:r>
            <a:r>
              <a:rPr lang="en-US" altLang="zh-CN" b="1" i="1" dirty="0">
                <a:latin typeface="Book Antiqua" panose="02040602050305030304" pitchFamily="18" charset="0"/>
                <a:ea typeface="+mn-ea"/>
                <a:cs typeface="Times New Roman" pitchFamily="18" charset="0"/>
              </a:rPr>
              <a:t>M</a:t>
            </a:r>
            <a:r>
              <a:rPr lang="en-US" altLang="zh-CN" b="1" baseline="-30000" dirty="0">
                <a:latin typeface="Book Antiqua" panose="02040602050305030304" pitchFamily="18" charset="0"/>
                <a:ea typeface="+mn-ea"/>
                <a:cs typeface="Times New Roman" pitchFamily="18" charset="0"/>
              </a:rPr>
              <a:t>D</a:t>
            </a:r>
            <a:r>
              <a:rPr lang="zh-CN" altLang="en-US" b="1" dirty="0">
                <a:latin typeface="Book Antiqua" panose="02040602050305030304" pitchFamily="18" charset="0"/>
                <a:ea typeface="+mn-ea"/>
                <a:cs typeface="Times New Roman" pitchFamily="18" charset="0"/>
              </a:rPr>
              <a:t>、</a:t>
            </a:r>
            <a:r>
              <a:rPr lang="zh-CN" altLang="en-US" b="1" dirty="0">
                <a:latin typeface="Book Antiqua" panose="02040602050305030304" pitchFamily="18" charset="0"/>
                <a:ea typeface="+mn-ea"/>
                <a:cs typeface="Times New Roman" pitchFamily="18" charset="0"/>
              </a:rPr>
              <a:t>等效阻力矩</a:t>
            </a:r>
            <a:r>
              <a:rPr lang="en-US" altLang="zh-CN" b="1" i="1" dirty="0">
                <a:latin typeface="Book Antiqua" panose="02040602050305030304" pitchFamily="18" charset="0"/>
                <a:ea typeface="+mn-ea"/>
                <a:cs typeface="Times New Roman" pitchFamily="18" charset="0"/>
              </a:rPr>
              <a:t>M</a:t>
            </a:r>
            <a:r>
              <a:rPr lang="en-US" altLang="zh-CN" b="1" baseline="-30000" dirty="0">
                <a:latin typeface="Book Antiqua" panose="02040602050305030304" pitchFamily="18" charset="0"/>
                <a:ea typeface="+mn-ea"/>
                <a:cs typeface="Times New Roman" pitchFamily="18" charset="0"/>
              </a:rPr>
              <a:t>R</a:t>
            </a:r>
            <a:endParaRPr lang="zh-CN" altLang="en-US" b="1" dirty="0">
              <a:latin typeface="Book Antiqua" panose="02040602050305030304" pitchFamily="18" charset="0"/>
              <a:ea typeface="+mn-ea"/>
              <a:cs typeface="Times New Roman" pitchFamily="18" charset="0"/>
            </a:endParaRPr>
          </a:p>
        </p:txBody>
      </p:sp>
      <p:graphicFrame>
        <p:nvGraphicFramePr>
          <p:cNvPr id="20" name="Object 7"/>
          <p:cNvGraphicFramePr>
            <a:graphicFrameLocks noChangeAspect="1"/>
          </p:cNvGraphicFramePr>
          <p:nvPr>
            <p:extLst>
              <p:ext uri="{D42A27DB-BD31-4B8C-83A1-F6EECF244321}">
                <p14:modId xmlns:p14="http://schemas.microsoft.com/office/powerpoint/2010/main" val="765385781"/>
              </p:ext>
            </p:extLst>
          </p:nvPr>
        </p:nvGraphicFramePr>
        <p:xfrm>
          <a:off x="2422420" y="5557372"/>
          <a:ext cx="3554412" cy="779462"/>
        </p:xfrm>
        <a:graphic>
          <a:graphicData uri="http://schemas.openxmlformats.org/presentationml/2006/ole">
            <mc:AlternateContent xmlns:mc="http://schemas.openxmlformats.org/markup-compatibility/2006">
              <mc:Choice xmlns:v="urn:schemas-microsoft-com:vml" Requires="v">
                <p:oleObj spid="_x0000_s99363" name="Equation" r:id="rId14" imgW="1892160" imgH="393480" progId="Equation.DSMT4">
                  <p:embed/>
                </p:oleObj>
              </mc:Choice>
              <mc:Fallback>
                <p:oleObj name="Equation" r:id="rId14" imgW="1892160" imgH="393480" progId="Equation.DSMT4">
                  <p:embed/>
                  <p:pic>
                    <p:nvPicPr>
                      <p:cNvPr id="13" name="Object 7"/>
                      <p:cNvPicPr>
                        <a:picLocks noChangeAspect="1" noChangeArrowheads="1"/>
                      </p:cNvPicPr>
                      <p:nvPr/>
                    </p:nvPicPr>
                    <p:blipFill>
                      <a:blip r:embed="rId15"/>
                      <a:srcRect/>
                      <a:stretch>
                        <a:fillRect/>
                      </a:stretch>
                    </p:blipFill>
                    <p:spPr bwMode="auto">
                      <a:xfrm>
                        <a:off x="2422420" y="5557372"/>
                        <a:ext cx="3554412"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9"/>
          <p:cNvSpPr>
            <a:spLocks noChangeArrowheads="1"/>
          </p:cNvSpPr>
          <p:nvPr/>
        </p:nvSpPr>
        <p:spPr bwMode="auto">
          <a:xfrm>
            <a:off x="0" y="5042601"/>
            <a:ext cx="3799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667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indent="0"/>
            <a:r>
              <a:rPr lang="zh-CN" altLang="en-US" b="1" dirty="0">
                <a:latin typeface="Book Antiqua" panose="02040602050305030304" pitchFamily="18" charset="0"/>
                <a:ea typeface="+mn-ea"/>
                <a:cs typeface="Times New Roman" pitchFamily="18" charset="0"/>
              </a:rPr>
              <a:t>（</a:t>
            </a:r>
            <a:r>
              <a:rPr lang="en-US" altLang="zh-CN" b="1" dirty="0">
                <a:latin typeface="Book Antiqua" panose="02040602050305030304" pitchFamily="18" charset="0"/>
                <a:ea typeface="+mn-ea"/>
                <a:cs typeface="Times New Roman" pitchFamily="18" charset="0"/>
              </a:rPr>
              <a:t>4</a:t>
            </a:r>
            <a:r>
              <a:rPr lang="zh-CN" altLang="en-US" b="1" dirty="0">
                <a:latin typeface="Book Antiqua" panose="02040602050305030304" pitchFamily="18" charset="0"/>
                <a:ea typeface="+mn-ea"/>
                <a:cs typeface="Times New Roman" pitchFamily="18" charset="0"/>
              </a:rPr>
              <a:t>）</a:t>
            </a:r>
            <a:r>
              <a:rPr lang="zh-CN" altLang="en-US" b="1" dirty="0">
                <a:latin typeface="Book Antiqua" panose="02040602050305030304" pitchFamily="18" charset="0"/>
                <a:ea typeface="+mn-ea"/>
                <a:cs typeface="Times New Roman" pitchFamily="18" charset="0"/>
              </a:rPr>
              <a:t>计算曲柄</a:t>
            </a:r>
            <a:r>
              <a:rPr lang="en-US" altLang="zh-CN" b="1" i="1" dirty="0">
                <a:latin typeface="Book Antiqua" panose="02040602050305030304" pitchFamily="18" charset="0"/>
                <a:ea typeface="+mn-ea"/>
                <a:cs typeface="Times New Roman" pitchFamily="18" charset="0"/>
              </a:rPr>
              <a:t>AB</a:t>
            </a:r>
            <a:r>
              <a:rPr lang="zh-CN" altLang="en-US" b="1" dirty="0">
                <a:latin typeface="Book Antiqua" panose="02040602050305030304" pitchFamily="18" charset="0"/>
                <a:ea typeface="+mn-ea"/>
                <a:cs typeface="Times New Roman" pitchFamily="18" charset="0"/>
              </a:rPr>
              <a:t>的</a:t>
            </a:r>
            <a:r>
              <a:rPr lang="zh-CN" altLang="en-US" b="1" dirty="0">
                <a:solidFill>
                  <a:srgbClr val="C00000"/>
                </a:solidFill>
                <a:latin typeface="Book Antiqua" panose="02040602050305030304" pitchFamily="18" charset="0"/>
                <a:ea typeface="+mn-ea"/>
                <a:cs typeface="Times New Roman" pitchFamily="18" charset="0"/>
              </a:rPr>
              <a:t>瞬时</a:t>
            </a:r>
            <a:r>
              <a:rPr lang="zh-CN" altLang="en-US" b="1" dirty="0">
                <a:solidFill>
                  <a:srgbClr val="C00000"/>
                </a:solidFill>
                <a:latin typeface="Book Antiqua" panose="02040602050305030304" pitchFamily="18" charset="0"/>
                <a:ea typeface="+mn-ea"/>
                <a:cs typeface="Times New Roman" pitchFamily="18" charset="0"/>
              </a:rPr>
              <a:t>角加速度</a:t>
            </a:r>
            <a:r>
              <a:rPr lang="en-US" altLang="zh-CN" b="1" i="1" dirty="0">
                <a:latin typeface="Book Antiqua" panose="02040602050305030304" pitchFamily="18" charset="0"/>
                <a:ea typeface="+mn-ea"/>
                <a:cs typeface="Times New Roman" pitchFamily="18" charset="0"/>
                <a:sym typeface="Symbol"/>
              </a:rPr>
              <a:t></a:t>
            </a:r>
            <a:r>
              <a:rPr lang="en-US" altLang="zh-CN" b="1" baseline="-25000" dirty="0">
                <a:latin typeface="Book Antiqua" panose="02040602050305030304" pitchFamily="18" charset="0"/>
                <a:ea typeface="+mn-ea"/>
                <a:cs typeface="Times New Roman" pitchFamily="18" charset="0"/>
              </a:rPr>
              <a:t>2</a:t>
            </a:r>
            <a:endParaRPr lang="en-US" altLang="zh-CN" b="1" baseline="-25000" dirty="0">
              <a:latin typeface="Book Antiqua" panose="02040602050305030304" pitchFamily="18" charset="0"/>
              <a:ea typeface="+mn-ea"/>
              <a:cs typeface="Times New Roman" pitchFamily="18" charset="0"/>
            </a:endParaRPr>
          </a:p>
        </p:txBody>
      </p:sp>
      <p:sp>
        <p:nvSpPr>
          <p:cNvPr id="22" name="AutoShape 12"/>
          <p:cNvSpPr>
            <a:spLocks noChangeArrowheads="1"/>
          </p:cNvSpPr>
          <p:nvPr/>
        </p:nvSpPr>
        <p:spPr bwMode="auto">
          <a:xfrm>
            <a:off x="1889667" y="3815475"/>
            <a:ext cx="193476" cy="515506"/>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23" name="AutoShape 12"/>
          <p:cNvSpPr>
            <a:spLocks noChangeArrowheads="1"/>
          </p:cNvSpPr>
          <p:nvPr/>
        </p:nvSpPr>
        <p:spPr bwMode="auto">
          <a:xfrm>
            <a:off x="5875836" y="3815475"/>
            <a:ext cx="193476" cy="515506"/>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Tree>
    <p:extLst>
      <p:ext uri="{BB962C8B-B14F-4D97-AF65-F5344CB8AC3E}">
        <p14:creationId xmlns:p14="http://schemas.microsoft.com/office/powerpoint/2010/main" val="321232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childTnLst>
                                </p:cTn>
                              </p:par>
                              <p:par>
                                <p:cTn id="43" presetID="2" presetClass="entr" presetSubtype="4"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P spid="23" grpId="0" animBg="1"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1" name="TextBox 3"/>
          <p:cNvSpPr txBox="1">
            <a:spLocks noChangeArrowheads="1"/>
          </p:cNvSpPr>
          <p:nvPr/>
        </p:nvSpPr>
        <p:spPr bwMode="auto">
          <a:xfrm>
            <a:off x="141472" y="704368"/>
            <a:ext cx="34147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dirty="0">
                <a:solidFill>
                  <a:srgbClr val="FF0000"/>
                </a:solidFill>
                <a:latin typeface="+mn-ea"/>
                <a:ea typeface="+mn-ea"/>
              </a:rPr>
              <a:t>2.  </a:t>
            </a:r>
            <a:r>
              <a:rPr lang="zh-CN" altLang="en-US" sz="2400" b="1" dirty="0">
                <a:solidFill>
                  <a:srgbClr val="FF0000"/>
                </a:solidFill>
                <a:latin typeface="+mn-ea"/>
                <a:ea typeface="+mn-ea"/>
              </a:rPr>
              <a:t>动能</a:t>
            </a:r>
            <a:r>
              <a:rPr lang="zh-CN" altLang="en-US" sz="2400" b="1" dirty="0">
                <a:solidFill>
                  <a:srgbClr val="FF0000"/>
                </a:solidFill>
                <a:latin typeface="+mn-ea"/>
                <a:ea typeface="+mn-ea"/>
              </a:rPr>
              <a:t>形式的积分方程</a:t>
            </a:r>
          </a:p>
        </p:txBody>
      </p:sp>
      <p:graphicFrame>
        <p:nvGraphicFramePr>
          <p:cNvPr id="2" name="对象 1"/>
          <p:cNvGraphicFramePr>
            <a:graphicFrameLocks noChangeAspect="1"/>
          </p:cNvGraphicFramePr>
          <p:nvPr>
            <p:extLst>
              <p:ext uri="{D42A27DB-BD31-4B8C-83A1-F6EECF244321}">
                <p14:modId xmlns:p14="http://schemas.microsoft.com/office/powerpoint/2010/main" val="3054509990"/>
              </p:ext>
            </p:extLst>
          </p:nvPr>
        </p:nvGraphicFramePr>
        <p:xfrm>
          <a:off x="-24841" y="1231027"/>
          <a:ext cx="3747342" cy="818611"/>
        </p:xfrm>
        <a:graphic>
          <a:graphicData uri="http://schemas.openxmlformats.org/presentationml/2006/ole">
            <mc:AlternateContent xmlns:mc="http://schemas.openxmlformats.org/markup-compatibility/2006">
              <mc:Choice xmlns:v="urn:schemas-microsoft-com:vml" Requires="v">
                <p:oleObj spid="_x0000_s102417" name="Equation" r:id="rId3" imgW="1981080" imgH="431640" progId="Equation.DSMT4">
                  <p:embed/>
                </p:oleObj>
              </mc:Choice>
              <mc:Fallback>
                <p:oleObj name="Equation" r:id="rId3" imgW="1981080" imgH="431640" progId="Equation.DSMT4">
                  <p:embed/>
                  <p:pic>
                    <p:nvPicPr>
                      <p:cNvPr id="2" name="对象 1"/>
                      <p:cNvPicPr>
                        <a:picLocks noChangeAspect="1" noChangeArrowheads="1"/>
                      </p:cNvPicPr>
                      <p:nvPr/>
                    </p:nvPicPr>
                    <p:blipFill>
                      <a:blip r:embed="rId4"/>
                      <a:srcRect/>
                      <a:stretch>
                        <a:fillRect/>
                      </a:stretch>
                    </p:blipFill>
                    <p:spPr bwMode="auto">
                      <a:xfrm>
                        <a:off x="-24841" y="1231027"/>
                        <a:ext cx="3747342" cy="818611"/>
                      </a:xfrm>
                      <a:prstGeom prst="rect">
                        <a:avLst/>
                      </a:prstGeom>
                      <a:noFill/>
                      <a:ln>
                        <a:noFill/>
                      </a:ln>
                    </p:spPr>
                  </p:pic>
                </p:oleObj>
              </mc:Fallback>
            </mc:AlternateContent>
          </a:graphicData>
        </a:graphic>
      </p:graphicFrame>
      <p:sp>
        <p:nvSpPr>
          <p:cNvPr id="3" name="Rectangle 133"/>
          <p:cNvSpPr>
            <a:spLocks noChangeArrowheads="1"/>
          </p:cNvSpPr>
          <p:nvPr/>
        </p:nvSpPr>
        <p:spPr bwMode="auto">
          <a:xfrm>
            <a:off x="4448176" y="-21798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1400">
              <a:solidFill>
                <a:srgbClr val="FF000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956186956"/>
              </p:ext>
            </p:extLst>
          </p:nvPr>
        </p:nvGraphicFramePr>
        <p:xfrm>
          <a:off x="-63311" y="2659323"/>
          <a:ext cx="5216531" cy="724002"/>
        </p:xfrm>
        <a:graphic>
          <a:graphicData uri="http://schemas.openxmlformats.org/presentationml/2006/ole">
            <mc:AlternateContent xmlns:mc="http://schemas.openxmlformats.org/markup-compatibility/2006">
              <mc:Choice xmlns:v="urn:schemas-microsoft-com:vml" Requires="v">
                <p:oleObj spid="_x0000_s102418" name="Equation" r:id="rId5" imgW="3429000" imgH="457200" progId="Equation.DSMT4">
                  <p:embed/>
                </p:oleObj>
              </mc:Choice>
              <mc:Fallback>
                <p:oleObj name="Equation" r:id="rId5" imgW="3429000" imgH="457200" progId="Equation.DSMT4">
                  <p:embed/>
                  <p:pic>
                    <p:nvPicPr>
                      <p:cNvPr id="4" name="对象 3"/>
                      <p:cNvPicPr>
                        <a:picLocks noChangeAspect="1" noChangeArrowheads="1"/>
                      </p:cNvPicPr>
                      <p:nvPr/>
                    </p:nvPicPr>
                    <p:blipFill>
                      <a:blip r:embed="rId6"/>
                      <a:srcRect/>
                      <a:stretch>
                        <a:fillRect/>
                      </a:stretch>
                    </p:blipFill>
                    <p:spPr bwMode="auto">
                      <a:xfrm>
                        <a:off x="-63311" y="2659323"/>
                        <a:ext cx="5216531" cy="724002"/>
                      </a:xfrm>
                      <a:prstGeom prst="rect">
                        <a:avLst/>
                      </a:prstGeom>
                      <a:noFill/>
                    </p:spPr>
                  </p:pic>
                </p:oleObj>
              </mc:Fallback>
            </mc:AlternateContent>
          </a:graphicData>
        </a:graphic>
      </p:graphicFrame>
      <p:pic>
        <p:nvPicPr>
          <p:cNvPr id="42122" name="Picture 13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9942" y="704368"/>
            <a:ext cx="3585045" cy="4512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AutoShape 12"/>
          <p:cNvSpPr>
            <a:spLocks noChangeArrowheads="1"/>
          </p:cNvSpPr>
          <p:nvPr/>
        </p:nvSpPr>
        <p:spPr bwMode="auto">
          <a:xfrm>
            <a:off x="1330525" y="2053097"/>
            <a:ext cx="193476" cy="515506"/>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18" name="AutoShape 12"/>
          <p:cNvSpPr>
            <a:spLocks noChangeArrowheads="1"/>
          </p:cNvSpPr>
          <p:nvPr/>
        </p:nvSpPr>
        <p:spPr bwMode="auto">
          <a:xfrm>
            <a:off x="1330525" y="3552022"/>
            <a:ext cx="193476" cy="515506"/>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mn-ea"/>
              <a:ea typeface="+mn-ea"/>
            </a:endParaRPr>
          </a:p>
        </p:txBody>
      </p:sp>
      <p:sp>
        <p:nvSpPr>
          <p:cNvPr id="5" name="Rectangle 140"/>
          <p:cNvSpPr>
            <a:spLocks noChangeArrowheads="1"/>
          </p:cNvSpPr>
          <p:nvPr/>
        </p:nvSpPr>
        <p:spPr bwMode="auto">
          <a:xfrm>
            <a:off x="4448176" y="-21798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1400">
              <a:solidFill>
                <a:srgbClr val="FF0000"/>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967595213"/>
              </p:ext>
            </p:extLst>
          </p:nvPr>
        </p:nvGraphicFramePr>
        <p:xfrm>
          <a:off x="-24841" y="4167395"/>
          <a:ext cx="3686175" cy="570237"/>
        </p:xfrm>
        <a:graphic>
          <a:graphicData uri="http://schemas.openxmlformats.org/presentationml/2006/ole">
            <mc:AlternateContent xmlns:mc="http://schemas.openxmlformats.org/markup-compatibility/2006">
              <mc:Choice xmlns:v="urn:schemas-microsoft-com:vml" Requires="v">
                <p:oleObj spid="_x0000_s102419" name="Equation" r:id="rId8" imgW="2057400" imgH="304800" progId="Equation.DSMT4">
                  <p:embed/>
                </p:oleObj>
              </mc:Choice>
              <mc:Fallback>
                <p:oleObj name="Equation" r:id="rId8" imgW="2057400" imgH="304800" progId="Equation.DSMT4">
                  <p:embed/>
                  <p:pic>
                    <p:nvPicPr>
                      <p:cNvPr id="6"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41" y="4167395"/>
                        <a:ext cx="3686175" cy="570237"/>
                      </a:xfrm>
                      <a:prstGeom prst="rect">
                        <a:avLst/>
                      </a:prstGeom>
                      <a:noFill/>
                    </p:spPr>
                  </p:pic>
                </p:oleObj>
              </mc:Fallback>
            </mc:AlternateContent>
          </a:graphicData>
        </a:graphic>
      </p:graphicFrame>
      <p:sp>
        <p:nvSpPr>
          <p:cNvPr id="7" name="矩形 6"/>
          <p:cNvSpPr/>
          <p:nvPr/>
        </p:nvSpPr>
        <p:spPr>
          <a:xfrm>
            <a:off x="8904066" y="1036740"/>
            <a:ext cx="3295818" cy="1200329"/>
          </a:xfrm>
          <a:prstGeom prst="rect">
            <a:avLst/>
          </a:prstGeom>
        </p:spPr>
        <p:txBody>
          <a:bodyPr wrap="square">
            <a:spAutoFit/>
          </a:bodyPr>
          <a:lstStyle/>
          <a:p>
            <a:pPr marL="285750" indent="-285750" algn="just">
              <a:buFont typeface="Arial" panose="020B0604020202020204" pitchFamily="34" charset="0"/>
              <a:buChar char="•"/>
            </a:pPr>
            <a:r>
              <a:rPr lang="zh-CN" altLang="zh-CN" b="1" dirty="0">
                <a:solidFill>
                  <a:srgbClr val="FF0000"/>
                </a:solidFill>
                <a:latin typeface="Book Antiqua" panose="02040602050305030304" pitchFamily="18" charset="0"/>
              </a:rPr>
              <a:t>盈亏功</a:t>
            </a:r>
            <a:r>
              <a:rPr lang="en-US" altLang="zh-CN" b="1" dirty="0">
                <a:latin typeface="Book Antiqua" panose="02040602050305030304" pitchFamily="18" charset="0"/>
                <a:sym typeface="Symbol"/>
              </a:rPr>
              <a:t></a:t>
            </a:r>
            <a:r>
              <a:rPr lang="en-US" altLang="zh-CN" b="1" i="1" dirty="0">
                <a:latin typeface="Book Antiqua" panose="02040602050305030304" pitchFamily="18" charset="0"/>
              </a:rPr>
              <a:t>W</a:t>
            </a:r>
            <a:r>
              <a:rPr lang="zh-CN" altLang="zh-CN" b="1" dirty="0">
                <a:latin typeface="Book Antiqua" panose="02040602050305030304" pitchFamily="18" charset="0"/>
              </a:rPr>
              <a:t>的</a:t>
            </a:r>
            <a:r>
              <a:rPr lang="zh-CN" altLang="zh-CN" b="1" dirty="0">
                <a:latin typeface="Book Antiqua" panose="02040602050305030304" pitchFamily="18" charset="0"/>
              </a:rPr>
              <a:t>几何意义：两位置</a:t>
            </a:r>
            <a:r>
              <a:rPr lang="en-US" altLang="zh-CN" b="1" i="1" dirty="0">
                <a:latin typeface="Book Antiqua" panose="02040602050305030304" pitchFamily="18" charset="0"/>
                <a:sym typeface="Symbol"/>
              </a:rPr>
              <a:t></a:t>
            </a:r>
            <a:r>
              <a:rPr lang="en-US" altLang="zh-CN" b="1" i="1" baseline="-25000" dirty="0" err="1">
                <a:latin typeface="Book Antiqua" panose="02040602050305030304" pitchFamily="18" charset="0"/>
              </a:rPr>
              <a:t>i</a:t>
            </a:r>
            <a:r>
              <a:rPr lang="zh-CN" altLang="zh-CN" b="1" dirty="0">
                <a:latin typeface="Book Antiqua" panose="02040602050305030304" pitchFamily="18" charset="0"/>
              </a:rPr>
              <a:t>到</a:t>
            </a:r>
            <a:r>
              <a:rPr lang="en-US" altLang="zh-CN" b="1" i="1" dirty="0">
                <a:latin typeface="Book Antiqua" panose="02040602050305030304" pitchFamily="18" charset="0"/>
                <a:sym typeface="Symbol"/>
              </a:rPr>
              <a:t></a:t>
            </a:r>
            <a:r>
              <a:rPr lang="en-US" altLang="zh-CN" b="1" i="1" baseline="-25000" dirty="0">
                <a:latin typeface="Book Antiqua" panose="02040602050305030304" pitchFamily="18" charset="0"/>
              </a:rPr>
              <a:t>k</a:t>
            </a:r>
            <a:r>
              <a:rPr lang="zh-CN" altLang="zh-CN" b="1" dirty="0">
                <a:latin typeface="Book Antiqua" panose="02040602050305030304" pitchFamily="18" charset="0"/>
              </a:rPr>
              <a:t>之间曲线</a:t>
            </a:r>
            <a:r>
              <a:rPr lang="en-US" altLang="zh-CN" b="1" i="1" dirty="0" err="1">
                <a:latin typeface="Book Antiqua" panose="02040602050305030304" pitchFamily="18" charset="0"/>
              </a:rPr>
              <a:t>M</a:t>
            </a:r>
            <a:r>
              <a:rPr lang="en-US" altLang="zh-CN" b="1" baseline="-25000" dirty="0" err="1">
                <a:latin typeface="Book Antiqua" panose="02040602050305030304" pitchFamily="18" charset="0"/>
              </a:rPr>
              <a:t>D</a:t>
            </a:r>
            <a:r>
              <a:rPr lang="en-US" altLang="zh-CN" b="1" dirty="0" err="1">
                <a:latin typeface="Book Antiqua" panose="02040602050305030304" pitchFamily="18" charset="0"/>
              </a:rPr>
              <a:t>d</a:t>
            </a:r>
            <a:r>
              <a:rPr lang="en-US" altLang="zh-CN" b="1" i="1" dirty="0">
                <a:latin typeface="Book Antiqua" panose="02040602050305030304" pitchFamily="18" charset="0"/>
                <a:sym typeface="Symbol"/>
              </a:rPr>
              <a:t></a:t>
            </a:r>
            <a:r>
              <a:rPr lang="zh-CN" altLang="zh-CN" b="1" dirty="0">
                <a:latin typeface="Book Antiqua" panose="02040602050305030304" pitchFamily="18" charset="0"/>
              </a:rPr>
              <a:t>和</a:t>
            </a:r>
            <a:r>
              <a:rPr lang="en-US" altLang="zh-CN" b="1" i="1" dirty="0" err="1">
                <a:latin typeface="Book Antiqua" panose="02040602050305030304" pitchFamily="18" charset="0"/>
              </a:rPr>
              <a:t>M</a:t>
            </a:r>
            <a:r>
              <a:rPr lang="en-US" altLang="zh-CN" b="1" baseline="-25000" dirty="0" err="1">
                <a:latin typeface="Book Antiqua" panose="02040602050305030304" pitchFamily="18" charset="0"/>
              </a:rPr>
              <a:t>R</a:t>
            </a:r>
            <a:r>
              <a:rPr lang="en-US" altLang="zh-CN" b="1" dirty="0" err="1">
                <a:latin typeface="Book Antiqua" panose="02040602050305030304" pitchFamily="18" charset="0"/>
              </a:rPr>
              <a:t>d</a:t>
            </a:r>
            <a:r>
              <a:rPr lang="en-US" altLang="zh-CN" b="1" i="1" dirty="0">
                <a:latin typeface="Book Antiqua" panose="02040602050305030304" pitchFamily="18" charset="0"/>
                <a:sym typeface="Symbol"/>
              </a:rPr>
              <a:t></a:t>
            </a:r>
            <a:r>
              <a:rPr lang="zh-CN" altLang="zh-CN" b="1" dirty="0">
                <a:latin typeface="Book Antiqua" panose="02040602050305030304" pitchFamily="18" charset="0"/>
              </a:rPr>
              <a:t>分别同横坐标所围面积之</a:t>
            </a:r>
            <a:r>
              <a:rPr lang="zh-CN" altLang="zh-CN" b="1" dirty="0">
                <a:latin typeface="Book Antiqua" panose="02040602050305030304" pitchFamily="18" charset="0"/>
              </a:rPr>
              <a:t>差</a:t>
            </a:r>
            <a:r>
              <a:rPr lang="zh-CN" altLang="en-US" b="1" dirty="0">
                <a:latin typeface="Book Antiqua" panose="02040602050305030304" pitchFamily="18" charset="0"/>
              </a:rPr>
              <a:t>。</a:t>
            </a:r>
          </a:p>
        </p:txBody>
      </p:sp>
      <p:sp>
        <p:nvSpPr>
          <p:cNvPr id="10" name="矩形 9"/>
          <p:cNvSpPr/>
          <p:nvPr/>
        </p:nvSpPr>
        <p:spPr>
          <a:xfrm>
            <a:off x="8904066" y="3333060"/>
            <a:ext cx="3119643" cy="1477328"/>
          </a:xfrm>
          <a:prstGeom prst="rect">
            <a:avLst/>
          </a:prstGeom>
        </p:spPr>
        <p:txBody>
          <a:bodyPr wrap="square">
            <a:spAutoFit/>
          </a:bodyPr>
          <a:lstStyle/>
          <a:p>
            <a:pPr marL="285750" indent="-285750" algn="just">
              <a:buFont typeface="Arial" panose="020B0604020202020204" pitchFamily="34" charset="0"/>
              <a:buChar char="•"/>
            </a:pPr>
            <a:r>
              <a:rPr lang="zh-CN" altLang="zh-CN" b="1" dirty="0">
                <a:latin typeface="Book Antiqua" panose="02040602050305030304" pitchFamily="18" charset="0"/>
              </a:rPr>
              <a:t>在</a:t>
            </a:r>
            <a:r>
              <a:rPr lang="en-US" altLang="zh-CN" b="1" i="1" dirty="0">
                <a:latin typeface="Book Antiqua" panose="02040602050305030304" pitchFamily="18" charset="0"/>
                <a:sym typeface="Symbol"/>
              </a:rPr>
              <a:t></a:t>
            </a:r>
            <a:r>
              <a:rPr lang="en-US" altLang="zh-CN" b="1" baseline="-25000" dirty="0">
                <a:latin typeface="Book Antiqua" panose="02040602050305030304" pitchFamily="18" charset="0"/>
              </a:rPr>
              <a:t>0</a:t>
            </a:r>
            <a:r>
              <a:rPr lang="zh-CN" altLang="zh-CN" b="1" dirty="0">
                <a:latin typeface="Book Antiqua" panose="02040602050305030304" pitchFamily="18" charset="0"/>
              </a:rPr>
              <a:t>至</a:t>
            </a:r>
            <a:r>
              <a:rPr lang="en-US" altLang="zh-CN" b="1" i="1" dirty="0">
                <a:latin typeface="Book Antiqua" panose="02040602050305030304" pitchFamily="18" charset="0"/>
                <a:sym typeface="Symbol"/>
              </a:rPr>
              <a:t></a:t>
            </a:r>
            <a:r>
              <a:rPr lang="en-US" altLang="zh-CN" b="1" i="1" baseline="-25000" dirty="0">
                <a:latin typeface="Book Antiqua" panose="02040602050305030304" pitchFamily="18" charset="0"/>
              </a:rPr>
              <a:t>a</a:t>
            </a:r>
            <a:r>
              <a:rPr lang="zh-CN" altLang="zh-CN" b="1" dirty="0">
                <a:latin typeface="Book Antiqua" panose="02040602050305030304" pitchFamily="18" charset="0"/>
              </a:rPr>
              <a:t>段</a:t>
            </a:r>
            <a:r>
              <a:rPr lang="zh-CN" altLang="en-US" b="1" dirty="0">
                <a:latin typeface="Book Antiqua" panose="02040602050305030304" pitchFamily="18" charset="0"/>
              </a:rPr>
              <a:t>，</a:t>
            </a:r>
            <a:r>
              <a:rPr lang="zh-CN" altLang="zh-CN" b="1" dirty="0">
                <a:latin typeface="Book Antiqua" panose="02040602050305030304" pitchFamily="18" charset="0"/>
              </a:rPr>
              <a:t>盈亏功</a:t>
            </a:r>
            <a:r>
              <a:rPr lang="en-US" altLang="zh-CN" b="1" dirty="0">
                <a:latin typeface="Book Antiqua" panose="02040602050305030304" pitchFamily="18" charset="0"/>
                <a:sym typeface="Symbol"/>
              </a:rPr>
              <a:t></a:t>
            </a:r>
            <a:r>
              <a:rPr lang="en-US" altLang="zh-CN" b="1" i="1" dirty="0">
                <a:latin typeface="Book Antiqua" panose="02040602050305030304" pitchFamily="18" charset="0"/>
              </a:rPr>
              <a:t>W</a:t>
            </a:r>
            <a:r>
              <a:rPr lang="en-US" altLang="zh-CN" b="1" dirty="0">
                <a:latin typeface="Book Antiqua" panose="02040602050305030304" pitchFamily="18" charset="0"/>
              </a:rPr>
              <a:t>&gt;0</a:t>
            </a:r>
            <a:r>
              <a:rPr lang="zh-CN" altLang="zh-CN" b="1" dirty="0">
                <a:latin typeface="Book Antiqua" panose="02040602050305030304" pitchFamily="18" charset="0"/>
              </a:rPr>
              <a:t>，动能增加，角速度</a:t>
            </a:r>
            <a:r>
              <a:rPr lang="en-US" altLang="zh-CN" b="1" i="1" dirty="0">
                <a:latin typeface="Book Antiqua" panose="02040602050305030304" pitchFamily="18" charset="0"/>
              </a:rPr>
              <a:t>ω</a:t>
            </a:r>
            <a:r>
              <a:rPr lang="zh-CN" altLang="zh-CN" b="1" dirty="0">
                <a:latin typeface="Book Antiqua" panose="02040602050305030304" pitchFamily="18" charset="0"/>
              </a:rPr>
              <a:t>也</a:t>
            </a:r>
            <a:r>
              <a:rPr lang="zh-CN" altLang="zh-CN" b="1" dirty="0">
                <a:latin typeface="Book Antiqua" panose="02040602050305030304" pitchFamily="18" charset="0"/>
              </a:rPr>
              <a:t>增加</a:t>
            </a:r>
            <a:r>
              <a:rPr lang="zh-CN" altLang="en-US" b="1" dirty="0">
                <a:latin typeface="Book Antiqua" panose="02040602050305030304" pitchFamily="18" charset="0"/>
              </a:rPr>
              <a:t>；</a:t>
            </a:r>
            <a:r>
              <a:rPr lang="zh-CN" altLang="zh-CN" b="1" dirty="0">
                <a:latin typeface="Book Antiqua" panose="02040602050305030304" pitchFamily="18" charset="0"/>
              </a:rPr>
              <a:t>在</a:t>
            </a:r>
            <a:r>
              <a:rPr lang="en-US" altLang="zh-CN" b="1" i="1" dirty="0">
                <a:latin typeface="Book Antiqua" panose="02040602050305030304" pitchFamily="18" charset="0"/>
                <a:sym typeface="Symbol"/>
              </a:rPr>
              <a:t></a:t>
            </a:r>
            <a:r>
              <a:rPr lang="en-US" altLang="zh-CN" b="1" i="1" baseline="-25000" dirty="0">
                <a:latin typeface="Book Antiqua" panose="02040602050305030304" pitchFamily="18" charset="0"/>
              </a:rPr>
              <a:t>a</a:t>
            </a:r>
            <a:r>
              <a:rPr lang="zh-CN" altLang="zh-CN" b="1" dirty="0">
                <a:latin typeface="Book Antiqua" panose="02040602050305030304" pitchFamily="18" charset="0"/>
              </a:rPr>
              <a:t>至</a:t>
            </a:r>
            <a:r>
              <a:rPr lang="en-US" altLang="zh-CN" b="1" i="1" dirty="0">
                <a:latin typeface="Book Antiqua" panose="02040602050305030304" pitchFamily="18" charset="0"/>
                <a:sym typeface="Symbol"/>
              </a:rPr>
              <a:t></a:t>
            </a:r>
            <a:r>
              <a:rPr lang="en-US" altLang="zh-CN" b="1" i="1" baseline="-25000" dirty="0">
                <a:latin typeface="Book Antiqua" panose="02040602050305030304" pitchFamily="18" charset="0"/>
              </a:rPr>
              <a:t>b</a:t>
            </a:r>
            <a:r>
              <a:rPr lang="zh-CN" altLang="zh-CN" b="1" dirty="0">
                <a:latin typeface="Book Antiqua" panose="02040602050305030304" pitchFamily="18" charset="0"/>
              </a:rPr>
              <a:t>段</a:t>
            </a:r>
            <a:r>
              <a:rPr lang="zh-CN" altLang="en-US" b="1" dirty="0">
                <a:latin typeface="Book Antiqua" panose="02040602050305030304" pitchFamily="18" charset="0"/>
              </a:rPr>
              <a:t>，</a:t>
            </a:r>
            <a:r>
              <a:rPr lang="zh-CN" altLang="zh-CN" b="1" dirty="0">
                <a:latin typeface="Book Antiqua" panose="02040602050305030304" pitchFamily="18" charset="0"/>
              </a:rPr>
              <a:t>盈亏功</a:t>
            </a:r>
            <a:r>
              <a:rPr lang="en-US" altLang="zh-CN" b="1" dirty="0">
                <a:latin typeface="Book Antiqua" panose="02040602050305030304" pitchFamily="18" charset="0"/>
                <a:sym typeface="Symbol"/>
              </a:rPr>
              <a:t></a:t>
            </a:r>
            <a:r>
              <a:rPr lang="en-US" altLang="zh-CN" b="1" i="1" dirty="0">
                <a:latin typeface="Book Antiqua" panose="02040602050305030304" pitchFamily="18" charset="0"/>
              </a:rPr>
              <a:t>W</a:t>
            </a:r>
            <a:r>
              <a:rPr lang="en-US" altLang="zh-CN" b="1" dirty="0">
                <a:latin typeface="Book Antiqua" panose="02040602050305030304" pitchFamily="18" charset="0"/>
              </a:rPr>
              <a:t>&lt;0</a:t>
            </a:r>
            <a:r>
              <a:rPr lang="zh-CN" altLang="zh-CN" b="1" dirty="0">
                <a:latin typeface="Book Antiqua" panose="02040602050305030304" pitchFamily="18" charset="0"/>
              </a:rPr>
              <a:t>，动能</a:t>
            </a:r>
            <a:r>
              <a:rPr lang="zh-CN" altLang="zh-CN" b="1" dirty="0">
                <a:latin typeface="Book Antiqua" panose="02040602050305030304" pitchFamily="18" charset="0"/>
              </a:rPr>
              <a:t>减小</a:t>
            </a:r>
            <a:r>
              <a:rPr lang="zh-CN" altLang="zh-CN" b="1" dirty="0">
                <a:latin typeface="Book Antiqua" panose="02040602050305030304" pitchFamily="18" charset="0"/>
              </a:rPr>
              <a:t>，角速度</a:t>
            </a:r>
            <a:r>
              <a:rPr lang="en-US" altLang="zh-CN" b="1" i="1" dirty="0">
                <a:latin typeface="Book Antiqua" panose="02040602050305030304" pitchFamily="18" charset="0"/>
              </a:rPr>
              <a:t>ω</a:t>
            </a:r>
            <a:r>
              <a:rPr lang="zh-CN" altLang="zh-CN" b="1" dirty="0">
                <a:latin typeface="Book Antiqua" panose="02040602050305030304" pitchFamily="18" charset="0"/>
              </a:rPr>
              <a:t>也减小。</a:t>
            </a:r>
            <a:endParaRPr lang="zh-CN" altLang="en-US" b="1" dirty="0">
              <a:latin typeface="Book Antiqua" panose="02040602050305030304" pitchFamily="18" charset="0"/>
            </a:endParaRPr>
          </a:p>
        </p:txBody>
      </p:sp>
      <p:sp>
        <p:nvSpPr>
          <p:cNvPr id="14" name="Text Box 12"/>
          <p:cNvSpPr txBox="1">
            <a:spLocks noChangeArrowheads="1"/>
          </p:cNvSpPr>
          <p:nvPr/>
        </p:nvSpPr>
        <p:spPr bwMode="auto">
          <a:xfrm>
            <a:off x="4518948" y="17404"/>
            <a:ext cx="4493538" cy="523220"/>
          </a:xfrm>
          <a:prstGeom prst="rect">
            <a:avLst/>
          </a:prstGeom>
          <a:noFill/>
          <a:ln w="9525" algn="ctr">
            <a:noFill/>
            <a:miter lim="800000"/>
            <a:headEnd/>
            <a:tailEnd/>
          </a:ln>
        </p:spPr>
        <p:txBody>
          <a:bodyPr wrap="none">
            <a:spAutoFit/>
          </a:bodyPr>
          <a:lstStyle/>
          <a:p>
            <a:pPr>
              <a:defRPr/>
            </a:pPr>
            <a:r>
              <a:rPr lang="zh-CN" altLang="en-US" sz="2800" b="1" dirty="0">
                <a:solidFill>
                  <a:srgbClr val="FF0000"/>
                </a:solidFill>
                <a:latin typeface="+mn-ea"/>
                <a:cs typeface="楷体"/>
              </a:rPr>
              <a:t>等效</a:t>
            </a:r>
            <a:r>
              <a:rPr lang="zh-CN" altLang="en-US" sz="2800" b="1" dirty="0">
                <a:solidFill>
                  <a:srgbClr val="FF0000"/>
                </a:solidFill>
                <a:latin typeface="+mn-ea"/>
                <a:cs typeface="楷体"/>
              </a:rPr>
              <a:t>动力学模型</a:t>
            </a:r>
            <a:r>
              <a:rPr lang="zh-CN" altLang="en-US" sz="2800" b="1" dirty="0">
                <a:solidFill>
                  <a:srgbClr val="FF0000"/>
                </a:solidFill>
                <a:latin typeface="+mn-ea"/>
                <a:cs typeface="楷体"/>
              </a:rPr>
              <a:t>的</a:t>
            </a:r>
            <a:r>
              <a:rPr lang="zh-CN" altLang="en-US" sz="2800" b="1" dirty="0">
                <a:solidFill>
                  <a:srgbClr val="FF0000"/>
                </a:solidFill>
                <a:latin typeface="+mn-ea"/>
                <a:cs typeface="楷体"/>
              </a:rPr>
              <a:t>能量</a:t>
            </a:r>
            <a:r>
              <a:rPr lang="zh-CN" altLang="en-US" sz="2800" b="1" dirty="0">
                <a:solidFill>
                  <a:srgbClr val="FF0000"/>
                </a:solidFill>
                <a:latin typeface="+mn-ea"/>
                <a:cs typeface="楷体"/>
              </a:rPr>
              <a:t>形式</a:t>
            </a:r>
            <a:endParaRPr lang="zh-CN" altLang="en-US" sz="2800" b="1" dirty="0">
              <a:solidFill>
                <a:srgbClr val="FF0000"/>
              </a:solidFill>
              <a:latin typeface="+mn-ea"/>
              <a:cs typeface="楷体"/>
            </a:endParaRPr>
          </a:p>
        </p:txBody>
      </p:sp>
      <p:sp>
        <p:nvSpPr>
          <p:cNvPr id="15"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机械系统的真实运动求解</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17" name="矩形 16"/>
          <p:cNvSpPr/>
          <p:nvPr/>
        </p:nvSpPr>
        <p:spPr>
          <a:xfrm>
            <a:off x="733425" y="5386677"/>
            <a:ext cx="10077450" cy="1015663"/>
          </a:xfrm>
          <a:prstGeom prst="rect">
            <a:avLst/>
          </a:prstGeom>
        </p:spPr>
        <p:txBody>
          <a:bodyPr wrap="square">
            <a:spAutoFit/>
          </a:bodyPr>
          <a:lstStyle/>
          <a:p>
            <a:pPr algn="just"/>
            <a:r>
              <a:rPr lang="en-US" altLang="zh-CN" sz="2000" b="1" dirty="0">
                <a:latin typeface="+mn-ea"/>
              </a:rPr>
              <a:t>       </a:t>
            </a:r>
            <a:r>
              <a:rPr lang="zh-CN" altLang="zh-CN" sz="2000" b="1" dirty="0">
                <a:latin typeface="+mn-ea"/>
              </a:rPr>
              <a:t>属于</a:t>
            </a:r>
            <a:r>
              <a:rPr lang="zh-CN" altLang="zh-CN" sz="2000" b="1" dirty="0">
                <a:latin typeface="+mn-ea"/>
              </a:rPr>
              <a:t>这一类的原动机如活塞式发动机、用于仪器操纵中的弹簧、飞机上用于操纵起落架和舵面的液压缸等</a:t>
            </a:r>
            <a:r>
              <a:rPr lang="zh-CN" altLang="zh-CN" sz="2000" b="1" dirty="0">
                <a:latin typeface="+mn-ea"/>
              </a:rPr>
              <a:t>。</a:t>
            </a:r>
            <a:r>
              <a:rPr lang="zh-CN" altLang="zh-CN" sz="2000" b="1" dirty="0">
                <a:latin typeface="Book Antiqua" panose="02040602050305030304" pitchFamily="18" charset="0"/>
              </a:rPr>
              <a:t>许多工程问题中，</a:t>
            </a:r>
            <a:r>
              <a:rPr lang="en-US" altLang="zh-CN" sz="2000" b="1" i="1" dirty="0">
                <a:latin typeface="Book Antiqua" panose="02040602050305030304" pitchFamily="18" charset="0"/>
              </a:rPr>
              <a:t>M</a:t>
            </a:r>
            <a:r>
              <a:rPr lang="en-US" altLang="zh-CN" sz="2000" b="1" baseline="-25000" dirty="0">
                <a:latin typeface="Book Antiqua" panose="02040602050305030304" pitchFamily="18" charset="0"/>
              </a:rPr>
              <a:t>V</a:t>
            </a:r>
            <a:r>
              <a:rPr lang="en-US" altLang="zh-CN" sz="2000" b="1" dirty="0">
                <a:latin typeface="Book Antiqua" panose="02040602050305030304" pitchFamily="18" charset="0"/>
              </a:rPr>
              <a:t>=</a:t>
            </a:r>
            <a:r>
              <a:rPr lang="en-US" altLang="zh-CN" sz="2000" b="1" i="1" dirty="0">
                <a:latin typeface="Book Antiqua" panose="02040602050305030304" pitchFamily="18" charset="0"/>
              </a:rPr>
              <a:t>M</a:t>
            </a:r>
            <a:r>
              <a:rPr lang="en-US" altLang="zh-CN" sz="2000" b="1" baseline="-25000" dirty="0">
                <a:latin typeface="Book Antiqua" panose="02040602050305030304" pitchFamily="18" charset="0"/>
              </a:rPr>
              <a:t>V</a:t>
            </a:r>
            <a:r>
              <a:rPr lang="en-US" altLang="zh-CN" sz="2000" b="1" dirty="0">
                <a:latin typeface="Book Antiqua" panose="02040602050305030304" pitchFamily="18" charset="0"/>
              </a:rPr>
              <a:t>(</a:t>
            </a:r>
            <a:r>
              <a:rPr lang="en-US" altLang="zh-CN" sz="2000" b="1" i="1" dirty="0">
                <a:latin typeface="Book Antiqua" panose="02040602050305030304" pitchFamily="18" charset="0"/>
                <a:sym typeface="Symbol"/>
              </a:rPr>
              <a:t></a:t>
            </a:r>
            <a:r>
              <a:rPr lang="en-US" altLang="zh-CN" sz="2000" b="1" dirty="0">
                <a:latin typeface="Book Antiqua" panose="02040602050305030304" pitchFamily="18" charset="0"/>
              </a:rPr>
              <a:t>)</a:t>
            </a:r>
            <a:r>
              <a:rPr lang="zh-CN" altLang="zh-CN" sz="2000" b="1" dirty="0">
                <a:latin typeface="Book Antiqua" panose="02040602050305030304" pitchFamily="18" charset="0"/>
              </a:rPr>
              <a:t>和</a:t>
            </a:r>
            <a:r>
              <a:rPr lang="en-US" altLang="zh-CN" sz="2000" b="1" i="1" dirty="0">
                <a:latin typeface="Book Antiqua" panose="02040602050305030304" pitchFamily="18" charset="0"/>
              </a:rPr>
              <a:t>J</a:t>
            </a:r>
            <a:r>
              <a:rPr lang="en-US" altLang="zh-CN" sz="2000" b="1" baseline="-25000" dirty="0">
                <a:latin typeface="Book Antiqua" panose="02040602050305030304" pitchFamily="18" charset="0"/>
              </a:rPr>
              <a:t>V</a:t>
            </a:r>
            <a:r>
              <a:rPr lang="en-US" altLang="zh-CN" sz="2000" b="1" dirty="0">
                <a:latin typeface="Book Antiqua" panose="02040602050305030304" pitchFamily="18" charset="0"/>
              </a:rPr>
              <a:t>=</a:t>
            </a:r>
            <a:r>
              <a:rPr lang="en-US" altLang="zh-CN" sz="2000" b="1" i="1" dirty="0">
                <a:latin typeface="Book Antiqua" panose="02040602050305030304" pitchFamily="18" charset="0"/>
              </a:rPr>
              <a:t>J</a:t>
            </a:r>
            <a:r>
              <a:rPr lang="en-US" altLang="zh-CN" sz="2000" b="1" baseline="-25000" dirty="0">
                <a:latin typeface="Book Antiqua" panose="02040602050305030304" pitchFamily="18" charset="0"/>
              </a:rPr>
              <a:t>V</a:t>
            </a:r>
            <a:r>
              <a:rPr lang="en-US" altLang="zh-CN" sz="2000" b="1" dirty="0">
                <a:latin typeface="Book Antiqua" panose="02040602050305030304" pitchFamily="18" charset="0"/>
              </a:rPr>
              <a:t>(</a:t>
            </a:r>
            <a:r>
              <a:rPr lang="en-US" altLang="zh-CN" sz="2000" b="1" i="1" dirty="0">
                <a:latin typeface="Book Antiqua" panose="02040602050305030304" pitchFamily="18" charset="0"/>
                <a:sym typeface="Symbol"/>
              </a:rPr>
              <a:t></a:t>
            </a:r>
            <a:r>
              <a:rPr lang="en-US" altLang="zh-CN" sz="2000" b="1" dirty="0">
                <a:latin typeface="Book Antiqua" panose="02040602050305030304" pitchFamily="18" charset="0"/>
              </a:rPr>
              <a:t>)</a:t>
            </a:r>
            <a:r>
              <a:rPr lang="zh-CN" altLang="zh-CN" sz="2000" b="1" dirty="0">
                <a:latin typeface="Book Antiqua" panose="02040602050305030304" pitchFamily="18" charset="0"/>
              </a:rPr>
              <a:t>均以线图形式给出，故采用图解计算法较为直观、形象、简便。</a:t>
            </a:r>
            <a:endParaRPr lang="zh-CN" altLang="en-US" sz="2000" b="1" dirty="0">
              <a:latin typeface="Book Antiqua" panose="02040602050305030304" pitchFamily="18" charset="0"/>
            </a:endParaRPr>
          </a:p>
        </p:txBody>
      </p:sp>
    </p:spTree>
    <p:extLst>
      <p:ext uri="{BB962C8B-B14F-4D97-AF65-F5344CB8AC3E}">
        <p14:creationId xmlns:p14="http://schemas.microsoft.com/office/powerpoint/2010/main" val="305423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p:bldP spid="16" grpId="0" animBg="1" autoUpdateAnimBg="0"/>
      <p:bldP spid="18" grpId="0" animBg="1" autoUpdateAnimBg="0"/>
      <p:bldP spid="7" grpId="0"/>
      <p:bldP spid="10" grpId="0"/>
      <p:bldP spid="17"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TextBox 5"/>
          <p:cNvSpPr txBox="1">
            <a:spLocks noChangeArrowheads="1"/>
          </p:cNvSpPr>
          <p:nvPr/>
        </p:nvSpPr>
        <p:spPr bwMode="auto">
          <a:xfrm>
            <a:off x="5791200" y="1354499"/>
            <a:ext cx="9144000" cy="923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en-US" altLang="zh-CN"/>
          </a:p>
          <a:p>
            <a:pPr eaLnBrk="1" hangingPunct="1"/>
            <a:endParaRPr lang="en-US" altLang="zh-CN"/>
          </a:p>
          <a:p>
            <a:pPr eaLnBrk="1" hangingPunct="1"/>
            <a:endParaRPr lang="zh-CN" altLang="en-US"/>
          </a:p>
        </p:txBody>
      </p:sp>
      <p:graphicFrame>
        <p:nvGraphicFramePr>
          <p:cNvPr id="37891" name="Object 3"/>
          <p:cNvGraphicFramePr>
            <a:graphicFrameLocks noChangeAspect="1"/>
          </p:cNvGraphicFramePr>
          <p:nvPr>
            <p:extLst>
              <p:ext uri="{D42A27DB-BD31-4B8C-83A1-F6EECF244321}">
                <p14:modId xmlns:p14="http://schemas.microsoft.com/office/powerpoint/2010/main" val="2356878346"/>
              </p:ext>
            </p:extLst>
          </p:nvPr>
        </p:nvGraphicFramePr>
        <p:xfrm>
          <a:off x="5540376" y="1529986"/>
          <a:ext cx="2378075" cy="1220787"/>
        </p:xfrm>
        <a:graphic>
          <a:graphicData uri="http://schemas.openxmlformats.org/presentationml/2006/ole">
            <mc:AlternateContent xmlns:mc="http://schemas.openxmlformats.org/markup-compatibility/2006">
              <mc:Choice xmlns:v="urn:schemas-microsoft-com:vml" Requires="v">
                <p:oleObj spid="_x0000_s103442" name="Equation" r:id="rId4" imgW="1269720" imgH="672840" progId="Equation.DSMT4">
                  <p:embed/>
                </p:oleObj>
              </mc:Choice>
              <mc:Fallback>
                <p:oleObj name="Equation" r:id="rId4" imgW="1269720" imgH="672840" progId="Equation.DSMT4">
                  <p:embed/>
                  <p:pic>
                    <p:nvPicPr>
                      <p:cNvPr id="37891" name="Object 3"/>
                      <p:cNvPicPr>
                        <a:picLocks noChangeAspect="1" noChangeArrowheads="1"/>
                      </p:cNvPicPr>
                      <p:nvPr/>
                    </p:nvPicPr>
                    <p:blipFill>
                      <a:blip r:embed="rId5"/>
                      <a:srcRect/>
                      <a:stretch>
                        <a:fillRect/>
                      </a:stretch>
                    </p:blipFill>
                    <p:spPr bwMode="auto">
                      <a:xfrm>
                        <a:off x="5540376" y="1529986"/>
                        <a:ext cx="2378075" cy="122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2" name="Object 7"/>
          <p:cNvGraphicFramePr>
            <a:graphicFrameLocks noChangeAspect="1"/>
          </p:cNvGraphicFramePr>
          <p:nvPr>
            <p:extLst>
              <p:ext uri="{D42A27DB-BD31-4B8C-83A1-F6EECF244321}">
                <p14:modId xmlns:p14="http://schemas.microsoft.com/office/powerpoint/2010/main" val="3143383289"/>
              </p:ext>
            </p:extLst>
          </p:nvPr>
        </p:nvGraphicFramePr>
        <p:xfrm>
          <a:off x="6197601" y="3248387"/>
          <a:ext cx="3114675" cy="1290637"/>
        </p:xfrm>
        <a:graphic>
          <a:graphicData uri="http://schemas.openxmlformats.org/presentationml/2006/ole">
            <mc:AlternateContent xmlns:mc="http://schemas.openxmlformats.org/markup-compatibility/2006">
              <mc:Choice xmlns:v="urn:schemas-microsoft-com:vml" Requires="v">
                <p:oleObj spid="_x0000_s103443" name="Equation" r:id="rId6" imgW="1663560" imgH="711000" progId="Equation.DSMT4">
                  <p:embed/>
                </p:oleObj>
              </mc:Choice>
              <mc:Fallback>
                <p:oleObj name="Equation" r:id="rId6" imgW="1663560" imgH="711000" progId="Equation.DSMT4">
                  <p:embed/>
                  <p:pic>
                    <p:nvPicPr>
                      <p:cNvPr id="37892" name="Object 7"/>
                      <p:cNvPicPr>
                        <a:picLocks noChangeAspect="1" noChangeArrowheads="1"/>
                      </p:cNvPicPr>
                      <p:nvPr/>
                    </p:nvPicPr>
                    <p:blipFill>
                      <a:blip r:embed="rId7"/>
                      <a:srcRect/>
                      <a:stretch>
                        <a:fillRect/>
                      </a:stretch>
                    </p:blipFill>
                    <p:spPr bwMode="auto">
                      <a:xfrm>
                        <a:off x="6197601" y="3248387"/>
                        <a:ext cx="3114675" cy="12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0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2667209933"/>
              </p:ext>
            </p:extLst>
          </p:nvPr>
        </p:nvGraphicFramePr>
        <p:xfrm>
          <a:off x="6619875" y="4993048"/>
          <a:ext cx="1433209" cy="990600"/>
        </p:xfrm>
        <a:graphic>
          <a:graphicData uri="http://schemas.openxmlformats.org/presentationml/2006/ole">
            <mc:AlternateContent xmlns:mc="http://schemas.openxmlformats.org/markup-compatibility/2006">
              <mc:Choice xmlns:v="urn:schemas-microsoft-com:vml" Requires="v">
                <p:oleObj spid="_x0000_s103444" name="Equation" r:id="rId8" imgW="800100" imgH="558800" progId="Equation.DSMT4">
                  <p:embed/>
                </p:oleObj>
              </mc:Choice>
              <mc:Fallback>
                <p:oleObj name="Equation" r:id="rId8" imgW="800100" imgH="558800" progId="Equation.DSMT4">
                  <p:embed/>
                  <p:pic>
                    <p:nvPicPr>
                      <p:cNvPr id="3" name="对象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9875" y="4993048"/>
                        <a:ext cx="1433209" cy="990600"/>
                      </a:xfrm>
                      <a:prstGeom prst="rect">
                        <a:avLst/>
                      </a:prstGeom>
                      <a:noFill/>
                    </p:spPr>
                  </p:pic>
                </p:oleObj>
              </mc:Fallback>
            </mc:AlternateContent>
          </a:graphicData>
        </a:graphic>
      </p:graphicFrame>
      <p:sp>
        <p:nvSpPr>
          <p:cNvPr id="9" name="Text Box 12"/>
          <p:cNvSpPr txBox="1">
            <a:spLocks noChangeArrowheads="1"/>
          </p:cNvSpPr>
          <p:nvPr/>
        </p:nvSpPr>
        <p:spPr bwMode="auto">
          <a:xfrm>
            <a:off x="0" y="763753"/>
            <a:ext cx="8802410" cy="523220"/>
          </a:xfrm>
          <a:prstGeom prst="rect">
            <a:avLst/>
          </a:prstGeom>
          <a:noFill/>
          <a:ln w="9525" algn="ctr">
            <a:noFill/>
            <a:miter lim="800000"/>
            <a:headEnd/>
            <a:tailEnd/>
          </a:ln>
        </p:spPr>
        <p:txBody>
          <a:bodyPr wrap="none">
            <a:spAutoFit/>
          </a:bodyPr>
          <a:lstStyle/>
          <a:p>
            <a:pPr>
              <a:defRPr/>
            </a:pPr>
            <a:r>
              <a:rPr lang="zh-CN" altLang="en-US" sz="2800" b="1" dirty="0">
                <a:solidFill>
                  <a:srgbClr val="FF0000"/>
                </a:solidFill>
                <a:latin typeface="+mn-ea"/>
                <a:cs typeface="楷体"/>
              </a:rPr>
              <a:t>等效力矩</a:t>
            </a:r>
            <a:r>
              <a:rPr lang="zh-CN" altLang="en-US" sz="2800" b="1" dirty="0">
                <a:solidFill>
                  <a:srgbClr val="FF0000"/>
                </a:solidFill>
                <a:latin typeface="+mn-ea"/>
                <a:cs typeface="楷体"/>
              </a:rPr>
              <a:t>和等效转动惯量为位置函数时机械运动的求解</a:t>
            </a:r>
          </a:p>
        </p:txBody>
      </p:sp>
      <p:sp>
        <p:nvSpPr>
          <p:cNvPr id="11"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机械系统的真实运动求解</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Tree>
    <p:controls>
      <mc:AlternateContent xmlns:mc="http://schemas.openxmlformats.org/markup-compatibility/2006">
        <mc:Choice xmlns:v="urn:schemas-microsoft-com:vml" Requires="v">
          <p:control spid="103445" name="ShockwaveFlash1" r:id="rId2" imgW="5400720" imgH="4444920"/>
        </mc:Choice>
        <mc:Fallback>
          <p:control name="ShockwaveFlash1" r:id="rId2" imgW="5400720" imgH="4444920">
            <p:pic>
              <p:nvPicPr>
                <p:cNvPr id="12" name="ShockwaveFlash1"/>
                <p:cNvPicPr preferRelativeResize="0">
                  <a:picLocks noGrp="1" noChangeArrowheads="1" noChangeShapeType="1"/>
                </p:cNvPicPr>
                <p:nvPr/>
              </p:nvPicPr>
              <p:blipFill>
                <a:blip r:embed="rId10"/>
                <a:srcRect/>
                <a:stretch>
                  <a:fillRect/>
                </a:stretch>
              </p:blipFill>
              <p:spPr bwMode="auto">
                <a:xfrm>
                  <a:off x="0" y="1484309"/>
                  <a:ext cx="5400675" cy="4445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3176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additive="base">
                                        <p:cTn id="7" dur="500" fill="hold"/>
                                        <p:tgtEl>
                                          <p:spTgt spid="37891"/>
                                        </p:tgtEl>
                                        <p:attrNameLst>
                                          <p:attrName>ppt_x</p:attrName>
                                        </p:attrNameLst>
                                      </p:cBhvr>
                                      <p:tavLst>
                                        <p:tav tm="0">
                                          <p:val>
                                            <p:strVal val="#ppt_x"/>
                                          </p:val>
                                        </p:tav>
                                        <p:tav tm="100000">
                                          <p:val>
                                            <p:strVal val="#ppt_x"/>
                                          </p:val>
                                        </p:tav>
                                      </p:tavLst>
                                    </p:anim>
                                    <p:anim calcmode="lin" valueType="num">
                                      <p:cBhvr additive="base">
                                        <p:cTn id="8" dur="500" fill="hold"/>
                                        <p:tgtEl>
                                          <p:spTgt spid="378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2"/>
                                        </p:tgtEl>
                                        <p:attrNameLst>
                                          <p:attrName>style.visibility</p:attrName>
                                        </p:attrNameLst>
                                      </p:cBhvr>
                                      <p:to>
                                        <p:strVal val="visible"/>
                                      </p:to>
                                    </p:set>
                                    <p:anim calcmode="lin" valueType="num">
                                      <p:cBhvr additive="base">
                                        <p:cTn id="13" dur="500" fill="hold"/>
                                        <p:tgtEl>
                                          <p:spTgt spid="37892"/>
                                        </p:tgtEl>
                                        <p:attrNameLst>
                                          <p:attrName>ppt_x</p:attrName>
                                        </p:attrNameLst>
                                      </p:cBhvr>
                                      <p:tavLst>
                                        <p:tav tm="0">
                                          <p:val>
                                            <p:strVal val="#ppt_x"/>
                                          </p:val>
                                        </p:tav>
                                        <p:tav tm="100000">
                                          <p:val>
                                            <p:strVal val="#ppt_x"/>
                                          </p:val>
                                        </p:tav>
                                      </p:tavLst>
                                    </p:anim>
                                    <p:anim calcmode="lin" valueType="num">
                                      <p:cBhvr additive="base">
                                        <p:cTn id="14"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TextBox 3"/>
          <p:cNvSpPr txBox="1">
            <a:spLocks noChangeArrowheads="1"/>
          </p:cNvSpPr>
          <p:nvPr/>
        </p:nvSpPr>
        <p:spPr bwMode="auto">
          <a:xfrm>
            <a:off x="-1" y="654508"/>
            <a:ext cx="11953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zh-CN" altLang="en-US" b="1" dirty="0">
                <a:solidFill>
                  <a:srgbClr val="C00000"/>
                </a:solidFill>
                <a:latin typeface="Book Antiqua" panose="02040602050305030304" pitchFamily="18" charset="0"/>
                <a:ea typeface="+mn-ea"/>
              </a:rPr>
              <a:t>例</a:t>
            </a:r>
            <a:r>
              <a:rPr lang="zh-CN" altLang="en-US" b="1" dirty="0">
                <a:solidFill>
                  <a:srgbClr val="00B0F0"/>
                </a:solidFill>
                <a:latin typeface="Book Antiqua" panose="02040602050305030304" pitchFamily="18" charset="0"/>
                <a:ea typeface="+mn-ea"/>
              </a:rPr>
              <a:t>  </a:t>
            </a:r>
            <a:r>
              <a:rPr lang="zh-CN" altLang="en-US" b="1" dirty="0">
                <a:solidFill>
                  <a:srgbClr val="002060"/>
                </a:solidFill>
                <a:latin typeface="Book Antiqua" panose="02040602050305030304" pitchFamily="18" charset="0"/>
                <a:ea typeface="+mn-ea"/>
              </a:rPr>
              <a:t>已知：等效驱动力矩</a:t>
            </a:r>
            <a:r>
              <a:rPr lang="en-US" altLang="zh-CN" b="1" i="1" dirty="0">
                <a:solidFill>
                  <a:srgbClr val="002060"/>
                </a:solidFill>
                <a:latin typeface="Book Antiqua" panose="02040602050305030304" pitchFamily="18" charset="0"/>
                <a:ea typeface="+mn-ea"/>
                <a:cs typeface="Times New Roman" pitchFamily="18" charset="0"/>
              </a:rPr>
              <a:t>M</a:t>
            </a:r>
            <a:r>
              <a:rPr lang="en-US" altLang="zh-CN" b="1" baseline="-25000" dirty="0">
                <a:solidFill>
                  <a:srgbClr val="002060"/>
                </a:solidFill>
                <a:latin typeface="Book Antiqua" panose="02040602050305030304" pitchFamily="18" charset="0"/>
                <a:ea typeface="+mn-ea"/>
                <a:cs typeface="Times New Roman" pitchFamily="18" charset="0"/>
              </a:rPr>
              <a:t>D</a:t>
            </a:r>
            <a:r>
              <a:rPr lang="zh-CN" altLang="en-US" b="1" dirty="0">
                <a:solidFill>
                  <a:srgbClr val="002060"/>
                </a:solidFill>
                <a:latin typeface="Book Antiqua" panose="02040602050305030304" pitchFamily="18" charset="0"/>
                <a:ea typeface="+mn-ea"/>
              </a:rPr>
              <a:t>和等效阻力矩</a:t>
            </a:r>
            <a:r>
              <a:rPr lang="en-US" altLang="zh-CN" b="1" i="1" dirty="0">
                <a:solidFill>
                  <a:srgbClr val="002060"/>
                </a:solidFill>
                <a:latin typeface="Book Antiqua" panose="02040602050305030304" pitchFamily="18" charset="0"/>
                <a:ea typeface="+mn-ea"/>
              </a:rPr>
              <a:t>M</a:t>
            </a:r>
            <a:r>
              <a:rPr lang="en-US" altLang="zh-CN" b="1" baseline="-25000" dirty="0">
                <a:solidFill>
                  <a:srgbClr val="002060"/>
                </a:solidFill>
                <a:latin typeface="Book Antiqua" panose="02040602050305030304" pitchFamily="18" charset="0"/>
                <a:ea typeface="+mn-ea"/>
              </a:rPr>
              <a:t>R </a:t>
            </a:r>
            <a:r>
              <a:rPr lang="zh-CN" altLang="en-US" b="1" dirty="0">
                <a:solidFill>
                  <a:srgbClr val="002060"/>
                </a:solidFill>
                <a:latin typeface="Book Antiqua" panose="02040602050305030304" pitchFamily="18" charset="0"/>
                <a:ea typeface="+mn-ea"/>
              </a:rPr>
              <a:t>变化规律</a:t>
            </a:r>
            <a:r>
              <a:rPr lang="zh-CN" altLang="en-US" b="1" dirty="0">
                <a:solidFill>
                  <a:srgbClr val="002060"/>
                </a:solidFill>
                <a:latin typeface="Book Antiqua" panose="02040602050305030304" pitchFamily="18" charset="0"/>
                <a:ea typeface="+mn-ea"/>
              </a:rPr>
              <a:t>如下图</a:t>
            </a:r>
            <a:r>
              <a:rPr lang="zh-CN" altLang="en-US" b="1" dirty="0">
                <a:solidFill>
                  <a:srgbClr val="002060"/>
                </a:solidFill>
                <a:latin typeface="Book Antiqua" panose="02040602050305030304" pitchFamily="18" charset="0"/>
                <a:ea typeface="+mn-ea"/>
              </a:rPr>
              <a:t>所示。等效转动惯量</a:t>
            </a:r>
            <a:r>
              <a:rPr lang="en-US" altLang="zh-CN" b="1" i="1" dirty="0">
                <a:solidFill>
                  <a:srgbClr val="002060"/>
                </a:solidFill>
                <a:latin typeface="Book Antiqua" panose="02040602050305030304" pitchFamily="18" charset="0"/>
                <a:ea typeface="+mn-ea"/>
              </a:rPr>
              <a:t>J</a:t>
            </a:r>
            <a:r>
              <a:rPr lang="en-US" altLang="zh-CN" b="1" baseline="-25000" dirty="0">
                <a:solidFill>
                  <a:srgbClr val="002060"/>
                </a:solidFill>
                <a:latin typeface="Book Antiqua" panose="02040602050305030304" pitchFamily="18" charset="0"/>
                <a:ea typeface="+mn-ea"/>
              </a:rPr>
              <a:t>V</a:t>
            </a:r>
            <a:r>
              <a:rPr lang="zh-CN" altLang="en-US" b="1" dirty="0">
                <a:solidFill>
                  <a:srgbClr val="002060"/>
                </a:solidFill>
                <a:latin typeface="Book Antiqua" panose="02040602050305030304" pitchFamily="18" charset="0"/>
                <a:ea typeface="+mn-ea"/>
              </a:rPr>
              <a:t>＝</a:t>
            </a:r>
            <a:r>
              <a:rPr lang="en-US" altLang="zh-CN" b="1" dirty="0">
                <a:solidFill>
                  <a:srgbClr val="002060"/>
                </a:solidFill>
                <a:latin typeface="Book Antiqua" panose="02040602050305030304" pitchFamily="18" charset="0"/>
                <a:ea typeface="+mn-ea"/>
              </a:rPr>
              <a:t>0.05kg</a:t>
            </a:r>
            <a:r>
              <a:rPr lang="en-US" altLang="zh-CN" b="1" dirty="0">
                <a:solidFill>
                  <a:srgbClr val="002060"/>
                </a:solidFill>
                <a:latin typeface="Book Antiqua" panose="02040602050305030304" pitchFamily="18" charset="0"/>
                <a:ea typeface="+mn-ea"/>
                <a:sym typeface="Symbol"/>
              </a:rPr>
              <a:t></a:t>
            </a:r>
            <a:r>
              <a:rPr lang="en-US" altLang="zh-CN" b="1" dirty="0">
                <a:solidFill>
                  <a:srgbClr val="002060"/>
                </a:solidFill>
                <a:latin typeface="Book Antiqua" panose="02040602050305030304" pitchFamily="18" charset="0"/>
                <a:ea typeface="+mn-ea"/>
              </a:rPr>
              <a:t>m</a:t>
            </a:r>
            <a:r>
              <a:rPr lang="en-US" altLang="zh-CN" b="1" baseline="30000" dirty="0">
                <a:solidFill>
                  <a:srgbClr val="002060"/>
                </a:solidFill>
                <a:latin typeface="Book Antiqua" panose="02040602050305030304" pitchFamily="18" charset="0"/>
                <a:ea typeface="+mn-ea"/>
              </a:rPr>
              <a:t>2</a:t>
            </a:r>
            <a:r>
              <a:rPr lang="zh-CN" altLang="en-US" b="1" dirty="0">
                <a:solidFill>
                  <a:srgbClr val="002060"/>
                </a:solidFill>
                <a:latin typeface="Book Antiqua" panose="02040602050305030304" pitchFamily="18" charset="0"/>
                <a:ea typeface="+mn-ea"/>
              </a:rPr>
              <a:t>为常值</a:t>
            </a:r>
            <a:r>
              <a:rPr lang="zh-CN" altLang="en-US" b="1" dirty="0">
                <a:solidFill>
                  <a:srgbClr val="002060"/>
                </a:solidFill>
                <a:latin typeface="Book Antiqua" panose="02040602050305030304" pitchFamily="18" charset="0"/>
                <a:ea typeface="+mn-ea"/>
              </a:rPr>
              <a:t>，</a:t>
            </a:r>
            <a:r>
              <a:rPr lang="en-US" altLang="zh-CN" b="1" i="1" dirty="0">
                <a:solidFill>
                  <a:srgbClr val="002060"/>
                </a:solidFill>
                <a:latin typeface="Book Antiqua" panose="02040602050305030304" pitchFamily="18" charset="0"/>
                <a:sym typeface="Symbol"/>
              </a:rPr>
              <a:t> </a:t>
            </a:r>
            <a:r>
              <a:rPr lang="en-US" altLang="zh-CN" b="1" i="1" dirty="0">
                <a:solidFill>
                  <a:srgbClr val="002060"/>
                </a:solidFill>
                <a:latin typeface="Book Antiqua" panose="02040602050305030304" pitchFamily="18" charset="0"/>
                <a:sym typeface="Symbol"/>
              </a:rPr>
              <a:t> </a:t>
            </a:r>
            <a:r>
              <a:rPr lang="en-US" altLang="zh-CN" b="1" baseline="-25000" dirty="0">
                <a:solidFill>
                  <a:srgbClr val="002060"/>
                </a:solidFill>
                <a:latin typeface="Book Antiqua" panose="02040602050305030304" pitchFamily="18" charset="0"/>
                <a:ea typeface="+mn-ea"/>
              </a:rPr>
              <a:t>0</a:t>
            </a:r>
            <a:r>
              <a:rPr lang="zh-CN" altLang="en-US" b="1" dirty="0">
                <a:solidFill>
                  <a:srgbClr val="002060"/>
                </a:solidFill>
                <a:latin typeface="Book Antiqua" panose="02040602050305030304" pitchFamily="18" charset="0"/>
                <a:ea typeface="+mn-ea"/>
              </a:rPr>
              <a:t>＝</a:t>
            </a:r>
            <a:r>
              <a:rPr lang="en-US" altLang="zh-CN" b="1" dirty="0">
                <a:solidFill>
                  <a:srgbClr val="002060"/>
                </a:solidFill>
                <a:latin typeface="Book Antiqua" panose="02040602050305030304" pitchFamily="18" charset="0"/>
                <a:ea typeface="+mn-ea"/>
              </a:rPr>
              <a:t>0</a:t>
            </a:r>
            <a:r>
              <a:rPr lang="zh-CN" altLang="en-US" b="1" dirty="0">
                <a:solidFill>
                  <a:srgbClr val="002060"/>
                </a:solidFill>
                <a:latin typeface="Book Antiqua" panose="02040602050305030304" pitchFamily="18" charset="0"/>
                <a:ea typeface="+mn-ea"/>
              </a:rPr>
              <a:t>。</a:t>
            </a:r>
            <a:endParaRPr lang="en-US" altLang="zh-CN" b="1" dirty="0">
              <a:solidFill>
                <a:srgbClr val="002060"/>
              </a:solidFill>
              <a:latin typeface="Book Antiqua" panose="02040602050305030304" pitchFamily="18" charset="0"/>
              <a:ea typeface="+mn-ea"/>
            </a:endParaRPr>
          </a:p>
          <a:p>
            <a:pPr algn="just" eaLnBrk="1" hangingPunct="1"/>
            <a:r>
              <a:rPr lang="en-US" altLang="zh-CN" b="1" dirty="0">
                <a:solidFill>
                  <a:srgbClr val="002060"/>
                </a:solidFill>
                <a:latin typeface="Book Antiqua" panose="02040602050305030304" pitchFamily="18" charset="0"/>
                <a:ea typeface="+mn-ea"/>
              </a:rPr>
              <a:t>      </a:t>
            </a:r>
            <a:r>
              <a:rPr lang="zh-CN" altLang="en-US" b="1" dirty="0">
                <a:solidFill>
                  <a:srgbClr val="002060"/>
                </a:solidFill>
                <a:latin typeface="Book Antiqua" panose="02040602050305030304" pitchFamily="18" charset="0"/>
                <a:ea typeface="+mn-ea"/>
              </a:rPr>
              <a:t>求</a:t>
            </a:r>
            <a:r>
              <a:rPr lang="zh-CN" altLang="en-US" b="1" dirty="0">
                <a:solidFill>
                  <a:srgbClr val="002060"/>
                </a:solidFill>
                <a:latin typeface="Book Antiqua" panose="02040602050305030304" pitchFamily="18" charset="0"/>
                <a:ea typeface="+mn-ea"/>
              </a:rPr>
              <a:t>：转化件转角</a:t>
            </a:r>
            <a:r>
              <a:rPr lang="zh-CN" altLang="en-US" b="1" dirty="0">
                <a:solidFill>
                  <a:srgbClr val="002060"/>
                </a:solidFill>
                <a:latin typeface="Book Antiqua" panose="02040602050305030304" pitchFamily="18" charset="0"/>
                <a:ea typeface="+mn-ea"/>
              </a:rPr>
              <a:t>为</a:t>
            </a:r>
            <a:r>
              <a:rPr lang="en-US" altLang="zh-CN" b="1" i="1" dirty="0">
                <a:solidFill>
                  <a:srgbClr val="002060"/>
                </a:solidFill>
                <a:latin typeface="Book Antiqua" panose="02040602050305030304" pitchFamily="18" charset="0"/>
                <a:ea typeface="+mn-ea"/>
                <a:sym typeface="Symbol"/>
              </a:rPr>
              <a:t></a:t>
            </a:r>
            <a:r>
              <a:rPr lang="en-US" altLang="zh-CN" b="1" i="1" baseline="-25000" dirty="0">
                <a:solidFill>
                  <a:srgbClr val="002060"/>
                </a:solidFill>
                <a:latin typeface="Book Antiqua" panose="02040602050305030304" pitchFamily="18" charset="0"/>
                <a:ea typeface="+mn-ea"/>
              </a:rPr>
              <a:t>a</a:t>
            </a:r>
            <a:r>
              <a:rPr lang="en-US" altLang="zh-CN" b="1" i="1" dirty="0">
                <a:solidFill>
                  <a:srgbClr val="002060"/>
                </a:solidFill>
                <a:latin typeface="Book Antiqua" panose="02040602050305030304" pitchFamily="18" charset="0"/>
                <a:ea typeface="+mn-ea"/>
              </a:rPr>
              <a:t> </a:t>
            </a:r>
            <a:r>
              <a:rPr lang="zh-CN" altLang="en-US" b="1" dirty="0">
                <a:solidFill>
                  <a:srgbClr val="002060"/>
                </a:solidFill>
                <a:latin typeface="Book Antiqua" panose="02040602050305030304" pitchFamily="18" charset="0"/>
                <a:ea typeface="+mn-ea"/>
              </a:rPr>
              <a:t>、</a:t>
            </a:r>
            <a:r>
              <a:rPr lang="en-US" altLang="zh-CN" b="1" i="1" dirty="0">
                <a:solidFill>
                  <a:srgbClr val="002060"/>
                </a:solidFill>
                <a:latin typeface="Book Antiqua" panose="02040602050305030304" pitchFamily="18" charset="0"/>
                <a:sym typeface="Symbol"/>
              </a:rPr>
              <a:t> </a:t>
            </a:r>
            <a:r>
              <a:rPr lang="en-US" altLang="zh-CN" b="1" i="1" dirty="0">
                <a:solidFill>
                  <a:srgbClr val="002060"/>
                </a:solidFill>
                <a:latin typeface="Book Antiqua" panose="02040602050305030304" pitchFamily="18" charset="0"/>
                <a:sym typeface="Symbol"/>
              </a:rPr>
              <a:t></a:t>
            </a:r>
            <a:r>
              <a:rPr lang="en-US" altLang="zh-CN" b="1" i="1" baseline="-25000" dirty="0">
                <a:solidFill>
                  <a:srgbClr val="002060"/>
                </a:solidFill>
                <a:latin typeface="Book Antiqua" panose="02040602050305030304" pitchFamily="18" charset="0"/>
                <a:ea typeface="+mn-ea"/>
              </a:rPr>
              <a:t>b</a:t>
            </a:r>
            <a:r>
              <a:rPr lang="zh-CN" altLang="en-US" b="1" dirty="0">
                <a:solidFill>
                  <a:srgbClr val="002060"/>
                </a:solidFill>
                <a:latin typeface="Book Antiqua" panose="02040602050305030304" pitchFamily="18" charset="0"/>
                <a:ea typeface="+mn-ea"/>
              </a:rPr>
              <a:t>、</a:t>
            </a:r>
            <a:r>
              <a:rPr lang="en-US" altLang="zh-CN" b="1" i="1" dirty="0">
                <a:solidFill>
                  <a:srgbClr val="002060"/>
                </a:solidFill>
                <a:latin typeface="Book Antiqua" panose="02040602050305030304" pitchFamily="18" charset="0"/>
                <a:sym typeface="Symbol"/>
              </a:rPr>
              <a:t> </a:t>
            </a:r>
            <a:r>
              <a:rPr lang="en-US" altLang="zh-CN" b="1" i="1" dirty="0">
                <a:solidFill>
                  <a:srgbClr val="002060"/>
                </a:solidFill>
                <a:latin typeface="Book Antiqua" panose="02040602050305030304" pitchFamily="18" charset="0"/>
                <a:sym typeface="Symbol"/>
              </a:rPr>
              <a:t></a:t>
            </a:r>
            <a:r>
              <a:rPr lang="en-US" altLang="zh-CN" b="1" i="1" baseline="-25000" dirty="0">
                <a:solidFill>
                  <a:srgbClr val="002060"/>
                </a:solidFill>
                <a:latin typeface="Book Antiqua" panose="02040602050305030304" pitchFamily="18" charset="0"/>
                <a:ea typeface="+mn-ea"/>
              </a:rPr>
              <a:t>c </a:t>
            </a:r>
            <a:r>
              <a:rPr lang="zh-CN" altLang="en-US" b="1" dirty="0">
                <a:solidFill>
                  <a:srgbClr val="002060"/>
                </a:solidFill>
                <a:latin typeface="Book Antiqua" panose="02040602050305030304" pitchFamily="18" charset="0"/>
                <a:ea typeface="+mn-ea"/>
              </a:rPr>
              <a:t>三</a:t>
            </a:r>
            <a:r>
              <a:rPr lang="zh-CN" altLang="en-US" b="1" dirty="0">
                <a:solidFill>
                  <a:srgbClr val="002060"/>
                </a:solidFill>
                <a:latin typeface="Book Antiqua" panose="02040602050305030304" pitchFamily="18" charset="0"/>
                <a:ea typeface="+mn-ea"/>
              </a:rPr>
              <a:t>位置时的动能</a:t>
            </a:r>
            <a:r>
              <a:rPr lang="en-US" altLang="zh-CN" b="1" i="1" dirty="0">
                <a:solidFill>
                  <a:srgbClr val="002060"/>
                </a:solidFill>
                <a:latin typeface="Book Antiqua" panose="02040602050305030304" pitchFamily="18" charset="0"/>
                <a:ea typeface="+mn-ea"/>
              </a:rPr>
              <a:t>E</a:t>
            </a:r>
            <a:r>
              <a:rPr lang="zh-CN" altLang="en-US" b="1" dirty="0">
                <a:solidFill>
                  <a:srgbClr val="002060"/>
                </a:solidFill>
                <a:latin typeface="Book Antiqua" panose="02040602050305030304" pitchFamily="18" charset="0"/>
                <a:ea typeface="+mn-ea"/>
              </a:rPr>
              <a:t>和</a:t>
            </a:r>
            <a:r>
              <a:rPr lang="zh-CN" altLang="en-US" b="1" dirty="0">
                <a:solidFill>
                  <a:srgbClr val="002060"/>
                </a:solidFill>
                <a:latin typeface="Book Antiqua" panose="02040602050305030304" pitchFamily="18" charset="0"/>
                <a:ea typeface="+mn-ea"/>
              </a:rPr>
              <a:t>角速度</a:t>
            </a:r>
            <a:r>
              <a:rPr lang="en-US" altLang="zh-CN" b="1" i="1" dirty="0">
                <a:solidFill>
                  <a:srgbClr val="002060"/>
                </a:solidFill>
                <a:latin typeface="Book Antiqua" panose="02040602050305030304" pitchFamily="18" charset="0"/>
                <a:ea typeface="+mn-ea"/>
                <a:sym typeface="Symbol"/>
              </a:rPr>
              <a:t></a:t>
            </a:r>
            <a:r>
              <a:rPr lang="zh-CN" altLang="en-US" b="1" dirty="0">
                <a:solidFill>
                  <a:srgbClr val="002060"/>
                </a:solidFill>
                <a:latin typeface="Book Antiqua" panose="02040602050305030304" pitchFamily="18" charset="0"/>
                <a:ea typeface="+mn-ea"/>
              </a:rPr>
              <a:t>，</a:t>
            </a:r>
            <a:r>
              <a:rPr lang="zh-CN" altLang="en-US" b="1" dirty="0">
                <a:solidFill>
                  <a:srgbClr val="002060"/>
                </a:solidFill>
                <a:latin typeface="Book Antiqua" panose="02040602050305030304" pitchFamily="18" charset="0"/>
                <a:ea typeface="+mn-ea"/>
              </a:rPr>
              <a:t>并画出它们的变化曲线示意图。</a:t>
            </a:r>
          </a:p>
        </p:txBody>
      </p:sp>
      <p:pic>
        <p:nvPicPr>
          <p:cNvPr id="46153" name="Picture 7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90" b="57943"/>
          <a:stretch/>
        </p:blipFill>
        <p:spPr bwMode="auto">
          <a:xfrm>
            <a:off x="8414247" y="1233497"/>
            <a:ext cx="3706405" cy="3086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12"/>
          <p:cNvSpPr txBox="1">
            <a:spLocks noChangeArrowheads="1"/>
          </p:cNvSpPr>
          <p:nvPr/>
        </p:nvSpPr>
        <p:spPr bwMode="auto">
          <a:xfrm>
            <a:off x="4549349" y="38731"/>
            <a:ext cx="7571303" cy="461665"/>
          </a:xfrm>
          <a:prstGeom prst="rect">
            <a:avLst/>
          </a:prstGeom>
          <a:noFill/>
          <a:ln w="9525" algn="ctr">
            <a:noFill/>
            <a:miter lim="800000"/>
            <a:headEnd/>
            <a:tailEnd/>
          </a:ln>
        </p:spPr>
        <p:txBody>
          <a:bodyPr wrap="none">
            <a:spAutoFit/>
          </a:bodyPr>
          <a:lstStyle/>
          <a:p>
            <a:pPr>
              <a:defRPr/>
            </a:pPr>
            <a:r>
              <a:rPr lang="zh-CN" altLang="en-US" sz="2400" b="1" dirty="0">
                <a:solidFill>
                  <a:srgbClr val="FF0000"/>
                </a:solidFill>
                <a:latin typeface="+mn-ea"/>
                <a:cs typeface="楷体"/>
              </a:rPr>
              <a:t>等效力矩</a:t>
            </a:r>
            <a:r>
              <a:rPr lang="zh-CN" altLang="en-US" sz="2400" b="1" dirty="0">
                <a:solidFill>
                  <a:srgbClr val="FF0000"/>
                </a:solidFill>
                <a:latin typeface="+mn-ea"/>
                <a:cs typeface="楷体"/>
              </a:rPr>
              <a:t>和等效转动惯量为位置函数时机械运动的求解</a:t>
            </a:r>
          </a:p>
        </p:txBody>
      </p:sp>
      <p:sp>
        <p:nvSpPr>
          <p:cNvPr id="8"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机械系统的真实运动求解</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graphicFrame>
        <p:nvGraphicFramePr>
          <p:cNvPr id="10" name="Object 4"/>
          <p:cNvGraphicFramePr>
            <a:graphicFrameLocks noChangeAspect="1"/>
          </p:cNvGraphicFramePr>
          <p:nvPr>
            <p:extLst>
              <p:ext uri="{D42A27DB-BD31-4B8C-83A1-F6EECF244321}">
                <p14:modId xmlns:p14="http://schemas.microsoft.com/office/powerpoint/2010/main" val="642321738"/>
              </p:ext>
            </p:extLst>
          </p:nvPr>
        </p:nvGraphicFramePr>
        <p:xfrm>
          <a:off x="3922714" y="1654166"/>
          <a:ext cx="3525949" cy="1330325"/>
        </p:xfrm>
        <a:graphic>
          <a:graphicData uri="http://schemas.openxmlformats.org/presentationml/2006/ole">
            <mc:AlternateContent xmlns:mc="http://schemas.openxmlformats.org/markup-compatibility/2006">
              <mc:Choice xmlns:v="urn:schemas-microsoft-com:vml" Requires="v">
                <p:oleObj spid="_x0000_s104469" name="Equation" r:id="rId5" imgW="1828800" imgH="711000" progId="Equation.DSMT4">
                  <p:embed/>
                </p:oleObj>
              </mc:Choice>
              <mc:Fallback>
                <p:oleObj name="Equation" r:id="rId5" imgW="1828800" imgH="711000" progId="Equation.DSMT4">
                  <p:embed/>
                  <p:pic>
                    <p:nvPicPr>
                      <p:cNvPr id="117767" name="Object 4"/>
                      <p:cNvPicPr>
                        <a:picLocks noChangeAspect="1" noChangeArrowheads="1"/>
                      </p:cNvPicPr>
                      <p:nvPr/>
                    </p:nvPicPr>
                    <p:blipFill>
                      <a:blip r:embed="rId6"/>
                      <a:srcRect/>
                      <a:stretch>
                        <a:fillRect/>
                      </a:stretch>
                    </p:blipFill>
                    <p:spPr bwMode="auto">
                      <a:xfrm>
                        <a:off x="3922714" y="1654166"/>
                        <a:ext cx="3525949" cy="1330325"/>
                      </a:xfrm>
                      <a:prstGeom prst="rect">
                        <a:avLst/>
                      </a:prstGeom>
                      <a:noFill/>
                      <a:ln>
                        <a:noFill/>
                      </a:ln>
                      <a:effectLst/>
                    </p:spPr>
                  </p:pic>
                </p:oleObj>
              </mc:Fallback>
            </mc:AlternateContent>
          </a:graphicData>
        </a:graphic>
      </p:graphicFrame>
      <p:graphicFrame>
        <p:nvGraphicFramePr>
          <p:cNvPr id="11" name="Object 8"/>
          <p:cNvGraphicFramePr>
            <a:graphicFrameLocks noChangeAspect="1"/>
          </p:cNvGraphicFramePr>
          <p:nvPr>
            <p:extLst>
              <p:ext uri="{D42A27DB-BD31-4B8C-83A1-F6EECF244321}">
                <p14:modId xmlns:p14="http://schemas.microsoft.com/office/powerpoint/2010/main" val="3359308334"/>
              </p:ext>
            </p:extLst>
          </p:nvPr>
        </p:nvGraphicFramePr>
        <p:xfrm>
          <a:off x="3952875" y="2954328"/>
          <a:ext cx="3467100" cy="730250"/>
        </p:xfrm>
        <a:graphic>
          <a:graphicData uri="http://schemas.openxmlformats.org/presentationml/2006/ole">
            <mc:AlternateContent xmlns:mc="http://schemas.openxmlformats.org/markup-compatibility/2006">
              <mc:Choice xmlns:v="urn:schemas-microsoft-com:vml" Requires="v">
                <p:oleObj spid="_x0000_s104470" name="公式" r:id="rId7" imgW="2222280" imgH="482400" progId="Equation.3">
                  <p:embed/>
                </p:oleObj>
              </mc:Choice>
              <mc:Fallback>
                <p:oleObj name="公式" r:id="rId7" imgW="2222280" imgH="482400" progId="Equation.3">
                  <p:embed/>
                  <p:pic>
                    <p:nvPicPr>
                      <p:cNvPr id="11776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75" y="2954328"/>
                        <a:ext cx="34671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43212421"/>
              </p:ext>
            </p:extLst>
          </p:nvPr>
        </p:nvGraphicFramePr>
        <p:xfrm>
          <a:off x="3870325" y="3622665"/>
          <a:ext cx="4224584" cy="1393825"/>
        </p:xfrm>
        <a:graphic>
          <a:graphicData uri="http://schemas.openxmlformats.org/presentationml/2006/ole">
            <mc:AlternateContent xmlns:mc="http://schemas.openxmlformats.org/markup-compatibility/2006">
              <mc:Choice xmlns:v="urn:schemas-microsoft-com:vml" Requires="v">
                <p:oleObj spid="_x0000_s104471" name="Equation" r:id="rId9" imgW="2095200" imgH="711000" progId="Equation.DSMT4">
                  <p:embed/>
                </p:oleObj>
              </mc:Choice>
              <mc:Fallback>
                <p:oleObj name="Equation" r:id="rId9" imgW="2095200" imgH="711000" progId="Equation.DSMT4">
                  <p:embed/>
                  <p:pic>
                    <p:nvPicPr>
                      <p:cNvPr id="117771" name="Object 11"/>
                      <p:cNvPicPr>
                        <a:picLocks noChangeAspect="1" noChangeArrowheads="1"/>
                      </p:cNvPicPr>
                      <p:nvPr/>
                    </p:nvPicPr>
                    <p:blipFill>
                      <a:blip r:embed="rId10"/>
                      <a:srcRect/>
                      <a:stretch>
                        <a:fillRect/>
                      </a:stretch>
                    </p:blipFill>
                    <p:spPr bwMode="auto">
                      <a:xfrm>
                        <a:off x="3870325" y="3622665"/>
                        <a:ext cx="4224584" cy="1393825"/>
                      </a:xfrm>
                      <a:prstGeom prst="rect">
                        <a:avLst/>
                      </a:prstGeom>
                      <a:noFill/>
                      <a:ln>
                        <a:noFill/>
                      </a:ln>
                      <a:effec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228522076"/>
              </p:ext>
            </p:extLst>
          </p:nvPr>
        </p:nvGraphicFramePr>
        <p:xfrm>
          <a:off x="3889376" y="4975215"/>
          <a:ext cx="3446463" cy="730250"/>
        </p:xfrm>
        <a:graphic>
          <a:graphicData uri="http://schemas.openxmlformats.org/presentationml/2006/ole">
            <mc:AlternateContent xmlns:mc="http://schemas.openxmlformats.org/markup-compatibility/2006">
              <mc:Choice xmlns:v="urn:schemas-microsoft-com:vml" Requires="v">
                <p:oleObj spid="_x0000_s104472" name="公式" r:id="rId11" imgW="2209680" imgH="482400" progId="Equation.3">
                  <p:embed/>
                </p:oleObj>
              </mc:Choice>
              <mc:Fallback>
                <p:oleObj name="公式" r:id="rId11" imgW="2209680" imgH="482400" progId="Equation.3">
                  <p:embed/>
                  <p:pic>
                    <p:nvPicPr>
                      <p:cNvPr id="117772"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9376" y="4975215"/>
                        <a:ext cx="344646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5"/>
          <p:cNvGraphicFramePr>
            <a:graphicFrameLocks noChangeAspect="1"/>
          </p:cNvGraphicFramePr>
          <p:nvPr>
            <p:extLst>
              <p:ext uri="{D42A27DB-BD31-4B8C-83A1-F6EECF244321}">
                <p14:modId xmlns:p14="http://schemas.microsoft.com/office/powerpoint/2010/main" val="2695515373"/>
              </p:ext>
            </p:extLst>
          </p:nvPr>
        </p:nvGraphicFramePr>
        <p:xfrm>
          <a:off x="3840163" y="5611804"/>
          <a:ext cx="4121150" cy="1030287"/>
        </p:xfrm>
        <a:graphic>
          <a:graphicData uri="http://schemas.openxmlformats.org/presentationml/2006/ole">
            <mc:AlternateContent xmlns:mc="http://schemas.openxmlformats.org/markup-compatibility/2006">
              <mc:Choice xmlns:v="urn:schemas-microsoft-com:vml" Requires="v">
                <p:oleObj spid="_x0000_s104473" name="Equation" r:id="rId13" imgW="2120760" imgH="545760" progId="Equation.DSMT4">
                  <p:embed/>
                </p:oleObj>
              </mc:Choice>
              <mc:Fallback>
                <p:oleObj name="Equation" r:id="rId13" imgW="2120760" imgH="545760" progId="Equation.DSMT4">
                  <p:embed/>
                  <p:pic>
                    <p:nvPicPr>
                      <p:cNvPr id="117775" name="Object 15"/>
                      <p:cNvPicPr>
                        <a:picLocks noChangeAspect="1" noChangeArrowheads="1"/>
                      </p:cNvPicPr>
                      <p:nvPr/>
                    </p:nvPicPr>
                    <p:blipFill>
                      <a:blip r:embed="rId14"/>
                      <a:srcRect/>
                      <a:stretch>
                        <a:fillRect/>
                      </a:stretch>
                    </p:blipFill>
                    <p:spPr bwMode="auto">
                      <a:xfrm>
                        <a:off x="3840163" y="5611804"/>
                        <a:ext cx="4121150" cy="1030287"/>
                      </a:xfrm>
                      <a:prstGeom prst="rect">
                        <a:avLst/>
                      </a:prstGeom>
                      <a:noFill/>
                      <a:ln>
                        <a:noFill/>
                      </a:ln>
                      <a:effectLst/>
                    </p:spPr>
                  </p:pic>
                </p:oleObj>
              </mc:Fallback>
            </mc:AlternateContent>
          </a:graphicData>
        </a:graphic>
      </p:graphicFrame>
      <p:graphicFrame>
        <p:nvGraphicFramePr>
          <p:cNvPr id="15" name="Object 16"/>
          <p:cNvGraphicFramePr>
            <a:graphicFrameLocks noChangeAspect="1"/>
          </p:cNvGraphicFramePr>
          <p:nvPr>
            <p:extLst>
              <p:ext uri="{D42A27DB-BD31-4B8C-83A1-F6EECF244321}">
                <p14:modId xmlns:p14="http://schemas.microsoft.com/office/powerpoint/2010/main" val="1631895193"/>
              </p:ext>
            </p:extLst>
          </p:nvPr>
        </p:nvGraphicFramePr>
        <p:xfrm>
          <a:off x="8414247" y="5071719"/>
          <a:ext cx="3448050" cy="730250"/>
        </p:xfrm>
        <a:graphic>
          <a:graphicData uri="http://schemas.openxmlformats.org/presentationml/2006/ole">
            <mc:AlternateContent xmlns:mc="http://schemas.openxmlformats.org/markup-compatibility/2006">
              <mc:Choice xmlns:v="urn:schemas-microsoft-com:vml" Requires="v">
                <p:oleObj spid="_x0000_s104474" name="公式" r:id="rId15" imgW="2209680" imgH="482400" progId="Equation.3">
                  <p:embed/>
                </p:oleObj>
              </mc:Choice>
              <mc:Fallback>
                <p:oleObj name="公式" r:id="rId15" imgW="2209680" imgH="482400" progId="Equation.3">
                  <p:embed/>
                  <p:pic>
                    <p:nvPicPr>
                      <p:cNvPr id="117776"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14247" y="5071719"/>
                        <a:ext cx="344805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ontrols>
      <mc:AlternateContent xmlns:mc="http://schemas.openxmlformats.org/markup-compatibility/2006">
        <mc:Choice xmlns:v="urn:schemas-microsoft-com:vml" Requires="v">
          <p:control spid="104468" name="ShockwaveFlash1" r:id="rId2" imgW="3870360" imgH="5183280"/>
        </mc:Choice>
        <mc:Fallback>
          <p:control name="ShockwaveFlash1" r:id="rId2" imgW="3870360" imgH="5183280">
            <p:pic>
              <p:nvPicPr>
                <p:cNvPr id="9" name="ShockwaveFlash1"/>
                <p:cNvPicPr preferRelativeResize="0">
                  <a:picLocks noGrp="1" noChangeArrowheads="1" noChangeShapeType="1"/>
                </p:cNvPicPr>
                <p:nvPr/>
              </p:nvPicPr>
              <p:blipFill>
                <a:blip r:embed="rId17"/>
                <a:srcRect/>
                <a:stretch>
                  <a:fillRect/>
                </a:stretch>
              </p:blipFill>
              <p:spPr bwMode="auto">
                <a:xfrm>
                  <a:off x="0" y="1233497"/>
                  <a:ext cx="3870325" cy="518318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29066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2"/>
          <p:cNvSpPr txBox="1">
            <a:spLocks noChangeArrowheads="1"/>
          </p:cNvSpPr>
          <p:nvPr/>
        </p:nvSpPr>
        <p:spPr bwMode="auto">
          <a:xfrm>
            <a:off x="-32214" y="617882"/>
            <a:ext cx="4493538" cy="523220"/>
          </a:xfrm>
          <a:prstGeom prst="rect">
            <a:avLst/>
          </a:prstGeom>
          <a:noFill/>
          <a:ln w="9525" algn="ctr">
            <a:noFill/>
            <a:miter lim="800000"/>
            <a:headEnd/>
            <a:tailEnd/>
          </a:ln>
        </p:spPr>
        <p:txBody>
          <a:bodyPr wrap="none">
            <a:spAutoFit/>
          </a:bodyPr>
          <a:lstStyle/>
          <a:p>
            <a:pPr eaLnBrk="0" hangingPunct="0">
              <a:defRPr/>
            </a:pPr>
            <a:r>
              <a:rPr lang="zh-CN" altLang="en-US" sz="2800" b="1" dirty="0">
                <a:solidFill>
                  <a:srgbClr val="FF0000"/>
                </a:solidFill>
                <a:latin typeface="Book Antiqua" panose="02040602050305030304" pitchFamily="18" charset="0"/>
                <a:cs typeface="楷体"/>
              </a:rPr>
              <a:t>周期性速度波动</a:t>
            </a:r>
            <a:r>
              <a:rPr lang="zh-CN" altLang="en-US" sz="2800" b="1" dirty="0">
                <a:solidFill>
                  <a:srgbClr val="FF0000"/>
                </a:solidFill>
                <a:latin typeface="Book Antiqua" panose="02040602050305030304" pitchFamily="18" charset="0"/>
                <a:cs typeface="楷体"/>
              </a:rPr>
              <a:t>产生的</a:t>
            </a:r>
            <a:r>
              <a:rPr lang="zh-CN" altLang="en-US" sz="2800" b="1" dirty="0">
                <a:solidFill>
                  <a:srgbClr val="FF0000"/>
                </a:solidFill>
                <a:latin typeface="Book Antiqua" panose="02040602050305030304" pitchFamily="18" charset="0"/>
                <a:cs typeface="楷体"/>
              </a:rPr>
              <a:t>原因</a:t>
            </a:r>
            <a:endParaRPr lang="zh-CN" altLang="en-US" sz="2800" b="1" dirty="0">
              <a:solidFill>
                <a:srgbClr val="FF0000"/>
              </a:solidFill>
              <a:latin typeface="Book Antiqua" panose="02040602050305030304" pitchFamily="18" charset="0"/>
              <a:cs typeface="楷体"/>
            </a:endParaRPr>
          </a:p>
        </p:txBody>
      </p:sp>
      <p:sp>
        <p:nvSpPr>
          <p:cNvPr id="2" name="矩形 1"/>
          <p:cNvSpPr/>
          <p:nvPr/>
        </p:nvSpPr>
        <p:spPr>
          <a:xfrm>
            <a:off x="0" y="1265891"/>
            <a:ext cx="4461324" cy="923330"/>
          </a:xfrm>
          <a:prstGeom prst="rect">
            <a:avLst/>
          </a:prstGeom>
        </p:spPr>
        <p:txBody>
          <a:bodyPr wrap="square">
            <a:spAutoFit/>
          </a:bodyPr>
          <a:lstStyle/>
          <a:p>
            <a:pPr algn="just"/>
            <a:r>
              <a:rPr lang="zh-CN" altLang="zh-CN" b="1" dirty="0">
                <a:latin typeface="Book Antiqua" panose="02040602050305030304" pitchFamily="18" charset="0"/>
              </a:rPr>
              <a:t>图为</a:t>
            </a:r>
            <a:r>
              <a:rPr lang="zh-CN" altLang="zh-CN" b="1" dirty="0">
                <a:latin typeface="Book Antiqua" panose="02040602050305030304" pitchFamily="18" charset="0"/>
              </a:rPr>
              <a:t>某机械在</a:t>
            </a:r>
            <a:r>
              <a:rPr lang="zh-CN" altLang="zh-CN" b="1" dirty="0">
                <a:solidFill>
                  <a:srgbClr val="FF0000"/>
                </a:solidFill>
                <a:latin typeface="Book Antiqua" panose="02040602050305030304" pitchFamily="18" charset="0"/>
              </a:rPr>
              <a:t>稳定运转过程</a:t>
            </a:r>
            <a:r>
              <a:rPr lang="zh-CN" altLang="zh-CN" b="1" dirty="0">
                <a:latin typeface="Book Antiqua" panose="02040602050305030304" pitchFamily="18" charset="0"/>
              </a:rPr>
              <a:t>中，转化件在任意一个周期</a:t>
            </a:r>
            <a:r>
              <a:rPr lang="en-US" altLang="zh-CN" b="1" i="1" dirty="0">
                <a:latin typeface="Book Antiqua" panose="02040602050305030304" pitchFamily="18" charset="0"/>
                <a:sym typeface="Symbol"/>
              </a:rPr>
              <a:t></a:t>
            </a:r>
            <a:r>
              <a:rPr lang="en-US" altLang="zh-CN" b="1" baseline="-25000" dirty="0">
                <a:latin typeface="Book Antiqua" panose="02040602050305030304" pitchFamily="18" charset="0"/>
              </a:rPr>
              <a:t>T</a:t>
            </a:r>
            <a:r>
              <a:rPr lang="zh-CN" altLang="zh-CN" b="1" dirty="0">
                <a:latin typeface="Book Antiqua" panose="02040602050305030304" pitchFamily="18" charset="0"/>
              </a:rPr>
              <a:t>内所受等效驱动力矩</a:t>
            </a:r>
            <a:r>
              <a:rPr lang="en-US" altLang="zh-CN" b="1" i="1" dirty="0">
                <a:latin typeface="Book Antiqua" panose="02040602050305030304" pitchFamily="18" charset="0"/>
              </a:rPr>
              <a:t>M</a:t>
            </a:r>
            <a:r>
              <a:rPr lang="en-US" altLang="zh-CN" b="1" baseline="-25000" dirty="0">
                <a:latin typeface="Book Antiqua" panose="02040602050305030304" pitchFamily="18" charset="0"/>
              </a:rPr>
              <a:t>D</a:t>
            </a:r>
            <a:r>
              <a:rPr lang="en-US" altLang="zh-CN" b="1" dirty="0">
                <a:latin typeface="Book Antiqua" panose="02040602050305030304" pitchFamily="18" charset="0"/>
              </a:rPr>
              <a:t>(</a:t>
            </a:r>
            <a:r>
              <a:rPr lang="en-US" altLang="zh-CN" b="1" i="1" dirty="0">
                <a:latin typeface="Book Antiqua" panose="02040602050305030304" pitchFamily="18" charset="0"/>
                <a:sym typeface="Symbol"/>
              </a:rPr>
              <a:t></a:t>
            </a:r>
            <a:r>
              <a:rPr lang="en-US" altLang="zh-CN" b="1" dirty="0">
                <a:latin typeface="Book Antiqua" panose="02040602050305030304" pitchFamily="18" charset="0"/>
              </a:rPr>
              <a:t>)</a:t>
            </a:r>
            <a:r>
              <a:rPr lang="zh-CN" altLang="zh-CN" b="1" dirty="0">
                <a:latin typeface="Book Antiqua" panose="02040602050305030304" pitchFamily="18" charset="0"/>
              </a:rPr>
              <a:t>与等效阻力矩</a:t>
            </a:r>
            <a:r>
              <a:rPr lang="en-US" altLang="zh-CN" b="1" i="1" dirty="0">
                <a:latin typeface="Book Antiqua" panose="02040602050305030304" pitchFamily="18" charset="0"/>
              </a:rPr>
              <a:t>M</a:t>
            </a:r>
            <a:r>
              <a:rPr lang="en-US" altLang="zh-CN" b="1" baseline="-25000" dirty="0">
                <a:latin typeface="Book Antiqua" panose="02040602050305030304" pitchFamily="18" charset="0"/>
              </a:rPr>
              <a:t>R</a:t>
            </a:r>
            <a:r>
              <a:rPr lang="en-US" altLang="zh-CN" b="1" dirty="0">
                <a:latin typeface="Book Antiqua" panose="02040602050305030304" pitchFamily="18" charset="0"/>
              </a:rPr>
              <a:t>(</a:t>
            </a:r>
            <a:r>
              <a:rPr lang="en-US" altLang="zh-CN" b="1" i="1" dirty="0">
                <a:latin typeface="Book Antiqua" panose="02040602050305030304" pitchFamily="18" charset="0"/>
                <a:sym typeface="Symbol"/>
              </a:rPr>
              <a:t></a:t>
            </a:r>
            <a:r>
              <a:rPr lang="en-US" altLang="zh-CN" b="1" dirty="0">
                <a:latin typeface="Book Antiqua" panose="02040602050305030304" pitchFamily="18" charset="0"/>
              </a:rPr>
              <a:t>)</a:t>
            </a:r>
            <a:r>
              <a:rPr lang="zh-CN" altLang="zh-CN" b="1" dirty="0">
                <a:latin typeface="Book Antiqua" panose="02040602050305030304" pitchFamily="18" charset="0"/>
              </a:rPr>
              <a:t>的变化曲线。</a:t>
            </a:r>
            <a:endParaRPr lang="zh-CN" altLang="en-US" b="1" dirty="0">
              <a:latin typeface="Book Antiqua" panose="0204060205030503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31491969"/>
              </p:ext>
            </p:extLst>
          </p:nvPr>
        </p:nvGraphicFramePr>
        <p:xfrm>
          <a:off x="250817" y="2397380"/>
          <a:ext cx="3927475" cy="677863"/>
        </p:xfrm>
        <a:graphic>
          <a:graphicData uri="http://schemas.openxmlformats.org/presentationml/2006/ole">
            <mc:AlternateContent xmlns:mc="http://schemas.openxmlformats.org/markup-compatibility/2006">
              <mc:Choice xmlns:v="urn:schemas-microsoft-com:vml" Requires="v">
                <p:oleObj spid="_x0000_s107528" name="Equation" r:id="rId4" imgW="2057400" imgH="355320" progId="Equation.DSMT4">
                  <p:embed/>
                </p:oleObj>
              </mc:Choice>
              <mc:Fallback>
                <p:oleObj name="Equation" r:id="rId4" imgW="2057400" imgH="355320" progId="Equation.DSMT4">
                  <p:embed/>
                  <p:pic>
                    <p:nvPicPr>
                      <p:cNvPr id="4" name="对象 3"/>
                      <p:cNvPicPr>
                        <a:picLocks noChangeAspect="1" noChangeArrowheads="1"/>
                      </p:cNvPicPr>
                      <p:nvPr/>
                    </p:nvPicPr>
                    <p:blipFill>
                      <a:blip r:embed="rId5"/>
                      <a:srcRect/>
                      <a:stretch>
                        <a:fillRect/>
                      </a:stretch>
                    </p:blipFill>
                    <p:spPr bwMode="auto">
                      <a:xfrm>
                        <a:off x="250817" y="2397380"/>
                        <a:ext cx="3927475" cy="677863"/>
                      </a:xfrm>
                      <a:prstGeom prst="rect">
                        <a:avLst/>
                      </a:prstGeom>
                      <a:noFill/>
                    </p:spPr>
                  </p:pic>
                </p:oleObj>
              </mc:Fallback>
            </mc:AlternateContent>
          </a:graphicData>
        </a:graphic>
      </p:graphicFrame>
      <p:sp>
        <p:nvSpPr>
          <p:cNvPr id="5" name="矩形 4"/>
          <p:cNvSpPr/>
          <p:nvPr/>
        </p:nvSpPr>
        <p:spPr>
          <a:xfrm>
            <a:off x="8967845" y="988892"/>
            <a:ext cx="3064961" cy="1477328"/>
          </a:xfrm>
          <a:prstGeom prst="rect">
            <a:avLst/>
          </a:prstGeom>
        </p:spPr>
        <p:txBody>
          <a:bodyPr wrap="square">
            <a:spAutoFit/>
          </a:bodyPr>
          <a:lstStyle/>
          <a:p>
            <a:pPr algn="just"/>
            <a:r>
              <a:rPr lang="en-US" altLang="zh-CN" b="1" dirty="0">
                <a:latin typeface="Book Antiqua" panose="02040602050305030304" pitchFamily="18" charset="0"/>
              </a:rPr>
              <a:t>Δ</a:t>
            </a:r>
            <a:r>
              <a:rPr lang="en-US" altLang="zh-CN" b="1" i="1" dirty="0">
                <a:latin typeface="Book Antiqua" panose="02040602050305030304" pitchFamily="18" charset="0"/>
              </a:rPr>
              <a:t>W</a:t>
            </a:r>
            <a:r>
              <a:rPr lang="zh-CN" altLang="zh-CN" b="1" dirty="0">
                <a:latin typeface="Book Antiqua" panose="02040602050305030304" pitchFamily="18" charset="0"/>
              </a:rPr>
              <a:t>为</a:t>
            </a:r>
            <a:r>
              <a:rPr lang="zh-CN" altLang="zh-CN" b="1" dirty="0">
                <a:solidFill>
                  <a:srgbClr val="0000CC"/>
                </a:solidFill>
                <a:latin typeface="Book Antiqua" panose="02040602050305030304" pitchFamily="18" charset="0"/>
              </a:rPr>
              <a:t>盈亏功</a:t>
            </a:r>
            <a:r>
              <a:rPr lang="zh-CN" altLang="zh-CN" b="1" dirty="0">
                <a:latin typeface="Book Antiqua" panose="02040602050305030304" pitchFamily="18" charset="0"/>
              </a:rPr>
              <a:t>。在</a:t>
            </a:r>
            <a:r>
              <a:rPr lang="en-US" altLang="zh-CN" b="1" i="1" dirty="0" err="1">
                <a:latin typeface="Book Antiqua" panose="02040602050305030304" pitchFamily="18" charset="0"/>
              </a:rPr>
              <a:t>bc</a:t>
            </a:r>
            <a:r>
              <a:rPr lang="zh-CN" altLang="zh-CN" b="1" dirty="0">
                <a:latin typeface="Book Antiqua" panose="02040602050305030304" pitchFamily="18" charset="0"/>
              </a:rPr>
              <a:t>、</a:t>
            </a:r>
            <a:r>
              <a:rPr lang="en-US" altLang="zh-CN" b="1" i="1" dirty="0">
                <a:latin typeface="Book Antiqua" panose="02040602050305030304" pitchFamily="18" charset="0"/>
              </a:rPr>
              <a:t>de</a:t>
            </a:r>
            <a:r>
              <a:rPr lang="zh-CN" altLang="zh-CN" b="1" dirty="0">
                <a:latin typeface="Book Antiqua" panose="02040602050305030304" pitchFamily="18" charset="0"/>
              </a:rPr>
              <a:t>区段间，</a:t>
            </a:r>
            <a:r>
              <a:rPr lang="en-US" altLang="zh-CN" b="1" dirty="0" err="1">
                <a:latin typeface="Book Antiqua" panose="02040602050305030304" pitchFamily="18" charset="0"/>
              </a:rPr>
              <a:t>Δ</a:t>
            </a:r>
            <a:r>
              <a:rPr lang="en-US" altLang="zh-CN" b="1" i="1" dirty="0" err="1">
                <a:latin typeface="Book Antiqua" panose="02040602050305030304" pitchFamily="18" charset="0"/>
              </a:rPr>
              <a:t>W</a:t>
            </a:r>
            <a:r>
              <a:rPr lang="en-US" altLang="zh-CN" b="1" i="1" baseline="-25000" dirty="0" err="1">
                <a:latin typeface="Book Antiqua" panose="02040602050305030304" pitchFamily="18" charset="0"/>
              </a:rPr>
              <a:t>bc</a:t>
            </a:r>
            <a:r>
              <a:rPr lang="zh-CN" altLang="zh-CN" b="1" dirty="0">
                <a:latin typeface="Book Antiqua" panose="02040602050305030304" pitchFamily="18" charset="0"/>
              </a:rPr>
              <a:t>、</a:t>
            </a:r>
            <a:r>
              <a:rPr lang="en-US" altLang="zh-CN" b="1" dirty="0" err="1">
                <a:latin typeface="Book Antiqua" panose="02040602050305030304" pitchFamily="18" charset="0"/>
              </a:rPr>
              <a:t>Δ</a:t>
            </a:r>
            <a:r>
              <a:rPr lang="en-US" altLang="zh-CN" b="1" i="1" dirty="0" err="1">
                <a:latin typeface="Book Antiqua" panose="02040602050305030304" pitchFamily="18" charset="0"/>
              </a:rPr>
              <a:t>W</a:t>
            </a:r>
            <a:r>
              <a:rPr lang="en-US" altLang="zh-CN" b="1" i="1" baseline="-25000" dirty="0" err="1">
                <a:latin typeface="Book Antiqua" panose="02040602050305030304" pitchFamily="18" charset="0"/>
              </a:rPr>
              <a:t>de</a:t>
            </a:r>
            <a:r>
              <a:rPr lang="zh-CN" altLang="zh-CN" b="1" dirty="0">
                <a:latin typeface="Book Antiqua" panose="02040602050305030304" pitchFamily="18" charset="0"/>
              </a:rPr>
              <a:t>为正，称为</a:t>
            </a:r>
            <a:r>
              <a:rPr lang="zh-CN" altLang="zh-CN" b="1" dirty="0">
                <a:solidFill>
                  <a:srgbClr val="0000CC"/>
                </a:solidFill>
                <a:latin typeface="Book Antiqua" panose="02040602050305030304" pitchFamily="18" charset="0"/>
              </a:rPr>
              <a:t>盈功</a:t>
            </a:r>
            <a:r>
              <a:rPr lang="zh-CN" altLang="zh-CN" b="1" dirty="0">
                <a:latin typeface="Book Antiqua" panose="02040602050305030304" pitchFamily="18" charset="0"/>
              </a:rPr>
              <a:t>；在</a:t>
            </a:r>
            <a:r>
              <a:rPr lang="en-US" altLang="zh-CN" b="1" i="1" dirty="0">
                <a:latin typeface="Book Antiqua" panose="02040602050305030304" pitchFamily="18" charset="0"/>
              </a:rPr>
              <a:t>ab</a:t>
            </a:r>
            <a:r>
              <a:rPr lang="zh-CN" altLang="zh-CN" b="1" i="1" dirty="0">
                <a:latin typeface="Book Antiqua" panose="02040602050305030304" pitchFamily="18" charset="0"/>
              </a:rPr>
              <a:t>、</a:t>
            </a:r>
            <a:r>
              <a:rPr lang="en-US" altLang="zh-CN" b="1" i="1" dirty="0">
                <a:latin typeface="Book Antiqua" panose="02040602050305030304" pitchFamily="18" charset="0"/>
              </a:rPr>
              <a:t>cd</a:t>
            </a:r>
            <a:r>
              <a:rPr lang="zh-CN" altLang="zh-CN" b="1" i="1" dirty="0">
                <a:latin typeface="Book Antiqua" panose="02040602050305030304" pitchFamily="18" charset="0"/>
              </a:rPr>
              <a:t>、</a:t>
            </a:r>
            <a:r>
              <a:rPr lang="en-US" altLang="zh-CN" b="1" i="1" dirty="0" err="1">
                <a:latin typeface="Book Antiqua" panose="02040602050305030304" pitchFamily="18" charset="0"/>
              </a:rPr>
              <a:t>ea</a:t>
            </a:r>
            <a:r>
              <a:rPr lang="en-US" altLang="zh-CN" b="1" i="1" dirty="0">
                <a:latin typeface="Book Antiqua" panose="02040602050305030304" pitchFamily="18" charset="0"/>
              </a:rPr>
              <a:t>'</a:t>
            </a:r>
            <a:r>
              <a:rPr lang="zh-CN" altLang="zh-CN" b="1" dirty="0">
                <a:latin typeface="Book Antiqua" panose="02040602050305030304" pitchFamily="18" charset="0"/>
              </a:rPr>
              <a:t>区段内，</a:t>
            </a:r>
            <a:r>
              <a:rPr lang="en-US" altLang="zh-CN" b="1" dirty="0" err="1">
                <a:latin typeface="Book Antiqua" panose="02040602050305030304" pitchFamily="18" charset="0"/>
              </a:rPr>
              <a:t>Δ</a:t>
            </a:r>
            <a:r>
              <a:rPr lang="en-US" altLang="zh-CN" b="1" i="1" dirty="0" err="1">
                <a:latin typeface="Book Antiqua" panose="02040602050305030304" pitchFamily="18" charset="0"/>
              </a:rPr>
              <a:t>W</a:t>
            </a:r>
            <a:r>
              <a:rPr lang="en-US" altLang="zh-CN" b="1" i="1" baseline="-25000" dirty="0" err="1">
                <a:latin typeface="Book Antiqua" panose="02040602050305030304" pitchFamily="18" charset="0"/>
              </a:rPr>
              <a:t>ab</a:t>
            </a:r>
            <a:r>
              <a:rPr lang="zh-CN" altLang="zh-CN" b="1" dirty="0">
                <a:latin typeface="Book Antiqua" panose="02040602050305030304" pitchFamily="18" charset="0"/>
              </a:rPr>
              <a:t>、</a:t>
            </a:r>
            <a:r>
              <a:rPr lang="en-US" altLang="zh-CN" b="1" dirty="0" err="1">
                <a:latin typeface="Book Antiqua" panose="02040602050305030304" pitchFamily="18" charset="0"/>
              </a:rPr>
              <a:t>Δ</a:t>
            </a:r>
            <a:r>
              <a:rPr lang="en-US" altLang="zh-CN" b="1" i="1" dirty="0" err="1">
                <a:latin typeface="Book Antiqua" panose="02040602050305030304" pitchFamily="18" charset="0"/>
              </a:rPr>
              <a:t>W</a:t>
            </a:r>
            <a:r>
              <a:rPr lang="en-US" altLang="zh-CN" b="1" i="1" baseline="-25000" dirty="0" err="1">
                <a:latin typeface="Book Antiqua" panose="02040602050305030304" pitchFamily="18" charset="0"/>
              </a:rPr>
              <a:t>cd</a:t>
            </a:r>
            <a:r>
              <a:rPr lang="zh-CN" altLang="zh-CN" b="1" dirty="0">
                <a:latin typeface="Book Antiqua" panose="02040602050305030304" pitchFamily="18" charset="0"/>
              </a:rPr>
              <a:t>、</a:t>
            </a:r>
            <a:r>
              <a:rPr lang="en-US" altLang="zh-CN" b="1" dirty="0" err="1">
                <a:latin typeface="Book Antiqua" panose="02040602050305030304" pitchFamily="18" charset="0"/>
              </a:rPr>
              <a:t>Δ</a:t>
            </a:r>
            <a:r>
              <a:rPr lang="en-US" altLang="zh-CN" b="1" i="1" dirty="0" err="1">
                <a:latin typeface="Book Antiqua" panose="02040602050305030304" pitchFamily="18" charset="0"/>
              </a:rPr>
              <a:t>W</a:t>
            </a:r>
            <a:r>
              <a:rPr lang="en-US" altLang="zh-CN" b="1" i="1" baseline="-25000" dirty="0" err="1">
                <a:latin typeface="Book Antiqua" panose="02040602050305030304" pitchFamily="18" charset="0"/>
              </a:rPr>
              <a:t>ea</a:t>
            </a:r>
            <a:r>
              <a:rPr lang="en-US" altLang="zh-CN" b="1" i="1" baseline="-25000" dirty="0">
                <a:latin typeface="Book Antiqua" panose="02040602050305030304" pitchFamily="18" charset="0"/>
              </a:rPr>
              <a:t>'</a:t>
            </a:r>
            <a:r>
              <a:rPr lang="zh-CN" altLang="zh-CN" b="1" dirty="0">
                <a:latin typeface="Book Antiqua" panose="02040602050305030304" pitchFamily="18" charset="0"/>
              </a:rPr>
              <a:t>为负，称为</a:t>
            </a:r>
            <a:r>
              <a:rPr lang="zh-CN" altLang="zh-CN" b="1" dirty="0">
                <a:solidFill>
                  <a:srgbClr val="0000CC"/>
                </a:solidFill>
                <a:latin typeface="Book Antiqua" panose="02040602050305030304" pitchFamily="18" charset="0"/>
              </a:rPr>
              <a:t>亏功</a:t>
            </a:r>
            <a:r>
              <a:rPr lang="zh-CN" altLang="zh-CN" b="1" dirty="0">
                <a:latin typeface="Book Antiqua" panose="02040602050305030304" pitchFamily="18" charset="0"/>
              </a:rPr>
              <a:t>。</a:t>
            </a:r>
            <a:endParaRPr lang="zh-CN" altLang="en-US" b="1" dirty="0">
              <a:latin typeface="Book Antiqua" panose="02040602050305030304" pitchFamily="18" charset="0"/>
            </a:endParaRPr>
          </a:p>
        </p:txBody>
      </p:sp>
      <p:sp>
        <p:nvSpPr>
          <p:cNvPr id="7"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机械系统速度波动的调节</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11" name="矩形 10"/>
          <p:cNvSpPr/>
          <p:nvPr/>
        </p:nvSpPr>
        <p:spPr>
          <a:xfrm>
            <a:off x="250816" y="4423081"/>
            <a:ext cx="11781990" cy="707886"/>
          </a:xfrm>
          <a:prstGeom prst="rect">
            <a:avLst/>
          </a:prstGeom>
        </p:spPr>
        <p:txBody>
          <a:bodyPr wrap="square">
            <a:spAutoFit/>
          </a:bodyPr>
          <a:lstStyle/>
          <a:p>
            <a:pPr marL="285750" indent="-285750" algn="just">
              <a:buFont typeface="Arial" panose="020B0604020202020204" pitchFamily="34" charset="0"/>
              <a:buChar char="•"/>
            </a:pPr>
            <a:r>
              <a:rPr lang="zh-CN" altLang="zh-CN" sz="2000" b="1" dirty="0">
                <a:latin typeface="Book Antiqua" panose="02040602050305030304" pitchFamily="18" charset="0"/>
              </a:rPr>
              <a:t>转化</a:t>
            </a:r>
            <a:r>
              <a:rPr lang="zh-CN" altLang="zh-CN" sz="2000" b="1" dirty="0">
                <a:latin typeface="Book Antiqua" panose="02040602050305030304" pitchFamily="18" charset="0"/>
              </a:rPr>
              <a:t>件</a:t>
            </a:r>
            <a:r>
              <a:rPr lang="zh-CN" altLang="zh-CN" sz="2000" b="1" dirty="0">
                <a:solidFill>
                  <a:srgbClr val="FF0000"/>
                </a:solidFill>
                <a:latin typeface="Book Antiqua" panose="02040602050305030304" pitchFamily="18" charset="0"/>
              </a:rPr>
              <a:t>自周期开始位置</a:t>
            </a:r>
            <a:r>
              <a:rPr lang="en-US" altLang="zh-CN" sz="2000" b="1" i="1" dirty="0">
                <a:solidFill>
                  <a:srgbClr val="FF0000"/>
                </a:solidFill>
                <a:latin typeface="Book Antiqua" panose="02040602050305030304" pitchFamily="18" charset="0"/>
                <a:sym typeface="Symbol"/>
              </a:rPr>
              <a:t></a:t>
            </a:r>
            <a:r>
              <a:rPr lang="en-US" altLang="zh-CN" sz="2000" b="1" i="1" baseline="-25000" dirty="0">
                <a:solidFill>
                  <a:srgbClr val="FF0000"/>
                </a:solidFill>
                <a:latin typeface="Book Antiqua" panose="02040602050305030304" pitchFamily="18" charset="0"/>
              </a:rPr>
              <a:t>a</a:t>
            </a:r>
            <a:r>
              <a:rPr lang="zh-CN" altLang="zh-CN" sz="2000" b="1" dirty="0">
                <a:solidFill>
                  <a:srgbClr val="FF0000"/>
                </a:solidFill>
                <a:latin typeface="Book Antiqua" panose="02040602050305030304" pitchFamily="18" charset="0"/>
              </a:rPr>
              <a:t>至任一瞬时</a:t>
            </a:r>
            <a:r>
              <a:rPr lang="zh-CN" altLang="zh-CN" sz="2000" b="1" dirty="0">
                <a:solidFill>
                  <a:srgbClr val="FF0000"/>
                </a:solidFill>
                <a:latin typeface="Book Antiqua" panose="02040602050305030304" pitchFamily="18" charset="0"/>
              </a:rPr>
              <a:t>位置</a:t>
            </a:r>
            <a:r>
              <a:rPr lang="zh-CN" altLang="en-US" sz="2000" b="1" dirty="0">
                <a:latin typeface="Book Antiqua" panose="02040602050305030304" pitchFamily="18" charset="0"/>
              </a:rPr>
              <a:t>（非完整周期）</a:t>
            </a:r>
            <a:r>
              <a:rPr lang="zh-CN" altLang="zh-CN" sz="2000" b="1" dirty="0">
                <a:latin typeface="Book Antiqua" panose="02040602050305030304" pitchFamily="18" charset="0"/>
              </a:rPr>
              <a:t>时，</a:t>
            </a:r>
            <a:r>
              <a:rPr lang="zh-CN" altLang="zh-CN" sz="2000" b="1" dirty="0">
                <a:solidFill>
                  <a:srgbClr val="FF0000"/>
                </a:solidFill>
                <a:latin typeface="Book Antiqua" panose="02040602050305030304" pitchFamily="18" charset="0"/>
              </a:rPr>
              <a:t>盈亏功</a:t>
            </a:r>
            <a:r>
              <a:rPr lang="en-US" altLang="zh-CN" sz="2000" b="1" u="sng" dirty="0">
                <a:solidFill>
                  <a:srgbClr val="FF0000"/>
                </a:solidFill>
                <a:latin typeface="Book Antiqua" panose="02040602050305030304" pitchFamily="18" charset="0"/>
              </a:rPr>
              <a:t>Δ</a:t>
            </a:r>
            <a:r>
              <a:rPr lang="en-US" altLang="zh-CN" sz="2000" b="1" i="1" u="sng" dirty="0">
                <a:solidFill>
                  <a:srgbClr val="FF0000"/>
                </a:solidFill>
                <a:latin typeface="Book Antiqua" panose="02040602050305030304" pitchFamily="18" charset="0"/>
              </a:rPr>
              <a:t>W</a:t>
            </a:r>
            <a:r>
              <a:rPr lang="en-US" altLang="zh-CN" sz="2000" b="1" u="sng" dirty="0">
                <a:solidFill>
                  <a:srgbClr val="FF0000"/>
                </a:solidFill>
                <a:latin typeface="Book Antiqua" panose="02040602050305030304" pitchFamily="18" charset="0"/>
              </a:rPr>
              <a:t>≠0</a:t>
            </a:r>
            <a:r>
              <a:rPr lang="zh-CN" altLang="zh-CN" sz="2000" b="1" dirty="0">
                <a:latin typeface="Book Antiqua" panose="02040602050305030304" pitchFamily="18" charset="0"/>
              </a:rPr>
              <a:t>，所以存在动能增量</a:t>
            </a:r>
            <a:r>
              <a:rPr lang="en-US" altLang="zh-CN" sz="2000" b="1" dirty="0">
                <a:latin typeface="Book Antiqua" panose="02040602050305030304" pitchFamily="18" charset="0"/>
              </a:rPr>
              <a:t>Δ</a:t>
            </a:r>
            <a:r>
              <a:rPr lang="en-US" altLang="zh-CN" sz="2000" b="1" i="1" dirty="0">
                <a:latin typeface="Book Antiqua" panose="02040602050305030304" pitchFamily="18" charset="0"/>
              </a:rPr>
              <a:t>E</a:t>
            </a:r>
            <a:r>
              <a:rPr lang="zh-CN" altLang="zh-CN" sz="2000" b="1" dirty="0">
                <a:latin typeface="Book Antiqua" panose="02040602050305030304" pitchFamily="18" charset="0"/>
              </a:rPr>
              <a:t>，由此引起角速度增量</a:t>
            </a:r>
            <a:r>
              <a:rPr lang="en-US" altLang="zh-CN" sz="2000" b="1" dirty="0">
                <a:latin typeface="Book Antiqua" panose="02040602050305030304" pitchFamily="18" charset="0"/>
              </a:rPr>
              <a:t>Δ</a:t>
            </a:r>
            <a:r>
              <a:rPr lang="en-US" altLang="zh-CN" sz="2000" b="1" i="1" dirty="0">
                <a:latin typeface="Book Antiqua" panose="02040602050305030304" pitchFamily="18" charset="0"/>
                <a:sym typeface="Symbol"/>
              </a:rPr>
              <a:t></a:t>
            </a:r>
            <a:r>
              <a:rPr lang="zh-CN" altLang="zh-CN" sz="2000" b="1" dirty="0">
                <a:latin typeface="Book Antiqua" panose="02040602050305030304" pitchFamily="18" charset="0"/>
              </a:rPr>
              <a:t>，从而说明角速度存在波动。</a:t>
            </a:r>
            <a:endParaRPr lang="zh-CN" altLang="en-US" sz="2000" b="1" dirty="0">
              <a:latin typeface="Book Antiqua" panose="02040602050305030304" pitchFamily="18" charset="0"/>
            </a:endParaRPr>
          </a:p>
        </p:txBody>
      </p:sp>
      <p:sp>
        <p:nvSpPr>
          <p:cNvPr id="12" name="矩形 11"/>
          <p:cNvSpPr/>
          <p:nvPr/>
        </p:nvSpPr>
        <p:spPr>
          <a:xfrm>
            <a:off x="250816" y="5348089"/>
            <a:ext cx="11698693" cy="400110"/>
          </a:xfrm>
          <a:prstGeom prst="rect">
            <a:avLst/>
          </a:prstGeom>
        </p:spPr>
        <p:txBody>
          <a:bodyPr wrap="square">
            <a:spAutoFit/>
          </a:bodyPr>
          <a:lstStyle/>
          <a:p>
            <a:pPr marL="285750" indent="-285750" algn="just">
              <a:buFont typeface="Arial" panose="020B0604020202020204" pitchFamily="34" charset="0"/>
              <a:buChar char="•"/>
            </a:pPr>
            <a:r>
              <a:rPr lang="zh-CN" altLang="zh-CN" sz="2000" b="1" dirty="0">
                <a:latin typeface="Book Antiqua" panose="02040602050305030304" pitchFamily="18" charset="0"/>
              </a:rPr>
              <a:t>由于</a:t>
            </a:r>
            <a:r>
              <a:rPr lang="zh-CN" altLang="zh-CN" sz="2000" b="1" dirty="0">
                <a:solidFill>
                  <a:srgbClr val="FF0000"/>
                </a:solidFill>
                <a:latin typeface="Book Antiqua" panose="02040602050305030304" pitchFamily="18" charset="0"/>
              </a:rPr>
              <a:t>在一个</a:t>
            </a:r>
            <a:r>
              <a:rPr lang="zh-CN" altLang="zh-CN" sz="2000" b="1" dirty="0">
                <a:solidFill>
                  <a:srgbClr val="FF0000"/>
                </a:solidFill>
                <a:latin typeface="Book Antiqua" panose="02040602050305030304" pitchFamily="18" charset="0"/>
              </a:rPr>
              <a:t>周期内</a:t>
            </a:r>
            <a:r>
              <a:rPr lang="zh-CN" altLang="zh-CN" sz="2000" b="1" dirty="0">
                <a:latin typeface="Book Antiqua" panose="02040602050305030304" pitchFamily="18" charset="0"/>
              </a:rPr>
              <a:t>，</a:t>
            </a:r>
            <a:r>
              <a:rPr lang="en-US" altLang="zh-CN" sz="2000" b="1" i="1" dirty="0">
                <a:latin typeface="Book Antiqua" panose="02040602050305030304" pitchFamily="18" charset="0"/>
              </a:rPr>
              <a:t>f</a:t>
            </a:r>
            <a:r>
              <a:rPr lang="en-US" altLang="zh-CN" sz="2000" b="1" baseline="-25000" dirty="0">
                <a:latin typeface="Book Antiqua" panose="02040602050305030304" pitchFamily="18" charset="0"/>
              </a:rPr>
              <a:t>1</a:t>
            </a:r>
            <a:r>
              <a:rPr lang="en-US" altLang="zh-CN" sz="2000" b="1" dirty="0">
                <a:latin typeface="Book Antiqua" panose="02040602050305030304" pitchFamily="18" charset="0"/>
              </a:rPr>
              <a:t>+</a:t>
            </a:r>
            <a:r>
              <a:rPr lang="en-US" altLang="zh-CN" sz="2000" b="1" i="1" dirty="0">
                <a:latin typeface="Book Antiqua" panose="02040602050305030304" pitchFamily="18" charset="0"/>
              </a:rPr>
              <a:t>f</a:t>
            </a:r>
            <a:r>
              <a:rPr lang="en-US" altLang="zh-CN" sz="2000" b="1" baseline="-25000" dirty="0">
                <a:latin typeface="Book Antiqua" panose="02040602050305030304" pitchFamily="18" charset="0"/>
              </a:rPr>
              <a:t>2</a:t>
            </a:r>
            <a:r>
              <a:rPr lang="en-US" altLang="zh-CN" sz="2000" b="1" dirty="0">
                <a:latin typeface="Book Antiqua" panose="02040602050305030304" pitchFamily="18" charset="0"/>
              </a:rPr>
              <a:t>+</a:t>
            </a:r>
            <a:r>
              <a:rPr lang="en-US" altLang="zh-CN" sz="2000" b="1" i="1" dirty="0">
                <a:latin typeface="Book Antiqua" panose="02040602050305030304" pitchFamily="18" charset="0"/>
              </a:rPr>
              <a:t>f</a:t>
            </a:r>
            <a:r>
              <a:rPr lang="en-US" altLang="zh-CN" sz="2000" b="1" baseline="-25000" dirty="0">
                <a:latin typeface="Book Antiqua" panose="02040602050305030304" pitchFamily="18" charset="0"/>
              </a:rPr>
              <a:t>3</a:t>
            </a:r>
            <a:r>
              <a:rPr lang="en-US" altLang="zh-CN" sz="2000" b="1" dirty="0">
                <a:latin typeface="Book Antiqua" panose="02040602050305030304" pitchFamily="18" charset="0"/>
              </a:rPr>
              <a:t>+</a:t>
            </a:r>
            <a:r>
              <a:rPr lang="en-US" altLang="zh-CN" sz="2000" b="1" i="1" dirty="0">
                <a:latin typeface="Book Antiqua" panose="02040602050305030304" pitchFamily="18" charset="0"/>
              </a:rPr>
              <a:t>f</a:t>
            </a:r>
            <a:r>
              <a:rPr lang="en-US" altLang="zh-CN" sz="2000" b="1" baseline="-25000" dirty="0">
                <a:latin typeface="Book Antiqua" panose="02040602050305030304" pitchFamily="18" charset="0"/>
              </a:rPr>
              <a:t>4</a:t>
            </a:r>
            <a:r>
              <a:rPr lang="en-US" altLang="zh-CN" sz="2000" b="1" dirty="0">
                <a:latin typeface="Book Antiqua" panose="02040602050305030304" pitchFamily="18" charset="0"/>
              </a:rPr>
              <a:t>+</a:t>
            </a:r>
            <a:r>
              <a:rPr lang="en-US" altLang="zh-CN" sz="2000" b="1" i="1" dirty="0">
                <a:latin typeface="Book Antiqua" panose="02040602050305030304" pitchFamily="18" charset="0"/>
              </a:rPr>
              <a:t>f</a:t>
            </a:r>
            <a:r>
              <a:rPr lang="en-US" altLang="zh-CN" sz="2000" b="1" baseline="-25000" dirty="0">
                <a:latin typeface="Book Antiqua" panose="02040602050305030304" pitchFamily="18" charset="0"/>
              </a:rPr>
              <a:t>5</a:t>
            </a:r>
            <a:r>
              <a:rPr lang="en-US" altLang="zh-CN" sz="2000" b="1" dirty="0">
                <a:latin typeface="Book Antiqua" panose="02040602050305030304" pitchFamily="18" charset="0"/>
              </a:rPr>
              <a:t>=0</a:t>
            </a:r>
            <a:r>
              <a:rPr lang="zh-CN" altLang="zh-CN" sz="2000" b="1" dirty="0">
                <a:latin typeface="Book Antiqua" panose="02040602050305030304" pitchFamily="18" charset="0"/>
              </a:rPr>
              <a:t>，</a:t>
            </a:r>
            <a:r>
              <a:rPr lang="zh-CN" altLang="zh-CN" sz="2000" b="1" dirty="0">
                <a:solidFill>
                  <a:srgbClr val="FF0000"/>
                </a:solidFill>
                <a:latin typeface="Book Antiqua" panose="02040602050305030304" pitchFamily="18" charset="0"/>
              </a:rPr>
              <a:t>盈亏功</a:t>
            </a:r>
            <a:r>
              <a:rPr lang="en-US" altLang="zh-CN" sz="2000" b="1" dirty="0">
                <a:solidFill>
                  <a:srgbClr val="FF0000"/>
                </a:solidFill>
                <a:latin typeface="Book Antiqua" panose="02040602050305030304" pitchFamily="18" charset="0"/>
              </a:rPr>
              <a:t>Δ</a:t>
            </a:r>
            <a:r>
              <a:rPr lang="en-US" altLang="zh-CN" sz="2000" b="1" i="1" dirty="0">
                <a:solidFill>
                  <a:srgbClr val="FF0000"/>
                </a:solidFill>
                <a:latin typeface="Book Antiqua" panose="02040602050305030304" pitchFamily="18" charset="0"/>
              </a:rPr>
              <a:t>W</a:t>
            </a:r>
            <a:r>
              <a:rPr lang="en-US" altLang="zh-CN" sz="2000" b="1" dirty="0">
                <a:solidFill>
                  <a:srgbClr val="FF0000"/>
                </a:solidFill>
                <a:latin typeface="Book Antiqua" panose="02040602050305030304" pitchFamily="18" charset="0"/>
              </a:rPr>
              <a:t>=0</a:t>
            </a:r>
            <a:r>
              <a:rPr lang="zh-CN" altLang="zh-CN" sz="2000" b="1" dirty="0">
                <a:latin typeface="Book Antiqua" panose="02040602050305030304" pitchFamily="18" charset="0"/>
              </a:rPr>
              <a:t>，其动能增量</a:t>
            </a:r>
            <a:r>
              <a:rPr lang="en-US" altLang="zh-CN" sz="2000" b="1" dirty="0">
                <a:latin typeface="Book Antiqua" panose="02040602050305030304" pitchFamily="18" charset="0"/>
              </a:rPr>
              <a:t>Δ</a:t>
            </a:r>
            <a:r>
              <a:rPr lang="en-US" altLang="zh-CN" sz="2000" b="1" i="1" dirty="0">
                <a:latin typeface="Book Antiqua" panose="02040602050305030304" pitchFamily="18" charset="0"/>
              </a:rPr>
              <a:t>E</a:t>
            </a:r>
            <a:r>
              <a:rPr lang="en-US" altLang="zh-CN" sz="2000" b="1" dirty="0">
                <a:latin typeface="Book Antiqua" panose="02040602050305030304" pitchFamily="18" charset="0"/>
              </a:rPr>
              <a:t>=0</a:t>
            </a:r>
            <a:r>
              <a:rPr lang="zh-CN" altLang="zh-CN" sz="2000" b="1" dirty="0">
                <a:latin typeface="Book Antiqua" panose="02040602050305030304" pitchFamily="18" charset="0"/>
              </a:rPr>
              <a:t>，角速度</a:t>
            </a:r>
            <a:r>
              <a:rPr lang="zh-CN" altLang="zh-CN" sz="2000" b="1" dirty="0">
                <a:latin typeface="Book Antiqua" panose="02040602050305030304" pitchFamily="18" charset="0"/>
              </a:rPr>
              <a:t>的波动呈现周期性。</a:t>
            </a:r>
            <a:endParaRPr lang="zh-CN" altLang="en-US" sz="2000" b="1" dirty="0">
              <a:latin typeface="Book Antiqua" panose="02040602050305030304" pitchFamily="18" charset="0"/>
            </a:endParaRPr>
          </a:p>
        </p:txBody>
      </p:sp>
    </p:spTree>
    <p:controls>
      <mc:AlternateContent xmlns:mc="http://schemas.openxmlformats.org/markup-compatibility/2006">
        <mc:Choice xmlns:v="urn:schemas-microsoft-com:vml" Requires="v">
          <p:control spid="107529" name="ShockwaveFlash1" r:id="rId2" imgW="4354560" imgH="3927600"/>
        </mc:Choice>
        <mc:Fallback>
          <p:control name="ShockwaveFlash1" r:id="rId2" imgW="4354560" imgH="3927600">
            <p:pic>
              <p:nvPicPr>
                <p:cNvPr id="8" name="ShockwaveFlash1"/>
                <p:cNvPicPr preferRelativeResize="0">
                  <a:picLocks noChangeArrowheads="1" noChangeShapeType="1"/>
                </p:cNvPicPr>
                <p:nvPr/>
              </p:nvPicPr>
              <p:blipFill>
                <a:blip r:embed="rId6"/>
                <a:srcRect/>
                <a:stretch>
                  <a:fillRect/>
                </a:stretch>
              </p:blipFill>
              <p:spPr bwMode="auto">
                <a:xfrm>
                  <a:off x="4612824" y="9179"/>
                  <a:ext cx="4355021" cy="392802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7716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TextBox 3"/>
          <p:cNvSpPr txBox="1">
            <a:spLocks noChangeArrowheads="1"/>
          </p:cNvSpPr>
          <p:nvPr/>
        </p:nvSpPr>
        <p:spPr bwMode="auto">
          <a:xfrm>
            <a:off x="0" y="693746"/>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a:solidFill>
                  <a:srgbClr val="FF0000"/>
                </a:solidFill>
                <a:latin typeface="Book Antiqua" panose="02040602050305030304" pitchFamily="18" charset="0"/>
                <a:ea typeface="+mn-ea"/>
                <a:cs typeface="楷体"/>
              </a:rPr>
              <a:t>周期性速度波动</a:t>
            </a:r>
            <a:r>
              <a:rPr lang="zh-CN" altLang="en-US" sz="2800" b="1" dirty="0">
                <a:solidFill>
                  <a:srgbClr val="FF0000"/>
                </a:solidFill>
                <a:latin typeface="Book Antiqua" panose="02040602050305030304" pitchFamily="18" charset="0"/>
                <a:ea typeface="+mn-ea"/>
                <a:cs typeface="楷体"/>
              </a:rPr>
              <a:t>的衡量指标</a:t>
            </a:r>
          </a:p>
        </p:txBody>
      </p:sp>
      <p:sp>
        <p:nvSpPr>
          <p:cNvPr id="51209" name="TextBox 4"/>
          <p:cNvSpPr txBox="1">
            <a:spLocks noChangeArrowheads="1"/>
          </p:cNvSpPr>
          <p:nvPr/>
        </p:nvSpPr>
        <p:spPr bwMode="auto">
          <a:xfrm>
            <a:off x="69121" y="1277348"/>
            <a:ext cx="67412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285750" indent="-285750" algn="just" eaLnBrk="1" hangingPunct="1">
              <a:buFont typeface="Arial" panose="020B0604020202020204" pitchFamily="34" charset="0"/>
              <a:buChar char="•"/>
            </a:pPr>
            <a:r>
              <a:rPr lang="zh-CN" altLang="en-US" b="1" dirty="0">
                <a:latin typeface="Book Antiqua" panose="02040602050305030304" pitchFamily="18" charset="0"/>
                <a:ea typeface="+mn-ea"/>
              </a:rPr>
              <a:t>原</a:t>
            </a:r>
            <a:r>
              <a:rPr lang="zh-CN" altLang="en-US" b="1" dirty="0">
                <a:latin typeface="Book Antiqua" panose="02040602050305030304" pitchFamily="18" charset="0"/>
                <a:ea typeface="+mn-ea"/>
              </a:rPr>
              <a:t>动件（主轴）的速度在某</a:t>
            </a:r>
            <a:r>
              <a:rPr lang="zh-CN" altLang="en-US" b="1" dirty="0">
                <a:latin typeface="Book Antiqua" panose="02040602050305030304" pitchFamily="18" charset="0"/>
                <a:ea typeface="+mn-ea"/>
              </a:rPr>
              <a:t>平均值</a:t>
            </a:r>
            <a:r>
              <a:rPr lang="en-US" altLang="zh-CN" b="1" i="1" dirty="0">
                <a:latin typeface="Book Antiqua" panose="02040602050305030304" pitchFamily="18" charset="0"/>
                <a:ea typeface="+mn-ea"/>
                <a:sym typeface="Symbol"/>
              </a:rPr>
              <a:t></a:t>
            </a:r>
            <a:r>
              <a:rPr lang="en-US" altLang="zh-CN" b="1" baseline="-25000" dirty="0">
                <a:latin typeface="Book Antiqua" panose="02040602050305030304" pitchFamily="18" charset="0"/>
                <a:ea typeface="+mn-ea"/>
              </a:rPr>
              <a:t>m</a:t>
            </a:r>
            <a:r>
              <a:rPr lang="zh-CN" altLang="en-US" b="1" dirty="0">
                <a:latin typeface="Book Antiqua" panose="02040602050305030304" pitchFamily="18" charset="0"/>
                <a:ea typeface="+mn-ea"/>
              </a:rPr>
              <a:t>上下作周期性的反复变化，称为</a:t>
            </a:r>
            <a:r>
              <a:rPr lang="zh-CN" altLang="en-US" b="1" dirty="0">
                <a:solidFill>
                  <a:srgbClr val="FF0000"/>
                </a:solidFill>
                <a:latin typeface="Book Antiqua" panose="02040602050305030304" pitchFamily="18" charset="0"/>
                <a:ea typeface="+mn-ea"/>
              </a:rPr>
              <a:t>周期性速度波动</a:t>
            </a:r>
            <a:r>
              <a:rPr lang="zh-CN" altLang="en-US" b="1" dirty="0">
                <a:latin typeface="Book Antiqua" panose="02040602050305030304" pitchFamily="18" charset="0"/>
                <a:ea typeface="+mn-ea"/>
              </a:rPr>
              <a:t>。</a:t>
            </a:r>
          </a:p>
        </p:txBody>
      </p:sp>
      <p:sp>
        <p:nvSpPr>
          <p:cNvPr id="51210" name="矩形 9"/>
          <p:cNvSpPr>
            <a:spLocks noChangeArrowheads="1"/>
          </p:cNvSpPr>
          <p:nvPr/>
        </p:nvSpPr>
        <p:spPr bwMode="auto">
          <a:xfrm>
            <a:off x="40204" y="2110987"/>
            <a:ext cx="16273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285750" indent="-285750" eaLnBrk="1" hangingPunct="1">
              <a:buFont typeface="Arial" panose="020B0604020202020204" pitchFamily="34" charset="0"/>
              <a:buChar char="•"/>
            </a:pPr>
            <a:r>
              <a:rPr lang="zh-CN" altLang="en-US" b="1" dirty="0">
                <a:latin typeface="+mn-ea"/>
                <a:ea typeface="+mn-ea"/>
              </a:rPr>
              <a:t>平均</a:t>
            </a:r>
            <a:r>
              <a:rPr lang="zh-CN" altLang="en-US" b="1" dirty="0">
                <a:latin typeface="+mn-ea"/>
                <a:ea typeface="+mn-ea"/>
              </a:rPr>
              <a:t>角速度</a:t>
            </a:r>
            <a:endParaRPr lang="zh-CN" altLang="en-US" b="1" dirty="0">
              <a:latin typeface="+mn-ea"/>
              <a:ea typeface="+mn-ea"/>
            </a:endParaRPr>
          </a:p>
        </p:txBody>
      </p:sp>
      <p:sp>
        <p:nvSpPr>
          <p:cNvPr id="51211" name="TextBox 12"/>
          <p:cNvSpPr txBox="1">
            <a:spLocks noChangeArrowheads="1"/>
          </p:cNvSpPr>
          <p:nvPr/>
        </p:nvSpPr>
        <p:spPr bwMode="auto">
          <a:xfrm>
            <a:off x="0" y="2849946"/>
            <a:ext cx="9886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285750" indent="-285750" eaLnBrk="1" hangingPunct="1">
              <a:buFont typeface="Arial" panose="020B0604020202020204" pitchFamily="34" charset="0"/>
              <a:buChar char="•"/>
            </a:pPr>
            <a:r>
              <a:rPr lang="zh-CN" altLang="en-US" b="1" dirty="0">
                <a:latin typeface="+mn-ea"/>
                <a:ea typeface="+mn-ea"/>
              </a:rPr>
              <a:t>当</a:t>
            </a:r>
            <a:r>
              <a:rPr lang="en-US" altLang="zh-CN" b="1" i="1" dirty="0">
                <a:latin typeface="Book Antiqua" panose="02040602050305030304" pitchFamily="18" charset="0"/>
                <a:sym typeface="Symbol"/>
              </a:rPr>
              <a:t></a:t>
            </a:r>
            <a:r>
              <a:rPr lang="en-US" altLang="zh-CN" b="1" dirty="0">
                <a:latin typeface="+mn-ea"/>
                <a:ea typeface="+mn-ea"/>
              </a:rPr>
              <a:t> </a:t>
            </a:r>
            <a:r>
              <a:rPr lang="zh-CN" altLang="en-US" b="1" dirty="0">
                <a:latin typeface="+mn-ea"/>
                <a:ea typeface="+mn-ea"/>
              </a:rPr>
              <a:t>变化不大时，常用最大角速度和最小角速度的算术平均值近似代替实际平均角速度 ，即</a:t>
            </a:r>
          </a:p>
        </p:txBody>
      </p:sp>
      <p:pic>
        <p:nvPicPr>
          <p:cNvPr id="56354"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4395" y="137354"/>
            <a:ext cx="4118131" cy="2281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875631811"/>
              </p:ext>
            </p:extLst>
          </p:nvPr>
        </p:nvGraphicFramePr>
        <p:xfrm>
          <a:off x="2258924" y="1923679"/>
          <a:ext cx="2472639" cy="809625"/>
        </p:xfrm>
        <a:graphic>
          <a:graphicData uri="http://schemas.openxmlformats.org/presentationml/2006/ole">
            <mc:AlternateContent xmlns:mc="http://schemas.openxmlformats.org/markup-compatibility/2006">
              <mc:Choice xmlns:v="urn:schemas-microsoft-com:vml" Requires="v">
                <p:oleObj spid="_x0000_s109587" name="Equation" r:id="rId4" imgW="1295400" imgH="431800" progId="Equation.DSMT4">
                  <p:embed/>
                </p:oleObj>
              </mc:Choice>
              <mc:Fallback>
                <p:oleObj name="Equation" r:id="rId4" imgW="1295400" imgH="431800" progId="Equation.DSMT4">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8924" y="1923679"/>
                        <a:ext cx="2472639" cy="809625"/>
                      </a:xfrm>
                      <a:prstGeom prst="rect">
                        <a:avLst/>
                      </a:prstGeom>
                      <a:noFill/>
                    </p:spPr>
                  </p:pic>
                </p:oleObj>
              </mc:Fallback>
            </mc:AlternateContent>
          </a:graphicData>
        </a:graphic>
      </p:graphicFrame>
      <p:sp>
        <p:nvSpPr>
          <p:cNvPr id="5" name="Rectangle 3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396371091"/>
              </p:ext>
            </p:extLst>
          </p:nvPr>
        </p:nvGraphicFramePr>
        <p:xfrm>
          <a:off x="9813460" y="2648849"/>
          <a:ext cx="2147759" cy="771525"/>
        </p:xfrm>
        <a:graphic>
          <a:graphicData uri="http://schemas.openxmlformats.org/presentationml/2006/ole">
            <mc:AlternateContent xmlns:mc="http://schemas.openxmlformats.org/markup-compatibility/2006">
              <mc:Choice xmlns:v="urn:schemas-microsoft-com:vml" Requires="v">
                <p:oleObj spid="_x0000_s109588" name="Equation" r:id="rId6" imgW="1066800" imgH="393700" progId="Equation.DSMT4">
                  <p:embed/>
                </p:oleObj>
              </mc:Choice>
              <mc:Fallback>
                <p:oleObj name="Equation" r:id="rId6" imgW="1066800" imgH="393700" progId="Equation.DSMT4">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460" y="2648849"/>
                        <a:ext cx="2147759" cy="771525"/>
                      </a:xfrm>
                      <a:prstGeom prst="rect">
                        <a:avLst/>
                      </a:prstGeom>
                      <a:noFill/>
                    </p:spPr>
                  </p:pic>
                </p:oleObj>
              </mc:Fallback>
            </mc:AlternateContent>
          </a:graphicData>
        </a:graphic>
      </p:graphicFrame>
      <p:sp>
        <p:nvSpPr>
          <p:cNvPr id="11"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机械系统速度波动的调节</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rcRect l="24725" t="30316" r="27522" b="30951"/>
          <a:stretch>
            <a:fillRect/>
          </a:stretch>
        </p:blipFill>
        <p:spPr bwMode="auto">
          <a:xfrm>
            <a:off x="7937501" y="3670795"/>
            <a:ext cx="4254499" cy="276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9"/>
          <p:cNvSpPr>
            <a:spLocks noChangeArrowheads="1"/>
          </p:cNvSpPr>
          <p:nvPr/>
        </p:nvSpPr>
        <p:spPr bwMode="auto">
          <a:xfrm flipV="1">
            <a:off x="78290" y="5046419"/>
            <a:ext cx="1871662" cy="649288"/>
          </a:xfrm>
          <a:prstGeom prst="wedgeRoundRectCallout">
            <a:avLst>
              <a:gd name="adj1" fmla="val -7509"/>
              <a:gd name="adj2" fmla="val 114792"/>
              <a:gd name="adj3" fmla="val 16667"/>
            </a:avLst>
          </a:prstGeom>
          <a:solidFill>
            <a:schemeClr val="accent1"/>
          </a:solidFill>
          <a:ln w="9525">
            <a:solidFill>
              <a:schemeClr val="tx1"/>
            </a:solidFill>
            <a:miter lim="800000"/>
            <a:headEnd/>
            <a:tailEnd/>
          </a:ln>
        </p:spPr>
        <p:txBody>
          <a:bodyPr rot="1080000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2000" b="1">
              <a:solidFill>
                <a:srgbClr val="FFFF00"/>
              </a:solidFill>
              <a:latin typeface="+mn-ea"/>
              <a:ea typeface="+mn-ea"/>
            </a:endParaRPr>
          </a:p>
        </p:txBody>
      </p:sp>
      <p:sp>
        <p:nvSpPr>
          <p:cNvPr id="14" name="矩形 3"/>
          <p:cNvSpPr>
            <a:spLocks noChangeArrowheads="1"/>
          </p:cNvSpPr>
          <p:nvPr/>
        </p:nvSpPr>
        <p:spPr bwMode="auto">
          <a:xfrm>
            <a:off x="78290" y="3490883"/>
            <a:ext cx="7859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just" eaLnBrk="1" hangingPunct="1">
              <a:buFont typeface="Arial" panose="020B0604020202020204" pitchFamily="34" charset="0"/>
              <a:buChar char="•"/>
            </a:pPr>
            <a:r>
              <a:rPr lang="zh-CN" altLang="en-US" b="1" dirty="0">
                <a:latin typeface="+mn-ea"/>
                <a:ea typeface="+mn-ea"/>
              </a:rPr>
              <a:t>机械运转</a:t>
            </a:r>
            <a:r>
              <a:rPr lang="zh-CN" altLang="en-US" b="1" dirty="0">
                <a:latin typeface="+mn-ea"/>
                <a:ea typeface="+mn-ea"/>
              </a:rPr>
              <a:t>的速度波动程度用速度波动的绝对量与平均速度的比值反映：</a:t>
            </a:r>
          </a:p>
        </p:txBody>
      </p:sp>
      <p:sp>
        <p:nvSpPr>
          <p:cNvPr id="15" name="Rectangle 8"/>
          <p:cNvSpPr>
            <a:spLocks noChangeArrowheads="1"/>
          </p:cNvSpPr>
          <p:nvPr/>
        </p:nvSpPr>
        <p:spPr bwMode="auto">
          <a:xfrm>
            <a:off x="152347" y="5171008"/>
            <a:ext cx="17976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rgbClr val="FFFF00"/>
                </a:solidFill>
                <a:latin typeface="+mn-ea"/>
                <a:ea typeface="+mn-ea"/>
              </a:rPr>
              <a:t>速度波动系数</a:t>
            </a:r>
          </a:p>
        </p:txBody>
      </p:sp>
      <p:graphicFrame>
        <p:nvGraphicFramePr>
          <p:cNvPr id="16" name="对象 15"/>
          <p:cNvGraphicFramePr>
            <a:graphicFrameLocks noChangeAspect="1"/>
          </p:cNvGraphicFramePr>
          <p:nvPr>
            <p:extLst>
              <p:ext uri="{D42A27DB-BD31-4B8C-83A1-F6EECF244321}">
                <p14:modId xmlns:p14="http://schemas.microsoft.com/office/powerpoint/2010/main" val="2248415377"/>
              </p:ext>
            </p:extLst>
          </p:nvPr>
        </p:nvGraphicFramePr>
        <p:xfrm>
          <a:off x="415134" y="4064112"/>
          <a:ext cx="1843790" cy="827342"/>
        </p:xfrm>
        <a:graphic>
          <a:graphicData uri="http://schemas.openxmlformats.org/presentationml/2006/ole">
            <mc:AlternateContent xmlns:mc="http://schemas.openxmlformats.org/markup-compatibility/2006">
              <mc:Choice xmlns:v="urn:schemas-microsoft-com:vml" Requires="v">
                <p:oleObj spid="_x0000_s109589" name="Equation" r:id="rId9" imgW="965200" imgH="431800" progId="Equation.DSMT4">
                  <p:embed/>
                </p:oleObj>
              </mc:Choice>
              <mc:Fallback>
                <p:oleObj name="Equation" r:id="rId9" imgW="965200" imgH="431800" progId="Equation.DSMT4">
                  <p:embed/>
                  <p:pic>
                    <p:nvPicPr>
                      <p:cNvPr id="3" name="对象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134" y="4064112"/>
                        <a:ext cx="1843790" cy="827342"/>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718262769"/>
              </p:ext>
            </p:extLst>
          </p:nvPr>
        </p:nvGraphicFramePr>
        <p:xfrm>
          <a:off x="56858" y="5986434"/>
          <a:ext cx="1914525" cy="900953"/>
        </p:xfrm>
        <a:graphic>
          <a:graphicData uri="http://schemas.openxmlformats.org/presentationml/2006/ole">
            <mc:AlternateContent xmlns:mc="http://schemas.openxmlformats.org/markup-compatibility/2006">
              <mc:Choice xmlns:v="urn:schemas-microsoft-com:vml" Requires="v">
                <p:oleObj spid="_x0000_s109590" name="Equation" r:id="rId11" imgW="965200" imgH="457200" progId="Equation.DSMT4">
                  <p:embed/>
                </p:oleObj>
              </mc:Choice>
              <mc:Fallback>
                <p:oleObj name="Equation" r:id="rId11" imgW="965200" imgH="457200" progId="Equation.DSMT4">
                  <p:embed/>
                  <p:pic>
                    <p:nvPicPr>
                      <p:cNvPr id="5" name="对象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858" y="5986434"/>
                        <a:ext cx="1914525" cy="900953"/>
                      </a:xfrm>
                      <a:prstGeom prst="rect">
                        <a:avLst/>
                      </a:prstGeom>
                      <a:noFill/>
                    </p:spPr>
                  </p:pic>
                </p:oleObj>
              </mc:Fallback>
            </mc:AlternateContent>
          </a:graphicData>
        </a:graphic>
      </p:graphicFrame>
      <p:sp>
        <p:nvSpPr>
          <p:cNvPr id="18" name="TextBox 12"/>
          <p:cNvSpPr txBox="1"/>
          <p:nvPr/>
        </p:nvSpPr>
        <p:spPr>
          <a:xfrm>
            <a:off x="2258923" y="3975095"/>
            <a:ext cx="567857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defRPr/>
            </a:pPr>
            <a:r>
              <a:rPr lang="zh-CN" altLang="en-US" b="1" dirty="0">
                <a:solidFill>
                  <a:srgbClr val="000000"/>
                </a:solidFill>
                <a:latin typeface="Book Antiqua" panose="02040602050305030304" pitchFamily="18" charset="0"/>
                <a:cs typeface="仿宋"/>
              </a:rPr>
              <a:t>    </a:t>
            </a:r>
            <a:r>
              <a:rPr lang="zh-CN" altLang="en-US" b="1" dirty="0">
                <a:solidFill>
                  <a:srgbClr val="000000"/>
                </a:solidFill>
                <a:latin typeface="Book Antiqua" panose="02040602050305030304" pitchFamily="18" charset="0"/>
                <a:cs typeface="仿宋"/>
              </a:rPr>
              <a:t>当</a:t>
            </a:r>
            <a:r>
              <a:rPr lang="en-US" altLang="zh-CN" b="1" i="1" dirty="0">
                <a:solidFill>
                  <a:srgbClr val="000000"/>
                </a:solidFill>
                <a:latin typeface="Book Antiqua" panose="02040602050305030304" pitchFamily="18" charset="0"/>
                <a:cs typeface="仿宋"/>
                <a:sym typeface="Symbol"/>
              </a:rPr>
              <a:t></a:t>
            </a:r>
            <a:r>
              <a:rPr lang="en-US" altLang="zh-CN" b="1" baseline="-25000" dirty="0">
                <a:solidFill>
                  <a:srgbClr val="000000"/>
                </a:solidFill>
                <a:latin typeface="Book Antiqua" panose="02040602050305030304" pitchFamily="18" charset="0"/>
                <a:cs typeface="仿宋"/>
              </a:rPr>
              <a:t>m</a:t>
            </a:r>
            <a:r>
              <a:rPr lang="en-US" altLang="zh-CN" b="1" dirty="0">
                <a:solidFill>
                  <a:srgbClr val="000000"/>
                </a:solidFill>
                <a:latin typeface="Book Antiqua" panose="02040602050305030304" pitchFamily="18" charset="0"/>
                <a:cs typeface="仿宋"/>
              </a:rPr>
              <a:t> </a:t>
            </a:r>
            <a:r>
              <a:rPr lang="zh-CN" altLang="en-US" b="1" dirty="0">
                <a:solidFill>
                  <a:srgbClr val="000000"/>
                </a:solidFill>
                <a:latin typeface="Book Antiqua" panose="02040602050305030304" pitchFamily="18" charset="0"/>
                <a:cs typeface="仿宋"/>
              </a:rPr>
              <a:t>一定时，速度波动</a:t>
            </a:r>
            <a:r>
              <a:rPr lang="zh-CN" altLang="en-US" b="1" dirty="0">
                <a:solidFill>
                  <a:srgbClr val="000000"/>
                </a:solidFill>
                <a:latin typeface="Book Antiqua" panose="02040602050305030304" pitchFamily="18" charset="0"/>
                <a:cs typeface="仿宋"/>
              </a:rPr>
              <a:t>系数</a:t>
            </a:r>
            <a:r>
              <a:rPr lang="en-US" altLang="zh-CN" b="1" i="1" dirty="0">
                <a:solidFill>
                  <a:srgbClr val="000000"/>
                </a:solidFill>
                <a:latin typeface="Book Antiqua" panose="02040602050305030304" pitchFamily="18" charset="0"/>
                <a:sym typeface="Symbol" panose="05050102010706020507" pitchFamily="18" charset="2"/>
              </a:rPr>
              <a:t></a:t>
            </a:r>
            <a:r>
              <a:rPr lang="zh-CN" altLang="en-US" b="1" dirty="0">
                <a:solidFill>
                  <a:srgbClr val="000000"/>
                </a:solidFill>
                <a:latin typeface="Book Antiqua" panose="02040602050305030304" pitchFamily="18" charset="0"/>
                <a:cs typeface="仿宋"/>
              </a:rPr>
              <a:t> </a:t>
            </a:r>
            <a:r>
              <a:rPr lang="zh-CN" altLang="en-US" b="1" dirty="0">
                <a:solidFill>
                  <a:srgbClr val="000000"/>
                </a:solidFill>
                <a:latin typeface="Book Antiqua" panose="02040602050305030304" pitchFamily="18" charset="0"/>
                <a:cs typeface="仿宋"/>
              </a:rPr>
              <a:t>越小， </a:t>
            </a:r>
            <a:r>
              <a:rPr lang="en-US" altLang="zh-CN" b="1" i="1" dirty="0">
                <a:solidFill>
                  <a:srgbClr val="000000"/>
                </a:solidFill>
                <a:latin typeface="Book Antiqua" panose="02040602050305030304" pitchFamily="18" charset="0"/>
                <a:cs typeface="仿宋"/>
                <a:sym typeface="Symbol"/>
              </a:rPr>
              <a:t></a:t>
            </a:r>
            <a:r>
              <a:rPr lang="en-US" altLang="zh-CN" b="1" baseline="-25000" dirty="0">
                <a:solidFill>
                  <a:srgbClr val="000000"/>
                </a:solidFill>
                <a:latin typeface="Book Antiqua" panose="02040602050305030304" pitchFamily="18" charset="0"/>
              </a:rPr>
              <a:t>max</a:t>
            </a:r>
            <a:r>
              <a:rPr lang="en-US" altLang="zh-CN" b="1" dirty="0">
                <a:solidFill>
                  <a:srgbClr val="000000"/>
                </a:solidFill>
                <a:latin typeface="Book Antiqua" panose="02040602050305030304" pitchFamily="18" charset="0"/>
                <a:cs typeface="仿宋"/>
              </a:rPr>
              <a:t>—</a:t>
            </a:r>
            <a:r>
              <a:rPr lang="en-US" altLang="zh-CN" b="1" i="1" dirty="0">
                <a:solidFill>
                  <a:srgbClr val="000000"/>
                </a:solidFill>
                <a:latin typeface="Book Antiqua" panose="02040602050305030304" pitchFamily="18" charset="0"/>
                <a:cs typeface="仿宋"/>
                <a:sym typeface="Symbol"/>
              </a:rPr>
              <a:t></a:t>
            </a:r>
            <a:r>
              <a:rPr lang="en-US" altLang="zh-CN" b="1" baseline="-25000" dirty="0">
                <a:solidFill>
                  <a:srgbClr val="000000"/>
                </a:solidFill>
                <a:latin typeface="Book Antiqua" panose="02040602050305030304" pitchFamily="18" charset="0"/>
              </a:rPr>
              <a:t>min</a:t>
            </a:r>
            <a:r>
              <a:rPr lang="zh-CN" altLang="en-US" b="1" dirty="0">
                <a:solidFill>
                  <a:srgbClr val="000000"/>
                </a:solidFill>
                <a:latin typeface="Book Antiqua" panose="02040602050305030304" pitchFamily="18" charset="0"/>
                <a:cs typeface="仿宋"/>
              </a:rPr>
              <a:t> </a:t>
            </a:r>
            <a:r>
              <a:rPr lang="zh-CN" altLang="en-US" b="1" dirty="0">
                <a:solidFill>
                  <a:srgbClr val="000000"/>
                </a:solidFill>
                <a:latin typeface="Book Antiqua" panose="02040602050305030304" pitchFamily="18" charset="0"/>
                <a:cs typeface="仿宋"/>
              </a:rPr>
              <a:t>越小，机械越接近匀速运转。速度波动</a:t>
            </a:r>
            <a:r>
              <a:rPr lang="zh-CN" altLang="en-US" b="1" dirty="0">
                <a:solidFill>
                  <a:srgbClr val="000000"/>
                </a:solidFill>
                <a:latin typeface="Book Antiqua" panose="02040602050305030304" pitchFamily="18" charset="0"/>
                <a:cs typeface="仿宋"/>
              </a:rPr>
              <a:t>系数</a:t>
            </a:r>
            <a:r>
              <a:rPr lang="en-US" altLang="zh-CN" b="1" i="1" dirty="0">
                <a:solidFill>
                  <a:srgbClr val="000000"/>
                </a:solidFill>
                <a:latin typeface="Book Antiqua" panose="02040602050305030304" pitchFamily="18" charset="0"/>
                <a:sym typeface="Symbol" panose="05050102010706020507" pitchFamily="18" charset="2"/>
              </a:rPr>
              <a:t></a:t>
            </a:r>
            <a:r>
              <a:rPr lang="zh-CN" altLang="en-US" b="1" dirty="0">
                <a:solidFill>
                  <a:srgbClr val="000000"/>
                </a:solidFill>
                <a:latin typeface="Book Antiqua" panose="02040602050305030304" pitchFamily="18" charset="0"/>
                <a:cs typeface="仿宋"/>
              </a:rPr>
              <a:t>的</a:t>
            </a:r>
            <a:r>
              <a:rPr lang="zh-CN" altLang="en-US" b="1" dirty="0">
                <a:solidFill>
                  <a:srgbClr val="000000"/>
                </a:solidFill>
                <a:latin typeface="Book Antiqua" panose="02040602050305030304" pitchFamily="18" charset="0"/>
                <a:cs typeface="仿宋"/>
              </a:rPr>
              <a:t>大小反映了机械变速稳定运转过程中速度波动的大小。</a:t>
            </a:r>
            <a:endParaRPr lang="en-US" altLang="zh-CN" b="1" dirty="0">
              <a:solidFill>
                <a:srgbClr val="000000"/>
              </a:solidFill>
              <a:latin typeface="Book Antiqua" panose="02040602050305030304" pitchFamily="18" charset="0"/>
              <a:cs typeface="仿宋"/>
            </a:endParaRPr>
          </a:p>
          <a:p>
            <a:pPr algn="just">
              <a:defRPr/>
            </a:pPr>
            <a:r>
              <a:rPr lang="zh-CN" altLang="en-US" b="1" dirty="0">
                <a:solidFill>
                  <a:srgbClr val="000000"/>
                </a:solidFill>
                <a:latin typeface="Book Antiqua" panose="02040602050305030304" pitchFamily="18" charset="0"/>
                <a:cs typeface="仿宋"/>
              </a:rPr>
              <a:t>    为了使机械的速度波动系数不超过允许值，应满足条件</a:t>
            </a:r>
            <a:r>
              <a:rPr lang="zh-CN" altLang="en-US" b="1" dirty="0">
                <a:solidFill>
                  <a:srgbClr val="000000"/>
                </a:solidFill>
                <a:latin typeface="Book Antiqua" panose="02040602050305030304" pitchFamily="18" charset="0"/>
                <a:cs typeface="仿宋"/>
              </a:rPr>
              <a:t>：</a:t>
            </a:r>
            <a:endParaRPr lang="en-US" altLang="zh-CN" b="1" dirty="0">
              <a:solidFill>
                <a:srgbClr val="000000"/>
              </a:solidFill>
              <a:latin typeface="Book Antiqua" panose="02040602050305030304" pitchFamily="18" charset="0"/>
              <a:cs typeface="仿宋"/>
            </a:endParaRPr>
          </a:p>
          <a:p>
            <a:pPr>
              <a:defRPr/>
            </a:pPr>
            <a:endParaRPr lang="en-US" altLang="zh-CN" b="1" dirty="0">
              <a:solidFill>
                <a:srgbClr val="000000"/>
              </a:solidFill>
              <a:latin typeface="+mn-ea"/>
              <a:cs typeface="仿宋"/>
            </a:endParaRPr>
          </a:p>
          <a:p>
            <a:pPr>
              <a:defRPr/>
            </a:pPr>
            <a:endParaRPr lang="zh-CN" altLang="en-US" b="1" dirty="0">
              <a:solidFill>
                <a:srgbClr val="000000"/>
              </a:solidFill>
              <a:latin typeface="+mn-ea"/>
              <a:cs typeface="仿宋"/>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3510521488"/>
              </p:ext>
            </p:extLst>
          </p:nvPr>
        </p:nvGraphicFramePr>
        <p:xfrm>
          <a:off x="4742986" y="5392524"/>
          <a:ext cx="850900" cy="357188"/>
        </p:xfrm>
        <a:graphic>
          <a:graphicData uri="http://schemas.openxmlformats.org/presentationml/2006/ole">
            <mc:AlternateContent xmlns:mc="http://schemas.openxmlformats.org/markup-compatibility/2006">
              <mc:Choice xmlns:v="urn:schemas-microsoft-com:vml" Requires="v">
                <p:oleObj spid="_x0000_s109591" name="公式" r:id="rId13" imgW="457002" imgH="215806" progId="Equation.3">
                  <p:embed/>
                </p:oleObj>
              </mc:Choice>
              <mc:Fallback>
                <p:oleObj name="公式" r:id="rId13" imgW="457002" imgH="215806" progId="Equation.3">
                  <p:embed/>
                  <p:pic>
                    <p:nvPicPr>
                      <p:cNvPr id="6" name="对象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2986" y="5392524"/>
                        <a:ext cx="8509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 name="Picture 15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43475" y="4426832"/>
            <a:ext cx="7243989" cy="2431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552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9"/>
                                        </p:tgtEl>
                                        <p:attrNameLst>
                                          <p:attrName>style.visibility</p:attrName>
                                        </p:attrNameLst>
                                      </p:cBhvr>
                                      <p:to>
                                        <p:strVal val="visible"/>
                                      </p:to>
                                    </p:set>
                                    <p:anim calcmode="lin" valueType="num">
                                      <p:cBhvr additive="base">
                                        <p:cTn id="7" dur="500" fill="hold"/>
                                        <p:tgtEl>
                                          <p:spTgt spid="51209"/>
                                        </p:tgtEl>
                                        <p:attrNameLst>
                                          <p:attrName>ppt_x</p:attrName>
                                        </p:attrNameLst>
                                      </p:cBhvr>
                                      <p:tavLst>
                                        <p:tav tm="0">
                                          <p:val>
                                            <p:strVal val="#ppt_x"/>
                                          </p:val>
                                        </p:tav>
                                        <p:tav tm="100000">
                                          <p:val>
                                            <p:strVal val="#ppt_x"/>
                                          </p:val>
                                        </p:tav>
                                      </p:tavLst>
                                    </p:anim>
                                    <p:anim calcmode="lin" valueType="num">
                                      <p:cBhvr additive="base">
                                        <p:cTn id="8" dur="500" fill="hold"/>
                                        <p:tgtEl>
                                          <p:spTgt spid="512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210"/>
                                        </p:tgtEl>
                                        <p:attrNameLst>
                                          <p:attrName>style.visibility</p:attrName>
                                        </p:attrNameLst>
                                      </p:cBhvr>
                                      <p:to>
                                        <p:strVal val="visible"/>
                                      </p:to>
                                    </p:set>
                                    <p:anim calcmode="lin" valueType="num">
                                      <p:cBhvr additive="base">
                                        <p:cTn id="13" dur="500" fill="hold"/>
                                        <p:tgtEl>
                                          <p:spTgt spid="51210"/>
                                        </p:tgtEl>
                                        <p:attrNameLst>
                                          <p:attrName>ppt_x</p:attrName>
                                        </p:attrNameLst>
                                      </p:cBhvr>
                                      <p:tavLst>
                                        <p:tav tm="0">
                                          <p:val>
                                            <p:strVal val="#ppt_x"/>
                                          </p:val>
                                        </p:tav>
                                        <p:tav tm="100000">
                                          <p:val>
                                            <p:strVal val="#ppt_x"/>
                                          </p:val>
                                        </p:tav>
                                      </p:tavLst>
                                    </p:anim>
                                    <p:anim calcmode="lin" valueType="num">
                                      <p:cBhvr additive="base">
                                        <p:cTn id="14" dur="500" fill="hold"/>
                                        <p:tgtEl>
                                          <p:spTgt spid="512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1211"/>
                                        </p:tgtEl>
                                        <p:attrNameLst>
                                          <p:attrName>style.visibility</p:attrName>
                                        </p:attrNameLst>
                                      </p:cBhvr>
                                      <p:to>
                                        <p:strVal val="visible"/>
                                      </p:to>
                                    </p:set>
                                    <p:anim calcmode="lin" valueType="num">
                                      <p:cBhvr additive="base">
                                        <p:cTn id="23" dur="500" fill="hold"/>
                                        <p:tgtEl>
                                          <p:spTgt spid="51211"/>
                                        </p:tgtEl>
                                        <p:attrNameLst>
                                          <p:attrName>ppt_x</p:attrName>
                                        </p:attrNameLst>
                                      </p:cBhvr>
                                      <p:tavLst>
                                        <p:tav tm="0">
                                          <p:val>
                                            <p:strVal val="#ppt_x"/>
                                          </p:val>
                                        </p:tav>
                                        <p:tav tm="100000">
                                          <p:val>
                                            <p:strVal val="#ppt_x"/>
                                          </p:val>
                                        </p:tav>
                                      </p:tavLst>
                                    </p:anim>
                                    <p:anim calcmode="lin" valueType="num">
                                      <p:cBhvr additive="base">
                                        <p:cTn id="24" dur="500" fill="hold"/>
                                        <p:tgtEl>
                                          <p:spTgt spid="512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blinds(horizontal)">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9" grpId="0" autoUpdateAnimBg="0"/>
      <p:bldP spid="51210" grpId="0" autoUpdateAnimBg="0"/>
      <p:bldP spid="51211" grpId="0" autoUpdateAnimBg="0"/>
      <p:bldP spid="13" grpId="0" animBg="1" autoUpdateAnimBg="0"/>
      <p:bldP spid="14" grpId="0"/>
      <p:bldP spid="15" grpId="0" autoUpdateAnimBg="0"/>
      <p:bldP spid="18"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35" name="AutoShape 15"/>
          <p:cNvSpPr>
            <a:spLocks noChangeArrowheads="1"/>
          </p:cNvSpPr>
          <p:nvPr/>
        </p:nvSpPr>
        <p:spPr bwMode="auto">
          <a:xfrm>
            <a:off x="4481773" y="3226063"/>
            <a:ext cx="769144" cy="755649"/>
          </a:xfrm>
          <a:custGeom>
            <a:avLst/>
            <a:gdLst>
              <a:gd name="T0" fmla="*/ 997215501 w 21600"/>
              <a:gd name="T1" fmla="*/ 0 h 21600"/>
              <a:gd name="T2" fmla="*/ 249326837 w 21600"/>
              <a:gd name="T3" fmla="*/ 1097801896 h 21600"/>
              <a:gd name="T4" fmla="*/ 997215501 w 21600"/>
              <a:gd name="T5" fmla="*/ 548902068 h 21600"/>
              <a:gd name="T6" fmla="*/ 2147483647 w 21600"/>
              <a:gd name="T7" fmla="*/ 1097801896 h 21600"/>
              <a:gd name="T8" fmla="*/ 1745290478 w 21600"/>
              <a:gd name="T9" fmla="*/ 1646701537 h 21600"/>
              <a:gd name="T10" fmla="*/ 1246636624 w 21600"/>
              <a:gd name="T11" fmla="*/ 109780189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latin typeface="Book Antiqua" panose="02040602050305030304" pitchFamily="18" charset="0"/>
              <a:ea typeface="+mn-ea"/>
            </a:endParaRPr>
          </a:p>
        </p:txBody>
      </p:sp>
      <p:sp>
        <p:nvSpPr>
          <p:cNvPr id="56328" name="TextBox 4"/>
          <p:cNvSpPr txBox="1">
            <a:spLocks noChangeArrowheads="1"/>
          </p:cNvSpPr>
          <p:nvPr/>
        </p:nvSpPr>
        <p:spPr bwMode="auto">
          <a:xfrm>
            <a:off x="0" y="1323106"/>
            <a:ext cx="71753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zh-CN" sz="2000" b="1" dirty="0">
                <a:latin typeface="Book Antiqua" panose="02040602050305030304" pitchFamily="18" charset="0"/>
                <a:ea typeface="+mn-ea"/>
              </a:rPr>
              <a:t>当等效力矩在一个周期内的变化规律确定后，</a:t>
            </a:r>
            <a:r>
              <a:rPr lang="en-US" altLang="zh-CN" sz="2000" b="1" dirty="0" err="1">
                <a:latin typeface="Book Antiqua" panose="02040602050305030304" pitchFamily="18" charset="0"/>
                <a:ea typeface="+mn-ea"/>
              </a:rPr>
              <a:t>Δ</a:t>
            </a:r>
            <a:r>
              <a:rPr lang="en-US" altLang="zh-CN" sz="2000" b="1" i="1" dirty="0" err="1">
                <a:latin typeface="Book Antiqua" panose="02040602050305030304" pitchFamily="18" charset="0"/>
                <a:ea typeface="+mn-ea"/>
              </a:rPr>
              <a:t>W</a:t>
            </a:r>
            <a:r>
              <a:rPr lang="en-US" altLang="zh-CN" sz="2000" b="1" baseline="-25000" dirty="0" err="1">
                <a:latin typeface="Book Antiqua" panose="02040602050305030304" pitchFamily="18" charset="0"/>
                <a:ea typeface="+mn-ea"/>
              </a:rPr>
              <a:t>max</a:t>
            </a:r>
            <a:r>
              <a:rPr lang="zh-CN" altLang="zh-CN" sz="2000" b="1" dirty="0">
                <a:latin typeface="Book Antiqua" panose="02040602050305030304" pitchFamily="18" charset="0"/>
                <a:ea typeface="+mn-ea"/>
              </a:rPr>
              <a:t>为确定值</a:t>
            </a:r>
            <a:endParaRPr lang="zh-CN" altLang="en-US" sz="2000" b="1" dirty="0">
              <a:latin typeface="Book Antiqua" panose="02040602050305030304" pitchFamily="18" charset="0"/>
              <a:ea typeface="+mn-ea"/>
            </a:endParaRPr>
          </a:p>
        </p:txBody>
      </p:sp>
      <p:graphicFrame>
        <p:nvGraphicFramePr>
          <p:cNvPr id="56324" name="Object 3"/>
          <p:cNvGraphicFramePr>
            <a:graphicFrameLocks noChangeAspect="1"/>
          </p:cNvGraphicFramePr>
          <p:nvPr>
            <p:extLst>
              <p:ext uri="{D42A27DB-BD31-4B8C-83A1-F6EECF244321}">
                <p14:modId xmlns:p14="http://schemas.microsoft.com/office/powerpoint/2010/main" val="3678467626"/>
              </p:ext>
            </p:extLst>
          </p:nvPr>
        </p:nvGraphicFramePr>
        <p:xfrm>
          <a:off x="191296" y="3265750"/>
          <a:ext cx="579438" cy="603044"/>
        </p:xfrm>
        <a:graphic>
          <a:graphicData uri="http://schemas.openxmlformats.org/presentationml/2006/ole">
            <mc:AlternateContent xmlns:mc="http://schemas.openxmlformats.org/markup-compatibility/2006">
              <mc:Choice xmlns:v="urn:schemas-microsoft-com:vml" Requires="v">
                <p:oleObj spid="_x0000_s111634" name="Equation" r:id="rId4" imgW="177480" imgH="203040" progId="Equation.DSMT4">
                  <p:embed/>
                </p:oleObj>
              </mc:Choice>
              <mc:Fallback>
                <p:oleObj name="Equation" r:id="rId4" imgW="177480" imgH="203040" progId="Equation.DSMT4">
                  <p:embed/>
                  <p:pic>
                    <p:nvPicPr>
                      <p:cNvPr id="56324" name="Object 3"/>
                      <p:cNvPicPr>
                        <a:picLocks noChangeAspect="1" noChangeArrowheads="1"/>
                      </p:cNvPicPr>
                      <p:nvPr/>
                    </p:nvPicPr>
                    <p:blipFill>
                      <a:blip r:embed="rId5"/>
                      <a:srcRect/>
                      <a:stretch>
                        <a:fillRect/>
                      </a:stretch>
                    </p:blipFill>
                    <p:spPr bwMode="auto">
                      <a:xfrm>
                        <a:off x="191296" y="3265750"/>
                        <a:ext cx="579438" cy="603044"/>
                      </a:xfrm>
                      <a:prstGeom prst="rect">
                        <a:avLst/>
                      </a:prstGeom>
                      <a:noFill/>
                      <a:ln>
                        <a:noFill/>
                      </a:ln>
                      <a:effectLst/>
                    </p:spPr>
                  </p:pic>
                </p:oleObj>
              </mc:Fallback>
            </mc:AlternateContent>
          </a:graphicData>
        </a:graphic>
      </p:graphicFrame>
      <p:sp>
        <p:nvSpPr>
          <p:cNvPr id="9" name="下箭头 8"/>
          <p:cNvSpPr/>
          <p:nvPr/>
        </p:nvSpPr>
        <p:spPr>
          <a:xfrm>
            <a:off x="2174877" y="2620432"/>
            <a:ext cx="323852" cy="720725"/>
          </a:xfrm>
          <a:prstGeom prst="down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000">
              <a:solidFill>
                <a:srgbClr val="000000"/>
              </a:solidFill>
              <a:latin typeface="Book Antiqua" panose="02040602050305030304" pitchFamily="18" charset="0"/>
            </a:endParaRPr>
          </a:p>
        </p:txBody>
      </p:sp>
      <p:sp>
        <p:nvSpPr>
          <p:cNvPr id="17" name="TextBox 16"/>
          <p:cNvSpPr txBox="1"/>
          <p:nvPr/>
        </p:nvSpPr>
        <p:spPr>
          <a:xfrm>
            <a:off x="14548" y="4281832"/>
            <a:ext cx="807720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defRPr/>
            </a:pPr>
            <a:r>
              <a:rPr lang="zh-CN" altLang="en-US" sz="2000" b="1" dirty="0">
                <a:solidFill>
                  <a:srgbClr val="000000"/>
                </a:solidFill>
                <a:latin typeface="Book Antiqua" panose="02040602050305030304" pitchFamily="18" charset="0"/>
                <a:cs typeface="仿宋"/>
              </a:rPr>
              <a:t>周期性速度波动</a:t>
            </a:r>
            <a:r>
              <a:rPr lang="zh-CN" altLang="en-US" sz="2000" b="1" dirty="0">
                <a:solidFill>
                  <a:schemeClr val="tx1"/>
                </a:solidFill>
                <a:latin typeface="Book Antiqua" panose="02040602050305030304" pitchFamily="18" charset="0"/>
                <a:cs typeface="仿宋"/>
              </a:rPr>
              <a:t>调节的基本原理</a:t>
            </a:r>
            <a:r>
              <a:rPr lang="zh-CN" altLang="en-US" sz="2000" b="1" dirty="0">
                <a:solidFill>
                  <a:srgbClr val="000000"/>
                </a:solidFill>
                <a:latin typeface="Book Antiqua" panose="02040602050305030304" pitchFamily="18" charset="0"/>
                <a:cs typeface="仿宋"/>
              </a:rPr>
              <a:t>：</a:t>
            </a:r>
            <a:r>
              <a:rPr lang="zh-CN" altLang="en-US" sz="2000" b="1" dirty="0">
                <a:solidFill>
                  <a:srgbClr val="040CAC"/>
                </a:solidFill>
                <a:latin typeface="Book Antiqua" panose="02040602050305030304" pitchFamily="18" charset="0"/>
                <a:cs typeface="仿宋"/>
              </a:rPr>
              <a:t>增大转动惯量</a:t>
            </a:r>
            <a:r>
              <a:rPr lang="zh-CN" altLang="en-US" sz="2000" b="1" dirty="0">
                <a:solidFill>
                  <a:srgbClr val="000000"/>
                </a:solidFill>
                <a:latin typeface="Book Antiqua" panose="02040602050305030304" pitchFamily="18" charset="0"/>
                <a:cs typeface="仿宋"/>
              </a:rPr>
              <a:t>。</a:t>
            </a:r>
          </a:p>
          <a:p>
            <a:pPr>
              <a:defRPr/>
            </a:pPr>
            <a:r>
              <a:rPr lang="zh-CN" altLang="en-US" sz="2000" b="1" dirty="0">
                <a:solidFill>
                  <a:srgbClr val="000000"/>
                </a:solidFill>
                <a:latin typeface="Book Antiqua" panose="02040602050305030304" pitchFamily="18" charset="0"/>
                <a:cs typeface="仿宋"/>
              </a:rPr>
              <a:t>最常用的办法：安装一个转动惯量足够大的盘形回转零件</a:t>
            </a:r>
            <a:r>
              <a:rPr lang="en-US" altLang="zh-CN" sz="2000" b="1" dirty="0">
                <a:solidFill>
                  <a:srgbClr val="000000"/>
                </a:solidFill>
                <a:latin typeface="Book Antiqua" panose="02040602050305030304" pitchFamily="18" charset="0"/>
                <a:cs typeface="仿宋"/>
              </a:rPr>
              <a:t>——</a:t>
            </a:r>
            <a:r>
              <a:rPr lang="zh-CN" altLang="en-US" sz="2000" b="1" dirty="0">
                <a:solidFill>
                  <a:srgbClr val="040CAC"/>
                </a:solidFill>
                <a:latin typeface="Book Antiqua" panose="02040602050305030304" pitchFamily="18" charset="0"/>
                <a:cs typeface="仿宋"/>
              </a:rPr>
              <a:t>飞轮</a:t>
            </a:r>
            <a:r>
              <a:rPr lang="zh-CN" altLang="en-US" sz="2000" b="1" dirty="0">
                <a:solidFill>
                  <a:srgbClr val="000000"/>
                </a:solidFill>
                <a:latin typeface="Book Antiqua" panose="02040602050305030304" pitchFamily="18" charset="0"/>
                <a:cs typeface="仿宋"/>
              </a:rPr>
              <a:t>。</a:t>
            </a:r>
          </a:p>
        </p:txBody>
      </p:sp>
      <p:sp>
        <p:nvSpPr>
          <p:cNvPr id="56336" name="AutoShape 16"/>
          <p:cNvSpPr>
            <a:spLocks noChangeArrowheads="1"/>
          </p:cNvSpPr>
          <p:nvPr/>
        </p:nvSpPr>
        <p:spPr bwMode="auto">
          <a:xfrm flipV="1">
            <a:off x="870746" y="3163356"/>
            <a:ext cx="723900" cy="663575"/>
          </a:xfrm>
          <a:custGeom>
            <a:avLst/>
            <a:gdLst>
              <a:gd name="T0" fmla="*/ 997215501 w 21600"/>
              <a:gd name="T1" fmla="*/ 0 h 21600"/>
              <a:gd name="T2" fmla="*/ 249326837 w 21600"/>
              <a:gd name="T3" fmla="*/ 1348125891 h 21600"/>
              <a:gd name="T4" fmla="*/ 997215501 w 21600"/>
              <a:gd name="T5" fmla="*/ 674062945 h 21600"/>
              <a:gd name="T6" fmla="*/ 2147483647 w 21600"/>
              <a:gd name="T7" fmla="*/ 1348125891 h 21600"/>
              <a:gd name="T8" fmla="*/ 1745290478 w 21600"/>
              <a:gd name="T9" fmla="*/ 2022188236 h 21600"/>
              <a:gd name="T10" fmla="*/ 1246636624 w 21600"/>
              <a:gd name="T11" fmla="*/ 134812589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latin typeface="Book Antiqua" panose="02040602050305030304" pitchFamily="18" charset="0"/>
              <a:ea typeface="+mn-ea"/>
            </a:endParaRPr>
          </a:p>
        </p:txBody>
      </p:sp>
      <p:sp>
        <p:nvSpPr>
          <p:cNvPr id="13" name="右箭头 12"/>
          <p:cNvSpPr/>
          <p:nvPr/>
        </p:nvSpPr>
        <p:spPr>
          <a:xfrm>
            <a:off x="1818484" y="3495144"/>
            <a:ext cx="1036638" cy="195263"/>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000">
              <a:solidFill>
                <a:srgbClr val="000000"/>
              </a:solidFill>
              <a:latin typeface="Book Antiqua" panose="02040602050305030304" pitchFamily="18" charset="0"/>
            </a:endParaRPr>
          </a:p>
        </p:txBody>
      </p:sp>
      <p:sp>
        <p:nvSpPr>
          <p:cNvPr id="2" name="Rectangle 171"/>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40366764"/>
              </p:ext>
            </p:extLst>
          </p:nvPr>
        </p:nvGraphicFramePr>
        <p:xfrm>
          <a:off x="114564" y="471869"/>
          <a:ext cx="5287962" cy="723900"/>
        </p:xfrm>
        <a:graphic>
          <a:graphicData uri="http://schemas.openxmlformats.org/presentationml/2006/ole">
            <mc:AlternateContent xmlns:mc="http://schemas.openxmlformats.org/markup-compatibility/2006">
              <mc:Choice xmlns:v="urn:schemas-microsoft-com:vml" Requires="v">
                <p:oleObj spid="_x0000_s111635" name="Equation" r:id="rId6" imgW="2958840" imgH="393480" progId="Equation.DSMT4">
                  <p:embed/>
                </p:oleObj>
              </mc:Choice>
              <mc:Fallback>
                <p:oleObj name="Equation" r:id="rId6" imgW="2958840" imgH="393480" progId="Equation.DSMT4">
                  <p:embed/>
                  <p:pic>
                    <p:nvPicPr>
                      <p:cNvPr id="3" name="对象 2"/>
                      <p:cNvPicPr>
                        <a:picLocks noChangeAspect="1" noChangeArrowheads="1"/>
                      </p:cNvPicPr>
                      <p:nvPr/>
                    </p:nvPicPr>
                    <p:blipFill>
                      <a:blip r:embed="rId7"/>
                      <a:srcRect/>
                      <a:stretch>
                        <a:fillRect/>
                      </a:stretch>
                    </p:blipFill>
                    <p:spPr bwMode="auto">
                      <a:xfrm>
                        <a:off x="114564" y="471869"/>
                        <a:ext cx="5287962" cy="723900"/>
                      </a:xfrm>
                      <a:prstGeom prst="rect">
                        <a:avLst/>
                      </a:prstGeom>
                      <a:noFill/>
                    </p:spPr>
                  </p:pic>
                </p:oleObj>
              </mc:Fallback>
            </mc:AlternateContent>
          </a:graphicData>
        </a:graphic>
      </p:graphicFrame>
      <p:sp>
        <p:nvSpPr>
          <p:cNvPr id="5" name="Rectangle 17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617531553"/>
              </p:ext>
            </p:extLst>
          </p:nvPr>
        </p:nvGraphicFramePr>
        <p:xfrm>
          <a:off x="1229520" y="1850553"/>
          <a:ext cx="3040063" cy="723900"/>
        </p:xfrm>
        <a:graphic>
          <a:graphicData uri="http://schemas.openxmlformats.org/presentationml/2006/ole">
            <mc:AlternateContent xmlns:mc="http://schemas.openxmlformats.org/markup-compatibility/2006">
              <mc:Choice xmlns:v="urn:schemas-microsoft-com:vml" Requires="v">
                <p:oleObj spid="_x0000_s111636" name="Equation" r:id="rId8" imgW="1701720" imgH="393480" progId="Equation.DSMT4">
                  <p:embed/>
                </p:oleObj>
              </mc:Choice>
              <mc:Fallback>
                <p:oleObj name="Equation" r:id="rId8" imgW="1701720" imgH="393480" progId="Equation.DSMT4">
                  <p:embed/>
                  <p:pic>
                    <p:nvPicPr>
                      <p:cNvPr id="7" name="对象 6"/>
                      <p:cNvPicPr>
                        <a:picLocks noChangeAspect="1" noChangeArrowheads="1"/>
                      </p:cNvPicPr>
                      <p:nvPr/>
                    </p:nvPicPr>
                    <p:blipFill>
                      <a:blip r:embed="rId9"/>
                      <a:srcRect/>
                      <a:stretch>
                        <a:fillRect/>
                      </a:stretch>
                    </p:blipFill>
                    <p:spPr bwMode="auto">
                      <a:xfrm>
                        <a:off x="1229520" y="1850553"/>
                        <a:ext cx="3040063" cy="723900"/>
                      </a:xfrm>
                      <a:prstGeom prst="rect">
                        <a:avLst/>
                      </a:prstGeom>
                      <a:noFill/>
                      <a:ln>
                        <a:noFill/>
                      </a:ln>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655642384"/>
              </p:ext>
            </p:extLst>
          </p:nvPr>
        </p:nvGraphicFramePr>
        <p:xfrm>
          <a:off x="2992701" y="3262580"/>
          <a:ext cx="1489073" cy="538149"/>
        </p:xfrm>
        <a:graphic>
          <a:graphicData uri="http://schemas.openxmlformats.org/presentationml/2006/ole">
            <mc:AlternateContent xmlns:mc="http://schemas.openxmlformats.org/markup-compatibility/2006">
              <mc:Choice xmlns:v="urn:schemas-microsoft-com:vml" Requires="v">
                <p:oleObj spid="_x0000_s111637" name="Equation" r:id="rId10" imgW="685800" imgH="241200" progId="Equation.DSMT4">
                  <p:embed/>
                </p:oleObj>
              </mc:Choice>
              <mc:Fallback>
                <p:oleObj name="Equation" r:id="rId10" imgW="685800" imgH="241200" progId="Equation.DSMT4">
                  <p:embed/>
                  <p:pic>
                    <p:nvPicPr>
                      <p:cNvPr id="10" name="对象 9"/>
                      <p:cNvPicPr>
                        <a:picLocks noChangeAspect="1" noChangeArrowheads="1"/>
                      </p:cNvPicPr>
                      <p:nvPr/>
                    </p:nvPicPr>
                    <p:blipFill>
                      <a:blip r:embed="rId11"/>
                      <a:srcRect/>
                      <a:stretch>
                        <a:fillRect/>
                      </a:stretch>
                    </p:blipFill>
                    <p:spPr bwMode="auto">
                      <a:xfrm>
                        <a:off x="2992701" y="3262580"/>
                        <a:ext cx="1489073" cy="538149"/>
                      </a:xfrm>
                      <a:prstGeom prst="rect">
                        <a:avLst/>
                      </a:prstGeom>
                      <a:noFill/>
                      <a:ln>
                        <a:noFill/>
                      </a:ln>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951522494"/>
              </p:ext>
            </p:extLst>
          </p:nvPr>
        </p:nvGraphicFramePr>
        <p:xfrm>
          <a:off x="6274596" y="3351475"/>
          <a:ext cx="277813" cy="350838"/>
        </p:xfrm>
        <a:graphic>
          <a:graphicData uri="http://schemas.openxmlformats.org/presentationml/2006/ole">
            <mc:AlternateContent xmlns:mc="http://schemas.openxmlformats.org/markup-compatibility/2006">
              <mc:Choice xmlns:v="urn:schemas-microsoft-com:vml" Requires="v">
                <p:oleObj spid="_x0000_s111638" name="Equation" r:id="rId12" imgW="139680" imgH="177480" progId="Equation.DSMT4">
                  <p:embed/>
                </p:oleObj>
              </mc:Choice>
              <mc:Fallback>
                <p:oleObj name="Equation" r:id="rId12" imgW="139680" imgH="177480" progId="Equation.DSMT4">
                  <p:embed/>
                  <p:pic>
                    <p:nvPicPr>
                      <p:cNvPr id="11" name="对象 10"/>
                      <p:cNvPicPr>
                        <a:picLocks noChangeAspect="1" noChangeArrowheads="1"/>
                      </p:cNvPicPr>
                      <p:nvPr/>
                    </p:nvPicPr>
                    <p:blipFill>
                      <a:blip r:embed="rId13"/>
                      <a:srcRect/>
                      <a:stretch>
                        <a:fillRect/>
                      </a:stretch>
                    </p:blipFill>
                    <p:spPr bwMode="auto">
                      <a:xfrm>
                        <a:off x="6274596" y="3351475"/>
                        <a:ext cx="277813" cy="350838"/>
                      </a:xfrm>
                      <a:prstGeom prst="rect">
                        <a:avLst/>
                      </a:prstGeom>
                      <a:noFill/>
                      <a:ln>
                        <a:noFill/>
                      </a:ln>
                      <a:extLst/>
                    </p:spPr>
                  </p:pic>
                </p:oleObj>
              </mc:Fallback>
            </mc:AlternateContent>
          </a:graphicData>
        </a:graphic>
      </p:graphicFrame>
      <p:sp>
        <p:nvSpPr>
          <p:cNvPr id="23" name="右箭头 22"/>
          <p:cNvSpPr/>
          <p:nvPr/>
        </p:nvSpPr>
        <p:spPr>
          <a:xfrm>
            <a:off x="5437985" y="3445931"/>
            <a:ext cx="735011" cy="220662"/>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sz="2000">
              <a:solidFill>
                <a:srgbClr val="000000"/>
              </a:solidFill>
              <a:latin typeface="Book Antiqua" panose="02040602050305030304" pitchFamily="18" charset="0"/>
            </a:endParaRPr>
          </a:p>
        </p:txBody>
      </p:sp>
      <p:sp>
        <p:nvSpPr>
          <p:cNvPr id="24" name="AutoShape 15"/>
          <p:cNvSpPr>
            <a:spLocks noChangeArrowheads="1"/>
          </p:cNvSpPr>
          <p:nvPr/>
        </p:nvSpPr>
        <p:spPr bwMode="auto">
          <a:xfrm>
            <a:off x="6634890" y="3144306"/>
            <a:ext cx="788987" cy="774699"/>
          </a:xfrm>
          <a:custGeom>
            <a:avLst/>
            <a:gdLst>
              <a:gd name="T0" fmla="*/ 997215501 w 21600"/>
              <a:gd name="T1" fmla="*/ 0 h 21600"/>
              <a:gd name="T2" fmla="*/ 249326837 w 21600"/>
              <a:gd name="T3" fmla="*/ 1097801896 h 21600"/>
              <a:gd name="T4" fmla="*/ 997215501 w 21600"/>
              <a:gd name="T5" fmla="*/ 548902068 h 21600"/>
              <a:gd name="T6" fmla="*/ 2147483647 w 21600"/>
              <a:gd name="T7" fmla="*/ 1097801896 h 21600"/>
              <a:gd name="T8" fmla="*/ 1745290478 w 21600"/>
              <a:gd name="T9" fmla="*/ 1646701537 h 21600"/>
              <a:gd name="T10" fmla="*/ 1246636624 w 21600"/>
              <a:gd name="T11" fmla="*/ 109780189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latin typeface="Book Antiqua" panose="02040602050305030304" pitchFamily="18" charset="0"/>
              <a:ea typeface="+mn-ea"/>
            </a:endParaRPr>
          </a:p>
        </p:txBody>
      </p:sp>
      <p:sp>
        <p:nvSpPr>
          <p:cNvPr id="25" name="Text Box 12"/>
          <p:cNvSpPr txBox="1">
            <a:spLocks noChangeArrowheads="1"/>
          </p:cNvSpPr>
          <p:nvPr/>
        </p:nvSpPr>
        <p:spPr bwMode="auto">
          <a:xfrm>
            <a:off x="0" y="32189"/>
            <a:ext cx="5929828" cy="584775"/>
          </a:xfrm>
          <a:prstGeom prst="rect">
            <a:avLst/>
          </a:prstGeom>
          <a:noFill/>
          <a:ln w="9525" algn="ctr">
            <a:noFill/>
            <a:miter lim="800000"/>
            <a:headEnd/>
            <a:tailEnd/>
          </a:ln>
        </p:spPr>
        <p:txBody>
          <a:bodyPr wrap="none">
            <a:spAutoFit/>
          </a:bodyPr>
          <a:lstStyle/>
          <a:p>
            <a:pPr eaLnBrk="0" hangingPunct="0">
              <a:defRPr/>
            </a:pPr>
            <a:r>
              <a:rPr lang="zh-CN" altLang="en-US" sz="3200" b="1" dirty="0">
                <a:solidFill>
                  <a:srgbClr val="C00000"/>
                </a:solidFill>
                <a:latin typeface="+mn-ea"/>
                <a:cs typeface="楷体"/>
              </a:rPr>
              <a:t>周期性速度波动</a:t>
            </a:r>
            <a:r>
              <a:rPr lang="zh-CN" altLang="en-US" sz="3200" b="1" dirty="0">
                <a:solidFill>
                  <a:srgbClr val="C00000"/>
                </a:solidFill>
                <a:latin typeface="+mn-ea"/>
                <a:cs typeface="楷体"/>
              </a:rPr>
              <a:t>调节的基本原理</a:t>
            </a:r>
            <a:endParaRPr lang="en-US" altLang="zh-CN" sz="3200" b="1" dirty="0">
              <a:solidFill>
                <a:srgbClr val="C00000"/>
              </a:solidFill>
              <a:latin typeface="+mn-ea"/>
              <a:cs typeface="楷体"/>
            </a:endParaRPr>
          </a:p>
        </p:txBody>
      </p:sp>
      <p:sp>
        <p:nvSpPr>
          <p:cNvPr id="19" name="TextBox 16"/>
          <p:cNvSpPr txBox="1"/>
          <p:nvPr/>
        </p:nvSpPr>
        <p:spPr>
          <a:xfrm>
            <a:off x="14548" y="5409153"/>
            <a:ext cx="11967902"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zh-CN" altLang="zh-CN" sz="2000" b="1" dirty="0"/>
              <a:t>当</a:t>
            </a:r>
            <a:r>
              <a:rPr lang="zh-CN" altLang="zh-CN" sz="2000" b="1" dirty="0"/>
              <a:t>等效力矩作盈功时，它以动能的形式将增加的能量储存起来，从而使转化件的角速度上升的幅度减小；反之，当等效力矩作亏功时，飞轮又释放出所储存的能量，以弥补其能量的幅度</a:t>
            </a:r>
            <a:r>
              <a:rPr lang="zh-CN" altLang="zh-CN" sz="2000" b="1" dirty="0"/>
              <a:t>减小。</a:t>
            </a:r>
            <a:r>
              <a:rPr lang="zh-CN" altLang="zh-CN" sz="2000" b="1" dirty="0"/>
              <a:t>从某种意义上讲，飞轮在此中的作用相当于一个容量较大的</a:t>
            </a:r>
            <a:r>
              <a:rPr lang="zh-CN" altLang="zh-CN" sz="2000" b="1" dirty="0">
                <a:solidFill>
                  <a:srgbClr val="C00000"/>
                </a:solidFill>
              </a:rPr>
              <a:t>储能器</a:t>
            </a:r>
            <a:r>
              <a:rPr lang="zh-CN" altLang="zh-CN" sz="2000" b="1" dirty="0"/>
              <a:t>。</a:t>
            </a:r>
            <a:endParaRPr lang="zh-CN" altLang="en-US" sz="2000" b="1" dirty="0">
              <a:solidFill>
                <a:srgbClr val="000000"/>
              </a:solidFill>
              <a:latin typeface="+mn-ea"/>
              <a:cs typeface="仿宋"/>
            </a:endParaRPr>
          </a:p>
        </p:txBody>
      </p:sp>
    </p:spTree>
    <p:controls>
      <mc:AlternateContent xmlns:mc="http://schemas.openxmlformats.org/markup-compatibility/2006">
        <mc:Choice xmlns:v="urn:schemas-microsoft-com:vml" Requires="v">
          <p:control spid="111639" name="ShockwaveFlash1" r:id="rId2" imgW="4511520" imgH="3762360"/>
        </mc:Choice>
        <mc:Fallback>
          <p:control name="ShockwaveFlash1" r:id="rId2" imgW="4511520" imgH="3762360">
            <p:pic>
              <p:nvPicPr>
                <p:cNvPr id="18" name="ShockwaveFlash1"/>
                <p:cNvPicPr preferRelativeResize="0">
                  <a:picLocks noChangeArrowheads="1" noChangeShapeType="1"/>
                </p:cNvPicPr>
                <p:nvPr/>
              </p:nvPicPr>
              <p:blipFill>
                <a:blip r:embed="rId14"/>
                <a:srcRect/>
                <a:stretch>
                  <a:fillRect/>
                </a:stretch>
              </p:blipFill>
              <p:spPr bwMode="auto">
                <a:xfrm>
                  <a:off x="7669334" y="18519"/>
                  <a:ext cx="4511675" cy="37623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3178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6328"/>
                                        </p:tgtEl>
                                        <p:attrNameLst>
                                          <p:attrName>style.visibility</p:attrName>
                                        </p:attrNameLst>
                                      </p:cBhvr>
                                      <p:to>
                                        <p:strVal val="visible"/>
                                      </p:to>
                                    </p:set>
                                    <p:anim calcmode="lin" valueType="num">
                                      <p:cBhvr additive="base">
                                        <p:cTn id="11" dur="500" fill="hold"/>
                                        <p:tgtEl>
                                          <p:spTgt spid="56328"/>
                                        </p:tgtEl>
                                        <p:attrNameLst>
                                          <p:attrName>ppt_x</p:attrName>
                                        </p:attrNameLst>
                                      </p:cBhvr>
                                      <p:tavLst>
                                        <p:tav tm="0">
                                          <p:val>
                                            <p:strVal val="#ppt_x"/>
                                          </p:val>
                                        </p:tav>
                                        <p:tav tm="100000">
                                          <p:val>
                                            <p:strVal val="#ppt_x"/>
                                          </p:val>
                                        </p:tav>
                                      </p:tavLst>
                                    </p:anim>
                                    <p:anim calcmode="lin" valueType="num">
                                      <p:cBhvr additive="base">
                                        <p:cTn id="12" dur="500" fill="hold"/>
                                        <p:tgtEl>
                                          <p:spTgt spid="563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6324"/>
                                        </p:tgtEl>
                                        <p:attrNameLst>
                                          <p:attrName>style.visibility</p:attrName>
                                        </p:attrNameLst>
                                      </p:cBhvr>
                                      <p:to>
                                        <p:strVal val="visible"/>
                                      </p:to>
                                    </p:set>
                                    <p:anim calcmode="lin" valueType="num">
                                      <p:cBhvr additive="base">
                                        <p:cTn id="27" dur="500" fill="hold"/>
                                        <p:tgtEl>
                                          <p:spTgt spid="56324"/>
                                        </p:tgtEl>
                                        <p:attrNameLst>
                                          <p:attrName>ppt_x</p:attrName>
                                        </p:attrNameLst>
                                      </p:cBhvr>
                                      <p:tavLst>
                                        <p:tav tm="0">
                                          <p:val>
                                            <p:strVal val="#ppt_x"/>
                                          </p:val>
                                        </p:tav>
                                        <p:tav tm="100000">
                                          <p:val>
                                            <p:strVal val="#ppt_x"/>
                                          </p:val>
                                        </p:tav>
                                      </p:tavLst>
                                    </p:anim>
                                    <p:anim calcmode="lin" valueType="num">
                                      <p:cBhvr additive="base">
                                        <p:cTn id="28" dur="500" fill="hold"/>
                                        <p:tgtEl>
                                          <p:spTgt spid="56324"/>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56336"/>
                                        </p:tgtEl>
                                        <p:attrNameLst>
                                          <p:attrName>style.visibility</p:attrName>
                                        </p:attrNameLst>
                                      </p:cBhvr>
                                      <p:to>
                                        <p:strVal val="visible"/>
                                      </p:to>
                                    </p:set>
                                    <p:anim calcmode="lin" valueType="num">
                                      <p:cBhvr additive="base">
                                        <p:cTn id="32" dur="500" fill="hold"/>
                                        <p:tgtEl>
                                          <p:spTgt spid="56336"/>
                                        </p:tgtEl>
                                        <p:attrNameLst>
                                          <p:attrName>ppt_x</p:attrName>
                                        </p:attrNameLst>
                                      </p:cBhvr>
                                      <p:tavLst>
                                        <p:tav tm="0">
                                          <p:val>
                                            <p:strVal val="#ppt_x"/>
                                          </p:val>
                                        </p:tav>
                                        <p:tav tm="100000">
                                          <p:val>
                                            <p:strVal val="#ppt_x"/>
                                          </p:val>
                                        </p:tav>
                                      </p:tavLst>
                                    </p:anim>
                                    <p:anim calcmode="lin" valueType="num">
                                      <p:cBhvr additive="base">
                                        <p:cTn id="33" dur="500" fill="hold"/>
                                        <p:tgtEl>
                                          <p:spTgt spid="5633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par>
                          <p:cTn id="44" fill="hold">
                            <p:stCondLst>
                              <p:cond delay="0"/>
                            </p:stCondLst>
                            <p:childTnLst>
                              <p:par>
                                <p:cTn id="45" presetID="2" presetClass="entr" presetSubtype="2" fill="hold" grpId="0" nodeType="afterEffect">
                                  <p:stCondLst>
                                    <p:cond delay="0"/>
                                  </p:stCondLst>
                                  <p:childTnLst>
                                    <p:set>
                                      <p:cBhvr>
                                        <p:cTn id="46" dur="1" fill="hold">
                                          <p:stCondLst>
                                            <p:cond delay="0"/>
                                          </p:stCondLst>
                                        </p:cTn>
                                        <p:tgtEl>
                                          <p:spTgt spid="56335"/>
                                        </p:tgtEl>
                                        <p:attrNameLst>
                                          <p:attrName>style.visibility</p:attrName>
                                        </p:attrNameLst>
                                      </p:cBhvr>
                                      <p:to>
                                        <p:strVal val="visible"/>
                                      </p:to>
                                    </p:set>
                                    <p:anim calcmode="lin" valueType="num">
                                      <p:cBhvr additive="base">
                                        <p:cTn id="47" dur="500" fill="hold"/>
                                        <p:tgtEl>
                                          <p:spTgt spid="56335"/>
                                        </p:tgtEl>
                                        <p:attrNameLst>
                                          <p:attrName>ppt_x</p:attrName>
                                        </p:attrNameLst>
                                      </p:cBhvr>
                                      <p:tavLst>
                                        <p:tav tm="0">
                                          <p:val>
                                            <p:strVal val="1+#ppt_w/2"/>
                                          </p:val>
                                        </p:tav>
                                        <p:tav tm="100000">
                                          <p:val>
                                            <p:strVal val="#ppt_x"/>
                                          </p:val>
                                        </p:tav>
                                      </p:tavLst>
                                    </p:anim>
                                    <p:anim calcmode="lin" valueType="num">
                                      <p:cBhvr additive="base">
                                        <p:cTn id="48" dur="500" fill="hold"/>
                                        <p:tgtEl>
                                          <p:spTgt spid="5633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par>
                          <p:cTn id="59" fill="hold">
                            <p:stCondLst>
                              <p:cond delay="0"/>
                            </p:stCondLst>
                            <p:childTnLst>
                              <p:par>
                                <p:cTn id="60" presetID="2" presetClass="entr" presetSubtype="2"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1+#ppt_w/2"/>
                                          </p:val>
                                        </p:tav>
                                        <p:tav tm="100000">
                                          <p:val>
                                            <p:strVal val="#ppt_x"/>
                                          </p:val>
                                        </p:tav>
                                      </p:tavLst>
                                    </p:anim>
                                    <p:anim calcmode="lin" valueType="num">
                                      <p:cBhvr additive="base">
                                        <p:cTn id="63"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ppt_x"/>
                                          </p:val>
                                        </p:tav>
                                        <p:tav tm="100000">
                                          <p:val>
                                            <p:strVal val="#ppt_x"/>
                                          </p:val>
                                        </p:tav>
                                      </p:tavLst>
                                    </p:anim>
                                    <p:anim calcmode="lin" valueType="num">
                                      <p:cBhvr additive="base">
                                        <p:cTn id="6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fill="hold"/>
                                        <p:tgtEl>
                                          <p:spTgt spid="19"/>
                                        </p:tgtEl>
                                        <p:attrNameLst>
                                          <p:attrName>ppt_x</p:attrName>
                                        </p:attrNameLst>
                                      </p:cBhvr>
                                      <p:tavLst>
                                        <p:tav tm="0">
                                          <p:val>
                                            <p:strVal val="#ppt_x"/>
                                          </p:val>
                                        </p:tav>
                                        <p:tav tm="100000">
                                          <p:val>
                                            <p:strVal val="#ppt_x"/>
                                          </p:val>
                                        </p:tav>
                                      </p:tavLst>
                                    </p:anim>
                                    <p:anim calcmode="lin" valueType="num">
                                      <p:cBhvr additive="base">
                                        <p:cTn id="7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5" grpId="0" animBg="1" autoUpdateAnimBg="0"/>
      <p:bldP spid="56328" grpId="0" autoUpdateAnimBg="0"/>
      <p:bldP spid="9" grpId="0" animBg="1" autoUpdateAnimBg="0"/>
      <p:bldP spid="17" grpId="0" animBg="1" autoUpdateAnimBg="0"/>
      <p:bldP spid="56336" grpId="0" animBg="1" autoUpdateAnimBg="0"/>
      <p:bldP spid="13" grpId="0" animBg="1" autoUpdateAnimBg="0"/>
      <p:bldP spid="23" grpId="0" animBg="1" autoUpdateAnimBg="0"/>
      <p:bldP spid="24" grpId="0" animBg="1" autoUpdateAnimBg="0"/>
      <p:bldP spid="19"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矩形 3"/>
          <p:cNvSpPr>
            <a:spLocks noChangeArrowheads="1"/>
          </p:cNvSpPr>
          <p:nvPr/>
        </p:nvSpPr>
        <p:spPr bwMode="auto">
          <a:xfrm>
            <a:off x="268288" y="762266"/>
            <a:ext cx="42883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latin typeface="+mn-ea"/>
                <a:ea typeface="+mn-ea"/>
              </a:rPr>
              <a:t>安装飞轮后，机械总的</a:t>
            </a:r>
            <a:r>
              <a:rPr lang="zh-CN" altLang="en-US" sz="2000" b="1" dirty="0">
                <a:latin typeface="+mn-ea"/>
                <a:ea typeface="+mn-ea"/>
              </a:rPr>
              <a:t>等效转动惯量</a:t>
            </a:r>
            <a:endParaRPr lang="zh-CN" altLang="en-US" sz="2000" b="1" dirty="0">
              <a:latin typeface="+mn-ea"/>
              <a:ea typeface="+mn-ea"/>
            </a:endParaRPr>
          </a:p>
        </p:txBody>
      </p:sp>
      <p:graphicFrame>
        <p:nvGraphicFramePr>
          <p:cNvPr id="58370" name="Object 1"/>
          <p:cNvGraphicFramePr>
            <a:graphicFrameLocks noChangeAspect="1"/>
          </p:cNvGraphicFramePr>
          <p:nvPr>
            <p:extLst>
              <p:ext uri="{D42A27DB-BD31-4B8C-83A1-F6EECF244321}">
                <p14:modId xmlns:p14="http://schemas.microsoft.com/office/powerpoint/2010/main" val="926211891"/>
              </p:ext>
            </p:extLst>
          </p:nvPr>
        </p:nvGraphicFramePr>
        <p:xfrm>
          <a:off x="2551180" y="1419611"/>
          <a:ext cx="1786923" cy="509588"/>
        </p:xfrm>
        <a:graphic>
          <a:graphicData uri="http://schemas.openxmlformats.org/presentationml/2006/ole">
            <mc:AlternateContent xmlns:mc="http://schemas.openxmlformats.org/markup-compatibility/2006">
              <mc:Choice xmlns:v="urn:schemas-microsoft-com:vml" Requires="v">
                <p:oleObj spid="_x0000_s113679" name="Equation" r:id="rId4" imgW="711000" imgH="203040" progId="Equation.DSMT4">
                  <p:embed/>
                </p:oleObj>
              </mc:Choice>
              <mc:Fallback>
                <p:oleObj name="Equation" r:id="rId4" imgW="711000" imgH="203040" progId="Equation.DSMT4">
                  <p:embed/>
                  <p:pic>
                    <p:nvPicPr>
                      <p:cNvPr id="58370" name="Object 1"/>
                      <p:cNvPicPr>
                        <a:picLocks noChangeAspect="1" noChangeArrowheads="1"/>
                      </p:cNvPicPr>
                      <p:nvPr/>
                    </p:nvPicPr>
                    <p:blipFill>
                      <a:blip r:embed="rId5"/>
                      <a:srcRect/>
                      <a:stretch>
                        <a:fillRect/>
                      </a:stretch>
                    </p:blipFill>
                    <p:spPr bwMode="auto">
                      <a:xfrm>
                        <a:off x="2551180" y="1419611"/>
                        <a:ext cx="1786923" cy="509588"/>
                      </a:xfrm>
                      <a:prstGeom prst="rect">
                        <a:avLst/>
                      </a:prstGeom>
                      <a:noFill/>
                      <a:ln>
                        <a:noFill/>
                      </a:ln>
                      <a:effectLst/>
                    </p:spPr>
                  </p:pic>
                </p:oleObj>
              </mc:Fallback>
            </mc:AlternateContent>
          </a:graphicData>
        </a:graphic>
      </p:graphicFrame>
      <p:sp>
        <p:nvSpPr>
          <p:cNvPr id="5" name="椭圆形标注 4"/>
          <p:cNvSpPr/>
          <p:nvPr/>
        </p:nvSpPr>
        <p:spPr>
          <a:xfrm>
            <a:off x="4795837" y="1162377"/>
            <a:ext cx="2570161" cy="500063"/>
          </a:xfrm>
          <a:prstGeom prst="wedgeEllipseCallout">
            <a:avLst>
              <a:gd name="adj1" fmla="val -66143"/>
              <a:gd name="adj2" fmla="val 52704"/>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000" b="1" dirty="0">
                <a:latin typeface="+mn-ea"/>
              </a:rPr>
              <a:t>飞轮转动惯量</a:t>
            </a:r>
          </a:p>
        </p:txBody>
      </p:sp>
      <p:sp>
        <p:nvSpPr>
          <p:cNvPr id="6" name="椭圆形标注 5"/>
          <p:cNvSpPr>
            <a:spLocks noChangeArrowheads="1"/>
          </p:cNvSpPr>
          <p:nvPr/>
        </p:nvSpPr>
        <p:spPr bwMode="auto">
          <a:xfrm>
            <a:off x="4581524" y="2062489"/>
            <a:ext cx="2784475" cy="457200"/>
          </a:xfrm>
          <a:prstGeom prst="wedgeEllipseCallout">
            <a:avLst>
              <a:gd name="adj1" fmla="val -82532"/>
              <a:gd name="adj2" fmla="val -86111"/>
            </a:avLst>
          </a:prstGeom>
          <a:solidFill>
            <a:schemeClr val="accent1">
              <a:lumMod val="20000"/>
              <a:lumOff val="80000"/>
            </a:schemeClr>
          </a:solidFill>
          <a:ln w="25400" algn="ctr">
            <a:solidFill>
              <a:srgbClr val="5E9D8D"/>
            </a:solidFill>
            <a:miter lim="800000"/>
            <a:headEnd/>
            <a:tailEnd/>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a:solidFill>
                  <a:srgbClr val="000000"/>
                </a:solidFill>
                <a:latin typeface="+mn-ea"/>
                <a:ea typeface="+mn-ea"/>
              </a:rPr>
              <a:t>原系统转动惯量</a:t>
            </a:r>
          </a:p>
        </p:txBody>
      </p:sp>
      <p:sp>
        <p:nvSpPr>
          <p:cNvPr id="58376" name="矩形 6"/>
          <p:cNvSpPr>
            <a:spLocks noChangeArrowheads="1"/>
          </p:cNvSpPr>
          <p:nvPr/>
        </p:nvSpPr>
        <p:spPr bwMode="auto">
          <a:xfrm>
            <a:off x="268288" y="2944536"/>
            <a:ext cx="57551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latin typeface="Book Antiqua" panose="02040602050305030304" pitchFamily="18" charset="0"/>
                <a:ea typeface="+mn-ea"/>
              </a:rPr>
              <a:t>假设原系统转动惯量</a:t>
            </a:r>
            <a:r>
              <a:rPr lang="en-US" altLang="zh-CN" sz="2000" b="1" i="1" dirty="0">
                <a:latin typeface="Book Antiqua" panose="02040602050305030304" pitchFamily="18" charset="0"/>
                <a:ea typeface="+mn-ea"/>
              </a:rPr>
              <a:t>J</a:t>
            </a:r>
            <a:r>
              <a:rPr lang="en-US" altLang="zh-CN" sz="2000" b="1" baseline="-25000" dirty="0">
                <a:latin typeface="Book Antiqua" panose="02040602050305030304" pitchFamily="18" charset="0"/>
                <a:ea typeface="+mn-ea"/>
              </a:rPr>
              <a:t>0</a:t>
            </a:r>
            <a:r>
              <a:rPr lang="zh-CN" altLang="en-US" sz="2000" b="1" dirty="0">
                <a:latin typeface="Book Antiqua" panose="02040602050305030304" pitchFamily="18" charset="0"/>
                <a:ea typeface="+mn-ea"/>
              </a:rPr>
              <a:t>为常值，则机械的动能</a:t>
            </a:r>
            <a:r>
              <a:rPr lang="zh-CN" altLang="en-US" sz="2000" b="1" dirty="0">
                <a:latin typeface="Book Antiqua" panose="02040602050305030304" pitchFamily="18" charset="0"/>
                <a:ea typeface="+mn-ea"/>
              </a:rPr>
              <a:t>增量</a:t>
            </a:r>
            <a:endParaRPr lang="zh-CN" altLang="en-US" sz="2000" b="1" dirty="0">
              <a:latin typeface="Book Antiqua" panose="02040602050305030304" pitchFamily="18" charset="0"/>
              <a:ea typeface="+mn-ea"/>
            </a:endParaRPr>
          </a:p>
        </p:txBody>
      </p:sp>
      <p:sp>
        <p:nvSpPr>
          <p:cNvPr id="9" name="TextBox 8"/>
          <p:cNvSpPr txBox="1"/>
          <p:nvPr/>
        </p:nvSpPr>
        <p:spPr>
          <a:xfrm>
            <a:off x="8138568" y="4186625"/>
            <a:ext cx="4042441"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defRPr/>
            </a:pPr>
            <a:r>
              <a:rPr lang="zh-CN" altLang="en-US" sz="2000" b="1" dirty="0">
                <a:solidFill>
                  <a:srgbClr val="002060"/>
                </a:solidFill>
                <a:latin typeface="Book Antiqua" panose="02040602050305030304" pitchFamily="18" charset="0"/>
                <a:cs typeface="仿宋"/>
              </a:rPr>
              <a:t>盈</a:t>
            </a:r>
            <a:r>
              <a:rPr lang="zh-CN" altLang="en-US" sz="2000" b="1" dirty="0">
                <a:solidFill>
                  <a:srgbClr val="002060"/>
                </a:solidFill>
                <a:latin typeface="Book Antiqua" panose="02040602050305030304" pitchFamily="18" charset="0"/>
                <a:cs typeface="仿宋"/>
              </a:rPr>
              <a:t>功使机械的动能增加，转化构件的速度变大；亏功使机械的动能减小，转化构件的速度下降。对于某盈功区或亏功区，动能的变化数值相同，则飞轮的转动惯量</a:t>
            </a:r>
            <a:r>
              <a:rPr lang="en-US" altLang="zh-CN" sz="2000" b="1" i="1" dirty="0">
                <a:solidFill>
                  <a:srgbClr val="002060"/>
                </a:solidFill>
                <a:latin typeface="Book Antiqua" panose="02040602050305030304" pitchFamily="18" charset="0"/>
                <a:cs typeface="Times New Roman" pitchFamily="18" charset="0"/>
              </a:rPr>
              <a:t>J</a:t>
            </a:r>
            <a:r>
              <a:rPr lang="en-US" altLang="zh-CN" sz="2000" b="1" baseline="-25000" dirty="0">
                <a:solidFill>
                  <a:srgbClr val="002060"/>
                </a:solidFill>
                <a:latin typeface="Book Antiqua" panose="02040602050305030304" pitchFamily="18" charset="0"/>
                <a:cs typeface="Times New Roman" pitchFamily="18" charset="0"/>
              </a:rPr>
              <a:t>F</a:t>
            </a:r>
            <a:r>
              <a:rPr lang="en-US" altLang="zh-CN" sz="2000" b="1" i="1" baseline="-25000" dirty="0">
                <a:solidFill>
                  <a:srgbClr val="002060"/>
                </a:solidFill>
                <a:latin typeface="Book Antiqua" panose="02040602050305030304" pitchFamily="18" charset="0"/>
                <a:cs typeface="Times New Roman" pitchFamily="18" charset="0"/>
              </a:rPr>
              <a:t> </a:t>
            </a:r>
            <a:r>
              <a:rPr lang="zh-CN" altLang="en-US" sz="2000" b="1" dirty="0">
                <a:solidFill>
                  <a:srgbClr val="002060"/>
                </a:solidFill>
                <a:latin typeface="Book Antiqua" panose="02040602050305030304" pitchFamily="18" charset="0"/>
                <a:cs typeface="仿宋"/>
              </a:rPr>
              <a:t>越</a:t>
            </a:r>
            <a:r>
              <a:rPr lang="zh-CN" altLang="en-US" sz="2000" b="1" dirty="0">
                <a:solidFill>
                  <a:srgbClr val="002060"/>
                </a:solidFill>
                <a:latin typeface="Book Antiqua" panose="02040602050305030304" pitchFamily="18" charset="0"/>
                <a:cs typeface="仿宋"/>
              </a:rPr>
              <a:t>大，速度波动越小。</a:t>
            </a:r>
          </a:p>
        </p:txBody>
      </p:sp>
      <p:sp>
        <p:nvSpPr>
          <p:cNvPr id="2" name="Rectangle 9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969717086"/>
              </p:ext>
            </p:extLst>
          </p:nvPr>
        </p:nvGraphicFramePr>
        <p:xfrm>
          <a:off x="384757" y="3526225"/>
          <a:ext cx="6539255" cy="660400"/>
        </p:xfrm>
        <a:graphic>
          <a:graphicData uri="http://schemas.openxmlformats.org/presentationml/2006/ole">
            <mc:AlternateContent xmlns:mc="http://schemas.openxmlformats.org/markup-compatibility/2006">
              <mc:Choice xmlns:v="urn:schemas-microsoft-com:vml" Requires="v">
                <p:oleObj spid="_x0000_s113680" name="Equation" r:id="rId6" imgW="3860640" imgH="393480" progId="Equation.DSMT4">
                  <p:embed/>
                </p:oleObj>
              </mc:Choice>
              <mc:Fallback>
                <p:oleObj name="Equation" r:id="rId6" imgW="3860640" imgH="393480" progId="Equation.DSMT4">
                  <p:embed/>
                  <p:pic>
                    <p:nvPicPr>
                      <p:cNvPr id="3" name="对象 2"/>
                      <p:cNvPicPr>
                        <a:picLocks noChangeAspect="1" noChangeArrowheads="1"/>
                      </p:cNvPicPr>
                      <p:nvPr/>
                    </p:nvPicPr>
                    <p:blipFill>
                      <a:blip r:embed="rId7"/>
                      <a:srcRect/>
                      <a:stretch>
                        <a:fillRect/>
                      </a:stretch>
                    </p:blipFill>
                    <p:spPr bwMode="auto">
                      <a:xfrm>
                        <a:off x="384757" y="3526225"/>
                        <a:ext cx="6539255" cy="660400"/>
                      </a:xfrm>
                      <a:prstGeom prst="rect">
                        <a:avLst/>
                      </a:prstGeom>
                      <a:noFill/>
                    </p:spPr>
                  </p:pic>
                </p:oleObj>
              </mc:Fallback>
            </mc:AlternateContent>
          </a:graphicData>
        </a:graphic>
      </p:graphicFrame>
      <p:sp>
        <p:nvSpPr>
          <p:cNvPr id="13" name="Text Box 12"/>
          <p:cNvSpPr txBox="1">
            <a:spLocks noChangeArrowheads="1"/>
          </p:cNvSpPr>
          <p:nvPr/>
        </p:nvSpPr>
        <p:spPr bwMode="auto">
          <a:xfrm>
            <a:off x="152400" y="88328"/>
            <a:ext cx="5109091" cy="584775"/>
          </a:xfrm>
          <a:prstGeom prst="rect">
            <a:avLst/>
          </a:prstGeom>
          <a:noFill/>
          <a:ln w="9525" algn="ctr">
            <a:noFill/>
            <a:miter lim="800000"/>
            <a:headEnd/>
            <a:tailEnd/>
          </a:ln>
        </p:spPr>
        <p:txBody>
          <a:bodyPr wrap="none">
            <a:spAutoFit/>
          </a:bodyPr>
          <a:lstStyle/>
          <a:p>
            <a:pPr eaLnBrk="0" hangingPunct="0">
              <a:defRPr/>
            </a:pPr>
            <a:r>
              <a:rPr lang="zh-CN" altLang="en-US" sz="3200" b="1" dirty="0">
                <a:solidFill>
                  <a:srgbClr val="C00000"/>
                </a:solidFill>
                <a:latin typeface="+mn-ea"/>
                <a:cs typeface="楷体"/>
              </a:rPr>
              <a:t>周期性速度波动</a:t>
            </a:r>
            <a:r>
              <a:rPr lang="zh-CN" altLang="en-US" sz="3200" b="1" dirty="0">
                <a:solidFill>
                  <a:srgbClr val="C00000"/>
                </a:solidFill>
                <a:latin typeface="+mn-ea"/>
                <a:cs typeface="楷体"/>
              </a:rPr>
              <a:t>的</a:t>
            </a:r>
            <a:r>
              <a:rPr lang="zh-CN" altLang="en-US" sz="3200" b="1" dirty="0">
                <a:solidFill>
                  <a:srgbClr val="C00000"/>
                </a:solidFill>
                <a:latin typeface="+mn-ea"/>
                <a:cs typeface="楷体"/>
              </a:rPr>
              <a:t>调节方法</a:t>
            </a:r>
            <a:endParaRPr lang="en-US" altLang="zh-CN" sz="3200" b="1" dirty="0">
              <a:solidFill>
                <a:srgbClr val="C00000"/>
              </a:solidFill>
              <a:latin typeface="+mn-ea"/>
              <a:cs typeface="楷体"/>
            </a:endParaRPr>
          </a:p>
        </p:txBody>
      </p:sp>
      <p:graphicFrame>
        <p:nvGraphicFramePr>
          <p:cNvPr id="12" name="Object 3"/>
          <p:cNvGraphicFramePr>
            <a:graphicFrameLocks noChangeAspect="1"/>
          </p:cNvGraphicFramePr>
          <p:nvPr>
            <p:extLst>
              <p:ext uri="{D42A27DB-BD31-4B8C-83A1-F6EECF244321}">
                <p14:modId xmlns:p14="http://schemas.microsoft.com/office/powerpoint/2010/main" val="2758932771"/>
              </p:ext>
            </p:extLst>
          </p:nvPr>
        </p:nvGraphicFramePr>
        <p:xfrm>
          <a:off x="5707060" y="4703185"/>
          <a:ext cx="1744663" cy="357187"/>
        </p:xfrm>
        <a:graphic>
          <a:graphicData uri="http://schemas.openxmlformats.org/presentationml/2006/ole">
            <mc:AlternateContent xmlns:mc="http://schemas.openxmlformats.org/markup-compatibility/2006">
              <mc:Choice xmlns:v="urn:schemas-microsoft-com:vml" Requires="v">
                <p:oleObj spid="_x0000_s113682" name="Equation" r:id="rId8" imgW="1054080" imgH="215640" progId="Equation.DSMT4">
                  <p:embed/>
                </p:oleObj>
              </mc:Choice>
              <mc:Fallback>
                <p:oleObj name="Equation" r:id="rId8" imgW="1054080" imgH="215640" progId="Equation.DSMT4">
                  <p:embed/>
                  <p:pic>
                    <p:nvPicPr>
                      <p:cNvPr id="59396" name="Object 3"/>
                      <p:cNvPicPr>
                        <a:picLocks noChangeAspect="1" noChangeArrowheads="1"/>
                      </p:cNvPicPr>
                      <p:nvPr/>
                    </p:nvPicPr>
                    <p:blipFill>
                      <a:blip r:embed="rId9"/>
                      <a:srcRect/>
                      <a:stretch>
                        <a:fillRect/>
                      </a:stretch>
                    </p:blipFill>
                    <p:spPr bwMode="auto">
                      <a:xfrm>
                        <a:off x="5707060" y="4703185"/>
                        <a:ext cx="1744663" cy="35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AutoShape 12"/>
          <p:cNvSpPr>
            <a:spLocks noChangeArrowheads="1"/>
          </p:cNvSpPr>
          <p:nvPr/>
        </p:nvSpPr>
        <p:spPr bwMode="auto">
          <a:xfrm rot="5400000">
            <a:off x="4696606" y="4551004"/>
            <a:ext cx="299390" cy="830379"/>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b="1">
              <a:latin typeface="+mn-ea"/>
              <a:ea typeface="+mn-ea"/>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3634973635"/>
              </p:ext>
            </p:extLst>
          </p:nvPr>
        </p:nvGraphicFramePr>
        <p:xfrm>
          <a:off x="830330" y="4551579"/>
          <a:ext cx="3441700" cy="660400"/>
        </p:xfrm>
        <a:graphic>
          <a:graphicData uri="http://schemas.openxmlformats.org/presentationml/2006/ole">
            <mc:AlternateContent xmlns:mc="http://schemas.openxmlformats.org/markup-compatibility/2006">
              <mc:Choice xmlns:v="urn:schemas-microsoft-com:vml" Requires="v">
                <p:oleObj spid="_x0000_s113683" name="Equation" r:id="rId10" imgW="2031840" imgH="393480" progId="Equation.DSMT4">
                  <p:embed/>
                </p:oleObj>
              </mc:Choice>
              <mc:Fallback>
                <p:oleObj name="Equation" r:id="rId10" imgW="2031840" imgH="393480" progId="Equation.DSMT4">
                  <p:embed/>
                  <p:pic>
                    <p:nvPicPr>
                      <p:cNvPr id="4" name="对象 3"/>
                      <p:cNvPicPr>
                        <a:picLocks noChangeAspect="1" noChangeArrowheads="1"/>
                      </p:cNvPicPr>
                      <p:nvPr/>
                    </p:nvPicPr>
                    <p:blipFill>
                      <a:blip r:embed="rId11"/>
                      <a:srcRect/>
                      <a:stretch>
                        <a:fillRect/>
                      </a:stretch>
                    </p:blipFill>
                    <p:spPr bwMode="auto">
                      <a:xfrm>
                        <a:off x="830330" y="4551579"/>
                        <a:ext cx="34417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AutoShape 12"/>
          <p:cNvSpPr>
            <a:spLocks noChangeArrowheads="1"/>
          </p:cNvSpPr>
          <p:nvPr/>
        </p:nvSpPr>
        <p:spPr bwMode="auto">
          <a:xfrm>
            <a:off x="676889" y="4113700"/>
            <a:ext cx="153441" cy="515450"/>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b="1">
              <a:latin typeface="+mn-ea"/>
              <a:ea typeface="+mn-ea"/>
            </a:endParaRPr>
          </a:p>
        </p:txBody>
      </p:sp>
      <p:sp>
        <p:nvSpPr>
          <p:cNvPr id="17" name="AutoShape 12"/>
          <p:cNvSpPr>
            <a:spLocks noChangeArrowheads="1"/>
          </p:cNvSpPr>
          <p:nvPr/>
        </p:nvSpPr>
        <p:spPr bwMode="auto">
          <a:xfrm>
            <a:off x="2473464" y="5170863"/>
            <a:ext cx="174486" cy="445216"/>
          </a:xfrm>
          <a:prstGeom prst="downArrow">
            <a:avLst>
              <a:gd name="adj1" fmla="val 50000"/>
              <a:gd name="adj2" fmla="val 186814"/>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b="1">
              <a:latin typeface="+mn-ea"/>
              <a:ea typeface="+mn-ea"/>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774646852"/>
              </p:ext>
            </p:extLst>
          </p:nvPr>
        </p:nvGraphicFramePr>
        <p:xfrm>
          <a:off x="1616366" y="5683206"/>
          <a:ext cx="2376381" cy="884822"/>
        </p:xfrm>
        <a:graphic>
          <a:graphicData uri="http://schemas.openxmlformats.org/presentationml/2006/ole">
            <mc:AlternateContent xmlns:mc="http://schemas.openxmlformats.org/markup-compatibility/2006">
              <mc:Choice xmlns:v="urn:schemas-microsoft-com:vml" Requires="v">
                <p:oleObj spid="_x0000_s113684" name="Equation" r:id="rId12" imgW="1130300" imgH="431800" progId="Equation.DSMT4">
                  <p:embed/>
                </p:oleObj>
              </mc:Choice>
              <mc:Fallback>
                <p:oleObj name="Equation" r:id="rId12" imgW="1130300" imgH="431800" progId="Equation.DSMT4">
                  <p:embed/>
                  <p:pic>
                    <p:nvPicPr>
                      <p:cNvPr id="7" name="对象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16366" y="5683206"/>
                        <a:ext cx="2376381" cy="884822"/>
                      </a:xfrm>
                      <a:prstGeom prst="rect">
                        <a:avLst/>
                      </a:prstGeom>
                      <a:noFill/>
                    </p:spPr>
                  </p:pic>
                </p:oleObj>
              </mc:Fallback>
            </mc:AlternateContent>
          </a:graphicData>
        </a:graphic>
      </p:graphicFrame>
      <p:sp>
        <p:nvSpPr>
          <p:cNvPr id="19" name="TextBox 5"/>
          <p:cNvSpPr txBox="1">
            <a:spLocks noChangeArrowheads="1"/>
          </p:cNvSpPr>
          <p:nvPr/>
        </p:nvSpPr>
        <p:spPr bwMode="auto">
          <a:xfrm>
            <a:off x="4041180" y="5925562"/>
            <a:ext cx="38651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eaLnBrk="1" hangingPunct="1">
              <a:buFont typeface="Arial" panose="020B0604020202020204" pitchFamily="34" charset="0"/>
              <a:buChar char="•"/>
            </a:pPr>
            <a:r>
              <a:rPr lang="zh-CN" altLang="en-US" sz="2000" b="1" dirty="0">
                <a:solidFill>
                  <a:srgbClr val="FF0000"/>
                </a:solidFill>
                <a:latin typeface="+mn-ea"/>
                <a:ea typeface="+mn-ea"/>
              </a:rPr>
              <a:t>确定</a:t>
            </a:r>
            <a:r>
              <a:rPr lang="zh-CN" altLang="en-US" sz="2000" b="1" dirty="0">
                <a:solidFill>
                  <a:srgbClr val="FF0000"/>
                </a:solidFill>
                <a:latin typeface="+mn-ea"/>
                <a:ea typeface="+mn-ea"/>
              </a:rPr>
              <a:t>飞轮转动惯量的计算公式</a:t>
            </a:r>
          </a:p>
        </p:txBody>
      </p:sp>
    </p:spTree>
    <p:controls>
      <mc:AlternateContent xmlns:mc="http://schemas.openxmlformats.org/markup-compatibility/2006">
        <mc:Choice xmlns:v="urn:schemas-microsoft-com:vml" Requires="v">
          <p:control spid="113681" name="ShockwaveFlash1" r:id="rId2" imgW="4511520" imgH="3762360"/>
        </mc:Choice>
        <mc:Fallback>
          <p:control name="ShockwaveFlash1" r:id="rId2" imgW="4511520" imgH="3762360">
            <p:pic>
              <p:nvPicPr>
                <p:cNvPr id="11" name="ShockwaveFlash1"/>
                <p:cNvPicPr preferRelativeResize="0">
                  <a:picLocks noChangeArrowheads="1" noChangeShapeType="1"/>
                </p:cNvPicPr>
                <p:nvPr/>
              </p:nvPicPr>
              <p:blipFill>
                <a:blip r:embed="rId14"/>
                <a:srcRect/>
                <a:stretch>
                  <a:fillRect/>
                </a:stretch>
              </p:blipFill>
              <p:spPr bwMode="auto">
                <a:xfrm>
                  <a:off x="7669334" y="18519"/>
                  <a:ext cx="4511675" cy="37623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58101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 calcmode="lin" valueType="num">
                                      <p:cBhvr additive="base">
                                        <p:cTn id="7" dur="500" fill="hold"/>
                                        <p:tgtEl>
                                          <p:spTgt spid="58370"/>
                                        </p:tgtEl>
                                        <p:attrNameLst>
                                          <p:attrName>ppt_x</p:attrName>
                                        </p:attrNameLst>
                                      </p:cBhvr>
                                      <p:tavLst>
                                        <p:tav tm="0">
                                          <p:val>
                                            <p:strVal val="#ppt_x"/>
                                          </p:val>
                                        </p:tav>
                                        <p:tav tm="100000">
                                          <p:val>
                                            <p:strVal val="#ppt_x"/>
                                          </p:val>
                                        </p:tav>
                                      </p:tavLst>
                                    </p:anim>
                                    <p:anim calcmode="lin" valueType="num">
                                      <p:cBhvr additive="base">
                                        <p:cTn id="8" dur="500" fill="hold"/>
                                        <p:tgtEl>
                                          <p:spTgt spid="583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8376"/>
                                        </p:tgtEl>
                                        <p:attrNameLst>
                                          <p:attrName>style.visibility</p:attrName>
                                        </p:attrNameLst>
                                      </p:cBhvr>
                                      <p:to>
                                        <p:strVal val="visible"/>
                                      </p:to>
                                    </p:set>
                                    <p:anim calcmode="lin" valueType="num">
                                      <p:cBhvr additive="base">
                                        <p:cTn id="25" dur="500" fill="hold"/>
                                        <p:tgtEl>
                                          <p:spTgt spid="58376"/>
                                        </p:tgtEl>
                                        <p:attrNameLst>
                                          <p:attrName>ppt_x</p:attrName>
                                        </p:attrNameLst>
                                      </p:cBhvr>
                                      <p:tavLst>
                                        <p:tav tm="0">
                                          <p:val>
                                            <p:strVal val="#ppt_x"/>
                                          </p:val>
                                        </p:tav>
                                        <p:tav tm="100000">
                                          <p:val>
                                            <p:strVal val="#ppt_x"/>
                                          </p:val>
                                        </p:tav>
                                      </p:tavLst>
                                    </p:anim>
                                    <p:anim calcmode="lin" valueType="num">
                                      <p:cBhvr additive="base">
                                        <p:cTn id="26" dur="500" fill="hold"/>
                                        <p:tgtEl>
                                          <p:spTgt spid="583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ox(i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58376" grpId="0" autoUpdateAnimBg="0"/>
      <p:bldP spid="9" grpId="0" animBg="1" autoUpdateAnimBg="0"/>
      <p:bldP spid="14" grpId="0" animBg="1" autoUpdateAnimBg="0"/>
      <p:bldP spid="16" grpId="0" animBg="1" autoUpdateAnimBg="0"/>
      <p:bldP spid="17" grpId="0" animBg="1" autoUpdateAnimBg="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Text Box 3"/>
          <p:cNvSpPr txBox="1">
            <a:spLocks noChangeArrowheads="1"/>
          </p:cNvSpPr>
          <p:nvPr/>
        </p:nvSpPr>
        <p:spPr bwMode="auto">
          <a:xfrm>
            <a:off x="63604" y="160053"/>
            <a:ext cx="12043052" cy="1477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dirty="0"/>
              <a:t>    </a:t>
            </a:r>
          </a:p>
          <a:p>
            <a:pPr>
              <a:spcBef>
                <a:spcPct val="50000"/>
              </a:spcBef>
            </a:pPr>
            <a:r>
              <a:rPr lang="en-US" altLang="zh-CN" sz="2800" dirty="0"/>
              <a:t>        </a:t>
            </a:r>
            <a:r>
              <a:rPr lang="zh-CN" altLang="en-US" sz="2800" b="1" dirty="0"/>
              <a:t>为使研究</a:t>
            </a:r>
            <a:r>
              <a:rPr lang="zh-CN" altLang="en-US" sz="2800" b="1" dirty="0">
                <a:solidFill>
                  <a:srgbClr val="FF0000"/>
                </a:solidFill>
              </a:rPr>
              <a:t>低副机构</a:t>
            </a:r>
            <a:r>
              <a:rPr lang="zh-CN" altLang="en-US" sz="2800" b="1" dirty="0"/>
              <a:t>的方法能应用于</a:t>
            </a:r>
            <a:r>
              <a:rPr lang="zh-CN" altLang="en-US" sz="2800" b="1" dirty="0">
                <a:solidFill>
                  <a:srgbClr val="FF0000"/>
                </a:solidFill>
              </a:rPr>
              <a:t>高副</a:t>
            </a:r>
            <a:r>
              <a:rPr lang="zh-CN" altLang="en-US" sz="2800" b="1" dirty="0"/>
              <a:t>且研究两者之间的关系，有必要研究低副替代高副的方法。</a:t>
            </a:r>
          </a:p>
        </p:txBody>
      </p:sp>
      <p:sp>
        <p:nvSpPr>
          <p:cNvPr id="290820" name="Text Box 4"/>
          <p:cNvSpPr txBox="1">
            <a:spLocks noChangeArrowheads="1"/>
          </p:cNvSpPr>
          <p:nvPr/>
        </p:nvSpPr>
        <p:spPr bwMode="auto">
          <a:xfrm>
            <a:off x="0" y="90209"/>
            <a:ext cx="7467600"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smtClean="0">
                <a:solidFill>
                  <a:srgbClr val="FF3300"/>
                </a:solidFill>
                <a:latin typeface="微软雅黑" panose="020B0503020204020204" pitchFamily="34" charset="-122"/>
                <a:ea typeface="微软雅黑" panose="020B0503020204020204" pitchFamily="34" charset="-122"/>
              </a:rPr>
              <a:t>高副</a:t>
            </a:r>
            <a:r>
              <a:rPr lang="zh-CN" altLang="en-US" sz="3200" b="1" dirty="0">
                <a:solidFill>
                  <a:srgbClr val="FF3300"/>
                </a:solidFill>
                <a:latin typeface="微软雅黑" panose="020B0503020204020204" pitchFamily="34" charset="-122"/>
                <a:ea typeface="微软雅黑" panose="020B0503020204020204" pitchFamily="34" charset="-122"/>
              </a:rPr>
              <a:t>低</a:t>
            </a:r>
            <a:r>
              <a:rPr lang="zh-CN" altLang="en-US" sz="3200" b="1" dirty="0" smtClean="0">
                <a:solidFill>
                  <a:srgbClr val="FF3300"/>
                </a:solidFill>
                <a:latin typeface="微软雅黑" panose="020B0503020204020204" pitchFamily="34" charset="-122"/>
                <a:ea typeface="微软雅黑" panose="020B0503020204020204" pitchFamily="34" charset="-122"/>
              </a:rPr>
              <a:t>代</a:t>
            </a:r>
            <a:endParaRPr lang="zh-CN" altLang="en-US" sz="3200" b="1" dirty="0">
              <a:latin typeface="微软雅黑" panose="020B0503020204020204" pitchFamily="34" charset="-122"/>
              <a:ea typeface="微软雅黑" panose="020B0503020204020204" pitchFamily="34" charset="-122"/>
            </a:endParaRPr>
          </a:p>
        </p:txBody>
      </p:sp>
      <p:sp>
        <p:nvSpPr>
          <p:cNvPr id="5" name="Text Box 3"/>
          <p:cNvSpPr txBox="1">
            <a:spLocks noChangeArrowheads="1"/>
          </p:cNvSpPr>
          <p:nvPr/>
        </p:nvSpPr>
        <p:spPr bwMode="auto">
          <a:xfrm>
            <a:off x="933673" y="1707225"/>
            <a:ext cx="7848600" cy="15696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要求：</a:t>
            </a:r>
          </a:p>
          <a:p>
            <a:pPr>
              <a:spcBef>
                <a:spcPct val="50000"/>
              </a:spcBef>
            </a:pPr>
            <a:r>
              <a:rPr lang="en-US" altLang="zh-CN" sz="2400" b="1" dirty="0"/>
              <a:t>1  </a:t>
            </a:r>
            <a:r>
              <a:rPr lang="zh-CN" altLang="en-US" sz="2400" b="1" dirty="0"/>
              <a:t>替代前后，机构的</a:t>
            </a:r>
            <a:r>
              <a:rPr lang="zh-CN" altLang="en-US" sz="2400" b="1" dirty="0">
                <a:solidFill>
                  <a:srgbClr val="FF0000"/>
                </a:solidFill>
              </a:rPr>
              <a:t>自由度</a:t>
            </a:r>
            <a:r>
              <a:rPr lang="zh-CN" altLang="en-US" sz="2400" b="1" dirty="0"/>
              <a:t>不变</a:t>
            </a:r>
          </a:p>
          <a:p>
            <a:pPr>
              <a:spcBef>
                <a:spcPct val="50000"/>
              </a:spcBef>
            </a:pPr>
            <a:r>
              <a:rPr lang="en-US" altLang="zh-CN" sz="2400" b="1" dirty="0"/>
              <a:t>2  </a:t>
            </a:r>
            <a:r>
              <a:rPr lang="zh-CN" altLang="en-US" sz="2400" b="1" dirty="0"/>
              <a:t>原有构件的</a:t>
            </a:r>
            <a:r>
              <a:rPr lang="zh-CN" altLang="en-US" sz="2400" b="1" dirty="0">
                <a:solidFill>
                  <a:srgbClr val="FF0000"/>
                </a:solidFill>
              </a:rPr>
              <a:t>运动参数</a:t>
            </a:r>
            <a:r>
              <a:rPr lang="zh-CN" altLang="en-US" sz="2400" b="1" dirty="0"/>
              <a:t>不变</a:t>
            </a:r>
            <a:endParaRPr lang="zh-CN" altLang="en-US" sz="2400" dirty="0"/>
          </a:p>
        </p:txBody>
      </p:sp>
      <p:sp>
        <p:nvSpPr>
          <p:cNvPr id="6" name="标题 1"/>
          <p:cNvSpPr txBox="1">
            <a:spLocks/>
          </p:cNvSpPr>
          <p:nvPr/>
        </p:nvSpPr>
        <p:spPr>
          <a:xfrm>
            <a:off x="63604" y="3346729"/>
            <a:ext cx="3515829"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FF0000"/>
                </a:solidFill>
                <a:latin typeface="华文楷体" panose="02010600040101010101" pitchFamily="2" charset="-122"/>
                <a:ea typeface="华文楷体" panose="02010600040101010101" pitchFamily="2" charset="-122"/>
              </a:rPr>
              <a:t>替代</a:t>
            </a:r>
            <a:r>
              <a:rPr lang="zh-CN" altLang="en-US" b="1" dirty="0">
                <a:solidFill>
                  <a:srgbClr val="FF0000"/>
                </a:solidFill>
                <a:latin typeface="华文楷体" panose="02010600040101010101" pitchFamily="2" charset="-122"/>
                <a:ea typeface="华文楷体" panose="02010600040101010101" pitchFamily="2" charset="-122"/>
              </a:rPr>
              <a:t>方法</a:t>
            </a:r>
          </a:p>
        </p:txBody>
      </p:sp>
      <p:grpSp>
        <p:nvGrpSpPr>
          <p:cNvPr id="7" name="Group 71"/>
          <p:cNvGrpSpPr>
            <a:grpSpLocks/>
          </p:cNvGrpSpPr>
          <p:nvPr/>
        </p:nvGrpSpPr>
        <p:grpSpPr bwMode="auto">
          <a:xfrm>
            <a:off x="7184200" y="1196655"/>
            <a:ext cx="4724400" cy="2590800"/>
            <a:chOff x="2400" y="384"/>
            <a:chExt cx="2976" cy="1632"/>
          </a:xfrm>
        </p:grpSpPr>
        <p:sp>
          <p:nvSpPr>
            <p:cNvPr id="8" name="Oval 2"/>
            <p:cNvSpPr>
              <a:spLocks noChangeArrowheads="1"/>
            </p:cNvSpPr>
            <p:nvPr/>
          </p:nvSpPr>
          <p:spPr bwMode="auto">
            <a:xfrm>
              <a:off x="2400" y="384"/>
              <a:ext cx="1632" cy="1632"/>
            </a:xfrm>
            <a:prstGeom prst="ellipse">
              <a:avLst/>
            </a:prstGeom>
            <a:solidFill>
              <a:srgbClr val="CCFF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 name="Oval 3"/>
            <p:cNvSpPr>
              <a:spLocks noChangeArrowheads="1"/>
            </p:cNvSpPr>
            <p:nvPr/>
          </p:nvSpPr>
          <p:spPr bwMode="auto">
            <a:xfrm>
              <a:off x="4032" y="576"/>
              <a:ext cx="1296" cy="1296"/>
            </a:xfrm>
            <a:prstGeom prst="ellipse">
              <a:avLst/>
            </a:prstGeom>
            <a:solidFill>
              <a:srgbClr val="FFFF00"/>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nvGrpSpPr>
            <p:cNvPr id="10" name="Group 24"/>
            <p:cNvGrpSpPr>
              <a:grpSpLocks/>
            </p:cNvGrpSpPr>
            <p:nvPr/>
          </p:nvGrpSpPr>
          <p:grpSpPr bwMode="auto">
            <a:xfrm>
              <a:off x="2736" y="1200"/>
              <a:ext cx="2448" cy="624"/>
              <a:chOff x="1440" y="2016"/>
              <a:chExt cx="2448" cy="624"/>
            </a:xfrm>
          </p:grpSpPr>
          <p:grpSp>
            <p:nvGrpSpPr>
              <p:cNvPr id="17" name="Group 10"/>
              <p:cNvGrpSpPr>
                <a:grpSpLocks/>
              </p:cNvGrpSpPr>
              <p:nvPr/>
            </p:nvGrpSpPr>
            <p:grpSpPr bwMode="auto">
              <a:xfrm>
                <a:off x="1440" y="2304"/>
                <a:ext cx="432" cy="336"/>
                <a:chOff x="1440" y="2304"/>
                <a:chExt cx="432" cy="336"/>
              </a:xfrm>
            </p:grpSpPr>
            <p:sp>
              <p:nvSpPr>
                <p:cNvPr id="30" name="Oval 4"/>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1" name="AutoShape 5"/>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2" name="Line 6"/>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3" name="Line 7"/>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4" name="Line 8"/>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5" name="Line 9"/>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grpSp>
            <p:nvGrpSpPr>
              <p:cNvPr id="18" name="Group 11"/>
              <p:cNvGrpSpPr>
                <a:grpSpLocks/>
              </p:cNvGrpSpPr>
              <p:nvPr/>
            </p:nvGrpSpPr>
            <p:grpSpPr bwMode="auto">
              <a:xfrm>
                <a:off x="3456" y="2304"/>
                <a:ext cx="432" cy="336"/>
                <a:chOff x="1440" y="2304"/>
                <a:chExt cx="432" cy="336"/>
              </a:xfrm>
            </p:grpSpPr>
            <p:sp>
              <p:nvSpPr>
                <p:cNvPr id="24" name="Oval 12"/>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5" name="AutoShape 13"/>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6" name="Line 14"/>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7" name="Line 15"/>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8" name="Line 16"/>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9" name="Line 17"/>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19" name="Oval 19"/>
              <p:cNvSpPr>
                <a:spLocks noChangeArrowheads="1"/>
              </p:cNvSpPr>
              <p:nvPr/>
            </p:nvSpPr>
            <p:spPr bwMode="auto">
              <a:xfrm>
                <a:off x="1872" y="2016"/>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0" name="Oval 20"/>
              <p:cNvSpPr>
                <a:spLocks noChangeArrowheads="1"/>
              </p:cNvSpPr>
              <p:nvPr/>
            </p:nvSpPr>
            <p:spPr bwMode="auto">
              <a:xfrm>
                <a:off x="3312" y="2016"/>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1" name="Line 21"/>
              <p:cNvSpPr>
                <a:spLocks noChangeShapeType="1"/>
              </p:cNvSpPr>
              <p:nvPr/>
            </p:nvSpPr>
            <p:spPr bwMode="auto">
              <a:xfrm>
                <a:off x="1968" y="2064"/>
                <a:ext cx="1344" cy="0"/>
              </a:xfrm>
              <a:prstGeom prst="line">
                <a:avLst/>
              </a:prstGeom>
              <a:noFill/>
              <a:ln w="508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2" name="Line 22"/>
              <p:cNvSpPr>
                <a:spLocks noChangeShapeType="1"/>
              </p:cNvSpPr>
              <p:nvPr/>
            </p:nvSpPr>
            <p:spPr bwMode="auto">
              <a:xfrm flipH="1">
                <a:off x="1680" y="2112"/>
                <a:ext cx="192" cy="240"/>
              </a:xfrm>
              <a:prstGeom prst="line">
                <a:avLst/>
              </a:prstGeom>
              <a:noFill/>
              <a:ln w="508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3" name="Line 23"/>
              <p:cNvSpPr>
                <a:spLocks noChangeShapeType="1"/>
              </p:cNvSpPr>
              <p:nvPr/>
            </p:nvSpPr>
            <p:spPr bwMode="auto">
              <a:xfrm>
                <a:off x="3408" y="2112"/>
                <a:ext cx="192" cy="192"/>
              </a:xfrm>
              <a:prstGeom prst="line">
                <a:avLst/>
              </a:prstGeom>
              <a:noFill/>
              <a:ln w="508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11" name="Text Box 50"/>
            <p:cNvSpPr txBox="1">
              <a:spLocks noChangeArrowheads="1"/>
            </p:cNvSpPr>
            <p:nvPr/>
          </p:nvSpPr>
          <p:spPr bwMode="auto">
            <a:xfrm>
              <a:off x="2640" y="1344"/>
              <a:ext cx="480"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0</a:t>
              </a:r>
              <a:r>
                <a:rPr lang="en-US" altLang="zh-CN" sz="2400" baseline="-25000"/>
                <a:t>1</a:t>
              </a:r>
              <a:endParaRPr lang="en-US" altLang="zh-CN" sz="2400"/>
            </a:p>
          </p:txBody>
        </p:sp>
        <p:sp>
          <p:nvSpPr>
            <p:cNvPr id="12" name="Text Box 51"/>
            <p:cNvSpPr txBox="1">
              <a:spLocks noChangeArrowheads="1"/>
            </p:cNvSpPr>
            <p:nvPr/>
          </p:nvSpPr>
          <p:spPr bwMode="auto">
            <a:xfrm>
              <a:off x="2976" y="960"/>
              <a:ext cx="432"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A</a:t>
              </a:r>
            </a:p>
          </p:txBody>
        </p:sp>
        <p:sp>
          <p:nvSpPr>
            <p:cNvPr id="13" name="Text Box 52"/>
            <p:cNvSpPr txBox="1">
              <a:spLocks noChangeArrowheads="1"/>
            </p:cNvSpPr>
            <p:nvPr/>
          </p:nvSpPr>
          <p:spPr bwMode="auto">
            <a:xfrm>
              <a:off x="4368" y="960"/>
              <a:ext cx="624"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B</a:t>
              </a:r>
            </a:p>
          </p:txBody>
        </p:sp>
        <p:sp>
          <p:nvSpPr>
            <p:cNvPr id="14" name="Text Box 53"/>
            <p:cNvSpPr txBox="1">
              <a:spLocks noChangeArrowheads="1"/>
            </p:cNvSpPr>
            <p:nvPr/>
          </p:nvSpPr>
          <p:spPr bwMode="auto">
            <a:xfrm>
              <a:off x="4848" y="1200"/>
              <a:ext cx="528"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0</a:t>
              </a:r>
              <a:r>
                <a:rPr lang="en-US" altLang="zh-CN" sz="2400" baseline="-25000"/>
                <a:t>2</a:t>
              </a:r>
              <a:endParaRPr lang="en-US" altLang="zh-CN" sz="2400"/>
            </a:p>
          </p:txBody>
        </p:sp>
        <p:sp>
          <p:nvSpPr>
            <p:cNvPr id="15" name="Text Box 67"/>
            <p:cNvSpPr txBox="1">
              <a:spLocks noChangeArrowheads="1"/>
            </p:cNvSpPr>
            <p:nvPr/>
          </p:nvSpPr>
          <p:spPr bwMode="auto">
            <a:xfrm>
              <a:off x="3216" y="1392"/>
              <a:ext cx="288"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1</a:t>
              </a:r>
            </a:p>
          </p:txBody>
        </p:sp>
        <p:sp>
          <p:nvSpPr>
            <p:cNvPr id="16" name="Text Box 68"/>
            <p:cNvSpPr txBox="1">
              <a:spLocks noChangeArrowheads="1"/>
            </p:cNvSpPr>
            <p:nvPr/>
          </p:nvSpPr>
          <p:spPr bwMode="auto">
            <a:xfrm>
              <a:off x="4272" y="1392"/>
              <a:ext cx="384"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2</a:t>
              </a:r>
            </a:p>
          </p:txBody>
        </p:sp>
      </p:grpSp>
      <p:sp>
        <p:nvSpPr>
          <p:cNvPr id="36" name="Text Box 56"/>
          <p:cNvSpPr txBox="1">
            <a:spLocks noChangeArrowheads="1"/>
          </p:cNvSpPr>
          <p:nvPr/>
        </p:nvSpPr>
        <p:spPr bwMode="auto">
          <a:xfrm>
            <a:off x="1770771" y="3406455"/>
            <a:ext cx="5386953" cy="13236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667" b="1" dirty="0"/>
              <a:t>用处于两构件接触点曲率中心的两个低副和其间的虚设构件代替原来的高副。</a:t>
            </a:r>
          </a:p>
        </p:txBody>
      </p:sp>
      <p:grpSp>
        <p:nvGrpSpPr>
          <p:cNvPr id="37" name="Group 72"/>
          <p:cNvGrpSpPr>
            <a:grpSpLocks/>
          </p:cNvGrpSpPr>
          <p:nvPr/>
        </p:nvGrpSpPr>
        <p:grpSpPr bwMode="auto">
          <a:xfrm>
            <a:off x="7260400" y="4176357"/>
            <a:ext cx="4343400" cy="1447800"/>
            <a:chOff x="2544" y="2448"/>
            <a:chExt cx="2736" cy="912"/>
          </a:xfrm>
        </p:grpSpPr>
        <p:grpSp>
          <p:nvGrpSpPr>
            <p:cNvPr id="38" name="Group 27"/>
            <p:cNvGrpSpPr>
              <a:grpSpLocks/>
            </p:cNvGrpSpPr>
            <p:nvPr/>
          </p:nvGrpSpPr>
          <p:grpSpPr bwMode="auto">
            <a:xfrm>
              <a:off x="2736" y="3024"/>
              <a:ext cx="432" cy="336"/>
              <a:chOff x="1440" y="2304"/>
              <a:chExt cx="432" cy="336"/>
            </a:xfrm>
          </p:grpSpPr>
          <p:sp>
            <p:nvSpPr>
              <p:cNvPr id="61" name="Oval 28"/>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2" name="AutoShape 29"/>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3" name="Line 30"/>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4" name="Line 31"/>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5" name="Line 32"/>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 name="Line 33"/>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grpSp>
          <p:nvGrpSpPr>
            <p:cNvPr id="39" name="Group 34"/>
            <p:cNvGrpSpPr>
              <a:grpSpLocks/>
            </p:cNvGrpSpPr>
            <p:nvPr/>
          </p:nvGrpSpPr>
          <p:grpSpPr bwMode="auto">
            <a:xfrm>
              <a:off x="4752" y="3024"/>
              <a:ext cx="432" cy="336"/>
              <a:chOff x="1440" y="2304"/>
              <a:chExt cx="432" cy="336"/>
            </a:xfrm>
          </p:grpSpPr>
          <p:sp>
            <p:nvSpPr>
              <p:cNvPr id="55" name="Oval 35"/>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6" name="AutoShape 36"/>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7" name="Line 37"/>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8" name="Line 38"/>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9" name="Line 39"/>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0" name="Line 40"/>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40" name="Oval 41"/>
            <p:cNvSpPr>
              <a:spLocks noChangeArrowheads="1"/>
            </p:cNvSpPr>
            <p:nvPr/>
          </p:nvSpPr>
          <p:spPr bwMode="auto">
            <a:xfrm>
              <a:off x="3168" y="2736"/>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1" name="Oval 42"/>
            <p:cNvSpPr>
              <a:spLocks noChangeArrowheads="1"/>
            </p:cNvSpPr>
            <p:nvPr/>
          </p:nvSpPr>
          <p:spPr bwMode="auto">
            <a:xfrm>
              <a:off x="4608" y="2736"/>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2" name="Line 43"/>
            <p:cNvSpPr>
              <a:spLocks noChangeShapeType="1"/>
            </p:cNvSpPr>
            <p:nvPr/>
          </p:nvSpPr>
          <p:spPr bwMode="auto">
            <a:xfrm>
              <a:off x="3264" y="2784"/>
              <a:ext cx="1344" cy="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3" name="Line 44"/>
            <p:cNvSpPr>
              <a:spLocks noChangeShapeType="1"/>
            </p:cNvSpPr>
            <p:nvPr/>
          </p:nvSpPr>
          <p:spPr bwMode="auto">
            <a:xfrm flipH="1">
              <a:off x="2976" y="2832"/>
              <a:ext cx="192" cy="24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4" name="Line 45"/>
            <p:cNvSpPr>
              <a:spLocks noChangeShapeType="1"/>
            </p:cNvSpPr>
            <p:nvPr/>
          </p:nvSpPr>
          <p:spPr bwMode="auto">
            <a:xfrm>
              <a:off x="4704" y="2832"/>
              <a:ext cx="192" cy="192"/>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5" name="Text Box 46"/>
            <p:cNvSpPr txBox="1">
              <a:spLocks noChangeArrowheads="1"/>
            </p:cNvSpPr>
            <p:nvPr/>
          </p:nvSpPr>
          <p:spPr bwMode="auto">
            <a:xfrm>
              <a:off x="2544" y="2880"/>
              <a:ext cx="480"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0</a:t>
              </a:r>
              <a:r>
                <a:rPr lang="en-US" altLang="zh-CN" sz="2400" baseline="-25000"/>
                <a:t>1</a:t>
              </a:r>
              <a:endParaRPr lang="en-US" altLang="zh-CN" sz="2400"/>
            </a:p>
          </p:txBody>
        </p:sp>
        <p:sp>
          <p:nvSpPr>
            <p:cNvPr id="46" name="Text Box 47"/>
            <p:cNvSpPr txBox="1">
              <a:spLocks noChangeArrowheads="1"/>
            </p:cNvSpPr>
            <p:nvPr/>
          </p:nvSpPr>
          <p:spPr bwMode="auto">
            <a:xfrm>
              <a:off x="3024" y="2496"/>
              <a:ext cx="432"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A</a:t>
              </a:r>
            </a:p>
          </p:txBody>
        </p:sp>
        <p:sp>
          <p:nvSpPr>
            <p:cNvPr id="47" name="Text Box 48"/>
            <p:cNvSpPr txBox="1">
              <a:spLocks noChangeArrowheads="1"/>
            </p:cNvSpPr>
            <p:nvPr/>
          </p:nvSpPr>
          <p:spPr bwMode="auto">
            <a:xfrm>
              <a:off x="4656" y="2448"/>
              <a:ext cx="624"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B</a:t>
              </a:r>
            </a:p>
          </p:txBody>
        </p:sp>
        <p:sp>
          <p:nvSpPr>
            <p:cNvPr id="48" name="Freeform 59"/>
            <p:cNvSpPr>
              <a:spLocks/>
            </p:cNvSpPr>
            <p:nvPr/>
          </p:nvSpPr>
          <p:spPr bwMode="auto">
            <a:xfrm>
              <a:off x="2880" y="2832"/>
              <a:ext cx="288" cy="336"/>
            </a:xfrm>
            <a:custGeom>
              <a:avLst/>
              <a:gdLst>
                <a:gd name="T0" fmla="*/ 0 w 288"/>
                <a:gd name="T1" fmla="*/ 0 h 336"/>
                <a:gd name="T2" fmla="*/ 144 w 288"/>
                <a:gd name="T3" fmla="*/ 30 h 336"/>
                <a:gd name="T4" fmla="*/ 258 w 288"/>
                <a:gd name="T5" fmla="*/ 138 h 336"/>
                <a:gd name="T6" fmla="*/ 288 w 288"/>
                <a:gd name="T7" fmla="*/ 336 h 336"/>
              </a:gdLst>
              <a:ahLst/>
              <a:cxnLst>
                <a:cxn ang="0">
                  <a:pos x="T0" y="T1"/>
                </a:cxn>
                <a:cxn ang="0">
                  <a:pos x="T2" y="T3"/>
                </a:cxn>
                <a:cxn ang="0">
                  <a:pos x="T4" y="T5"/>
                </a:cxn>
                <a:cxn ang="0">
                  <a:pos x="T6" y="T7"/>
                </a:cxn>
              </a:cxnLst>
              <a:rect l="0" t="0" r="r" b="b"/>
              <a:pathLst>
                <a:path w="288" h="336">
                  <a:moveTo>
                    <a:pt x="0" y="0"/>
                  </a:moveTo>
                  <a:cubicBezTo>
                    <a:pt x="24" y="5"/>
                    <a:pt x="101" y="7"/>
                    <a:pt x="144" y="30"/>
                  </a:cubicBezTo>
                  <a:cubicBezTo>
                    <a:pt x="187" y="53"/>
                    <a:pt x="234" y="87"/>
                    <a:pt x="258" y="138"/>
                  </a:cubicBezTo>
                  <a:cubicBezTo>
                    <a:pt x="282" y="189"/>
                    <a:pt x="282" y="295"/>
                    <a:pt x="288" y="33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9" name="Freeform 60"/>
            <p:cNvSpPr>
              <a:spLocks/>
            </p:cNvSpPr>
            <p:nvPr/>
          </p:nvSpPr>
          <p:spPr bwMode="auto">
            <a:xfrm rot="-5949741">
              <a:off x="4728" y="2808"/>
              <a:ext cx="288" cy="336"/>
            </a:xfrm>
            <a:custGeom>
              <a:avLst/>
              <a:gdLst>
                <a:gd name="T0" fmla="*/ 0 w 288"/>
                <a:gd name="T1" fmla="*/ 0 h 336"/>
                <a:gd name="T2" fmla="*/ 144 w 288"/>
                <a:gd name="T3" fmla="*/ 30 h 336"/>
                <a:gd name="T4" fmla="*/ 258 w 288"/>
                <a:gd name="T5" fmla="*/ 138 h 336"/>
                <a:gd name="T6" fmla="*/ 288 w 288"/>
                <a:gd name="T7" fmla="*/ 336 h 336"/>
              </a:gdLst>
              <a:ahLst/>
              <a:cxnLst>
                <a:cxn ang="0">
                  <a:pos x="T0" y="T1"/>
                </a:cxn>
                <a:cxn ang="0">
                  <a:pos x="T2" y="T3"/>
                </a:cxn>
                <a:cxn ang="0">
                  <a:pos x="T4" y="T5"/>
                </a:cxn>
                <a:cxn ang="0">
                  <a:pos x="T6" y="T7"/>
                </a:cxn>
              </a:cxnLst>
              <a:rect l="0" t="0" r="r" b="b"/>
              <a:pathLst>
                <a:path w="288" h="336">
                  <a:moveTo>
                    <a:pt x="0" y="0"/>
                  </a:moveTo>
                  <a:cubicBezTo>
                    <a:pt x="24" y="5"/>
                    <a:pt x="101" y="7"/>
                    <a:pt x="144" y="30"/>
                  </a:cubicBezTo>
                  <a:cubicBezTo>
                    <a:pt x="187" y="53"/>
                    <a:pt x="234" y="87"/>
                    <a:pt x="258" y="138"/>
                  </a:cubicBezTo>
                  <a:cubicBezTo>
                    <a:pt x="282" y="189"/>
                    <a:pt x="282" y="295"/>
                    <a:pt x="288" y="33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0" name="Rectangle 62"/>
            <p:cNvSpPr>
              <a:spLocks noChangeArrowheads="1"/>
            </p:cNvSpPr>
            <p:nvPr/>
          </p:nvSpPr>
          <p:spPr bwMode="auto">
            <a:xfrm>
              <a:off x="3220" y="3009"/>
              <a:ext cx="13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b="1" i="1">
                  <a:solidFill>
                    <a:srgbClr val="FF3300"/>
                  </a:solidFill>
                  <a:latin typeface="Symbol" panose="05050102010706020507" pitchFamily="18" charset="2"/>
                </a:rPr>
                <a:t>w</a:t>
              </a:r>
            </a:p>
          </p:txBody>
        </p:sp>
        <p:sp>
          <p:nvSpPr>
            <p:cNvPr id="51" name="Rectangle 63"/>
            <p:cNvSpPr>
              <a:spLocks noChangeArrowheads="1"/>
            </p:cNvSpPr>
            <p:nvPr/>
          </p:nvSpPr>
          <p:spPr bwMode="auto">
            <a:xfrm>
              <a:off x="3366" y="3151"/>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00" b="1">
                  <a:solidFill>
                    <a:srgbClr val="FF3300"/>
                  </a:solidFill>
                </a:rPr>
                <a:t>1</a:t>
              </a:r>
              <a:endParaRPr lang="en-US" altLang="zh-CN" sz="2400" b="1">
                <a:solidFill>
                  <a:srgbClr val="FF3300"/>
                </a:solidFill>
              </a:endParaRPr>
            </a:p>
          </p:txBody>
        </p:sp>
        <p:sp>
          <p:nvSpPr>
            <p:cNvPr id="52" name="Rectangle 64"/>
            <p:cNvSpPr>
              <a:spLocks noChangeArrowheads="1"/>
            </p:cNvSpPr>
            <p:nvPr/>
          </p:nvSpPr>
          <p:spPr bwMode="auto">
            <a:xfrm>
              <a:off x="4464" y="2928"/>
              <a:ext cx="13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500" b="1" i="1">
                  <a:solidFill>
                    <a:srgbClr val="FF3300"/>
                  </a:solidFill>
                  <a:latin typeface="Symbol" panose="05050102010706020507" pitchFamily="18" charset="2"/>
                </a:rPr>
                <a:t>w</a:t>
              </a:r>
              <a:endParaRPr lang="en-US" altLang="zh-CN" sz="2500" i="1">
                <a:solidFill>
                  <a:srgbClr val="FF3300"/>
                </a:solidFill>
                <a:latin typeface="Symbol" panose="05050102010706020507" pitchFamily="18" charset="2"/>
              </a:endParaRPr>
            </a:p>
          </p:txBody>
        </p:sp>
        <p:sp>
          <p:nvSpPr>
            <p:cNvPr id="53" name="Rectangle 65"/>
            <p:cNvSpPr>
              <a:spLocks noChangeArrowheads="1"/>
            </p:cNvSpPr>
            <p:nvPr/>
          </p:nvSpPr>
          <p:spPr bwMode="auto">
            <a:xfrm>
              <a:off x="4608" y="3072"/>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00" b="1">
                  <a:solidFill>
                    <a:srgbClr val="FF3300"/>
                  </a:solidFill>
                </a:rPr>
                <a:t>2</a:t>
              </a:r>
              <a:endParaRPr lang="en-US" altLang="zh-CN" sz="2400">
                <a:solidFill>
                  <a:srgbClr val="FF3300"/>
                </a:solidFill>
              </a:endParaRPr>
            </a:p>
          </p:txBody>
        </p:sp>
        <p:sp>
          <p:nvSpPr>
            <p:cNvPr id="54" name="Text Box 66"/>
            <p:cNvSpPr txBox="1">
              <a:spLocks noChangeArrowheads="1"/>
            </p:cNvSpPr>
            <p:nvPr/>
          </p:nvSpPr>
          <p:spPr bwMode="auto">
            <a:xfrm>
              <a:off x="3792" y="2496"/>
              <a:ext cx="240" cy="29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3</a:t>
              </a:r>
            </a:p>
          </p:txBody>
        </p:sp>
      </p:grpSp>
      <p:sp>
        <p:nvSpPr>
          <p:cNvPr id="67" name="Text Box 69"/>
          <p:cNvSpPr txBox="1">
            <a:spLocks noChangeArrowheads="1"/>
          </p:cNvSpPr>
          <p:nvPr/>
        </p:nvSpPr>
        <p:spPr bwMode="auto">
          <a:xfrm>
            <a:off x="1770770" y="4821343"/>
            <a:ext cx="5386953" cy="11184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667" b="1" u="sng" dirty="0">
                <a:solidFill>
                  <a:srgbClr val="00B050"/>
                </a:solidFill>
              </a:rPr>
              <a:t>自由度不变</a:t>
            </a:r>
          </a:p>
          <a:p>
            <a:pPr>
              <a:spcBef>
                <a:spcPct val="50000"/>
              </a:spcBef>
            </a:pPr>
            <a:r>
              <a:rPr lang="zh-CN" altLang="en-US" sz="2667" b="1" u="sng" dirty="0">
                <a:solidFill>
                  <a:srgbClr val="00B050"/>
                </a:solidFill>
              </a:rPr>
              <a:t>构件</a:t>
            </a:r>
            <a:r>
              <a:rPr lang="en-US" altLang="zh-CN" sz="2667" b="1" u="sng" dirty="0">
                <a:solidFill>
                  <a:srgbClr val="00B050"/>
                </a:solidFill>
              </a:rPr>
              <a:t>1</a:t>
            </a:r>
            <a:r>
              <a:rPr lang="zh-CN" altLang="en-US" sz="2667" b="1" u="sng" dirty="0">
                <a:solidFill>
                  <a:srgbClr val="00B050"/>
                </a:solidFill>
              </a:rPr>
              <a:t>，</a:t>
            </a:r>
            <a:r>
              <a:rPr lang="en-US" altLang="zh-CN" sz="2667" b="1" u="sng" dirty="0">
                <a:solidFill>
                  <a:srgbClr val="00B050"/>
                </a:solidFill>
              </a:rPr>
              <a:t>2</a:t>
            </a:r>
            <a:r>
              <a:rPr lang="zh-CN" altLang="en-US" sz="2667" b="1" u="sng" dirty="0">
                <a:solidFill>
                  <a:srgbClr val="00B050"/>
                </a:solidFill>
              </a:rPr>
              <a:t>的角速度等运动参数不变</a:t>
            </a:r>
            <a:endParaRPr lang="zh-CN" altLang="en-US" sz="2133" u="sng" dirty="0">
              <a:solidFill>
                <a:srgbClr val="00B050"/>
              </a:solidFill>
            </a:endParaRPr>
          </a:p>
        </p:txBody>
      </p:sp>
      <p:sp>
        <p:nvSpPr>
          <p:cNvPr id="68" name="Text Box 73"/>
          <p:cNvSpPr txBox="1">
            <a:spLocks noChangeArrowheads="1"/>
          </p:cNvSpPr>
          <p:nvPr/>
        </p:nvSpPr>
        <p:spPr bwMode="auto">
          <a:xfrm>
            <a:off x="63604" y="6251529"/>
            <a:ext cx="10753195" cy="5027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667" b="1" dirty="0">
                <a:solidFill>
                  <a:srgbClr val="C00000"/>
                </a:solidFill>
              </a:rPr>
              <a:t>   </a:t>
            </a:r>
            <a:r>
              <a:rPr lang="zh-CN" altLang="en-US" sz="2667" b="1" dirty="0">
                <a:solidFill>
                  <a:srgbClr val="C00000"/>
                </a:solidFill>
              </a:rPr>
              <a:t>两转动副各属一个构件，构件要重画，注意同一构件的运动副元素。</a:t>
            </a:r>
          </a:p>
        </p:txBody>
      </p:sp>
    </p:spTree>
    <p:extLst>
      <p:ext uri="{BB962C8B-B14F-4D97-AF65-F5344CB8AC3E}">
        <p14:creationId xmlns:p14="http://schemas.microsoft.com/office/powerpoint/2010/main" val="405860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ppt_x"/>
                                          </p:val>
                                        </p:tav>
                                        <p:tav tm="100000">
                                          <p:val>
                                            <p:strVal val="#ppt_x"/>
                                          </p:val>
                                        </p:tav>
                                      </p:tavLst>
                                    </p:anim>
                                    <p:anim calcmode="lin" valueType="num">
                                      <p:cBhvr additive="base">
                                        <p:cTn id="2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anim calcmode="lin" valueType="num">
                                      <p:cBhvr additive="base">
                                        <p:cTn id="33" dur="500" fill="hold"/>
                                        <p:tgtEl>
                                          <p:spTgt spid="68"/>
                                        </p:tgtEl>
                                        <p:attrNameLst>
                                          <p:attrName>ppt_x</p:attrName>
                                        </p:attrNameLst>
                                      </p:cBhvr>
                                      <p:tavLst>
                                        <p:tav tm="0">
                                          <p:val>
                                            <p:strVal val="#ppt_x"/>
                                          </p:val>
                                        </p:tav>
                                        <p:tav tm="100000">
                                          <p:val>
                                            <p:strVal val="#ppt_x"/>
                                          </p:val>
                                        </p:tav>
                                      </p:tavLst>
                                    </p:anim>
                                    <p:anim calcmode="lin" valueType="num">
                                      <p:cBhvr additive="base">
                                        <p:cTn id="3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6" grpId="0"/>
      <p:bldP spid="67" grpId="0"/>
      <p:bldP spid="68"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3" name="矩形 3"/>
          <p:cNvSpPr>
            <a:spLocks noChangeArrowheads="1"/>
          </p:cNvSpPr>
          <p:nvPr/>
        </p:nvSpPr>
        <p:spPr bwMode="auto">
          <a:xfrm>
            <a:off x="3049468" y="1122303"/>
            <a:ext cx="3262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latin typeface="+mn-ea"/>
                <a:ea typeface="+mn-ea"/>
              </a:rPr>
              <a:t>要保证机械的速度波动系数</a:t>
            </a:r>
          </a:p>
        </p:txBody>
      </p:sp>
      <p:graphicFrame>
        <p:nvGraphicFramePr>
          <p:cNvPr id="60418" name="Object 1"/>
          <p:cNvGraphicFramePr>
            <a:graphicFrameLocks noChangeAspect="1"/>
          </p:cNvGraphicFramePr>
          <p:nvPr>
            <p:extLst/>
          </p:nvPr>
        </p:nvGraphicFramePr>
        <p:xfrm>
          <a:off x="6299200" y="1187452"/>
          <a:ext cx="728662" cy="344487"/>
        </p:xfrm>
        <a:graphic>
          <a:graphicData uri="http://schemas.openxmlformats.org/presentationml/2006/ole">
            <mc:AlternateContent xmlns:mc="http://schemas.openxmlformats.org/markup-compatibility/2006">
              <mc:Choice xmlns:v="urn:schemas-microsoft-com:vml" Requires="v">
                <p:oleObj spid="_x0000_s115726" name="公式" r:id="rId3" imgW="457200" imgH="215640" progId="Equation.3">
                  <p:embed/>
                </p:oleObj>
              </mc:Choice>
              <mc:Fallback>
                <p:oleObj name="公式" r:id="rId3" imgW="457200" imgH="215640" progId="Equation.3">
                  <p:embed/>
                  <p:pic>
                    <p:nvPicPr>
                      <p:cNvPr id="60418"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200" y="1187452"/>
                        <a:ext cx="728662"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4" name="TextBox 5"/>
          <p:cNvSpPr txBox="1">
            <a:spLocks noChangeArrowheads="1"/>
          </p:cNvSpPr>
          <p:nvPr/>
        </p:nvSpPr>
        <p:spPr bwMode="auto">
          <a:xfrm>
            <a:off x="3049469" y="2420878"/>
            <a:ext cx="19720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latin typeface="+mn-ea"/>
                <a:ea typeface="+mn-ea"/>
              </a:rPr>
              <a:t>若忽略不计</a:t>
            </a:r>
            <a:r>
              <a:rPr lang="en-US" altLang="zh-CN" sz="2000" b="1" i="1" dirty="0">
                <a:latin typeface="Book Antiqua" panose="02040602050305030304" pitchFamily="18" charset="0"/>
                <a:ea typeface="+mn-ea"/>
                <a:cs typeface="Times New Roman" pitchFamily="18" charset="0"/>
              </a:rPr>
              <a:t>J</a:t>
            </a:r>
            <a:r>
              <a:rPr lang="en-US" altLang="zh-CN" sz="2000" b="1" baseline="-25000" dirty="0">
                <a:latin typeface="Book Antiqua" panose="02040602050305030304" pitchFamily="18" charset="0"/>
                <a:ea typeface="+mn-ea"/>
                <a:cs typeface="Times New Roman" pitchFamily="18" charset="0"/>
              </a:rPr>
              <a:t>0</a:t>
            </a:r>
            <a:r>
              <a:rPr lang="en-US" altLang="zh-CN" sz="2000" b="1" dirty="0">
                <a:latin typeface="Book Antiqua" panose="02040602050305030304" pitchFamily="18" charset="0"/>
                <a:ea typeface="+mn-ea"/>
              </a:rPr>
              <a:t> </a:t>
            </a:r>
            <a:r>
              <a:rPr lang="zh-CN" altLang="en-US" sz="2000" b="1" dirty="0">
                <a:latin typeface="+mn-ea"/>
                <a:ea typeface="+mn-ea"/>
              </a:rPr>
              <a:t>，</a:t>
            </a:r>
            <a:endParaRPr lang="zh-CN" altLang="en-US" sz="2000" b="1" dirty="0">
              <a:latin typeface="+mn-ea"/>
              <a:ea typeface="+mn-ea"/>
            </a:endParaRPr>
          </a:p>
        </p:txBody>
      </p:sp>
      <p:sp>
        <p:nvSpPr>
          <p:cNvPr id="8" name="椭圆形标注 7"/>
          <p:cNvSpPr/>
          <p:nvPr/>
        </p:nvSpPr>
        <p:spPr>
          <a:xfrm>
            <a:off x="6559550" y="2620933"/>
            <a:ext cx="1892300" cy="358775"/>
          </a:xfrm>
          <a:prstGeom prst="wedgeEllipseCallout">
            <a:avLst>
              <a:gd name="adj1" fmla="val -55814"/>
              <a:gd name="adj2" fmla="val 106385"/>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anchor="ctr"/>
          <a:lstStyle/>
          <a:p>
            <a:pPr algn="ctr">
              <a:defRPr/>
            </a:pPr>
            <a:r>
              <a:rPr lang="zh-CN" altLang="en-US" sz="2000" b="1" dirty="0">
                <a:solidFill>
                  <a:schemeClr val="tx1"/>
                </a:solidFill>
                <a:latin typeface="+mn-ea"/>
              </a:rPr>
              <a:t>简化公式</a:t>
            </a:r>
            <a:endParaRPr lang="zh-CN" altLang="en-US" sz="2000" b="1" dirty="0">
              <a:solidFill>
                <a:schemeClr val="tx1"/>
              </a:solidFill>
              <a:latin typeface="+mn-ea"/>
            </a:endParaRPr>
          </a:p>
        </p:txBody>
      </p:sp>
      <p:sp>
        <p:nvSpPr>
          <p:cNvPr id="60426" name="TextBox 8"/>
          <p:cNvSpPr txBox="1">
            <a:spLocks noChangeArrowheads="1"/>
          </p:cNvSpPr>
          <p:nvPr/>
        </p:nvSpPr>
        <p:spPr bwMode="auto">
          <a:xfrm>
            <a:off x="3049469" y="3719453"/>
            <a:ext cx="39132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latin typeface="+mn-ea"/>
                <a:ea typeface="+mn-ea"/>
              </a:rPr>
              <a:t>若将平均角速度 用</a:t>
            </a:r>
            <a:r>
              <a:rPr lang="zh-CN" altLang="en-US" sz="2000" b="1" dirty="0">
                <a:solidFill>
                  <a:srgbClr val="C00000"/>
                </a:solidFill>
                <a:latin typeface="+mn-ea"/>
                <a:ea typeface="+mn-ea"/>
              </a:rPr>
              <a:t>平均转数</a:t>
            </a:r>
            <a:r>
              <a:rPr lang="zh-CN" altLang="en-US" sz="2000" b="1" dirty="0">
                <a:latin typeface="+mn-ea"/>
                <a:ea typeface="+mn-ea"/>
              </a:rPr>
              <a:t>替代</a:t>
            </a:r>
            <a:endParaRPr lang="zh-CN" altLang="en-US" sz="2000" b="1" dirty="0">
              <a:latin typeface="+mn-ea"/>
              <a:ea typeface="+mn-ea"/>
            </a:endParaRPr>
          </a:p>
        </p:txBody>
      </p:sp>
      <p:graphicFrame>
        <p:nvGraphicFramePr>
          <p:cNvPr id="60421" name="Object 4"/>
          <p:cNvGraphicFramePr>
            <a:graphicFrameLocks noChangeAspect="1"/>
          </p:cNvGraphicFramePr>
          <p:nvPr>
            <p:extLst/>
          </p:nvPr>
        </p:nvGraphicFramePr>
        <p:xfrm>
          <a:off x="5006094" y="4206815"/>
          <a:ext cx="1598443" cy="717550"/>
        </p:xfrm>
        <a:graphic>
          <a:graphicData uri="http://schemas.openxmlformats.org/presentationml/2006/ole">
            <mc:AlternateContent xmlns:mc="http://schemas.openxmlformats.org/markup-compatibility/2006">
              <mc:Choice xmlns:v="urn:schemas-microsoft-com:vml" Requires="v">
                <p:oleObj spid="_x0000_s115727" name="Equation" r:id="rId5" imgW="876240" imgH="393480" progId="Equation.DSMT4">
                  <p:embed/>
                </p:oleObj>
              </mc:Choice>
              <mc:Fallback>
                <p:oleObj name="Equation" r:id="rId5" imgW="876240" imgH="393480" progId="Equation.DSMT4">
                  <p:embed/>
                  <p:pic>
                    <p:nvPicPr>
                      <p:cNvPr id="60421" name="Object 4"/>
                      <p:cNvPicPr>
                        <a:picLocks noChangeAspect="1" noChangeArrowheads="1"/>
                      </p:cNvPicPr>
                      <p:nvPr/>
                    </p:nvPicPr>
                    <p:blipFill>
                      <a:blip r:embed="rId6"/>
                      <a:srcRect/>
                      <a:stretch>
                        <a:fillRect/>
                      </a:stretch>
                    </p:blipFill>
                    <p:spPr bwMode="auto">
                      <a:xfrm>
                        <a:off x="5006094" y="4206815"/>
                        <a:ext cx="1598443" cy="717550"/>
                      </a:xfrm>
                      <a:prstGeom prst="rect">
                        <a:avLst/>
                      </a:prstGeom>
                      <a:noFill/>
                      <a:ln>
                        <a:noFill/>
                      </a:ln>
                      <a:effectLst/>
                    </p:spPr>
                  </p:pic>
                </p:oleObj>
              </mc:Fallback>
            </mc:AlternateContent>
          </a:graphicData>
        </a:graphic>
      </p:graphicFrame>
      <p:sp>
        <p:nvSpPr>
          <p:cNvPr id="11" name="矩形 10"/>
          <p:cNvSpPr/>
          <p:nvPr/>
        </p:nvSpPr>
        <p:spPr>
          <a:xfrm>
            <a:off x="2045059" y="5041810"/>
            <a:ext cx="8318500" cy="16927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lgn="just">
              <a:buFont typeface="Arial" panose="020B0604020202020204" pitchFamily="34" charset="0"/>
              <a:buChar char="•"/>
              <a:defRPr/>
            </a:pPr>
            <a:r>
              <a:rPr lang="zh-CN" altLang="en-US" sz="2000" b="1" dirty="0">
                <a:solidFill>
                  <a:srgbClr val="000000"/>
                </a:solidFill>
                <a:latin typeface="+mn-ea"/>
                <a:cs typeface="仿宋"/>
              </a:rPr>
              <a:t>以上</a:t>
            </a:r>
            <a:r>
              <a:rPr lang="zh-CN" altLang="en-US" sz="2000" b="1" dirty="0">
                <a:solidFill>
                  <a:srgbClr val="000000"/>
                </a:solidFill>
                <a:latin typeface="+mn-ea"/>
                <a:cs typeface="仿宋"/>
              </a:rPr>
              <a:t>计算的飞轮转动惯量，均为飞轮的等效转动惯量，即</a:t>
            </a:r>
            <a:r>
              <a:rPr lang="zh-CN" altLang="en-US" sz="2000" b="1" dirty="0">
                <a:solidFill>
                  <a:srgbClr val="C00000"/>
                </a:solidFill>
                <a:latin typeface="+mn-ea"/>
                <a:cs typeface="仿宋"/>
              </a:rPr>
              <a:t>假定飞轮安装于转化构件轴上</a:t>
            </a:r>
            <a:r>
              <a:rPr lang="zh-CN" altLang="en-US" sz="2000" b="1" dirty="0">
                <a:solidFill>
                  <a:srgbClr val="000000"/>
                </a:solidFill>
                <a:latin typeface="+mn-ea"/>
                <a:cs typeface="仿宋"/>
              </a:rPr>
              <a:t>。若将飞轮安装于其他构件，则将飞轮的转动惯量再等效到相应构件上即可</a:t>
            </a:r>
            <a:r>
              <a:rPr lang="zh-CN" altLang="en-US" sz="2000" b="1" dirty="0">
                <a:solidFill>
                  <a:srgbClr val="000000"/>
                </a:solidFill>
                <a:latin typeface="+mn-ea"/>
                <a:cs typeface="仿宋"/>
              </a:rPr>
              <a:t>。</a:t>
            </a:r>
            <a:endParaRPr lang="en-US" altLang="zh-CN" sz="2000" b="1" dirty="0">
              <a:solidFill>
                <a:srgbClr val="000000"/>
              </a:solidFill>
              <a:latin typeface="+mn-ea"/>
              <a:cs typeface="仿宋"/>
            </a:endParaRPr>
          </a:p>
          <a:p>
            <a:pPr marL="342900" indent="-342900" algn="just">
              <a:buFont typeface="Arial" panose="020B0604020202020204" pitchFamily="34" charset="0"/>
              <a:buChar char="•"/>
              <a:defRPr/>
            </a:pPr>
            <a:r>
              <a:rPr lang="zh-CN" altLang="zh-CN" sz="2000" b="1" dirty="0">
                <a:solidFill>
                  <a:srgbClr val="000000"/>
                </a:solidFill>
                <a:latin typeface="+mn-ea"/>
                <a:cs typeface="仿宋"/>
              </a:rPr>
              <a:t>通过</a:t>
            </a:r>
            <a:r>
              <a:rPr lang="zh-CN" altLang="zh-CN" sz="2000" b="1" dirty="0">
                <a:solidFill>
                  <a:srgbClr val="000000"/>
                </a:solidFill>
                <a:latin typeface="+mn-ea"/>
                <a:cs typeface="仿宋"/>
              </a:rPr>
              <a:t>加装飞轮来调节机械周期性速度波动，</a:t>
            </a:r>
            <a:r>
              <a:rPr lang="zh-CN" altLang="zh-CN" sz="2000" b="1" dirty="0">
                <a:solidFill>
                  <a:srgbClr val="C00000"/>
                </a:solidFill>
                <a:latin typeface="+mn-ea"/>
                <a:cs typeface="仿宋"/>
              </a:rPr>
              <a:t>并不能使机械的速度波动完全消失</a:t>
            </a:r>
            <a:r>
              <a:rPr lang="zh-CN" altLang="zh-CN" sz="2000" b="1" dirty="0">
                <a:solidFill>
                  <a:srgbClr val="000000"/>
                </a:solidFill>
                <a:latin typeface="+mn-ea"/>
                <a:cs typeface="仿宋"/>
              </a:rPr>
              <a:t>，而只能将其限制在某一允许的范围内。</a:t>
            </a:r>
            <a:endParaRPr lang="zh-CN" altLang="en-US" sz="2000" b="1" dirty="0">
              <a:solidFill>
                <a:srgbClr val="000000"/>
              </a:solidFill>
              <a:latin typeface="+mn-ea"/>
              <a:cs typeface="仿宋"/>
            </a:endParaRPr>
          </a:p>
        </p:txBody>
      </p:sp>
      <p:sp>
        <p:nvSpPr>
          <p:cNvPr id="2" name="Rectangle 17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nvPr>
        </p:nvGraphicFramePr>
        <p:xfrm>
          <a:off x="4131158" y="1597026"/>
          <a:ext cx="3126893" cy="823852"/>
        </p:xfrm>
        <a:graphic>
          <a:graphicData uri="http://schemas.openxmlformats.org/presentationml/2006/ole">
            <mc:AlternateContent xmlns:mc="http://schemas.openxmlformats.org/markup-compatibility/2006">
              <mc:Choice xmlns:v="urn:schemas-microsoft-com:vml" Requires="v">
                <p:oleObj spid="_x0000_s115728" name="Equation" r:id="rId7" imgW="1955520" imgH="520560" progId="Equation.DSMT4">
                  <p:embed/>
                </p:oleObj>
              </mc:Choice>
              <mc:Fallback>
                <p:oleObj name="Equation" r:id="rId7" imgW="1955520" imgH="520560" progId="Equation.DSMT4">
                  <p:embed/>
                  <p:pic>
                    <p:nvPicPr>
                      <p:cNvPr id="3" name="对象 2"/>
                      <p:cNvPicPr>
                        <a:picLocks noChangeAspect="1" noChangeArrowheads="1"/>
                      </p:cNvPicPr>
                      <p:nvPr/>
                    </p:nvPicPr>
                    <p:blipFill>
                      <a:blip r:embed="rId8"/>
                      <a:srcRect/>
                      <a:stretch>
                        <a:fillRect/>
                      </a:stretch>
                    </p:blipFill>
                    <p:spPr bwMode="auto">
                      <a:xfrm>
                        <a:off x="4131158" y="1597026"/>
                        <a:ext cx="3126893" cy="823852"/>
                      </a:xfrm>
                      <a:prstGeom prst="rect">
                        <a:avLst/>
                      </a:prstGeom>
                      <a:noFill/>
                    </p:spPr>
                  </p:pic>
                </p:oleObj>
              </mc:Fallback>
            </mc:AlternateContent>
          </a:graphicData>
        </a:graphic>
      </p:graphicFrame>
      <p:graphicFrame>
        <p:nvGraphicFramePr>
          <p:cNvPr id="4" name="对象 3"/>
          <p:cNvGraphicFramePr>
            <a:graphicFrameLocks noChangeAspect="1"/>
          </p:cNvGraphicFramePr>
          <p:nvPr>
            <p:extLst/>
          </p:nvPr>
        </p:nvGraphicFramePr>
        <p:xfrm>
          <a:off x="5123688" y="2895541"/>
          <a:ext cx="1319212" cy="823912"/>
        </p:xfrm>
        <a:graphic>
          <a:graphicData uri="http://schemas.openxmlformats.org/presentationml/2006/ole">
            <mc:AlternateContent xmlns:mc="http://schemas.openxmlformats.org/markup-compatibility/2006">
              <mc:Choice xmlns:v="urn:schemas-microsoft-com:vml" Requires="v">
                <p:oleObj spid="_x0000_s115729" name="Equation" r:id="rId9" imgW="825480" imgH="520560" progId="Equation.DSMT4">
                  <p:embed/>
                </p:oleObj>
              </mc:Choice>
              <mc:Fallback>
                <p:oleObj name="Equation" r:id="rId9" imgW="825480" imgH="520560" progId="Equation.DSMT4">
                  <p:embed/>
                  <p:pic>
                    <p:nvPicPr>
                      <p:cNvPr id="4" name="对象 3"/>
                      <p:cNvPicPr>
                        <a:picLocks noChangeAspect="1" noChangeArrowheads="1"/>
                      </p:cNvPicPr>
                      <p:nvPr/>
                    </p:nvPicPr>
                    <p:blipFill>
                      <a:blip r:embed="rId10"/>
                      <a:srcRect/>
                      <a:stretch>
                        <a:fillRect/>
                      </a:stretch>
                    </p:blipFill>
                    <p:spPr bwMode="auto">
                      <a:xfrm>
                        <a:off x="5123688" y="2895541"/>
                        <a:ext cx="1319212"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12"/>
          <p:cNvSpPr txBox="1">
            <a:spLocks noChangeArrowheads="1"/>
          </p:cNvSpPr>
          <p:nvPr/>
        </p:nvSpPr>
        <p:spPr bwMode="auto">
          <a:xfrm>
            <a:off x="253764" y="75862"/>
            <a:ext cx="5262979" cy="646331"/>
          </a:xfrm>
          <a:prstGeom prst="rect">
            <a:avLst/>
          </a:prstGeom>
          <a:noFill/>
          <a:ln w="9525" algn="ctr">
            <a:noFill/>
            <a:miter lim="800000"/>
            <a:headEnd/>
            <a:tailEnd/>
          </a:ln>
        </p:spPr>
        <p:txBody>
          <a:bodyPr wrap="none">
            <a:spAutoFit/>
          </a:bodyPr>
          <a:lstStyle/>
          <a:p>
            <a:pPr eaLnBrk="0" hangingPunct="0">
              <a:defRPr/>
            </a:pPr>
            <a:r>
              <a:rPr lang="zh-CN" altLang="en-US" sz="3600" b="1" dirty="0">
                <a:solidFill>
                  <a:srgbClr val="C00000"/>
                </a:solidFill>
                <a:latin typeface="+mn-ea"/>
                <a:cs typeface="楷体"/>
              </a:rPr>
              <a:t>飞轮</a:t>
            </a:r>
            <a:r>
              <a:rPr lang="zh-CN" altLang="en-US" sz="3600" b="1" dirty="0">
                <a:solidFill>
                  <a:srgbClr val="C00000"/>
                </a:solidFill>
                <a:latin typeface="+mn-ea"/>
                <a:cs typeface="楷体"/>
              </a:rPr>
              <a:t>转动惯量的近似确定</a:t>
            </a:r>
            <a:endParaRPr lang="en-US" altLang="zh-CN" sz="3600" b="1" dirty="0">
              <a:solidFill>
                <a:srgbClr val="C00000"/>
              </a:solidFill>
              <a:latin typeface="+mn-ea"/>
              <a:cs typeface="楷体"/>
            </a:endParaRPr>
          </a:p>
        </p:txBody>
      </p:sp>
    </p:spTree>
    <p:extLst>
      <p:ext uri="{BB962C8B-B14F-4D97-AF65-F5344CB8AC3E}">
        <p14:creationId xmlns:p14="http://schemas.microsoft.com/office/powerpoint/2010/main" val="59900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23"/>
                                        </p:tgtEl>
                                        <p:attrNameLst>
                                          <p:attrName>style.visibility</p:attrName>
                                        </p:attrNameLst>
                                      </p:cBhvr>
                                      <p:to>
                                        <p:strVal val="visible"/>
                                      </p:to>
                                    </p:set>
                                    <p:anim calcmode="lin" valueType="num">
                                      <p:cBhvr additive="base">
                                        <p:cTn id="7" dur="500" fill="hold"/>
                                        <p:tgtEl>
                                          <p:spTgt spid="60423"/>
                                        </p:tgtEl>
                                        <p:attrNameLst>
                                          <p:attrName>ppt_x</p:attrName>
                                        </p:attrNameLst>
                                      </p:cBhvr>
                                      <p:tavLst>
                                        <p:tav tm="0">
                                          <p:val>
                                            <p:strVal val="#ppt_x"/>
                                          </p:val>
                                        </p:tav>
                                        <p:tav tm="100000">
                                          <p:val>
                                            <p:strVal val="#ppt_x"/>
                                          </p:val>
                                        </p:tav>
                                      </p:tavLst>
                                    </p:anim>
                                    <p:anim calcmode="lin" valueType="num">
                                      <p:cBhvr additive="base">
                                        <p:cTn id="8" dur="500" fill="hold"/>
                                        <p:tgtEl>
                                          <p:spTgt spid="604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0418"/>
                                        </p:tgtEl>
                                        <p:attrNameLst>
                                          <p:attrName>style.visibility</p:attrName>
                                        </p:attrNameLst>
                                      </p:cBhvr>
                                      <p:to>
                                        <p:strVal val="visible"/>
                                      </p:to>
                                    </p:set>
                                    <p:anim calcmode="lin" valueType="num">
                                      <p:cBhvr additive="base">
                                        <p:cTn id="12" dur="500" fill="hold"/>
                                        <p:tgtEl>
                                          <p:spTgt spid="60418"/>
                                        </p:tgtEl>
                                        <p:attrNameLst>
                                          <p:attrName>ppt_x</p:attrName>
                                        </p:attrNameLst>
                                      </p:cBhvr>
                                      <p:tavLst>
                                        <p:tav tm="0">
                                          <p:val>
                                            <p:strVal val="#ppt_x"/>
                                          </p:val>
                                        </p:tav>
                                        <p:tav tm="100000">
                                          <p:val>
                                            <p:strVal val="#ppt_x"/>
                                          </p:val>
                                        </p:tav>
                                      </p:tavLst>
                                    </p:anim>
                                    <p:anim calcmode="lin" valueType="num">
                                      <p:cBhvr additive="base">
                                        <p:cTn id="13" dur="500" fill="hold"/>
                                        <p:tgtEl>
                                          <p:spTgt spid="604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0424"/>
                                        </p:tgtEl>
                                        <p:attrNameLst>
                                          <p:attrName>style.visibility</p:attrName>
                                        </p:attrNameLst>
                                      </p:cBhvr>
                                      <p:to>
                                        <p:strVal val="visible"/>
                                      </p:to>
                                    </p:set>
                                    <p:anim calcmode="lin" valueType="num">
                                      <p:cBhvr additive="base">
                                        <p:cTn id="22" dur="500" fill="hold"/>
                                        <p:tgtEl>
                                          <p:spTgt spid="60424"/>
                                        </p:tgtEl>
                                        <p:attrNameLst>
                                          <p:attrName>ppt_x</p:attrName>
                                        </p:attrNameLst>
                                      </p:cBhvr>
                                      <p:tavLst>
                                        <p:tav tm="0">
                                          <p:val>
                                            <p:strVal val="#ppt_x"/>
                                          </p:val>
                                        </p:tav>
                                        <p:tav tm="100000">
                                          <p:val>
                                            <p:strVal val="#ppt_x"/>
                                          </p:val>
                                        </p:tav>
                                      </p:tavLst>
                                    </p:anim>
                                    <p:anim calcmode="lin" valueType="num">
                                      <p:cBhvr additive="base">
                                        <p:cTn id="23" dur="500" fill="hold"/>
                                        <p:tgtEl>
                                          <p:spTgt spid="6042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i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0426"/>
                                        </p:tgtEl>
                                        <p:attrNameLst>
                                          <p:attrName>style.visibility</p:attrName>
                                        </p:attrNameLst>
                                      </p:cBhvr>
                                      <p:to>
                                        <p:strVal val="visible"/>
                                      </p:to>
                                    </p:set>
                                    <p:anim calcmode="lin" valueType="num">
                                      <p:cBhvr additive="base">
                                        <p:cTn id="37" dur="500" fill="hold"/>
                                        <p:tgtEl>
                                          <p:spTgt spid="60426"/>
                                        </p:tgtEl>
                                        <p:attrNameLst>
                                          <p:attrName>ppt_x</p:attrName>
                                        </p:attrNameLst>
                                      </p:cBhvr>
                                      <p:tavLst>
                                        <p:tav tm="0">
                                          <p:val>
                                            <p:strVal val="#ppt_x"/>
                                          </p:val>
                                        </p:tav>
                                        <p:tav tm="100000">
                                          <p:val>
                                            <p:strVal val="#ppt_x"/>
                                          </p:val>
                                        </p:tav>
                                      </p:tavLst>
                                    </p:anim>
                                    <p:anim calcmode="lin" valueType="num">
                                      <p:cBhvr additive="base">
                                        <p:cTn id="38" dur="500" fill="hold"/>
                                        <p:tgtEl>
                                          <p:spTgt spid="6042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nodeType="afterEffect">
                                  <p:stCondLst>
                                    <p:cond delay="0"/>
                                  </p:stCondLst>
                                  <p:childTnLst>
                                    <p:set>
                                      <p:cBhvr>
                                        <p:cTn id="41" dur="1" fill="hold">
                                          <p:stCondLst>
                                            <p:cond delay="0"/>
                                          </p:stCondLst>
                                        </p:cTn>
                                        <p:tgtEl>
                                          <p:spTgt spid="60421"/>
                                        </p:tgtEl>
                                        <p:attrNameLst>
                                          <p:attrName>style.visibility</p:attrName>
                                        </p:attrNameLst>
                                      </p:cBhvr>
                                      <p:to>
                                        <p:strVal val="visible"/>
                                      </p:to>
                                    </p:set>
                                    <p:anim calcmode="lin" valueType="num">
                                      <p:cBhvr additive="base">
                                        <p:cTn id="42" dur="500" fill="hold"/>
                                        <p:tgtEl>
                                          <p:spTgt spid="60421"/>
                                        </p:tgtEl>
                                        <p:attrNameLst>
                                          <p:attrName>ppt_x</p:attrName>
                                        </p:attrNameLst>
                                      </p:cBhvr>
                                      <p:tavLst>
                                        <p:tav tm="0">
                                          <p:val>
                                            <p:strVal val="#ppt_x"/>
                                          </p:val>
                                        </p:tav>
                                        <p:tav tm="100000">
                                          <p:val>
                                            <p:strVal val="#ppt_x"/>
                                          </p:val>
                                        </p:tav>
                                      </p:tavLst>
                                    </p:anim>
                                    <p:anim calcmode="lin" valueType="num">
                                      <p:cBhvr additive="base">
                                        <p:cTn id="43" dur="500" fill="hold"/>
                                        <p:tgtEl>
                                          <p:spTgt spid="6042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3" grpId="0" autoUpdateAnimBg="0"/>
      <p:bldP spid="60424" grpId="0" autoUpdateAnimBg="0"/>
      <p:bldP spid="8" grpId="0" animBg="1" autoUpdateAnimBg="0"/>
      <p:bldP spid="60426" grpId="0" autoUpdateAnimBg="0"/>
      <p:bldP spid="11" grpId="0" animBg="1"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2214" y="608856"/>
            <a:ext cx="813798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hangingPunct="0"/>
            <a:r>
              <a:rPr lang="zh-CN" altLang="en-US" sz="2000" b="1" dirty="0">
                <a:solidFill>
                  <a:srgbClr val="C00000"/>
                </a:solidFill>
                <a:latin typeface="+mn-ea"/>
              </a:rPr>
              <a:t>例</a:t>
            </a:r>
            <a:r>
              <a:rPr lang="en-US" altLang="zh-CN" sz="2000" b="1" dirty="0">
                <a:solidFill>
                  <a:srgbClr val="C00000"/>
                </a:solidFill>
                <a:latin typeface="+mn-ea"/>
              </a:rPr>
              <a:t>:  </a:t>
            </a:r>
            <a:r>
              <a:rPr lang="zh-CN" altLang="en-US" sz="2000" b="1" dirty="0">
                <a:solidFill>
                  <a:srgbClr val="002060"/>
                </a:solidFill>
                <a:latin typeface="Book Antiqua" panose="02040602050305030304" pitchFamily="18" charset="0"/>
                <a:cs typeface="Times New Roman" pitchFamily="18" charset="0"/>
              </a:rPr>
              <a:t>某机械在稳定运转时的一个运动循环中，等效阻力矩</a:t>
            </a:r>
            <a:r>
              <a:rPr lang="en-US" altLang="zh-CN" sz="2000" b="1" i="1" dirty="0">
                <a:solidFill>
                  <a:srgbClr val="002060"/>
                </a:solidFill>
                <a:latin typeface="Book Antiqua" panose="02040602050305030304" pitchFamily="18" charset="0"/>
                <a:cs typeface="Times New Roman" pitchFamily="18" charset="0"/>
              </a:rPr>
              <a:t>M</a:t>
            </a:r>
            <a:r>
              <a:rPr lang="en-US" altLang="zh-CN" sz="2000" b="1" baseline="-30000" dirty="0">
                <a:solidFill>
                  <a:srgbClr val="002060"/>
                </a:solidFill>
                <a:latin typeface="Book Antiqua" panose="02040602050305030304" pitchFamily="18" charset="0"/>
                <a:cs typeface="Times New Roman" pitchFamily="18" charset="0"/>
              </a:rPr>
              <a:t>R</a:t>
            </a:r>
            <a:r>
              <a:rPr lang="zh-CN" altLang="en-US" sz="2000" b="1" dirty="0">
                <a:solidFill>
                  <a:srgbClr val="002060"/>
                </a:solidFill>
                <a:latin typeface="Book Antiqua" panose="02040602050305030304" pitchFamily="18" charset="0"/>
                <a:cs typeface="Times New Roman" pitchFamily="18" charset="0"/>
              </a:rPr>
              <a:t>的变化规律如图所示，设等效驱动力矩</a:t>
            </a:r>
            <a:r>
              <a:rPr lang="en-US" altLang="zh-CN" sz="2000" b="1" i="1" dirty="0">
                <a:solidFill>
                  <a:srgbClr val="002060"/>
                </a:solidFill>
                <a:latin typeface="Book Antiqua" panose="02040602050305030304" pitchFamily="18" charset="0"/>
                <a:cs typeface="Times New Roman" pitchFamily="18" charset="0"/>
              </a:rPr>
              <a:t>M</a:t>
            </a:r>
            <a:r>
              <a:rPr lang="en-US" altLang="zh-CN" sz="2000" b="1" baseline="-30000" dirty="0">
                <a:solidFill>
                  <a:srgbClr val="002060"/>
                </a:solidFill>
                <a:latin typeface="Book Antiqua" panose="02040602050305030304" pitchFamily="18" charset="0"/>
                <a:cs typeface="Times New Roman" pitchFamily="18" charset="0"/>
              </a:rPr>
              <a:t>D</a:t>
            </a:r>
            <a:r>
              <a:rPr lang="zh-CN" altLang="en-US" sz="2000" b="1" dirty="0">
                <a:solidFill>
                  <a:srgbClr val="002060"/>
                </a:solidFill>
                <a:latin typeface="Book Antiqua" panose="02040602050305030304" pitchFamily="18" charset="0"/>
                <a:cs typeface="Times New Roman" pitchFamily="18" charset="0"/>
              </a:rPr>
              <a:t>为常数，等效转动惯量</a:t>
            </a:r>
            <a:r>
              <a:rPr lang="en-US" altLang="zh-CN" sz="2000" b="1" i="1" dirty="0">
                <a:solidFill>
                  <a:srgbClr val="002060"/>
                </a:solidFill>
                <a:latin typeface="Book Antiqua" panose="02040602050305030304" pitchFamily="18" charset="0"/>
                <a:cs typeface="Times New Roman" pitchFamily="18" charset="0"/>
              </a:rPr>
              <a:t>J</a:t>
            </a:r>
            <a:r>
              <a:rPr lang="en-US" altLang="zh-CN" sz="2000" b="1" baseline="-30000" dirty="0">
                <a:solidFill>
                  <a:srgbClr val="002060"/>
                </a:solidFill>
                <a:latin typeface="Book Antiqua" panose="02040602050305030304" pitchFamily="18" charset="0"/>
                <a:cs typeface="Times New Roman" pitchFamily="18" charset="0"/>
              </a:rPr>
              <a:t>V</a:t>
            </a:r>
            <a:r>
              <a:rPr lang="en-US" altLang="zh-CN" sz="2000" b="1" dirty="0">
                <a:solidFill>
                  <a:srgbClr val="002060"/>
                </a:solidFill>
                <a:latin typeface="Book Antiqua" panose="02040602050305030304" pitchFamily="18" charset="0"/>
                <a:cs typeface="Times New Roman" pitchFamily="18" charset="0"/>
              </a:rPr>
              <a:t>=3kg·m</a:t>
            </a:r>
            <a:r>
              <a:rPr lang="en-US" altLang="zh-CN" sz="2000" b="1" baseline="30000" dirty="0">
                <a:solidFill>
                  <a:srgbClr val="002060"/>
                </a:solidFill>
                <a:latin typeface="Book Antiqua" panose="02040602050305030304" pitchFamily="18" charset="0"/>
                <a:cs typeface="Times New Roman" pitchFamily="18" charset="0"/>
              </a:rPr>
              <a:t>2</a:t>
            </a:r>
            <a:r>
              <a:rPr lang="zh-CN" altLang="en-US" sz="2000" b="1" dirty="0">
                <a:solidFill>
                  <a:srgbClr val="002060"/>
                </a:solidFill>
                <a:latin typeface="Book Antiqua" panose="02040602050305030304" pitchFamily="18" charset="0"/>
                <a:cs typeface="Times New Roman" pitchFamily="18" charset="0"/>
              </a:rPr>
              <a:t>，主轴平均角速度</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baseline="-30000" dirty="0">
                <a:solidFill>
                  <a:srgbClr val="002060"/>
                </a:solidFill>
                <a:latin typeface="Book Antiqua" panose="02040602050305030304" pitchFamily="18" charset="0"/>
                <a:cs typeface="Times New Roman" pitchFamily="18" charset="0"/>
              </a:rPr>
              <a:t>m</a:t>
            </a:r>
            <a:r>
              <a:rPr lang="en-US" altLang="zh-CN"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dirty="0">
                <a:solidFill>
                  <a:srgbClr val="002060"/>
                </a:solidFill>
                <a:latin typeface="Book Antiqua" panose="02040602050305030304" pitchFamily="18" charset="0"/>
                <a:cs typeface="Times New Roman" pitchFamily="18" charset="0"/>
                <a:sym typeface="Symbol" pitchFamily="18" charset="2"/>
              </a:rPr>
              <a:t>30rad/s</a:t>
            </a:r>
            <a:r>
              <a:rPr lang="zh-CN" altLang="en-US" sz="2000" b="1" dirty="0">
                <a:solidFill>
                  <a:srgbClr val="002060"/>
                </a:solidFill>
                <a:latin typeface="Book Antiqua" panose="02040602050305030304" pitchFamily="18" charset="0"/>
                <a:cs typeface="Times New Roman" pitchFamily="18" charset="0"/>
                <a:sym typeface="Symbol" pitchFamily="18" charset="2"/>
              </a:rPr>
              <a:t>，要求运转速度不均匀系数</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zh-CN" altLang="en-US" sz="2000" b="1" i="1" dirty="0">
                <a:solidFill>
                  <a:srgbClr val="002060"/>
                </a:solidFill>
                <a:latin typeface="Book Antiqua" panose="02040602050305030304" pitchFamily="18" charset="0"/>
                <a:cs typeface="Times New Roman" pitchFamily="18" charset="0"/>
              </a:rPr>
              <a:t> </a:t>
            </a:r>
            <a:r>
              <a:rPr lang="en-US" altLang="zh-CN" sz="2000" b="1" dirty="0">
                <a:solidFill>
                  <a:srgbClr val="002060"/>
                </a:solidFill>
                <a:latin typeface="Book Antiqua" panose="02040602050305030304" pitchFamily="18" charset="0"/>
                <a:cs typeface="Times New Roman" pitchFamily="18" charset="0"/>
                <a:sym typeface="Symbol" pitchFamily="18" charset="2"/>
              </a:rPr>
              <a:t>=0.05</a:t>
            </a:r>
            <a:r>
              <a:rPr lang="zh-CN" altLang="en-US" sz="2000" b="1" dirty="0">
                <a:solidFill>
                  <a:srgbClr val="002060"/>
                </a:solidFill>
                <a:latin typeface="Book Antiqua" panose="02040602050305030304" pitchFamily="18" charset="0"/>
                <a:cs typeface="Times New Roman" pitchFamily="18" charset="0"/>
                <a:sym typeface="Symbol" pitchFamily="18" charset="2"/>
              </a:rPr>
              <a:t>。试求安装在等效构件上的飞轮转动惯量</a:t>
            </a:r>
            <a:r>
              <a:rPr lang="en-US" altLang="zh-CN" sz="2000" b="1" i="1" dirty="0">
                <a:solidFill>
                  <a:srgbClr val="002060"/>
                </a:solidFill>
                <a:latin typeface="Book Antiqua" panose="02040602050305030304" pitchFamily="18" charset="0"/>
                <a:cs typeface="Times New Roman" pitchFamily="18" charset="0"/>
                <a:sym typeface="Symbol" pitchFamily="18" charset="2"/>
              </a:rPr>
              <a:t>J</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F</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zh-CN" altLang="en-US" sz="2000" b="1" i="1" dirty="0">
                <a:solidFill>
                  <a:srgbClr val="002060"/>
                </a:solidFill>
                <a:latin typeface="Book Antiqua" panose="02040602050305030304" pitchFamily="18" charset="0"/>
                <a:sym typeface="Symbol" pitchFamily="18" charset="2"/>
              </a:rPr>
              <a:t> </a:t>
            </a:r>
            <a:endParaRPr lang="zh-CN" altLang="en-US" sz="2000" b="1" i="1" dirty="0">
              <a:solidFill>
                <a:srgbClr val="002060"/>
              </a:solidFill>
              <a:latin typeface="Book Antiqua" panose="02040602050305030304" pitchFamily="18" charset="0"/>
              <a:cs typeface="Times New Roman" pitchFamily="18" charset="0"/>
              <a:sym typeface="Symbol" pitchFamily="18" charset="2"/>
            </a:endParaRPr>
          </a:p>
        </p:txBody>
      </p:sp>
      <p:pic>
        <p:nvPicPr>
          <p:cNvPr id="1280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6072" y="9179"/>
            <a:ext cx="3775928" cy="2580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213" y="2014061"/>
            <a:ext cx="2970685" cy="369332"/>
          </a:xfrm>
          <a:prstGeom prst="rect">
            <a:avLst/>
          </a:prstGeom>
        </p:spPr>
        <p:txBody>
          <a:bodyPr wrap="none">
            <a:spAutoFit/>
          </a:bodyPr>
          <a:lstStyle/>
          <a:p>
            <a:r>
              <a:rPr lang="zh-CN" altLang="zh-CN" b="1" dirty="0">
                <a:latin typeface="Book Antiqua" panose="02040602050305030304" pitchFamily="18" charset="0"/>
              </a:rPr>
              <a:t>（</a:t>
            </a:r>
            <a:r>
              <a:rPr lang="en-US" altLang="zh-CN" b="1" dirty="0">
                <a:latin typeface="Book Antiqua" panose="02040602050305030304" pitchFamily="18" charset="0"/>
              </a:rPr>
              <a:t>1</a:t>
            </a:r>
            <a:r>
              <a:rPr lang="zh-CN" altLang="zh-CN" b="1" dirty="0">
                <a:latin typeface="Book Antiqua" panose="02040602050305030304" pitchFamily="18" charset="0"/>
              </a:rPr>
              <a:t>）计算等效驱动力矩</a:t>
            </a:r>
            <a:r>
              <a:rPr lang="en-US" altLang="zh-CN" b="1" i="1" dirty="0">
                <a:latin typeface="Book Antiqua" panose="02040602050305030304" pitchFamily="18" charset="0"/>
              </a:rPr>
              <a:t>M</a:t>
            </a:r>
            <a:r>
              <a:rPr lang="en-US" altLang="zh-CN" b="1" baseline="-25000" dirty="0">
                <a:latin typeface="Book Antiqua" panose="02040602050305030304" pitchFamily="18" charset="0"/>
              </a:rPr>
              <a:t>D</a:t>
            </a:r>
            <a:endParaRPr lang="zh-CN" altLang="en-US" b="1" dirty="0">
              <a:latin typeface="Book Antiqua" panose="02040602050305030304" pitchFamily="18" charset="0"/>
            </a:endParaRPr>
          </a:p>
        </p:txBody>
      </p:sp>
      <p:sp>
        <p:nvSpPr>
          <p:cNvPr id="5"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441261272"/>
              </p:ext>
            </p:extLst>
          </p:nvPr>
        </p:nvGraphicFramePr>
        <p:xfrm>
          <a:off x="293688" y="2382838"/>
          <a:ext cx="2143125" cy="622300"/>
        </p:xfrm>
        <a:graphic>
          <a:graphicData uri="http://schemas.openxmlformats.org/presentationml/2006/ole">
            <mc:AlternateContent xmlns:mc="http://schemas.openxmlformats.org/markup-compatibility/2006">
              <mc:Choice xmlns:v="urn:schemas-microsoft-com:vml" Requires="v">
                <p:oleObj spid="_x0000_s116753" name="Equation" r:id="rId4" imgW="1358640" imgH="393480" progId="Equation.DSMT4">
                  <p:embed/>
                </p:oleObj>
              </mc:Choice>
              <mc:Fallback>
                <p:oleObj name="Equation" r:id="rId4" imgW="1358640" imgH="393480" progId="Equation.DSMT4">
                  <p:embed/>
                  <p:pic>
                    <p:nvPicPr>
                      <p:cNvPr id="6" name="对象 5"/>
                      <p:cNvPicPr>
                        <a:picLocks noChangeAspect="1" noChangeArrowheads="1"/>
                      </p:cNvPicPr>
                      <p:nvPr/>
                    </p:nvPicPr>
                    <p:blipFill>
                      <a:blip r:embed="rId5"/>
                      <a:srcRect/>
                      <a:stretch>
                        <a:fillRect/>
                      </a:stretch>
                    </p:blipFill>
                    <p:spPr bwMode="auto">
                      <a:xfrm>
                        <a:off x="293688" y="2382838"/>
                        <a:ext cx="2143125" cy="622300"/>
                      </a:xfrm>
                      <a:prstGeom prst="rect">
                        <a:avLst/>
                      </a:prstGeom>
                      <a:noFill/>
                    </p:spPr>
                  </p:pic>
                </p:oleObj>
              </mc:Fallback>
            </mc:AlternateContent>
          </a:graphicData>
        </a:graphic>
      </p:graphicFrame>
      <p:sp>
        <p:nvSpPr>
          <p:cNvPr id="7"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567865369"/>
              </p:ext>
            </p:extLst>
          </p:nvPr>
        </p:nvGraphicFramePr>
        <p:xfrm>
          <a:off x="2682434" y="2504242"/>
          <a:ext cx="1445406" cy="343284"/>
        </p:xfrm>
        <a:graphic>
          <a:graphicData uri="http://schemas.openxmlformats.org/presentationml/2006/ole">
            <mc:AlternateContent xmlns:mc="http://schemas.openxmlformats.org/markup-compatibility/2006">
              <mc:Choice xmlns:v="urn:schemas-microsoft-com:vml" Requires="v">
                <p:oleObj spid="_x0000_s116754" name="Equation" r:id="rId6" imgW="1002865" imgH="228501" progId="Equation.DSMT4">
                  <p:embed/>
                </p:oleObj>
              </mc:Choice>
              <mc:Fallback>
                <p:oleObj name="Equation" r:id="rId6" imgW="1002865" imgH="228501" progId="Equation.DSMT4">
                  <p:embed/>
                  <p:pic>
                    <p:nvPicPr>
                      <p:cNvPr id="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2434" y="2504242"/>
                        <a:ext cx="1445406" cy="343284"/>
                      </a:xfrm>
                      <a:prstGeom prst="rect">
                        <a:avLst/>
                      </a:prstGeom>
                      <a:noFill/>
                    </p:spPr>
                  </p:pic>
                </p:oleObj>
              </mc:Fallback>
            </mc:AlternateContent>
          </a:graphicData>
        </a:graphic>
      </p:graphicFrame>
      <p:sp>
        <p:nvSpPr>
          <p:cNvPr id="9" name="矩形 8"/>
          <p:cNvSpPr/>
          <p:nvPr/>
        </p:nvSpPr>
        <p:spPr>
          <a:xfrm>
            <a:off x="-32214" y="2973836"/>
            <a:ext cx="2610010" cy="369332"/>
          </a:xfrm>
          <a:prstGeom prst="rect">
            <a:avLst/>
          </a:prstGeom>
        </p:spPr>
        <p:txBody>
          <a:bodyPr wrap="none">
            <a:spAutoFit/>
          </a:bodyPr>
          <a:lstStyle/>
          <a:p>
            <a:r>
              <a:rPr lang="zh-CN" altLang="zh-CN" b="1" dirty="0">
                <a:latin typeface="Book Antiqua" panose="02040602050305030304" pitchFamily="18" charset="0"/>
              </a:rPr>
              <a:t>（</a:t>
            </a:r>
            <a:r>
              <a:rPr lang="en-US" altLang="zh-CN" b="1" dirty="0">
                <a:latin typeface="Book Antiqua" panose="02040602050305030304" pitchFamily="18" charset="0"/>
              </a:rPr>
              <a:t>2</a:t>
            </a:r>
            <a:r>
              <a:rPr lang="zh-CN" altLang="zh-CN" b="1" dirty="0">
                <a:latin typeface="Book Antiqua" panose="02040602050305030304" pitchFamily="18" charset="0"/>
              </a:rPr>
              <a:t>）</a:t>
            </a:r>
            <a:r>
              <a:rPr lang="en-US" altLang="zh-CN" b="1" i="1" dirty="0">
                <a:latin typeface="Book Antiqua" panose="02040602050305030304" pitchFamily="18" charset="0"/>
                <a:sym typeface="Symbol"/>
              </a:rPr>
              <a:t></a:t>
            </a:r>
            <a:r>
              <a:rPr lang="en-US" altLang="zh-CN" b="1" baseline="-25000" dirty="0">
                <a:latin typeface="Book Antiqua" panose="02040602050305030304" pitchFamily="18" charset="0"/>
              </a:rPr>
              <a:t>max</a:t>
            </a:r>
            <a:r>
              <a:rPr lang="zh-CN" altLang="zh-CN" b="1" dirty="0">
                <a:latin typeface="Book Antiqua" panose="02040602050305030304" pitchFamily="18" charset="0"/>
              </a:rPr>
              <a:t>与</a:t>
            </a:r>
            <a:r>
              <a:rPr lang="en-US" altLang="zh-CN" b="1" i="1" dirty="0">
                <a:latin typeface="Book Antiqua" panose="02040602050305030304" pitchFamily="18" charset="0"/>
                <a:sym typeface="Symbol"/>
              </a:rPr>
              <a:t></a:t>
            </a:r>
            <a:r>
              <a:rPr lang="en-US" altLang="zh-CN" b="1" baseline="-25000" dirty="0">
                <a:latin typeface="Book Antiqua" panose="02040602050305030304" pitchFamily="18" charset="0"/>
              </a:rPr>
              <a:t>min</a:t>
            </a:r>
            <a:r>
              <a:rPr lang="zh-CN" altLang="zh-CN" b="1" dirty="0">
                <a:latin typeface="Book Antiqua" panose="02040602050305030304" pitchFamily="18" charset="0"/>
              </a:rPr>
              <a:t>的位置</a:t>
            </a:r>
            <a:endParaRPr lang="zh-CN" altLang="en-US" b="1" dirty="0">
              <a:latin typeface="Book Antiqua" panose="02040602050305030304" pitchFamily="18" charset="0"/>
            </a:endParaRPr>
          </a:p>
        </p:txBody>
      </p:sp>
      <p:sp>
        <p:nvSpPr>
          <p:cNvPr id="10"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3121364626"/>
              </p:ext>
            </p:extLst>
          </p:nvPr>
        </p:nvGraphicFramePr>
        <p:xfrm>
          <a:off x="339262" y="4299466"/>
          <a:ext cx="5514075" cy="585870"/>
        </p:xfrm>
        <a:graphic>
          <a:graphicData uri="http://schemas.openxmlformats.org/presentationml/2006/ole">
            <mc:AlternateContent xmlns:mc="http://schemas.openxmlformats.org/markup-compatibility/2006">
              <mc:Choice xmlns:v="urn:schemas-microsoft-com:vml" Requires="v">
                <p:oleObj spid="_x0000_s116755" name="Equation" r:id="rId8" imgW="3720960" imgH="393480" progId="Equation.DSMT4">
                  <p:embed/>
                </p:oleObj>
              </mc:Choice>
              <mc:Fallback>
                <p:oleObj name="Equation" r:id="rId8" imgW="3720960" imgH="393480" progId="Equation.DSMT4">
                  <p:embed/>
                  <p:pic>
                    <p:nvPicPr>
                      <p:cNvPr id="11" name="对象 10"/>
                      <p:cNvPicPr>
                        <a:picLocks noChangeAspect="1" noChangeArrowheads="1"/>
                      </p:cNvPicPr>
                      <p:nvPr/>
                    </p:nvPicPr>
                    <p:blipFill>
                      <a:blip r:embed="rId9"/>
                      <a:srcRect/>
                      <a:stretch>
                        <a:fillRect/>
                      </a:stretch>
                    </p:blipFill>
                    <p:spPr bwMode="auto">
                      <a:xfrm>
                        <a:off x="339262" y="4299466"/>
                        <a:ext cx="5514075" cy="585870"/>
                      </a:xfrm>
                      <a:prstGeom prst="rect">
                        <a:avLst/>
                      </a:prstGeom>
                      <a:noFill/>
                    </p:spPr>
                  </p:pic>
                </p:oleObj>
              </mc:Fallback>
            </mc:AlternateContent>
          </a:graphicData>
        </a:graphic>
      </p:graphicFrame>
      <p:sp>
        <p:nvSpPr>
          <p:cNvPr id="12" name="矩形 11"/>
          <p:cNvSpPr/>
          <p:nvPr/>
        </p:nvSpPr>
        <p:spPr>
          <a:xfrm>
            <a:off x="-32214" y="3930134"/>
            <a:ext cx="2640466" cy="369332"/>
          </a:xfrm>
          <a:prstGeom prst="rect">
            <a:avLst/>
          </a:prstGeom>
        </p:spPr>
        <p:txBody>
          <a:bodyPr wrap="none">
            <a:spAutoFit/>
          </a:bodyPr>
          <a:lstStyle/>
          <a:p>
            <a:r>
              <a:rPr lang="zh-CN" altLang="zh-CN" b="1" dirty="0">
                <a:latin typeface="Book Antiqua" panose="02040602050305030304" pitchFamily="18" charset="0"/>
              </a:rPr>
              <a:t>（</a:t>
            </a:r>
            <a:r>
              <a:rPr lang="en-US" altLang="zh-CN" b="1" dirty="0">
                <a:latin typeface="Book Antiqua" panose="02040602050305030304" pitchFamily="18" charset="0"/>
              </a:rPr>
              <a:t>3</a:t>
            </a:r>
            <a:r>
              <a:rPr lang="zh-CN" altLang="zh-CN" b="1" dirty="0">
                <a:latin typeface="Book Antiqua" panose="02040602050305030304" pitchFamily="18" charset="0"/>
              </a:rPr>
              <a:t>）最大盈亏功</a:t>
            </a:r>
            <a:r>
              <a:rPr lang="en-US" altLang="zh-CN" b="1" dirty="0" err="1">
                <a:latin typeface="Book Antiqua" panose="02040602050305030304" pitchFamily="18" charset="0"/>
              </a:rPr>
              <a:t>Δ</a:t>
            </a:r>
            <a:r>
              <a:rPr lang="en-US" altLang="zh-CN" b="1" i="1" dirty="0" err="1">
                <a:latin typeface="Book Antiqua" panose="02040602050305030304" pitchFamily="18" charset="0"/>
              </a:rPr>
              <a:t>W</a:t>
            </a:r>
            <a:r>
              <a:rPr lang="en-US" altLang="zh-CN" b="1" baseline="-25000" dirty="0" err="1">
                <a:latin typeface="Book Antiqua" panose="02040602050305030304" pitchFamily="18" charset="0"/>
              </a:rPr>
              <a:t>max</a:t>
            </a:r>
            <a:endParaRPr lang="zh-CN" altLang="en-US" b="1" dirty="0">
              <a:latin typeface="Book Antiqua" panose="02040602050305030304" pitchFamily="18" charset="0"/>
            </a:endParaRPr>
          </a:p>
        </p:txBody>
      </p:sp>
      <p:sp>
        <p:nvSpPr>
          <p:cNvPr id="13" name="Rectangle 10"/>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638788767"/>
              </p:ext>
            </p:extLst>
          </p:nvPr>
        </p:nvGraphicFramePr>
        <p:xfrm>
          <a:off x="1429885" y="3343169"/>
          <a:ext cx="1945634" cy="604469"/>
        </p:xfrm>
        <a:graphic>
          <a:graphicData uri="http://schemas.openxmlformats.org/presentationml/2006/ole">
            <mc:AlternateContent xmlns:mc="http://schemas.openxmlformats.org/markup-compatibility/2006">
              <mc:Choice xmlns:v="urn:schemas-microsoft-com:vml" Requires="v">
                <p:oleObj spid="_x0000_s116756" name="Equation" r:id="rId10" imgW="1231366" imgH="393529" progId="Equation.DSMT4">
                  <p:embed/>
                </p:oleObj>
              </mc:Choice>
              <mc:Fallback>
                <p:oleObj name="Equation" r:id="rId10" imgW="1231366" imgH="393529" progId="Equation.DSMT4">
                  <p:embed/>
                  <p:pic>
                    <p:nvPicPr>
                      <p:cNvPr id="16" name="对象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9885" y="3343169"/>
                        <a:ext cx="1945634" cy="604469"/>
                      </a:xfrm>
                      <a:prstGeom prst="rect">
                        <a:avLst/>
                      </a:prstGeom>
                      <a:noFill/>
                    </p:spPr>
                  </p:pic>
                </p:oleObj>
              </mc:Fallback>
            </mc:AlternateContent>
          </a:graphicData>
        </a:graphic>
      </p:graphicFrame>
      <p:sp>
        <p:nvSpPr>
          <p:cNvPr id="17" name="矩形 16"/>
          <p:cNvSpPr/>
          <p:nvPr/>
        </p:nvSpPr>
        <p:spPr>
          <a:xfrm>
            <a:off x="-32213" y="4854059"/>
            <a:ext cx="4447051" cy="369332"/>
          </a:xfrm>
          <a:prstGeom prst="rect">
            <a:avLst/>
          </a:prstGeom>
        </p:spPr>
        <p:txBody>
          <a:bodyPr wrap="none">
            <a:spAutoFit/>
          </a:bodyPr>
          <a:lstStyle/>
          <a:p>
            <a:r>
              <a:rPr lang="zh-CN" altLang="zh-CN" b="1" dirty="0">
                <a:latin typeface="Book Antiqua" panose="02040602050305030304" pitchFamily="18" charset="0"/>
              </a:rPr>
              <a:t>（</a:t>
            </a:r>
            <a:r>
              <a:rPr lang="en-US" altLang="zh-CN" b="1" dirty="0">
                <a:latin typeface="Book Antiqua" panose="02040602050305030304" pitchFamily="18" charset="0"/>
              </a:rPr>
              <a:t>4</a:t>
            </a:r>
            <a:r>
              <a:rPr lang="zh-CN" altLang="zh-CN" b="1" dirty="0">
                <a:latin typeface="Book Antiqua" panose="02040602050305030304" pitchFamily="18" charset="0"/>
              </a:rPr>
              <a:t>）安装在等效构件上的飞轮转动惯量</a:t>
            </a:r>
            <a:r>
              <a:rPr lang="en-US" altLang="zh-CN" b="1" i="1" dirty="0">
                <a:latin typeface="Book Antiqua" panose="02040602050305030304" pitchFamily="18" charset="0"/>
              </a:rPr>
              <a:t>J</a:t>
            </a:r>
            <a:r>
              <a:rPr lang="en-US" altLang="zh-CN" b="1" baseline="-25000" dirty="0">
                <a:latin typeface="Book Antiqua" panose="02040602050305030304" pitchFamily="18" charset="0"/>
              </a:rPr>
              <a:t>F</a:t>
            </a:r>
            <a:endParaRPr lang="zh-CN" altLang="en-US" b="1" dirty="0">
              <a:latin typeface="Book Antiqua" panose="02040602050305030304" pitchFamily="18" charset="0"/>
            </a:endParaRPr>
          </a:p>
        </p:txBody>
      </p:sp>
      <p:sp>
        <p:nvSpPr>
          <p:cNvPr id="18" name="Rectangle 1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743249914"/>
              </p:ext>
            </p:extLst>
          </p:nvPr>
        </p:nvGraphicFramePr>
        <p:xfrm>
          <a:off x="787973" y="5251966"/>
          <a:ext cx="4300997" cy="672584"/>
        </p:xfrm>
        <a:graphic>
          <a:graphicData uri="http://schemas.openxmlformats.org/presentationml/2006/ole">
            <mc:AlternateContent xmlns:mc="http://schemas.openxmlformats.org/markup-compatibility/2006">
              <mc:Choice xmlns:v="urn:schemas-microsoft-com:vml" Requires="v">
                <p:oleObj spid="_x0000_s116757" name="Equation" r:id="rId12" imgW="2933700" imgH="444500" progId="Equation.DSMT4">
                  <p:embed/>
                </p:oleObj>
              </mc:Choice>
              <mc:Fallback>
                <p:oleObj name="Equation" r:id="rId12" imgW="2933700" imgH="444500" progId="Equation.DSMT4">
                  <p:embed/>
                  <p:pic>
                    <p:nvPicPr>
                      <p:cNvPr id="19" name="对象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973" y="5251966"/>
                        <a:ext cx="4300997" cy="672584"/>
                      </a:xfrm>
                      <a:prstGeom prst="rect">
                        <a:avLst/>
                      </a:prstGeom>
                      <a:noFill/>
                    </p:spPr>
                  </p:pic>
                </p:oleObj>
              </mc:Fallback>
            </mc:AlternateContent>
          </a:graphicData>
        </a:graphic>
      </p:graphicFrame>
      <p:sp>
        <p:nvSpPr>
          <p:cNvPr id="20" name="Text Box 12"/>
          <p:cNvSpPr txBox="1">
            <a:spLocks noChangeArrowheads="1"/>
          </p:cNvSpPr>
          <p:nvPr/>
        </p:nvSpPr>
        <p:spPr bwMode="auto">
          <a:xfrm>
            <a:off x="1584561" y="70057"/>
            <a:ext cx="1393330" cy="646331"/>
          </a:xfrm>
          <a:prstGeom prst="rect">
            <a:avLst/>
          </a:prstGeom>
          <a:noFill/>
          <a:ln w="9525" algn="ctr">
            <a:noFill/>
            <a:miter lim="800000"/>
            <a:headEnd/>
            <a:tailEnd/>
          </a:ln>
        </p:spPr>
        <p:txBody>
          <a:bodyPr wrap="none">
            <a:spAutoFit/>
          </a:bodyPr>
          <a:lstStyle/>
          <a:p>
            <a:pPr eaLnBrk="0" hangingPunct="0">
              <a:defRPr/>
            </a:pPr>
            <a:r>
              <a:rPr lang="zh-CN" altLang="en-US" sz="3600" b="1" dirty="0">
                <a:solidFill>
                  <a:schemeClr val="bg1"/>
                </a:solidFill>
                <a:latin typeface="+mn-ea"/>
                <a:cs typeface="楷体"/>
              </a:rPr>
              <a:t>实例</a:t>
            </a:r>
            <a:r>
              <a:rPr lang="en-US" altLang="zh-CN" sz="3600" b="1" dirty="0">
                <a:solidFill>
                  <a:schemeClr val="bg1"/>
                </a:solidFill>
                <a:latin typeface="+mn-ea"/>
                <a:cs typeface="楷体"/>
              </a:rPr>
              <a:t>1</a:t>
            </a:r>
            <a:endParaRPr lang="en-US" altLang="zh-CN" sz="3600" b="1" dirty="0">
              <a:solidFill>
                <a:schemeClr val="bg1"/>
              </a:solidFill>
              <a:latin typeface="+mn-ea"/>
              <a:cs typeface="楷体"/>
            </a:endParaRPr>
          </a:p>
        </p:txBody>
      </p:sp>
      <p:sp>
        <p:nvSpPr>
          <p:cNvPr id="21"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机械系统速度波动的调节</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090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5725" y="576480"/>
            <a:ext cx="829627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hangingPunct="0"/>
            <a:r>
              <a:rPr lang="zh-CN" altLang="en-US" sz="2000" b="1" dirty="0">
                <a:solidFill>
                  <a:srgbClr val="C00000"/>
                </a:solidFill>
                <a:latin typeface="+mn-ea"/>
              </a:rPr>
              <a:t>例</a:t>
            </a:r>
            <a:r>
              <a:rPr lang="en-US" altLang="zh-CN" sz="2000" b="1" dirty="0">
                <a:solidFill>
                  <a:srgbClr val="C00000"/>
                </a:solidFill>
                <a:latin typeface="+mn-ea"/>
              </a:rPr>
              <a:t>: </a:t>
            </a:r>
            <a:r>
              <a:rPr lang="zh-CN" altLang="en-US" sz="2000" b="1" dirty="0">
                <a:solidFill>
                  <a:srgbClr val="002060"/>
                </a:solidFill>
                <a:latin typeface="Book Antiqua" panose="02040602050305030304" pitchFamily="18" charset="0"/>
                <a:cs typeface="Times New Roman" pitchFamily="18" charset="0"/>
              </a:rPr>
              <a:t>已知一机械的等效力矩</a:t>
            </a:r>
            <a:r>
              <a:rPr lang="en-US" altLang="zh-CN" sz="2000" b="1" i="1" dirty="0">
                <a:solidFill>
                  <a:srgbClr val="002060"/>
                </a:solidFill>
                <a:latin typeface="Book Antiqua" panose="02040602050305030304" pitchFamily="18" charset="0"/>
                <a:cs typeface="Times New Roman" pitchFamily="18" charset="0"/>
              </a:rPr>
              <a:t>M</a:t>
            </a:r>
            <a:r>
              <a:rPr lang="en-US" altLang="zh-CN" sz="2000" b="1" baseline="-30000" dirty="0">
                <a:solidFill>
                  <a:srgbClr val="002060"/>
                </a:solidFill>
                <a:latin typeface="Book Antiqua" panose="02040602050305030304" pitchFamily="18" charset="0"/>
                <a:cs typeface="Times New Roman" pitchFamily="18" charset="0"/>
              </a:rPr>
              <a:t>V</a:t>
            </a:r>
            <a:r>
              <a:rPr lang="zh-CN" altLang="en-US" sz="2000" b="1" dirty="0">
                <a:solidFill>
                  <a:srgbClr val="002060"/>
                </a:solidFill>
                <a:latin typeface="Book Antiqua" panose="02040602050305030304" pitchFamily="18" charset="0"/>
                <a:cs typeface="Times New Roman" pitchFamily="18" charset="0"/>
              </a:rPr>
              <a:t>对转角</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zh-CN" altLang="en-US" sz="2000" b="1" dirty="0">
                <a:solidFill>
                  <a:srgbClr val="002060"/>
                </a:solidFill>
                <a:latin typeface="Book Antiqua" panose="02040602050305030304" pitchFamily="18" charset="0"/>
                <a:cs typeface="Times New Roman" pitchFamily="18" charset="0"/>
              </a:rPr>
              <a:t>的变化曲线如图</a:t>
            </a:r>
            <a:r>
              <a:rPr lang="zh-CN" altLang="en-US" sz="2000" b="1" dirty="0">
                <a:solidFill>
                  <a:srgbClr val="002060"/>
                </a:solidFill>
                <a:latin typeface="Book Antiqua" panose="02040602050305030304" pitchFamily="18" charset="0"/>
                <a:cs typeface="Times New Roman" pitchFamily="18" charset="0"/>
                <a:sym typeface="Symbol" pitchFamily="18" charset="2"/>
              </a:rPr>
              <a:t>所示。各块面积为</a:t>
            </a:r>
            <a:r>
              <a:rPr lang="en-US" altLang="zh-CN" sz="2000" b="1" i="1" dirty="0">
                <a:solidFill>
                  <a:srgbClr val="002060"/>
                </a:solidFill>
                <a:latin typeface="Book Antiqua" panose="02040602050305030304" pitchFamily="18" charset="0"/>
                <a:cs typeface="Times New Roman" pitchFamily="18" charset="0"/>
                <a:sym typeface="Symbol" pitchFamily="18" charset="2"/>
              </a:rPr>
              <a:t>f</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1</a:t>
            </a:r>
            <a:r>
              <a:rPr lang="en-US" altLang="zh-CN" sz="2000" b="1" dirty="0">
                <a:solidFill>
                  <a:srgbClr val="002060"/>
                </a:solidFill>
                <a:latin typeface="Book Antiqua" panose="02040602050305030304" pitchFamily="18" charset="0"/>
                <a:cs typeface="Times New Roman" pitchFamily="18" charset="0"/>
                <a:sym typeface="Symbol" pitchFamily="18" charset="2"/>
              </a:rPr>
              <a:t>=340mm</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2</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i="1" dirty="0">
                <a:solidFill>
                  <a:srgbClr val="002060"/>
                </a:solidFill>
                <a:latin typeface="Book Antiqua" panose="02040602050305030304" pitchFamily="18" charset="0"/>
                <a:cs typeface="Times New Roman" pitchFamily="18" charset="0"/>
                <a:sym typeface="Symbol" pitchFamily="18" charset="2"/>
              </a:rPr>
              <a:t>f</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2</a:t>
            </a:r>
            <a:r>
              <a:rPr lang="en-US" altLang="zh-CN"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dirty="0">
                <a:solidFill>
                  <a:srgbClr val="002060"/>
                </a:solidFill>
                <a:latin typeface="Book Antiqua" panose="02040602050305030304" pitchFamily="18" charset="0"/>
                <a:cs typeface="Times New Roman" pitchFamily="18" charset="0"/>
                <a:sym typeface="Symbol" pitchFamily="18" charset="2"/>
              </a:rPr>
              <a:t>810mm</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2</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i="1" dirty="0">
                <a:solidFill>
                  <a:srgbClr val="002060"/>
                </a:solidFill>
                <a:latin typeface="Book Antiqua" panose="02040602050305030304" pitchFamily="18" charset="0"/>
                <a:cs typeface="Times New Roman" pitchFamily="18" charset="0"/>
                <a:sym typeface="Symbol" pitchFamily="18" charset="2"/>
              </a:rPr>
              <a:t>f</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3</a:t>
            </a:r>
            <a:r>
              <a:rPr lang="en-US" altLang="zh-CN" sz="2000" b="1" dirty="0">
                <a:solidFill>
                  <a:srgbClr val="002060"/>
                </a:solidFill>
                <a:latin typeface="Book Antiqua" panose="02040602050305030304" pitchFamily="18" charset="0"/>
                <a:cs typeface="Times New Roman" pitchFamily="18" charset="0"/>
                <a:sym typeface="Symbol" pitchFamily="18" charset="2"/>
              </a:rPr>
              <a:t>=600mm</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2</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i="1" dirty="0">
                <a:solidFill>
                  <a:srgbClr val="002060"/>
                </a:solidFill>
                <a:latin typeface="Book Antiqua" panose="02040602050305030304" pitchFamily="18" charset="0"/>
                <a:cs typeface="Times New Roman" pitchFamily="18" charset="0"/>
                <a:sym typeface="Symbol" pitchFamily="18" charset="2"/>
              </a:rPr>
              <a:t>f</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4</a:t>
            </a:r>
            <a:r>
              <a:rPr lang="en-US" altLang="zh-CN"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dirty="0">
                <a:solidFill>
                  <a:srgbClr val="002060"/>
                </a:solidFill>
                <a:latin typeface="Book Antiqua" panose="02040602050305030304" pitchFamily="18" charset="0"/>
                <a:cs typeface="Times New Roman" pitchFamily="18" charset="0"/>
                <a:sym typeface="Symbol" pitchFamily="18" charset="2"/>
              </a:rPr>
              <a:t>910mm</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2</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i="1" dirty="0">
                <a:solidFill>
                  <a:srgbClr val="002060"/>
                </a:solidFill>
                <a:latin typeface="Book Antiqua" panose="02040602050305030304" pitchFamily="18" charset="0"/>
                <a:cs typeface="Times New Roman" pitchFamily="18" charset="0"/>
                <a:sym typeface="Symbol" pitchFamily="18" charset="2"/>
              </a:rPr>
              <a:t>f</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5</a:t>
            </a:r>
            <a:r>
              <a:rPr lang="en-US" altLang="zh-CN"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dirty="0">
                <a:solidFill>
                  <a:srgbClr val="002060"/>
                </a:solidFill>
                <a:latin typeface="Book Antiqua" panose="02040602050305030304" pitchFamily="18" charset="0"/>
                <a:cs typeface="Times New Roman" pitchFamily="18" charset="0"/>
                <a:sym typeface="Symbol" pitchFamily="18" charset="2"/>
              </a:rPr>
              <a:t>555mm</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2</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i="1" dirty="0">
                <a:solidFill>
                  <a:srgbClr val="002060"/>
                </a:solidFill>
                <a:latin typeface="Book Antiqua" panose="02040602050305030304" pitchFamily="18" charset="0"/>
                <a:cs typeface="Times New Roman" pitchFamily="18" charset="0"/>
                <a:sym typeface="Symbol" pitchFamily="18" charset="2"/>
              </a:rPr>
              <a:t>f</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6</a:t>
            </a:r>
            <a:r>
              <a:rPr lang="en-US" altLang="zh-CN"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dirty="0">
                <a:solidFill>
                  <a:srgbClr val="002060"/>
                </a:solidFill>
                <a:latin typeface="Book Antiqua" panose="02040602050305030304" pitchFamily="18" charset="0"/>
                <a:cs typeface="Times New Roman" pitchFamily="18" charset="0"/>
                <a:sym typeface="Symbol" pitchFamily="18" charset="2"/>
              </a:rPr>
              <a:t>470 mm</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2</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i="1" dirty="0">
                <a:solidFill>
                  <a:srgbClr val="002060"/>
                </a:solidFill>
                <a:latin typeface="Book Antiqua" panose="02040602050305030304" pitchFamily="18" charset="0"/>
                <a:cs typeface="Times New Roman" pitchFamily="18" charset="0"/>
                <a:sym typeface="Symbol" pitchFamily="18" charset="2"/>
              </a:rPr>
              <a:t>f</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7</a:t>
            </a:r>
            <a:r>
              <a:rPr lang="en-US" altLang="zh-CN"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dirty="0">
                <a:solidFill>
                  <a:srgbClr val="002060"/>
                </a:solidFill>
                <a:latin typeface="Book Antiqua" panose="02040602050305030304" pitchFamily="18" charset="0"/>
                <a:cs typeface="Times New Roman" pitchFamily="18" charset="0"/>
                <a:sym typeface="Symbol" pitchFamily="18" charset="2"/>
              </a:rPr>
              <a:t>695mm</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2</a:t>
            </a:r>
            <a:r>
              <a:rPr lang="zh-CN" altLang="en-US" sz="2000" b="1" dirty="0">
                <a:solidFill>
                  <a:srgbClr val="002060"/>
                </a:solidFill>
                <a:latin typeface="Book Antiqua" panose="02040602050305030304" pitchFamily="18" charset="0"/>
                <a:cs typeface="Times New Roman" pitchFamily="18" charset="0"/>
                <a:sym typeface="Symbol" pitchFamily="18" charset="2"/>
              </a:rPr>
              <a:t>，比例尺</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en-US" altLang="zh-CN" sz="2000" b="1" i="1" baseline="-30000" dirty="0">
                <a:solidFill>
                  <a:srgbClr val="002060"/>
                </a:solidFill>
                <a:latin typeface="Book Antiqua" panose="02040602050305030304" pitchFamily="18" charset="0"/>
                <a:cs typeface="Times New Roman" pitchFamily="18" charset="0"/>
              </a:rPr>
              <a:t>M</a:t>
            </a:r>
            <a:r>
              <a:rPr lang="en-US" altLang="zh-CN" sz="2000" b="1" dirty="0">
                <a:solidFill>
                  <a:srgbClr val="002060"/>
                </a:solidFill>
                <a:latin typeface="Book Antiqua" panose="02040602050305030304" pitchFamily="18" charset="0"/>
                <a:cs typeface="Times New Roman" pitchFamily="18" charset="0"/>
                <a:sym typeface="Symbol" pitchFamily="18" charset="2"/>
              </a:rPr>
              <a:t>=7000N</a:t>
            </a:r>
            <a:r>
              <a:rPr lang="en-US" altLang="zh-CN" sz="2000" b="1" dirty="0">
                <a:solidFill>
                  <a:srgbClr val="002060"/>
                </a:solidFill>
                <a:latin typeface="Book Antiqua" panose="02040602050305030304" pitchFamily="18" charset="0"/>
                <a:cs typeface="Times New Roman" pitchFamily="18" charset="0"/>
              </a:rPr>
              <a:t>m/mm</a:t>
            </a:r>
            <a:r>
              <a:rPr lang="zh-CN" altLang="en-US" sz="2000" b="1" i="1" dirty="0">
                <a:solidFill>
                  <a:srgbClr val="002060"/>
                </a:solidFill>
                <a:latin typeface="Book Antiqua" panose="02040602050305030304" pitchFamily="18" charset="0"/>
                <a:cs typeface="Times New Roman" pitchFamily="18" charset="0"/>
                <a:sym typeface="Symbol" pitchFamily="18" charset="2"/>
              </a:rPr>
              <a:t>，</a:t>
            </a:r>
            <a:r>
              <a:rPr lang="zh-CN" altLang="en-US" sz="2000" b="1" i="1" baseline="-30000" dirty="0">
                <a:solidFill>
                  <a:srgbClr val="002060"/>
                </a:solidFill>
                <a:latin typeface="Book Antiqua" panose="02040602050305030304" pitchFamily="18" charset="0"/>
                <a:cs typeface="Times New Roman" pitchFamily="18" charset="0"/>
                <a:sym typeface="Symbol" pitchFamily="18" charset="2"/>
              </a:rPr>
              <a:t></a:t>
            </a:r>
            <a:r>
              <a:rPr lang="en-US" altLang="zh-CN" sz="2000" b="1" dirty="0">
                <a:solidFill>
                  <a:srgbClr val="002060"/>
                </a:solidFill>
                <a:latin typeface="Book Antiqua" panose="02040602050305030304" pitchFamily="18" charset="0"/>
                <a:cs typeface="Times New Roman" pitchFamily="18" charset="0"/>
              </a:rPr>
              <a:t>=1</a:t>
            </a:r>
            <a:r>
              <a:rPr lang="en-US" altLang="zh-CN" sz="2000" b="1" dirty="0">
                <a:solidFill>
                  <a:srgbClr val="002060"/>
                </a:solidFill>
                <a:latin typeface="Book Antiqua" panose="02040602050305030304" pitchFamily="18" charset="0"/>
                <a:cs typeface="Times New Roman" pitchFamily="18" charset="0"/>
                <a:sym typeface="Symbol" pitchFamily="18" charset="2"/>
              </a:rPr>
              <a:t></a:t>
            </a:r>
            <a:r>
              <a:rPr lang="en-US" altLang="zh-CN" sz="2000" b="1" dirty="0">
                <a:solidFill>
                  <a:srgbClr val="002060"/>
                </a:solidFill>
                <a:latin typeface="Book Antiqua" panose="02040602050305030304" pitchFamily="18" charset="0"/>
                <a:cs typeface="Times New Roman" pitchFamily="18" charset="0"/>
              </a:rPr>
              <a:t>/mm</a:t>
            </a:r>
            <a:r>
              <a:rPr lang="zh-CN" altLang="en-US" sz="2000" b="1" dirty="0">
                <a:solidFill>
                  <a:srgbClr val="002060"/>
                </a:solidFill>
                <a:latin typeface="Book Antiqua" panose="02040602050305030304" pitchFamily="18" charset="0"/>
                <a:cs typeface="Times New Roman" pitchFamily="18" charset="0"/>
                <a:sym typeface="Symbol" pitchFamily="18" charset="2"/>
              </a:rPr>
              <a:t>，平均转速</a:t>
            </a:r>
            <a:r>
              <a:rPr lang="en-US" altLang="zh-CN" sz="2000" b="1" i="1" dirty="0">
                <a:solidFill>
                  <a:srgbClr val="002060"/>
                </a:solidFill>
                <a:latin typeface="Book Antiqua" panose="02040602050305030304" pitchFamily="18" charset="0"/>
                <a:cs typeface="Times New Roman" pitchFamily="18" charset="0"/>
                <a:sym typeface="Symbol" pitchFamily="18" charset="2"/>
              </a:rPr>
              <a:t>n</a:t>
            </a:r>
            <a:r>
              <a:rPr lang="en-US" altLang="zh-CN" sz="2000" b="1" baseline="-25000" dirty="0">
                <a:solidFill>
                  <a:srgbClr val="002060"/>
                </a:solidFill>
                <a:latin typeface="Book Antiqua" panose="02040602050305030304" pitchFamily="18" charset="0"/>
                <a:cs typeface="Times New Roman" pitchFamily="18" charset="0"/>
                <a:sym typeface="Symbol" pitchFamily="18" charset="2"/>
              </a:rPr>
              <a:t>m</a:t>
            </a:r>
            <a:r>
              <a:rPr lang="en-US" altLang="zh-CN" sz="2000" b="1" i="1" dirty="0">
                <a:solidFill>
                  <a:srgbClr val="002060"/>
                </a:solidFill>
                <a:latin typeface="Book Antiqua" panose="02040602050305030304" pitchFamily="18" charset="0"/>
                <a:cs typeface="Times New Roman" pitchFamily="18" charset="0"/>
                <a:sym typeface="Symbol" pitchFamily="18" charset="2"/>
              </a:rPr>
              <a:t>=800</a:t>
            </a:r>
            <a:r>
              <a:rPr lang="en-US" altLang="zh-CN" sz="2000" b="1" dirty="0">
                <a:solidFill>
                  <a:srgbClr val="002060"/>
                </a:solidFill>
                <a:latin typeface="Book Antiqua" panose="02040602050305030304" pitchFamily="18" charset="0"/>
                <a:cs typeface="Times New Roman" pitchFamily="18" charset="0"/>
                <a:sym typeface="Symbol" pitchFamily="18" charset="2"/>
              </a:rPr>
              <a:t>r/min</a:t>
            </a:r>
            <a:r>
              <a:rPr lang="zh-CN" altLang="en-US" sz="2000" b="1" dirty="0">
                <a:solidFill>
                  <a:srgbClr val="002060"/>
                </a:solidFill>
                <a:latin typeface="Book Antiqua" panose="02040602050305030304" pitchFamily="18" charset="0"/>
                <a:cs typeface="Times New Roman" pitchFamily="18" charset="0"/>
                <a:sym typeface="Symbol" pitchFamily="18" charset="2"/>
              </a:rPr>
              <a:t>，运转不均匀系数</a:t>
            </a:r>
            <a:r>
              <a:rPr lang="en-US" altLang="zh-CN" sz="2000" b="1" dirty="0">
                <a:solidFill>
                  <a:srgbClr val="002060"/>
                </a:solidFill>
                <a:latin typeface="Book Antiqua" panose="02040602050305030304" pitchFamily="18" charset="0"/>
                <a:cs typeface="Times New Roman" pitchFamily="18" charset="0"/>
                <a:sym typeface="Symbol" pitchFamily="18" charset="2"/>
              </a:rPr>
              <a:t>[</a:t>
            </a:r>
            <a:r>
              <a:rPr lang="en-US" altLang="zh-CN" sz="2000" b="1" dirty="0">
                <a:solidFill>
                  <a:srgbClr val="002060"/>
                </a:solidFill>
                <a:latin typeface="Book Antiqua" panose="02040602050305030304" pitchFamily="18" charset="0"/>
                <a:cs typeface="Times New Roman" pitchFamily="18" charset="0"/>
              </a:rPr>
              <a:t>]=0.02</a:t>
            </a:r>
            <a:r>
              <a:rPr lang="zh-CN" altLang="en-US" sz="2000" b="1" dirty="0">
                <a:solidFill>
                  <a:srgbClr val="002060"/>
                </a:solidFill>
                <a:latin typeface="Book Antiqua" panose="02040602050305030304" pitchFamily="18" charset="0"/>
                <a:cs typeface="Times New Roman" pitchFamily="18" charset="0"/>
                <a:sym typeface="Symbol" pitchFamily="18" charset="2"/>
              </a:rPr>
              <a:t>。若忽略其它构件的转动惯量求飞轮的转动惯量</a:t>
            </a:r>
            <a:r>
              <a:rPr lang="en-US" altLang="zh-CN" sz="2000" b="1" i="1" dirty="0">
                <a:solidFill>
                  <a:srgbClr val="002060"/>
                </a:solidFill>
                <a:latin typeface="Book Antiqua" panose="02040602050305030304" pitchFamily="18" charset="0"/>
                <a:cs typeface="Times New Roman" pitchFamily="18" charset="0"/>
                <a:sym typeface="Symbol" pitchFamily="18" charset="2"/>
              </a:rPr>
              <a:t>J</a:t>
            </a:r>
            <a:r>
              <a:rPr lang="en-US" altLang="zh-CN" sz="2000" b="1" baseline="-30000" dirty="0">
                <a:solidFill>
                  <a:srgbClr val="002060"/>
                </a:solidFill>
                <a:latin typeface="Book Antiqua" panose="02040602050305030304" pitchFamily="18" charset="0"/>
                <a:cs typeface="Times New Roman" pitchFamily="18" charset="0"/>
                <a:sym typeface="Symbol" pitchFamily="18" charset="2"/>
              </a:rPr>
              <a:t>F</a:t>
            </a:r>
            <a:r>
              <a:rPr lang="zh-CN" altLang="en-US" sz="2000" b="1" dirty="0">
                <a:solidFill>
                  <a:srgbClr val="002060"/>
                </a:solidFill>
                <a:latin typeface="Book Antiqua" panose="02040602050305030304" pitchFamily="18" charset="0"/>
                <a:cs typeface="Times New Roman" pitchFamily="18" charset="0"/>
                <a:sym typeface="Symbol" pitchFamily="18" charset="2"/>
              </a:rPr>
              <a:t>并指出最大、最小角速度出现的位置。</a:t>
            </a:r>
            <a:r>
              <a:rPr lang="zh-CN" altLang="en-US" sz="2000" b="1" baseline="-30000" dirty="0">
                <a:solidFill>
                  <a:srgbClr val="002060"/>
                </a:solidFill>
                <a:latin typeface="Book Antiqua" panose="02040602050305030304" pitchFamily="18" charset="0"/>
                <a:sym typeface="Symbol" pitchFamily="18" charset="2"/>
              </a:rPr>
              <a:t> </a:t>
            </a:r>
            <a:endParaRPr lang="zh-CN" altLang="en-US" sz="2000" b="1" baseline="-30000" dirty="0">
              <a:solidFill>
                <a:srgbClr val="002060"/>
              </a:solidFill>
              <a:latin typeface="Book Antiqua" panose="02040602050305030304" pitchFamily="18" charset="0"/>
              <a:cs typeface="Times New Roman" pitchFamily="18" charset="0"/>
              <a:sym typeface="Symbol" pitchFamily="18" charset="2"/>
            </a:endParaRPr>
          </a:p>
        </p:txBody>
      </p:sp>
      <p:sp>
        <p:nvSpPr>
          <p:cNvPr id="6" name="Text Box 12"/>
          <p:cNvSpPr txBox="1">
            <a:spLocks noChangeArrowheads="1"/>
          </p:cNvSpPr>
          <p:nvPr/>
        </p:nvSpPr>
        <p:spPr bwMode="auto">
          <a:xfrm>
            <a:off x="1633424" y="88752"/>
            <a:ext cx="1393330" cy="646331"/>
          </a:xfrm>
          <a:prstGeom prst="rect">
            <a:avLst/>
          </a:prstGeom>
          <a:noFill/>
          <a:ln w="9525" algn="ctr">
            <a:noFill/>
            <a:miter lim="800000"/>
            <a:headEnd/>
            <a:tailEnd/>
          </a:ln>
        </p:spPr>
        <p:txBody>
          <a:bodyPr wrap="none">
            <a:spAutoFit/>
          </a:bodyPr>
          <a:lstStyle/>
          <a:p>
            <a:pPr eaLnBrk="0" hangingPunct="0">
              <a:defRPr/>
            </a:pPr>
            <a:r>
              <a:rPr lang="zh-CN" altLang="en-US" sz="3600" b="1" dirty="0">
                <a:solidFill>
                  <a:schemeClr val="bg1"/>
                </a:solidFill>
                <a:latin typeface="+mn-ea"/>
                <a:cs typeface="楷体"/>
              </a:rPr>
              <a:t>实例</a:t>
            </a:r>
            <a:r>
              <a:rPr lang="en-US" altLang="zh-CN" sz="3600" b="1" dirty="0">
                <a:solidFill>
                  <a:schemeClr val="bg1"/>
                </a:solidFill>
                <a:latin typeface="+mn-ea"/>
                <a:cs typeface="楷体"/>
              </a:rPr>
              <a:t>2</a:t>
            </a:r>
            <a:endParaRPr lang="en-US" altLang="zh-CN" sz="3600" b="1" dirty="0">
              <a:solidFill>
                <a:schemeClr val="bg1"/>
              </a:solidFill>
              <a:latin typeface="+mn-ea"/>
              <a:cs typeface="楷体"/>
            </a:endParaRPr>
          </a:p>
        </p:txBody>
      </p:sp>
      <p:sp>
        <p:nvSpPr>
          <p:cNvPr id="5"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机械系统速度波动的调节</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838"/>
          <a:stretch/>
        </p:blipFill>
        <p:spPr bwMode="auto">
          <a:xfrm>
            <a:off x="8665278" y="9179"/>
            <a:ext cx="3491333" cy="3558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32214" y="2346933"/>
            <a:ext cx="4306491" cy="369332"/>
          </a:xfrm>
          <a:prstGeom prst="rect">
            <a:avLst/>
          </a:prstGeom>
        </p:spPr>
        <p:txBody>
          <a:bodyPr wrap="square">
            <a:spAutoFit/>
          </a:bodyPr>
          <a:lstStyle/>
          <a:p>
            <a:r>
              <a:rPr lang="zh-CN" altLang="zh-CN" b="1" dirty="0">
                <a:latin typeface="Book Antiqua" panose="02040602050305030304" pitchFamily="18" charset="0"/>
              </a:rPr>
              <a:t>（</a:t>
            </a:r>
            <a:r>
              <a:rPr lang="en-US" altLang="zh-CN" b="1" dirty="0">
                <a:latin typeface="Book Antiqua" panose="02040602050305030304" pitchFamily="18" charset="0"/>
              </a:rPr>
              <a:t>1</a:t>
            </a:r>
            <a:r>
              <a:rPr lang="zh-CN" altLang="zh-CN" b="1" dirty="0">
                <a:latin typeface="Book Antiqua" panose="02040602050305030304" pitchFamily="18" charset="0"/>
              </a:rPr>
              <a:t>）求出各</a:t>
            </a:r>
            <a:r>
              <a:rPr lang="zh-CN" altLang="zh-CN" b="1" dirty="0">
                <a:latin typeface="Book Antiqua" panose="02040602050305030304" pitchFamily="18" charset="0"/>
              </a:rPr>
              <a:t>交点处的盈亏功或动能增量</a:t>
            </a:r>
            <a:endParaRPr lang="zh-CN" altLang="en-US" b="1" dirty="0">
              <a:latin typeface="Book Antiqua" panose="02040602050305030304"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342363749"/>
              </p:ext>
            </p:extLst>
          </p:nvPr>
        </p:nvGraphicFramePr>
        <p:xfrm>
          <a:off x="766775" y="2587644"/>
          <a:ext cx="2821773" cy="515808"/>
        </p:xfrm>
        <a:graphic>
          <a:graphicData uri="http://schemas.openxmlformats.org/presentationml/2006/ole">
            <mc:AlternateContent xmlns:mc="http://schemas.openxmlformats.org/markup-compatibility/2006">
              <mc:Choice xmlns:v="urn:schemas-microsoft-com:vml" Requires="v">
                <p:oleObj spid="_x0000_s122882" name="Equation" r:id="rId4" imgW="2159000" imgH="393700" progId="Equation.DSMT4">
                  <p:embed/>
                </p:oleObj>
              </mc:Choice>
              <mc:Fallback>
                <p:oleObj name="Equation" r:id="rId4" imgW="2159000" imgH="393700" progId="Equation.DSMT4">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75" y="2587644"/>
                        <a:ext cx="2821773" cy="515808"/>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509113418"/>
              </p:ext>
            </p:extLst>
          </p:nvPr>
        </p:nvGraphicFramePr>
        <p:xfrm>
          <a:off x="766774" y="3010542"/>
          <a:ext cx="3055838" cy="514349"/>
        </p:xfrm>
        <a:graphic>
          <a:graphicData uri="http://schemas.openxmlformats.org/presentationml/2006/ole">
            <mc:AlternateContent xmlns:mc="http://schemas.openxmlformats.org/markup-compatibility/2006">
              <mc:Choice xmlns:v="urn:schemas-microsoft-com:vml" Requires="v">
                <p:oleObj spid="_x0000_s122883" name="Equation" r:id="rId6" imgW="2374900" imgH="393700" progId="Equation.DSMT4">
                  <p:embed/>
                </p:oleObj>
              </mc:Choice>
              <mc:Fallback>
                <p:oleObj name="Equation" r:id="rId6" imgW="2374900" imgH="393700" progId="Equation.DSMT4">
                  <p:embed/>
                  <p:pic>
                    <p:nvPicPr>
                      <p:cNvPr id="5"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774" y="3010542"/>
                        <a:ext cx="3055838" cy="514349"/>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991344886"/>
              </p:ext>
            </p:extLst>
          </p:nvPr>
        </p:nvGraphicFramePr>
        <p:xfrm>
          <a:off x="766774" y="3467449"/>
          <a:ext cx="3103816" cy="505599"/>
        </p:xfrm>
        <a:graphic>
          <a:graphicData uri="http://schemas.openxmlformats.org/presentationml/2006/ole">
            <mc:AlternateContent xmlns:mc="http://schemas.openxmlformats.org/markup-compatibility/2006">
              <mc:Choice xmlns:v="urn:schemas-microsoft-com:vml" Requires="v">
                <p:oleObj spid="_x0000_s122884" name="Equation" r:id="rId8" imgW="2451100" imgH="393700" progId="Equation.DSMT4">
                  <p:embed/>
                </p:oleObj>
              </mc:Choice>
              <mc:Fallback>
                <p:oleObj name="Equation" r:id="rId8" imgW="2451100" imgH="393700" progId="Equation.DSMT4">
                  <p:embed/>
                  <p:pic>
                    <p:nvPicPr>
                      <p:cNvPr id="6"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774" y="3467449"/>
                        <a:ext cx="3103816" cy="50559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868814653"/>
              </p:ext>
            </p:extLst>
          </p:nvPr>
        </p:nvGraphicFramePr>
        <p:xfrm>
          <a:off x="766775" y="3893278"/>
          <a:ext cx="2857855" cy="515808"/>
        </p:xfrm>
        <a:graphic>
          <a:graphicData uri="http://schemas.openxmlformats.org/presentationml/2006/ole">
            <mc:AlternateContent xmlns:mc="http://schemas.openxmlformats.org/markup-compatibility/2006">
              <mc:Choice xmlns:v="urn:schemas-microsoft-com:vml" Requires="v">
                <p:oleObj spid="_x0000_s122885" name="Equation" r:id="rId10" imgW="2273300" imgH="393700" progId="Equation.DSMT4">
                  <p:embed/>
                </p:oleObj>
              </mc:Choice>
              <mc:Fallback>
                <p:oleObj name="Equation" r:id="rId10" imgW="2273300" imgH="393700" progId="Equation.DSMT4">
                  <p:embed/>
                  <p:pic>
                    <p:nvPicPr>
                      <p:cNvPr id="7"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6775" y="3893278"/>
                        <a:ext cx="2857855" cy="515808"/>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134875021"/>
              </p:ext>
            </p:extLst>
          </p:nvPr>
        </p:nvGraphicFramePr>
        <p:xfrm>
          <a:off x="766775" y="4348974"/>
          <a:ext cx="3101359" cy="537566"/>
        </p:xfrm>
        <a:graphic>
          <a:graphicData uri="http://schemas.openxmlformats.org/presentationml/2006/ole">
            <mc:AlternateContent xmlns:mc="http://schemas.openxmlformats.org/markup-compatibility/2006">
              <mc:Choice xmlns:v="urn:schemas-microsoft-com:vml" Requires="v">
                <p:oleObj spid="_x0000_s122886" name="Equation" r:id="rId12" imgW="1942920" imgH="355320" progId="Equation.DSMT4">
                  <p:embed/>
                </p:oleObj>
              </mc:Choice>
              <mc:Fallback>
                <p:oleObj name="Equation" r:id="rId12" imgW="1942920" imgH="355320" progId="Equation.DSMT4">
                  <p:embed/>
                  <p:pic>
                    <p:nvPicPr>
                      <p:cNvPr id="8" name="对象 7"/>
                      <p:cNvPicPr>
                        <a:picLocks noChangeAspect="1" noChangeArrowheads="1"/>
                      </p:cNvPicPr>
                      <p:nvPr/>
                    </p:nvPicPr>
                    <p:blipFill>
                      <a:blip r:embed="rId13"/>
                      <a:srcRect/>
                      <a:stretch>
                        <a:fillRect/>
                      </a:stretch>
                    </p:blipFill>
                    <p:spPr bwMode="auto">
                      <a:xfrm>
                        <a:off x="766775" y="4348974"/>
                        <a:ext cx="3101359" cy="537566"/>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350931326"/>
              </p:ext>
            </p:extLst>
          </p:nvPr>
        </p:nvGraphicFramePr>
        <p:xfrm>
          <a:off x="766774" y="4770628"/>
          <a:ext cx="2773118" cy="525785"/>
        </p:xfrm>
        <a:graphic>
          <a:graphicData uri="http://schemas.openxmlformats.org/presentationml/2006/ole">
            <mc:AlternateContent xmlns:mc="http://schemas.openxmlformats.org/markup-compatibility/2006">
              <mc:Choice xmlns:v="urn:schemas-microsoft-com:vml" Requires="v">
                <p:oleObj spid="_x0000_s122887" name="Equation" r:id="rId14" imgW="1955520" imgH="355320" progId="Equation.DSMT4">
                  <p:embed/>
                </p:oleObj>
              </mc:Choice>
              <mc:Fallback>
                <p:oleObj name="Equation" r:id="rId14" imgW="1955520" imgH="355320" progId="Equation.DSMT4">
                  <p:embed/>
                  <p:pic>
                    <p:nvPicPr>
                      <p:cNvPr id="9" name="对象 8"/>
                      <p:cNvPicPr>
                        <a:picLocks noChangeAspect="1" noChangeArrowheads="1"/>
                      </p:cNvPicPr>
                      <p:nvPr/>
                    </p:nvPicPr>
                    <p:blipFill>
                      <a:blip r:embed="rId15"/>
                      <a:srcRect/>
                      <a:stretch>
                        <a:fillRect/>
                      </a:stretch>
                    </p:blipFill>
                    <p:spPr bwMode="auto">
                      <a:xfrm>
                        <a:off x="766774" y="4770628"/>
                        <a:ext cx="2773118" cy="525785"/>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51982319"/>
              </p:ext>
            </p:extLst>
          </p:nvPr>
        </p:nvGraphicFramePr>
        <p:xfrm>
          <a:off x="766774" y="5226903"/>
          <a:ext cx="2609836" cy="544383"/>
        </p:xfrm>
        <a:graphic>
          <a:graphicData uri="http://schemas.openxmlformats.org/presentationml/2006/ole">
            <mc:AlternateContent xmlns:mc="http://schemas.openxmlformats.org/markup-compatibility/2006">
              <mc:Choice xmlns:v="urn:schemas-microsoft-com:vml" Requires="v">
                <p:oleObj spid="_x0000_s122888" name="Equation" r:id="rId16" imgW="1841500" imgH="393700" progId="Equation.DSMT4">
                  <p:embed/>
                </p:oleObj>
              </mc:Choice>
              <mc:Fallback>
                <p:oleObj name="Equation" r:id="rId16" imgW="1841500" imgH="393700" progId="Equation.DSMT4">
                  <p:embed/>
                  <p:pic>
                    <p:nvPicPr>
                      <p:cNvPr id="10" name="对象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6774" y="5226903"/>
                        <a:ext cx="2609836" cy="544383"/>
                      </a:xfrm>
                      <a:prstGeom prst="rect">
                        <a:avLst/>
                      </a:prstGeom>
                      <a:noFill/>
                    </p:spPr>
                  </p:pic>
                </p:oleObj>
              </mc:Fallback>
            </mc:AlternateContent>
          </a:graphicData>
        </a:graphic>
      </p:graphicFrame>
      <p:sp>
        <p:nvSpPr>
          <p:cNvPr id="16" name="矩形 15"/>
          <p:cNvSpPr/>
          <p:nvPr/>
        </p:nvSpPr>
        <p:spPr>
          <a:xfrm>
            <a:off x="-129365" y="5909327"/>
            <a:ext cx="4572000" cy="369332"/>
          </a:xfrm>
          <a:prstGeom prst="rect">
            <a:avLst/>
          </a:prstGeom>
        </p:spPr>
        <p:txBody>
          <a:bodyPr>
            <a:spAutoFit/>
          </a:bodyPr>
          <a:lstStyle/>
          <a:p>
            <a:r>
              <a:rPr lang="zh-CN" altLang="zh-CN" b="1" dirty="0">
                <a:latin typeface="Book Antiqua" panose="02040602050305030304" pitchFamily="18" charset="0"/>
              </a:rPr>
              <a:t>（</a:t>
            </a:r>
            <a:r>
              <a:rPr lang="en-US" altLang="zh-CN" b="1" dirty="0">
                <a:latin typeface="Book Antiqua" panose="02040602050305030304" pitchFamily="18" charset="0"/>
              </a:rPr>
              <a:t>2</a:t>
            </a:r>
            <a:r>
              <a:rPr lang="zh-CN" altLang="zh-CN" b="1" dirty="0">
                <a:latin typeface="Book Antiqua" panose="02040602050305030304" pitchFamily="18" charset="0"/>
              </a:rPr>
              <a:t>）系统</a:t>
            </a:r>
            <a:r>
              <a:rPr lang="zh-CN" altLang="zh-CN" b="1" dirty="0">
                <a:latin typeface="Book Antiqua" panose="02040602050305030304" pitchFamily="18" charset="0"/>
              </a:rPr>
              <a:t>的最大盈亏功</a:t>
            </a:r>
            <a:endParaRPr lang="zh-CN" altLang="en-US" b="1" dirty="0">
              <a:latin typeface="Book Antiqua" panose="02040602050305030304" pitchFamily="18" charset="0"/>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678117053"/>
              </p:ext>
            </p:extLst>
          </p:nvPr>
        </p:nvGraphicFramePr>
        <p:xfrm>
          <a:off x="364955" y="6361793"/>
          <a:ext cx="4790493" cy="378197"/>
        </p:xfrm>
        <a:graphic>
          <a:graphicData uri="http://schemas.openxmlformats.org/presentationml/2006/ole">
            <mc:AlternateContent xmlns:mc="http://schemas.openxmlformats.org/markup-compatibility/2006">
              <mc:Choice xmlns:v="urn:schemas-microsoft-com:vml" Requires="v">
                <p:oleObj spid="_x0000_s122889" name="Equation" r:id="rId18" imgW="3048000" imgH="228600" progId="Equation.DSMT4">
                  <p:embed/>
                </p:oleObj>
              </mc:Choice>
              <mc:Fallback>
                <p:oleObj name="Equation" r:id="rId18" imgW="3048000" imgH="228600" progId="Equation.DSMT4">
                  <p:embed/>
                  <p:pic>
                    <p:nvPicPr>
                      <p:cNvPr id="20" name="对象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4955" y="6361793"/>
                        <a:ext cx="4790493" cy="378197"/>
                      </a:xfrm>
                      <a:prstGeom prst="rect">
                        <a:avLst/>
                      </a:prstGeom>
                      <a:noFill/>
                    </p:spPr>
                  </p:pic>
                </p:oleObj>
              </mc:Fallback>
            </mc:AlternateContent>
          </a:graphicData>
        </a:graphic>
      </p:graphicFrame>
      <p:sp>
        <p:nvSpPr>
          <p:cNvPr id="18" name="矩形 17"/>
          <p:cNvSpPr/>
          <p:nvPr/>
        </p:nvSpPr>
        <p:spPr>
          <a:xfrm>
            <a:off x="4776010" y="4046429"/>
            <a:ext cx="2600392" cy="369332"/>
          </a:xfrm>
          <a:prstGeom prst="rect">
            <a:avLst/>
          </a:prstGeom>
        </p:spPr>
        <p:txBody>
          <a:bodyPr wrap="none">
            <a:spAutoFit/>
          </a:bodyPr>
          <a:lstStyle/>
          <a:p>
            <a:r>
              <a:rPr lang="zh-CN" altLang="zh-CN" b="1" dirty="0">
                <a:latin typeface="Book Antiqua" panose="02040602050305030304" pitchFamily="18" charset="0"/>
              </a:rPr>
              <a:t>（</a:t>
            </a:r>
            <a:r>
              <a:rPr lang="en-US" altLang="zh-CN" b="1" dirty="0">
                <a:latin typeface="Book Antiqua" panose="02040602050305030304" pitchFamily="18" charset="0"/>
              </a:rPr>
              <a:t>3</a:t>
            </a:r>
            <a:r>
              <a:rPr lang="zh-CN" altLang="zh-CN" b="1" dirty="0">
                <a:latin typeface="Book Antiqua" panose="02040602050305030304" pitchFamily="18" charset="0"/>
              </a:rPr>
              <a:t>）飞轮的转动惯量</a:t>
            </a:r>
            <a:r>
              <a:rPr lang="en-US" altLang="zh-CN" b="1" i="1" dirty="0">
                <a:latin typeface="Book Antiqua" panose="02040602050305030304" pitchFamily="18" charset="0"/>
              </a:rPr>
              <a:t>J</a:t>
            </a:r>
            <a:r>
              <a:rPr lang="en-US" altLang="zh-CN" b="1" baseline="-25000" dirty="0">
                <a:latin typeface="Book Antiqua" panose="02040602050305030304" pitchFamily="18" charset="0"/>
              </a:rPr>
              <a:t>F</a:t>
            </a:r>
            <a:endParaRPr lang="zh-CN" altLang="en-US" b="1" dirty="0">
              <a:latin typeface="Book Antiqua" panose="02040602050305030304" pitchFamily="18"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574120024"/>
              </p:ext>
            </p:extLst>
          </p:nvPr>
        </p:nvGraphicFramePr>
        <p:xfrm>
          <a:off x="6197639" y="4475353"/>
          <a:ext cx="4707527" cy="590550"/>
        </p:xfrm>
        <a:graphic>
          <a:graphicData uri="http://schemas.openxmlformats.org/presentationml/2006/ole">
            <mc:AlternateContent xmlns:mc="http://schemas.openxmlformats.org/markup-compatibility/2006">
              <mc:Choice xmlns:v="urn:schemas-microsoft-com:vml" Requires="v">
                <p:oleObj spid="_x0000_s122890" name="Equation" r:id="rId20" imgW="3086100" imgH="393700" progId="Equation.DSMT4">
                  <p:embed/>
                </p:oleObj>
              </mc:Choice>
              <mc:Fallback>
                <p:oleObj name="Equation" r:id="rId20" imgW="3086100" imgH="393700" progId="Equation.DSMT4">
                  <p:embed/>
                  <p:pic>
                    <p:nvPicPr>
                      <p:cNvPr id="23" name="对象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97639" y="4475353"/>
                        <a:ext cx="4707527" cy="590550"/>
                      </a:xfrm>
                      <a:prstGeom prst="rect">
                        <a:avLst/>
                      </a:prstGeom>
                      <a:noFill/>
                    </p:spPr>
                  </p:pic>
                </p:oleObj>
              </mc:Fallback>
            </mc:AlternateContent>
          </a:graphicData>
        </a:graphic>
      </p:graphicFrame>
      <p:sp>
        <p:nvSpPr>
          <p:cNvPr id="20" name="矩形 19"/>
          <p:cNvSpPr/>
          <p:nvPr/>
        </p:nvSpPr>
        <p:spPr>
          <a:xfrm>
            <a:off x="4776011" y="5113756"/>
            <a:ext cx="3775393" cy="369332"/>
          </a:xfrm>
          <a:prstGeom prst="rect">
            <a:avLst/>
          </a:prstGeom>
        </p:spPr>
        <p:txBody>
          <a:bodyPr wrap="none">
            <a:spAutoFit/>
          </a:bodyPr>
          <a:lstStyle/>
          <a:p>
            <a:r>
              <a:rPr lang="zh-CN" altLang="zh-CN" b="1" dirty="0">
                <a:latin typeface="Book Antiqua" panose="02040602050305030304" pitchFamily="18" charset="0"/>
              </a:rPr>
              <a:t>（</a:t>
            </a:r>
            <a:r>
              <a:rPr lang="en-US" altLang="zh-CN" b="1" dirty="0">
                <a:latin typeface="Book Antiqua" panose="02040602050305030304" pitchFamily="18" charset="0"/>
              </a:rPr>
              <a:t>4</a:t>
            </a:r>
            <a:r>
              <a:rPr lang="zh-CN" altLang="zh-CN" b="1" dirty="0">
                <a:latin typeface="Book Antiqua" panose="02040602050305030304" pitchFamily="18" charset="0"/>
              </a:rPr>
              <a:t>）最大、最小角速度出现的位置</a:t>
            </a:r>
            <a:endParaRPr lang="zh-CN" altLang="en-US" b="1" dirty="0">
              <a:latin typeface="Book Antiqua" panose="02040602050305030304" pitchFamily="18" charset="0"/>
            </a:endParaRPr>
          </a:p>
        </p:txBody>
      </p:sp>
      <p:sp>
        <p:nvSpPr>
          <p:cNvPr id="21" name="矩形 20"/>
          <p:cNvSpPr/>
          <p:nvPr/>
        </p:nvSpPr>
        <p:spPr>
          <a:xfrm>
            <a:off x="5985686" y="5468623"/>
            <a:ext cx="6486524" cy="369332"/>
          </a:xfrm>
          <a:prstGeom prst="rect">
            <a:avLst/>
          </a:prstGeom>
        </p:spPr>
        <p:txBody>
          <a:bodyPr wrap="square">
            <a:spAutoFit/>
          </a:bodyPr>
          <a:lstStyle/>
          <a:p>
            <a:r>
              <a:rPr lang="zh-CN" altLang="zh-CN" b="1" dirty="0">
                <a:latin typeface="Book Antiqua" panose="02040602050305030304" pitchFamily="18" charset="0"/>
              </a:rPr>
              <a:t>最大角速度出现在</a:t>
            </a:r>
            <a:r>
              <a:rPr lang="en-US" altLang="zh-CN" b="1" i="1" dirty="0">
                <a:latin typeface="Book Antiqua" panose="02040602050305030304" pitchFamily="18" charset="0"/>
                <a:sym typeface="Symbol"/>
              </a:rPr>
              <a:t></a:t>
            </a:r>
            <a:r>
              <a:rPr lang="en-US" altLang="zh-CN" b="1" i="1" baseline="-25000" dirty="0">
                <a:latin typeface="Book Antiqua" panose="02040602050305030304" pitchFamily="18" charset="0"/>
              </a:rPr>
              <a:t>d</a:t>
            </a:r>
            <a:r>
              <a:rPr lang="zh-CN" altLang="zh-CN" b="1" dirty="0">
                <a:latin typeface="Book Antiqua" panose="02040602050305030304" pitchFamily="18" charset="0"/>
              </a:rPr>
              <a:t>位置，最小角速度出现在</a:t>
            </a:r>
            <a:r>
              <a:rPr lang="en-US" altLang="zh-CN" b="1" i="1" dirty="0">
                <a:latin typeface="Book Antiqua" panose="02040602050305030304" pitchFamily="18" charset="0"/>
                <a:sym typeface="Symbol"/>
              </a:rPr>
              <a:t></a:t>
            </a:r>
            <a:r>
              <a:rPr lang="en-US" altLang="zh-CN" b="1" i="1" baseline="-25000" dirty="0">
                <a:latin typeface="Book Antiqua" panose="02040602050305030304" pitchFamily="18" charset="0"/>
              </a:rPr>
              <a:t>a</a:t>
            </a:r>
            <a:r>
              <a:rPr lang="zh-CN" altLang="zh-CN" b="1" dirty="0">
                <a:latin typeface="Book Antiqua" panose="02040602050305030304" pitchFamily="18" charset="0"/>
              </a:rPr>
              <a:t>位置。</a:t>
            </a:r>
            <a:endParaRPr lang="zh-CN" altLang="en-US" b="1" dirty="0">
              <a:latin typeface="Book Antiqua" panose="02040602050305030304" pitchFamily="18" charset="0"/>
            </a:endParaRPr>
          </a:p>
        </p:txBody>
      </p:sp>
    </p:spTree>
    <p:extLst>
      <p:ext uri="{BB962C8B-B14F-4D97-AF65-F5344CB8AC3E}">
        <p14:creationId xmlns:p14="http://schemas.microsoft.com/office/powerpoint/2010/main" val="262026878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4300" y="610407"/>
            <a:ext cx="12077700" cy="1323439"/>
          </a:xfrm>
          <a:prstGeom prst="rect">
            <a:avLst/>
          </a:prstGeom>
        </p:spPr>
        <p:txBody>
          <a:bodyPr wrap="square">
            <a:spAutoFit/>
          </a:bodyPr>
          <a:lstStyle/>
          <a:p>
            <a:pPr algn="just"/>
            <a:r>
              <a:rPr lang="zh-CN" altLang="en-US" sz="2000" b="1" dirty="0">
                <a:solidFill>
                  <a:srgbClr val="C00000"/>
                </a:solidFill>
                <a:latin typeface="Book Antiqua" panose="02040602050305030304" pitchFamily="18" charset="0"/>
              </a:rPr>
              <a:t>例</a:t>
            </a:r>
            <a:r>
              <a:rPr lang="en-US" altLang="zh-CN" sz="2000" b="1" dirty="0">
                <a:solidFill>
                  <a:srgbClr val="C00000"/>
                </a:solidFill>
                <a:latin typeface="Book Antiqua" panose="02040602050305030304" pitchFamily="18" charset="0"/>
              </a:rPr>
              <a:t>: </a:t>
            </a:r>
            <a:r>
              <a:rPr lang="zh-CN" altLang="zh-CN" sz="2000" b="1" dirty="0">
                <a:solidFill>
                  <a:srgbClr val="002060"/>
                </a:solidFill>
                <a:latin typeface="Book Antiqua" panose="02040602050305030304" pitchFamily="18" charset="0"/>
              </a:rPr>
              <a:t>已知</a:t>
            </a:r>
            <a:r>
              <a:rPr lang="zh-CN" altLang="zh-CN" sz="2000" b="1" dirty="0">
                <a:solidFill>
                  <a:srgbClr val="002060"/>
                </a:solidFill>
                <a:latin typeface="Book Antiqua" panose="02040602050305030304" pitchFamily="18" charset="0"/>
              </a:rPr>
              <a:t>一单缸发动机在稳定运转阶段的等效力矩</a:t>
            </a:r>
            <a:r>
              <a:rPr lang="en-US" altLang="zh-CN" sz="2000" b="1" i="1" dirty="0">
                <a:solidFill>
                  <a:srgbClr val="002060"/>
                </a:solidFill>
                <a:latin typeface="Book Antiqua" panose="02040602050305030304" pitchFamily="18" charset="0"/>
              </a:rPr>
              <a:t>M</a:t>
            </a:r>
            <a:r>
              <a:rPr lang="en-US" altLang="zh-CN" sz="2000" b="1" baseline="-25000" dirty="0">
                <a:solidFill>
                  <a:srgbClr val="002060"/>
                </a:solidFill>
                <a:latin typeface="Book Antiqua" panose="02040602050305030304" pitchFamily="18" charset="0"/>
              </a:rPr>
              <a:t>V</a:t>
            </a:r>
            <a:r>
              <a:rPr lang="zh-CN" altLang="zh-CN" sz="2000" b="1" dirty="0">
                <a:solidFill>
                  <a:srgbClr val="002060"/>
                </a:solidFill>
                <a:latin typeface="Book Antiqua" panose="02040602050305030304" pitchFamily="18" charset="0"/>
              </a:rPr>
              <a:t>对转角</a:t>
            </a:r>
            <a:r>
              <a:rPr lang="en-US" altLang="zh-CN" sz="2000" b="1" i="1" dirty="0">
                <a:solidFill>
                  <a:srgbClr val="002060"/>
                </a:solidFill>
                <a:latin typeface="Book Antiqua" panose="02040602050305030304" pitchFamily="18" charset="0"/>
                <a:sym typeface="Symbol"/>
              </a:rPr>
              <a:t></a:t>
            </a:r>
            <a:r>
              <a:rPr lang="zh-CN" altLang="zh-CN" sz="2000" b="1" dirty="0">
                <a:solidFill>
                  <a:srgbClr val="002060"/>
                </a:solidFill>
                <a:latin typeface="Book Antiqua" panose="02040602050305030304" pitchFamily="18" charset="0"/>
              </a:rPr>
              <a:t>的变化曲线</a:t>
            </a:r>
            <a:r>
              <a:rPr lang="zh-CN" altLang="zh-CN" sz="2000" b="1" dirty="0">
                <a:solidFill>
                  <a:srgbClr val="002060"/>
                </a:solidFill>
                <a:latin typeface="Book Antiqua" panose="02040602050305030304" pitchFamily="18" charset="0"/>
              </a:rPr>
              <a:t>如</a:t>
            </a:r>
            <a:r>
              <a:rPr lang="zh-CN" altLang="en-US" sz="2000" b="1" dirty="0">
                <a:solidFill>
                  <a:srgbClr val="002060"/>
                </a:solidFill>
                <a:latin typeface="Book Antiqua" panose="02040602050305030304" pitchFamily="18" charset="0"/>
              </a:rPr>
              <a:t>下</a:t>
            </a:r>
            <a:r>
              <a:rPr lang="zh-CN" altLang="zh-CN" sz="2000" b="1" dirty="0">
                <a:solidFill>
                  <a:srgbClr val="002060"/>
                </a:solidFill>
                <a:latin typeface="Book Antiqua" panose="02040602050305030304" pitchFamily="18" charset="0"/>
              </a:rPr>
              <a:t>图所</a:t>
            </a:r>
            <a:r>
              <a:rPr lang="zh-CN" altLang="zh-CN" sz="2000" b="1" dirty="0">
                <a:solidFill>
                  <a:srgbClr val="002060"/>
                </a:solidFill>
                <a:latin typeface="Book Antiqua" panose="02040602050305030304" pitchFamily="18" charset="0"/>
              </a:rPr>
              <a:t>示。等效转动惯量</a:t>
            </a:r>
            <a:r>
              <a:rPr lang="en-US" altLang="zh-CN" sz="2000" b="1" i="1" dirty="0">
                <a:solidFill>
                  <a:srgbClr val="002060"/>
                </a:solidFill>
                <a:latin typeface="Book Antiqua" panose="02040602050305030304" pitchFamily="18" charset="0"/>
              </a:rPr>
              <a:t>J</a:t>
            </a:r>
            <a:r>
              <a:rPr lang="en-US" altLang="zh-CN" sz="2000" b="1" baseline="-25000" dirty="0">
                <a:solidFill>
                  <a:srgbClr val="002060"/>
                </a:solidFill>
                <a:latin typeface="Book Antiqua" panose="02040602050305030304" pitchFamily="18" charset="0"/>
              </a:rPr>
              <a:t>0</a:t>
            </a:r>
            <a:r>
              <a:rPr lang="en-US" altLang="zh-CN" sz="2000" b="1" dirty="0">
                <a:solidFill>
                  <a:srgbClr val="002060"/>
                </a:solidFill>
                <a:latin typeface="Book Antiqua" panose="02040602050305030304" pitchFamily="18" charset="0"/>
              </a:rPr>
              <a:t>=500kg·m</a:t>
            </a:r>
            <a:r>
              <a:rPr lang="en-US" altLang="zh-CN" sz="2000" b="1" baseline="30000" dirty="0">
                <a:solidFill>
                  <a:srgbClr val="002060"/>
                </a:solidFill>
                <a:latin typeface="Book Antiqua" panose="02040602050305030304" pitchFamily="18" charset="0"/>
              </a:rPr>
              <a:t>2</a:t>
            </a:r>
            <a:r>
              <a:rPr lang="zh-CN" altLang="zh-CN" sz="2000" b="1" dirty="0">
                <a:solidFill>
                  <a:srgbClr val="002060"/>
                </a:solidFill>
                <a:latin typeface="Book Antiqua" panose="02040602050305030304" pitchFamily="18" charset="0"/>
              </a:rPr>
              <a:t>，平均转速</a:t>
            </a:r>
            <a:r>
              <a:rPr lang="en-US" altLang="zh-CN" sz="2000" b="1" i="1" dirty="0">
                <a:solidFill>
                  <a:srgbClr val="002060"/>
                </a:solidFill>
                <a:latin typeface="Book Antiqua" panose="02040602050305030304" pitchFamily="18" charset="0"/>
                <a:sym typeface="Symbol"/>
              </a:rPr>
              <a:t></a:t>
            </a:r>
            <a:r>
              <a:rPr lang="en-US" altLang="zh-CN" sz="2000" b="1" baseline="-25000" dirty="0">
                <a:solidFill>
                  <a:srgbClr val="002060"/>
                </a:solidFill>
                <a:latin typeface="Book Antiqua" panose="02040602050305030304" pitchFamily="18" charset="0"/>
              </a:rPr>
              <a:t>m</a:t>
            </a:r>
            <a:r>
              <a:rPr lang="en-US" altLang="zh-CN" sz="2000" b="1" dirty="0">
                <a:solidFill>
                  <a:srgbClr val="002060"/>
                </a:solidFill>
                <a:latin typeface="Book Antiqua" panose="02040602050305030304" pitchFamily="18" charset="0"/>
              </a:rPr>
              <a:t>=4rad/s</a:t>
            </a:r>
            <a:r>
              <a:rPr lang="zh-CN" altLang="zh-CN" sz="2000" b="1" dirty="0">
                <a:solidFill>
                  <a:srgbClr val="002060"/>
                </a:solidFill>
                <a:latin typeface="Book Antiqua" panose="02040602050305030304" pitchFamily="18" charset="0"/>
              </a:rPr>
              <a:t>，最大盈亏功为</a:t>
            </a:r>
            <a:r>
              <a:rPr lang="en-US" altLang="zh-CN" sz="2000" b="1" dirty="0">
                <a:solidFill>
                  <a:srgbClr val="002060"/>
                </a:solidFill>
                <a:latin typeface="Book Antiqua" panose="02040602050305030304" pitchFamily="18" charset="0"/>
              </a:rPr>
              <a:t>1905N</a:t>
            </a:r>
            <a:r>
              <a:rPr lang="en-US" altLang="zh-CN" sz="2000" b="1" dirty="0">
                <a:solidFill>
                  <a:srgbClr val="002060"/>
                </a:solidFill>
                <a:latin typeface="Book Antiqua" panose="02040602050305030304" pitchFamily="18" charset="0"/>
                <a:sym typeface="Symbol"/>
              </a:rPr>
              <a:t></a:t>
            </a:r>
            <a:r>
              <a:rPr lang="en-US" altLang="zh-CN" sz="2000" b="1" dirty="0">
                <a:solidFill>
                  <a:srgbClr val="002060"/>
                </a:solidFill>
                <a:latin typeface="Book Antiqua" panose="02040602050305030304" pitchFamily="18" charset="0"/>
              </a:rPr>
              <a:t>m</a:t>
            </a:r>
            <a:r>
              <a:rPr lang="zh-CN" altLang="zh-CN" sz="2000" b="1" dirty="0">
                <a:solidFill>
                  <a:srgbClr val="002060"/>
                </a:solidFill>
                <a:latin typeface="Book Antiqua" panose="02040602050305030304" pitchFamily="18" charset="0"/>
              </a:rPr>
              <a:t>。（</a:t>
            </a:r>
            <a:r>
              <a:rPr lang="en-US" altLang="zh-CN" sz="2000" b="1" dirty="0">
                <a:solidFill>
                  <a:srgbClr val="002060"/>
                </a:solidFill>
                <a:latin typeface="Book Antiqua" panose="02040602050305030304" pitchFamily="18" charset="0"/>
              </a:rPr>
              <a:t>1</a:t>
            </a:r>
            <a:r>
              <a:rPr lang="zh-CN" altLang="zh-CN" sz="2000" b="1" dirty="0">
                <a:solidFill>
                  <a:srgbClr val="002060"/>
                </a:solidFill>
                <a:latin typeface="Book Antiqua" panose="02040602050305030304" pitchFamily="18" charset="0"/>
              </a:rPr>
              <a:t>）试求运转不均匀系数，并绘制速度随时间的变化曲线。（</a:t>
            </a:r>
            <a:r>
              <a:rPr lang="en-US" altLang="zh-CN" sz="2000" b="1" dirty="0">
                <a:solidFill>
                  <a:srgbClr val="002060"/>
                </a:solidFill>
                <a:latin typeface="Book Antiqua" panose="02040602050305030304" pitchFamily="18" charset="0"/>
              </a:rPr>
              <a:t>2</a:t>
            </a:r>
            <a:r>
              <a:rPr lang="zh-CN" altLang="zh-CN" sz="2000" b="1" dirty="0">
                <a:solidFill>
                  <a:srgbClr val="002060"/>
                </a:solidFill>
                <a:latin typeface="Book Antiqua" panose="02040602050305030304" pitchFamily="18" charset="0"/>
              </a:rPr>
              <a:t>）如果在转化件的主轴上增加一个飞轮，其转动惯量</a:t>
            </a:r>
            <a:r>
              <a:rPr lang="en-US" altLang="zh-CN" sz="2000" b="1" i="1" dirty="0">
                <a:solidFill>
                  <a:srgbClr val="002060"/>
                </a:solidFill>
                <a:latin typeface="Book Antiqua" panose="02040602050305030304" pitchFamily="18" charset="0"/>
              </a:rPr>
              <a:t>J</a:t>
            </a:r>
            <a:r>
              <a:rPr lang="en-US" altLang="zh-CN" sz="2000" b="1" baseline="-25000" dirty="0">
                <a:solidFill>
                  <a:srgbClr val="002060"/>
                </a:solidFill>
                <a:latin typeface="Book Antiqua" panose="02040602050305030304" pitchFamily="18" charset="0"/>
              </a:rPr>
              <a:t>F</a:t>
            </a:r>
            <a:r>
              <a:rPr lang="en-US" altLang="zh-CN" sz="2000" b="1" dirty="0">
                <a:solidFill>
                  <a:srgbClr val="002060"/>
                </a:solidFill>
                <a:latin typeface="Book Antiqua" panose="02040602050305030304" pitchFamily="18" charset="0"/>
              </a:rPr>
              <a:t>=560kg·m</a:t>
            </a:r>
            <a:r>
              <a:rPr lang="en-US" altLang="zh-CN" sz="2000" b="1" baseline="30000" dirty="0">
                <a:solidFill>
                  <a:srgbClr val="002060"/>
                </a:solidFill>
                <a:latin typeface="Book Antiqua" panose="02040602050305030304" pitchFamily="18" charset="0"/>
              </a:rPr>
              <a:t>2</a:t>
            </a:r>
            <a:r>
              <a:rPr lang="zh-CN" altLang="zh-CN" sz="2000" b="1" dirty="0">
                <a:solidFill>
                  <a:srgbClr val="002060"/>
                </a:solidFill>
                <a:latin typeface="Book Antiqua" panose="02040602050305030304" pitchFamily="18" charset="0"/>
              </a:rPr>
              <a:t>，试求运此种情况下的运转不均匀系数，并绘制速度随时间的变化曲线。</a:t>
            </a:r>
            <a:endParaRPr lang="zh-CN" altLang="en-US" sz="2000" b="1" dirty="0">
              <a:solidFill>
                <a:srgbClr val="002060"/>
              </a:solidFill>
              <a:latin typeface="Book Antiqua" panose="02040602050305030304" pitchFamily="18" charset="0"/>
            </a:endParaRPr>
          </a:p>
        </p:txBody>
      </p:sp>
      <p:pic>
        <p:nvPicPr>
          <p:cNvPr id="131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8269" y="2712506"/>
            <a:ext cx="2458161" cy="370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1077" name="图片 4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047" y="2712506"/>
            <a:ext cx="2828339" cy="365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676400" y="2712506"/>
            <a:ext cx="1928733" cy="369332"/>
          </a:xfrm>
          <a:prstGeom prst="rect">
            <a:avLst/>
          </a:prstGeom>
        </p:spPr>
        <p:txBody>
          <a:bodyPr wrap="none">
            <a:spAutoFit/>
          </a:bodyPr>
          <a:lstStyle/>
          <a:p>
            <a:r>
              <a:rPr lang="zh-CN" altLang="zh-CN" b="1" dirty="0">
                <a:latin typeface="+mn-ea"/>
              </a:rPr>
              <a:t>（</a:t>
            </a:r>
            <a:r>
              <a:rPr lang="en-US" altLang="zh-CN" b="1" dirty="0">
                <a:latin typeface="+mn-ea"/>
              </a:rPr>
              <a:t>1</a:t>
            </a:r>
            <a:r>
              <a:rPr lang="zh-CN" altLang="zh-CN" b="1" dirty="0">
                <a:latin typeface="+mn-ea"/>
              </a:rPr>
              <a:t>）不均匀系数</a:t>
            </a:r>
            <a:endParaRPr lang="zh-CN" altLang="en-US" b="1" dirty="0">
              <a:latin typeface="+mn-ea"/>
            </a:endParaRPr>
          </a:p>
        </p:txBody>
      </p:sp>
      <p:graphicFrame>
        <p:nvGraphicFramePr>
          <p:cNvPr id="9" name="对象 8"/>
          <p:cNvGraphicFramePr>
            <a:graphicFrameLocks noChangeAspect="1"/>
          </p:cNvGraphicFramePr>
          <p:nvPr>
            <p:extLst/>
          </p:nvPr>
        </p:nvGraphicFramePr>
        <p:xfrm>
          <a:off x="1835903" y="3193144"/>
          <a:ext cx="3293911" cy="682171"/>
        </p:xfrm>
        <a:graphic>
          <a:graphicData uri="http://schemas.openxmlformats.org/presentationml/2006/ole">
            <mc:AlternateContent xmlns:mc="http://schemas.openxmlformats.org/markup-compatibility/2006">
              <mc:Choice xmlns:v="urn:schemas-microsoft-com:vml" Requires="v">
                <p:oleObj spid="_x0000_s118790" name="Equation" r:id="rId5" imgW="1968500" imgH="431800" progId="Equation.DSMT4">
                  <p:embed/>
                </p:oleObj>
              </mc:Choice>
              <mc:Fallback>
                <p:oleObj name="Equation" r:id="rId5" imgW="1968500" imgH="431800" progId="Equation.DSMT4">
                  <p:embed/>
                  <p:pic>
                    <p:nvPicPr>
                      <p:cNvPr id="9"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903" y="3193144"/>
                        <a:ext cx="3293911" cy="682171"/>
                      </a:xfrm>
                      <a:prstGeom prst="rect">
                        <a:avLst/>
                      </a:prstGeom>
                      <a:noFill/>
                    </p:spPr>
                  </p:pic>
                </p:oleObj>
              </mc:Fallback>
            </mc:AlternateContent>
          </a:graphicData>
        </a:graphic>
      </p:graphicFrame>
      <p:sp>
        <p:nvSpPr>
          <p:cNvPr id="10" name="矩形 9"/>
          <p:cNvSpPr/>
          <p:nvPr/>
        </p:nvSpPr>
        <p:spPr>
          <a:xfrm>
            <a:off x="1676400" y="4192350"/>
            <a:ext cx="3084287" cy="646331"/>
          </a:xfrm>
          <a:prstGeom prst="rect">
            <a:avLst/>
          </a:prstGeom>
        </p:spPr>
        <p:txBody>
          <a:bodyPr wrap="square">
            <a:spAutoFit/>
          </a:bodyPr>
          <a:lstStyle/>
          <a:p>
            <a:r>
              <a:rPr lang="zh-CN" altLang="en-US" b="1" dirty="0">
                <a:latin typeface="+mn-ea"/>
              </a:rPr>
              <a:t>（</a:t>
            </a:r>
            <a:r>
              <a:rPr lang="en-US" altLang="zh-CN" b="1" dirty="0">
                <a:latin typeface="+mn-ea"/>
              </a:rPr>
              <a:t>2</a:t>
            </a:r>
            <a:r>
              <a:rPr lang="zh-CN" altLang="zh-CN" b="1" dirty="0">
                <a:latin typeface="+mn-ea"/>
              </a:rPr>
              <a:t>）考虑飞轮的转动惯量后</a:t>
            </a:r>
            <a:r>
              <a:rPr lang="zh-CN" altLang="zh-CN" b="1" dirty="0">
                <a:latin typeface="+mn-ea"/>
              </a:rPr>
              <a:t>，不均匀系数</a:t>
            </a:r>
            <a:endParaRPr lang="zh-CN" altLang="en-US" b="1" dirty="0">
              <a:latin typeface="+mn-ea"/>
            </a:endParaRPr>
          </a:p>
        </p:txBody>
      </p:sp>
      <p:sp>
        <p:nvSpPr>
          <p:cNvPr id="11" name="Rectangle 9"/>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nvPr>
        </p:nvGraphicFramePr>
        <p:xfrm>
          <a:off x="2352787" y="4833509"/>
          <a:ext cx="1963738" cy="1417637"/>
        </p:xfrm>
        <a:graphic>
          <a:graphicData uri="http://schemas.openxmlformats.org/presentationml/2006/ole">
            <mc:AlternateContent xmlns:mc="http://schemas.openxmlformats.org/markup-compatibility/2006">
              <mc:Choice xmlns:v="urn:schemas-microsoft-com:vml" Requires="v">
                <p:oleObj spid="_x0000_s118791" name="Equation" r:id="rId7" imgW="1257120" imgH="927000" progId="Equation.DSMT4">
                  <p:embed/>
                </p:oleObj>
              </mc:Choice>
              <mc:Fallback>
                <p:oleObj name="Equation" r:id="rId7" imgW="1257120" imgH="927000" progId="Equation.DSMT4">
                  <p:embed/>
                  <p:pic>
                    <p:nvPicPr>
                      <p:cNvPr id="12" name="对象 11"/>
                      <p:cNvPicPr>
                        <a:picLocks noChangeAspect="1" noChangeArrowheads="1"/>
                      </p:cNvPicPr>
                      <p:nvPr/>
                    </p:nvPicPr>
                    <p:blipFill>
                      <a:blip r:embed="rId8"/>
                      <a:srcRect/>
                      <a:stretch>
                        <a:fillRect/>
                      </a:stretch>
                    </p:blipFill>
                    <p:spPr bwMode="auto">
                      <a:xfrm>
                        <a:off x="2352787" y="4833509"/>
                        <a:ext cx="1963738" cy="1417637"/>
                      </a:xfrm>
                      <a:prstGeom prst="rect">
                        <a:avLst/>
                      </a:prstGeom>
                      <a:noFill/>
                    </p:spPr>
                  </p:pic>
                </p:oleObj>
              </mc:Fallback>
            </mc:AlternateContent>
          </a:graphicData>
        </a:graphic>
      </p:graphicFrame>
      <p:sp>
        <p:nvSpPr>
          <p:cNvPr id="13" name="Text Box 12"/>
          <p:cNvSpPr txBox="1">
            <a:spLocks noChangeArrowheads="1"/>
          </p:cNvSpPr>
          <p:nvPr/>
        </p:nvSpPr>
        <p:spPr bwMode="auto">
          <a:xfrm>
            <a:off x="1590292" y="59903"/>
            <a:ext cx="1393330" cy="646331"/>
          </a:xfrm>
          <a:prstGeom prst="rect">
            <a:avLst/>
          </a:prstGeom>
          <a:noFill/>
          <a:ln w="9525" algn="ctr">
            <a:noFill/>
            <a:miter lim="800000"/>
            <a:headEnd/>
            <a:tailEnd/>
          </a:ln>
        </p:spPr>
        <p:txBody>
          <a:bodyPr wrap="none">
            <a:spAutoFit/>
          </a:bodyPr>
          <a:lstStyle/>
          <a:p>
            <a:pPr eaLnBrk="0" hangingPunct="0">
              <a:defRPr/>
            </a:pPr>
            <a:r>
              <a:rPr lang="zh-CN" altLang="en-US" sz="3600" b="1" dirty="0">
                <a:solidFill>
                  <a:schemeClr val="bg1"/>
                </a:solidFill>
                <a:latin typeface="+mn-ea"/>
                <a:cs typeface="楷体"/>
              </a:rPr>
              <a:t>实例</a:t>
            </a:r>
            <a:r>
              <a:rPr lang="en-US" altLang="zh-CN" sz="3600" b="1" dirty="0">
                <a:solidFill>
                  <a:schemeClr val="bg1"/>
                </a:solidFill>
                <a:latin typeface="+mn-ea"/>
                <a:cs typeface="楷体"/>
              </a:rPr>
              <a:t>3</a:t>
            </a:r>
            <a:endParaRPr lang="en-US" altLang="zh-CN" sz="3600" b="1" dirty="0">
              <a:solidFill>
                <a:schemeClr val="bg1"/>
              </a:solidFill>
              <a:latin typeface="+mn-ea"/>
              <a:cs typeface="楷体"/>
            </a:endParaRPr>
          </a:p>
        </p:txBody>
      </p:sp>
      <p:sp>
        <p:nvSpPr>
          <p:cNvPr id="14" name="标题 1"/>
          <p:cNvSpPr txBox="1">
            <a:spLocks/>
          </p:cNvSpPr>
          <p:nvPr/>
        </p:nvSpPr>
        <p:spPr bwMode="auto">
          <a:xfrm>
            <a:off x="-32214" y="9179"/>
            <a:ext cx="9550400" cy="76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dirty="0" smtClean="0">
                <a:solidFill>
                  <a:srgbClr val="002060"/>
                </a:solidFill>
                <a:latin typeface="微软雅黑" panose="020B0503020204020204" pitchFamily="34" charset="-122"/>
                <a:ea typeface="微软雅黑" panose="020B0503020204020204" pitchFamily="34" charset="-122"/>
              </a:rPr>
              <a:t>机械系统速度波动的调节</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85724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8363289" y="638187"/>
            <a:ext cx="3625365" cy="13234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b="1" dirty="0" smtClean="0">
                <a:solidFill>
                  <a:srgbClr val="00B050"/>
                </a:solidFill>
              </a:rPr>
              <a:t>对于</a:t>
            </a:r>
            <a:r>
              <a:rPr lang="zh-CN" altLang="en-US" sz="2000" b="1" dirty="0">
                <a:solidFill>
                  <a:srgbClr val="00B050"/>
                </a:solidFill>
              </a:rPr>
              <a:t>非圆轮廓的两个构件，因在不同点接触的曲率大小不同，可沿用上述方法得到</a:t>
            </a:r>
            <a:r>
              <a:rPr lang="zh-CN" altLang="en-US" sz="2000" b="1" dirty="0">
                <a:solidFill>
                  <a:srgbClr val="FF0000"/>
                </a:solidFill>
              </a:rPr>
              <a:t>瞬时的替代机构</a:t>
            </a:r>
            <a:r>
              <a:rPr lang="zh-CN" altLang="en-US" sz="2000" b="1" dirty="0">
                <a:solidFill>
                  <a:srgbClr val="00B050"/>
                </a:solidFill>
              </a:rPr>
              <a:t>。</a:t>
            </a:r>
            <a:endParaRPr lang="zh-CN" altLang="en-US" sz="2000" dirty="0">
              <a:solidFill>
                <a:srgbClr val="00B050"/>
              </a:solidFill>
            </a:endParaRPr>
          </a:p>
        </p:txBody>
      </p:sp>
      <p:grpSp>
        <p:nvGrpSpPr>
          <p:cNvPr id="3" name="Group 3"/>
          <p:cNvGrpSpPr>
            <a:grpSpLocks/>
          </p:cNvGrpSpPr>
          <p:nvPr/>
        </p:nvGrpSpPr>
        <p:grpSpPr bwMode="auto">
          <a:xfrm>
            <a:off x="868483" y="432074"/>
            <a:ext cx="3547653" cy="1943100"/>
            <a:chOff x="2400" y="384"/>
            <a:chExt cx="2976" cy="1632"/>
          </a:xfrm>
        </p:grpSpPr>
        <p:sp>
          <p:nvSpPr>
            <p:cNvPr id="4" name="Oval 4"/>
            <p:cNvSpPr>
              <a:spLocks noChangeArrowheads="1"/>
            </p:cNvSpPr>
            <p:nvPr/>
          </p:nvSpPr>
          <p:spPr bwMode="auto">
            <a:xfrm>
              <a:off x="2400" y="384"/>
              <a:ext cx="1632" cy="1632"/>
            </a:xfrm>
            <a:prstGeom prst="ellipse">
              <a:avLst/>
            </a:prstGeom>
            <a:solidFill>
              <a:srgbClr val="CCFF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5"/>
            <p:cNvSpPr>
              <a:spLocks noChangeArrowheads="1"/>
            </p:cNvSpPr>
            <p:nvPr/>
          </p:nvSpPr>
          <p:spPr bwMode="auto">
            <a:xfrm>
              <a:off x="4032" y="576"/>
              <a:ext cx="1296" cy="1296"/>
            </a:xfrm>
            <a:prstGeom prst="ellipse">
              <a:avLst/>
            </a:prstGeom>
            <a:solidFill>
              <a:srgbClr val="FFFF00"/>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6"/>
            <p:cNvGrpSpPr>
              <a:grpSpLocks/>
            </p:cNvGrpSpPr>
            <p:nvPr/>
          </p:nvGrpSpPr>
          <p:grpSpPr bwMode="auto">
            <a:xfrm>
              <a:off x="2736" y="1200"/>
              <a:ext cx="2448" cy="624"/>
              <a:chOff x="1440" y="2016"/>
              <a:chExt cx="2448" cy="624"/>
            </a:xfrm>
          </p:grpSpPr>
          <p:grpSp>
            <p:nvGrpSpPr>
              <p:cNvPr id="13" name="Group 7"/>
              <p:cNvGrpSpPr>
                <a:grpSpLocks/>
              </p:cNvGrpSpPr>
              <p:nvPr/>
            </p:nvGrpSpPr>
            <p:grpSpPr bwMode="auto">
              <a:xfrm>
                <a:off x="1440" y="2304"/>
                <a:ext cx="432" cy="336"/>
                <a:chOff x="1440" y="2304"/>
                <a:chExt cx="432" cy="336"/>
              </a:xfrm>
            </p:grpSpPr>
            <p:sp>
              <p:nvSpPr>
                <p:cNvPr id="26" name="Oval 8"/>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9"/>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0"/>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1"/>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2"/>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3"/>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 name="Group 14"/>
              <p:cNvGrpSpPr>
                <a:grpSpLocks/>
              </p:cNvGrpSpPr>
              <p:nvPr/>
            </p:nvGrpSpPr>
            <p:grpSpPr bwMode="auto">
              <a:xfrm>
                <a:off x="3456" y="2304"/>
                <a:ext cx="432" cy="336"/>
                <a:chOff x="1440" y="2304"/>
                <a:chExt cx="432" cy="336"/>
              </a:xfrm>
            </p:grpSpPr>
            <p:sp>
              <p:nvSpPr>
                <p:cNvPr id="20" name="Oval 15"/>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utoShape 16"/>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7"/>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8"/>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9"/>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 name="Oval 21"/>
              <p:cNvSpPr>
                <a:spLocks noChangeArrowheads="1"/>
              </p:cNvSpPr>
              <p:nvPr/>
            </p:nvSpPr>
            <p:spPr bwMode="auto">
              <a:xfrm>
                <a:off x="1872" y="2016"/>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22"/>
              <p:cNvSpPr>
                <a:spLocks noChangeArrowheads="1"/>
              </p:cNvSpPr>
              <p:nvPr/>
            </p:nvSpPr>
            <p:spPr bwMode="auto">
              <a:xfrm>
                <a:off x="3312" y="2016"/>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3"/>
              <p:cNvSpPr>
                <a:spLocks noChangeShapeType="1"/>
              </p:cNvSpPr>
              <p:nvPr/>
            </p:nvSpPr>
            <p:spPr bwMode="auto">
              <a:xfrm>
                <a:off x="1968" y="2064"/>
                <a:ext cx="1344" cy="0"/>
              </a:xfrm>
              <a:prstGeom prst="line">
                <a:avLst/>
              </a:prstGeom>
              <a:noFill/>
              <a:ln w="508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24"/>
              <p:cNvSpPr>
                <a:spLocks noChangeShapeType="1"/>
              </p:cNvSpPr>
              <p:nvPr/>
            </p:nvSpPr>
            <p:spPr bwMode="auto">
              <a:xfrm flipH="1">
                <a:off x="1680" y="2112"/>
                <a:ext cx="192" cy="240"/>
              </a:xfrm>
              <a:prstGeom prst="line">
                <a:avLst/>
              </a:prstGeom>
              <a:noFill/>
              <a:ln w="508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5"/>
              <p:cNvSpPr>
                <a:spLocks noChangeShapeType="1"/>
              </p:cNvSpPr>
              <p:nvPr/>
            </p:nvSpPr>
            <p:spPr bwMode="auto">
              <a:xfrm>
                <a:off x="3408" y="2112"/>
                <a:ext cx="192" cy="192"/>
              </a:xfrm>
              <a:prstGeom prst="line">
                <a:avLst/>
              </a:prstGeom>
              <a:noFill/>
              <a:ln w="508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Text Box 26"/>
            <p:cNvSpPr txBox="1">
              <a:spLocks noChangeArrowheads="1"/>
            </p:cNvSpPr>
            <p:nvPr/>
          </p:nvSpPr>
          <p:spPr bwMode="auto">
            <a:xfrm>
              <a:off x="2640" y="1344"/>
              <a:ext cx="480"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0</a:t>
              </a:r>
              <a:r>
                <a:rPr lang="en-US" altLang="zh-CN" baseline="-25000"/>
                <a:t>1</a:t>
              </a:r>
              <a:endParaRPr lang="en-US" altLang="zh-CN"/>
            </a:p>
          </p:txBody>
        </p:sp>
        <p:sp>
          <p:nvSpPr>
            <p:cNvPr id="8" name="Text Box 27"/>
            <p:cNvSpPr txBox="1">
              <a:spLocks noChangeArrowheads="1"/>
            </p:cNvSpPr>
            <p:nvPr/>
          </p:nvSpPr>
          <p:spPr bwMode="auto">
            <a:xfrm>
              <a:off x="2976" y="960"/>
              <a:ext cx="432"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A</a:t>
              </a:r>
            </a:p>
          </p:txBody>
        </p:sp>
        <p:sp>
          <p:nvSpPr>
            <p:cNvPr id="9" name="Text Box 28"/>
            <p:cNvSpPr txBox="1">
              <a:spLocks noChangeArrowheads="1"/>
            </p:cNvSpPr>
            <p:nvPr/>
          </p:nvSpPr>
          <p:spPr bwMode="auto">
            <a:xfrm>
              <a:off x="4368" y="960"/>
              <a:ext cx="624"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B</a:t>
              </a:r>
            </a:p>
          </p:txBody>
        </p:sp>
        <p:sp>
          <p:nvSpPr>
            <p:cNvPr id="10" name="Text Box 29"/>
            <p:cNvSpPr txBox="1">
              <a:spLocks noChangeArrowheads="1"/>
            </p:cNvSpPr>
            <p:nvPr/>
          </p:nvSpPr>
          <p:spPr bwMode="auto">
            <a:xfrm>
              <a:off x="4848" y="1200"/>
              <a:ext cx="528"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0</a:t>
              </a:r>
              <a:r>
                <a:rPr lang="en-US" altLang="zh-CN" baseline="-25000"/>
                <a:t>2</a:t>
              </a:r>
              <a:endParaRPr lang="en-US" altLang="zh-CN"/>
            </a:p>
          </p:txBody>
        </p:sp>
        <p:sp>
          <p:nvSpPr>
            <p:cNvPr id="11" name="Text Box 30"/>
            <p:cNvSpPr txBox="1">
              <a:spLocks noChangeArrowheads="1"/>
            </p:cNvSpPr>
            <p:nvPr/>
          </p:nvSpPr>
          <p:spPr bwMode="auto">
            <a:xfrm>
              <a:off x="3216" y="1392"/>
              <a:ext cx="288"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a:t>
              </a:r>
            </a:p>
          </p:txBody>
        </p:sp>
        <p:sp>
          <p:nvSpPr>
            <p:cNvPr id="12" name="Text Box 31"/>
            <p:cNvSpPr txBox="1">
              <a:spLocks noChangeArrowheads="1"/>
            </p:cNvSpPr>
            <p:nvPr/>
          </p:nvSpPr>
          <p:spPr bwMode="auto">
            <a:xfrm>
              <a:off x="4272" y="1392"/>
              <a:ext cx="384"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a:t>
              </a:r>
            </a:p>
          </p:txBody>
        </p:sp>
      </p:grpSp>
      <p:sp>
        <p:nvSpPr>
          <p:cNvPr id="32" name="Freeform 32"/>
          <p:cNvSpPr>
            <a:spLocks/>
          </p:cNvSpPr>
          <p:nvPr/>
        </p:nvSpPr>
        <p:spPr bwMode="auto">
          <a:xfrm>
            <a:off x="363658" y="89174"/>
            <a:ext cx="2474775" cy="2705100"/>
          </a:xfrm>
          <a:custGeom>
            <a:avLst/>
            <a:gdLst>
              <a:gd name="T0" fmla="*/ 2056 w 2076"/>
              <a:gd name="T1" fmla="*/ 1152 h 2272"/>
              <a:gd name="T2" fmla="*/ 2056 w 2076"/>
              <a:gd name="T3" fmla="*/ 624 h 2272"/>
              <a:gd name="T4" fmla="*/ 2044 w 2076"/>
              <a:gd name="T5" fmla="*/ 456 h 2272"/>
              <a:gd name="T6" fmla="*/ 1864 w 2076"/>
              <a:gd name="T7" fmla="*/ 144 h 2272"/>
              <a:gd name="T8" fmla="*/ 952 w 2076"/>
              <a:gd name="T9" fmla="*/ 48 h 2272"/>
              <a:gd name="T10" fmla="*/ 328 w 2076"/>
              <a:gd name="T11" fmla="*/ 432 h 2272"/>
              <a:gd name="T12" fmla="*/ 40 w 2076"/>
              <a:gd name="T13" fmla="*/ 1488 h 2272"/>
              <a:gd name="T14" fmla="*/ 568 w 2076"/>
              <a:gd name="T15" fmla="*/ 2160 h 2272"/>
              <a:gd name="T16" fmla="*/ 1432 w 2076"/>
              <a:gd name="T17" fmla="*/ 2160 h 2272"/>
              <a:gd name="T18" fmla="*/ 1936 w 2076"/>
              <a:gd name="T19" fmla="*/ 1530 h 2272"/>
              <a:gd name="T20" fmla="*/ 1978 w 2076"/>
              <a:gd name="T21" fmla="*/ 1476 h 2272"/>
              <a:gd name="T22" fmla="*/ 2020 w 2076"/>
              <a:gd name="T23" fmla="*/ 1356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6" h="2272">
                <a:moveTo>
                  <a:pt x="2056" y="1152"/>
                </a:moveTo>
                <a:cubicBezTo>
                  <a:pt x="2060" y="944"/>
                  <a:pt x="2058" y="740"/>
                  <a:pt x="2056" y="624"/>
                </a:cubicBezTo>
                <a:cubicBezTo>
                  <a:pt x="2054" y="508"/>
                  <a:pt x="2076" y="536"/>
                  <a:pt x="2044" y="456"/>
                </a:cubicBezTo>
                <a:cubicBezTo>
                  <a:pt x="2012" y="376"/>
                  <a:pt x="2046" y="212"/>
                  <a:pt x="1864" y="144"/>
                </a:cubicBezTo>
                <a:cubicBezTo>
                  <a:pt x="1682" y="76"/>
                  <a:pt x="1208" y="0"/>
                  <a:pt x="952" y="48"/>
                </a:cubicBezTo>
                <a:cubicBezTo>
                  <a:pt x="696" y="96"/>
                  <a:pt x="480" y="192"/>
                  <a:pt x="328" y="432"/>
                </a:cubicBezTo>
                <a:cubicBezTo>
                  <a:pt x="176" y="672"/>
                  <a:pt x="0" y="1200"/>
                  <a:pt x="40" y="1488"/>
                </a:cubicBezTo>
                <a:cubicBezTo>
                  <a:pt x="80" y="1776"/>
                  <a:pt x="336" y="2048"/>
                  <a:pt x="568" y="2160"/>
                </a:cubicBezTo>
                <a:cubicBezTo>
                  <a:pt x="800" y="2272"/>
                  <a:pt x="1204" y="2265"/>
                  <a:pt x="1432" y="2160"/>
                </a:cubicBezTo>
                <a:cubicBezTo>
                  <a:pt x="1660" y="2055"/>
                  <a:pt x="1845" y="1644"/>
                  <a:pt x="1936" y="1530"/>
                </a:cubicBezTo>
                <a:cubicBezTo>
                  <a:pt x="2027" y="1416"/>
                  <a:pt x="1964" y="1505"/>
                  <a:pt x="1978" y="1476"/>
                </a:cubicBezTo>
                <a:cubicBezTo>
                  <a:pt x="1992" y="1447"/>
                  <a:pt x="2011" y="1381"/>
                  <a:pt x="2020" y="1356"/>
                </a:cubicBezTo>
              </a:path>
            </a:pathLst>
          </a:custGeom>
          <a:noFill/>
          <a:ln w="50800"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Freeform 33"/>
          <p:cNvSpPr>
            <a:spLocks/>
          </p:cNvSpPr>
          <p:nvPr/>
        </p:nvSpPr>
        <p:spPr bwMode="auto">
          <a:xfrm>
            <a:off x="2883021" y="422549"/>
            <a:ext cx="1759522" cy="2219325"/>
          </a:xfrm>
          <a:custGeom>
            <a:avLst/>
            <a:gdLst>
              <a:gd name="T0" fmla="*/ 42 w 1476"/>
              <a:gd name="T1" fmla="*/ 500 h 1864"/>
              <a:gd name="T2" fmla="*/ 324 w 1476"/>
              <a:gd name="T3" fmla="*/ 104 h 1864"/>
              <a:gd name="T4" fmla="*/ 852 w 1476"/>
              <a:gd name="T5" fmla="*/ 8 h 1864"/>
              <a:gd name="T6" fmla="*/ 1140 w 1476"/>
              <a:gd name="T7" fmla="*/ 104 h 1864"/>
              <a:gd name="T8" fmla="*/ 1428 w 1476"/>
              <a:gd name="T9" fmla="*/ 632 h 1864"/>
              <a:gd name="T10" fmla="*/ 1428 w 1476"/>
              <a:gd name="T11" fmla="*/ 1208 h 1864"/>
              <a:gd name="T12" fmla="*/ 1188 w 1476"/>
              <a:gd name="T13" fmla="*/ 1736 h 1864"/>
              <a:gd name="T14" fmla="*/ 612 w 1476"/>
              <a:gd name="T15" fmla="*/ 1832 h 1864"/>
              <a:gd name="T16" fmla="*/ 276 w 1476"/>
              <a:gd name="T17" fmla="*/ 1544 h 1864"/>
              <a:gd name="T18" fmla="*/ 0 w 1476"/>
              <a:gd name="T19" fmla="*/ 1124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6" h="1864">
                <a:moveTo>
                  <a:pt x="42" y="500"/>
                </a:moveTo>
                <a:cubicBezTo>
                  <a:pt x="89" y="435"/>
                  <a:pt x="189" y="186"/>
                  <a:pt x="324" y="104"/>
                </a:cubicBezTo>
                <a:cubicBezTo>
                  <a:pt x="459" y="22"/>
                  <a:pt x="716" y="8"/>
                  <a:pt x="852" y="8"/>
                </a:cubicBezTo>
                <a:cubicBezTo>
                  <a:pt x="988" y="8"/>
                  <a:pt x="1044" y="0"/>
                  <a:pt x="1140" y="104"/>
                </a:cubicBezTo>
                <a:cubicBezTo>
                  <a:pt x="1236" y="208"/>
                  <a:pt x="1380" y="448"/>
                  <a:pt x="1428" y="632"/>
                </a:cubicBezTo>
                <a:cubicBezTo>
                  <a:pt x="1476" y="816"/>
                  <a:pt x="1468" y="1024"/>
                  <a:pt x="1428" y="1208"/>
                </a:cubicBezTo>
                <a:cubicBezTo>
                  <a:pt x="1388" y="1392"/>
                  <a:pt x="1324" y="1632"/>
                  <a:pt x="1188" y="1736"/>
                </a:cubicBezTo>
                <a:cubicBezTo>
                  <a:pt x="1052" y="1840"/>
                  <a:pt x="764" y="1864"/>
                  <a:pt x="612" y="1832"/>
                </a:cubicBezTo>
                <a:cubicBezTo>
                  <a:pt x="460" y="1800"/>
                  <a:pt x="378" y="1662"/>
                  <a:pt x="276" y="1544"/>
                </a:cubicBezTo>
                <a:cubicBezTo>
                  <a:pt x="174" y="1426"/>
                  <a:pt x="57" y="1211"/>
                  <a:pt x="0" y="1124"/>
                </a:cubicBezTo>
              </a:path>
            </a:pathLst>
          </a:custGeom>
          <a:noFill/>
          <a:ln w="50800"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 name="Group 31"/>
          <p:cNvGrpSpPr>
            <a:grpSpLocks/>
          </p:cNvGrpSpPr>
          <p:nvPr/>
        </p:nvGrpSpPr>
        <p:grpSpPr bwMode="auto">
          <a:xfrm>
            <a:off x="4778497" y="1007534"/>
            <a:ext cx="3261552" cy="1085850"/>
            <a:chOff x="2544" y="2448"/>
            <a:chExt cx="2736" cy="912"/>
          </a:xfrm>
        </p:grpSpPr>
        <p:grpSp>
          <p:nvGrpSpPr>
            <p:cNvPr id="35" name="Group 32"/>
            <p:cNvGrpSpPr>
              <a:grpSpLocks/>
            </p:cNvGrpSpPr>
            <p:nvPr/>
          </p:nvGrpSpPr>
          <p:grpSpPr bwMode="auto">
            <a:xfrm>
              <a:off x="2736" y="3024"/>
              <a:ext cx="432" cy="336"/>
              <a:chOff x="1440" y="2304"/>
              <a:chExt cx="432" cy="336"/>
            </a:xfrm>
          </p:grpSpPr>
          <p:sp>
            <p:nvSpPr>
              <p:cNvPr id="58" name="Oval 33"/>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AutoShape 34"/>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5"/>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36"/>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37"/>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38"/>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 name="Group 39"/>
            <p:cNvGrpSpPr>
              <a:grpSpLocks/>
            </p:cNvGrpSpPr>
            <p:nvPr/>
          </p:nvGrpSpPr>
          <p:grpSpPr bwMode="auto">
            <a:xfrm>
              <a:off x="4752" y="3024"/>
              <a:ext cx="432" cy="336"/>
              <a:chOff x="1440" y="2304"/>
              <a:chExt cx="432" cy="336"/>
            </a:xfrm>
          </p:grpSpPr>
          <p:sp>
            <p:nvSpPr>
              <p:cNvPr id="52" name="Oval 40"/>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utoShape 41"/>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 name="Oval 46"/>
            <p:cNvSpPr>
              <a:spLocks noChangeArrowheads="1"/>
            </p:cNvSpPr>
            <p:nvPr/>
          </p:nvSpPr>
          <p:spPr bwMode="auto">
            <a:xfrm>
              <a:off x="3168" y="2736"/>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47"/>
            <p:cNvSpPr>
              <a:spLocks noChangeArrowheads="1"/>
            </p:cNvSpPr>
            <p:nvPr/>
          </p:nvSpPr>
          <p:spPr bwMode="auto">
            <a:xfrm>
              <a:off x="4608" y="2736"/>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48"/>
            <p:cNvSpPr>
              <a:spLocks noChangeShapeType="1"/>
            </p:cNvSpPr>
            <p:nvPr/>
          </p:nvSpPr>
          <p:spPr bwMode="auto">
            <a:xfrm>
              <a:off x="3264" y="2784"/>
              <a:ext cx="1344" cy="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49"/>
            <p:cNvSpPr>
              <a:spLocks noChangeShapeType="1"/>
            </p:cNvSpPr>
            <p:nvPr/>
          </p:nvSpPr>
          <p:spPr bwMode="auto">
            <a:xfrm flipH="1">
              <a:off x="2976" y="2832"/>
              <a:ext cx="192" cy="24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50"/>
            <p:cNvSpPr>
              <a:spLocks noChangeShapeType="1"/>
            </p:cNvSpPr>
            <p:nvPr/>
          </p:nvSpPr>
          <p:spPr bwMode="auto">
            <a:xfrm>
              <a:off x="4704" y="2832"/>
              <a:ext cx="192" cy="192"/>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51"/>
            <p:cNvSpPr txBox="1">
              <a:spLocks noChangeArrowheads="1"/>
            </p:cNvSpPr>
            <p:nvPr/>
          </p:nvSpPr>
          <p:spPr bwMode="auto">
            <a:xfrm>
              <a:off x="2544" y="2880"/>
              <a:ext cx="480"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0</a:t>
              </a:r>
              <a:r>
                <a:rPr lang="en-US" altLang="zh-CN" baseline="-25000"/>
                <a:t>1</a:t>
              </a:r>
              <a:endParaRPr lang="en-US" altLang="zh-CN"/>
            </a:p>
          </p:txBody>
        </p:sp>
        <p:sp>
          <p:nvSpPr>
            <p:cNvPr id="43" name="Text Box 52"/>
            <p:cNvSpPr txBox="1">
              <a:spLocks noChangeArrowheads="1"/>
            </p:cNvSpPr>
            <p:nvPr/>
          </p:nvSpPr>
          <p:spPr bwMode="auto">
            <a:xfrm>
              <a:off x="3024" y="2496"/>
              <a:ext cx="432"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A</a:t>
              </a:r>
            </a:p>
          </p:txBody>
        </p:sp>
        <p:sp>
          <p:nvSpPr>
            <p:cNvPr id="44" name="Text Box 53"/>
            <p:cNvSpPr txBox="1">
              <a:spLocks noChangeArrowheads="1"/>
            </p:cNvSpPr>
            <p:nvPr/>
          </p:nvSpPr>
          <p:spPr bwMode="auto">
            <a:xfrm>
              <a:off x="4656" y="2448"/>
              <a:ext cx="624"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B</a:t>
              </a:r>
            </a:p>
          </p:txBody>
        </p:sp>
        <p:sp>
          <p:nvSpPr>
            <p:cNvPr id="45" name="Freeform 54"/>
            <p:cNvSpPr>
              <a:spLocks/>
            </p:cNvSpPr>
            <p:nvPr/>
          </p:nvSpPr>
          <p:spPr bwMode="auto">
            <a:xfrm>
              <a:off x="2880" y="2832"/>
              <a:ext cx="288" cy="336"/>
            </a:xfrm>
            <a:custGeom>
              <a:avLst/>
              <a:gdLst>
                <a:gd name="T0" fmla="*/ 0 w 288"/>
                <a:gd name="T1" fmla="*/ 0 h 336"/>
                <a:gd name="T2" fmla="*/ 144 w 288"/>
                <a:gd name="T3" fmla="*/ 30 h 336"/>
                <a:gd name="T4" fmla="*/ 258 w 288"/>
                <a:gd name="T5" fmla="*/ 138 h 336"/>
                <a:gd name="T6" fmla="*/ 288 w 288"/>
                <a:gd name="T7" fmla="*/ 336 h 336"/>
              </a:gdLst>
              <a:ahLst/>
              <a:cxnLst>
                <a:cxn ang="0">
                  <a:pos x="T0" y="T1"/>
                </a:cxn>
                <a:cxn ang="0">
                  <a:pos x="T2" y="T3"/>
                </a:cxn>
                <a:cxn ang="0">
                  <a:pos x="T4" y="T5"/>
                </a:cxn>
                <a:cxn ang="0">
                  <a:pos x="T6" y="T7"/>
                </a:cxn>
              </a:cxnLst>
              <a:rect l="0" t="0" r="r" b="b"/>
              <a:pathLst>
                <a:path w="288" h="336">
                  <a:moveTo>
                    <a:pt x="0" y="0"/>
                  </a:moveTo>
                  <a:cubicBezTo>
                    <a:pt x="24" y="5"/>
                    <a:pt x="101" y="7"/>
                    <a:pt x="144" y="30"/>
                  </a:cubicBezTo>
                  <a:cubicBezTo>
                    <a:pt x="187" y="53"/>
                    <a:pt x="234" y="87"/>
                    <a:pt x="258" y="138"/>
                  </a:cubicBezTo>
                  <a:cubicBezTo>
                    <a:pt x="282" y="189"/>
                    <a:pt x="282" y="295"/>
                    <a:pt x="288" y="33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Freeform 55"/>
            <p:cNvSpPr>
              <a:spLocks/>
            </p:cNvSpPr>
            <p:nvPr/>
          </p:nvSpPr>
          <p:spPr bwMode="auto">
            <a:xfrm rot="-5949741">
              <a:off x="4728" y="2808"/>
              <a:ext cx="288" cy="336"/>
            </a:xfrm>
            <a:custGeom>
              <a:avLst/>
              <a:gdLst>
                <a:gd name="T0" fmla="*/ 0 w 288"/>
                <a:gd name="T1" fmla="*/ 0 h 336"/>
                <a:gd name="T2" fmla="*/ 144 w 288"/>
                <a:gd name="T3" fmla="*/ 30 h 336"/>
                <a:gd name="T4" fmla="*/ 258 w 288"/>
                <a:gd name="T5" fmla="*/ 138 h 336"/>
                <a:gd name="T6" fmla="*/ 288 w 288"/>
                <a:gd name="T7" fmla="*/ 336 h 336"/>
              </a:gdLst>
              <a:ahLst/>
              <a:cxnLst>
                <a:cxn ang="0">
                  <a:pos x="T0" y="T1"/>
                </a:cxn>
                <a:cxn ang="0">
                  <a:pos x="T2" y="T3"/>
                </a:cxn>
                <a:cxn ang="0">
                  <a:pos x="T4" y="T5"/>
                </a:cxn>
                <a:cxn ang="0">
                  <a:pos x="T6" y="T7"/>
                </a:cxn>
              </a:cxnLst>
              <a:rect l="0" t="0" r="r" b="b"/>
              <a:pathLst>
                <a:path w="288" h="336">
                  <a:moveTo>
                    <a:pt x="0" y="0"/>
                  </a:moveTo>
                  <a:cubicBezTo>
                    <a:pt x="24" y="5"/>
                    <a:pt x="101" y="7"/>
                    <a:pt x="144" y="30"/>
                  </a:cubicBezTo>
                  <a:cubicBezTo>
                    <a:pt x="187" y="53"/>
                    <a:pt x="234" y="87"/>
                    <a:pt x="258" y="138"/>
                  </a:cubicBezTo>
                  <a:cubicBezTo>
                    <a:pt x="282" y="189"/>
                    <a:pt x="282" y="295"/>
                    <a:pt x="288" y="33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Rectangle 56"/>
            <p:cNvSpPr>
              <a:spLocks noChangeArrowheads="1"/>
            </p:cNvSpPr>
            <p:nvPr/>
          </p:nvSpPr>
          <p:spPr bwMode="auto">
            <a:xfrm>
              <a:off x="3220" y="3009"/>
              <a:ext cx="13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75" b="1" i="1">
                  <a:solidFill>
                    <a:srgbClr val="FF3300"/>
                  </a:solidFill>
                  <a:latin typeface="Symbol" panose="05050102010706020507" pitchFamily="18" charset="2"/>
                </a:rPr>
                <a:t>w</a:t>
              </a:r>
            </a:p>
          </p:txBody>
        </p:sp>
        <p:sp>
          <p:nvSpPr>
            <p:cNvPr id="48" name="Rectangle 57"/>
            <p:cNvSpPr>
              <a:spLocks noChangeArrowheads="1"/>
            </p:cNvSpPr>
            <p:nvPr/>
          </p:nvSpPr>
          <p:spPr bwMode="auto">
            <a:xfrm>
              <a:off x="3366" y="3151"/>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50" b="1">
                  <a:solidFill>
                    <a:srgbClr val="FF3300"/>
                  </a:solidFill>
                </a:rPr>
                <a:t>1</a:t>
              </a:r>
              <a:endParaRPr lang="en-US" altLang="zh-CN" b="1">
                <a:solidFill>
                  <a:srgbClr val="FF3300"/>
                </a:solidFill>
              </a:endParaRPr>
            </a:p>
          </p:txBody>
        </p:sp>
        <p:sp>
          <p:nvSpPr>
            <p:cNvPr id="49" name="Rectangle 58"/>
            <p:cNvSpPr>
              <a:spLocks noChangeArrowheads="1"/>
            </p:cNvSpPr>
            <p:nvPr/>
          </p:nvSpPr>
          <p:spPr bwMode="auto">
            <a:xfrm>
              <a:off x="4464" y="2928"/>
              <a:ext cx="139"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75" b="1" i="1">
                  <a:solidFill>
                    <a:srgbClr val="FF3300"/>
                  </a:solidFill>
                  <a:latin typeface="Symbol" panose="05050102010706020507" pitchFamily="18" charset="2"/>
                </a:rPr>
                <a:t>w</a:t>
              </a:r>
              <a:endParaRPr lang="en-US" altLang="zh-CN" sz="1875" i="1">
                <a:solidFill>
                  <a:srgbClr val="FF3300"/>
                </a:solidFill>
                <a:latin typeface="Symbol" panose="05050102010706020507" pitchFamily="18" charset="2"/>
              </a:endParaRPr>
            </a:p>
          </p:txBody>
        </p:sp>
        <p:sp>
          <p:nvSpPr>
            <p:cNvPr id="50" name="Rectangle 59"/>
            <p:cNvSpPr>
              <a:spLocks noChangeArrowheads="1"/>
            </p:cNvSpPr>
            <p:nvPr/>
          </p:nvSpPr>
          <p:spPr bwMode="auto">
            <a:xfrm>
              <a:off x="4608" y="3072"/>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50" b="1">
                  <a:solidFill>
                    <a:srgbClr val="FF3300"/>
                  </a:solidFill>
                </a:rPr>
                <a:t>2</a:t>
              </a:r>
              <a:endParaRPr lang="en-US" altLang="zh-CN">
                <a:solidFill>
                  <a:srgbClr val="FF3300"/>
                </a:solidFill>
              </a:endParaRPr>
            </a:p>
          </p:txBody>
        </p:sp>
        <p:sp>
          <p:nvSpPr>
            <p:cNvPr id="51" name="Text Box 60"/>
            <p:cNvSpPr txBox="1">
              <a:spLocks noChangeArrowheads="1"/>
            </p:cNvSpPr>
            <p:nvPr/>
          </p:nvSpPr>
          <p:spPr bwMode="auto">
            <a:xfrm>
              <a:off x="3792" y="2496"/>
              <a:ext cx="240" cy="3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3</a:t>
              </a:r>
            </a:p>
          </p:txBody>
        </p:sp>
      </p:grpSp>
      <p:sp>
        <p:nvSpPr>
          <p:cNvPr id="64" name="Oval 24"/>
          <p:cNvSpPr>
            <a:spLocks noChangeArrowheads="1"/>
          </p:cNvSpPr>
          <p:nvPr/>
        </p:nvSpPr>
        <p:spPr bwMode="auto">
          <a:xfrm>
            <a:off x="368404" y="3289574"/>
            <a:ext cx="1943100" cy="1943100"/>
          </a:xfrm>
          <a:prstGeom prst="ellipse">
            <a:avLst/>
          </a:prstGeom>
          <a:solidFill>
            <a:srgbClr val="CCFFFF"/>
          </a:solidFill>
          <a:ln w="508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Text Box 46"/>
          <p:cNvSpPr txBox="1">
            <a:spLocks noChangeArrowheads="1"/>
          </p:cNvSpPr>
          <p:nvPr/>
        </p:nvSpPr>
        <p:spPr bwMode="auto">
          <a:xfrm>
            <a:off x="654154" y="4432574"/>
            <a:ext cx="5715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0</a:t>
            </a:r>
            <a:r>
              <a:rPr lang="en-US" altLang="zh-CN" baseline="-25000"/>
              <a:t>1</a:t>
            </a:r>
            <a:endParaRPr lang="en-US" altLang="zh-CN"/>
          </a:p>
        </p:txBody>
      </p:sp>
      <p:sp>
        <p:nvSpPr>
          <p:cNvPr id="66" name="Text Box 47"/>
          <p:cNvSpPr txBox="1">
            <a:spLocks noChangeArrowheads="1"/>
          </p:cNvSpPr>
          <p:nvPr/>
        </p:nvSpPr>
        <p:spPr bwMode="auto">
          <a:xfrm>
            <a:off x="1054204" y="3975374"/>
            <a:ext cx="51435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A</a:t>
            </a:r>
          </a:p>
        </p:txBody>
      </p:sp>
      <p:sp>
        <p:nvSpPr>
          <p:cNvPr id="67" name="Text Box 48"/>
          <p:cNvSpPr txBox="1">
            <a:spLocks noChangeArrowheads="1"/>
          </p:cNvSpPr>
          <p:nvPr/>
        </p:nvSpPr>
        <p:spPr bwMode="auto">
          <a:xfrm>
            <a:off x="2711554" y="4089674"/>
            <a:ext cx="74295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B</a:t>
            </a:r>
          </a:p>
        </p:txBody>
      </p:sp>
      <p:sp>
        <p:nvSpPr>
          <p:cNvPr id="68" name="Text Box 49"/>
          <p:cNvSpPr txBox="1">
            <a:spLocks noChangeArrowheads="1"/>
          </p:cNvSpPr>
          <p:nvPr/>
        </p:nvSpPr>
        <p:spPr bwMode="auto">
          <a:xfrm>
            <a:off x="3168754" y="5118374"/>
            <a:ext cx="62865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0</a:t>
            </a:r>
            <a:r>
              <a:rPr lang="en-US" altLang="zh-CN" baseline="-25000"/>
              <a:t>2</a:t>
            </a:r>
            <a:endParaRPr lang="en-US" altLang="zh-CN"/>
          </a:p>
        </p:txBody>
      </p:sp>
      <p:sp>
        <p:nvSpPr>
          <p:cNvPr id="69" name="Text Box 50"/>
          <p:cNvSpPr txBox="1">
            <a:spLocks noChangeArrowheads="1"/>
          </p:cNvSpPr>
          <p:nvPr/>
        </p:nvSpPr>
        <p:spPr bwMode="auto">
          <a:xfrm>
            <a:off x="1339954" y="4489724"/>
            <a:ext cx="3429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a:t>
            </a:r>
          </a:p>
        </p:txBody>
      </p:sp>
      <p:sp>
        <p:nvSpPr>
          <p:cNvPr id="70" name="Text Box 51"/>
          <p:cNvSpPr txBox="1">
            <a:spLocks noChangeArrowheads="1"/>
          </p:cNvSpPr>
          <p:nvPr/>
        </p:nvSpPr>
        <p:spPr bwMode="auto">
          <a:xfrm>
            <a:off x="2597254" y="4489724"/>
            <a:ext cx="4572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2</a:t>
            </a:r>
          </a:p>
        </p:txBody>
      </p:sp>
      <p:sp>
        <p:nvSpPr>
          <p:cNvPr id="71" name="Text Box 55"/>
          <p:cNvSpPr txBox="1">
            <a:spLocks noChangeArrowheads="1"/>
          </p:cNvSpPr>
          <p:nvPr/>
        </p:nvSpPr>
        <p:spPr bwMode="auto">
          <a:xfrm>
            <a:off x="1625704" y="3803924"/>
            <a:ext cx="3429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solidFill>
                  <a:srgbClr val="FF3300"/>
                </a:solidFill>
              </a:rPr>
              <a:t>3</a:t>
            </a:r>
            <a:endParaRPr lang="en-US" altLang="zh-CN"/>
          </a:p>
        </p:txBody>
      </p:sp>
      <p:grpSp>
        <p:nvGrpSpPr>
          <p:cNvPr id="72" name="Group 64"/>
          <p:cNvGrpSpPr>
            <a:grpSpLocks/>
          </p:cNvGrpSpPr>
          <p:nvPr/>
        </p:nvGrpSpPr>
        <p:grpSpPr bwMode="auto">
          <a:xfrm>
            <a:off x="768454" y="3175274"/>
            <a:ext cx="2571750" cy="2514600"/>
            <a:chOff x="720" y="816"/>
            <a:chExt cx="2160" cy="2112"/>
          </a:xfrm>
        </p:grpSpPr>
        <p:grpSp>
          <p:nvGrpSpPr>
            <p:cNvPr id="73" name="Group 27"/>
            <p:cNvGrpSpPr>
              <a:grpSpLocks/>
            </p:cNvGrpSpPr>
            <p:nvPr/>
          </p:nvGrpSpPr>
          <p:grpSpPr bwMode="auto">
            <a:xfrm>
              <a:off x="720" y="2016"/>
              <a:ext cx="432" cy="336"/>
              <a:chOff x="1440" y="2304"/>
              <a:chExt cx="432" cy="336"/>
            </a:xfrm>
          </p:grpSpPr>
          <p:sp>
            <p:nvSpPr>
              <p:cNvPr id="87" name="Oval 28"/>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AutoShape 29"/>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30"/>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31"/>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32"/>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33"/>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 name="Group 34"/>
            <p:cNvGrpSpPr>
              <a:grpSpLocks/>
            </p:cNvGrpSpPr>
            <p:nvPr/>
          </p:nvGrpSpPr>
          <p:grpSpPr bwMode="auto">
            <a:xfrm>
              <a:off x="2448" y="2592"/>
              <a:ext cx="432" cy="336"/>
              <a:chOff x="1440" y="2304"/>
              <a:chExt cx="432" cy="336"/>
            </a:xfrm>
          </p:grpSpPr>
          <p:sp>
            <p:nvSpPr>
              <p:cNvPr id="81" name="Oval 35"/>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AutoShape 36"/>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37"/>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38"/>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39"/>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40"/>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5" name="Oval 41"/>
            <p:cNvSpPr>
              <a:spLocks noChangeArrowheads="1"/>
            </p:cNvSpPr>
            <p:nvPr/>
          </p:nvSpPr>
          <p:spPr bwMode="auto">
            <a:xfrm>
              <a:off x="1152" y="1728"/>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43"/>
            <p:cNvSpPr>
              <a:spLocks noChangeShapeType="1"/>
            </p:cNvSpPr>
            <p:nvPr/>
          </p:nvSpPr>
          <p:spPr bwMode="auto">
            <a:xfrm>
              <a:off x="1248" y="1776"/>
              <a:ext cx="624" cy="0"/>
            </a:xfrm>
            <a:prstGeom prst="line">
              <a:avLst/>
            </a:prstGeom>
            <a:noFill/>
            <a:ln w="508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44"/>
            <p:cNvSpPr>
              <a:spLocks noChangeShapeType="1"/>
            </p:cNvSpPr>
            <p:nvPr/>
          </p:nvSpPr>
          <p:spPr bwMode="auto">
            <a:xfrm flipH="1">
              <a:off x="960" y="1824"/>
              <a:ext cx="192" cy="240"/>
            </a:xfrm>
            <a:prstGeom prst="line">
              <a:avLst/>
            </a:prstGeom>
            <a:noFill/>
            <a:ln w="5080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58"/>
            <p:cNvSpPr>
              <a:spLocks noChangeShapeType="1"/>
            </p:cNvSpPr>
            <p:nvPr/>
          </p:nvSpPr>
          <p:spPr bwMode="auto">
            <a:xfrm flipH="1">
              <a:off x="2016" y="2640"/>
              <a:ext cx="576"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59"/>
            <p:cNvSpPr>
              <a:spLocks noChangeShapeType="1"/>
            </p:cNvSpPr>
            <p:nvPr/>
          </p:nvSpPr>
          <p:spPr bwMode="auto">
            <a:xfrm flipV="1">
              <a:off x="2016" y="816"/>
              <a:ext cx="0" cy="182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60"/>
            <p:cNvSpPr>
              <a:spLocks noChangeArrowheads="1"/>
            </p:cNvSpPr>
            <p:nvPr/>
          </p:nvSpPr>
          <p:spPr bwMode="auto">
            <a:xfrm>
              <a:off x="1872" y="1536"/>
              <a:ext cx="288" cy="480"/>
            </a:xfrm>
            <a:prstGeom prst="rect">
              <a:avLst/>
            </a:prstGeom>
            <a:solidFill>
              <a:schemeClr val="bg1"/>
            </a:solidFill>
            <a:ln w="508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3" name="Text Box 61"/>
          <p:cNvSpPr txBox="1">
            <a:spLocks noChangeArrowheads="1"/>
          </p:cNvSpPr>
          <p:nvPr/>
        </p:nvSpPr>
        <p:spPr bwMode="auto">
          <a:xfrm>
            <a:off x="50656" y="6032774"/>
            <a:ext cx="712879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b="1" dirty="0">
                <a:solidFill>
                  <a:srgbClr val="CC3300"/>
                </a:solidFill>
              </a:rPr>
              <a:t>如果构件</a:t>
            </a:r>
            <a:r>
              <a:rPr lang="en-US" altLang="zh-CN" sz="2000" b="1" dirty="0">
                <a:solidFill>
                  <a:srgbClr val="CC3300"/>
                </a:solidFill>
              </a:rPr>
              <a:t>2</a:t>
            </a:r>
            <a:r>
              <a:rPr lang="zh-CN" altLang="en-US" sz="2000" b="1" dirty="0">
                <a:solidFill>
                  <a:srgbClr val="CC3300"/>
                </a:solidFill>
              </a:rPr>
              <a:t>在接触点的轮廓是直线，则转动副</a:t>
            </a:r>
            <a:r>
              <a:rPr lang="en-US" altLang="zh-CN" sz="2000" b="1" dirty="0">
                <a:solidFill>
                  <a:srgbClr val="CC3300"/>
                </a:solidFill>
              </a:rPr>
              <a:t>B</a:t>
            </a:r>
            <a:r>
              <a:rPr lang="zh-CN" altLang="en-US" sz="2000" b="1" dirty="0">
                <a:solidFill>
                  <a:srgbClr val="CC3300"/>
                </a:solidFill>
              </a:rPr>
              <a:t>演化为移动副。</a:t>
            </a:r>
            <a:endParaRPr lang="zh-CN" altLang="en-US" sz="2000" b="1" dirty="0"/>
          </a:p>
        </p:txBody>
      </p:sp>
      <p:grpSp>
        <p:nvGrpSpPr>
          <p:cNvPr id="94" name="Group 66"/>
          <p:cNvGrpSpPr>
            <a:grpSpLocks/>
          </p:cNvGrpSpPr>
          <p:nvPr/>
        </p:nvGrpSpPr>
        <p:grpSpPr bwMode="auto">
          <a:xfrm>
            <a:off x="3683104" y="4661174"/>
            <a:ext cx="514350" cy="400050"/>
            <a:chOff x="1440" y="2304"/>
            <a:chExt cx="432" cy="336"/>
          </a:xfrm>
        </p:grpSpPr>
        <p:sp>
          <p:nvSpPr>
            <p:cNvPr id="95" name="Oval 67"/>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AutoShape 68"/>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69"/>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70"/>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71"/>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72"/>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1" name="Group 73"/>
          <p:cNvGrpSpPr>
            <a:grpSpLocks/>
          </p:cNvGrpSpPr>
          <p:nvPr/>
        </p:nvGrpSpPr>
        <p:grpSpPr bwMode="auto">
          <a:xfrm>
            <a:off x="5740504" y="5346974"/>
            <a:ext cx="514350" cy="400050"/>
            <a:chOff x="1440" y="2304"/>
            <a:chExt cx="432" cy="336"/>
          </a:xfrm>
        </p:grpSpPr>
        <p:sp>
          <p:nvSpPr>
            <p:cNvPr id="102" name="Oval 74"/>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AutoShape 75"/>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76"/>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77"/>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78"/>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79"/>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8" name="Oval 80"/>
          <p:cNvSpPr>
            <a:spLocks noChangeArrowheads="1"/>
          </p:cNvSpPr>
          <p:nvPr/>
        </p:nvSpPr>
        <p:spPr bwMode="auto">
          <a:xfrm>
            <a:off x="4197454" y="4318274"/>
            <a:ext cx="114300" cy="114300"/>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81"/>
          <p:cNvSpPr>
            <a:spLocks noChangeShapeType="1"/>
          </p:cNvSpPr>
          <p:nvPr/>
        </p:nvSpPr>
        <p:spPr bwMode="auto">
          <a:xfrm>
            <a:off x="4311754" y="4375424"/>
            <a:ext cx="742950" cy="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82"/>
          <p:cNvSpPr>
            <a:spLocks noChangeShapeType="1"/>
          </p:cNvSpPr>
          <p:nvPr/>
        </p:nvSpPr>
        <p:spPr bwMode="auto">
          <a:xfrm flipH="1">
            <a:off x="3968854" y="4432574"/>
            <a:ext cx="228600" cy="28575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Line 83"/>
          <p:cNvSpPr>
            <a:spLocks noChangeShapeType="1"/>
          </p:cNvSpPr>
          <p:nvPr/>
        </p:nvSpPr>
        <p:spPr bwMode="auto">
          <a:xfrm flipH="1">
            <a:off x="5226154" y="5404124"/>
            <a:ext cx="6858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Line 84"/>
          <p:cNvSpPr>
            <a:spLocks noChangeShapeType="1"/>
          </p:cNvSpPr>
          <p:nvPr/>
        </p:nvSpPr>
        <p:spPr bwMode="auto">
          <a:xfrm flipV="1">
            <a:off x="5226154" y="3232424"/>
            <a:ext cx="0" cy="21717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Rectangle 85"/>
          <p:cNvSpPr>
            <a:spLocks noChangeArrowheads="1"/>
          </p:cNvSpPr>
          <p:nvPr/>
        </p:nvSpPr>
        <p:spPr bwMode="auto">
          <a:xfrm>
            <a:off x="5054704" y="4089674"/>
            <a:ext cx="342900" cy="571500"/>
          </a:xfrm>
          <a:prstGeom prst="rect">
            <a:avLst/>
          </a:prstGeom>
          <a:solidFill>
            <a:schemeClr val="bg1"/>
          </a:solidFill>
          <a:ln w="508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30"/>
          <p:cNvSpPr>
            <a:spLocks noChangeArrowheads="1"/>
          </p:cNvSpPr>
          <p:nvPr/>
        </p:nvSpPr>
        <p:spPr bwMode="auto">
          <a:xfrm>
            <a:off x="7337619" y="2546624"/>
            <a:ext cx="1943100" cy="1943100"/>
          </a:xfrm>
          <a:prstGeom prst="ellipse">
            <a:avLst/>
          </a:prstGeom>
          <a:solidFill>
            <a:srgbClr val="CCFF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Text Box 31"/>
          <p:cNvSpPr txBox="1">
            <a:spLocks noChangeArrowheads="1"/>
          </p:cNvSpPr>
          <p:nvPr/>
        </p:nvSpPr>
        <p:spPr bwMode="auto">
          <a:xfrm>
            <a:off x="7623369" y="3689624"/>
            <a:ext cx="5715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0</a:t>
            </a:r>
            <a:r>
              <a:rPr lang="en-US" altLang="zh-CN" baseline="-25000"/>
              <a:t>1</a:t>
            </a:r>
            <a:endParaRPr lang="en-US" altLang="zh-CN"/>
          </a:p>
        </p:txBody>
      </p:sp>
      <p:sp>
        <p:nvSpPr>
          <p:cNvPr id="116" name="Text Box 32"/>
          <p:cNvSpPr txBox="1">
            <a:spLocks noChangeArrowheads="1"/>
          </p:cNvSpPr>
          <p:nvPr/>
        </p:nvSpPr>
        <p:spPr bwMode="auto">
          <a:xfrm>
            <a:off x="7966269" y="3232424"/>
            <a:ext cx="51435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A</a:t>
            </a:r>
          </a:p>
        </p:txBody>
      </p:sp>
      <p:sp>
        <p:nvSpPr>
          <p:cNvPr id="117" name="Text Box 33"/>
          <p:cNvSpPr txBox="1">
            <a:spLocks noChangeArrowheads="1"/>
          </p:cNvSpPr>
          <p:nvPr/>
        </p:nvSpPr>
        <p:spPr bwMode="auto">
          <a:xfrm>
            <a:off x="8309169" y="3746774"/>
            <a:ext cx="3429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1</a:t>
            </a:r>
          </a:p>
        </p:txBody>
      </p:sp>
      <p:grpSp>
        <p:nvGrpSpPr>
          <p:cNvPr id="118" name="Group 34"/>
          <p:cNvGrpSpPr>
            <a:grpSpLocks/>
          </p:cNvGrpSpPr>
          <p:nvPr/>
        </p:nvGrpSpPr>
        <p:grpSpPr bwMode="auto">
          <a:xfrm>
            <a:off x="7737669" y="3803924"/>
            <a:ext cx="514350" cy="400050"/>
            <a:chOff x="1440" y="2304"/>
            <a:chExt cx="432" cy="336"/>
          </a:xfrm>
        </p:grpSpPr>
        <p:sp>
          <p:nvSpPr>
            <p:cNvPr id="119" name="Oval 35"/>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AutoShape 36"/>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37"/>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38"/>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39"/>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40"/>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5" name="Line 41"/>
          <p:cNvSpPr>
            <a:spLocks noChangeShapeType="1"/>
          </p:cNvSpPr>
          <p:nvPr/>
        </p:nvSpPr>
        <p:spPr bwMode="auto">
          <a:xfrm flipV="1">
            <a:off x="8023419" y="3518174"/>
            <a:ext cx="228600" cy="28575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Oval 42"/>
          <p:cNvSpPr>
            <a:spLocks noChangeArrowheads="1"/>
          </p:cNvSpPr>
          <p:nvPr/>
        </p:nvSpPr>
        <p:spPr bwMode="auto">
          <a:xfrm>
            <a:off x="8194869" y="3461024"/>
            <a:ext cx="114300" cy="114300"/>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Line 43"/>
          <p:cNvSpPr>
            <a:spLocks noChangeShapeType="1"/>
          </p:cNvSpPr>
          <p:nvPr/>
        </p:nvSpPr>
        <p:spPr bwMode="auto">
          <a:xfrm>
            <a:off x="8309169" y="3518174"/>
            <a:ext cx="971550" cy="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44"/>
          <p:cNvSpPr>
            <a:spLocks noChangeShapeType="1"/>
          </p:cNvSpPr>
          <p:nvPr/>
        </p:nvSpPr>
        <p:spPr bwMode="auto">
          <a:xfrm flipH="1" flipV="1">
            <a:off x="9280719" y="3518174"/>
            <a:ext cx="971550" cy="514350"/>
          </a:xfrm>
          <a:prstGeom prst="line">
            <a:avLst/>
          </a:prstGeom>
          <a:noFill/>
          <a:ln w="508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9" name="Group 45"/>
          <p:cNvGrpSpPr>
            <a:grpSpLocks/>
          </p:cNvGrpSpPr>
          <p:nvPr/>
        </p:nvGrpSpPr>
        <p:grpSpPr bwMode="auto">
          <a:xfrm>
            <a:off x="10080819" y="3975374"/>
            <a:ext cx="514350" cy="400050"/>
            <a:chOff x="1440" y="2304"/>
            <a:chExt cx="432" cy="336"/>
          </a:xfrm>
        </p:grpSpPr>
        <p:sp>
          <p:nvSpPr>
            <p:cNvPr id="130" name="Oval 46"/>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AutoShape 47"/>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48"/>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49"/>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Line 50"/>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Line 51"/>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6" name="Group 52"/>
          <p:cNvGrpSpPr>
            <a:grpSpLocks/>
          </p:cNvGrpSpPr>
          <p:nvPr/>
        </p:nvGrpSpPr>
        <p:grpSpPr bwMode="auto">
          <a:xfrm>
            <a:off x="7661372" y="5329656"/>
            <a:ext cx="514350" cy="400050"/>
            <a:chOff x="1440" y="2304"/>
            <a:chExt cx="432" cy="336"/>
          </a:xfrm>
        </p:grpSpPr>
        <p:sp>
          <p:nvSpPr>
            <p:cNvPr id="137" name="Oval 53"/>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 name="AutoShape 54"/>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 name="Line 55"/>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Line 56"/>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57"/>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58"/>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3" name="Line 59"/>
          <p:cNvSpPr>
            <a:spLocks noChangeShapeType="1"/>
          </p:cNvSpPr>
          <p:nvPr/>
        </p:nvSpPr>
        <p:spPr bwMode="auto">
          <a:xfrm flipV="1">
            <a:off x="7947122" y="5043906"/>
            <a:ext cx="171450" cy="2857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Oval 60"/>
          <p:cNvSpPr>
            <a:spLocks noChangeArrowheads="1"/>
          </p:cNvSpPr>
          <p:nvPr/>
        </p:nvSpPr>
        <p:spPr bwMode="auto">
          <a:xfrm>
            <a:off x="8061422" y="4986756"/>
            <a:ext cx="114300" cy="114300"/>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61"/>
          <p:cNvSpPr>
            <a:spLocks noChangeShapeType="1"/>
          </p:cNvSpPr>
          <p:nvPr/>
        </p:nvSpPr>
        <p:spPr bwMode="auto">
          <a:xfrm>
            <a:off x="8175722" y="5043906"/>
            <a:ext cx="971550" cy="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62"/>
          <p:cNvSpPr>
            <a:spLocks noChangeShapeType="1"/>
          </p:cNvSpPr>
          <p:nvPr/>
        </p:nvSpPr>
        <p:spPr bwMode="auto">
          <a:xfrm flipH="1" flipV="1">
            <a:off x="9147272" y="5043906"/>
            <a:ext cx="971550" cy="51435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7" name="Group 63"/>
          <p:cNvGrpSpPr>
            <a:grpSpLocks/>
          </p:cNvGrpSpPr>
          <p:nvPr/>
        </p:nvGrpSpPr>
        <p:grpSpPr bwMode="auto">
          <a:xfrm>
            <a:off x="9947372" y="5501106"/>
            <a:ext cx="514350" cy="400050"/>
            <a:chOff x="1440" y="2304"/>
            <a:chExt cx="432" cy="336"/>
          </a:xfrm>
        </p:grpSpPr>
        <p:sp>
          <p:nvSpPr>
            <p:cNvPr id="148" name="Oval 64"/>
            <p:cNvSpPr>
              <a:spLocks noChangeArrowheads="1"/>
            </p:cNvSpPr>
            <p:nvPr/>
          </p:nvSpPr>
          <p:spPr bwMode="auto">
            <a:xfrm>
              <a:off x="1584" y="2304"/>
              <a:ext cx="96" cy="96"/>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AutoShape 65"/>
            <p:cNvSpPr>
              <a:spLocks noChangeArrowheads="1"/>
            </p:cNvSpPr>
            <p:nvPr/>
          </p:nvSpPr>
          <p:spPr bwMode="auto">
            <a:xfrm>
              <a:off x="1536" y="2400"/>
              <a:ext cx="192" cy="144"/>
            </a:xfrm>
            <a:prstGeom prst="triangle">
              <a:avLst>
                <a:gd name="adj" fmla="val 50000"/>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66"/>
            <p:cNvSpPr>
              <a:spLocks noChangeShapeType="1"/>
            </p:cNvSpPr>
            <p:nvPr/>
          </p:nvSpPr>
          <p:spPr bwMode="auto">
            <a:xfrm flipV="1">
              <a:off x="1440" y="2544"/>
              <a:ext cx="43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67"/>
            <p:cNvSpPr>
              <a:spLocks noChangeShapeType="1"/>
            </p:cNvSpPr>
            <p:nvPr/>
          </p:nvSpPr>
          <p:spPr bwMode="auto">
            <a:xfrm flipH="1">
              <a:off x="1488"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68"/>
            <p:cNvSpPr>
              <a:spLocks noChangeShapeType="1"/>
            </p:cNvSpPr>
            <p:nvPr/>
          </p:nvSpPr>
          <p:spPr bwMode="auto">
            <a:xfrm flipH="1">
              <a:off x="1632"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69"/>
            <p:cNvSpPr>
              <a:spLocks noChangeShapeType="1"/>
            </p:cNvSpPr>
            <p:nvPr/>
          </p:nvSpPr>
          <p:spPr bwMode="auto">
            <a:xfrm flipH="1">
              <a:off x="1776" y="2544"/>
              <a:ext cx="48"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 name="Oval 70"/>
          <p:cNvSpPr>
            <a:spLocks noChangeArrowheads="1"/>
          </p:cNvSpPr>
          <p:nvPr/>
        </p:nvSpPr>
        <p:spPr bwMode="auto">
          <a:xfrm>
            <a:off x="9090122" y="4986756"/>
            <a:ext cx="114300" cy="114300"/>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Text Box 71"/>
          <p:cNvSpPr txBox="1">
            <a:spLocks noChangeArrowheads="1"/>
          </p:cNvSpPr>
          <p:nvPr/>
        </p:nvSpPr>
        <p:spPr bwMode="auto">
          <a:xfrm>
            <a:off x="7067305" y="6083833"/>
            <a:ext cx="5143851"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b="1" dirty="0">
                <a:solidFill>
                  <a:srgbClr val="CC3300"/>
                </a:solidFill>
              </a:rPr>
              <a:t>尖点是曲率无穷小的圆，因此替代方法如图</a:t>
            </a:r>
          </a:p>
        </p:txBody>
      </p:sp>
    </p:spTree>
    <p:extLst>
      <p:ext uri="{BB962C8B-B14F-4D97-AF65-F5344CB8AC3E}">
        <p14:creationId xmlns:p14="http://schemas.microsoft.com/office/powerpoint/2010/main" val="616386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4914107" y="522807"/>
            <a:ext cx="4921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C00000"/>
                </a:solidFill>
                <a:latin typeface="Times New Roman" panose="02020603050405020304" pitchFamily="18" charset="0"/>
                <a:ea typeface="隶书" panose="02010509060101010101" pitchFamily="49" charset="-122"/>
                <a:cs typeface="Arial" panose="020B0604020202020204" pitchFamily="34" charset="0"/>
              </a:rPr>
              <a:t>机构的特征</a:t>
            </a:r>
            <a:endParaRPr lang="zh-CN" altLang="en-US" sz="2400" b="1" dirty="0">
              <a:solidFill>
                <a:srgbClr val="C00000"/>
              </a:solidFill>
              <a:latin typeface="Times New Roman" panose="02020603050405020304" pitchFamily="18" charset="0"/>
              <a:ea typeface="隶书" panose="02010509060101010101" pitchFamily="49" charset="-122"/>
              <a:cs typeface="Arial" panose="020B0604020202020204" pitchFamily="34" charset="0"/>
            </a:endParaRPr>
          </a:p>
        </p:txBody>
      </p:sp>
      <p:sp>
        <p:nvSpPr>
          <p:cNvPr id="5" name="AutoShape 10"/>
          <p:cNvSpPr>
            <a:spLocks/>
          </p:cNvSpPr>
          <p:nvPr/>
        </p:nvSpPr>
        <p:spPr bwMode="auto">
          <a:xfrm>
            <a:off x="5535369" y="879994"/>
            <a:ext cx="106362" cy="655638"/>
          </a:xfrm>
          <a:prstGeom prst="leftBrace">
            <a:avLst>
              <a:gd name="adj1" fmla="val 41894"/>
              <a:gd name="adj2" fmla="val 50000"/>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6" name="Text Box 6"/>
          <p:cNvSpPr txBox="1">
            <a:spLocks noChangeArrowheads="1"/>
          </p:cNvSpPr>
          <p:nvPr/>
        </p:nvSpPr>
        <p:spPr bwMode="auto">
          <a:xfrm>
            <a:off x="5717931" y="697432"/>
            <a:ext cx="525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cs typeface="Arial" panose="020B0604020202020204" pitchFamily="34" charset="0"/>
              </a:rPr>
              <a:t>1</a:t>
            </a:r>
            <a:r>
              <a:rPr lang="zh-CN" altLang="en-US" sz="2000" b="1">
                <a:latin typeface="Times New Roman" panose="02020603050405020304" pitchFamily="18" charset="0"/>
                <a:cs typeface="Arial" panose="020B0604020202020204" pitchFamily="34" charset="0"/>
              </a:rPr>
              <a:t>）它是人为的实体组合；</a:t>
            </a:r>
          </a:p>
        </p:txBody>
      </p:sp>
      <p:sp>
        <p:nvSpPr>
          <p:cNvPr id="7" name="AutoShape 11"/>
          <p:cNvSpPr>
            <a:spLocks/>
          </p:cNvSpPr>
          <p:nvPr/>
        </p:nvSpPr>
        <p:spPr bwMode="auto">
          <a:xfrm>
            <a:off x="11032881" y="594244"/>
            <a:ext cx="147638" cy="1733550"/>
          </a:xfrm>
          <a:prstGeom prst="rightBrace">
            <a:avLst>
              <a:gd name="adj1" fmla="val 56155"/>
              <a:gd name="adj2" fmla="val 50000"/>
            </a:avLst>
          </a:prstGeom>
          <a:noFill/>
          <a:ln w="952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Calibri" panose="020F0502020204030204" pitchFamily="34" charset="0"/>
              <a:cs typeface="Arial" panose="020B0604020202020204" pitchFamily="34" charset="0"/>
            </a:endParaRPr>
          </a:p>
        </p:txBody>
      </p:sp>
      <p:sp>
        <p:nvSpPr>
          <p:cNvPr id="8" name="Text Box 17"/>
          <p:cNvSpPr txBox="1">
            <a:spLocks noChangeArrowheads="1"/>
          </p:cNvSpPr>
          <p:nvPr/>
        </p:nvSpPr>
        <p:spPr bwMode="auto">
          <a:xfrm>
            <a:off x="5717931" y="1880119"/>
            <a:ext cx="541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cs typeface="Arial" panose="020B0604020202020204" pitchFamily="34" charset="0"/>
              </a:rPr>
              <a:t>3</a:t>
            </a:r>
            <a:r>
              <a:rPr lang="zh-CN" altLang="en-US" sz="2000" b="1">
                <a:latin typeface="Times New Roman" panose="02020603050405020304" pitchFamily="18" charset="0"/>
                <a:cs typeface="Arial" panose="020B0604020202020204" pitchFamily="34" charset="0"/>
              </a:rPr>
              <a:t>）它用来完成有用功、转换能量或处理信息。</a:t>
            </a:r>
          </a:p>
        </p:txBody>
      </p:sp>
      <p:sp>
        <p:nvSpPr>
          <p:cNvPr id="9" name="Text Box 42"/>
          <p:cNvSpPr txBox="1">
            <a:spLocks noChangeArrowheads="1"/>
          </p:cNvSpPr>
          <p:nvPr/>
        </p:nvSpPr>
        <p:spPr bwMode="auto">
          <a:xfrm>
            <a:off x="5794131" y="1308619"/>
            <a:ext cx="510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imes New Roman" panose="02020603050405020304" pitchFamily="18" charset="0"/>
                <a:cs typeface="Arial" panose="020B0604020202020204" pitchFamily="34" charset="0"/>
              </a:rPr>
              <a:t>2</a:t>
            </a:r>
            <a:r>
              <a:rPr lang="zh-CN" altLang="en-US" sz="2000" b="1">
                <a:latin typeface="Times New Roman" panose="02020603050405020304" pitchFamily="18" charset="0"/>
                <a:cs typeface="Arial" panose="020B0604020202020204" pitchFamily="34" charset="0"/>
              </a:rPr>
              <a:t>）各实体之间具有确定的相对运动；</a:t>
            </a:r>
          </a:p>
        </p:txBody>
      </p:sp>
      <p:sp>
        <p:nvSpPr>
          <p:cNvPr id="10" name="Text Box 36"/>
          <p:cNvSpPr txBox="1">
            <a:spLocks noChangeArrowheads="1"/>
          </p:cNvSpPr>
          <p:nvPr/>
        </p:nvSpPr>
        <p:spPr bwMode="auto">
          <a:xfrm>
            <a:off x="210223" y="1123278"/>
            <a:ext cx="5380038" cy="536575"/>
          </a:xfrm>
          <a:prstGeom prst="rect">
            <a:avLst/>
          </a:prstGeom>
          <a:noFill/>
          <a:ln w="9525">
            <a:noFill/>
            <a:miter lim="800000"/>
            <a:headEnd/>
            <a:tailEnd/>
          </a:ln>
          <a:effectLst/>
        </p:spPr>
        <p:txBody>
          <a:bodyPr lIns="104543" tIns="52272" rIns="104543" bIns="52272">
            <a:spAutoFit/>
          </a:bodyPr>
          <a:lstStyle/>
          <a:p>
            <a:pPr algn="just" defTabSz="1046163" eaLnBrk="1" fontAlgn="auto" hangingPunct="1">
              <a:spcBef>
                <a:spcPts val="0"/>
              </a:spcBef>
              <a:spcAft>
                <a:spcPts val="0"/>
              </a:spcAft>
              <a:defRPr/>
            </a:pPr>
            <a:r>
              <a:rPr lang="zh-CN" altLang="en-US" sz="2800" dirty="0">
                <a:solidFill>
                  <a:srgbClr val="C00000"/>
                </a:solidFill>
                <a:latin typeface="+mn-ea"/>
                <a:ea typeface="+mn-ea"/>
              </a:rPr>
              <a:t>机构与机器的关系：</a:t>
            </a:r>
          </a:p>
        </p:txBody>
      </p:sp>
      <p:sp>
        <p:nvSpPr>
          <p:cNvPr id="11" name="Text Box 9"/>
          <p:cNvSpPr txBox="1">
            <a:spLocks noChangeArrowheads="1"/>
          </p:cNvSpPr>
          <p:nvPr/>
        </p:nvSpPr>
        <p:spPr bwMode="auto">
          <a:xfrm>
            <a:off x="11331331" y="760932"/>
            <a:ext cx="4921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CC0000"/>
                </a:solidFill>
                <a:latin typeface="Times New Roman" panose="02020603050405020304" pitchFamily="18" charset="0"/>
                <a:ea typeface="隶书" panose="02010509060101010101" pitchFamily="49" charset="-122"/>
                <a:cs typeface="Arial" panose="020B0604020202020204" pitchFamily="34" charset="0"/>
              </a:rPr>
              <a:t>机器的特征</a:t>
            </a:r>
            <a:endParaRPr lang="zh-CN" altLang="en-US" sz="2400" b="1" dirty="0">
              <a:solidFill>
                <a:srgbClr val="CC0000"/>
              </a:solidFill>
              <a:latin typeface="Times New Roman" panose="02020603050405020304" pitchFamily="18" charset="0"/>
              <a:ea typeface="隶书" panose="02010509060101010101" pitchFamily="49" charset="-122"/>
              <a:cs typeface="Arial" panose="020B0604020202020204" pitchFamily="34" charset="0"/>
            </a:endParaRPr>
          </a:p>
        </p:txBody>
      </p:sp>
      <p:sp>
        <p:nvSpPr>
          <p:cNvPr id="12" name="Text Box 10"/>
          <p:cNvSpPr txBox="1">
            <a:spLocks noChangeArrowheads="1"/>
          </p:cNvSpPr>
          <p:nvPr/>
        </p:nvSpPr>
        <p:spPr bwMode="auto">
          <a:xfrm>
            <a:off x="171939" y="2575047"/>
            <a:ext cx="9177338" cy="460375"/>
          </a:xfrm>
          <a:prstGeom prst="rect">
            <a:avLst/>
          </a:prstGeom>
          <a:noFill/>
          <a:ln w="9525">
            <a:noFill/>
            <a:miter lim="800000"/>
            <a:headEnd/>
            <a:tailEnd/>
          </a:ln>
          <a:effectLst/>
        </p:spPr>
        <p:txBody>
          <a:bodyPr>
            <a:spAutoFit/>
          </a:bodyPr>
          <a:lstStyle/>
          <a:p>
            <a:pPr eaLnBrk="1" fontAlgn="auto" hangingPunct="1">
              <a:spcBef>
                <a:spcPts val="0"/>
              </a:spcBef>
              <a:spcAft>
                <a:spcPts val="0"/>
              </a:spcAft>
              <a:buClr>
                <a:schemeClr val="accent2"/>
              </a:buClr>
              <a:buSzPct val="80000"/>
              <a:buFont typeface="Wingdings" pitchFamily="2" charset="2"/>
              <a:buNone/>
              <a:defRPr/>
            </a:pPr>
            <a:r>
              <a:rPr lang="zh-CN" altLang="en-US" sz="2400" dirty="0">
                <a:solidFill>
                  <a:srgbClr val="C00000"/>
                </a:solidFill>
                <a:latin typeface="+mn-ea"/>
                <a:ea typeface="+mn-ea"/>
              </a:rPr>
              <a:t>区别：</a:t>
            </a:r>
            <a:r>
              <a:rPr lang="zh-CN" altLang="en-US" sz="2400" spc="-150" dirty="0">
                <a:latin typeface="+mn-ea"/>
                <a:ea typeface="+mn-ea"/>
              </a:rPr>
              <a:t>机器能作有用功，而机构不能，机构仅能实现预期的机械运动；</a:t>
            </a:r>
          </a:p>
        </p:txBody>
      </p:sp>
      <p:sp>
        <p:nvSpPr>
          <p:cNvPr id="13" name="Text Box 11"/>
          <p:cNvSpPr txBox="1">
            <a:spLocks noChangeArrowheads="1"/>
          </p:cNvSpPr>
          <p:nvPr/>
        </p:nvSpPr>
        <p:spPr bwMode="auto">
          <a:xfrm>
            <a:off x="184639" y="3479922"/>
            <a:ext cx="9164638" cy="461962"/>
          </a:xfrm>
          <a:prstGeom prst="rect">
            <a:avLst/>
          </a:prstGeom>
          <a:noFill/>
          <a:ln w="9525">
            <a:noFill/>
            <a:miter lim="800000"/>
            <a:headEnd/>
            <a:tailEnd/>
          </a:ln>
          <a:effectLst/>
        </p:spPr>
        <p:txBody>
          <a:bodyPr>
            <a:spAutoFit/>
          </a:bodyPr>
          <a:lstStyle/>
          <a:p>
            <a:pPr eaLnBrk="1" fontAlgn="auto" hangingPunct="1">
              <a:spcAft>
                <a:spcPts val="0"/>
              </a:spcAft>
              <a:defRPr/>
            </a:pPr>
            <a:r>
              <a:rPr lang="zh-CN" altLang="en-US" sz="2400" dirty="0">
                <a:solidFill>
                  <a:srgbClr val="C00000"/>
                </a:solidFill>
                <a:latin typeface="+mn-ea"/>
                <a:ea typeface="+mn-ea"/>
              </a:rPr>
              <a:t>联系：</a:t>
            </a:r>
            <a:r>
              <a:rPr lang="zh-CN" altLang="en-US" sz="2400" dirty="0">
                <a:latin typeface="+mn-ea"/>
                <a:ea typeface="+mn-ea"/>
              </a:rPr>
              <a:t>机器是由几个机构组成的系统，最简单的机器只有一个机构。</a:t>
            </a:r>
          </a:p>
        </p:txBody>
      </p:sp>
      <p:sp>
        <p:nvSpPr>
          <p:cNvPr id="14" name="Rectangle 11"/>
          <p:cNvSpPr>
            <a:spLocks noChangeArrowheads="1"/>
          </p:cNvSpPr>
          <p:nvPr/>
        </p:nvSpPr>
        <p:spPr bwMode="auto">
          <a:xfrm>
            <a:off x="227502" y="4292722"/>
            <a:ext cx="5480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Blip>
                <a:blip r:embed="rId2"/>
              </a:buBlip>
            </a:pPr>
            <a:r>
              <a:rPr kumimoji="1" lang="en-US" altLang="zh-CN" sz="2400" dirty="0">
                <a:solidFill>
                  <a:schemeClr val="hlink"/>
                </a:solidFill>
                <a:latin typeface="楷体_GB2312" pitchFamily="49" charset="-122"/>
                <a:ea typeface="楷体_GB2312" pitchFamily="49" charset="-122"/>
              </a:rPr>
              <a:t> </a:t>
            </a:r>
            <a:r>
              <a:rPr kumimoji="1" lang="zh-CN" altLang="en-US" sz="2400" dirty="0">
                <a:solidFill>
                  <a:srgbClr val="0000FF"/>
                </a:solidFill>
                <a:latin typeface="楷体_GB2312" pitchFamily="49" charset="-122"/>
                <a:ea typeface="楷体_GB2312" pitchFamily="49" charset="-122"/>
              </a:rPr>
              <a:t>机械：</a:t>
            </a:r>
            <a:r>
              <a:rPr kumimoji="1" lang="zh-CN" altLang="en-US" sz="2400" dirty="0">
                <a:latin typeface="楷体_GB2312" pitchFamily="49" charset="-122"/>
                <a:ea typeface="楷体_GB2312" pitchFamily="49" charset="-122"/>
              </a:rPr>
              <a:t>是机器和机构的总称。 </a:t>
            </a:r>
          </a:p>
        </p:txBody>
      </p:sp>
      <p:sp>
        <p:nvSpPr>
          <p:cNvPr id="18" name="Rectangle 3"/>
          <p:cNvSpPr>
            <a:spLocks noChangeArrowheads="1"/>
          </p:cNvSpPr>
          <p:nvPr/>
        </p:nvSpPr>
        <p:spPr bwMode="auto">
          <a:xfrm>
            <a:off x="198072" y="4989635"/>
            <a:ext cx="6119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Blip>
                <a:blip r:embed="rId2"/>
              </a:buBlip>
            </a:pPr>
            <a:r>
              <a:rPr kumimoji="1" lang="en-US" altLang="zh-CN" sz="2200" dirty="0">
                <a:solidFill>
                  <a:schemeClr val="folHlink"/>
                </a:solidFill>
                <a:latin typeface="楷体_GB2312" pitchFamily="49" charset="-122"/>
                <a:ea typeface="楷体_GB2312" pitchFamily="49" charset="-122"/>
              </a:rPr>
              <a:t> </a:t>
            </a:r>
            <a:r>
              <a:rPr kumimoji="1" lang="zh-CN" altLang="en-US" sz="2400" dirty="0">
                <a:solidFill>
                  <a:srgbClr val="0000FF"/>
                </a:solidFill>
                <a:latin typeface="楷体_GB2312" pitchFamily="49" charset="-122"/>
                <a:ea typeface="楷体_GB2312" pitchFamily="49" charset="-122"/>
              </a:rPr>
              <a:t>构件：</a:t>
            </a:r>
            <a:r>
              <a:rPr kumimoji="1" lang="zh-CN" altLang="en-US" sz="2200" dirty="0">
                <a:latin typeface="楷体_GB2312" pitchFamily="49" charset="-122"/>
                <a:ea typeface="楷体_GB2312" pitchFamily="49" charset="-122"/>
              </a:rPr>
              <a:t>组成机械的各个相对运动的单元</a:t>
            </a:r>
            <a:r>
              <a:rPr kumimoji="1" lang="zh-CN" altLang="en-US" sz="2400" dirty="0">
                <a:latin typeface="楷体_GB2312" pitchFamily="49" charset="-122"/>
                <a:ea typeface="楷体_GB2312" pitchFamily="49" charset="-122"/>
              </a:rPr>
              <a:t>。</a:t>
            </a:r>
            <a:endParaRPr kumimoji="1" lang="zh-CN" altLang="en-US" sz="2200" dirty="0">
              <a:latin typeface="楷体_GB2312" pitchFamily="49" charset="-122"/>
              <a:ea typeface="楷体_GB2312" pitchFamily="49" charset="-122"/>
            </a:endParaRPr>
          </a:p>
        </p:txBody>
      </p:sp>
      <p:sp>
        <p:nvSpPr>
          <p:cNvPr id="19" name="Rectangle 4"/>
          <p:cNvSpPr>
            <a:spLocks noChangeArrowheads="1"/>
          </p:cNvSpPr>
          <p:nvPr/>
        </p:nvSpPr>
        <p:spPr bwMode="auto">
          <a:xfrm>
            <a:off x="227502" y="5690515"/>
            <a:ext cx="540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Blip>
                <a:blip r:embed="rId2"/>
              </a:buBlip>
            </a:pPr>
            <a:r>
              <a:rPr kumimoji="1" lang="en-US" altLang="zh-CN" sz="2400" dirty="0">
                <a:solidFill>
                  <a:srgbClr val="0000FF"/>
                </a:solidFill>
                <a:latin typeface="楷体_GB2312" pitchFamily="49" charset="-122"/>
                <a:ea typeface="楷体_GB2312" pitchFamily="49" charset="-122"/>
              </a:rPr>
              <a:t> </a:t>
            </a:r>
            <a:r>
              <a:rPr kumimoji="1" lang="zh-CN" altLang="en-US" sz="2400" dirty="0">
                <a:solidFill>
                  <a:srgbClr val="0000FF"/>
                </a:solidFill>
                <a:latin typeface="楷体_GB2312" pitchFamily="49" charset="-122"/>
                <a:ea typeface="楷体_GB2312" pitchFamily="49" charset="-122"/>
              </a:rPr>
              <a:t>零件：</a:t>
            </a:r>
            <a:r>
              <a:rPr kumimoji="1" lang="zh-CN" altLang="en-US" sz="2200" dirty="0">
                <a:latin typeface="楷体_GB2312" pitchFamily="49" charset="-122"/>
                <a:ea typeface="楷体_GB2312" pitchFamily="49" charset="-122"/>
              </a:rPr>
              <a:t>机械中不可拆的制造单元体。</a:t>
            </a:r>
            <a:r>
              <a:rPr kumimoji="1" lang="zh-CN" altLang="en-US" sz="2400" dirty="0">
                <a:latin typeface="楷体_GB2312" pitchFamily="49" charset="-122"/>
                <a:ea typeface="楷体_GB2312" pitchFamily="49" charset="-122"/>
              </a:rPr>
              <a:t> </a:t>
            </a:r>
          </a:p>
        </p:txBody>
      </p:sp>
      <p:sp>
        <p:nvSpPr>
          <p:cNvPr id="20" name="Text Box 8"/>
          <p:cNvSpPr txBox="1">
            <a:spLocks noChangeArrowheads="1"/>
          </p:cNvSpPr>
          <p:nvPr/>
        </p:nvSpPr>
        <p:spPr bwMode="auto">
          <a:xfrm>
            <a:off x="350534" y="6308847"/>
            <a:ext cx="813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dirty="0">
                <a:solidFill>
                  <a:srgbClr val="0000FF"/>
                </a:solidFill>
                <a:latin typeface="楷体_GB2312" pitchFamily="49" charset="-122"/>
                <a:ea typeface="楷体_GB2312" pitchFamily="49" charset="-122"/>
              </a:rPr>
              <a:t>构件是机械中运动的单元体，零件是机械中制造的单元体。</a:t>
            </a:r>
          </a:p>
        </p:txBody>
      </p:sp>
      <p:sp>
        <p:nvSpPr>
          <p:cNvPr id="22" name="标题 1"/>
          <p:cNvSpPr txBox="1">
            <a:spLocks/>
          </p:cNvSpPr>
          <p:nvPr/>
        </p:nvSpPr>
        <p:spPr>
          <a:xfrm>
            <a:off x="0" y="50833"/>
            <a:ext cx="6228184"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4000" b="1" dirty="0" smtClean="0">
                <a:solidFill>
                  <a:srgbClr val="FF0000"/>
                </a:solidFill>
                <a:latin typeface="Book Antiqua" panose="02040602050305030304" pitchFamily="18" charset="0"/>
                <a:ea typeface="+mn-ea"/>
              </a:rPr>
              <a:t>1 </a:t>
            </a:r>
            <a:r>
              <a:rPr lang="zh-CN" altLang="en-US" sz="4000" b="1" dirty="0" smtClean="0">
                <a:solidFill>
                  <a:srgbClr val="FF0000"/>
                </a:solidFill>
                <a:latin typeface="Book Antiqua" panose="02040602050305030304" pitchFamily="18" charset="0"/>
                <a:ea typeface="+mn-ea"/>
              </a:rPr>
              <a:t>绪论</a:t>
            </a:r>
            <a:endParaRPr lang="zh-CN" altLang="en-US" sz="4000" b="1" dirty="0">
              <a:solidFill>
                <a:srgbClr val="FF0000"/>
              </a:solidFill>
              <a:latin typeface="Book Antiqua" panose="02040602050305030304" pitchFamily="18" charset="0"/>
              <a:ea typeface="+mn-ea"/>
            </a:endParaRPr>
          </a:p>
        </p:txBody>
      </p:sp>
    </p:spTree>
    <p:extLst>
      <p:ext uri="{BB962C8B-B14F-4D97-AF65-F5344CB8AC3E}">
        <p14:creationId xmlns:p14="http://schemas.microsoft.com/office/powerpoint/2010/main" val="23250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ox(in)">
                                      <p:cBhvr>
                                        <p:cTn id="20" dur="500"/>
                                        <p:tgtEl>
                                          <p:spTgt spid="6"/>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ox(i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amond(in)">
                                      <p:cBhvr>
                                        <p:cTn id="28" dur="2000"/>
                                        <p:tgtEl>
                                          <p:spTgt spid="7"/>
                                        </p:tgtEl>
                                      </p:cBhvr>
                                    </p:animEffect>
                                  </p:childTnLst>
                                </p:cTn>
                              </p:par>
                              <p:par>
                                <p:cTn id="29" presetID="8"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amond(in)">
                                      <p:cBhvr>
                                        <p:cTn id="31" dur="20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blinds(horizontal)">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checkerboard(across)">
                                      <p:cBhvr>
                                        <p:cTn id="47" dur="500"/>
                                        <p:tgtEl>
                                          <p:spTgt spid="1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P spid="6" grpId="0"/>
      <p:bldP spid="7" grpId="0" animBg="1"/>
      <p:bldP spid="8" grpId="0"/>
      <p:bldP spid="9" grpId="0"/>
      <p:bldP spid="10" grpId="0" autoUpdateAnimBg="0"/>
      <p:bldP spid="11" grpId="0"/>
      <p:bldP spid="14"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
            <a:ext cx="3832965" cy="2331720"/>
          </a:xfrm>
          <a:prstGeom prst="rect">
            <a:avLst/>
          </a:prstGeom>
          <a:noFill/>
          <a:extLst>
            <a:ext uri="{909E8E84-426E-40DD-AFC4-6F175D3DCCD1}">
              <a14:hiddenFill xmlns:a14="http://schemas.microsoft.com/office/drawing/2010/main">
                <a:solidFill>
                  <a:srgbClr val="FFFFFF"/>
                </a:solidFill>
              </a14:hiddenFill>
            </a:ext>
          </a:extLst>
        </p:spPr>
      </p:pic>
      <p:pic>
        <p:nvPicPr>
          <p:cNvPr id="3512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651760"/>
            <a:ext cx="3784919" cy="2074987"/>
          </a:xfrm>
          <a:prstGeom prst="rect">
            <a:avLst/>
          </a:prstGeom>
          <a:noFill/>
          <a:extLst>
            <a:ext uri="{909E8E84-426E-40DD-AFC4-6F175D3DCCD1}">
              <a14:hiddenFill xmlns:a14="http://schemas.microsoft.com/office/drawing/2010/main">
                <a:solidFill>
                  <a:srgbClr val="FFFFFF"/>
                </a:solidFill>
              </a14:hiddenFill>
            </a:ext>
          </a:extLst>
        </p:spPr>
      </p:pic>
      <p:pic>
        <p:nvPicPr>
          <p:cNvPr id="3512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239" y="9145"/>
            <a:ext cx="3848131" cy="47176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 y="4872037"/>
            <a:ext cx="6043613" cy="1985963"/>
          </a:xfrm>
          <a:prstGeom prst="rect">
            <a:avLst/>
          </a:prstGeom>
          <a:noFill/>
          <a:ln w="9525">
            <a:solidFill>
              <a:srgbClr val="99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20"/>
          <p:cNvSpPr>
            <a:spLocks noChangeArrowheads="1"/>
          </p:cNvSpPr>
          <p:nvPr/>
        </p:nvSpPr>
        <p:spPr bwMode="auto">
          <a:xfrm>
            <a:off x="10221882" y="2651760"/>
            <a:ext cx="1885950" cy="1828800"/>
          </a:xfrm>
          <a:prstGeom prst="ellipse">
            <a:avLst/>
          </a:prstGeom>
          <a:solidFill>
            <a:srgbClr val="FFFF00"/>
          </a:solidFill>
          <a:ln w="57150">
            <a:solidFill>
              <a:srgbClr val="000000"/>
            </a:solidFill>
            <a:round/>
            <a:headEnd/>
            <a:tailEnd/>
          </a:ln>
        </p:spPr>
        <p:txBody>
          <a:bodyPr wrap="none" anchor="ctr"/>
          <a:lstStyle/>
          <a:p>
            <a:endParaRPr lang="zh-CN" altLang="en-US"/>
          </a:p>
        </p:txBody>
      </p:sp>
      <p:sp>
        <p:nvSpPr>
          <p:cNvPr id="8" name="AutoShape 21"/>
          <p:cNvSpPr>
            <a:spLocks noChangeArrowheads="1"/>
          </p:cNvSpPr>
          <p:nvPr/>
        </p:nvSpPr>
        <p:spPr bwMode="auto">
          <a:xfrm>
            <a:off x="11136282" y="2194560"/>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66CCFF"/>
          </a:solidFill>
          <a:ln w="57150">
            <a:solidFill>
              <a:srgbClr val="000000"/>
            </a:solidFill>
            <a:round/>
            <a:headEnd/>
            <a:tailEnd/>
          </a:ln>
        </p:spPr>
        <p:txBody>
          <a:bodyPr wrap="none" anchor="ctr"/>
          <a:lstStyle/>
          <a:p>
            <a:endParaRPr lang="zh-CN" altLang="en-US"/>
          </a:p>
        </p:txBody>
      </p:sp>
      <p:sp>
        <p:nvSpPr>
          <p:cNvPr id="9" name="Line 22"/>
          <p:cNvSpPr>
            <a:spLocks noChangeShapeType="1"/>
          </p:cNvSpPr>
          <p:nvPr/>
        </p:nvSpPr>
        <p:spPr bwMode="auto">
          <a:xfrm flipV="1">
            <a:off x="11364882" y="422910"/>
            <a:ext cx="0" cy="188595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3"/>
          <p:cNvSpPr>
            <a:spLocks noChangeShapeType="1"/>
          </p:cNvSpPr>
          <p:nvPr/>
        </p:nvSpPr>
        <p:spPr bwMode="auto">
          <a:xfrm>
            <a:off x="11250582" y="708660"/>
            <a:ext cx="0" cy="4572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4"/>
          <p:cNvSpPr>
            <a:spLocks noChangeShapeType="1"/>
          </p:cNvSpPr>
          <p:nvPr/>
        </p:nvSpPr>
        <p:spPr bwMode="auto">
          <a:xfrm>
            <a:off x="11479182" y="708660"/>
            <a:ext cx="0" cy="4572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25"/>
          <p:cNvSpPr>
            <a:spLocks noChangeShapeType="1"/>
          </p:cNvSpPr>
          <p:nvPr/>
        </p:nvSpPr>
        <p:spPr bwMode="auto">
          <a:xfrm flipH="1">
            <a:off x="11136282" y="765810"/>
            <a:ext cx="114300" cy="17145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26"/>
          <p:cNvSpPr>
            <a:spLocks noChangeShapeType="1"/>
          </p:cNvSpPr>
          <p:nvPr/>
        </p:nvSpPr>
        <p:spPr bwMode="auto">
          <a:xfrm flipH="1">
            <a:off x="11136282" y="994410"/>
            <a:ext cx="114300" cy="17145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27"/>
          <p:cNvSpPr>
            <a:spLocks noChangeShapeType="1"/>
          </p:cNvSpPr>
          <p:nvPr/>
        </p:nvSpPr>
        <p:spPr bwMode="auto">
          <a:xfrm flipV="1">
            <a:off x="11479182" y="651510"/>
            <a:ext cx="114300" cy="17145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8"/>
          <p:cNvSpPr>
            <a:spLocks noChangeShapeType="1"/>
          </p:cNvSpPr>
          <p:nvPr/>
        </p:nvSpPr>
        <p:spPr bwMode="auto">
          <a:xfrm flipV="1">
            <a:off x="11479182" y="880110"/>
            <a:ext cx="114300" cy="17145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 name="Group 29"/>
          <p:cNvGrpSpPr>
            <a:grpSpLocks/>
          </p:cNvGrpSpPr>
          <p:nvPr/>
        </p:nvGrpSpPr>
        <p:grpSpPr bwMode="auto">
          <a:xfrm>
            <a:off x="10450482" y="3794760"/>
            <a:ext cx="571500" cy="457200"/>
            <a:chOff x="4800" y="2736"/>
            <a:chExt cx="480" cy="384"/>
          </a:xfrm>
        </p:grpSpPr>
        <p:sp>
          <p:nvSpPr>
            <p:cNvPr id="17" name="Oval 30"/>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31"/>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32"/>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33"/>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4"/>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5"/>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3" name="Oval 36"/>
          <p:cNvSpPr>
            <a:spLocks noChangeArrowheads="1"/>
          </p:cNvSpPr>
          <p:nvPr/>
        </p:nvSpPr>
        <p:spPr bwMode="auto">
          <a:xfrm>
            <a:off x="11136282" y="2194560"/>
            <a:ext cx="457200" cy="457200"/>
          </a:xfrm>
          <a:prstGeom prst="ellipse">
            <a:avLst/>
          </a:prstGeom>
          <a:solidFill>
            <a:schemeClr val="folHlink"/>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39"/>
          <p:cNvSpPr>
            <a:spLocks noChangeShapeType="1"/>
          </p:cNvSpPr>
          <p:nvPr/>
        </p:nvSpPr>
        <p:spPr bwMode="auto">
          <a:xfrm>
            <a:off x="10850532" y="3566160"/>
            <a:ext cx="74295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40"/>
          <p:cNvSpPr>
            <a:spLocks noChangeShapeType="1"/>
          </p:cNvSpPr>
          <p:nvPr/>
        </p:nvSpPr>
        <p:spPr bwMode="auto">
          <a:xfrm>
            <a:off x="11136282" y="3280410"/>
            <a:ext cx="0" cy="6286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 name="Group 44"/>
          <p:cNvGrpSpPr>
            <a:grpSpLocks/>
          </p:cNvGrpSpPr>
          <p:nvPr/>
        </p:nvGrpSpPr>
        <p:grpSpPr bwMode="auto">
          <a:xfrm>
            <a:off x="11021982" y="2366010"/>
            <a:ext cx="457200" cy="1314450"/>
            <a:chOff x="4128" y="1968"/>
            <a:chExt cx="384" cy="1104"/>
          </a:xfrm>
        </p:grpSpPr>
        <p:sp>
          <p:nvSpPr>
            <p:cNvPr id="27" name="Oval 41"/>
            <p:cNvSpPr>
              <a:spLocks noChangeArrowheads="1"/>
            </p:cNvSpPr>
            <p:nvPr/>
          </p:nvSpPr>
          <p:spPr bwMode="auto">
            <a:xfrm>
              <a:off x="4128" y="2928"/>
              <a:ext cx="144" cy="144"/>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42"/>
            <p:cNvSpPr>
              <a:spLocks noChangeArrowheads="1"/>
            </p:cNvSpPr>
            <p:nvPr/>
          </p:nvSpPr>
          <p:spPr bwMode="auto">
            <a:xfrm>
              <a:off x="4368" y="1968"/>
              <a:ext cx="144" cy="144"/>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43"/>
            <p:cNvSpPr>
              <a:spLocks noChangeShapeType="1"/>
            </p:cNvSpPr>
            <p:nvPr/>
          </p:nvSpPr>
          <p:spPr bwMode="auto">
            <a:xfrm flipV="1">
              <a:off x="4224" y="2112"/>
              <a:ext cx="192" cy="816"/>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 name="Group 47"/>
          <p:cNvGrpSpPr>
            <a:grpSpLocks/>
          </p:cNvGrpSpPr>
          <p:nvPr/>
        </p:nvGrpSpPr>
        <p:grpSpPr bwMode="auto">
          <a:xfrm>
            <a:off x="10793382" y="1851660"/>
            <a:ext cx="571500" cy="2000250"/>
            <a:chOff x="3936" y="1536"/>
            <a:chExt cx="480" cy="1680"/>
          </a:xfrm>
        </p:grpSpPr>
        <p:sp>
          <p:nvSpPr>
            <p:cNvPr id="31" name="Line 45"/>
            <p:cNvSpPr>
              <a:spLocks noChangeShapeType="1"/>
            </p:cNvSpPr>
            <p:nvPr/>
          </p:nvSpPr>
          <p:spPr bwMode="auto">
            <a:xfrm flipV="1">
              <a:off x="3936" y="3024"/>
              <a:ext cx="192" cy="19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46"/>
            <p:cNvSpPr>
              <a:spLocks noChangeShapeType="1"/>
            </p:cNvSpPr>
            <p:nvPr/>
          </p:nvSpPr>
          <p:spPr bwMode="auto">
            <a:xfrm>
              <a:off x="4416" y="1536"/>
              <a:ext cx="0" cy="43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 name="Group 69"/>
          <p:cNvGrpSpPr>
            <a:grpSpLocks/>
          </p:cNvGrpSpPr>
          <p:nvPr/>
        </p:nvGrpSpPr>
        <p:grpSpPr bwMode="auto">
          <a:xfrm>
            <a:off x="8307357" y="426339"/>
            <a:ext cx="1143000" cy="3829050"/>
            <a:chOff x="816" y="384"/>
            <a:chExt cx="960" cy="3216"/>
          </a:xfrm>
        </p:grpSpPr>
        <p:sp>
          <p:nvSpPr>
            <p:cNvPr id="34" name="Line 48"/>
            <p:cNvSpPr>
              <a:spLocks noChangeShapeType="1"/>
            </p:cNvSpPr>
            <p:nvPr/>
          </p:nvSpPr>
          <p:spPr bwMode="auto">
            <a:xfrm flipV="1">
              <a:off x="1584" y="384"/>
              <a:ext cx="0" cy="158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49"/>
            <p:cNvSpPr>
              <a:spLocks noChangeShapeType="1"/>
            </p:cNvSpPr>
            <p:nvPr/>
          </p:nvSpPr>
          <p:spPr bwMode="auto">
            <a:xfrm>
              <a:off x="1488" y="624"/>
              <a:ext cx="0" cy="38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50"/>
            <p:cNvSpPr>
              <a:spLocks noChangeShapeType="1"/>
            </p:cNvSpPr>
            <p:nvPr/>
          </p:nvSpPr>
          <p:spPr bwMode="auto">
            <a:xfrm>
              <a:off x="1680" y="624"/>
              <a:ext cx="0" cy="38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1"/>
            <p:cNvSpPr>
              <a:spLocks noChangeShapeType="1"/>
            </p:cNvSpPr>
            <p:nvPr/>
          </p:nvSpPr>
          <p:spPr bwMode="auto">
            <a:xfrm flipH="1">
              <a:off x="1392" y="672"/>
              <a:ext cx="96" cy="1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52"/>
            <p:cNvSpPr>
              <a:spLocks noChangeShapeType="1"/>
            </p:cNvSpPr>
            <p:nvPr/>
          </p:nvSpPr>
          <p:spPr bwMode="auto">
            <a:xfrm flipH="1">
              <a:off x="1392" y="864"/>
              <a:ext cx="96" cy="1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53"/>
            <p:cNvSpPr>
              <a:spLocks noChangeShapeType="1"/>
            </p:cNvSpPr>
            <p:nvPr/>
          </p:nvSpPr>
          <p:spPr bwMode="auto">
            <a:xfrm flipV="1">
              <a:off x="1680" y="576"/>
              <a:ext cx="96" cy="1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54"/>
            <p:cNvSpPr>
              <a:spLocks noChangeShapeType="1"/>
            </p:cNvSpPr>
            <p:nvPr/>
          </p:nvSpPr>
          <p:spPr bwMode="auto">
            <a:xfrm flipV="1">
              <a:off x="1680" y="768"/>
              <a:ext cx="96" cy="1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1" name="Group 55"/>
            <p:cNvGrpSpPr>
              <a:grpSpLocks/>
            </p:cNvGrpSpPr>
            <p:nvPr/>
          </p:nvGrpSpPr>
          <p:grpSpPr bwMode="auto">
            <a:xfrm>
              <a:off x="816" y="3216"/>
              <a:ext cx="480" cy="384"/>
              <a:chOff x="4800" y="2736"/>
              <a:chExt cx="480" cy="384"/>
            </a:xfrm>
          </p:grpSpPr>
          <p:sp>
            <p:nvSpPr>
              <p:cNvPr id="49" name="Oval 56"/>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57"/>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8"/>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9"/>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60"/>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61"/>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2" name="Group 62"/>
            <p:cNvGrpSpPr>
              <a:grpSpLocks/>
            </p:cNvGrpSpPr>
            <p:nvPr/>
          </p:nvGrpSpPr>
          <p:grpSpPr bwMode="auto">
            <a:xfrm>
              <a:off x="1296" y="2016"/>
              <a:ext cx="384" cy="1104"/>
              <a:chOff x="4128" y="1968"/>
              <a:chExt cx="384" cy="1104"/>
            </a:xfrm>
          </p:grpSpPr>
          <p:sp>
            <p:nvSpPr>
              <p:cNvPr id="46" name="Oval 63"/>
              <p:cNvSpPr>
                <a:spLocks noChangeArrowheads="1"/>
              </p:cNvSpPr>
              <p:nvPr/>
            </p:nvSpPr>
            <p:spPr bwMode="auto">
              <a:xfrm>
                <a:off x="4128" y="2928"/>
                <a:ext cx="144" cy="144"/>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64"/>
              <p:cNvSpPr>
                <a:spLocks noChangeArrowheads="1"/>
              </p:cNvSpPr>
              <p:nvPr/>
            </p:nvSpPr>
            <p:spPr bwMode="auto">
              <a:xfrm>
                <a:off x="4368" y="1968"/>
                <a:ext cx="144" cy="144"/>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65"/>
              <p:cNvSpPr>
                <a:spLocks noChangeShapeType="1"/>
              </p:cNvSpPr>
              <p:nvPr/>
            </p:nvSpPr>
            <p:spPr bwMode="auto">
              <a:xfrm flipV="1">
                <a:off x="4224" y="2112"/>
                <a:ext cx="192" cy="816"/>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66"/>
            <p:cNvGrpSpPr>
              <a:grpSpLocks/>
            </p:cNvGrpSpPr>
            <p:nvPr/>
          </p:nvGrpSpPr>
          <p:grpSpPr bwMode="auto">
            <a:xfrm>
              <a:off x="1104" y="1584"/>
              <a:ext cx="480" cy="1680"/>
              <a:chOff x="3936" y="1536"/>
              <a:chExt cx="480" cy="1680"/>
            </a:xfrm>
          </p:grpSpPr>
          <p:sp>
            <p:nvSpPr>
              <p:cNvPr id="44" name="Line 67"/>
              <p:cNvSpPr>
                <a:spLocks noChangeShapeType="1"/>
              </p:cNvSpPr>
              <p:nvPr/>
            </p:nvSpPr>
            <p:spPr bwMode="auto">
              <a:xfrm flipV="1">
                <a:off x="3936" y="3024"/>
                <a:ext cx="192" cy="19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68"/>
              <p:cNvSpPr>
                <a:spLocks noChangeShapeType="1"/>
              </p:cNvSpPr>
              <p:nvPr/>
            </p:nvSpPr>
            <p:spPr bwMode="auto">
              <a:xfrm>
                <a:off x="4416" y="1536"/>
                <a:ext cx="0" cy="43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extLst>
      <p:ext uri="{BB962C8B-B14F-4D97-AF65-F5344CB8AC3E}">
        <p14:creationId xmlns:p14="http://schemas.microsoft.com/office/powerpoint/2010/main" val="176484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2"/>
          <p:cNvSpPr>
            <a:spLocks noChangeArrowheads="1"/>
          </p:cNvSpPr>
          <p:nvPr/>
        </p:nvSpPr>
        <p:spPr bwMode="auto">
          <a:xfrm>
            <a:off x="310229" y="1094055"/>
            <a:ext cx="1428750" cy="1428750"/>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3"/>
          <p:cNvSpPr>
            <a:spLocks noChangeArrowheads="1"/>
          </p:cNvSpPr>
          <p:nvPr/>
        </p:nvSpPr>
        <p:spPr bwMode="auto">
          <a:xfrm>
            <a:off x="2424779" y="1094055"/>
            <a:ext cx="1428750" cy="1428750"/>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Oval 4"/>
          <p:cNvSpPr>
            <a:spLocks noChangeArrowheads="1"/>
          </p:cNvSpPr>
          <p:nvPr/>
        </p:nvSpPr>
        <p:spPr bwMode="auto">
          <a:xfrm>
            <a:off x="4653629" y="1151205"/>
            <a:ext cx="1428750" cy="1428750"/>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
          <p:cNvSpPr>
            <a:spLocks noChangeShapeType="1"/>
          </p:cNvSpPr>
          <p:nvPr/>
        </p:nvSpPr>
        <p:spPr bwMode="auto">
          <a:xfrm>
            <a:off x="2367629" y="1094055"/>
            <a:ext cx="165735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8"/>
          <p:cNvSpPr>
            <a:spLocks noChangeShapeType="1"/>
          </p:cNvSpPr>
          <p:nvPr/>
        </p:nvSpPr>
        <p:spPr bwMode="auto">
          <a:xfrm>
            <a:off x="5396579" y="293955"/>
            <a:ext cx="0" cy="857250"/>
          </a:xfrm>
          <a:prstGeom prst="line">
            <a:avLst/>
          </a:prstGeom>
          <a:noFill/>
          <a:ln w="508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8" name="Group 9"/>
          <p:cNvGrpSpPr>
            <a:grpSpLocks/>
          </p:cNvGrpSpPr>
          <p:nvPr/>
        </p:nvGrpSpPr>
        <p:grpSpPr bwMode="auto">
          <a:xfrm>
            <a:off x="938879" y="636855"/>
            <a:ext cx="4514850" cy="1371600"/>
            <a:chOff x="1056" y="1632"/>
            <a:chExt cx="3792" cy="1152"/>
          </a:xfrm>
        </p:grpSpPr>
        <p:sp>
          <p:nvSpPr>
            <p:cNvPr id="79" name="Oval 10"/>
            <p:cNvSpPr>
              <a:spLocks noChangeArrowheads="1"/>
            </p:cNvSpPr>
            <p:nvPr/>
          </p:nvSpPr>
          <p:spPr bwMode="auto">
            <a:xfrm>
              <a:off x="1056" y="2688"/>
              <a:ext cx="96" cy="96"/>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11"/>
            <p:cNvSpPr>
              <a:spLocks noChangeArrowheads="1"/>
            </p:cNvSpPr>
            <p:nvPr/>
          </p:nvSpPr>
          <p:spPr bwMode="auto">
            <a:xfrm>
              <a:off x="2832" y="2640"/>
              <a:ext cx="96" cy="96"/>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12"/>
            <p:cNvSpPr>
              <a:spLocks noChangeArrowheads="1"/>
            </p:cNvSpPr>
            <p:nvPr/>
          </p:nvSpPr>
          <p:spPr bwMode="auto">
            <a:xfrm>
              <a:off x="4752" y="2640"/>
              <a:ext cx="96" cy="96"/>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13"/>
            <p:cNvSpPr>
              <a:spLocks noChangeArrowheads="1"/>
            </p:cNvSpPr>
            <p:nvPr/>
          </p:nvSpPr>
          <p:spPr bwMode="auto">
            <a:xfrm>
              <a:off x="1056" y="1632"/>
              <a:ext cx="96" cy="96"/>
            </a:xfrm>
            <a:prstGeom prst="ellipse">
              <a:avLst/>
            </a:prstGeom>
            <a:solidFill>
              <a:schemeClr val="bg1"/>
            </a:solidFill>
            <a:ln w="508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14"/>
            <p:cNvSpPr>
              <a:spLocks noChangeShapeType="1"/>
            </p:cNvSpPr>
            <p:nvPr/>
          </p:nvSpPr>
          <p:spPr bwMode="auto">
            <a:xfrm>
              <a:off x="1104" y="1728"/>
              <a:ext cx="0" cy="960"/>
            </a:xfrm>
            <a:prstGeom prst="line">
              <a:avLst/>
            </a:prstGeom>
            <a:noFill/>
            <a:ln w="508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Rectangle 15"/>
            <p:cNvSpPr>
              <a:spLocks noChangeArrowheads="1"/>
            </p:cNvSpPr>
            <p:nvPr/>
          </p:nvSpPr>
          <p:spPr bwMode="auto">
            <a:xfrm>
              <a:off x="2688" y="1920"/>
              <a:ext cx="432" cy="288"/>
            </a:xfrm>
            <a:prstGeom prst="rect">
              <a:avLst/>
            </a:prstGeom>
            <a:solidFill>
              <a:schemeClr val="bg1"/>
            </a:solidFill>
            <a:ln w="50800">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16"/>
            <p:cNvSpPr>
              <a:spLocks noChangeShapeType="1"/>
            </p:cNvSpPr>
            <p:nvPr/>
          </p:nvSpPr>
          <p:spPr bwMode="auto">
            <a:xfrm>
              <a:off x="2880" y="2208"/>
              <a:ext cx="0" cy="432"/>
            </a:xfrm>
            <a:prstGeom prst="line">
              <a:avLst/>
            </a:prstGeom>
            <a:noFill/>
            <a:ln w="508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17"/>
            <p:cNvSpPr>
              <a:spLocks noChangeArrowheads="1"/>
            </p:cNvSpPr>
            <p:nvPr/>
          </p:nvSpPr>
          <p:spPr bwMode="auto">
            <a:xfrm>
              <a:off x="4752" y="1968"/>
              <a:ext cx="96" cy="96"/>
            </a:xfrm>
            <a:prstGeom prst="ellipse">
              <a:avLst/>
            </a:prstGeom>
            <a:solidFill>
              <a:schemeClr val="bg1"/>
            </a:solidFill>
            <a:ln w="508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18"/>
            <p:cNvSpPr>
              <a:spLocks noChangeShapeType="1"/>
            </p:cNvSpPr>
            <p:nvPr/>
          </p:nvSpPr>
          <p:spPr bwMode="auto">
            <a:xfrm>
              <a:off x="4800" y="2064"/>
              <a:ext cx="0" cy="576"/>
            </a:xfrm>
            <a:prstGeom prst="line">
              <a:avLst/>
            </a:prstGeom>
            <a:noFill/>
            <a:ln w="508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8" name="Oval 24"/>
          <p:cNvSpPr>
            <a:spLocks noChangeArrowheads="1"/>
          </p:cNvSpPr>
          <p:nvPr/>
        </p:nvSpPr>
        <p:spPr bwMode="auto">
          <a:xfrm>
            <a:off x="595979" y="293955"/>
            <a:ext cx="800100" cy="800100"/>
          </a:xfrm>
          <a:prstGeom prst="ellipse">
            <a:avLst/>
          </a:prstGeom>
          <a:noFill/>
          <a:ln w="50800">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9" name="Group 14"/>
          <p:cNvGrpSpPr>
            <a:grpSpLocks/>
          </p:cNvGrpSpPr>
          <p:nvPr/>
        </p:nvGrpSpPr>
        <p:grpSpPr bwMode="auto">
          <a:xfrm>
            <a:off x="188785" y="4923347"/>
            <a:ext cx="571500" cy="457200"/>
            <a:chOff x="4800" y="2736"/>
            <a:chExt cx="480" cy="384"/>
          </a:xfrm>
        </p:grpSpPr>
        <p:sp>
          <p:nvSpPr>
            <p:cNvPr id="90" name="Oval 15"/>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AutoShape 16"/>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17"/>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18"/>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19"/>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20"/>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6" name="Group 46"/>
          <p:cNvGrpSpPr>
            <a:grpSpLocks/>
          </p:cNvGrpSpPr>
          <p:nvPr/>
        </p:nvGrpSpPr>
        <p:grpSpPr bwMode="auto">
          <a:xfrm>
            <a:off x="1053179" y="3140982"/>
            <a:ext cx="2484834" cy="3589735"/>
            <a:chOff x="2200" y="482"/>
            <a:chExt cx="2087" cy="3015"/>
          </a:xfrm>
        </p:grpSpPr>
        <p:grpSp>
          <p:nvGrpSpPr>
            <p:cNvPr id="97" name="Group 21"/>
            <p:cNvGrpSpPr>
              <a:grpSpLocks/>
            </p:cNvGrpSpPr>
            <p:nvPr/>
          </p:nvGrpSpPr>
          <p:grpSpPr bwMode="auto">
            <a:xfrm>
              <a:off x="3152" y="3113"/>
              <a:ext cx="480" cy="384"/>
              <a:chOff x="4800" y="2736"/>
              <a:chExt cx="480" cy="384"/>
            </a:xfrm>
          </p:grpSpPr>
          <p:sp>
            <p:nvSpPr>
              <p:cNvPr id="101" name="Oval 22"/>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AutoShape 23"/>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4"/>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5"/>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26"/>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27"/>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8" name="Oval 42"/>
            <p:cNvSpPr>
              <a:spLocks noChangeArrowheads="1"/>
            </p:cNvSpPr>
            <p:nvPr/>
          </p:nvSpPr>
          <p:spPr bwMode="auto">
            <a:xfrm>
              <a:off x="2200" y="482"/>
              <a:ext cx="2087" cy="2087"/>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Rectangle 44"/>
            <p:cNvSpPr>
              <a:spLocks noChangeArrowheads="1"/>
            </p:cNvSpPr>
            <p:nvPr/>
          </p:nvSpPr>
          <p:spPr bwMode="auto">
            <a:xfrm>
              <a:off x="2789" y="2387"/>
              <a:ext cx="499" cy="408"/>
            </a:xfrm>
            <a:prstGeom prst="rect">
              <a:avLst/>
            </a:prstGeom>
            <a:solidFill>
              <a:schemeClr val="bg1"/>
            </a:solidFill>
            <a:ln w="508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45"/>
            <p:cNvSpPr>
              <a:spLocks noChangeShapeType="1"/>
            </p:cNvSpPr>
            <p:nvPr/>
          </p:nvSpPr>
          <p:spPr bwMode="auto">
            <a:xfrm flipV="1">
              <a:off x="3334" y="2568"/>
              <a:ext cx="0" cy="545"/>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7" name="Oval 48"/>
          <p:cNvSpPr>
            <a:spLocks noChangeArrowheads="1"/>
          </p:cNvSpPr>
          <p:nvPr/>
        </p:nvSpPr>
        <p:spPr bwMode="auto">
          <a:xfrm>
            <a:off x="2186655" y="4329226"/>
            <a:ext cx="108347" cy="107156"/>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49"/>
          <p:cNvSpPr>
            <a:spLocks noChangeShapeType="1"/>
          </p:cNvSpPr>
          <p:nvPr/>
        </p:nvSpPr>
        <p:spPr bwMode="auto">
          <a:xfrm>
            <a:off x="2295001" y="4382803"/>
            <a:ext cx="917972" cy="756047"/>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Oval 50"/>
          <p:cNvSpPr>
            <a:spLocks noChangeArrowheads="1"/>
          </p:cNvSpPr>
          <p:nvPr/>
        </p:nvSpPr>
        <p:spPr bwMode="auto">
          <a:xfrm>
            <a:off x="1971152" y="3194560"/>
            <a:ext cx="1026319" cy="1026319"/>
          </a:xfrm>
          <a:prstGeom prst="ellipse">
            <a:avLst/>
          </a:prstGeom>
          <a:solidFill>
            <a:schemeClr val="bg1"/>
          </a:solidFill>
          <a:ln w="508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51"/>
          <p:cNvSpPr>
            <a:spLocks noChangeShapeType="1"/>
          </p:cNvSpPr>
          <p:nvPr/>
        </p:nvSpPr>
        <p:spPr bwMode="auto">
          <a:xfrm flipV="1">
            <a:off x="512635" y="3842260"/>
            <a:ext cx="1458516" cy="1134665"/>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Oval 52"/>
          <p:cNvSpPr>
            <a:spLocks noChangeArrowheads="1"/>
          </p:cNvSpPr>
          <p:nvPr/>
        </p:nvSpPr>
        <p:spPr bwMode="auto">
          <a:xfrm>
            <a:off x="2456927" y="3680335"/>
            <a:ext cx="107156" cy="107156"/>
          </a:xfrm>
          <a:prstGeom prst="ellipse">
            <a:avLst/>
          </a:prstGeom>
          <a:solidFill>
            <a:schemeClr val="bg1"/>
          </a:solidFill>
          <a:ln w="508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Line 53"/>
          <p:cNvSpPr>
            <a:spLocks noChangeShapeType="1"/>
          </p:cNvSpPr>
          <p:nvPr/>
        </p:nvSpPr>
        <p:spPr bwMode="auto">
          <a:xfrm flipV="1">
            <a:off x="2510505" y="3302906"/>
            <a:ext cx="270272" cy="377429"/>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3" name="Group 12"/>
          <p:cNvGrpSpPr>
            <a:grpSpLocks/>
          </p:cNvGrpSpPr>
          <p:nvPr/>
        </p:nvGrpSpPr>
        <p:grpSpPr bwMode="auto">
          <a:xfrm>
            <a:off x="4938046" y="3128479"/>
            <a:ext cx="2484834" cy="3589735"/>
            <a:chOff x="2200" y="482"/>
            <a:chExt cx="2087" cy="3015"/>
          </a:xfrm>
        </p:grpSpPr>
        <p:grpSp>
          <p:nvGrpSpPr>
            <p:cNvPr id="114" name="Group 13"/>
            <p:cNvGrpSpPr>
              <a:grpSpLocks/>
            </p:cNvGrpSpPr>
            <p:nvPr/>
          </p:nvGrpSpPr>
          <p:grpSpPr bwMode="auto">
            <a:xfrm>
              <a:off x="3152" y="3113"/>
              <a:ext cx="480" cy="384"/>
              <a:chOff x="4800" y="2736"/>
              <a:chExt cx="480" cy="384"/>
            </a:xfrm>
          </p:grpSpPr>
          <p:sp>
            <p:nvSpPr>
              <p:cNvPr id="118" name="Oval 14"/>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AutoShape 15"/>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Line 16"/>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17"/>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18"/>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19"/>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5" name="Oval 20"/>
            <p:cNvSpPr>
              <a:spLocks noChangeArrowheads="1"/>
            </p:cNvSpPr>
            <p:nvPr/>
          </p:nvSpPr>
          <p:spPr bwMode="auto">
            <a:xfrm>
              <a:off x="2200" y="482"/>
              <a:ext cx="2087" cy="2087"/>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Rectangle 22"/>
            <p:cNvSpPr>
              <a:spLocks noChangeArrowheads="1"/>
            </p:cNvSpPr>
            <p:nvPr/>
          </p:nvSpPr>
          <p:spPr bwMode="auto">
            <a:xfrm>
              <a:off x="2789" y="2387"/>
              <a:ext cx="499" cy="408"/>
            </a:xfrm>
            <a:prstGeom prst="rect">
              <a:avLst/>
            </a:prstGeom>
            <a:solidFill>
              <a:schemeClr val="bg1"/>
            </a:solidFill>
            <a:ln w="508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Line 23"/>
            <p:cNvSpPr>
              <a:spLocks noChangeShapeType="1"/>
            </p:cNvSpPr>
            <p:nvPr/>
          </p:nvSpPr>
          <p:spPr bwMode="auto">
            <a:xfrm flipV="1">
              <a:off x="3334" y="2568"/>
              <a:ext cx="0" cy="545"/>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4" name="Oval 24"/>
          <p:cNvSpPr>
            <a:spLocks noChangeArrowheads="1"/>
          </p:cNvSpPr>
          <p:nvPr/>
        </p:nvSpPr>
        <p:spPr bwMode="auto">
          <a:xfrm>
            <a:off x="6071521" y="4316723"/>
            <a:ext cx="108347" cy="107156"/>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Oval 26"/>
          <p:cNvSpPr>
            <a:spLocks noChangeArrowheads="1"/>
          </p:cNvSpPr>
          <p:nvPr/>
        </p:nvSpPr>
        <p:spPr bwMode="auto">
          <a:xfrm>
            <a:off x="5856018" y="3182057"/>
            <a:ext cx="1026319" cy="1026319"/>
          </a:xfrm>
          <a:prstGeom prst="ellipse">
            <a:avLst/>
          </a:prstGeom>
          <a:solidFill>
            <a:schemeClr val="bg1"/>
          </a:solidFill>
          <a:ln w="508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Oval 28"/>
          <p:cNvSpPr>
            <a:spLocks noChangeArrowheads="1"/>
          </p:cNvSpPr>
          <p:nvPr/>
        </p:nvSpPr>
        <p:spPr bwMode="auto">
          <a:xfrm>
            <a:off x="6341793" y="3667832"/>
            <a:ext cx="107156" cy="107156"/>
          </a:xfrm>
          <a:prstGeom prst="ellipse">
            <a:avLst/>
          </a:prstGeom>
          <a:solidFill>
            <a:schemeClr val="bg1"/>
          </a:solidFill>
          <a:ln w="508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Line 31"/>
          <p:cNvSpPr>
            <a:spLocks noChangeShapeType="1"/>
          </p:cNvSpPr>
          <p:nvPr/>
        </p:nvSpPr>
        <p:spPr bwMode="auto">
          <a:xfrm flipV="1">
            <a:off x="6126289" y="3776179"/>
            <a:ext cx="269081" cy="540544"/>
          </a:xfrm>
          <a:prstGeom prst="line">
            <a:avLst/>
          </a:prstGeom>
          <a:noFill/>
          <a:ln w="571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Line 32"/>
          <p:cNvSpPr>
            <a:spLocks noChangeShapeType="1"/>
          </p:cNvSpPr>
          <p:nvPr/>
        </p:nvSpPr>
        <p:spPr bwMode="auto">
          <a:xfrm flipH="1" flipV="1">
            <a:off x="6126289" y="4423879"/>
            <a:ext cx="161925" cy="1837135"/>
          </a:xfrm>
          <a:prstGeom prst="line">
            <a:avLst/>
          </a:prstGeom>
          <a:noFill/>
          <a:ln w="508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9" name="Group 42"/>
          <p:cNvGrpSpPr>
            <a:grpSpLocks/>
          </p:cNvGrpSpPr>
          <p:nvPr/>
        </p:nvGrpSpPr>
        <p:grpSpPr bwMode="auto">
          <a:xfrm>
            <a:off x="4127230" y="4910844"/>
            <a:ext cx="571500" cy="457200"/>
            <a:chOff x="4800" y="2736"/>
            <a:chExt cx="480" cy="384"/>
          </a:xfrm>
        </p:grpSpPr>
        <p:sp>
          <p:nvSpPr>
            <p:cNvPr id="130" name="Oval 43"/>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AutoShape 44"/>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45"/>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46"/>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Line 47"/>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Line 48"/>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6" name="Line 49"/>
          <p:cNvSpPr>
            <a:spLocks noChangeShapeType="1"/>
          </p:cNvSpPr>
          <p:nvPr/>
        </p:nvSpPr>
        <p:spPr bwMode="auto">
          <a:xfrm flipV="1">
            <a:off x="4451080" y="3829757"/>
            <a:ext cx="1458515" cy="1134665"/>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Line 50"/>
          <p:cNvSpPr>
            <a:spLocks noChangeShapeType="1"/>
          </p:cNvSpPr>
          <p:nvPr/>
        </p:nvSpPr>
        <p:spPr bwMode="auto">
          <a:xfrm flipV="1">
            <a:off x="4451080" y="3722600"/>
            <a:ext cx="1890713" cy="1241822"/>
          </a:xfrm>
          <a:prstGeom prst="line">
            <a:avLst/>
          </a:prstGeom>
          <a:noFill/>
          <a:ln w="508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8" name="Group 5"/>
          <p:cNvGrpSpPr>
            <a:grpSpLocks/>
          </p:cNvGrpSpPr>
          <p:nvPr/>
        </p:nvGrpSpPr>
        <p:grpSpPr bwMode="auto">
          <a:xfrm>
            <a:off x="10034062" y="6218748"/>
            <a:ext cx="571500" cy="457200"/>
            <a:chOff x="4800" y="2736"/>
            <a:chExt cx="480" cy="384"/>
          </a:xfrm>
        </p:grpSpPr>
        <p:sp>
          <p:nvSpPr>
            <p:cNvPr id="139" name="Oval 6"/>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 name="AutoShape 7"/>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8"/>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9"/>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10"/>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11"/>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5" name="Rectangle 14"/>
          <p:cNvSpPr>
            <a:spLocks noChangeArrowheads="1"/>
          </p:cNvSpPr>
          <p:nvPr/>
        </p:nvSpPr>
        <p:spPr bwMode="auto">
          <a:xfrm>
            <a:off x="9601865" y="5354354"/>
            <a:ext cx="594122" cy="485775"/>
          </a:xfrm>
          <a:prstGeom prst="rect">
            <a:avLst/>
          </a:prstGeom>
          <a:solidFill>
            <a:schemeClr val="bg1"/>
          </a:solidFill>
          <a:ln w="508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Oval 16"/>
          <p:cNvSpPr>
            <a:spLocks noChangeArrowheads="1"/>
          </p:cNvSpPr>
          <p:nvPr/>
        </p:nvSpPr>
        <p:spPr bwMode="auto">
          <a:xfrm>
            <a:off x="10034063" y="4274458"/>
            <a:ext cx="108347" cy="107156"/>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Oval 18"/>
          <p:cNvSpPr>
            <a:spLocks noChangeArrowheads="1"/>
          </p:cNvSpPr>
          <p:nvPr/>
        </p:nvSpPr>
        <p:spPr bwMode="auto">
          <a:xfrm>
            <a:off x="10304335" y="3625567"/>
            <a:ext cx="107156" cy="107156"/>
          </a:xfrm>
          <a:prstGeom prst="ellipse">
            <a:avLst/>
          </a:prstGeom>
          <a:solidFill>
            <a:schemeClr val="bg1"/>
          </a:solidFill>
          <a:ln w="508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Line 19"/>
          <p:cNvSpPr>
            <a:spLocks noChangeShapeType="1"/>
          </p:cNvSpPr>
          <p:nvPr/>
        </p:nvSpPr>
        <p:spPr bwMode="auto">
          <a:xfrm flipV="1">
            <a:off x="10088831" y="3733914"/>
            <a:ext cx="269081" cy="540544"/>
          </a:xfrm>
          <a:prstGeom prst="line">
            <a:avLst/>
          </a:prstGeom>
          <a:noFill/>
          <a:ln w="571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Line 20"/>
          <p:cNvSpPr>
            <a:spLocks noChangeShapeType="1"/>
          </p:cNvSpPr>
          <p:nvPr/>
        </p:nvSpPr>
        <p:spPr bwMode="auto">
          <a:xfrm flipH="1" flipV="1">
            <a:off x="10088831" y="4381614"/>
            <a:ext cx="161925" cy="1837135"/>
          </a:xfrm>
          <a:prstGeom prst="line">
            <a:avLst/>
          </a:prstGeom>
          <a:noFill/>
          <a:ln w="508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0" name="Group 21"/>
          <p:cNvGrpSpPr>
            <a:grpSpLocks/>
          </p:cNvGrpSpPr>
          <p:nvPr/>
        </p:nvGrpSpPr>
        <p:grpSpPr bwMode="auto">
          <a:xfrm>
            <a:off x="8089772" y="4868579"/>
            <a:ext cx="571500" cy="457200"/>
            <a:chOff x="4800" y="2736"/>
            <a:chExt cx="480" cy="384"/>
          </a:xfrm>
        </p:grpSpPr>
        <p:sp>
          <p:nvSpPr>
            <p:cNvPr id="151" name="Oval 22"/>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AutoShape 23"/>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24"/>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 name="Line 25"/>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Line 26"/>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 name="Line 27"/>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7" name="Line 29"/>
          <p:cNvSpPr>
            <a:spLocks noChangeShapeType="1"/>
          </p:cNvSpPr>
          <p:nvPr/>
        </p:nvSpPr>
        <p:spPr bwMode="auto">
          <a:xfrm flipV="1">
            <a:off x="8413622" y="3680335"/>
            <a:ext cx="1890713" cy="1241822"/>
          </a:xfrm>
          <a:prstGeom prst="line">
            <a:avLst/>
          </a:prstGeom>
          <a:noFill/>
          <a:ln w="508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Oval 3"/>
          <p:cNvSpPr>
            <a:spLocks noChangeArrowheads="1"/>
          </p:cNvSpPr>
          <p:nvPr/>
        </p:nvSpPr>
        <p:spPr bwMode="auto">
          <a:xfrm>
            <a:off x="7368112" y="2326133"/>
            <a:ext cx="1885950" cy="1828800"/>
          </a:xfrm>
          <a:prstGeom prst="ellipse">
            <a:avLst/>
          </a:prstGeom>
          <a:solidFill>
            <a:srgbClr val="FFFF00"/>
          </a:solidFill>
          <a:ln w="57150">
            <a:solidFill>
              <a:srgbClr val="000000"/>
            </a:solidFill>
            <a:round/>
            <a:headEnd/>
            <a:tailEnd/>
          </a:ln>
        </p:spPr>
        <p:txBody>
          <a:bodyPr wrap="none" anchor="ctr"/>
          <a:lstStyle/>
          <a:p>
            <a:endParaRPr lang="zh-CN" altLang="en-US"/>
          </a:p>
        </p:txBody>
      </p:sp>
      <p:sp>
        <p:nvSpPr>
          <p:cNvPr id="159" name="Line 5"/>
          <p:cNvSpPr>
            <a:spLocks noChangeShapeType="1"/>
          </p:cNvSpPr>
          <p:nvPr/>
        </p:nvSpPr>
        <p:spPr bwMode="auto">
          <a:xfrm flipV="1">
            <a:off x="9025462" y="97283"/>
            <a:ext cx="0" cy="222885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Line 6"/>
          <p:cNvSpPr>
            <a:spLocks noChangeShapeType="1"/>
          </p:cNvSpPr>
          <p:nvPr/>
        </p:nvSpPr>
        <p:spPr bwMode="auto">
          <a:xfrm>
            <a:off x="8911162" y="383033"/>
            <a:ext cx="0" cy="4572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 name="Line 7"/>
          <p:cNvSpPr>
            <a:spLocks noChangeShapeType="1"/>
          </p:cNvSpPr>
          <p:nvPr/>
        </p:nvSpPr>
        <p:spPr bwMode="auto">
          <a:xfrm>
            <a:off x="9139762" y="383033"/>
            <a:ext cx="0" cy="45720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 name="Line 8"/>
          <p:cNvSpPr>
            <a:spLocks noChangeShapeType="1"/>
          </p:cNvSpPr>
          <p:nvPr/>
        </p:nvSpPr>
        <p:spPr bwMode="auto">
          <a:xfrm flipH="1">
            <a:off x="8796862" y="440183"/>
            <a:ext cx="114300" cy="17145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 name="Line 9"/>
          <p:cNvSpPr>
            <a:spLocks noChangeShapeType="1"/>
          </p:cNvSpPr>
          <p:nvPr/>
        </p:nvSpPr>
        <p:spPr bwMode="auto">
          <a:xfrm flipH="1">
            <a:off x="8796862" y="668783"/>
            <a:ext cx="114300" cy="17145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 name="Line 10"/>
          <p:cNvSpPr>
            <a:spLocks noChangeShapeType="1"/>
          </p:cNvSpPr>
          <p:nvPr/>
        </p:nvSpPr>
        <p:spPr bwMode="auto">
          <a:xfrm flipV="1">
            <a:off x="9139762" y="325883"/>
            <a:ext cx="114300" cy="17145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 name="Line 11"/>
          <p:cNvSpPr>
            <a:spLocks noChangeShapeType="1"/>
          </p:cNvSpPr>
          <p:nvPr/>
        </p:nvSpPr>
        <p:spPr bwMode="auto">
          <a:xfrm flipV="1">
            <a:off x="9139762" y="554483"/>
            <a:ext cx="114300" cy="17145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6" name="Group 12"/>
          <p:cNvGrpSpPr>
            <a:grpSpLocks/>
          </p:cNvGrpSpPr>
          <p:nvPr/>
        </p:nvGrpSpPr>
        <p:grpSpPr bwMode="auto">
          <a:xfrm>
            <a:off x="7596712" y="3469133"/>
            <a:ext cx="571500" cy="457200"/>
            <a:chOff x="4800" y="2736"/>
            <a:chExt cx="480" cy="384"/>
          </a:xfrm>
        </p:grpSpPr>
        <p:sp>
          <p:nvSpPr>
            <p:cNvPr id="167" name="Oval 13"/>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AutoShape 14"/>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Line 15"/>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Line 16"/>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Line 17"/>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 name="Line 18"/>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3" name="Line 19"/>
          <p:cNvSpPr>
            <a:spLocks noChangeShapeType="1"/>
          </p:cNvSpPr>
          <p:nvPr/>
        </p:nvSpPr>
        <p:spPr bwMode="auto">
          <a:xfrm>
            <a:off x="8053912" y="3240533"/>
            <a:ext cx="5715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Line 20"/>
          <p:cNvSpPr>
            <a:spLocks noChangeShapeType="1"/>
          </p:cNvSpPr>
          <p:nvPr/>
        </p:nvSpPr>
        <p:spPr bwMode="auto">
          <a:xfrm>
            <a:off x="8282512" y="2954783"/>
            <a:ext cx="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5" name="Line 21"/>
          <p:cNvSpPr>
            <a:spLocks noChangeShapeType="1"/>
          </p:cNvSpPr>
          <p:nvPr/>
        </p:nvSpPr>
        <p:spPr bwMode="auto">
          <a:xfrm>
            <a:off x="7425262" y="2326133"/>
            <a:ext cx="165735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6" name="Group 27"/>
          <p:cNvGrpSpPr>
            <a:grpSpLocks/>
          </p:cNvGrpSpPr>
          <p:nvPr/>
        </p:nvGrpSpPr>
        <p:grpSpPr bwMode="auto">
          <a:xfrm>
            <a:off x="7939612" y="2211833"/>
            <a:ext cx="685800" cy="1314450"/>
            <a:chOff x="1488" y="2112"/>
            <a:chExt cx="576" cy="1104"/>
          </a:xfrm>
        </p:grpSpPr>
        <p:sp>
          <p:nvSpPr>
            <p:cNvPr id="177" name="Rectangle 23"/>
            <p:cNvSpPr>
              <a:spLocks noChangeArrowheads="1"/>
            </p:cNvSpPr>
            <p:nvPr/>
          </p:nvSpPr>
          <p:spPr bwMode="auto">
            <a:xfrm>
              <a:off x="1536" y="2112"/>
              <a:ext cx="528" cy="192"/>
            </a:xfrm>
            <a:prstGeom prst="rect">
              <a:avLst/>
            </a:prstGeom>
            <a:solidFill>
              <a:schemeClr val="bg1"/>
            </a:solidFill>
            <a:ln w="508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Line 24"/>
            <p:cNvSpPr>
              <a:spLocks noChangeShapeType="1"/>
            </p:cNvSpPr>
            <p:nvPr/>
          </p:nvSpPr>
          <p:spPr bwMode="auto">
            <a:xfrm>
              <a:off x="1776" y="2304"/>
              <a:ext cx="0" cy="624"/>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9" name="Oval 25"/>
            <p:cNvSpPr>
              <a:spLocks noChangeArrowheads="1"/>
            </p:cNvSpPr>
            <p:nvPr/>
          </p:nvSpPr>
          <p:spPr bwMode="auto">
            <a:xfrm>
              <a:off x="1728" y="2928"/>
              <a:ext cx="96" cy="96"/>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 name="Line 26"/>
            <p:cNvSpPr>
              <a:spLocks noChangeShapeType="1"/>
            </p:cNvSpPr>
            <p:nvPr/>
          </p:nvSpPr>
          <p:spPr bwMode="auto">
            <a:xfrm flipH="1">
              <a:off x="1488" y="3024"/>
              <a:ext cx="288" cy="192"/>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1" name="Group 48"/>
          <p:cNvGrpSpPr>
            <a:grpSpLocks/>
          </p:cNvGrpSpPr>
          <p:nvPr/>
        </p:nvGrpSpPr>
        <p:grpSpPr bwMode="auto">
          <a:xfrm>
            <a:off x="10282762" y="97283"/>
            <a:ext cx="1828800" cy="3829050"/>
            <a:chOff x="3456" y="336"/>
            <a:chExt cx="1536" cy="3216"/>
          </a:xfrm>
        </p:grpSpPr>
        <p:sp>
          <p:nvSpPr>
            <p:cNvPr id="182" name="Line 28"/>
            <p:cNvSpPr>
              <a:spLocks noChangeShapeType="1"/>
            </p:cNvSpPr>
            <p:nvPr/>
          </p:nvSpPr>
          <p:spPr bwMode="auto">
            <a:xfrm flipV="1">
              <a:off x="4800" y="336"/>
              <a:ext cx="0" cy="1872"/>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3" name="Line 29"/>
            <p:cNvSpPr>
              <a:spLocks noChangeShapeType="1"/>
            </p:cNvSpPr>
            <p:nvPr/>
          </p:nvSpPr>
          <p:spPr bwMode="auto">
            <a:xfrm>
              <a:off x="4704" y="576"/>
              <a:ext cx="0" cy="38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 name="Line 30"/>
            <p:cNvSpPr>
              <a:spLocks noChangeShapeType="1"/>
            </p:cNvSpPr>
            <p:nvPr/>
          </p:nvSpPr>
          <p:spPr bwMode="auto">
            <a:xfrm>
              <a:off x="4896" y="576"/>
              <a:ext cx="0" cy="38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 name="Line 31"/>
            <p:cNvSpPr>
              <a:spLocks noChangeShapeType="1"/>
            </p:cNvSpPr>
            <p:nvPr/>
          </p:nvSpPr>
          <p:spPr bwMode="auto">
            <a:xfrm flipH="1">
              <a:off x="4608" y="624"/>
              <a:ext cx="96" cy="1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 name="Line 32"/>
            <p:cNvSpPr>
              <a:spLocks noChangeShapeType="1"/>
            </p:cNvSpPr>
            <p:nvPr/>
          </p:nvSpPr>
          <p:spPr bwMode="auto">
            <a:xfrm flipH="1">
              <a:off x="4608" y="816"/>
              <a:ext cx="96" cy="1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7" name="Line 33"/>
            <p:cNvSpPr>
              <a:spLocks noChangeShapeType="1"/>
            </p:cNvSpPr>
            <p:nvPr/>
          </p:nvSpPr>
          <p:spPr bwMode="auto">
            <a:xfrm flipV="1">
              <a:off x="4896" y="528"/>
              <a:ext cx="96" cy="1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8" name="Line 34"/>
            <p:cNvSpPr>
              <a:spLocks noChangeShapeType="1"/>
            </p:cNvSpPr>
            <p:nvPr/>
          </p:nvSpPr>
          <p:spPr bwMode="auto">
            <a:xfrm flipV="1">
              <a:off x="4896" y="720"/>
              <a:ext cx="96" cy="144"/>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9" name="Group 35"/>
            <p:cNvGrpSpPr>
              <a:grpSpLocks/>
            </p:cNvGrpSpPr>
            <p:nvPr/>
          </p:nvGrpSpPr>
          <p:grpSpPr bwMode="auto">
            <a:xfrm>
              <a:off x="3600" y="3168"/>
              <a:ext cx="480" cy="384"/>
              <a:chOff x="4800" y="2736"/>
              <a:chExt cx="480" cy="384"/>
            </a:xfrm>
          </p:grpSpPr>
          <p:sp>
            <p:nvSpPr>
              <p:cNvPr id="196" name="Oval 36"/>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 name="AutoShape 37"/>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Line 38"/>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 name="Line 39"/>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 name="Line 40"/>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 name="Line 41"/>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0" name="Line 42"/>
            <p:cNvSpPr>
              <a:spLocks noChangeShapeType="1"/>
            </p:cNvSpPr>
            <p:nvPr/>
          </p:nvSpPr>
          <p:spPr bwMode="auto">
            <a:xfrm>
              <a:off x="3456" y="2208"/>
              <a:ext cx="1392"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1" name="Group 43"/>
            <p:cNvGrpSpPr>
              <a:grpSpLocks/>
            </p:cNvGrpSpPr>
            <p:nvPr/>
          </p:nvGrpSpPr>
          <p:grpSpPr bwMode="auto">
            <a:xfrm>
              <a:off x="3888" y="2112"/>
              <a:ext cx="576" cy="1104"/>
              <a:chOff x="1488" y="2112"/>
              <a:chExt cx="576" cy="1104"/>
            </a:xfrm>
          </p:grpSpPr>
          <p:sp>
            <p:nvSpPr>
              <p:cNvPr id="192" name="Rectangle 44"/>
              <p:cNvSpPr>
                <a:spLocks noChangeArrowheads="1"/>
              </p:cNvSpPr>
              <p:nvPr/>
            </p:nvSpPr>
            <p:spPr bwMode="auto">
              <a:xfrm>
                <a:off x="1536" y="2112"/>
                <a:ext cx="528" cy="192"/>
              </a:xfrm>
              <a:prstGeom prst="rect">
                <a:avLst/>
              </a:prstGeom>
              <a:solidFill>
                <a:schemeClr val="bg1"/>
              </a:solidFill>
              <a:ln w="508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 name="Line 45"/>
              <p:cNvSpPr>
                <a:spLocks noChangeShapeType="1"/>
              </p:cNvSpPr>
              <p:nvPr/>
            </p:nvSpPr>
            <p:spPr bwMode="auto">
              <a:xfrm>
                <a:off x="1776" y="2304"/>
                <a:ext cx="0" cy="624"/>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Oval 46"/>
              <p:cNvSpPr>
                <a:spLocks noChangeArrowheads="1"/>
              </p:cNvSpPr>
              <p:nvPr/>
            </p:nvSpPr>
            <p:spPr bwMode="auto">
              <a:xfrm>
                <a:off x="1728" y="2928"/>
                <a:ext cx="96" cy="96"/>
              </a:xfrm>
              <a:prstGeom prst="ellipse">
                <a:avLst/>
              </a:prstGeom>
              <a:solidFill>
                <a:schemeClr val="bg1"/>
              </a:solidFill>
              <a:ln w="508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 name="Line 47"/>
              <p:cNvSpPr>
                <a:spLocks noChangeShapeType="1"/>
              </p:cNvSpPr>
              <p:nvPr/>
            </p:nvSpPr>
            <p:spPr bwMode="auto">
              <a:xfrm flipH="1">
                <a:off x="1488" y="3024"/>
                <a:ext cx="288" cy="192"/>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extLst>
      <p:ext uri="{BB962C8B-B14F-4D97-AF65-F5344CB8AC3E}">
        <p14:creationId xmlns:p14="http://schemas.microsoft.com/office/powerpoint/2010/main" val="157168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additive="base">
                                        <p:cTn id="13" dur="500" fill="hold"/>
                                        <p:tgtEl>
                                          <p:spTgt spid="89"/>
                                        </p:tgtEl>
                                        <p:attrNameLst>
                                          <p:attrName>ppt_x</p:attrName>
                                        </p:attrNameLst>
                                      </p:cBhvr>
                                      <p:tavLst>
                                        <p:tav tm="0">
                                          <p:val>
                                            <p:strVal val="#ppt_x"/>
                                          </p:val>
                                        </p:tav>
                                        <p:tav tm="100000">
                                          <p:val>
                                            <p:strVal val="#ppt_x"/>
                                          </p:val>
                                        </p:tav>
                                      </p:tavLst>
                                    </p:anim>
                                    <p:anim calcmode="lin" valueType="num">
                                      <p:cBhvr additive="base">
                                        <p:cTn id="14" dur="500" fill="hold"/>
                                        <p:tgtEl>
                                          <p:spTgt spid="8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500" fill="hold"/>
                                        <p:tgtEl>
                                          <p:spTgt spid="96"/>
                                        </p:tgtEl>
                                        <p:attrNameLst>
                                          <p:attrName>ppt_x</p:attrName>
                                        </p:attrNameLst>
                                      </p:cBhvr>
                                      <p:tavLst>
                                        <p:tav tm="0">
                                          <p:val>
                                            <p:strVal val="#ppt_x"/>
                                          </p:val>
                                        </p:tav>
                                        <p:tav tm="100000">
                                          <p:val>
                                            <p:strVal val="#ppt_x"/>
                                          </p:val>
                                        </p:tav>
                                      </p:tavLst>
                                    </p:anim>
                                    <p:anim calcmode="lin" valueType="num">
                                      <p:cBhvr additive="base">
                                        <p:cTn id="18" dur="500" fill="hold"/>
                                        <p:tgtEl>
                                          <p:spTgt spid="9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anim calcmode="lin" valueType="num">
                                      <p:cBhvr additive="base">
                                        <p:cTn id="21" dur="500" fill="hold"/>
                                        <p:tgtEl>
                                          <p:spTgt spid="107"/>
                                        </p:tgtEl>
                                        <p:attrNameLst>
                                          <p:attrName>ppt_x</p:attrName>
                                        </p:attrNameLst>
                                      </p:cBhvr>
                                      <p:tavLst>
                                        <p:tav tm="0">
                                          <p:val>
                                            <p:strVal val="#ppt_x"/>
                                          </p:val>
                                        </p:tav>
                                        <p:tav tm="100000">
                                          <p:val>
                                            <p:strVal val="#ppt_x"/>
                                          </p:val>
                                        </p:tav>
                                      </p:tavLst>
                                    </p:anim>
                                    <p:anim calcmode="lin" valueType="num">
                                      <p:cBhvr additive="base">
                                        <p:cTn id="22" dur="500" fill="hold"/>
                                        <p:tgtEl>
                                          <p:spTgt spid="10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anim calcmode="lin" valueType="num">
                                      <p:cBhvr additive="base">
                                        <p:cTn id="25" dur="500" fill="hold"/>
                                        <p:tgtEl>
                                          <p:spTgt spid="108"/>
                                        </p:tgtEl>
                                        <p:attrNameLst>
                                          <p:attrName>ppt_x</p:attrName>
                                        </p:attrNameLst>
                                      </p:cBhvr>
                                      <p:tavLst>
                                        <p:tav tm="0">
                                          <p:val>
                                            <p:strVal val="#ppt_x"/>
                                          </p:val>
                                        </p:tav>
                                        <p:tav tm="100000">
                                          <p:val>
                                            <p:strVal val="#ppt_x"/>
                                          </p:val>
                                        </p:tav>
                                      </p:tavLst>
                                    </p:anim>
                                    <p:anim calcmode="lin" valueType="num">
                                      <p:cBhvr additive="base">
                                        <p:cTn id="26" dur="500" fill="hold"/>
                                        <p:tgtEl>
                                          <p:spTgt spid="10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anim calcmode="lin" valueType="num">
                                      <p:cBhvr additive="base">
                                        <p:cTn id="29" dur="500" fill="hold"/>
                                        <p:tgtEl>
                                          <p:spTgt spid="109"/>
                                        </p:tgtEl>
                                        <p:attrNameLst>
                                          <p:attrName>ppt_x</p:attrName>
                                        </p:attrNameLst>
                                      </p:cBhvr>
                                      <p:tavLst>
                                        <p:tav tm="0">
                                          <p:val>
                                            <p:strVal val="#ppt_x"/>
                                          </p:val>
                                        </p:tav>
                                        <p:tav tm="100000">
                                          <p:val>
                                            <p:strVal val="#ppt_x"/>
                                          </p:val>
                                        </p:tav>
                                      </p:tavLst>
                                    </p:anim>
                                    <p:anim calcmode="lin" valueType="num">
                                      <p:cBhvr additive="base">
                                        <p:cTn id="30" dur="500" fill="hold"/>
                                        <p:tgtEl>
                                          <p:spTgt spid="10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500" fill="hold"/>
                                        <p:tgtEl>
                                          <p:spTgt spid="110"/>
                                        </p:tgtEl>
                                        <p:attrNameLst>
                                          <p:attrName>ppt_x</p:attrName>
                                        </p:attrNameLst>
                                      </p:cBhvr>
                                      <p:tavLst>
                                        <p:tav tm="0">
                                          <p:val>
                                            <p:strVal val="#ppt_x"/>
                                          </p:val>
                                        </p:tav>
                                        <p:tav tm="100000">
                                          <p:val>
                                            <p:strVal val="#ppt_x"/>
                                          </p:val>
                                        </p:tav>
                                      </p:tavLst>
                                    </p:anim>
                                    <p:anim calcmode="lin" valueType="num">
                                      <p:cBhvr additive="base">
                                        <p:cTn id="34" dur="500" fill="hold"/>
                                        <p:tgtEl>
                                          <p:spTgt spid="1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additive="base">
                                        <p:cTn id="37" dur="500" fill="hold"/>
                                        <p:tgtEl>
                                          <p:spTgt spid="111"/>
                                        </p:tgtEl>
                                        <p:attrNameLst>
                                          <p:attrName>ppt_x</p:attrName>
                                        </p:attrNameLst>
                                      </p:cBhvr>
                                      <p:tavLst>
                                        <p:tav tm="0">
                                          <p:val>
                                            <p:strVal val="#ppt_x"/>
                                          </p:val>
                                        </p:tav>
                                        <p:tav tm="100000">
                                          <p:val>
                                            <p:strVal val="#ppt_x"/>
                                          </p:val>
                                        </p:tav>
                                      </p:tavLst>
                                    </p:anim>
                                    <p:anim calcmode="lin" valueType="num">
                                      <p:cBhvr additive="base">
                                        <p:cTn id="38" dur="500" fill="hold"/>
                                        <p:tgtEl>
                                          <p:spTgt spid="1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anim calcmode="lin" valueType="num">
                                      <p:cBhvr additive="base">
                                        <p:cTn id="41" dur="500" fill="hold"/>
                                        <p:tgtEl>
                                          <p:spTgt spid="112"/>
                                        </p:tgtEl>
                                        <p:attrNameLst>
                                          <p:attrName>ppt_x</p:attrName>
                                        </p:attrNameLst>
                                      </p:cBhvr>
                                      <p:tavLst>
                                        <p:tav tm="0">
                                          <p:val>
                                            <p:strVal val="#ppt_x"/>
                                          </p:val>
                                        </p:tav>
                                        <p:tav tm="100000">
                                          <p:val>
                                            <p:strVal val="#ppt_x"/>
                                          </p:val>
                                        </p:tav>
                                      </p:tavLst>
                                    </p:anim>
                                    <p:anim calcmode="lin" valueType="num">
                                      <p:cBhvr additive="base">
                                        <p:cTn id="42"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3"/>
                                        </p:tgtEl>
                                        <p:attrNameLst>
                                          <p:attrName>style.visibility</p:attrName>
                                        </p:attrNameLst>
                                      </p:cBhvr>
                                      <p:to>
                                        <p:strVal val="visible"/>
                                      </p:to>
                                    </p:set>
                                    <p:anim calcmode="lin" valueType="num">
                                      <p:cBhvr additive="base">
                                        <p:cTn id="47" dur="500" fill="hold"/>
                                        <p:tgtEl>
                                          <p:spTgt spid="113"/>
                                        </p:tgtEl>
                                        <p:attrNameLst>
                                          <p:attrName>ppt_x</p:attrName>
                                        </p:attrNameLst>
                                      </p:cBhvr>
                                      <p:tavLst>
                                        <p:tav tm="0">
                                          <p:val>
                                            <p:strVal val="#ppt_x"/>
                                          </p:val>
                                        </p:tav>
                                        <p:tav tm="100000">
                                          <p:val>
                                            <p:strVal val="#ppt_x"/>
                                          </p:val>
                                        </p:tav>
                                      </p:tavLst>
                                    </p:anim>
                                    <p:anim calcmode="lin" valueType="num">
                                      <p:cBhvr additive="base">
                                        <p:cTn id="48" dur="500" fill="hold"/>
                                        <p:tgtEl>
                                          <p:spTgt spid="1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anim calcmode="lin" valueType="num">
                                      <p:cBhvr additive="base">
                                        <p:cTn id="51" dur="500" fill="hold"/>
                                        <p:tgtEl>
                                          <p:spTgt spid="124"/>
                                        </p:tgtEl>
                                        <p:attrNameLst>
                                          <p:attrName>ppt_x</p:attrName>
                                        </p:attrNameLst>
                                      </p:cBhvr>
                                      <p:tavLst>
                                        <p:tav tm="0">
                                          <p:val>
                                            <p:strVal val="#ppt_x"/>
                                          </p:val>
                                        </p:tav>
                                        <p:tav tm="100000">
                                          <p:val>
                                            <p:strVal val="#ppt_x"/>
                                          </p:val>
                                        </p:tav>
                                      </p:tavLst>
                                    </p:anim>
                                    <p:anim calcmode="lin" valueType="num">
                                      <p:cBhvr additive="base">
                                        <p:cTn id="52" dur="500" fill="hold"/>
                                        <p:tgtEl>
                                          <p:spTgt spid="1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5"/>
                                        </p:tgtEl>
                                        <p:attrNameLst>
                                          <p:attrName>style.visibility</p:attrName>
                                        </p:attrNameLst>
                                      </p:cBhvr>
                                      <p:to>
                                        <p:strVal val="visible"/>
                                      </p:to>
                                    </p:set>
                                    <p:anim calcmode="lin" valueType="num">
                                      <p:cBhvr additive="base">
                                        <p:cTn id="55" dur="500" fill="hold"/>
                                        <p:tgtEl>
                                          <p:spTgt spid="125"/>
                                        </p:tgtEl>
                                        <p:attrNameLst>
                                          <p:attrName>ppt_x</p:attrName>
                                        </p:attrNameLst>
                                      </p:cBhvr>
                                      <p:tavLst>
                                        <p:tav tm="0">
                                          <p:val>
                                            <p:strVal val="#ppt_x"/>
                                          </p:val>
                                        </p:tav>
                                        <p:tav tm="100000">
                                          <p:val>
                                            <p:strVal val="#ppt_x"/>
                                          </p:val>
                                        </p:tav>
                                      </p:tavLst>
                                    </p:anim>
                                    <p:anim calcmode="lin" valueType="num">
                                      <p:cBhvr additive="base">
                                        <p:cTn id="56" dur="500" fill="hold"/>
                                        <p:tgtEl>
                                          <p:spTgt spid="12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6"/>
                                        </p:tgtEl>
                                        <p:attrNameLst>
                                          <p:attrName>style.visibility</p:attrName>
                                        </p:attrNameLst>
                                      </p:cBhvr>
                                      <p:to>
                                        <p:strVal val="visible"/>
                                      </p:to>
                                    </p:set>
                                    <p:anim calcmode="lin" valueType="num">
                                      <p:cBhvr additive="base">
                                        <p:cTn id="59" dur="500" fill="hold"/>
                                        <p:tgtEl>
                                          <p:spTgt spid="126"/>
                                        </p:tgtEl>
                                        <p:attrNameLst>
                                          <p:attrName>ppt_x</p:attrName>
                                        </p:attrNameLst>
                                      </p:cBhvr>
                                      <p:tavLst>
                                        <p:tav tm="0">
                                          <p:val>
                                            <p:strVal val="#ppt_x"/>
                                          </p:val>
                                        </p:tav>
                                        <p:tav tm="100000">
                                          <p:val>
                                            <p:strVal val="#ppt_x"/>
                                          </p:val>
                                        </p:tav>
                                      </p:tavLst>
                                    </p:anim>
                                    <p:anim calcmode="lin" valueType="num">
                                      <p:cBhvr additive="base">
                                        <p:cTn id="60" dur="500" fill="hold"/>
                                        <p:tgtEl>
                                          <p:spTgt spid="12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27"/>
                                        </p:tgtEl>
                                        <p:attrNameLst>
                                          <p:attrName>style.visibility</p:attrName>
                                        </p:attrNameLst>
                                      </p:cBhvr>
                                      <p:to>
                                        <p:strVal val="visible"/>
                                      </p:to>
                                    </p:set>
                                    <p:anim calcmode="lin" valueType="num">
                                      <p:cBhvr additive="base">
                                        <p:cTn id="63" dur="500" fill="hold"/>
                                        <p:tgtEl>
                                          <p:spTgt spid="127"/>
                                        </p:tgtEl>
                                        <p:attrNameLst>
                                          <p:attrName>ppt_x</p:attrName>
                                        </p:attrNameLst>
                                      </p:cBhvr>
                                      <p:tavLst>
                                        <p:tav tm="0">
                                          <p:val>
                                            <p:strVal val="#ppt_x"/>
                                          </p:val>
                                        </p:tav>
                                        <p:tav tm="100000">
                                          <p:val>
                                            <p:strVal val="#ppt_x"/>
                                          </p:val>
                                        </p:tav>
                                      </p:tavLst>
                                    </p:anim>
                                    <p:anim calcmode="lin" valueType="num">
                                      <p:cBhvr additive="base">
                                        <p:cTn id="64" dur="500" fill="hold"/>
                                        <p:tgtEl>
                                          <p:spTgt spid="12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8"/>
                                        </p:tgtEl>
                                        <p:attrNameLst>
                                          <p:attrName>style.visibility</p:attrName>
                                        </p:attrNameLst>
                                      </p:cBhvr>
                                      <p:to>
                                        <p:strVal val="visible"/>
                                      </p:to>
                                    </p:set>
                                    <p:anim calcmode="lin" valueType="num">
                                      <p:cBhvr additive="base">
                                        <p:cTn id="67" dur="500" fill="hold"/>
                                        <p:tgtEl>
                                          <p:spTgt spid="128"/>
                                        </p:tgtEl>
                                        <p:attrNameLst>
                                          <p:attrName>ppt_x</p:attrName>
                                        </p:attrNameLst>
                                      </p:cBhvr>
                                      <p:tavLst>
                                        <p:tav tm="0">
                                          <p:val>
                                            <p:strVal val="#ppt_x"/>
                                          </p:val>
                                        </p:tav>
                                        <p:tav tm="100000">
                                          <p:val>
                                            <p:strVal val="#ppt_x"/>
                                          </p:val>
                                        </p:tav>
                                      </p:tavLst>
                                    </p:anim>
                                    <p:anim calcmode="lin" valueType="num">
                                      <p:cBhvr additive="base">
                                        <p:cTn id="68" dur="500" fill="hold"/>
                                        <p:tgtEl>
                                          <p:spTgt spid="12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9"/>
                                        </p:tgtEl>
                                        <p:attrNameLst>
                                          <p:attrName>style.visibility</p:attrName>
                                        </p:attrNameLst>
                                      </p:cBhvr>
                                      <p:to>
                                        <p:strVal val="visible"/>
                                      </p:to>
                                    </p:set>
                                    <p:anim calcmode="lin" valueType="num">
                                      <p:cBhvr additive="base">
                                        <p:cTn id="71" dur="500" fill="hold"/>
                                        <p:tgtEl>
                                          <p:spTgt spid="129"/>
                                        </p:tgtEl>
                                        <p:attrNameLst>
                                          <p:attrName>ppt_x</p:attrName>
                                        </p:attrNameLst>
                                      </p:cBhvr>
                                      <p:tavLst>
                                        <p:tav tm="0">
                                          <p:val>
                                            <p:strVal val="#ppt_x"/>
                                          </p:val>
                                        </p:tav>
                                        <p:tav tm="100000">
                                          <p:val>
                                            <p:strVal val="#ppt_x"/>
                                          </p:val>
                                        </p:tav>
                                      </p:tavLst>
                                    </p:anim>
                                    <p:anim calcmode="lin" valueType="num">
                                      <p:cBhvr additive="base">
                                        <p:cTn id="72" dur="500" fill="hold"/>
                                        <p:tgtEl>
                                          <p:spTgt spid="12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anim calcmode="lin" valueType="num">
                                      <p:cBhvr additive="base">
                                        <p:cTn id="75" dur="500" fill="hold"/>
                                        <p:tgtEl>
                                          <p:spTgt spid="136"/>
                                        </p:tgtEl>
                                        <p:attrNameLst>
                                          <p:attrName>ppt_x</p:attrName>
                                        </p:attrNameLst>
                                      </p:cBhvr>
                                      <p:tavLst>
                                        <p:tav tm="0">
                                          <p:val>
                                            <p:strVal val="#ppt_x"/>
                                          </p:val>
                                        </p:tav>
                                        <p:tav tm="100000">
                                          <p:val>
                                            <p:strVal val="#ppt_x"/>
                                          </p:val>
                                        </p:tav>
                                      </p:tavLst>
                                    </p:anim>
                                    <p:anim calcmode="lin" valueType="num">
                                      <p:cBhvr additive="base">
                                        <p:cTn id="76" dur="500" fill="hold"/>
                                        <p:tgtEl>
                                          <p:spTgt spid="13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37"/>
                                        </p:tgtEl>
                                        <p:attrNameLst>
                                          <p:attrName>style.visibility</p:attrName>
                                        </p:attrNameLst>
                                      </p:cBhvr>
                                      <p:to>
                                        <p:strVal val="visible"/>
                                      </p:to>
                                    </p:set>
                                    <p:anim calcmode="lin" valueType="num">
                                      <p:cBhvr additive="base">
                                        <p:cTn id="79" dur="500" fill="hold"/>
                                        <p:tgtEl>
                                          <p:spTgt spid="137"/>
                                        </p:tgtEl>
                                        <p:attrNameLst>
                                          <p:attrName>ppt_x</p:attrName>
                                        </p:attrNameLst>
                                      </p:cBhvr>
                                      <p:tavLst>
                                        <p:tav tm="0">
                                          <p:val>
                                            <p:strVal val="#ppt_x"/>
                                          </p:val>
                                        </p:tav>
                                        <p:tav tm="100000">
                                          <p:val>
                                            <p:strVal val="#ppt_x"/>
                                          </p:val>
                                        </p:tav>
                                      </p:tavLst>
                                    </p:anim>
                                    <p:anim calcmode="lin" valueType="num">
                                      <p:cBhvr additive="base">
                                        <p:cTn id="80"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38"/>
                                        </p:tgtEl>
                                        <p:attrNameLst>
                                          <p:attrName>style.visibility</p:attrName>
                                        </p:attrNameLst>
                                      </p:cBhvr>
                                      <p:to>
                                        <p:strVal val="visible"/>
                                      </p:to>
                                    </p:set>
                                    <p:anim calcmode="lin" valueType="num">
                                      <p:cBhvr additive="base">
                                        <p:cTn id="85" dur="500" fill="hold"/>
                                        <p:tgtEl>
                                          <p:spTgt spid="138"/>
                                        </p:tgtEl>
                                        <p:attrNameLst>
                                          <p:attrName>ppt_x</p:attrName>
                                        </p:attrNameLst>
                                      </p:cBhvr>
                                      <p:tavLst>
                                        <p:tav tm="0">
                                          <p:val>
                                            <p:strVal val="#ppt_x"/>
                                          </p:val>
                                        </p:tav>
                                        <p:tav tm="100000">
                                          <p:val>
                                            <p:strVal val="#ppt_x"/>
                                          </p:val>
                                        </p:tav>
                                      </p:tavLst>
                                    </p:anim>
                                    <p:anim calcmode="lin" valueType="num">
                                      <p:cBhvr additive="base">
                                        <p:cTn id="86" dur="500" fill="hold"/>
                                        <p:tgtEl>
                                          <p:spTgt spid="13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45"/>
                                        </p:tgtEl>
                                        <p:attrNameLst>
                                          <p:attrName>style.visibility</p:attrName>
                                        </p:attrNameLst>
                                      </p:cBhvr>
                                      <p:to>
                                        <p:strVal val="visible"/>
                                      </p:to>
                                    </p:set>
                                    <p:anim calcmode="lin" valueType="num">
                                      <p:cBhvr additive="base">
                                        <p:cTn id="89" dur="500" fill="hold"/>
                                        <p:tgtEl>
                                          <p:spTgt spid="145"/>
                                        </p:tgtEl>
                                        <p:attrNameLst>
                                          <p:attrName>ppt_x</p:attrName>
                                        </p:attrNameLst>
                                      </p:cBhvr>
                                      <p:tavLst>
                                        <p:tav tm="0">
                                          <p:val>
                                            <p:strVal val="#ppt_x"/>
                                          </p:val>
                                        </p:tav>
                                        <p:tav tm="100000">
                                          <p:val>
                                            <p:strVal val="#ppt_x"/>
                                          </p:val>
                                        </p:tav>
                                      </p:tavLst>
                                    </p:anim>
                                    <p:anim calcmode="lin" valueType="num">
                                      <p:cBhvr additive="base">
                                        <p:cTn id="90" dur="500" fill="hold"/>
                                        <p:tgtEl>
                                          <p:spTgt spid="145"/>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46"/>
                                        </p:tgtEl>
                                        <p:attrNameLst>
                                          <p:attrName>style.visibility</p:attrName>
                                        </p:attrNameLst>
                                      </p:cBhvr>
                                      <p:to>
                                        <p:strVal val="visible"/>
                                      </p:to>
                                    </p:set>
                                    <p:anim calcmode="lin" valueType="num">
                                      <p:cBhvr additive="base">
                                        <p:cTn id="93" dur="500" fill="hold"/>
                                        <p:tgtEl>
                                          <p:spTgt spid="146"/>
                                        </p:tgtEl>
                                        <p:attrNameLst>
                                          <p:attrName>ppt_x</p:attrName>
                                        </p:attrNameLst>
                                      </p:cBhvr>
                                      <p:tavLst>
                                        <p:tav tm="0">
                                          <p:val>
                                            <p:strVal val="#ppt_x"/>
                                          </p:val>
                                        </p:tav>
                                        <p:tav tm="100000">
                                          <p:val>
                                            <p:strVal val="#ppt_x"/>
                                          </p:val>
                                        </p:tav>
                                      </p:tavLst>
                                    </p:anim>
                                    <p:anim calcmode="lin" valueType="num">
                                      <p:cBhvr additive="base">
                                        <p:cTn id="94" dur="500" fill="hold"/>
                                        <p:tgtEl>
                                          <p:spTgt spid="146"/>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47"/>
                                        </p:tgtEl>
                                        <p:attrNameLst>
                                          <p:attrName>style.visibility</p:attrName>
                                        </p:attrNameLst>
                                      </p:cBhvr>
                                      <p:to>
                                        <p:strVal val="visible"/>
                                      </p:to>
                                    </p:set>
                                    <p:anim calcmode="lin" valueType="num">
                                      <p:cBhvr additive="base">
                                        <p:cTn id="97" dur="500" fill="hold"/>
                                        <p:tgtEl>
                                          <p:spTgt spid="147"/>
                                        </p:tgtEl>
                                        <p:attrNameLst>
                                          <p:attrName>ppt_x</p:attrName>
                                        </p:attrNameLst>
                                      </p:cBhvr>
                                      <p:tavLst>
                                        <p:tav tm="0">
                                          <p:val>
                                            <p:strVal val="#ppt_x"/>
                                          </p:val>
                                        </p:tav>
                                        <p:tav tm="100000">
                                          <p:val>
                                            <p:strVal val="#ppt_x"/>
                                          </p:val>
                                        </p:tav>
                                      </p:tavLst>
                                    </p:anim>
                                    <p:anim calcmode="lin" valueType="num">
                                      <p:cBhvr additive="base">
                                        <p:cTn id="98" dur="500" fill="hold"/>
                                        <p:tgtEl>
                                          <p:spTgt spid="147"/>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48"/>
                                        </p:tgtEl>
                                        <p:attrNameLst>
                                          <p:attrName>style.visibility</p:attrName>
                                        </p:attrNameLst>
                                      </p:cBhvr>
                                      <p:to>
                                        <p:strVal val="visible"/>
                                      </p:to>
                                    </p:set>
                                    <p:anim calcmode="lin" valueType="num">
                                      <p:cBhvr additive="base">
                                        <p:cTn id="101" dur="500" fill="hold"/>
                                        <p:tgtEl>
                                          <p:spTgt spid="148"/>
                                        </p:tgtEl>
                                        <p:attrNameLst>
                                          <p:attrName>ppt_x</p:attrName>
                                        </p:attrNameLst>
                                      </p:cBhvr>
                                      <p:tavLst>
                                        <p:tav tm="0">
                                          <p:val>
                                            <p:strVal val="#ppt_x"/>
                                          </p:val>
                                        </p:tav>
                                        <p:tav tm="100000">
                                          <p:val>
                                            <p:strVal val="#ppt_x"/>
                                          </p:val>
                                        </p:tav>
                                      </p:tavLst>
                                    </p:anim>
                                    <p:anim calcmode="lin" valueType="num">
                                      <p:cBhvr additive="base">
                                        <p:cTn id="102" dur="500" fill="hold"/>
                                        <p:tgtEl>
                                          <p:spTgt spid="14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49"/>
                                        </p:tgtEl>
                                        <p:attrNameLst>
                                          <p:attrName>style.visibility</p:attrName>
                                        </p:attrNameLst>
                                      </p:cBhvr>
                                      <p:to>
                                        <p:strVal val="visible"/>
                                      </p:to>
                                    </p:set>
                                    <p:anim calcmode="lin" valueType="num">
                                      <p:cBhvr additive="base">
                                        <p:cTn id="105" dur="500" fill="hold"/>
                                        <p:tgtEl>
                                          <p:spTgt spid="149"/>
                                        </p:tgtEl>
                                        <p:attrNameLst>
                                          <p:attrName>ppt_x</p:attrName>
                                        </p:attrNameLst>
                                      </p:cBhvr>
                                      <p:tavLst>
                                        <p:tav tm="0">
                                          <p:val>
                                            <p:strVal val="#ppt_x"/>
                                          </p:val>
                                        </p:tav>
                                        <p:tav tm="100000">
                                          <p:val>
                                            <p:strVal val="#ppt_x"/>
                                          </p:val>
                                        </p:tav>
                                      </p:tavLst>
                                    </p:anim>
                                    <p:anim calcmode="lin" valueType="num">
                                      <p:cBhvr additive="base">
                                        <p:cTn id="106" dur="500" fill="hold"/>
                                        <p:tgtEl>
                                          <p:spTgt spid="149"/>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50"/>
                                        </p:tgtEl>
                                        <p:attrNameLst>
                                          <p:attrName>style.visibility</p:attrName>
                                        </p:attrNameLst>
                                      </p:cBhvr>
                                      <p:to>
                                        <p:strVal val="visible"/>
                                      </p:to>
                                    </p:set>
                                    <p:anim calcmode="lin" valueType="num">
                                      <p:cBhvr additive="base">
                                        <p:cTn id="109" dur="500" fill="hold"/>
                                        <p:tgtEl>
                                          <p:spTgt spid="150"/>
                                        </p:tgtEl>
                                        <p:attrNameLst>
                                          <p:attrName>ppt_x</p:attrName>
                                        </p:attrNameLst>
                                      </p:cBhvr>
                                      <p:tavLst>
                                        <p:tav tm="0">
                                          <p:val>
                                            <p:strVal val="#ppt_x"/>
                                          </p:val>
                                        </p:tav>
                                        <p:tav tm="100000">
                                          <p:val>
                                            <p:strVal val="#ppt_x"/>
                                          </p:val>
                                        </p:tav>
                                      </p:tavLst>
                                    </p:anim>
                                    <p:anim calcmode="lin" valueType="num">
                                      <p:cBhvr additive="base">
                                        <p:cTn id="110" dur="500" fill="hold"/>
                                        <p:tgtEl>
                                          <p:spTgt spid="150"/>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157"/>
                                        </p:tgtEl>
                                        <p:attrNameLst>
                                          <p:attrName>style.visibility</p:attrName>
                                        </p:attrNameLst>
                                      </p:cBhvr>
                                      <p:to>
                                        <p:strVal val="visible"/>
                                      </p:to>
                                    </p:set>
                                    <p:anim calcmode="lin" valueType="num">
                                      <p:cBhvr additive="base">
                                        <p:cTn id="113" dur="500" fill="hold"/>
                                        <p:tgtEl>
                                          <p:spTgt spid="157"/>
                                        </p:tgtEl>
                                        <p:attrNameLst>
                                          <p:attrName>ppt_x</p:attrName>
                                        </p:attrNameLst>
                                      </p:cBhvr>
                                      <p:tavLst>
                                        <p:tav tm="0">
                                          <p:val>
                                            <p:strVal val="#ppt_x"/>
                                          </p:val>
                                        </p:tav>
                                        <p:tav tm="100000">
                                          <p:val>
                                            <p:strVal val="#ppt_x"/>
                                          </p:val>
                                        </p:tav>
                                      </p:tavLst>
                                    </p:anim>
                                    <p:anim calcmode="lin" valueType="num">
                                      <p:cBhvr additive="base">
                                        <p:cTn id="114"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58"/>
                                        </p:tgtEl>
                                        <p:attrNameLst>
                                          <p:attrName>style.visibility</p:attrName>
                                        </p:attrNameLst>
                                      </p:cBhvr>
                                      <p:to>
                                        <p:strVal val="visible"/>
                                      </p:to>
                                    </p:set>
                                    <p:anim calcmode="lin" valueType="num">
                                      <p:cBhvr additive="base">
                                        <p:cTn id="119" dur="500" fill="hold"/>
                                        <p:tgtEl>
                                          <p:spTgt spid="158"/>
                                        </p:tgtEl>
                                        <p:attrNameLst>
                                          <p:attrName>ppt_x</p:attrName>
                                        </p:attrNameLst>
                                      </p:cBhvr>
                                      <p:tavLst>
                                        <p:tav tm="0">
                                          <p:val>
                                            <p:strVal val="#ppt_x"/>
                                          </p:val>
                                        </p:tav>
                                        <p:tav tm="100000">
                                          <p:val>
                                            <p:strVal val="#ppt_x"/>
                                          </p:val>
                                        </p:tav>
                                      </p:tavLst>
                                    </p:anim>
                                    <p:anim calcmode="lin" valueType="num">
                                      <p:cBhvr additive="base">
                                        <p:cTn id="120" dur="500" fill="hold"/>
                                        <p:tgtEl>
                                          <p:spTgt spid="15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59"/>
                                        </p:tgtEl>
                                        <p:attrNameLst>
                                          <p:attrName>style.visibility</p:attrName>
                                        </p:attrNameLst>
                                      </p:cBhvr>
                                      <p:to>
                                        <p:strVal val="visible"/>
                                      </p:to>
                                    </p:set>
                                    <p:anim calcmode="lin" valueType="num">
                                      <p:cBhvr additive="base">
                                        <p:cTn id="123" dur="500" fill="hold"/>
                                        <p:tgtEl>
                                          <p:spTgt spid="159"/>
                                        </p:tgtEl>
                                        <p:attrNameLst>
                                          <p:attrName>ppt_x</p:attrName>
                                        </p:attrNameLst>
                                      </p:cBhvr>
                                      <p:tavLst>
                                        <p:tav tm="0">
                                          <p:val>
                                            <p:strVal val="#ppt_x"/>
                                          </p:val>
                                        </p:tav>
                                        <p:tav tm="100000">
                                          <p:val>
                                            <p:strVal val="#ppt_x"/>
                                          </p:val>
                                        </p:tav>
                                      </p:tavLst>
                                    </p:anim>
                                    <p:anim calcmode="lin" valueType="num">
                                      <p:cBhvr additive="base">
                                        <p:cTn id="124" dur="500" fill="hold"/>
                                        <p:tgtEl>
                                          <p:spTgt spid="159"/>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60"/>
                                        </p:tgtEl>
                                        <p:attrNameLst>
                                          <p:attrName>style.visibility</p:attrName>
                                        </p:attrNameLst>
                                      </p:cBhvr>
                                      <p:to>
                                        <p:strVal val="visible"/>
                                      </p:to>
                                    </p:set>
                                    <p:anim calcmode="lin" valueType="num">
                                      <p:cBhvr additive="base">
                                        <p:cTn id="127" dur="500" fill="hold"/>
                                        <p:tgtEl>
                                          <p:spTgt spid="160"/>
                                        </p:tgtEl>
                                        <p:attrNameLst>
                                          <p:attrName>ppt_x</p:attrName>
                                        </p:attrNameLst>
                                      </p:cBhvr>
                                      <p:tavLst>
                                        <p:tav tm="0">
                                          <p:val>
                                            <p:strVal val="#ppt_x"/>
                                          </p:val>
                                        </p:tav>
                                        <p:tav tm="100000">
                                          <p:val>
                                            <p:strVal val="#ppt_x"/>
                                          </p:val>
                                        </p:tav>
                                      </p:tavLst>
                                    </p:anim>
                                    <p:anim calcmode="lin" valueType="num">
                                      <p:cBhvr additive="base">
                                        <p:cTn id="128" dur="500" fill="hold"/>
                                        <p:tgtEl>
                                          <p:spTgt spid="160"/>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61"/>
                                        </p:tgtEl>
                                        <p:attrNameLst>
                                          <p:attrName>style.visibility</p:attrName>
                                        </p:attrNameLst>
                                      </p:cBhvr>
                                      <p:to>
                                        <p:strVal val="visible"/>
                                      </p:to>
                                    </p:set>
                                    <p:anim calcmode="lin" valueType="num">
                                      <p:cBhvr additive="base">
                                        <p:cTn id="131" dur="500" fill="hold"/>
                                        <p:tgtEl>
                                          <p:spTgt spid="161"/>
                                        </p:tgtEl>
                                        <p:attrNameLst>
                                          <p:attrName>ppt_x</p:attrName>
                                        </p:attrNameLst>
                                      </p:cBhvr>
                                      <p:tavLst>
                                        <p:tav tm="0">
                                          <p:val>
                                            <p:strVal val="#ppt_x"/>
                                          </p:val>
                                        </p:tav>
                                        <p:tav tm="100000">
                                          <p:val>
                                            <p:strVal val="#ppt_x"/>
                                          </p:val>
                                        </p:tav>
                                      </p:tavLst>
                                    </p:anim>
                                    <p:anim calcmode="lin" valueType="num">
                                      <p:cBhvr additive="base">
                                        <p:cTn id="132" dur="500" fill="hold"/>
                                        <p:tgtEl>
                                          <p:spTgt spid="161"/>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62"/>
                                        </p:tgtEl>
                                        <p:attrNameLst>
                                          <p:attrName>style.visibility</p:attrName>
                                        </p:attrNameLst>
                                      </p:cBhvr>
                                      <p:to>
                                        <p:strVal val="visible"/>
                                      </p:to>
                                    </p:set>
                                    <p:anim calcmode="lin" valueType="num">
                                      <p:cBhvr additive="base">
                                        <p:cTn id="135" dur="500" fill="hold"/>
                                        <p:tgtEl>
                                          <p:spTgt spid="162"/>
                                        </p:tgtEl>
                                        <p:attrNameLst>
                                          <p:attrName>ppt_x</p:attrName>
                                        </p:attrNameLst>
                                      </p:cBhvr>
                                      <p:tavLst>
                                        <p:tav tm="0">
                                          <p:val>
                                            <p:strVal val="#ppt_x"/>
                                          </p:val>
                                        </p:tav>
                                        <p:tav tm="100000">
                                          <p:val>
                                            <p:strVal val="#ppt_x"/>
                                          </p:val>
                                        </p:tav>
                                      </p:tavLst>
                                    </p:anim>
                                    <p:anim calcmode="lin" valueType="num">
                                      <p:cBhvr additive="base">
                                        <p:cTn id="136" dur="500" fill="hold"/>
                                        <p:tgtEl>
                                          <p:spTgt spid="162"/>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63"/>
                                        </p:tgtEl>
                                        <p:attrNameLst>
                                          <p:attrName>style.visibility</p:attrName>
                                        </p:attrNameLst>
                                      </p:cBhvr>
                                      <p:to>
                                        <p:strVal val="visible"/>
                                      </p:to>
                                    </p:set>
                                    <p:anim calcmode="lin" valueType="num">
                                      <p:cBhvr additive="base">
                                        <p:cTn id="139" dur="500" fill="hold"/>
                                        <p:tgtEl>
                                          <p:spTgt spid="163"/>
                                        </p:tgtEl>
                                        <p:attrNameLst>
                                          <p:attrName>ppt_x</p:attrName>
                                        </p:attrNameLst>
                                      </p:cBhvr>
                                      <p:tavLst>
                                        <p:tav tm="0">
                                          <p:val>
                                            <p:strVal val="#ppt_x"/>
                                          </p:val>
                                        </p:tav>
                                        <p:tav tm="100000">
                                          <p:val>
                                            <p:strVal val="#ppt_x"/>
                                          </p:val>
                                        </p:tav>
                                      </p:tavLst>
                                    </p:anim>
                                    <p:anim calcmode="lin" valueType="num">
                                      <p:cBhvr additive="base">
                                        <p:cTn id="140" dur="500" fill="hold"/>
                                        <p:tgtEl>
                                          <p:spTgt spid="163"/>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164"/>
                                        </p:tgtEl>
                                        <p:attrNameLst>
                                          <p:attrName>style.visibility</p:attrName>
                                        </p:attrNameLst>
                                      </p:cBhvr>
                                      <p:to>
                                        <p:strVal val="visible"/>
                                      </p:to>
                                    </p:set>
                                    <p:anim calcmode="lin" valueType="num">
                                      <p:cBhvr additive="base">
                                        <p:cTn id="143" dur="500" fill="hold"/>
                                        <p:tgtEl>
                                          <p:spTgt spid="164"/>
                                        </p:tgtEl>
                                        <p:attrNameLst>
                                          <p:attrName>ppt_x</p:attrName>
                                        </p:attrNameLst>
                                      </p:cBhvr>
                                      <p:tavLst>
                                        <p:tav tm="0">
                                          <p:val>
                                            <p:strVal val="#ppt_x"/>
                                          </p:val>
                                        </p:tav>
                                        <p:tav tm="100000">
                                          <p:val>
                                            <p:strVal val="#ppt_x"/>
                                          </p:val>
                                        </p:tav>
                                      </p:tavLst>
                                    </p:anim>
                                    <p:anim calcmode="lin" valueType="num">
                                      <p:cBhvr additive="base">
                                        <p:cTn id="144" dur="500" fill="hold"/>
                                        <p:tgtEl>
                                          <p:spTgt spid="164"/>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65"/>
                                        </p:tgtEl>
                                        <p:attrNameLst>
                                          <p:attrName>style.visibility</p:attrName>
                                        </p:attrNameLst>
                                      </p:cBhvr>
                                      <p:to>
                                        <p:strVal val="visible"/>
                                      </p:to>
                                    </p:set>
                                    <p:anim calcmode="lin" valueType="num">
                                      <p:cBhvr additive="base">
                                        <p:cTn id="147" dur="500" fill="hold"/>
                                        <p:tgtEl>
                                          <p:spTgt spid="165"/>
                                        </p:tgtEl>
                                        <p:attrNameLst>
                                          <p:attrName>ppt_x</p:attrName>
                                        </p:attrNameLst>
                                      </p:cBhvr>
                                      <p:tavLst>
                                        <p:tav tm="0">
                                          <p:val>
                                            <p:strVal val="#ppt_x"/>
                                          </p:val>
                                        </p:tav>
                                        <p:tav tm="100000">
                                          <p:val>
                                            <p:strVal val="#ppt_x"/>
                                          </p:val>
                                        </p:tav>
                                      </p:tavLst>
                                    </p:anim>
                                    <p:anim calcmode="lin" valueType="num">
                                      <p:cBhvr additive="base">
                                        <p:cTn id="148" dur="500" fill="hold"/>
                                        <p:tgtEl>
                                          <p:spTgt spid="165"/>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166"/>
                                        </p:tgtEl>
                                        <p:attrNameLst>
                                          <p:attrName>style.visibility</p:attrName>
                                        </p:attrNameLst>
                                      </p:cBhvr>
                                      <p:to>
                                        <p:strVal val="visible"/>
                                      </p:to>
                                    </p:set>
                                    <p:anim calcmode="lin" valueType="num">
                                      <p:cBhvr additive="base">
                                        <p:cTn id="151" dur="500" fill="hold"/>
                                        <p:tgtEl>
                                          <p:spTgt spid="166"/>
                                        </p:tgtEl>
                                        <p:attrNameLst>
                                          <p:attrName>ppt_x</p:attrName>
                                        </p:attrNameLst>
                                      </p:cBhvr>
                                      <p:tavLst>
                                        <p:tav tm="0">
                                          <p:val>
                                            <p:strVal val="#ppt_x"/>
                                          </p:val>
                                        </p:tav>
                                        <p:tav tm="100000">
                                          <p:val>
                                            <p:strVal val="#ppt_x"/>
                                          </p:val>
                                        </p:tav>
                                      </p:tavLst>
                                    </p:anim>
                                    <p:anim calcmode="lin" valueType="num">
                                      <p:cBhvr additive="base">
                                        <p:cTn id="152" dur="500" fill="hold"/>
                                        <p:tgtEl>
                                          <p:spTgt spid="166"/>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173"/>
                                        </p:tgtEl>
                                        <p:attrNameLst>
                                          <p:attrName>style.visibility</p:attrName>
                                        </p:attrNameLst>
                                      </p:cBhvr>
                                      <p:to>
                                        <p:strVal val="visible"/>
                                      </p:to>
                                    </p:set>
                                    <p:anim calcmode="lin" valueType="num">
                                      <p:cBhvr additive="base">
                                        <p:cTn id="155" dur="500" fill="hold"/>
                                        <p:tgtEl>
                                          <p:spTgt spid="173"/>
                                        </p:tgtEl>
                                        <p:attrNameLst>
                                          <p:attrName>ppt_x</p:attrName>
                                        </p:attrNameLst>
                                      </p:cBhvr>
                                      <p:tavLst>
                                        <p:tav tm="0">
                                          <p:val>
                                            <p:strVal val="#ppt_x"/>
                                          </p:val>
                                        </p:tav>
                                        <p:tav tm="100000">
                                          <p:val>
                                            <p:strVal val="#ppt_x"/>
                                          </p:val>
                                        </p:tav>
                                      </p:tavLst>
                                    </p:anim>
                                    <p:anim calcmode="lin" valueType="num">
                                      <p:cBhvr additive="base">
                                        <p:cTn id="156" dur="500" fill="hold"/>
                                        <p:tgtEl>
                                          <p:spTgt spid="173"/>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74"/>
                                        </p:tgtEl>
                                        <p:attrNameLst>
                                          <p:attrName>style.visibility</p:attrName>
                                        </p:attrNameLst>
                                      </p:cBhvr>
                                      <p:to>
                                        <p:strVal val="visible"/>
                                      </p:to>
                                    </p:set>
                                    <p:anim calcmode="lin" valueType="num">
                                      <p:cBhvr additive="base">
                                        <p:cTn id="159" dur="500" fill="hold"/>
                                        <p:tgtEl>
                                          <p:spTgt spid="174"/>
                                        </p:tgtEl>
                                        <p:attrNameLst>
                                          <p:attrName>ppt_x</p:attrName>
                                        </p:attrNameLst>
                                      </p:cBhvr>
                                      <p:tavLst>
                                        <p:tav tm="0">
                                          <p:val>
                                            <p:strVal val="#ppt_x"/>
                                          </p:val>
                                        </p:tav>
                                        <p:tav tm="100000">
                                          <p:val>
                                            <p:strVal val="#ppt_x"/>
                                          </p:val>
                                        </p:tav>
                                      </p:tavLst>
                                    </p:anim>
                                    <p:anim calcmode="lin" valueType="num">
                                      <p:cBhvr additive="base">
                                        <p:cTn id="160" dur="500" fill="hold"/>
                                        <p:tgtEl>
                                          <p:spTgt spid="174"/>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75"/>
                                        </p:tgtEl>
                                        <p:attrNameLst>
                                          <p:attrName>style.visibility</p:attrName>
                                        </p:attrNameLst>
                                      </p:cBhvr>
                                      <p:to>
                                        <p:strVal val="visible"/>
                                      </p:to>
                                    </p:set>
                                    <p:anim calcmode="lin" valueType="num">
                                      <p:cBhvr additive="base">
                                        <p:cTn id="163" dur="500" fill="hold"/>
                                        <p:tgtEl>
                                          <p:spTgt spid="175"/>
                                        </p:tgtEl>
                                        <p:attrNameLst>
                                          <p:attrName>ppt_x</p:attrName>
                                        </p:attrNameLst>
                                      </p:cBhvr>
                                      <p:tavLst>
                                        <p:tav tm="0">
                                          <p:val>
                                            <p:strVal val="#ppt_x"/>
                                          </p:val>
                                        </p:tav>
                                        <p:tav tm="100000">
                                          <p:val>
                                            <p:strVal val="#ppt_x"/>
                                          </p:val>
                                        </p:tav>
                                      </p:tavLst>
                                    </p:anim>
                                    <p:anim calcmode="lin" valueType="num">
                                      <p:cBhvr additive="base">
                                        <p:cTn id="164"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499"/>
                                          </p:stCondLst>
                                        </p:cTn>
                                        <p:tgtEl>
                                          <p:spTgt spid="176"/>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2" presetClass="entr" presetSubtype="4" fill="hold" nodeType="clickEffect">
                                  <p:stCondLst>
                                    <p:cond delay="0"/>
                                  </p:stCondLst>
                                  <p:childTnLst>
                                    <p:set>
                                      <p:cBhvr>
                                        <p:cTn id="172" dur="1" fill="hold">
                                          <p:stCondLst>
                                            <p:cond delay="0"/>
                                          </p:stCondLst>
                                        </p:cTn>
                                        <p:tgtEl>
                                          <p:spTgt spid="181"/>
                                        </p:tgtEl>
                                        <p:attrNameLst>
                                          <p:attrName>style.visibility</p:attrName>
                                        </p:attrNameLst>
                                      </p:cBhvr>
                                      <p:to>
                                        <p:strVal val="visible"/>
                                      </p:to>
                                    </p:set>
                                    <p:anim calcmode="lin" valueType="num">
                                      <p:cBhvr additive="base">
                                        <p:cTn id="173" dur="500" fill="hold"/>
                                        <p:tgtEl>
                                          <p:spTgt spid="181"/>
                                        </p:tgtEl>
                                        <p:attrNameLst>
                                          <p:attrName>ppt_x</p:attrName>
                                        </p:attrNameLst>
                                      </p:cBhvr>
                                      <p:tavLst>
                                        <p:tav tm="0">
                                          <p:val>
                                            <p:strVal val="#ppt_x"/>
                                          </p:val>
                                        </p:tav>
                                        <p:tav tm="100000">
                                          <p:val>
                                            <p:strVal val="#ppt_x"/>
                                          </p:val>
                                        </p:tav>
                                      </p:tavLst>
                                    </p:anim>
                                    <p:anim calcmode="lin" valueType="num">
                                      <p:cBhvr additive="base">
                                        <p:cTn id="174"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0" grpId="0" animBg="1"/>
      <p:bldP spid="111" grpId="0" animBg="1"/>
      <p:bldP spid="112" grpId="0" animBg="1"/>
      <p:bldP spid="124" grpId="0" animBg="1"/>
      <p:bldP spid="125" grpId="0" animBg="1"/>
      <p:bldP spid="126" grpId="0" animBg="1"/>
      <p:bldP spid="127" grpId="0" animBg="1"/>
      <p:bldP spid="128" grpId="0" animBg="1"/>
      <p:bldP spid="136" grpId="0" animBg="1"/>
      <p:bldP spid="137" grpId="0" animBg="1"/>
      <p:bldP spid="145" grpId="0" animBg="1"/>
      <p:bldP spid="146" grpId="0" animBg="1"/>
      <p:bldP spid="147" grpId="0" animBg="1"/>
      <p:bldP spid="148" grpId="0" animBg="1"/>
      <p:bldP spid="149"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73" grpId="0" animBg="1"/>
      <p:bldP spid="174" grpId="0" animBg="1"/>
      <p:bldP spid="1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p:cNvSpPr>
          <p:nvPr/>
        </p:nvSpPr>
        <p:spPr bwMode="auto">
          <a:xfrm>
            <a:off x="507492" y="1721358"/>
            <a:ext cx="1466850" cy="1487091"/>
          </a:xfrm>
          <a:custGeom>
            <a:avLst/>
            <a:gdLst>
              <a:gd name="T0" fmla="*/ 80 w 1232"/>
              <a:gd name="T1" fmla="*/ 505 h 1249"/>
              <a:gd name="T2" fmla="*/ 260 w 1232"/>
              <a:gd name="T3" fmla="*/ 168 h 1249"/>
              <a:gd name="T4" fmla="*/ 448 w 1232"/>
              <a:gd name="T5" fmla="*/ 50 h 1249"/>
              <a:gd name="T6" fmla="*/ 704 w 1232"/>
              <a:gd name="T7" fmla="*/ 25 h 1249"/>
              <a:gd name="T8" fmla="*/ 977 w 1232"/>
              <a:gd name="T9" fmla="*/ 203 h 1249"/>
              <a:gd name="T10" fmla="*/ 1136 w 1232"/>
              <a:gd name="T11" fmla="*/ 505 h 1249"/>
              <a:gd name="T12" fmla="*/ 1136 w 1232"/>
              <a:gd name="T13" fmla="*/ 1033 h 1249"/>
              <a:gd name="T14" fmla="*/ 560 w 1232"/>
              <a:gd name="T15" fmla="*/ 1225 h 1249"/>
              <a:gd name="T16" fmla="*/ 80 w 1232"/>
              <a:gd name="T17" fmla="*/ 889 h 1249"/>
              <a:gd name="T18" fmla="*/ 80 w 1232"/>
              <a:gd name="T19" fmla="*/ 505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2" h="1249">
                <a:moveTo>
                  <a:pt x="80" y="505"/>
                </a:moveTo>
                <a:cubicBezTo>
                  <a:pt x="110" y="385"/>
                  <a:pt x="199" y="244"/>
                  <a:pt x="260" y="168"/>
                </a:cubicBezTo>
                <a:cubicBezTo>
                  <a:pt x="321" y="92"/>
                  <a:pt x="374" y="74"/>
                  <a:pt x="448" y="50"/>
                </a:cubicBezTo>
                <a:cubicBezTo>
                  <a:pt x="522" y="26"/>
                  <a:pt x="616" y="0"/>
                  <a:pt x="704" y="25"/>
                </a:cubicBezTo>
                <a:cubicBezTo>
                  <a:pt x="792" y="50"/>
                  <a:pt x="905" y="123"/>
                  <a:pt x="977" y="203"/>
                </a:cubicBezTo>
                <a:cubicBezTo>
                  <a:pt x="1049" y="283"/>
                  <a:pt x="1110" y="367"/>
                  <a:pt x="1136" y="505"/>
                </a:cubicBezTo>
                <a:cubicBezTo>
                  <a:pt x="1162" y="643"/>
                  <a:pt x="1232" y="913"/>
                  <a:pt x="1136" y="1033"/>
                </a:cubicBezTo>
                <a:cubicBezTo>
                  <a:pt x="1040" y="1153"/>
                  <a:pt x="736" y="1249"/>
                  <a:pt x="560" y="1225"/>
                </a:cubicBezTo>
                <a:cubicBezTo>
                  <a:pt x="384" y="1201"/>
                  <a:pt x="160" y="1017"/>
                  <a:pt x="80" y="889"/>
                </a:cubicBezTo>
                <a:cubicBezTo>
                  <a:pt x="0" y="761"/>
                  <a:pt x="41" y="619"/>
                  <a:pt x="80" y="505"/>
                </a:cubicBezTo>
                <a:close/>
              </a:path>
            </a:pathLst>
          </a:custGeom>
          <a:solidFill>
            <a:schemeClr val="bg1"/>
          </a:solidFill>
          <a:ln w="50800" cap="flat" cmpd="sng">
            <a:solidFill>
              <a:srgbClr val="FF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 name="Group 3"/>
          <p:cNvGrpSpPr>
            <a:grpSpLocks/>
          </p:cNvGrpSpPr>
          <p:nvPr/>
        </p:nvGrpSpPr>
        <p:grpSpPr bwMode="auto">
          <a:xfrm>
            <a:off x="964692" y="2578609"/>
            <a:ext cx="457200" cy="365522"/>
            <a:chOff x="4800" y="2736"/>
            <a:chExt cx="480" cy="384"/>
          </a:xfrm>
        </p:grpSpPr>
        <p:sp>
          <p:nvSpPr>
            <p:cNvPr id="4" name="Oval 4"/>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AutoShape 5"/>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 name="Line 10"/>
          <p:cNvSpPr>
            <a:spLocks noChangeShapeType="1"/>
          </p:cNvSpPr>
          <p:nvPr/>
        </p:nvSpPr>
        <p:spPr bwMode="auto">
          <a:xfrm flipV="1">
            <a:off x="336042" y="1321308"/>
            <a:ext cx="2400300" cy="642938"/>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11"/>
          <p:cNvSpPr>
            <a:spLocks/>
          </p:cNvSpPr>
          <p:nvPr/>
        </p:nvSpPr>
        <p:spPr bwMode="auto">
          <a:xfrm>
            <a:off x="2736342" y="1321308"/>
            <a:ext cx="457200" cy="233363"/>
          </a:xfrm>
          <a:custGeom>
            <a:avLst/>
            <a:gdLst>
              <a:gd name="T0" fmla="*/ 0 w 384"/>
              <a:gd name="T1" fmla="*/ 0 h 196"/>
              <a:gd name="T2" fmla="*/ 50 w 384"/>
              <a:gd name="T3" fmla="*/ 112 h 196"/>
              <a:gd name="T4" fmla="*/ 144 w 384"/>
              <a:gd name="T5" fmla="*/ 192 h 196"/>
              <a:gd name="T6" fmla="*/ 320 w 384"/>
              <a:gd name="T7" fmla="*/ 135 h 196"/>
              <a:gd name="T8" fmla="*/ 384 w 384"/>
              <a:gd name="T9" fmla="*/ 0 h 196"/>
            </a:gdLst>
            <a:ahLst/>
            <a:cxnLst>
              <a:cxn ang="0">
                <a:pos x="T0" y="T1"/>
              </a:cxn>
              <a:cxn ang="0">
                <a:pos x="T2" y="T3"/>
              </a:cxn>
              <a:cxn ang="0">
                <a:pos x="T4" y="T5"/>
              </a:cxn>
              <a:cxn ang="0">
                <a:pos x="T6" y="T7"/>
              </a:cxn>
              <a:cxn ang="0">
                <a:pos x="T8" y="T9"/>
              </a:cxn>
            </a:cxnLst>
            <a:rect l="0" t="0" r="r" b="b"/>
            <a:pathLst>
              <a:path w="384" h="196">
                <a:moveTo>
                  <a:pt x="0" y="0"/>
                </a:moveTo>
                <a:cubicBezTo>
                  <a:pt x="8" y="19"/>
                  <a:pt x="26" y="80"/>
                  <a:pt x="50" y="112"/>
                </a:cubicBezTo>
                <a:cubicBezTo>
                  <a:pt x="74" y="144"/>
                  <a:pt x="99" y="188"/>
                  <a:pt x="144" y="192"/>
                </a:cubicBezTo>
                <a:cubicBezTo>
                  <a:pt x="189" y="196"/>
                  <a:pt x="280" y="167"/>
                  <a:pt x="320" y="135"/>
                </a:cubicBezTo>
                <a:cubicBezTo>
                  <a:pt x="360" y="103"/>
                  <a:pt x="371" y="28"/>
                  <a:pt x="384" y="0"/>
                </a:cubicBezTo>
              </a:path>
            </a:pathLst>
          </a:custGeom>
          <a:noFill/>
          <a:ln w="50800"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AutoShape 13"/>
          <p:cNvSpPr>
            <a:spLocks noChangeArrowheads="1"/>
          </p:cNvSpPr>
          <p:nvPr/>
        </p:nvSpPr>
        <p:spPr bwMode="auto">
          <a:xfrm>
            <a:off x="3993642" y="1778508"/>
            <a:ext cx="285750" cy="28575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5"/>
          <p:cNvSpPr>
            <a:spLocks noChangeShapeType="1"/>
          </p:cNvSpPr>
          <p:nvPr/>
        </p:nvSpPr>
        <p:spPr bwMode="auto">
          <a:xfrm>
            <a:off x="3593592" y="2064258"/>
            <a:ext cx="125730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6"/>
          <p:cNvSpPr>
            <a:spLocks noChangeShapeType="1"/>
          </p:cNvSpPr>
          <p:nvPr/>
        </p:nvSpPr>
        <p:spPr bwMode="auto">
          <a:xfrm>
            <a:off x="4850892" y="121158"/>
            <a:ext cx="0" cy="32004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7"/>
          <p:cNvSpPr>
            <a:spLocks noChangeShapeType="1"/>
          </p:cNvSpPr>
          <p:nvPr/>
        </p:nvSpPr>
        <p:spPr bwMode="auto">
          <a:xfrm>
            <a:off x="3593592" y="1778508"/>
            <a:ext cx="125730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8"/>
          <p:cNvSpPr>
            <a:spLocks noChangeShapeType="1"/>
          </p:cNvSpPr>
          <p:nvPr/>
        </p:nvSpPr>
        <p:spPr bwMode="auto">
          <a:xfrm>
            <a:off x="3193542" y="1321308"/>
            <a:ext cx="91440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9"/>
          <p:cNvSpPr>
            <a:spLocks noChangeShapeType="1"/>
          </p:cNvSpPr>
          <p:nvPr/>
        </p:nvSpPr>
        <p:spPr bwMode="auto">
          <a:xfrm>
            <a:off x="4736592" y="178308"/>
            <a:ext cx="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0"/>
          <p:cNvSpPr>
            <a:spLocks noChangeShapeType="1"/>
          </p:cNvSpPr>
          <p:nvPr/>
        </p:nvSpPr>
        <p:spPr bwMode="auto">
          <a:xfrm>
            <a:off x="4965192" y="178308"/>
            <a:ext cx="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1"/>
          <p:cNvSpPr>
            <a:spLocks noChangeShapeType="1"/>
          </p:cNvSpPr>
          <p:nvPr/>
        </p:nvSpPr>
        <p:spPr bwMode="auto">
          <a:xfrm flipH="1">
            <a:off x="4622292" y="23545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2"/>
          <p:cNvSpPr>
            <a:spLocks noChangeShapeType="1"/>
          </p:cNvSpPr>
          <p:nvPr/>
        </p:nvSpPr>
        <p:spPr bwMode="auto">
          <a:xfrm flipH="1">
            <a:off x="4622292" y="40690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3"/>
          <p:cNvSpPr>
            <a:spLocks noChangeShapeType="1"/>
          </p:cNvSpPr>
          <p:nvPr/>
        </p:nvSpPr>
        <p:spPr bwMode="auto">
          <a:xfrm flipH="1">
            <a:off x="4622292" y="57835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4"/>
          <p:cNvSpPr>
            <a:spLocks noChangeShapeType="1"/>
          </p:cNvSpPr>
          <p:nvPr/>
        </p:nvSpPr>
        <p:spPr bwMode="auto">
          <a:xfrm flipH="1">
            <a:off x="4965192" y="23545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5"/>
          <p:cNvSpPr>
            <a:spLocks noChangeShapeType="1"/>
          </p:cNvSpPr>
          <p:nvPr/>
        </p:nvSpPr>
        <p:spPr bwMode="auto">
          <a:xfrm flipH="1">
            <a:off x="4965192" y="40690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6"/>
          <p:cNvSpPr>
            <a:spLocks noChangeShapeType="1"/>
          </p:cNvSpPr>
          <p:nvPr/>
        </p:nvSpPr>
        <p:spPr bwMode="auto">
          <a:xfrm flipH="1">
            <a:off x="4965192" y="57835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 name="Group 27"/>
          <p:cNvGrpSpPr>
            <a:grpSpLocks/>
          </p:cNvGrpSpPr>
          <p:nvPr/>
        </p:nvGrpSpPr>
        <p:grpSpPr bwMode="auto">
          <a:xfrm rot="10710364">
            <a:off x="2736342" y="1035559"/>
            <a:ext cx="457200" cy="365522"/>
            <a:chOff x="4800" y="2736"/>
            <a:chExt cx="480" cy="384"/>
          </a:xfrm>
        </p:grpSpPr>
        <p:sp>
          <p:nvSpPr>
            <p:cNvPr id="26" name="Oval 28"/>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29"/>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0"/>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31"/>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32"/>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3"/>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 name="Freeform 2"/>
          <p:cNvSpPr>
            <a:spLocks/>
          </p:cNvSpPr>
          <p:nvPr/>
        </p:nvSpPr>
        <p:spPr bwMode="auto">
          <a:xfrm>
            <a:off x="7274052" y="1778508"/>
            <a:ext cx="1466850" cy="1487091"/>
          </a:xfrm>
          <a:custGeom>
            <a:avLst/>
            <a:gdLst>
              <a:gd name="T0" fmla="*/ 80 w 1232"/>
              <a:gd name="T1" fmla="*/ 505 h 1249"/>
              <a:gd name="T2" fmla="*/ 260 w 1232"/>
              <a:gd name="T3" fmla="*/ 168 h 1249"/>
              <a:gd name="T4" fmla="*/ 448 w 1232"/>
              <a:gd name="T5" fmla="*/ 50 h 1249"/>
              <a:gd name="T6" fmla="*/ 704 w 1232"/>
              <a:gd name="T7" fmla="*/ 25 h 1249"/>
              <a:gd name="T8" fmla="*/ 977 w 1232"/>
              <a:gd name="T9" fmla="*/ 203 h 1249"/>
              <a:gd name="T10" fmla="*/ 1136 w 1232"/>
              <a:gd name="T11" fmla="*/ 505 h 1249"/>
              <a:gd name="T12" fmla="*/ 1136 w 1232"/>
              <a:gd name="T13" fmla="*/ 1033 h 1249"/>
              <a:gd name="T14" fmla="*/ 560 w 1232"/>
              <a:gd name="T15" fmla="*/ 1225 h 1249"/>
              <a:gd name="T16" fmla="*/ 80 w 1232"/>
              <a:gd name="T17" fmla="*/ 889 h 1249"/>
              <a:gd name="T18" fmla="*/ 80 w 1232"/>
              <a:gd name="T19" fmla="*/ 505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2" h="1249">
                <a:moveTo>
                  <a:pt x="80" y="505"/>
                </a:moveTo>
                <a:cubicBezTo>
                  <a:pt x="110" y="385"/>
                  <a:pt x="199" y="244"/>
                  <a:pt x="260" y="168"/>
                </a:cubicBezTo>
                <a:cubicBezTo>
                  <a:pt x="321" y="92"/>
                  <a:pt x="374" y="74"/>
                  <a:pt x="448" y="50"/>
                </a:cubicBezTo>
                <a:cubicBezTo>
                  <a:pt x="522" y="26"/>
                  <a:pt x="616" y="0"/>
                  <a:pt x="704" y="25"/>
                </a:cubicBezTo>
                <a:cubicBezTo>
                  <a:pt x="792" y="50"/>
                  <a:pt x="905" y="123"/>
                  <a:pt x="977" y="203"/>
                </a:cubicBezTo>
                <a:cubicBezTo>
                  <a:pt x="1049" y="283"/>
                  <a:pt x="1110" y="367"/>
                  <a:pt x="1136" y="505"/>
                </a:cubicBezTo>
                <a:cubicBezTo>
                  <a:pt x="1162" y="643"/>
                  <a:pt x="1232" y="913"/>
                  <a:pt x="1136" y="1033"/>
                </a:cubicBezTo>
                <a:cubicBezTo>
                  <a:pt x="1040" y="1153"/>
                  <a:pt x="736" y="1249"/>
                  <a:pt x="560" y="1225"/>
                </a:cubicBezTo>
                <a:cubicBezTo>
                  <a:pt x="384" y="1201"/>
                  <a:pt x="160" y="1017"/>
                  <a:pt x="80" y="889"/>
                </a:cubicBezTo>
                <a:cubicBezTo>
                  <a:pt x="0" y="761"/>
                  <a:pt x="41" y="619"/>
                  <a:pt x="80" y="505"/>
                </a:cubicBezTo>
                <a:close/>
              </a:path>
            </a:pathLst>
          </a:custGeom>
          <a:solidFill>
            <a:schemeClr val="bg1"/>
          </a:solidFill>
          <a:ln w="50800" cap="flat" cmpd="sng">
            <a:solidFill>
              <a:srgbClr val="FF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 name="Group 3"/>
          <p:cNvGrpSpPr>
            <a:grpSpLocks/>
          </p:cNvGrpSpPr>
          <p:nvPr/>
        </p:nvGrpSpPr>
        <p:grpSpPr bwMode="auto">
          <a:xfrm>
            <a:off x="7731252" y="2635759"/>
            <a:ext cx="457200" cy="365522"/>
            <a:chOff x="4800" y="2736"/>
            <a:chExt cx="480" cy="384"/>
          </a:xfrm>
        </p:grpSpPr>
        <p:sp>
          <p:nvSpPr>
            <p:cNvPr id="34" name="Oval 4"/>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utoShape 5"/>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6"/>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7"/>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8"/>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9"/>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 name="Line 10"/>
          <p:cNvSpPr>
            <a:spLocks noChangeShapeType="1"/>
          </p:cNvSpPr>
          <p:nvPr/>
        </p:nvSpPr>
        <p:spPr bwMode="auto">
          <a:xfrm flipV="1">
            <a:off x="7102602" y="1378458"/>
            <a:ext cx="2400300" cy="642938"/>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11"/>
          <p:cNvSpPr>
            <a:spLocks/>
          </p:cNvSpPr>
          <p:nvPr/>
        </p:nvSpPr>
        <p:spPr bwMode="auto">
          <a:xfrm>
            <a:off x="9502902" y="1378458"/>
            <a:ext cx="457200" cy="233363"/>
          </a:xfrm>
          <a:custGeom>
            <a:avLst/>
            <a:gdLst>
              <a:gd name="T0" fmla="*/ 0 w 384"/>
              <a:gd name="T1" fmla="*/ 0 h 196"/>
              <a:gd name="T2" fmla="*/ 50 w 384"/>
              <a:gd name="T3" fmla="*/ 112 h 196"/>
              <a:gd name="T4" fmla="*/ 144 w 384"/>
              <a:gd name="T5" fmla="*/ 192 h 196"/>
              <a:gd name="T6" fmla="*/ 320 w 384"/>
              <a:gd name="T7" fmla="*/ 135 h 196"/>
              <a:gd name="T8" fmla="*/ 384 w 384"/>
              <a:gd name="T9" fmla="*/ 0 h 196"/>
            </a:gdLst>
            <a:ahLst/>
            <a:cxnLst>
              <a:cxn ang="0">
                <a:pos x="T0" y="T1"/>
              </a:cxn>
              <a:cxn ang="0">
                <a:pos x="T2" y="T3"/>
              </a:cxn>
              <a:cxn ang="0">
                <a:pos x="T4" y="T5"/>
              </a:cxn>
              <a:cxn ang="0">
                <a:pos x="T6" y="T7"/>
              </a:cxn>
              <a:cxn ang="0">
                <a:pos x="T8" y="T9"/>
              </a:cxn>
            </a:cxnLst>
            <a:rect l="0" t="0" r="r" b="b"/>
            <a:pathLst>
              <a:path w="384" h="196">
                <a:moveTo>
                  <a:pt x="0" y="0"/>
                </a:moveTo>
                <a:cubicBezTo>
                  <a:pt x="8" y="19"/>
                  <a:pt x="26" y="80"/>
                  <a:pt x="50" y="112"/>
                </a:cubicBezTo>
                <a:cubicBezTo>
                  <a:pt x="74" y="144"/>
                  <a:pt x="99" y="188"/>
                  <a:pt x="144" y="192"/>
                </a:cubicBezTo>
                <a:cubicBezTo>
                  <a:pt x="189" y="196"/>
                  <a:pt x="280" y="167"/>
                  <a:pt x="320" y="135"/>
                </a:cubicBezTo>
                <a:cubicBezTo>
                  <a:pt x="360" y="103"/>
                  <a:pt x="371" y="28"/>
                  <a:pt x="384" y="0"/>
                </a:cubicBezTo>
              </a:path>
            </a:pathLst>
          </a:custGeom>
          <a:noFill/>
          <a:ln w="50800"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3"/>
          <p:cNvSpPr>
            <a:spLocks noChangeShapeType="1"/>
          </p:cNvSpPr>
          <p:nvPr/>
        </p:nvSpPr>
        <p:spPr bwMode="auto">
          <a:xfrm>
            <a:off x="10360152" y="2121408"/>
            <a:ext cx="125730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4"/>
          <p:cNvSpPr>
            <a:spLocks noChangeShapeType="1"/>
          </p:cNvSpPr>
          <p:nvPr/>
        </p:nvSpPr>
        <p:spPr bwMode="auto">
          <a:xfrm>
            <a:off x="11617452" y="178308"/>
            <a:ext cx="0" cy="32004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6"/>
          <p:cNvSpPr>
            <a:spLocks noChangeShapeType="1"/>
          </p:cNvSpPr>
          <p:nvPr/>
        </p:nvSpPr>
        <p:spPr bwMode="auto">
          <a:xfrm>
            <a:off x="9960102" y="1378458"/>
            <a:ext cx="91440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7"/>
          <p:cNvSpPr>
            <a:spLocks noChangeShapeType="1"/>
          </p:cNvSpPr>
          <p:nvPr/>
        </p:nvSpPr>
        <p:spPr bwMode="auto">
          <a:xfrm>
            <a:off x="11503152" y="235458"/>
            <a:ext cx="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8"/>
          <p:cNvSpPr>
            <a:spLocks noChangeShapeType="1"/>
          </p:cNvSpPr>
          <p:nvPr/>
        </p:nvSpPr>
        <p:spPr bwMode="auto">
          <a:xfrm>
            <a:off x="11731752" y="235458"/>
            <a:ext cx="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9"/>
          <p:cNvSpPr>
            <a:spLocks noChangeShapeType="1"/>
          </p:cNvSpPr>
          <p:nvPr/>
        </p:nvSpPr>
        <p:spPr bwMode="auto">
          <a:xfrm flipH="1">
            <a:off x="11388852" y="29260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20"/>
          <p:cNvSpPr>
            <a:spLocks noChangeShapeType="1"/>
          </p:cNvSpPr>
          <p:nvPr/>
        </p:nvSpPr>
        <p:spPr bwMode="auto">
          <a:xfrm flipH="1">
            <a:off x="11388852" y="46405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21"/>
          <p:cNvSpPr>
            <a:spLocks noChangeShapeType="1"/>
          </p:cNvSpPr>
          <p:nvPr/>
        </p:nvSpPr>
        <p:spPr bwMode="auto">
          <a:xfrm flipH="1">
            <a:off x="11388852" y="63550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22"/>
          <p:cNvSpPr>
            <a:spLocks noChangeShapeType="1"/>
          </p:cNvSpPr>
          <p:nvPr/>
        </p:nvSpPr>
        <p:spPr bwMode="auto">
          <a:xfrm flipH="1">
            <a:off x="11731752" y="29260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23"/>
          <p:cNvSpPr>
            <a:spLocks noChangeShapeType="1"/>
          </p:cNvSpPr>
          <p:nvPr/>
        </p:nvSpPr>
        <p:spPr bwMode="auto">
          <a:xfrm flipH="1">
            <a:off x="11731752" y="46405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24"/>
          <p:cNvSpPr>
            <a:spLocks noChangeShapeType="1"/>
          </p:cNvSpPr>
          <p:nvPr/>
        </p:nvSpPr>
        <p:spPr bwMode="auto">
          <a:xfrm flipH="1">
            <a:off x="11731752" y="635508"/>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3" name="Group 25"/>
          <p:cNvGrpSpPr>
            <a:grpSpLocks/>
          </p:cNvGrpSpPr>
          <p:nvPr/>
        </p:nvGrpSpPr>
        <p:grpSpPr bwMode="auto">
          <a:xfrm rot="10710364">
            <a:off x="9502902" y="1092709"/>
            <a:ext cx="457200" cy="365522"/>
            <a:chOff x="4800" y="2736"/>
            <a:chExt cx="480" cy="384"/>
          </a:xfrm>
        </p:grpSpPr>
        <p:sp>
          <p:nvSpPr>
            <p:cNvPr id="54" name="Oval 26"/>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27"/>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28"/>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29"/>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0"/>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1"/>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 name="Rectangle 32"/>
          <p:cNvSpPr>
            <a:spLocks noChangeArrowheads="1"/>
          </p:cNvSpPr>
          <p:nvPr/>
        </p:nvSpPr>
        <p:spPr bwMode="auto">
          <a:xfrm rot="20651760">
            <a:off x="7502652" y="1721358"/>
            <a:ext cx="571500" cy="228600"/>
          </a:xfrm>
          <a:prstGeom prst="rect">
            <a:avLst/>
          </a:prstGeom>
          <a:solidFill>
            <a:schemeClr val="bg1"/>
          </a:solidFill>
          <a:ln w="50800">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Oval 33"/>
          <p:cNvSpPr>
            <a:spLocks noChangeArrowheads="1"/>
          </p:cNvSpPr>
          <p:nvPr/>
        </p:nvSpPr>
        <p:spPr bwMode="auto">
          <a:xfrm>
            <a:off x="7959852" y="2235708"/>
            <a:ext cx="114300" cy="114300"/>
          </a:xfrm>
          <a:prstGeom prst="ellipse">
            <a:avLst/>
          </a:prstGeom>
          <a:solidFill>
            <a:schemeClr val="bg1"/>
          </a:solidFill>
          <a:ln w="50800">
            <a:solidFill>
              <a:srgbClr val="99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34"/>
          <p:cNvSpPr>
            <a:spLocks noChangeShapeType="1"/>
          </p:cNvSpPr>
          <p:nvPr/>
        </p:nvSpPr>
        <p:spPr bwMode="auto">
          <a:xfrm>
            <a:off x="7845552" y="1949958"/>
            <a:ext cx="171450" cy="285750"/>
          </a:xfrm>
          <a:prstGeom prst="line">
            <a:avLst/>
          </a:prstGeom>
          <a:noFill/>
          <a:ln w="508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35"/>
          <p:cNvSpPr>
            <a:spLocks noChangeShapeType="1"/>
          </p:cNvSpPr>
          <p:nvPr/>
        </p:nvSpPr>
        <p:spPr bwMode="auto">
          <a:xfrm flipH="1">
            <a:off x="7959852" y="2350008"/>
            <a:ext cx="57150" cy="28575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Oval 36"/>
          <p:cNvSpPr>
            <a:spLocks noChangeArrowheads="1"/>
          </p:cNvSpPr>
          <p:nvPr/>
        </p:nvSpPr>
        <p:spPr bwMode="auto">
          <a:xfrm>
            <a:off x="10760202" y="1835658"/>
            <a:ext cx="285750" cy="285750"/>
          </a:xfrm>
          <a:prstGeom prst="ellipse">
            <a:avLst/>
          </a:prstGeom>
          <a:solidFill>
            <a:schemeClr val="bg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Freeform 2"/>
          <p:cNvSpPr>
            <a:spLocks/>
          </p:cNvSpPr>
          <p:nvPr/>
        </p:nvSpPr>
        <p:spPr bwMode="auto">
          <a:xfrm>
            <a:off x="7283577" y="5221796"/>
            <a:ext cx="1466850" cy="1487091"/>
          </a:xfrm>
          <a:custGeom>
            <a:avLst/>
            <a:gdLst>
              <a:gd name="T0" fmla="*/ 80 w 1232"/>
              <a:gd name="T1" fmla="*/ 505 h 1249"/>
              <a:gd name="T2" fmla="*/ 260 w 1232"/>
              <a:gd name="T3" fmla="*/ 168 h 1249"/>
              <a:gd name="T4" fmla="*/ 448 w 1232"/>
              <a:gd name="T5" fmla="*/ 50 h 1249"/>
              <a:gd name="T6" fmla="*/ 704 w 1232"/>
              <a:gd name="T7" fmla="*/ 25 h 1249"/>
              <a:gd name="T8" fmla="*/ 977 w 1232"/>
              <a:gd name="T9" fmla="*/ 203 h 1249"/>
              <a:gd name="T10" fmla="*/ 1136 w 1232"/>
              <a:gd name="T11" fmla="*/ 505 h 1249"/>
              <a:gd name="T12" fmla="*/ 1136 w 1232"/>
              <a:gd name="T13" fmla="*/ 1033 h 1249"/>
              <a:gd name="T14" fmla="*/ 560 w 1232"/>
              <a:gd name="T15" fmla="*/ 1225 h 1249"/>
              <a:gd name="T16" fmla="*/ 80 w 1232"/>
              <a:gd name="T17" fmla="*/ 889 h 1249"/>
              <a:gd name="T18" fmla="*/ 80 w 1232"/>
              <a:gd name="T19" fmla="*/ 505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2" h="1249">
                <a:moveTo>
                  <a:pt x="80" y="505"/>
                </a:moveTo>
                <a:cubicBezTo>
                  <a:pt x="110" y="385"/>
                  <a:pt x="199" y="244"/>
                  <a:pt x="260" y="168"/>
                </a:cubicBezTo>
                <a:cubicBezTo>
                  <a:pt x="321" y="92"/>
                  <a:pt x="374" y="74"/>
                  <a:pt x="448" y="50"/>
                </a:cubicBezTo>
                <a:cubicBezTo>
                  <a:pt x="522" y="26"/>
                  <a:pt x="616" y="0"/>
                  <a:pt x="704" y="25"/>
                </a:cubicBezTo>
                <a:cubicBezTo>
                  <a:pt x="792" y="50"/>
                  <a:pt x="905" y="123"/>
                  <a:pt x="977" y="203"/>
                </a:cubicBezTo>
                <a:cubicBezTo>
                  <a:pt x="1049" y="283"/>
                  <a:pt x="1110" y="367"/>
                  <a:pt x="1136" y="505"/>
                </a:cubicBezTo>
                <a:cubicBezTo>
                  <a:pt x="1162" y="643"/>
                  <a:pt x="1232" y="913"/>
                  <a:pt x="1136" y="1033"/>
                </a:cubicBezTo>
                <a:cubicBezTo>
                  <a:pt x="1040" y="1153"/>
                  <a:pt x="736" y="1249"/>
                  <a:pt x="560" y="1225"/>
                </a:cubicBezTo>
                <a:cubicBezTo>
                  <a:pt x="384" y="1201"/>
                  <a:pt x="160" y="1017"/>
                  <a:pt x="80" y="889"/>
                </a:cubicBezTo>
                <a:cubicBezTo>
                  <a:pt x="0" y="761"/>
                  <a:pt x="41" y="619"/>
                  <a:pt x="80" y="505"/>
                </a:cubicBezTo>
                <a:close/>
              </a:path>
            </a:pathLst>
          </a:custGeom>
          <a:solidFill>
            <a:schemeClr val="bg1"/>
          </a:solidFill>
          <a:ln w="50800" cap="flat" cmpd="sng">
            <a:solidFill>
              <a:srgbClr val="FF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 name="Group 3"/>
          <p:cNvGrpSpPr>
            <a:grpSpLocks/>
          </p:cNvGrpSpPr>
          <p:nvPr/>
        </p:nvGrpSpPr>
        <p:grpSpPr bwMode="auto">
          <a:xfrm>
            <a:off x="7740777" y="6079047"/>
            <a:ext cx="457200" cy="365522"/>
            <a:chOff x="4800" y="2736"/>
            <a:chExt cx="480" cy="384"/>
          </a:xfrm>
        </p:grpSpPr>
        <p:sp>
          <p:nvSpPr>
            <p:cNvPr id="67" name="Oval 4"/>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AutoShape 5"/>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6"/>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7"/>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8"/>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9"/>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3" name="Line 10"/>
          <p:cNvSpPr>
            <a:spLocks noChangeShapeType="1"/>
          </p:cNvSpPr>
          <p:nvPr/>
        </p:nvSpPr>
        <p:spPr bwMode="auto">
          <a:xfrm flipV="1">
            <a:off x="7112127" y="4821746"/>
            <a:ext cx="2400300" cy="642938"/>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Freeform 11"/>
          <p:cNvSpPr>
            <a:spLocks/>
          </p:cNvSpPr>
          <p:nvPr/>
        </p:nvSpPr>
        <p:spPr bwMode="auto">
          <a:xfrm>
            <a:off x="9512427" y="4821746"/>
            <a:ext cx="457200" cy="233363"/>
          </a:xfrm>
          <a:custGeom>
            <a:avLst/>
            <a:gdLst>
              <a:gd name="T0" fmla="*/ 0 w 384"/>
              <a:gd name="T1" fmla="*/ 0 h 196"/>
              <a:gd name="T2" fmla="*/ 50 w 384"/>
              <a:gd name="T3" fmla="*/ 112 h 196"/>
              <a:gd name="T4" fmla="*/ 144 w 384"/>
              <a:gd name="T5" fmla="*/ 192 h 196"/>
              <a:gd name="T6" fmla="*/ 320 w 384"/>
              <a:gd name="T7" fmla="*/ 135 h 196"/>
              <a:gd name="T8" fmla="*/ 384 w 384"/>
              <a:gd name="T9" fmla="*/ 0 h 196"/>
            </a:gdLst>
            <a:ahLst/>
            <a:cxnLst>
              <a:cxn ang="0">
                <a:pos x="T0" y="T1"/>
              </a:cxn>
              <a:cxn ang="0">
                <a:pos x="T2" y="T3"/>
              </a:cxn>
              <a:cxn ang="0">
                <a:pos x="T4" y="T5"/>
              </a:cxn>
              <a:cxn ang="0">
                <a:pos x="T6" y="T7"/>
              </a:cxn>
              <a:cxn ang="0">
                <a:pos x="T8" y="T9"/>
              </a:cxn>
            </a:cxnLst>
            <a:rect l="0" t="0" r="r" b="b"/>
            <a:pathLst>
              <a:path w="384" h="196">
                <a:moveTo>
                  <a:pt x="0" y="0"/>
                </a:moveTo>
                <a:cubicBezTo>
                  <a:pt x="8" y="19"/>
                  <a:pt x="26" y="80"/>
                  <a:pt x="50" y="112"/>
                </a:cubicBezTo>
                <a:cubicBezTo>
                  <a:pt x="74" y="144"/>
                  <a:pt x="99" y="188"/>
                  <a:pt x="144" y="192"/>
                </a:cubicBezTo>
                <a:cubicBezTo>
                  <a:pt x="189" y="196"/>
                  <a:pt x="280" y="167"/>
                  <a:pt x="320" y="135"/>
                </a:cubicBezTo>
                <a:cubicBezTo>
                  <a:pt x="360" y="103"/>
                  <a:pt x="371" y="28"/>
                  <a:pt x="384" y="0"/>
                </a:cubicBezTo>
              </a:path>
            </a:pathLst>
          </a:custGeom>
          <a:noFill/>
          <a:ln w="50800"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12"/>
          <p:cNvSpPr>
            <a:spLocks noChangeShapeType="1"/>
          </p:cNvSpPr>
          <p:nvPr/>
        </p:nvSpPr>
        <p:spPr bwMode="auto">
          <a:xfrm>
            <a:off x="10369677" y="5564696"/>
            <a:ext cx="125730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13"/>
          <p:cNvSpPr>
            <a:spLocks noChangeShapeType="1"/>
          </p:cNvSpPr>
          <p:nvPr/>
        </p:nvSpPr>
        <p:spPr bwMode="auto">
          <a:xfrm>
            <a:off x="11626977" y="3621596"/>
            <a:ext cx="0" cy="32004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Line 14"/>
          <p:cNvSpPr>
            <a:spLocks noChangeShapeType="1"/>
          </p:cNvSpPr>
          <p:nvPr/>
        </p:nvSpPr>
        <p:spPr bwMode="auto">
          <a:xfrm>
            <a:off x="9969627" y="4821746"/>
            <a:ext cx="914400" cy="5143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15"/>
          <p:cNvSpPr>
            <a:spLocks noChangeShapeType="1"/>
          </p:cNvSpPr>
          <p:nvPr/>
        </p:nvSpPr>
        <p:spPr bwMode="auto">
          <a:xfrm>
            <a:off x="11512677" y="3678746"/>
            <a:ext cx="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Line 16"/>
          <p:cNvSpPr>
            <a:spLocks noChangeShapeType="1"/>
          </p:cNvSpPr>
          <p:nvPr/>
        </p:nvSpPr>
        <p:spPr bwMode="auto">
          <a:xfrm>
            <a:off x="11741277" y="3678746"/>
            <a:ext cx="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17"/>
          <p:cNvSpPr>
            <a:spLocks noChangeShapeType="1"/>
          </p:cNvSpPr>
          <p:nvPr/>
        </p:nvSpPr>
        <p:spPr bwMode="auto">
          <a:xfrm flipH="1">
            <a:off x="11398377" y="3735896"/>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18"/>
          <p:cNvSpPr>
            <a:spLocks noChangeShapeType="1"/>
          </p:cNvSpPr>
          <p:nvPr/>
        </p:nvSpPr>
        <p:spPr bwMode="auto">
          <a:xfrm flipH="1">
            <a:off x="11398377" y="3907346"/>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19"/>
          <p:cNvSpPr>
            <a:spLocks noChangeShapeType="1"/>
          </p:cNvSpPr>
          <p:nvPr/>
        </p:nvSpPr>
        <p:spPr bwMode="auto">
          <a:xfrm flipH="1">
            <a:off x="11398377" y="4078796"/>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20"/>
          <p:cNvSpPr>
            <a:spLocks noChangeShapeType="1"/>
          </p:cNvSpPr>
          <p:nvPr/>
        </p:nvSpPr>
        <p:spPr bwMode="auto">
          <a:xfrm flipH="1">
            <a:off x="11741277" y="3735896"/>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21"/>
          <p:cNvSpPr>
            <a:spLocks noChangeShapeType="1"/>
          </p:cNvSpPr>
          <p:nvPr/>
        </p:nvSpPr>
        <p:spPr bwMode="auto">
          <a:xfrm flipH="1">
            <a:off x="11741277" y="3907346"/>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22"/>
          <p:cNvSpPr>
            <a:spLocks noChangeShapeType="1"/>
          </p:cNvSpPr>
          <p:nvPr/>
        </p:nvSpPr>
        <p:spPr bwMode="auto">
          <a:xfrm flipH="1">
            <a:off x="11741277" y="4078796"/>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6" name="Group 23"/>
          <p:cNvGrpSpPr>
            <a:grpSpLocks/>
          </p:cNvGrpSpPr>
          <p:nvPr/>
        </p:nvGrpSpPr>
        <p:grpSpPr bwMode="auto">
          <a:xfrm rot="10710364">
            <a:off x="9512427" y="4535997"/>
            <a:ext cx="457200" cy="365522"/>
            <a:chOff x="4800" y="2736"/>
            <a:chExt cx="480" cy="384"/>
          </a:xfrm>
        </p:grpSpPr>
        <p:sp>
          <p:nvSpPr>
            <p:cNvPr id="87" name="Oval 24"/>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AutoShape 25"/>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26"/>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27"/>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28"/>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29"/>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3" name="Rectangle 30"/>
          <p:cNvSpPr>
            <a:spLocks noChangeArrowheads="1"/>
          </p:cNvSpPr>
          <p:nvPr/>
        </p:nvSpPr>
        <p:spPr bwMode="auto">
          <a:xfrm rot="20651760">
            <a:off x="7512177" y="5164646"/>
            <a:ext cx="571500" cy="228600"/>
          </a:xfrm>
          <a:prstGeom prst="rect">
            <a:avLst/>
          </a:prstGeom>
          <a:solidFill>
            <a:schemeClr val="bg1"/>
          </a:solidFill>
          <a:ln w="50800">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31"/>
          <p:cNvSpPr>
            <a:spLocks noChangeArrowheads="1"/>
          </p:cNvSpPr>
          <p:nvPr/>
        </p:nvSpPr>
        <p:spPr bwMode="auto">
          <a:xfrm>
            <a:off x="7969377" y="5678996"/>
            <a:ext cx="114300" cy="114300"/>
          </a:xfrm>
          <a:prstGeom prst="ellipse">
            <a:avLst/>
          </a:prstGeom>
          <a:solidFill>
            <a:schemeClr val="bg1"/>
          </a:solidFill>
          <a:ln w="50800">
            <a:solidFill>
              <a:srgbClr val="99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32"/>
          <p:cNvSpPr>
            <a:spLocks noChangeShapeType="1"/>
          </p:cNvSpPr>
          <p:nvPr/>
        </p:nvSpPr>
        <p:spPr bwMode="auto">
          <a:xfrm>
            <a:off x="7855077" y="5393246"/>
            <a:ext cx="171450" cy="285750"/>
          </a:xfrm>
          <a:prstGeom prst="line">
            <a:avLst/>
          </a:prstGeom>
          <a:noFill/>
          <a:ln w="508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Line 33"/>
          <p:cNvSpPr>
            <a:spLocks noChangeShapeType="1"/>
          </p:cNvSpPr>
          <p:nvPr/>
        </p:nvSpPr>
        <p:spPr bwMode="auto">
          <a:xfrm flipH="1">
            <a:off x="7969377" y="5793296"/>
            <a:ext cx="57150" cy="28575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Oval 35"/>
          <p:cNvSpPr>
            <a:spLocks noChangeArrowheads="1"/>
          </p:cNvSpPr>
          <p:nvPr/>
        </p:nvSpPr>
        <p:spPr bwMode="auto">
          <a:xfrm>
            <a:off x="10884027" y="5278946"/>
            <a:ext cx="114300" cy="114300"/>
          </a:xfrm>
          <a:prstGeom prst="ellipse">
            <a:avLst/>
          </a:prstGeom>
          <a:solidFill>
            <a:schemeClr val="bg1"/>
          </a:solidFill>
          <a:ln w="508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Rectangle 36"/>
          <p:cNvSpPr>
            <a:spLocks noChangeArrowheads="1"/>
          </p:cNvSpPr>
          <p:nvPr/>
        </p:nvSpPr>
        <p:spPr bwMode="auto">
          <a:xfrm>
            <a:off x="10769727" y="5507546"/>
            <a:ext cx="342900" cy="171450"/>
          </a:xfrm>
          <a:prstGeom prst="rect">
            <a:avLst/>
          </a:prstGeom>
          <a:solidFill>
            <a:schemeClr val="bg1"/>
          </a:solidFill>
          <a:ln w="508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37"/>
          <p:cNvSpPr>
            <a:spLocks noChangeShapeType="1"/>
          </p:cNvSpPr>
          <p:nvPr/>
        </p:nvSpPr>
        <p:spPr bwMode="auto">
          <a:xfrm>
            <a:off x="10941177" y="5393246"/>
            <a:ext cx="0" cy="114300"/>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0" name="Group 3"/>
          <p:cNvGrpSpPr>
            <a:grpSpLocks/>
          </p:cNvGrpSpPr>
          <p:nvPr/>
        </p:nvGrpSpPr>
        <p:grpSpPr bwMode="auto">
          <a:xfrm>
            <a:off x="984902" y="6079048"/>
            <a:ext cx="457200" cy="365522"/>
            <a:chOff x="4800" y="2736"/>
            <a:chExt cx="480" cy="384"/>
          </a:xfrm>
        </p:grpSpPr>
        <p:sp>
          <p:nvSpPr>
            <p:cNvPr id="101" name="Oval 4"/>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AutoShape 5"/>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6"/>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7"/>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8"/>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9"/>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7" name="Line 10"/>
          <p:cNvSpPr>
            <a:spLocks noChangeShapeType="1"/>
          </p:cNvSpPr>
          <p:nvPr/>
        </p:nvSpPr>
        <p:spPr bwMode="auto">
          <a:xfrm flipV="1">
            <a:off x="356252" y="4821747"/>
            <a:ext cx="2400300" cy="642938"/>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Freeform 11"/>
          <p:cNvSpPr>
            <a:spLocks/>
          </p:cNvSpPr>
          <p:nvPr/>
        </p:nvSpPr>
        <p:spPr bwMode="auto">
          <a:xfrm>
            <a:off x="2756552" y="4821747"/>
            <a:ext cx="457200" cy="233363"/>
          </a:xfrm>
          <a:custGeom>
            <a:avLst/>
            <a:gdLst>
              <a:gd name="T0" fmla="*/ 0 w 384"/>
              <a:gd name="T1" fmla="*/ 0 h 196"/>
              <a:gd name="T2" fmla="*/ 50 w 384"/>
              <a:gd name="T3" fmla="*/ 112 h 196"/>
              <a:gd name="T4" fmla="*/ 144 w 384"/>
              <a:gd name="T5" fmla="*/ 192 h 196"/>
              <a:gd name="T6" fmla="*/ 320 w 384"/>
              <a:gd name="T7" fmla="*/ 135 h 196"/>
              <a:gd name="T8" fmla="*/ 384 w 384"/>
              <a:gd name="T9" fmla="*/ 0 h 196"/>
            </a:gdLst>
            <a:ahLst/>
            <a:cxnLst>
              <a:cxn ang="0">
                <a:pos x="T0" y="T1"/>
              </a:cxn>
              <a:cxn ang="0">
                <a:pos x="T2" y="T3"/>
              </a:cxn>
              <a:cxn ang="0">
                <a:pos x="T4" y="T5"/>
              </a:cxn>
              <a:cxn ang="0">
                <a:pos x="T6" y="T7"/>
              </a:cxn>
              <a:cxn ang="0">
                <a:pos x="T8" y="T9"/>
              </a:cxn>
            </a:cxnLst>
            <a:rect l="0" t="0" r="r" b="b"/>
            <a:pathLst>
              <a:path w="384" h="196">
                <a:moveTo>
                  <a:pt x="0" y="0"/>
                </a:moveTo>
                <a:cubicBezTo>
                  <a:pt x="8" y="19"/>
                  <a:pt x="26" y="80"/>
                  <a:pt x="50" y="112"/>
                </a:cubicBezTo>
                <a:cubicBezTo>
                  <a:pt x="74" y="144"/>
                  <a:pt x="99" y="188"/>
                  <a:pt x="144" y="192"/>
                </a:cubicBezTo>
                <a:cubicBezTo>
                  <a:pt x="189" y="196"/>
                  <a:pt x="280" y="167"/>
                  <a:pt x="320" y="135"/>
                </a:cubicBezTo>
                <a:cubicBezTo>
                  <a:pt x="360" y="103"/>
                  <a:pt x="371" y="28"/>
                  <a:pt x="384" y="0"/>
                </a:cubicBezTo>
              </a:path>
            </a:pathLst>
          </a:custGeom>
          <a:noFill/>
          <a:ln w="50800" cap="flat"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12"/>
          <p:cNvSpPr>
            <a:spLocks noChangeShapeType="1"/>
          </p:cNvSpPr>
          <p:nvPr/>
        </p:nvSpPr>
        <p:spPr bwMode="auto">
          <a:xfrm>
            <a:off x="3613802" y="5564697"/>
            <a:ext cx="1257300" cy="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Line 13"/>
          <p:cNvSpPr>
            <a:spLocks noChangeShapeType="1"/>
          </p:cNvSpPr>
          <p:nvPr/>
        </p:nvSpPr>
        <p:spPr bwMode="auto">
          <a:xfrm>
            <a:off x="4871102" y="3621597"/>
            <a:ext cx="0" cy="32004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14"/>
          <p:cNvSpPr>
            <a:spLocks noChangeShapeType="1"/>
          </p:cNvSpPr>
          <p:nvPr/>
        </p:nvSpPr>
        <p:spPr bwMode="auto">
          <a:xfrm>
            <a:off x="3213752" y="4821747"/>
            <a:ext cx="914400" cy="51435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Line 15"/>
          <p:cNvSpPr>
            <a:spLocks noChangeShapeType="1"/>
          </p:cNvSpPr>
          <p:nvPr/>
        </p:nvSpPr>
        <p:spPr bwMode="auto">
          <a:xfrm>
            <a:off x="4756802" y="3678747"/>
            <a:ext cx="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Line 16"/>
          <p:cNvSpPr>
            <a:spLocks noChangeShapeType="1"/>
          </p:cNvSpPr>
          <p:nvPr/>
        </p:nvSpPr>
        <p:spPr bwMode="auto">
          <a:xfrm>
            <a:off x="4985402" y="3678747"/>
            <a:ext cx="0" cy="5715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17"/>
          <p:cNvSpPr>
            <a:spLocks noChangeShapeType="1"/>
          </p:cNvSpPr>
          <p:nvPr/>
        </p:nvSpPr>
        <p:spPr bwMode="auto">
          <a:xfrm flipH="1">
            <a:off x="4642502" y="3735897"/>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Line 18"/>
          <p:cNvSpPr>
            <a:spLocks noChangeShapeType="1"/>
          </p:cNvSpPr>
          <p:nvPr/>
        </p:nvSpPr>
        <p:spPr bwMode="auto">
          <a:xfrm flipH="1">
            <a:off x="4642502" y="3907347"/>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19"/>
          <p:cNvSpPr>
            <a:spLocks noChangeShapeType="1"/>
          </p:cNvSpPr>
          <p:nvPr/>
        </p:nvSpPr>
        <p:spPr bwMode="auto">
          <a:xfrm flipH="1">
            <a:off x="4642502" y="4078797"/>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20"/>
          <p:cNvSpPr>
            <a:spLocks noChangeShapeType="1"/>
          </p:cNvSpPr>
          <p:nvPr/>
        </p:nvSpPr>
        <p:spPr bwMode="auto">
          <a:xfrm flipH="1">
            <a:off x="4985402" y="3735897"/>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21"/>
          <p:cNvSpPr>
            <a:spLocks noChangeShapeType="1"/>
          </p:cNvSpPr>
          <p:nvPr/>
        </p:nvSpPr>
        <p:spPr bwMode="auto">
          <a:xfrm flipH="1">
            <a:off x="4985402" y="3907347"/>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22"/>
          <p:cNvSpPr>
            <a:spLocks noChangeShapeType="1"/>
          </p:cNvSpPr>
          <p:nvPr/>
        </p:nvSpPr>
        <p:spPr bwMode="auto">
          <a:xfrm flipH="1">
            <a:off x="4985402" y="4078797"/>
            <a:ext cx="114300" cy="1143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0" name="Group 23"/>
          <p:cNvGrpSpPr>
            <a:grpSpLocks/>
          </p:cNvGrpSpPr>
          <p:nvPr/>
        </p:nvGrpSpPr>
        <p:grpSpPr bwMode="auto">
          <a:xfrm rot="10710364">
            <a:off x="2756552" y="4535998"/>
            <a:ext cx="457200" cy="365522"/>
            <a:chOff x="4800" y="2736"/>
            <a:chExt cx="480" cy="384"/>
          </a:xfrm>
        </p:grpSpPr>
        <p:sp>
          <p:nvSpPr>
            <p:cNvPr id="121" name="Oval 24"/>
            <p:cNvSpPr>
              <a:spLocks noChangeArrowheads="1"/>
            </p:cNvSpPr>
            <p:nvPr/>
          </p:nvSpPr>
          <p:spPr bwMode="auto">
            <a:xfrm>
              <a:off x="4944" y="2736"/>
              <a:ext cx="144" cy="144"/>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AutoShape 25"/>
            <p:cNvSpPr>
              <a:spLocks noChangeArrowheads="1"/>
            </p:cNvSpPr>
            <p:nvPr/>
          </p:nvSpPr>
          <p:spPr bwMode="auto">
            <a:xfrm>
              <a:off x="4896" y="2880"/>
              <a:ext cx="240" cy="144"/>
            </a:xfrm>
            <a:prstGeom prst="triangle">
              <a:avLst>
                <a:gd name="adj" fmla="val 50000"/>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26"/>
            <p:cNvSpPr>
              <a:spLocks noChangeShapeType="1"/>
            </p:cNvSpPr>
            <p:nvPr/>
          </p:nvSpPr>
          <p:spPr bwMode="auto">
            <a:xfrm>
              <a:off x="4800" y="302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27"/>
            <p:cNvSpPr>
              <a:spLocks noChangeShapeType="1"/>
            </p:cNvSpPr>
            <p:nvPr/>
          </p:nvSpPr>
          <p:spPr bwMode="auto">
            <a:xfrm flipH="1">
              <a:off x="4848"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Line 28"/>
            <p:cNvSpPr>
              <a:spLocks noChangeShapeType="1"/>
            </p:cNvSpPr>
            <p:nvPr/>
          </p:nvSpPr>
          <p:spPr bwMode="auto">
            <a:xfrm flipH="1">
              <a:off x="4992"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Line 29"/>
            <p:cNvSpPr>
              <a:spLocks noChangeShapeType="1"/>
            </p:cNvSpPr>
            <p:nvPr/>
          </p:nvSpPr>
          <p:spPr bwMode="auto">
            <a:xfrm flipH="1">
              <a:off x="5136" y="3024"/>
              <a:ext cx="48"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7" name="Rectangle 30"/>
          <p:cNvSpPr>
            <a:spLocks noChangeArrowheads="1"/>
          </p:cNvSpPr>
          <p:nvPr/>
        </p:nvSpPr>
        <p:spPr bwMode="auto">
          <a:xfrm rot="20651760">
            <a:off x="756302" y="5164647"/>
            <a:ext cx="571500" cy="228600"/>
          </a:xfrm>
          <a:prstGeom prst="rect">
            <a:avLst/>
          </a:prstGeom>
          <a:solidFill>
            <a:schemeClr val="bg1"/>
          </a:solidFill>
          <a:ln w="50800">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Oval 31"/>
          <p:cNvSpPr>
            <a:spLocks noChangeArrowheads="1"/>
          </p:cNvSpPr>
          <p:nvPr/>
        </p:nvSpPr>
        <p:spPr bwMode="auto">
          <a:xfrm>
            <a:off x="1213502" y="5678997"/>
            <a:ext cx="114300" cy="114300"/>
          </a:xfrm>
          <a:prstGeom prst="ellipse">
            <a:avLst/>
          </a:prstGeom>
          <a:solidFill>
            <a:schemeClr val="bg1"/>
          </a:solidFill>
          <a:ln w="50800">
            <a:solidFill>
              <a:srgbClr val="99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32"/>
          <p:cNvSpPr>
            <a:spLocks noChangeShapeType="1"/>
          </p:cNvSpPr>
          <p:nvPr/>
        </p:nvSpPr>
        <p:spPr bwMode="auto">
          <a:xfrm>
            <a:off x="1099202" y="5393247"/>
            <a:ext cx="171450" cy="285750"/>
          </a:xfrm>
          <a:prstGeom prst="line">
            <a:avLst/>
          </a:prstGeom>
          <a:noFill/>
          <a:ln w="5080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33"/>
          <p:cNvSpPr>
            <a:spLocks noChangeShapeType="1"/>
          </p:cNvSpPr>
          <p:nvPr/>
        </p:nvSpPr>
        <p:spPr bwMode="auto">
          <a:xfrm flipH="1">
            <a:off x="1213502" y="5793297"/>
            <a:ext cx="57150" cy="285750"/>
          </a:xfrm>
          <a:prstGeom prst="line">
            <a:avLst/>
          </a:prstGeom>
          <a:noFill/>
          <a:ln w="508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Oval 34"/>
          <p:cNvSpPr>
            <a:spLocks noChangeArrowheads="1"/>
          </p:cNvSpPr>
          <p:nvPr/>
        </p:nvSpPr>
        <p:spPr bwMode="auto">
          <a:xfrm>
            <a:off x="4128152" y="5278947"/>
            <a:ext cx="114300" cy="114300"/>
          </a:xfrm>
          <a:prstGeom prst="ellipse">
            <a:avLst/>
          </a:prstGeom>
          <a:solidFill>
            <a:schemeClr val="bg1"/>
          </a:solidFill>
          <a:ln w="50800">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Rectangle 35"/>
          <p:cNvSpPr>
            <a:spLocks noChangeArrowheads="1"/>
          </p:cNvSpPr>
          <p:nvPr/>
        </p:nvSpPr>
        <p:spPr bwMode="auto">
          <a:xfrm>
            <a:off x="4013852" y="5507547"/>
            <a:ext cx="342900" cy="171450"/>
          </a:xfrm>
          <a:prstGeom prst="rect">
            <a:avLst/>
          </a:prstGeom>
          <a:solidFill>
            <a:schemeClr val="bg1"/>
          </a:solidFill>
          <a:ln w="508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36"/>
          <p:cNvSpPr>
            <a:spLocks noChangeShapeType="1"/>
          </p:cNvSpPr>
          <p:nvPr/>
        </p:nvSpPr>
        <p:spPr bwMode="auto">
          <a:xfrm>
            <a:off x="4185302" y="5393247"/>
            <a:ext cx="0" cy="114300"/>
          </a:xfrm>
          <a:prstGeom prst="line">
            <a:avLst/>
          </a:prstGeom>
          <a:noFill/>
          <a:ln w="508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080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fill="hold"/>
                                        <p:tgtEl>
                                          <p:spTgt spid="48"/>
                                        </p:tgtEl>
                                        <p:attrNameLst>
                                          <p:attrName>ppt_x</p:attrName>
                                        </p:attrNameLst>
                                      </p:cBhvr>
                                      <p:tavLst>
                                        <p:tav tm="0">
                                          <p:val>
                                            <p:strVal val="#ppt_x"/>
                                          </p:val>
                                        </p:tav>
                                        <p:tav tm="100000">
                                          <p:val>
                                            <p:strVal val="#ppt_x"/>
                                          </p:val>
                                        </p:tav>
                                      </p:tavLst>
                                    </p:anim>
                                    <p:anim calcmode="lin" valueType="num">
                                      <p:cBhvr additive="base">
                                        <p:cTn id="48" dur="500" fill="hold"/>
                                        <p:tgtEl>
                                          <p:spTgt spid="4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ppt_x"/>
                                          </p:val>
                                        </p:tav>
                                        <p:tav tm="100000">
                                          <p:val>
                                            <p:strVal val="#ppt_x"/>
                                          </p:val>
                                        </p:tav>
                                      </p:tavLst>
                                    </p:anim>
                                    <p:anim calcmode="lin" valueType="num">
                                      <p:cBhvr additive="base">
                                        <p:cTn id="56" dur="500" fill="hold"/>
                                        <p:tgtEl>
                                          <p:spTgt spid="5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ppt_x"/>
                                          </p:val>
                                        </p:tav>
                                        <p:tav tm="100000">
                                          <p:val>
                                            <p:strVal val="#ppt_x"/>
                                          </p:val>
                                        </p:tav>
                                      </p:tavLst>
                                    </p:anim>
                                    <p:anim calcmode="lin" valueType="num">
                                      <p:cBhvr additive="base">
                                        <p:cTn id="60" dur="500" fill="hold"/>
                                        <p:tgtEl>
                                          <p:spTgt spid="5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ppt_x"/>
                                          </p:val>
                                        </p:tav>
                                        <p:tav tm="100000">
                                          <p:val>
                                            <p:strVal val="#ppt_x"/>
                                          </p:val>
                                        </p:tav>
                                      </p:tavLst>
                                    </p:anim>
                                    <p:anim calcmode="lin" valueType="num">
                                      <p:cBhvr additive="base">
                                        <p:cTn id="64" dur="500" fill="hold"/>
                                        <p:tgtEl>
                                          <p:spTgt spid="5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500" fill="hold"/>
                                        <p:tgtEl>
                                          <p:spTgt spid="60"/>
                                        </p:tgtEl>
                                        <p:attrNameLst>
                                          <p:attrName>ppt_x</p:attrName>
                                        </p:attrNameLst>
                                      </p:cBhvr>
                                      <p:tavLst>
                                        <p:tav tm="0">
                                          <p:val>
                                            <p:strVal val="#ppt_x"/>
                                          </p:val>
                                        </p:tav>
                                        <p:tav tm="100000">
                                          <p:val>
                                            <p:strVal val="#ppt_x"/>
                                          </p:val>
                                        </p:tav>
                                      </p:tavLst>
                                    </p:anim>
                                    <p:anim calcmode="lin" valueType="num">
                                      <p:cBhvr additive="base">
                                        <p:cTn id="72" dur="500" fill="hold"/>
                                        <p:tgtEl>
                                          <p:spTgt spid="6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anim calcmode="lin" valueType="num">
                                      <p:cBhvr additive="base">
                                        <p:cTn id="75" dur="500" fill="hold"/>
                                        <p:tgtEl>
                                          <p:spTgt spid="61"/>
                                        </p:tgtEl>
                                        <p:attrNameLst>
                                          <p:attrName>ppt_x</p:attrName>
                                        </p:attrNameLst>
                                      </p:cBhvr>
                                      <p:tavLst>
                                        <p:tav tm="0">
                                          <p:val>
                                            <p:strVal val="#ppt_x"/>
                                          </p:val>
                                        </p:tav>
                                        <p:tav tm="100000">
                                          <p:val>
                                            <p:strVal val="#ppt_x"/>
                                          </p:val>
                                        </p:tav>
                                      </p:tavLst>
                                    </p:anim>
                                    <p:anim calcmode="lin" valueType="num">
                                      <p:cBhvr additive="base">
                                        <p:cTn id="76" dur="500" fill="hold"/>
                                        <p:tgtEl>
                                          <p:spTgt spid="6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fill="hold"/>
                                        <p:tgtEl>
                                          <p:spTgt spid="62"/>
                                        </p:tgtEl>
                                        <p:attrNameLst>
                                          <p:attrName>ppt_x</p:attrName>
                                        </p:attrNameLst>
                                      </p:cBhvr>
                                      <p:tavLst>
                                        <p:tav tm="0">
                                          <p:val>
                                            <p:strVal val="#ppt_x"/>
                                          </p:val>
                                        </p:tav>
                                        <p:tav tm="100000">
                                          <p:val>
                                            <p:strVal val="#ppt_x"/>
                                          </p:val>
                                        </p:tav>
                                      </p:tavLst>
                                    </p:anim>
                                    <p:anim calcmode="lin" valueType="num">
                                      <p:cBhvr additive="base">
                                        <p:cTn id="80" dur="500" fill="hold"/>
                                        <p:tgtEl>
                                          <p:spTgt spid="6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500" fill="hold"/>
                                        <p:tgtEl>
                                          <p:spTgt spid="63"/>
                                        </p:tgtEl>
                                        <p:attrNameLst>
                                          <p:attrName>ppt_x</p:attrName>
                                        </p:attrNameLst>
                                      </p:cBhvr>
                                      <p:tavLst>
                                        <p:tav tm="0">
                                          <p:val>
                                            <p:strVal val="#ppt_x"/>
                                          </p:val>
                                        </p:tav>
                                        <p:tav tm="100000">
                                          <p:val>
                                            <p:strVal val="#ppt_x"/>
                                          </p:val>
                                        </p:tav>
                                      </p:tavLst>
                                    </p:anim>
                                    <p:anim calcmode="lin" valueType="num">
                                      <p:cBhvr additive="base">
                                        <p:cTn id="84" dur="500" fill="hold"/>
                                        <p:tgtEl>
                                          <p:spTgt spid="6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 calcmode="lin" valueType="num">
                                      <p:cBhvr additive="base">
                                        <p:cTn id="87" dur="500" fill="hold"/>
                                        <p:tgtEl>
                                          <p:spTgt spid="64"/>
                                        </p:tgtEl>
                                        <p:attrNameLst>
                                          <p:attrName>ppt_x</p:attrName>
                                        </p:attrNameLst>
                                      </p:cBhvr>
                                      <p:tavLst>
                                        <p:tav tm="0">
                                          <p:val>
                                            <p:strVal val="#ppt_x"/>
                                          </p:val>
                                        </p:tav>
                                        <p:tav tm="100000">
                                          <p:val>
                                            <p:strVal val="#ppt_x"/>
                                          </p:val>
                                        </p:tav>
                                      </p:tavLst>
                                    </p:anim>
                                    <p:anim calcmode="lin" valueType="num">
                                      <p:cBhvr additive="base">
                                        <p:cTn id="8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5"/>
                                        </p:tgtEl>
                                        <p:attrNameLst>
                                          <p:attrName>style.visibility</p:attrName>
                                        </p:attrNameLst>
                                      </p:cBhvr>
                                      <p:to>
                                        <p:strVal val="visible"/>
                                      </p:to>
                                    </p:set>
                                    <p:anim calcmode="lin" valueType="num">
                                      <p:cBhvr additive="base">
                                        <p:cTn id="93" dur="500" fill="hold"/>
                                        <p:tgtEl>
                                          <p:spTgt spid="65"/>
                                        </p:tgtEl>
                                        <p:attrNameLst>
                                          <p:attrName>ppt_x</p:attrName>
                                        </p:attrNameLst>
                                      </p:cBhvr>
                                      <p:tavLst>
                                        <p:tav tm="0">
                                          <p:val>
                                            <p:strVal val="#ppt_x"/>
                                          </p:val>
                                        </p:tav>
                                        <p:tav tm="100000">
                                          <p:val>
                                            <p:strVal val="#ppt_x"/>
                                          </p:val>
                                        </p:tav>
                                      </p:tavLst>
                                    </p:anim>
                                    <p:anim calcmode="lin" valueType="num">
                                      <p:cBhvr additive="base">
                                        <p:cTn id="94" dur="500" fill="hold"/>
                                        <p:tgtEl>
                                          <p:spTgt spid="6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66"/>
                                        </p:tgtEl>
                                        <p:attrNameLst>
                                          <p:attrName>style.visibility</p:attrName>
                                        </p:attrNameLst>
                                      </p:cBhvr>
                                      <p:to>
                                        <p:strVal val="visible"/>
                                      </p:to>
                                    </p:set>
                                    <p:anim calcmode="lin" valueType="num">
                                      <p:cBhvr additive="base">
                                        <p:cTn id="97" dur="500" fill="hold"/>
                                        <p:tgtEl>
                                          <p:spTgt spid="66"/>
                                        </p:tgtEl>
                                        <p:attrNameLst>
                                          <p:attrName>ppt_x</p:attrName>
                                        </p:attrNameLst>
                                      </p:cBhvr>
                                      <p:tavLst>
                                        <p:tav tm="0">
                                          <p:val>
                                            <p:strVal val="#ppt_x"/>
                                          </p:val>
                                        </p:tav>
                                        <p:tav tm="100000">
                                          <p:val>
                                            <p:strVal val="#ppt_x"/>
                                          </p:val>
                                        </p:tav>
                                      </p:tavLst>
                                    </p:anim>
                                    <p:anim calcmode="lin" valueType="num">
                                      <p:cBhvr additive="base">
                                        <p:cTn id="98" dur="500" fill="hold"/>
                                        <p:tgtEl>
                                          <p:spTgt spid="6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73"/>
                                        </p:tgtEl>
                                        <p:attrNameLst>
                                          <p:attrName>style.visibility</p:attrName>
                                        </p:attrNameLst>
                                      </p:cBhvr>
                                      <p:to>
                                        <p:strVal val="visible"/>
                                      </p:to>
                                    </p:set>
                                    <p:anim calcmode="lin" valueType="num">
                                      <p:cBhvr additive="base">
                                        <p:cTn id="101" dur="500" fill="hold"/>
                                        <p:tgtEl>
                                          <p:spTgt spid="73"/>
                                        </p:tgtEl>
                                        <p:attrNameLst>
                                          <p:attrName>ppt_x</p:attrName>
                                        </p:attrNameLst>
                                      </p:cBhvr>
                                      <p:tavLst>
                                        <p:tav tm="0">
                                          <p:val>
                                            <p:strVal val="#ppt_x"/>
                                          </p:val>
                                        </p:tav>
                                        <p:tav tm="100000">
                                          <p:val>
                                            <p:strVal val="#ppt_x"/>
                                          </p:val>
                                        </p:tav>
                                      </p:tavLst>
                                    </p:anim>
                                    <p:anim calcmode="lin" valueType="num">
                                      <p:cBhvr additive="base">
                                        <p:cTn id="102" dur="500" fill="hold"/>
                                        <p:tgtEl>
                                          <p:spTgt spid="73"/>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74"/>
                                        </p:tgtEl>
                                        <p:attrNameLst>
                                          <p:attrName>style.visibility</p:attrName>
                                        </p:attrNameLst>
                                      </p:cBhvr>
                                      <p:to>
                                        <p:strVal val="visible"/>
                                      </p:to>
                                    </p:set>
                                    <p:anim calcmode="lin" valueType="num">
                                      <p:cBhvr additive="base">
                                        <p:cTn id="105" dur="500" fill="hold"/>
                                        <p:tgtEl>
                                          <p:spTgt spid="74"/>
                                        </p:tgtEl>
                                        <p:attrNameLst>
                                          <p:attrName>ppt_x</p:attrName>
                                        </p:attrNameLst>
                                      </p:cBhvr>
                                      <p:tavLst>
                                        <p:tav tm="0">
                                          <p:val>
                                            <p:strVal val="#ppt_x"/>
                                          </p:val>
                                        </p:tav>
                                        <p:tav tm="100000">
                                          <p:val>
                                            <p:strVal val="#ppt_x"/>
                                          </p:val>
                                        </p:tav>
                                      </p:tavLst>
                                    </p:anim>
                                    <p:anim calcmode="lin" valueType="num">
                                      <p:cBhvr additive="base">
                                        <p:cTn id="106" dur="500" fill="hold"/>
                                        <p:tgtEl>
                                          <p:spTgt spid="7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77"/>
                                        </p:tgtEl>
                                        <p:attrNameLst>
                                          <p:attrName>style.visibility</p:attrName>
                                        </p:attrNameLst>
                                      </p:cBhvr>
                                      <p:to>
                                        <p:strVal val="visible"/>
                                      </p:to>
                                    </p:set>
                                    <p:anim calcmode="lin" valueType="num">
                                      <p:cBhvr additive="base">
                                        <p:cTn id="117" dur="500" fill="hold"/>
                                        <p:tgtEl>
                                          <p:spTgt spid="77"/>
                                        </p:tgtEl>
                                        <p:attrNameLst>
                                          <p:attrName>ppt_x</p:attrName>
                                        </p:attrNameLst>
                                      </p:cBhvr>
                                      <p:tavLst>
                                        <p:tav tm="0">
                                          <p:val>
                                            <p:strVal val="#ppt_x"/>
                                          </p:val>
                                        </p:tav>
                                        <p:tav tm="100000">
                                          <p:val>
                                            <p:strVal val="#ppt_x"/>
                                          </p:val>
                                        </p:tav>
                                      </p:tavLst>
                                    </p:anim>
                                    <p:anim calcmode="lin" valueType="num">
                                      <p:cBhvr additive="base">
                                        <p:cTn id="118" dur="500" fill="hold"/>
                                        <p:tgtEl>
                                          <p:spTgt spid="77"/>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78"/>
                                        </p:tgtEl>
                                        <p:attrNameLst>
                                          <p:attrName>style.visibility</p:attrName>
                                        </p:attrNameLst>
                                      </p:cBhvr>
                                      <p:to>
                                        <p:strVal val="visible"/>
                                      </p:to>
                                    </p:set>
                                    <p:anim calcmode="lin" valueType="num">
                                      <p:cBhvr additive="base">
                                        <p:cTn id="121" dur="500" fill="hold"/>
                                        <p:tgtEl>
                                          <p:spTgt spid="78"/>
                                        </p:tgtEl>
                                        <p:attrNameLst>
                                          <p:attrName>ppt_x</p:attrName>
                                        </p:attrNameLst>
                                      </p:cBhvr>
                                      <p:tavLst>
                                        <p:tav tm="0">
                                          <p:val>
                                            <p:strVal val="#ppt_x"/>
                                          </p:val>
                                        </p:tav>
                                        <p:tav tm="100000">
                                          <p:val>
                                            <p:strVal val="#ppt_x"/>
                                          </p:val>
                                        </p:tav>
                                      </p:tavLst>
                                    </p:anim>
                                    <p:anim calcmode="lin" valueType="num">
                                      <p:cBhvr additive="base">
                                        <p:cTn id="122" dur="500" fill="hold"/>
                                        <p:tgtEl>
                                          <p:spTgt spid="78"/>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anim calcmode="lin" valueType="num">
                                      <p:cBhvr additive="base">
                                        <p:cTn id="125" dur="500" fill="hold"/>
                                        <p:tgtEl>
                                          <p:spTgt spid="79"/>
                                        </p:tgtEl>
                                        <p:attrNameLst>
                                          <p:attrName>ppt_x</p:attrName>
                                        </p:attrNameLst>
                                      </p:cBhvr>
                                      <p:tavLst>
                                        <p:tav tm="0">
                                          <p:val>
                                            <p:strVal val="#ppt_x"/>
                                          </p:val>
                                        </p:tav>
                                        <p:tav tm="100000">
                                          <p:val>
                                            <p:strVal val="#ppt_x"/>
                                          </p:val>
                                        </p:tav>
                                      </p:tavLst>
                                    </p:anim>
                                    <p:anim calcmode="lin" valueType="num">
                                      <p:cBhvr additive="base">
                                        <p:cTn id="126" dur="500" fill="hold"/>
                                        <p:tgtEl>
                                          <p:spTgt spid="79"/>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80"/>
                                        </p:tgtEl>
                                        <p:attrNameLst>
                                          <p:attrName>style.visibility</p:attrName>
                                        </p:attrNameLst>
                                      </p:cBhvr>
                                      <p:to>
                                        <p:strVal val="visible"/>
                                      </p:to>
                                    </p:set>
                                    <p:anim calcmode="lin" valueType="num">
                                      <p:cBhvr additive="base">
                                        <p:cTn id="129" dur="500" fill="hold"/>
                                        <p:tgtEl>
                                          <p:spTgt spid="80"/>
                                        </p:tgtEl>
                                        <p:attrNameLst>
                                          <p:attrName>ppt_x</p:attrName>
                                        </p:attrNameLst>
                                      </p:cBhvr>
                                      <p:tavLst>
                                        <p:tav tm="0">
                                          <p:val>
                                            <p:strVal val="#ppt_x"/>
                                          </p:val>
                                        </p:tav>
                                        <p:tav tm="100000">
                                          <p:val>
                                            <p:strVal val="#ppt_x"/>
                                          </p:val>
                                        </p:tav>
                                      </p:tavLst>
                                    </p:anim>
                                    <p:anim calcmode="lin" valueType="num">
                                      <p:cBhvr additive="base">
                                        <p:cTn id="130" dur="500" fill="hold"/>
                                        <p:tgtEl>
                                          <p:spTgt spid="80"/>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81"/>
                                        </p:tgtEl>
                                        <p:attrNameLst>
                                          <p:attrName>style.visibility</p:attrName>
                                        </p:attrNameLst>
                                      </p:cBhvr>
                                      <p:to>
                                        <p:strVal val="visible"/>
                                      </p:to>
                                    </p:set>
                                    <p:anim calcmode="lin" valueType="num">
                                      <p:cBhvr additive="base">
                                        <p:cTn id="133" dur="500" fill="hold"/>
                                        <p:tgtEl>
                                          <p:spTgt spid="81"/>
                                        </p:tgtEl>
                                        <p:attrNameLst>
                                          <p:attrName>ppt_x</p:attrName>
                                        </p:attrNameLst>
                                      </p:cBhvr>
                                      <p:tavLst>
                                        <p:tav tm="0">
                                          <p:val>
                                            <p:strVal val="#ppt_x"/>
                                          </p:val>
                                        </p:tav>
                                        <p:tav tm="100000">
                                          <p:val>
                                            <p:strVal val="#ppt_x"/>
                                          </p:val>
                                        </p:tav>
                                      </p:tavLst>
                                    </p:anim>
                                    <p:anim calcmode="lin" valueType="num">
                                      <p:cBhvr additive="base">
                                        <p:cTn id="134" dur="500" fill="hold"/>
                                        <p:tgtEl>
                                          <p:spTgt spid="81"/>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82"/>
                                        </p:tgtEl>
                                        <p:attrNameLst>
                                          <p:attrName>style.visibility</p:attrName>
                                        </p:attrNameLst>
                                      </p:cBhvr>
                                      <p:to>
                                        <p:strVal val="visible"/>
                                      </p:to>
                                    </p:set>
                                    <p:anim calcmode="lin" valueType="num">
                                      <p:cBhvr additive="base">
                                        <p:cTn id="137" dur="500" fill="hold"/>
                                        <p:tgtEl>
                                          <p:spTgt spid="82"/>
                                        </p:tgtEl>
                                        <p:attrNameLst>
                                          <p:attrName>ppt_x</p:attrName>
                                        </p:attrNameLst>
                                      </p:cBhvr>
                                      <p:tavLst>
                                        <p:tav tm="0">
                                          <p:val>
                                            <p:strVal val="#ppt_x"/>
                                          </p:val>
                                        </p:tav>
                                        <p:tav tm="100000">
                                          <p:val>
                                            <p:strVal val="#ppt_x"/>
                                          </p:val>
                                        </p:tav>
                                      </p:tavLst>
                                    </p:anim>
                                    <p:anim calcmode="lin" valueType="num">
                                      <p:cBhvr additive="base">
                                        <p:cTn id="138" dur="500" fill="hold"/>
                                        <p:tgtEl>
                                          <p:spTgt spid="82"/>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83"/>
                                        </p:tgtEl>
                                        <p:attrNameLst>
                                          <p:attrName>style.visibility</p:attrName>
                                        </p:attrNameLst>
                                      </p:cBhvr>
                                      <p:to>
                                        <p:strVal val="visible"/>
                                      </p:to>
                                    </p:set>
                                    <p:anim calcmode="lin" valueType="num">
                                      <p:cBhvr additive="base">
                                        <p:cTn id="141" dur="500" fill="hold"/>
                                        <p:tgtEl>
                                          <p:spTgt spid="83"/>
                                        </p:tgtEl>
                                        <p:attrNameLst>
                                          <p:attrName>ppt_x</p:attrName>
                                        </p:attrNameLst>
                                      </p:cBhvr>
                                      <p:tavLst>
                                        <p:tav tm="0">
                                          <p:val>
                                            <p:strVal val="#ppt_x"/>
                                          </p:val>
                                        </p:tav>
                                        <p:tav tm="100000">
                                          <p:val>
                                            <p:strVal val="#ppt_x"/>
                                          </p:val>
                                        </p:tav>
                                      </p:tavLst>
                                    </p:anim>
                                    <p:anim calcmode="lin" valueType="num">
                                      <p:cBhvr additive="base">
                                        <p:cTn id="142" dur="500" fill="hold"/>
                                        <p:tgtEl>
                                          <p:spTgt spid="83"/>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84"/>
                                        </p:tgtEl>
                                        <p:attrNameLst>
                                          <p:attrName>style.visibility</p:attrName>
                                        </p:attrNameLst>
                                      </p:cBhvr>
                                      <p:to>
                                        <p:strVal val="visible"/>
                                      </p:to>
                                    </p:set>
                                    <p:anim calcmode="lin" valueType="num">
                                      <p:cBhvr additive="base">
                                        <p:cTn id="145" dur="500" fill="hold"/>
                                        <p:tgtEl>
                                          <p:spTgt spid="84"/>
                                        </p:tgtEl>
                                        <p:attrNameLst>
                                          <p:attrName>ppt_x</p:attrName>
                                        </p:attrNameLst>
                                      </p:cBhvr>
                                      <p:tavLst>
                                        <p:tav tm="0">
                                          <p:val>
                                            <p:strVal val="#ppt_x"/>
                                          </p:val>
                                        </p:tav>
                                        <p:tav tm="100000">
                                          <p:val>
                                            <p:strVal val="#ppt_x"/>
                                          </p:val>
                                        </p:tav>
                                      </p:tavLst>
                                    </p:anim>
                                    <p:anim calcmode="lin" valueType="num">
                                      <p:cBhvr additive="base">
                                        <p:cTn id="146" dur="500" fill="hold"/>
                                        <p:tgtEl>
                                          <p:spTgt spid="84"/>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85"/>
                                        </p:tgtEl>
                                        <p:attrNameLst>
                                          <p:attrName>style.visibility</p:attrName>
                                        </p:attrNameLst>
                                      </p:cBhvr>
                                      <p:to>
                                        <p:strVal val="visible"/>
                                      </p:to>
                                    </p:set>
                                    <p:anim calcmode="lin" valueType="num">
                                      <p:cBhvr additive="base">
                                        <p:cTn id="149" dur="500" fill="hold"/>
                                        <p:tgtEl>
                                          <p:spTgt spid="85"/>
                                        </p:tgtEl>
                                        <p:attrNameLst>
                                          <p:attrName>ppt_x</p:attrName>
                                        </p:attrNameLst>
                                      </p:cBhvr>
                                      <p:tavLst>
                                        <p:tav tm="0">
                                          <p:val>
                                            <p:strVal val="#ppt_x"/>
                                          </p:val>
                                        </p:tav>
                                        <p:tav tm="100000">
                                          <p:val>
                                            <p:strVal val="#ppt_x"/>
                                          </p:val>
                                        </p:tav>
                                      </p:tavLst>
                                    </p:anim>
                                    <p:anim calcmode="lin" valueType="num">
                                      <p:cBhvr additive="base">
                                        <p:cTn id="150" dur="500" fill="hold"/>
                                        <p:tgtEl>
                                          <p:spTgt spid="85"/>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86"/>
                                        </p:tgtEl>
                                        <p:attrNameLst>
                                          <p:attrName>style.visibility</p:attrName>
                                        </p:attrNameLst>
                                      </p:cBhvr>
                                      <p:to>
                                        <p:strVal val="visible"/>
                                      </p:to>
                                    </p:set>
                                    <p:anim calcmode="lin" valueType="num">
                                      <p:cBhvr additive="base">
                                        <p:cTn id="153" dur="500" fill="hold"/>
                                        <p:tgtEl>
                                          <p:spTgt spid="86"/>
                                        </p:tgtEl>
                                        <p:attrNameLst>
                                          <p:attrName>ppt_x</p:attrName>
                                        </p:attrNameLst>
                                      </p:cBhvr>
                                      <p:tavLst>
                                        <p:tav tm="0">
                                          <p:val>
                                            <p:strVal val="#ppt_x"/>
                                          </p:val>
                                        </p:tav>
                                        <p:tav tm="100000">
                                          <p:val>
                                            <p:strVal val="#ppt_x"/>
                                          </p:val>
                                        </p:tav>
                                      </p:tavLst>
                                    </p:anim>
                                    <p:anim calcmode="lin" valueType="num">
                                      <p:cBhvr additive="base">
                                        <p:cTn id="154" dur="500" fill="hold"/>
                                        <p:tgtEl>
                                          <p:spTgt spid="86"/>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93"/>
                                        </p:tgtEl>
                                        <p:attrNameLst>
                                          <p:attrName>style.visibility</p:attrName>
                                        </p:attrNameLst>
                                      </p:cBhvr>
                                      <p:to>
                                        <p:strVal val="visible"/>
                                      </p:to>
                                    </p:set>
                                    <p:anim calcmode="lin" valueType="num">
                                      <p:cBhvr additive="base">
                                        <p:cTn id="157" dur="500" fill="hold"/>
                                        <p:tgtEl>
                                          <p:spTgt spid="93"/>
                                        </p:tgtEl>
                                        <p:attrNameLst>
                                          <p:attrName>ppt_x</p:attrName>
                                        </p:attrNameLst>
                                      </p:cBhvr>
                                      <p:tavLst>
                                        <p:tav tm="0">
                                          <p:val>
                                            <p:strVal val="#ppt_x"/>
                                          </p:val>
                                        </p:tav>
                                        <p:tav tm="100000">
                                          <p:val>
                                            <p:strVal val="#ppt_x"/>
                                          </p:val>
                                        </p:tav>
                                      </p:tavLst>
                                    </p:anim>
                                    <p:anim calcmode="lin" valueType="num">
                                      <p:cBhvr additive="base">
                                        <p:cTn id="158" dur="500" fill="hold"/>
                                        <p:tgtEl>
                                          <p:spTgt spid="93"/>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94"/>
                                        </p:tgtEl>
                                        <p:attrNameLst>
                                          <p:attrName>style.visibility</p:attrName>
                                        </p:attrNameLst>
                                      </p:cBhvr>
                                      <p:to>
                                        <p:strVal val="visible"/>
                                      </p:to>
                                    </p:set>
                                    <p:anim calcmode="lin" valueType="num">
                                      <p:cBhvr additive="base">
                                        <p:cTn id="161" dur="500" fill="hold"/>
                                        <p:tgtEl>
                                          <p:spTgt spid="94"/>
                                        </p:tgtEl>
                                        <p:attrNameLst>
                                          <p:attrName>ppt_x</p:attrName>
                                        </p:attrNameLst>
                                      </p:cBhvr>
                                      <p:tavLst>
                                        <p:tav tm="0">
                                          <p:val>
                                            <p:strVal val="#ppt_x"/>
                                          </p:val>
                                        </p:tav>
                                        <p:tav tm="100000">
                                          <p:val>
                                            <p:strVal val="#ppt_x"/>
                                          </p:val>
                                        </p:tav>
                                      </p:tavLst>
                                    </p:anim>
                                    <p:anim calcmode="lin" valueType="num">
                                      <p:cBhvr additive="base">
                                        <p:cTn id="162" dur="500" fill="hold"/>
                                        <p:tgtEl>
                                          <p:spTgt spid="94"/>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95"/>
                                        </p:tgtEl>
                                        <p:attrNameLst>
                                          <p:attrName>style.visibility</p:attrName>
                                        </p:attrNameLst>
                                      </p:cBhvr>
                                      <p:to>
                                        <p:strVal val="visible"/>
                                      </p:to>
                                    </p:set>
                                    <p:anim calcmode="lin" valueType="num">
                                      <p:cBhvr additive="base">
                                        <p:cTn id="165" dur="500" fill="hold"/>
                                        <p:tgtEl>
                                          <p:spTgt spid="95"/>
                                        </p:tgtEl>
                                        <p:attrNameLst>
                                          <p:attrName>ppt_x</p:attrName>
                                        </p:attrNameLst>
                                      </p:cBhvr>
                                      <p:tavLst>
                                        <p:tav tm="0">
                                          <p:val>
                                            <p:strVal val="#ppt_x"/>
                                          </p:val>
                                        </p:tav>
                                        <p:tav tm="100000">
                                          <p:val>
                                            <p:strVal val="#ppt_x"/>
                                          </p:val>
                                        </p:tav>
                                      </p:tavLst>
                                    </p:anim>
                                    <p:anim calcmode="lin" valueType="num">
                                      <p:cBhvr additive="base">
                                        <p:cTn id="166" dur="500" fill="hold"/>
                                        <p:tgtEl>
                                          <p:spTgt spid="95"/>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96"/>
                                        </p:tgtEl>
                                        <p:attrNameLst>
                                          <p:attrName>style.visibility</p:attrName>
                                        </p:attrNameLst>
                                      </p:cBhvr>
                                      <p:to>
                                        <p:strVal val="visible"/>
                                      </p:to>
                                    </p:set>
                                    <p:anim calcmode="lin" valueType="num">
                                      <p:cBhvr additive="base">
                                        <p:cTn id="169" dur="500" fill="hold"/>
                                        <p:tgtEl>
                                          <p:spTgt spid="96"/>
                                        </p:tgtEl>
                                        <p:attrNameLst>
                                          <p:attrName>ppt_x</p:attrName>
                                        </p:attrNameLst>
                                      </p:cBhvr>
                                      <p:tavLst>
                                        <p:tav tm="0">
                                          <p:val>
                                            <p:strVal val="#ppt_x"/>
                                          </p:val>
                                        </p:tav>
                                        <p:tav tm="100000">
                                          <p:val>
                                            <p:strVal val="#ppt_x"/>
                                          </p:val>
                                        </p:tav>
                                      </p:tavLst>
                                    </p:anim>
                                    <p:anim calcmode="lin" valueType="num">
                                      <p:cBhvr additive="base">
                                        <p:cTn id="170" dur="500" fill="hold"/>
                                        <p:tgtEl>
                                          <p:spTgt spid="96"/>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97"/>
                                        </p:tgtEl>
                                        <p:attrNameLst>
                                          <p:attrName>style.visibility</p:attrName>
                                        </p:attrNameLst>
                                      </p:cBhvr>
                                      <p:to>
                                        <p:strVal val="visible"/>
                                      </p:to>
                                    </p:set>
                                    <p:anim calcmode="lin" valueType="num">
                                      <p:cBhvr additive="base">
                                        <p:cTn id="173" dur="500" fill="hold"/>
                                        <p:tgtEl>
                                          <p:spTgt spid="97"/>
                                        </p:tgtEl>
                                        <p:attrNameLst>
                                          <p:attrName>ppt_x</p:attrName>
                                        </p:attrNameLst>
                                      </p:cBhvr>
                                      <p:tavLst>
                                        <p:tav tm="0">
                                          <p:val>
                                            <p:strVal val="#ppt_x"/>
                                          </p:val>
                                        </p:tav>
                                        <p:tav tm="100000">
                                          <p:val>
                                            <p:strVal val="#ppt_x"/>
                                          </p:val>
                                        </p:tav>
                                      </p:tavLst>
                                    </p:anim>
                                    <p:anim calcmode="lin" valueType="num">
                                      <p:cBhvr additive="base">
                                        <p:cTn id="174" dur="500" fill="hold"/>
                                        <p:tgtEl>
                                          <p:spTgt spid="97"/>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98"/>
                                        </p:tgtEl>
                                        <p:attrNameLst>
                                          <p:attrName>style.visibility</p:attrName>
                                        </p:attrNameLst>
                                      </p:cBhvr>
                                      <p:to>
                                        <p:strVal val="visible"/>
                                      </p:to>
                                    </p:set>
                                    <p:anim calcmode="lin" valueType="num">
                                      <p:cBhvr additive="base">
                                        <p:cTn id="177" dur="500" fill="hold"/>
                                        <p:tgtEl>
                                          <p:spTgt spid="98"/>
                                        </p:tgtEl>
                                        <p:attrNameLst>
                                          <p:attrName>ppt_x</p:attrName>
                                        </p:attrNameLst>
                                      </p:cBhvr>
                                      <p:tavLst>
                                        <p:tav tm="0">
                                          <p:val>
                                            <p:strVal val="#ppt_x"/>
                                          </p:val>
                                        </p:tav>
                                        <p:tav tm="100000">
                                          <p:val>
                                            <p:strVal val="#ppt_x"/>
                                          </p:val>
                                        </p:tav>
                                      </p:tavLst>
                                    </p:anim>
                                    <p:anim calcmode="lin" valueType="num">
                                      <p:cBhvr additive="base">
                                        <p:cTn id="178" dur="500" fill="hold"/>
                                        <p:tgtEl>
                                          <p:spTgt spid="98"/>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99"/>
                                        </p:tgtEl>
                                        <p:attrNameLst>
                                          <p:attrName>style.visibility</p:attrName>
                                        </p:attrNameLst>
                                      </p:cBhvr>
                                      <p:to>
                                        <p:strVal val="visible"/>
                                      </p:to>
                                    </p:set>
                                    <p:anim calcmode="lin" valueType="num">
                                      <p:cBhvr additive="base">
                                        <p:cTn id="181" dur="500" fill="hold"/>
                                        <p:tgtEl>
                                          <p:spTgt spid="99"/>
                                        </p:tgtEl>
                                        <p:attrNameLst>
                                          <p:attrName>ppt_x</p:attrName>
                                        </p:attrNameLst>
                                      </p:cBhvr>
                                      <p:tavLst>
                                        <p:tav tm="0">
                                          <p:val>
                                            <p:strVal val="#ppt_x"/>
                                          </p:val>
                                        </p:tav>
                                        <p:tav tm="100000">
                                          <p:val>
                                            <p:strVal val="#ppt_x"/>
                                          </p:val>
                                        </p:tav>
                                      </p:tavLst>
                                    </p:anim>
                                    <p:anim calcmode="lin" valueType="num">
                                      <p:cBhvr additive="base">
                                        <p:cTn id="182"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100"/>
                                        </p:tgtEl>
                                        <p:attrNameLst>
                                          <p:attrName>style.visibility</p:attrName>
                                        </p:attrNameLst>
                                      </p:cBhvr>
                                      <p:to>
                                        <p:strVal val="visible"/>
                                      </p:to>
                                    </p:set>
                                    <p:anim calcmode="lin" valueType="num">
                                      <p:cBhvr additive="base">
                                        <p:cTn id="187" dur="500" fill="hold"/>
                                        <p:tgtEl>
                                          <p:spTgt spid="100"/>
                                        </p:tgtEl>
                                        <p:attrNameLst>
                                          <p:attrName>ppt_x</p:attrName>
                                        </p:attrNameLst>
                                      </p:cBhvr>
                                      <p:tavLst>
                                        <p:tav tm="0">
                                          <p:val>
                                            <p:strVal val="#ppt_x"/>
                                          </p:val>
                                        </p:tav>
                                        <p:tav tm="100000">
                                          <p:val>
                                            <p:strVal val="#ppt_x"/>
                                          </p:val>
                                        </p:tav>
                                      </p:tavLst>
                                    </p:anim>
                                    <p:anim calcmode="lin" valueType="num">
                                      <p:cBhvr additive="base">
                                        <p:cTn id="188" dur="500" fill="hold"/>
                                        <p:tgtEl>
                                          <p:spTgt spid="100"/>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07"/>
                                        </p:tgtEl>
                                        <p:attrNameLst>
                                          <p:attrName>style.visibility</p:attrName>
                                        </p:attrNameLst>
                                      </p:cBhvr>
                                      <p:to>
                                        <p:strVal val="visible"/>
                                      </p:to>
                                    </p:set>
                                    <p:anim calcmode="lin" valueType="num">
                                      <p:cBhvr additive="base">
                                        <p:cTn id="191" dur="500" fill="hold"/>
                                        <p:tgtEl>
                                          <p:spTgt spid="107"/>
                                        </p:tgtEl>
                                        <p:attrNameLst>
                                          <p:attrName>ppt_x</p:attrName>
                                        </p:attrNameLst>
                                      </p:cBhvr>
                                      <p:tavLst>
                                        <p:tav tm="0">
                                          <p:val>
                                            <p:strVal val="#ppt_x"/>
                                          </p:val>
                                        </p:tav>
                                        <p:tav tm="100000">
                                          <p:val>
                                            <p:strVal val="#ppt_x"/>
                                          </p:val>
                                        </p:tav>
                                      </p:tavLst>
                                    </p:anim>
                                    <p:anim calcmode="lin" valueType="num">
                                      <p:cBhvr additive="base">
                                        <p:cTn id="192" dur="500" fill="hold"/>
                                        <p:tgtEl>
                                          <p:spTgt spid="107"/>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108"/>
                                        </p:tgtEl>
                                        <p:attrNameLst>
                                          <p:attrName>style.visibility</p:attrName>
                                        </p:attrNameLst>
                                      </p:cBhvr>
                                      <p:to>
                                        <p:strVal val="visible"/>
                                      </p:to>
                                    </p:set>
                                    <p:anim calcmode="lin" valueType="num">
                                      <p:cBhvr additive="base">
                                        <p:cTn id="195" dur="500" fill="hold"/>
                                        <p:tgtEl>
                                          <p:spTgt spid="108"/>
                                        </p:tgtEl>
                                        <p:attrNameLst>
                                          <p:attrName>ppt_x</p:attrName>
                                        </p:attrNameLst>
                                      </p:cBhvr>
                                      <p:tavLst>
                                        <p:tav tm="0">
                                          <p:val>
                                            <p:strVal val="#ppt_x"/>
                                          </p:val>
                                        </p:tav>
                                        <p:tav tm="100000">
                                          <p:val>
                                            <p:strVal val="#ppt_x"/>
                                          </p:val>
                                        </p:tav>
                                      </p:tavLst>
                                    </p:anim>
                                    <p:anim calcmode="lin" valueType="num">
                                      <p:cBhvr additive="base">
                                        <p:cTn id="196" dur="500" fill="hold"/>
                                        <p:tgtEl>
                                          <p:spTgt spid="108"/>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09"/>
                                        </p:tgtEl>
                                        <p:attrNameLst>
                                          <p:attrName>style.visibility</p:attrName>
                                        </p:attrNameLst>
                                      </p:cBhvr>
                                      <p:to>
                                        <p:strVal val="visible"/>
                                      </p:to>
                                    </p:set>
                                    <p:anim calcmode="lin" valueType="num">
                                      <p:cBhvr additive="base">
                                        <p:cTn id="199" dur="500" fill="hold"/>
                                        <p:tgtEl>
                                          <p:spTgt spid="109"/>
                                        </p:tgtEl>
                                        <p:attrNameLst>
                                          <p:attrName>ppt_x</p:attrName>
                                        </p:attrNameLst>
                                      </p:cBhvr>
                                      <p:tavLst>
                                        <p:tav tm="0">
                                          <p:val>
                                            <p:strVal val="#ppt_x"/>
                                          </p:val>
                                        </p:tav>
                                        <p:tav tm="100000">
                                          <p:val>
                                            <p:strVal val="#ppt_x"/>
                                          </p:val>
                                        </p:tav>
                                      </p:tavLst>
                                    </p:anim>
                                    <p:anim calcmode="lin" valueType="num">
                                      <p:cBhvr additive="base">
                                        <p:cTn id="200" dur="500" fill="hold"/>
                                        <p:tgtEl>
                                          <p:spTgt spid="109"/>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110"/>
                                        </p:tgtEl>
                                        <p:attrNameLst>
                                          <p:attrName>style.visibility</p:attrName>
                                        </p:attrNameLst>
                                      </p:cBhvr>
                                      <p:to>
                                        <p:strVal val="visible"/>
                                      </p:to>
                                    </p:set>
                                    <p:anim calcmode="lin" valueType="num">
                                      <p:cBhvr additive="base">
                                        <p:cTn id="203" dur="500" fill="hold"/>
                                        <p:tgtEl>
                                          <p:spTgt spid="110"/>
                                        </p:tgtEl>
                                        <p:attrNameLst>
                                          <p:attrName>ppt_x</p:attrName>
                                        </p:attrNameLst>
                                      </p:cBhvr>
                                      <p:tavLst>
                                        <p:tav tm="0">
                                          <p:val>
                                            <p:strVal val="#ppt_x"/>
                                          </p:val>
                                        </p:tav>
                                        <p:tav tm="100000">
                                          <p:val>
                                            <p:strVal val="#ppt_x"/>
                                          </p:val>
                                        </p:tav>
                                      </p:tavLst>
                                    </p:anim>
                                    <p:anim calcmode="lin" valueType="num">
                                      <p:cBhvr additive="base">
                                        <p:cTn id="204" dur="500" fill="hold"/>
                                        <p:tgtEl>
                                          <p:spTgt spid="110"/>
                                        </p:tgtEl>
                                        <p:attrNameLst>
                                          <p:attrName>ppt_y</p:attrName>
                                        </p:attrNameLst>
                                      </p:cBhvr>
                                      <p:tavLst>
                                        <p:tav tm="0">
                                          <p:val>
                                            <p:strVal val="1+#ppt_h/2"/>
                                          </p:val>
                                        </p:tav>
                                        <p:tav tm="100000">
                                          <p:val>
                                            <p:strVal val="#ppt_y"/>
                                          </p:val>
                                        </p:tav>
                                      </p:tavLst>
                                    </p:anim>
                                  </p:childTnLst>
                                </p:cTn>
                              </p:par>
                              <p:par>
                                <p:cTn id="205" presetID="2" presetClass="entr" presetSubtype="4" fill="hold" grpId="0" nodeType="withEffect">
                                  <p:stCondLst>
                                    <p:cond delay="0"/>
                                  </p:stCondLst>
                                  <p:childTnLst>
                                    <p:set>
                                      <p:cBhvr>
                                        <p:cTn id="206" dur="1" fill="hold">
                                          <p:stCondLst>
                                            <p:cond delay="0"/>
                                          </p:stCondLst>
                                        </p:cTn>
                                        <p:tgtEl>
                                          <p:spTgt spid="111"/>
                                        </p:tgtEl>
                                        <p:attrNameLst>
                                          <p:attrName>style.visibility</p:attrName>
                                        </p:attrNameLst>
                                      </p:cBhvr>
                                      <p:to>
                                        <p:strVal val="visible"/>
                                      </p:to>
                                    </p:set>
                                    <p:anim calcmode="lin" valueType="num">
                                      <p:cBhvr additive="base">
                                        <p:cTn id="207" dur="500" fill="hold"/>
                                        <p:tgtEl>
                                          <p:spTgt spid="111"/>
                                        </p:tgtEl>
                                        <p:attrNameLst>
                                          <p:attrName>ppt_x</p:attrName>
                                        </p:attrNameLst>
                                      </p:cBhvr>
                                      <p:tavLst>
                                        <p:tav tm="0">
                                          <p:val>
                                            <p:strVal val="#ppt_x"/>
                                          </p:val>
                                        </p:tav>
                                        <p:tav tm="100000">
                                          <p:val>
                                            <p:strVal val="#ppt_x"/>
                                          </p:val>
                                        </p:tav>
                                      </p:tavLst>
                                    </p:anim>
                                    <p:anim calcmode="lin" valueType="num">
                                      <p:cBhvr additive="base">
                                        <p:cTn id="208" dur="500" fill="hold"/>
                                        <p:tgtEl>
                                          <p:spTgt spid="111"/>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12"/>
                                        </p:tgtEl>
                                        <p:attrNameLst>
                                          <p:attrName>style.visibility</p:attrName>
                                        </p:attrNameLst>
                                      </p:cBhvr>
                                      <p:to>
                                        <p:strVal val="visible"/>
                                      </p:to>
                                    </p:set>
                                    <p:anim calcmode="lin" valueType="num">
                                      <p:cBhvr additive="base">
                                        <p:cTn id="211" dur="500" fill="hold"/>
                                        <p:tgtEl>
                                          <p:spTgt spid="112"/>
                                        </p:tgtEl>
                                        <p:attrNameLst>
                                          <p:attrName>ppt_x</p:attrName>
                                        </p:attrNameLst>
                                      </p:cBhvr>
                                      <p:tavLst>
                                        <p:tav tm="0">
                                          <p:val>
                                            <p:strVal val="#ppt_x"/>
                                          </p:val>
                                        </p:tav>
                                        <p:tav tm="100000">
                                          <p:val>
                                            <p:strVal val="#ppt_x"/>
                                          </p:val>
                                        </p:tav>
                                      </p:tavLst>
                                    </p:anim>
                                    <p:anim calcmode="lin" valueType="num">
                                      <p:cBhvr additive="base">
                                        <p:cTn id="212" dur="500" fill="hold"/>
                                        <p:tgtEl>
                                          <p:spTgt spid="112"/>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113"/>
                                        </p:tgtEl>
                                        <p:attrNameLst>
                                          <p:attrName>style.visibility</p:attrName>
                                        </p:attrNameLst>
                                      </p:cBhvr>
                                      <p:to>
                                        <p:strVal val="visible"/>
                                      </p:to>
                                    </p:set>
                                    <p:anim calcmode="lin" valueType="num">
                                      <p:cBhvr additive="base">
                                        <p:cTn id="215" dur="500" fill="hold"/>
                                        <p:tgtEl>
                                          <p:spTgt spid="113"/>
                                        </p:tgtEl>
                                        <p:attrNameLst>
                                          <p:attrName>ppt_x</p:attrName>
                                        </p:attrNameLst>
                                      </p:cBhvr>
                                      <p:tavLst>
                                        <p:tav tm="0">
                                          <p:val>
                                            <p:strVal val="#ppt_x"/>
                                          </p:val>
                                        </p:tav>
                                        <p:tav tm="100000">
                                          <p:val>
                                            <p:strVal val="#ppt_x"/>
                                          </p:val>
                                        </p:tav>
                                      </p:tavLst>
                                    </p:anim>
                                    <p:anim calcmode="lin" valueType="num">
                                      <p:cBhvr additive="base">
                                        <p:cTn id="216" dur="500" fill="hold"/>
                                        <p:tgtEl>
                                          <p:spTgt spid="113"/>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114"/>
                                        </p:tgtEl>
                                        <p:attrNameLst>
                                          <p:attrName>style.visibility</p:attrName>
                                        </p:attrNameLst>
                                      </p:cBhvr>
                                      <p:to>
                                        <p:strVal val="visible"/>
                                      </p:to>
                                    </p:set>
                                    <p:anim calcmode="lin" valueType="num">
                                      <p:cBhvr additive="base">
                                        <p:cTn id="219" dur="500" fill="hold"/>
                                        <p:tgtEl>
                                          <p:spTgt spid="114"/>
                                        </p:tgtEl>
                                        <p:attrNameLst>
                                          <p:attrName>ppt_x</p:attrName>
                                        </p:attrNameLst>
                                      </p:cBhvr>
                                      <p:tavLst>
                                        <p:tav tm="0">
                                          <p:val>
                                            <p:strVal val="#ppt_x"/>
                                          </p:val>
                                        </p:tav>
                                        <p:tav tm="100000">
                                          <p:val>
                                            <p:strVal val="#ppt_x"/>
                                          </p:val>
                                        </p:tav>
                                      </p:tavLst>
                                    </p:anim>
                                    <p:anim calcmode="lin" valueType="num">
                                      <p:cBhvr additive="base">
                                        <p:cTn id="220" dur="500" fill="hold"/>
                                        <p:tgtEl>
                                          <p:spTgt spid="114"/>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115"/>
                                        </p:tgtEl>
                                        <p:attrNameLst>
                                          <p:attrName>style.visibility</p:attrName>
                                        </p:attrNameLst>
                                      </p:cBhvr>
                                      <p:to>
                                        <p:strVal val="visible"/>
                                      </p:to>
                                    </p:set>
                                    <p:anim calcmode="lin" valueType="num">
                                      <p:cBhvr additive="base">
                                        <p:cTn id="223" dur="500" fill="hold"/>
                                        <p:tgtEl>
                                          <p:spTgt spid="115"/>
                                        </p:tgtEl>
                                        <p:attrNameLst>
                                          <p:attrName>ppt_x</p:attrName>
                                        </p:attrNameLst>
                                      </p:cBhvr>
                                      <p:tavLst>
                                        <p:tav tm="0">
                                          <p:val>
                                            <p:strVal val="#ppt_x"/>
                                          </p:val>
                                        </p:tav>
                                        <p:tav tm="100000">
                                          <p:val>
                                            <p:strVal val="#ppt_x"/>
                                          </p:val>
                                        </p:tav>
                                      </p:tavLst>
                                    </p:anim>
                                    <p:anim calcmode="lin" valueType="num">
                                      <p:cBhvr additive="base">
                                        <p:cTn id="224" dur="500" fill="hold"/>
                                        <p:tgtEl>
                                          <p:spTgt spid="115"/>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116"/>
                                        </p:tgtEl>
                                        <p:attrNameLst>
                                          <p:attrName>style.visibility</p:attrName>
                                        </p:attrNameLst>
                                      </p:cBhvr>
                                      <p:to>
                                        <p:strVal val="visible"/>
                                      </p:to>
                                    </p:set>
                                    <p:anim calcmode="lin" valueType="num">
                                      <p:cBhvr additive="base">
                                        <p:cTn id="227" dur="500" fill="hold"/>
                                        <p:tgtEl>
                                          <p:spTgt spid="116"/>
                                        </p:tgtEl>
                                        <p:attrNameLst>
                                          <p:attrName>ppt_x</p:attrName>
                                        </p:attrNameLst>
                                      </p:cBhvr>
                                      <p:tavLst>
                                        <p:tav tm="0">
                                          <p:val>
                                            <p:strVal val="#ppt_x"/>
                                          </p:val>
                                        </p:tav>
                                        <p:tav tm="100000">
                                          <p:val>
                                            <p:strVal val="#ppt_x"/>
                                          </p:val>
                                        </p:tav>
                                      </p:tavLst>
                                    </p:anim>
                                    <p:anim calcmode="lin" valueType="num">
                                      <p:cBhvr additive="base">
                                        <p:cTn id="228" dur="500" fill="hold"/>
                                        <p:tgtEl>
                                          <p:spTgt spid="116"/>
                                        </p:tgtEl>
                                        <p:attrNameLst>
                                          <p:attrName>ppt_y</p:attrName>
                                        </p:attrNameLst>
                                      </p:cBhvr>
                                      <p:tavLst>
                                        <p:tav tm="0">
                                          <p:val>
                                            <p:strVal val="1+#ppt_h/2"/>
                                          </p:val>
                                        </p:tav>
                                        <p:tav tm="100000">
                                          <p:val>
                                            <p:strVal val="#ppt_y"/>
                                          </p:val>
                                        </p:tav>
                                      </p:tavLst>
                                    </p:anim>
                                  </p:childTnLst>
                                </p:cTn>
                              </p:par>
                              <p:par>
                                <p:cTn id="229" presetID="2" presetClass="entr" presetSubtype="4" fill="hold" grpId="0" nodeType="withEffect">
                                  <p:stCondLst>
                                    <p:cond delay="0"/>
                                  </p:stCondLst>
                                  <p:childTnLst>
                                    <p:set>
                                      <p:cBhvr>
                                        <p:cTn id="230" dur="1" fill="hold">
                                          <p:stCondLst>
                                            <p:cond delay="0"/>
                                          </p:stCondLst>
                                        </p:cTn>
                                        <p:tgtEl>
                                          <p:spTgt spid="117"/>
                                        </p:tgtEl>
                                        <p:attrNameLst>
                                          <p:attrName>style.visibility</p:attrName>
                                        </p:attrNameLst>
                                      </p:cBhvr>
                                      <p:to>
                                        <p:strVal val="visible"/>
                                      </p:to>
                                    </p:set>
                                    <p:anim calcmode="lin" valueType="num">
                                      <p:cBhvr additive="base">
                                        <p:cTn id="231" dur="500" fill="hold"/>
                                        <p:tgtEl>
                                          <p:spTgt spid="117"/>
                                        </p:tgtEl>
                                        <p:attrNameLst>
                                          <p:attrName>ppt_x</p:attrName>
                                        </p:attrNameLst>
                                      </p:cBhvr>
                                      <p:tavLst>
                                        <p:tav tm="0">
                                          <p:val>
                                            <p:strVal val="#ppt_x"/>
                                          </p:val>
                                        </p:tav>
                                        <p:tav tm="100000">
                                          <p:val>
                                            <p:strVal val="#ppt_x"/>
                                          </p:val>
                                        </p:tav>
                                      </p:tavLst>
                                    </p:anim>
                                    <p:anim calcmode="lin" valueType="num">
                                      <p:cBhvr additive="base">
                                        <p:cTn id="232" dur="500" fill="hold"/>
                                        <p:tgtEl>
                                          <p:spTgt spid="117"/>
                                        </p:tgtEl>
                                        <p:attrNameLst>
                                          <p:attrName>ppt_y</p:attrName>
                                        </p:attrNameLst>
                                      </p:cBhvr>
                                      <p:tavLst>
                                        <p:tav tm="0">
                                          <p:val>
                                            <p:strVal val="1+#ppt_h/2"/>
                                          </p:val>
                                        </p:tav>
                                        <p:tav tm="100000">
                                          <p:val>
                                            <p:strVal val="#ppt_y"/>
                                          </p:val>
                                        </p:tav>
                                      </p:tavLst>
                                    </p:anim>
                                  </p:childTnLst>
                                </p:cTn>
                              </p:par>
                              <p:par>
                                <p:cTn id="233" presetID="2" presetClass="entr" presetSubtype="4" fill="hold" grpId="0" nodeType="withEffect">
                                  <p:stCondLst>
                                    <p:cond delay="0"/>
                                  </p:stCondLst>
                                  <p:childTnLst>
                                    <p:set>
                                      <p:cBhvr>
                                        <p:cTn id="234" dur="1" fill="hold">
                                          <p:stCondLst>
                                            <p:cond delay="0"/>
                                          </p:stCondLst>
                                        </p:cTn>
                                        <p:tgtEl>
                                          <p:spTgt spid="118"/>
                                        </p:tgtEl>
                                        <p:attrNameLst>
                                          <p:attrName>style.visibility</p:attrName>
                                        </p:attrNameLst>
                                      </p:cBhvr>
                                      <p:to>
                                        <p:strVal val="visible"/>
                                      </p:to>
                                    </p:set>
                                    <p:anim calcmode="lin" valueType="num">
                                      <p:cBhvr additive="base">
                                        <p:cTn id="235" dur="500" fill="hold"/>
                                        <p:tgtEl>
                                          <p:spTgt spid="118"/>
                                        </p:tgtEl>
                                        <p:attrNameLst>
                                          <p:attrName>ppt_x</p:attrName>
                                        </p:attrNameLst>
                                      </p:cBhvr>
                                      <p:tavLst>
                                        <p:tav tm="0">
                                          <p:val>
                                            <p:strVal val="#ppt_x"/>
                                          </p:val>
                                        </p:tav>
                                        <p:tav tm="100000">
                                          <p:val>
                                            <p:strVal val="#ppt_x"/>
                                          </p:val>
                                        </p:tav>
                                      </p:tavLst>
                                    </p:anim>
                                    <p:anim calcmode="lin" valueType="num">
                                      <p:cBhvr additive="base">
                                        <p:cTn id="236" dur="500" fill="hold"/>
                                        <p:tgtEl>
                                          <p:spTgt spid="118"/>
                                        </p:tgtEl>
                                        <p:attrNameLst>
                                          <p:attrName>ppt_y</p:attrName>
                                        </p:attrNameLst>
                                      </p:cBhvr>
                                      <p:tavLst>
                                        <p:tav tm="0">
                                          <p:val>
                                            <p:strVal val="1+#ppt_h/2"/>
                                          </p:val>
                                        </p:tav>
                                        <p:tav tm="100000">
                                          <p:val>
                                            <p:strVal val="#ppt_y"/>
                                          </p:val>
                                        </p:tav>
                                      </p:tavLst>
                                    </p:anim>
                                  </p:childTnLst>
                                </p:cTn>
                              </p:par>
                              <p:par>
                                <p:cTn id="237" presetID="2" presetClass="entr" presetSubtype="4" fill="hold" grpId="0" nodeType="withEffect">
                                  <p:stCondLst>
                                    <p:cond delay="0"/>
                                  </p:stCondLst>
                                  <p:childTnLst>
                                    <p:set>
                                      <p:cBhvr>
                                        <p:cTn id="238" dur="1" fill="hold">
                                          <p:stCondLst>
                                            <p:cond delay="0"/>
                                          </p:stCondLst>
                                        </p:cTn>
                                        <p:tgtEl>
                                          <p:spTgt spid="119"/>
                                        </p:tgtEl>
                                        <p:attrNameLst>
                                          <p:attrName>style.visibility</p:attrName>
                                        </p:attrNameLst>
                                      </p:cBhvr>
                                      <p:to>
                                        <p:strVal val="visible"/>
                                      </p:to>
                                    </p:set>
                                    <p:anim calcmode="lin" valueType="num">
                                      <p:cBhvr additive="base">
                                        <p:cTn id="239" dur="500" fill="hold"/>
                                        <p:tgtEl>
                                          <p:spTgt spid="119"/>
                                        </p:tgtEl>
                                        <p:attrNameLst>
                                          <p:attrName>ppt_x</p:attrName>
                                        </p:attrNameLst>
                                      </p:cBhvr>
                                      <p:tavLst>
                                        <p:tav tm="0">
                                          <p:val>
                                            <p:strVal val="#ppt_x"/>
                                          </p:val>
                                        </p:tav>
                                        <p:tav tm="100000">
                                          <p:val>
                                            <p:strVal val="#ppt_x"/>
                                          </p:val>
                                        </p:tav>
                                      </p:tavLst>
                                    </p:anim>
                                    <p:anim calcmode="lin" valueType="num">
                                      <p:cBhvr additive="base">
                                        <p:cTn id="240" dur="500" fill="hold"/>
                                        <p:tgtEl>
                                          <p:spTgt spid="119"/>
                                        </p:tgtEl>
                                        <p:attrNameLst>
                                          <p:attrName>ppt_y</p:attrName>
                                        </p:attrNameLst>
                                      </p:cBhvr>
                                      <p:tavLst>
                                        <p:tav tm="0">
                                          <p:val>
                                            <p:strVal val="1+#ppt_h/2"/>
                                          </p:val>
                                        </p:tav>
                                        <p:tav tm="100000">
                                          <p:val>
                                            <p:strVal val="#ppt_y"/>
                                          </p:val>
                                        </p:tav>
                                      </p:tavLst>
                                    </p:anim>
                                  </p:childTnLst>
                                </p:cTn>
                              </p:par>
                              <p:par>
                                <p:cTn id="241" presetID="2" presetClass="entr" presetSubtype="4" fill="hold" nodeType="withEffect">
                                  <p:stCondLst>
                                    <p:cond delay="0"/>
                                  </p:stCondLst>
                                  <p:childTnLst>
                                    <p:set>
                                      <p:cBhvr>
                                        <p:cTn id="242" dur="1" fill="hold">
                                          <p:stCondLst>
                                            <p:cond delay="0"/>
                                          </p:stCondLst>
                                        </p:cTn>
                                        <p:tgtEl>
                                          <p:spTgt spid="120"/>
                                        </p:tgtEl>
                                        <p:attrNameLst>
                                          <p:attrName>style.visibility</p:attrName>
                                        </p:attrNameLst>
                                      </p:cBhvr>
                                      <p:to>
                                        <p:strVal val="visible"/>
                                      </p:to>
                                    </p:set>
                                    <p:anim calcmode="lin" valueType="num">
                                      <p:cBhvr additive="base">
                                        <p:cTn id="243" dur="500" fill="hold"/>
                                        <p:tgtEl>
                                          <p:spTgt spid="120"/>
                                        </p:tgtEl>
                                        <p:attrNameLst>
                                          <p:attrName>ppt_x</p:attrName>
                                        </p:attrNameLst>
                                      </p:cBhvr>
                                      <p:tavLst>
                                        <p:tav tm="0">
                                          <p:val>
                                            <p:strVal val="#ppt_x"/>
                                          </p:val>
                                        </p:tav>
                                        <p:tav tm="100000">
                                          <p:val>
                                            <p:strVal val="#ppt_x"/>
                                          </p:val>
                                        </p:tav>
                                      </p:tavLst>
                                    </p:anim>
                                    <p:anim calcmode="lin" valueType="num">
                                      <p:cBhvr additive="base">
                                        <p:cTn id="244" dur="500" fill="hold"/>
                                        <p:tgtEl>
                                          <p:spTgt spid="120"/>
                                        </p:tgtEl>
                                        <p:attrNameLst>
                                          <p:attrName>ppt_y</p:attrName>
                                        </p:attrNameLst>
                                      </p:cBhvr>
                                      <p:tavLst>
                                        <p:tav tm="0">
                                          <p:val>
                                            <p:strVal val="1+#ppt_h/2"/>
                                          </p:val>
                                        </p:tav>
                                        <p:tav tm="100000">
                                          <p:val>
                                            <p:strVal val="#ppt_y"/>
                                          </p:val>
                                        </p:tav>
                                      </p:tavLst>
                                    </p:anim>
                                  </p:childTnLst>
                                </p:cTn>
                              </p:par>
                              <p:par>
                                <p:cTn id="245" presetID="2" presetClass="entr" presetSubtype="4" fill="hold" grpId="0" nodeType="withEffect">
                                  <p:stCondLst>
                                    <p:cond delay="0"/>
                                  </p:stCondLst>
                                  <p:childTnLst>
                                    <p:set>
                                      <p:cBhvr>
                                        <p:cTn id="246" dur="1" fill="hold">
                                          <p:stCondLst>
                                            <p:cond delay="0"/>
                                          </p:stCondLst>
                                        </p:cTn>
                                        <p:tgtEl>
                                          <p:spTgt spid="127"/>
                                        </p:tgtEl>
                                        <p:attrNameLst>
                                          <p:attrName>style.visibility</p:attrName>
                                        </p:attrNameLst>
                                      </p:cBhvr>
                                      <p:to>
                                        <p:strVal val="visible"/>
                                      </p:to>
                                    </p:set>
                                    <p:anim calcmode="lin" valueType="num">
                                      <p:cBhvr additive="base">
                                        <p:cTn id="247" dur="500" fill="hold"/>
                                        <p:tgtEl>
                                          <p:spTgt spid="127"/>
                                        </p:tgtEl>
                                        <p:attrNameLst>
                                          <p:attrName>ppt_x</p:attrName>
                                        </p:attrNameLst>
                                      </p:cBhvr>
                                      <p:tavLst>
                                        <p:tav tm="0">
                                          <p:val>
                                            <p:strVal val="#ppt_x"/>
                                          </p:val>
                                        </p:tav>
                                        <p:tav tm="100000">
                                          <p:val>
                                            <p:strVal val="#ppt_x"/>
                                          </p:val>
                                        </p:tav>
                                      </p:tavLst>
                                    </p:anim>
                                    <p:anim calcmode="lin" valueType="num">
                                      <p:cBhvr additive="base">
                                        <p:cTn id="248" dur="500" fill="hold"/>
                                        <p:tgtEl>
                                          <p:spTgt spid="127"/>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128"/>
                                        </p:tgtEl>
                                        <p:attrNameLst>
                                          <p:attrName>style.visibility</p:attrName>
                                        </p:attrNameLst>
                                      </p:cBhvr>
                                      <p:to>
                                        <p:strVal val="visible"/>
                                      </p:to>
                                    </p:set>
                                    <p:anim calcmode="lin" valueType="num">
                                      <p:cBhvr additive="base">
                                        <p:cTn id="251" dur="500" fill="hold"/>
                                        <p:tgtEl>
                                          <p:spTgt spid="128"/>
                                        </p:tgtEl>
                                        <p:attrNameLst>
                                          <p:attrName>ppt_x</p:attrName>
                                        </p:attrNameLst>
                                      </p:cBhvr>
                                      <p:tavLst>
                                        <p:tav tm="0">
                                          <p:val>
                                            <p:strVal val="#ppt_x"/>
                                          </p:val>
                                        </p:tav>
                                        <p:tav tm="100000">
                                          <p:val>
                                            <p:strVal val="#ppt_x"/>
                                          </p:val>
                                        </p:tav>
                                      </p:tavLst>
                                    </p:anim>
                                    <p:anim calcmode="lin" valueType="num">
                                      <p:cBhvr additive="base">
                                        <p:cTn id="252" dur="500" fill="hold"/>
                                        <p:tgtEl>
                                          <p:spTgt spid="128"/>
                                        </p:tgtEl>
                                        <p:attrNameLst>
                                          <p:attrName>ppt_y</p:attrName>
                                        </p:attrNameLst>
                                      </p:cBhvr>
                                      <p:tavLst>
                                        <p:tav tm="0">
                                          <p:val>
                                            <p:strVal val="1+#ppt_h/2"/>
                                          </p:val>
                                        </p:tav>
                                        <p:tav tm="100000">
                                          <p:val>
                                            <p:strVal val="#ppt_y"/>
                                          </p:val>
                                        </p:tav>
                                      </p:tavLst>
                                    </p:anim>
                                  </p:childTnLst>
                                </p:cTn>
                              </p:par>
                              <p:par>
                                <p:cTn id="253" presetID="2" presetClass="entr" presetSubtype="4" fill="hold" grpId="0" nodeType="withEffect">
                                  <p:stCondLst>
                                    <p:cond delay="0"/>
                                  </p:stCondLst>
                                  <p:childTnLst>
                                    <p:set>
                                      <p:cBhvr>
                                        <p:cTn id="254" dur="1" fill="hold">
                                          <p:stCondLst>
                                            <p:cond delay="0"/>
                                          </p:stCondLst>
                                        </p:cTn>
                                        <p:tgtEl>
                                          <p:spTgt spid="129"/>
                                        </p:tgtEl>
                                        <p:attrNameLst>
                                          <p:attrName>style.visibility</p:attrName>
                                        </p:attrNameLst>
                                      </p:cBhvr>
                                      <p:to>
                                        <p:strVal val="visible"/>
                                      </p:to>
                                    </p:set>
                                    <p:anim calcmode="lin" valueType="num">
                                      <p:cBhvr additive="base">
                                        <p:cTn id="255" dur="500" fill="hold"/>
                                        <p:tgtEl>
                                          <p:spTgt spid="129"/>
                                        </p:tgtEl>
                                        <p:attrNameLst>
                                          <p:attrName>ppt_x</p:attrName>
                                        </p:attrNameLst>
                                      </p:cBhvr>
                                      <p:tavLst>
                                        <p:tav tm="0">
                                          <p:val>
                                            <p:strVal val="#ppt_x"/>
                                          </p:val>
                                        </p:tav>
                                        <p:tav tm="100000">
                                          <p:val>
                                            <p:strVal val="#ppt_x"/>
                                          </p:val>
                                        </p:tav>
                                      </p:tavLst>
                                    </p:anim>
                                    <p:anim calcmode="lin" valueType="num">
                                      <p:cBhvr additive="base">
                                        <p:cTn id="256" dur="500" fill="hold"/>
                                        <p:tgtEl>
                                          <p:spTgt spid="129"/>
                                        </p:tgtEl>
                                        <p:attrNameLst>
                                          <p:attrName>ppt_y</p:attrName>
                                        </p:attrNameLst>
                                      </p:cBhvr>
                                      <p:tavLst>
                                        <p:tav tm="0">
                                          <p:val>
                                            <p:strVal val="1+#ppt_h/2"/>
                                          </p:val>
                                        </p:tav>
                                        <p:tav tm="100000">
                                          <p:val>
                                            <p:strVal val="#ppt_y"/>
                                          </p:val>
                                        </p:tav>
                                      </p:tavLst>
                                    </p:anim>
                                  </p:childTnLst>
                                </p:cTn>
                              </p:par>
                              <p:par>
                                <p:cTn id="257" presetID="2" presetClass="entr" presetSubtype="4" fill="hold" grpId="0" nodeType="withEffect">
                                  <p:stCondLst>
                                    <p:cond delay="0"/>
                                  </p:stCondLst>
                                  <p:childTnLst>
                                    <p:set>
                                      <p:cBhvr>
                                        <p:cTn id="258" dur="1" fill="hold">
                                          <p:stCondLst>
                                            <p:cond delay="0"/>
                                          </p:stCondLst>
                                        </p:cTn>
                                        <p:tgtEl>
                                          <p:spTgt spid="130"/>
                                        </p:tgtEl>
                                        <p:attrNameLst>
                                          <p:attrName>style.visibility</p:attrName>
                                        </p:attrNameLst>
                                      </p:cBhvr>
                                      <p:to>
                                        <p:strVal val="visible"/>
                                      </p:to>
                                    </p:set>
                                    <p:anim calcmode="lin" valueType="num">
                                      <p:cBhvr additive="base">
                                        <p:cTn id="259" dur="500" fill="hold"/>
                                        <p:tgtEl>
                                          <p:spTgt spid="130"/>
                                        </p:tgtEl>
                                        <p:attrNameLst>
                                          <p:attrName>ppt_x</p:attrName>
                                        </p:attrNameLst>
                                      </p:cBhvr>
                                      <p:tavLst>
                                        <p:tav tm="0">
                                          <p:val>
                                            <p:strVal val="#ppt_x"/>
                                          </p:val>
                                        </p:tav>
                                        <p:tav tm="100000">
                                          <p:val>
                                            <p:strVal val="#ppt_x"/>
                                          </p:val>
                                        </p:tav>
                                      </p:tavLst>
                                    </p:anim>
                                    <p:anim calcmode="lin" valueType="num">
                                      <p:cBhvr additive="base">
                                        <p:cTn id="260" dur="500" fill="hold"/>
                                        <p:tgtEl>
                                          <p:spTgt spid="130"/>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131"/>
                                        </p:tgtEl>
                                        <p:attrNameLst>
                                          <p:attrName>style.visibility</p:attrName>
                                        </p:attrNameLst>
                                      </p:cBhvr>
                                      <p:to>
                                        <p:strVal val="visible"/>
                                      </p:to>
                                    </p:set>
                                    <p:anim calcmode="lin" valueType="num">
                                      <p:cBhvr additive="base">
                                        <p:cTn id="263" dur="500" fill="hold"/>
                                        <p:tgtEl>
                                          <p:spTgt spid="131"/>
                                        </p:tgtEl>
                                        <p:attrNameLst>
                                          <p:attrName>ppt_x</p:attrName>
                                        </p:attrNameLst>
                                      </p:cBhvr>
                                      <p:tavLst>
                                        <p:tav tm="0">
                                          <p:val>
                                            <p:strVal val="#ppt_x"/>
                                          </p:val>
                                        </p:tav>
                                        <p:tav tm="100000">
                                          <p:val>
                                            <p:strVal val="#ppt_x"/>
                                          </p:val>
                                        </p:tav>
                                      </p:tavLst>
                                    </p:anim>
                                    <p:anim calcmode="lin" valueType="num">
                                      <p:cBhvr additive="base">
                                        <p:cTn id="264" dur="500" fill="hold"/>
                                        <p:tgtEl>
                                          <p:spTgt spid="131"/>
                                        </p:tgtEl>
                                        <p:attrNameLst>
                                          <p:attrName>ppt_y</p:attrName>
                                        </p:attrNameLst>
                                      </p:cBhvr>
                                      <p:tavLst>
                                        <p:tav tm="0">
                                          <p:val>
                                            <p:strVal val="1+#ppt_h/2"/>
                                          </p:val>
                                        </p:tav>
                                        <p:tav tm="100000">
                                          <p:val>
                                            <p:strVal val="#ppt_y"/>
                                          </p:val>
                                        </p:tav>
                                      </p:tavLst>
                                    </p:anim>
                                  </p:childTnLst>
                                </p:cTn>
                              </p:par>
                              <p:par>
                                <p:cTn id="265" presetID="2" presetClass="entr" presetSubtype="4" fill="hold" grpId="0" nodeType="withEffect">
                                  <p:stCondLst>
                                    <p:cond delay="0"/>
                                  </p:stCondLst>
                                  <p:childTnLst>
                                    <p:set>
                                      <p:cBhvr>
                                        <p:cTn id="266" dur="1" fill="hold">
                                          <p:stCondLst>
                                            <p:cond delay="0"/>
                                          </p:stCondLst>
                                        </p:cTn>
                                        <p:tgtEl>
                                          <p:spTgt spid="132"/>
                                        </p:tgtEl>
                                        <p:attrNameLst>
                                          <p:attrName>style.visibility</p:attrName>
                                        </p:attrNameLst>
                                      </p:cBhvr>
                                      <p:to>
                                        <p:strVal val="visible"/>
                                      </p:to>
                                    </p:set>
                                    <p:anim calcmode="lin" valueType="num">
                                      <p:cBhvr additive="base">
                                        <p:cTn id="267" dur="500" fill="hold"/>
                                        <p:tgtEl>
                                          <p:spTgt spid="132"/>
                                        </p:tgtEl>
                                        <p:attrNameLst>
                                          <p:attrName>ppt_x</p:attrName>
                                        </p:attrNameLst>
                                      </p:cBhvr>
                                      <p:tavLst>
                                        <p:tav tm="0">
                                          <p:val>
                                            <p:strVal val="#ppt_x"/>
                                          </p:val>
                                        </p:tav>
                                        <p:tav tm="100000">
                                          <p:val>
                                            <p:strVal val="#ppt_x"/>
                                          </p:val>
                                        </p:tav>
                                      </p:tavLst>
                                    </p:anim>
                                    <p:anim calcmode="lin" valueType="num">
                                      <p:cBhvr additive="base">
                                        <p:cTn id="268" dur="500" fill="hold"/>
                                        <p:tgtEl>
                                          <p:spTgt spid="132"/>
                                        </p:tgtEl>
                                        <p:attrNameLst>
                                          <p:attrName>ppt_y</p:attrName>
                                        </p:attrNameLst>
                                      </p:cBhvr>
                                      <p:tavLst>
                                        <p:tav tm="0">
                                          <p:val>
                                            <p:strVal val="1+#ppt_h/2"/>
                                          </p:val>
                                        </p:tav>
                                        <p:tav tm="100000">
                                          <p:val>
                                            <p:strVal val="#ppt_y"/>
                                          </p:val>
                                        </p:tav>
                                      </p:tavLst>
                                    </p:anim>
                                  </p:childTnLst>
                                </p:cTn>
                              </p:par>
                              <p:par>
                                <p:cTn id="269" presetID="2" presetClass="entr" presetSubtype="4" fill="hold" grpId="0" nodeType="withEffect">
                                  <p:stCondLst>
                                    <p:cond delay="0"/>
                                  </p:stCondLst>
                                  <p:childTnLst>
                                    <p:set>
                                      <p:cBhvr>
                                        <p:cTn id="270" dur="1" fill="hold">
                                          <p:stCondLst>
                                            <p:cond delay="0"/>
                                          </p:stCondLst>
                                        </p:cTn>
                                        <p:tgtEl>
                                          <p:spTgt spid="133"/>
                                        </p:tgtEl>
                                        <p:attrNameLst>
                                          <p:attrName>style.visibility</p:attrName>
                                        </p:attrNameLst>
                                      </p:cBhvr>
                                      <p:to>
                                        <p:strVal val="visible"/>
                                      </p:to>
                                    </p:set>
                                    <p:anim calcmode="lin" valueType="num">
                                      <p:cBhvr additive="base">
                                        <p:cTn id="271" dur="500" fill="hold"/>
                                        <p:tgtEl>
                                          <p:spTgt spid="133"/>
                                        </p:tgtEl>
                                        <p:attrNameLst>
                                          <p:attrName>ppt_x</p:attrName>
                                        </p:attrNameLst>
                                      </p:cBhvr>
                                      <p:tavLst>
                                        <p:tav tm="0">
                                          <p:val>
                                            <p:strVal val="#ppt_x"/>
                                          </p:val>
                                        </p:tav>
                                        <p:tav tm="100000">
                                          <p:val>
                                            <p:strVal val="#ppt_x"/>
                                          </p:val>
                                        </p:tav>
                                      </p:tavLst>
                                    </p:anim>
                                    <p:anim calcmode="lin" valueType="num">
                                      <p:cBhvr additive="base">
                                        <p:cTn id="272"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60" grpId="0" animBg="1"/>
      <p:bldP spid="61" grpId="0" animBg="1"/>
      <p:bldP spid="62" grpId="0" animBg="1"/>
      <p:bldP spid="63" grpId="0" animBg="1"/>
      <p:bldP spid="64" grpId="0" animBg="1"/>
      <p:bldP spid="65"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93" grpId="0" animBg="1"/>
      <p:bldP spid="94" grpId="0" animBg="1"/>
      <p:bldP spid="95" grpId="0" animBg="1"/>
      <p:bldP spid="96" grpId="0" animBg="1"/>
      <p:bldP spid="97" grpId="0" animBg="1"/>
      <p:bldP spid="98" grpId="0" animBg="1"/>
      <p:bldP spid="99"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7" grpId="0" animBg="1"/>
      <p:bldP spid="128" grpId="0" animBg="1"/>
      <p:bldP spid="129" grpId="0" animBg="1"/>
      <p:bldP spid="130" grpId="0" animBg="1"/>
      <p:bldP spid="131" grpId="0" animBg="1"/>
      <p:bldP spid="132" grpId="0" animBg="1"/>
      <p:bldP spid="1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50833"/>
            <a:ext cx="7842738"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4000" b="1" dirty="0" smtClean="0">
                <a:solidFill>
                  <a:srgbClr val="FF0000"/>
                </a:solidFill>
                <a:latin typeface="Book Antiqua" panose="02040602050305030304" pitchFamily="18" charset="0"/>
                <a:ea typeface="+mn-ea"/>
              </a:rPr>
              <a:t>3 </a:t>
            </a:r>
            <a:r>
              <a:rPr lang="zh-CN" altLang="en-US" sz="4000" b="1" dirty="0" smtClean="0">
                <a:solidFill>
                  <a:srgbClr val="FF0000"/>
                </a:solidFill>
                <a:latin typeface="Book Antiqua" panose="02040602050305030304" pitchFamily="18" charset="0"/>
                <a:ea typeface="+mn-ea"/>
              </a:rPr>
              <a:t>平面机构的</a:t>
            </a:r>
            <a:r>
              <a:rPr lang="zh-CN" altLang="en-US" sz="4000" b="1" dirty="0">
                <a:solidFill>
                  <a:srgbClr val="FF0000"/>
                </a:solidFill>
                <a:latin typeface="Book Antiqua" panose="02040602050305030304" pitchFamily="18" charset="0"/>
                <a:ea typeface="+mn-ea"/>
              </a:rPr>
              <a:t>运动</a:t>
            </a:r>
            <a:r>
              <a:rPr lang="zh-CN" altLang="en-US" sz="4000" b="1" dirty="0" smtClean="0">
                <a:solidFill>
                  <a:srgbClr val="FF0000"/>
                </a:solidFill>
                <a:latin typeface="Book Antiqua" panose="02040602050305030304" pitchFamily="18" charset="0"/>
                <a:ea typeface="+mn-ea"/>
              </a:rPr>
              <a:t>分析与设计</a:t>
            </a:r>
            <a:endParaRPr lang="zh-CN" altLang="en-US" sz="4000" b="1" dirty="0">
              <a:solidFill>
                <a:srgbClr val="FF0000"/>
              </a:solidFill>
              <a:latin typeface="Book Antiqua" panose="02040602050305030304" pitchFamily="18" charset="0"/>
              <a:ea typeface="+mn-ea"/>
            </a:endParaRPr>
          </a:p>
        </p:txBody>
      </p:sp>
      <p:sp>
        <p:nvSpPr>
          <p:cNvPr id="3" name="Text Box 8"/>
          <p:cNvSpPr txBox="1">
            <a:spLocks noChangeArrowheads="1"/>
          </p:cNvSpPr>
          <p:nvPr/>
        </p:nvSpPr>
        <p:spPr bwMode="auto">
          <a:xfrm>
            <a:off x="2827296" y="840182"/>
            <a:ext cx="492443" cy="591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dirty="0">
                <a:solidFill>
                  <a:srgbClr val="C00000"/>
                </a:solidFill>
                <a:latin typeface="Times New Roman" panose="02020603050405020304" pitchFamily="18" charset="0"/>
                <a:ea typeface="隶书" panose="02010509060101010101" pitchFamily="49" charset="-122"/>
                <a:cs typeface="Arial" panose="020B0604020202020204" pitchFamily="34" charset="0"/>
              </a:rPr>
              <a:t>平面机构的运动分析与设计</a:t>
            </a:r>
            <a:endParaRPr lang="zh-CN" altLang="en-US" sz="2400" b="1" dirty="0">
              <a:solidFill>
                <a:srgbClr val="C00000"/>
              </a:solidFill>
              <a:latin typeface="Times New Roman" panose="02020603050405020304" pitchFamily="18" charset="0"/>
              <a:ea typeface="隶书" panose="02010509060101010101" pitchFamily="49" charset="-122"/>
              <a:cs typeface="Arial" panose="020B0604020202020204" pitchFamily="34" charset="0"/>
            </a:endParaRPr>
          </a:p>
        </p:txBody>
      </p:sp>
      <p:sp>
        <p:nvSpPr>
          <p:cNvPr id="4" name="AutoShape 10"/>
          <p:cNvSpPr>
            <a:spLocks/>
          </p:cNvSpPr>
          <p:nvPr/>
        </p:nvSpPr>
        <p:spPr bwMode="auto">
          <a:xfrm>
            <a:off x="3648380" y="1345223"/>
            <a:ext cx="49603" cy="4976446"/>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5" name="Text Box 6"/>
          <p:cNvSpPr txBox="1">
            <a:spLocks noChangeArrowheads="1"/>
          </p:cNvSpPr>
          <p:nvPr/>
        </p:nvSpPr>
        <p:spPr bwMode="auto">
          <a:xfrm>
            <a:off x="3777761" y="1251068"/>
            <a:ext cx="2105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连杆机构的类型</a:t>
            </a:r>
            <a:endParaRPr lang="zh-CN" altLang="en-US" sz="2000" b="1" dirty="0">
              <a:latin typeface="Times New Roman" panose="02020603050405020304" pitchFamily="18" charset="0"/>
              <a:cs typeface="Arial" panose="020B0604020202020204" pitchFamily="34" charset="0"/>
            </a:endParaRPr>
          </a:p>
        </p:txBody>
      </p:sp>
      <p:sp>
        <p:nvSpPr>
          <p:cNvPr id="6" name="Text Box 17"/>
          <p:cNvSpPr txBox="1">
            <a:spLocks noChangeArrowheads="1"/>
          </p:cNvSpPr>
          <p:nvPr/>
        </p:nvSpPr>
        <p:spPr bwMode="auto">
          <a:xfrm>
            <a:off x="3777761" y="3790696"/>
            <a:ext cx="541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机构传力特性</a:t>
            </a:r>
            <a:endParaRPr lang="zh-CN" altLang="en-US" sz="2000" b="1" dirty="0">
              <a:latin typeface="Times New Roman" panose="02020603050405020304" pitchFamily="18" charset="0"/>
              <a:cs typeface="Arial" panose="020B0604020202020204" pitchFamily="34" charset="0"/>
            </a:endParaRPr>
          </a:p>
        </p:txBody>
      </p:sp>
      <p:sp>
        <p:nvSpPr>
          <p:cNvPr id="7" name="Text Box 42"/>
          <p:cNvSpPr txBox="1">
            <a:spLocks noChangeArrowheads="1"/>
          </p:cNvSpPr>
          <p:nvPr/>
        </p:nvSpPr>
        <p:spPr bwMode="auto">
          <a:xfrm>
            <a:off x="3777761" y="2631348"/>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机构运动</a:t>
            </a:r>
            <a:r>
              <a:rPr lang="zh-CN" altLang="en-US" sz="2000" b="1" dirty="0">
                <a:latin typeface="Times New Roman" panose="02020603050405020304" pitchFamily="18" charset="0"/>
                <a:cs typeface="Arial" panose="020B0604020202020204" pitchFamily="34" charset="0"/>
              </a:rPr>
              <a:t>特性</a:t>
            </a:r>
          </a:p>
        </p:txBody>
      </p:sp>
      <p:sp>
        <p:nvSpPr>
          <p:cNvPr id="8" name="Text Box 17"/>
          <p:cNvSpPr txBox="1">
            <a:spLocks noChangeArrowheads="1"/>
          </p:cNvSpPr>
          <p:nvPr/>
        </p:nvSpPr>
        <p:spPr bwMode="auto">
          <a:xfrm>
            <a:off x="3777761" y="5037469"/>
            <a:ext cx="200244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机构运动分析</a:t>
            </a:r>
            <a:endParaRPr lang="zh-CN" altLang="en-US" sz="2000" b="1" dirty="0">
              <a:latin typeface="Times New Roman" panose="02020603050405020304" pitchFamily="18" charset="0"/>
              <a:cs typeface="Arial" panose="020B0604020202020204" pitchFamily="34" charset="0"/>
            </a:endParaRPr>
          </a:p>
        </p:txBody>
      </p:sp>
      <p:sp>
        <p:nvSpPr>
          <p:cNvPr id="9" name="Text Box 17"/>
          <p:cNvSpPr txBox="1">
            <a:spLocks noChangeArrowheads="1"/>
          </p:cNvSpPr>
          <p:nvPr/>
        </p:nvSpPr>
        <p:spPr bwMode="auto">
          <a:xfrm>
            <a:off x="3697983" y="6099616"/>
            <a:ext cx="284034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平面机构设计</a:t>
            </a:r>
            <a:endParaRPr lang="zh-CN" altLang="en-US" sz="2000" b="1" dirty="0">
              <a:latin typeface="Times New Roman" panose="02020603050405020304" pitchFamily="18" charset="0"/>
              <a:cs typeface="Arial" panose="020B0604020202020204" pitchFamily="34" charset="0"/>
            </a:endParaRPr>
          </a:p>
        </p:txBody>
      </p:sp>
      <p:sp>
        <p:nvSpPr>
          <p:cNvPr id="10" name="AutoShape 10"/>
          <p:cNvSpPr>
            <a:spLocks/>
          </p:cNvSpPr>
          <p:nvPr/>
        </p:nvSpPr>
        <p:spPr bwMode="auto">
          <a:xfrm>
            <a:off x="6070329" y="985030"/>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11" name="Text Box 42"/>
          <p:cNvSpPr txBox="1">
            <a:spLocks noChangeArrowheads="1"/>
          </p:cNvSpPr>
          <p:nvPr/>
        </p:nvSpPr>
        <p:spPr bwMode="auto">
          <a:xfrm>
            <a:off x="6149460" y="940518"/>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曲柄摇杆</a:t>
            </a:r>
            <a:endParaRPr lang="zh-CN" altLang="en-US" sz="2000" b="1" dirty="0">
              <a:latin typeface="Times New Roman" panose="02020603050405020304" pitchFamily="18" charset="0"/>
              <a:cs typeface="Arial" panose="020B0604020202020204" pitchFamily="34" charset="0"/>
            </a:endParaRPr>
          </a:p>
        </p:txBody>
      </p:sp>
      <p:sp>
        <p:nvSpPr>
          <p:cNvPr id="12" name="Text Box 42"/>
          <p:cNvSpPr txBox="1">
            <a:spLocks noChangeArrowheads="1"/>
          </p:cNvSpPr>
          <p:nvPr/>
        </p:nvSpPr>
        <p:spPr bwMode="auto">
          <a:xfrm>
            <a:off x="6190432" y="1338415"/>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双曲柄</a:t>
            </a:r>
            <a:endParaRPr lang="zh-CN" altLang="en-US" sz="2000" b="1" dirty="0">
              <a:latin typeface="Times New Roman" panose="02020603050405020304" pitchFamily="18" charset="0"/>
              <a:cs typeface="Arial" panose="020B0604020202020204" pitchFamily="34" charset="0"/>
            </a:endParaRPr>
          </a:p>
        </p:txBody>
      </p:sp>
      <p:sp>
        <p:nvSpPr>
          <p:cNvPr id="15" name="Text Box 42"/>
          <p:cNvSpPr txBox="1">
            <a:spLocks noChangeArrowheads="1"/>
          </p:cNvSpPr>
          <p:nvPr/>
        </p:nvSpPr>
        <p:spPr bwMode="auto">
          <a:xfrm>
            <a:off x="6225601" y="1754685"/>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双摇杆</a:t>
            </a:r>
            <a:endParaRPr lang="zh-CN" altLang="en-US" sz="2000" b="1" dirty="0">
              <a:latin typeface="Times New Roman" panose="02020603050405020304" pitchFamily="18" charset="0"/>
              <a:cs typeface="Arial" panose="020B0604020202020204" pitchFamily="34" charset="0"/>
            </a:endParaRPr>
          </a:p>
        </p:txBody>
      </p:sp>
      <p:sp>
        <p:nvSpPr>
          <p:cNvPr id="21" name="AutoShape 10"/>
          <p:cNvSpPr>
            <a:spLocks/>
          </p:cNvSpPr>
          <p:nvPr/>
        </p:nvSpPr>
        <p:spPr bwMode="auto">
          <a:xfrm>
            <a:off x="5495192" y="2334170"/>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22" name="Text Box 42"/>
          <p:cNvSpPr txBox="1">
            <a:spLocks noChangeArrowheads="1"/>
          </p:cNvSpPr>
          <p:nvPr/>
        </p:nvSpPr>
        <p:spPr bwMode="auto">
          <a:xfrm>
            <a:off x="5685690" y="2167849"/>
            <a:ext cx="40386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曲柄存在条件</a:t>
            </a:r>
            <a:endParaRPr lang="zh-CN" altLang="en-US" sz="2000" b="1" dirty="0">
              <a:latin typeface="Times New Roman" panose="02020603050405020304" pitchFamily="18" charset="0"/>
              <a:cs typeface="Arial" panose="020B0604020202020204" pitchFamily="34" charset="0"/>
            </a:endParaRPr>
          </a:p>
        </p:txBody>
      </p:sp>
      <p:sp>
        <p:nvSpPr>
          <p:cNvPr id="23" name="Text Box 42"/>
          <p:cNvSpPr txBox="1">
            <a:spLocks noChangeArrowheads="1"/>
          </p:cNvSpPr>
          <p:nvPr/>
        </p:nvSpPr>
        <p:spPr bwMode="auto">
          <a:xfrm>
            <a:off x="5685691" y="3009349"/>
            <a:ext cx="4038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急回特性</a:t>
            </a:r>
            <a:endParaRPr lang="zh-CN" altLang="en-US" sz="2000" b="1" dirty="0">
              <a:latin typeface="Times New Roman" panose="02020603050405020304" pitchFamily="18" charset="0"/>
              <a:cs typeface="Arial" panose="020B0604020202020204" pitchFamily="34" charset="0"/>
            </a:endParaRPr>
          </a:p>
        </p:txBody>
      </p:sp>
      <p:sp>
        <p:nvSpPr>
          <p:cNvPr id="24" name="AutoShape 10"/>
          <p:cNvSpPr>
            <a:spLocks/>
          </p:cNvSpPr>
          <p:nvPr/>
        </p:nvSpPr>
        <p:spPr bwMode="auto">
          <a:xfrm>
            <a:off x="5495192" y="3533083"/>
            <a:ext cx="114709" cy="1005024"/>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27" name="Text Box 42"/>
          <p:cNvSpPr txBox="1">
            <a:spLocks noChangeArrowheads="1"/>
          </p:cNvSpPr>
          <p:nvPr/>
        </p:nvSpPr>
        <p:spPr bwMode="auto">
          <a:xfrm>
            <a:off x="5689679" y="3460889"/>
            <a:ext cx="5854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压力角</a:t>
            </a:r>
            <a:r>
              <a:rPr lang="en-US" altLang="zh-CN" sz="2000" b="1" dirty="0" smtClean="0">
                <a:latin typeface="Times New Roman" panose="02020603050405020304" pitchFamily="18" charset="0"/>
                <a:cs typeface="Arial" panose="020B0604020202020204" pitchFamily="34" charset="0"/>
              </a:rPr>
              <a:t>/</a:t>
            </a:r>
            <a:r>
              <a:rPr lang="zh-CN" altLang="en-US" sz="2000" b="1" dirty="0" smtClean="0">
                <a:latin typeface="Times New Roman" panose="02020603050405020304" pitchFamily="18" charset="0"/>
                <a:cs typeface="Arial" panose="020B0604020202020204" pitchFamily="34" charset="0"/>
              </a:rPr>
              <a:t>传动角</a:t>
            </a:r>
            <a:endParaRPr lang="zh-CN" altLang="en-US" sz="2000" b="1" dirty="0">
              <a:latin typeface="Times New Roman" panose="02020603050405020304" pitchFamily="18" charset="0"/>
              <a:cs typeface="Arial" panose="020B0604020202020204" pitchFamily="34" charset="0"/>
            </a:endParaRPr>
          </a:p>
        </p:txBody>
      </p:sp>
      <p:sp>
        <p:nvSpPr>
          <p:cNvPr id="28" name="Text Box 42"/>
          <p:cNvSpPr txBox="1">
            <a:spLocks noChangeArrowheads="1"/>
          </p:cNvSpPr>
          <p:nvPr/>
        </p:nvSpPr>
        <p:spPr bwMode="auto">
          <a:xfrm>
            <a:off x="5654510" y="4249179"/>
            <a:ext cx="5854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死点位置</a:t>
            </a:r>
            <a:endParaRPr lang="zh-CN" altLang="en-US" sz="2000" b="1" dirty="0">
              <a:latin typeface="Times New Roman" panose="02020603050405020304" pitchFamily="18" charset="0"/>
              <a:cs typeface="Arial" panose="020B0604020202020204" pitchFamily="34" charset="0"/>
            </a:endParaRPr>
          </a:p>
        </p:txBody>
      </p:sp>
      <p:sp>
        <p:nvSpPr>
          <p:cNvPr id="38" name="AutoShape 10"/>
          <p:cNvSpPr>
            <a:spLocks/>
          </p:cNvSpPr>
          <p:nvPr/>
        </p:nvSpPr>
        <p:spPr bwMode="auto">
          <a:xfrm>
            <a:off x="5574323" y="4765721"/>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39" name="Text Box 42"/>
          <p:cNvSpPr txBox="1">
            <a:spLocks noChangeArrowheads="1"/>
          </p:cNvSpPr>
          <p:nvPr/>
        </p:nvSpPr>
        <p:spPr bwMode="auto">
          <a:xfrm>
            <a:off x="5742759" y="4603865"/>
            <a:ext cx="3322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瞬心的基本知识</a:t>
            </a:r>
            <a:endParaRPr lang="zh-CN" altLang="en-US" sz="2000" b="1" dirty="0">
              <a:latin typeface="Times New Roman" panose="02020603050405020304" pitchFamily="18" charset="0"/>
              <a:cs typeface="Arial" panose="020B0604020202020204" pitchFamily="34" charset="0"/>
            </a:endParaRPr>
          </a:p>
        </p:txBody>
      </p:sp>
      <p:sp>
        <p:nvSpPr>
          <p:cNvPr id="40" name="Text Box 42"/>
          <p:cNvSpPr txBox="1">
            <a:spLocks noChangeArrowheads="1"/>
          </p:cNvSpPr>
          <p:nvPr/>
        </p:nvSpPr>
        <p:spPr bwMode="auto">
          <a:xfrm>
            <a:off x="5742759" y="5435863"/>
            <a:ext cx="3674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运用瞬心进行运动分析</a:t>
            </a:r>
            <a:endParaRPr lang="zh-CN" altLang="en-US" sz="2000" b="1" dirty="0">
              <a:latin typeface="Times New Roman" panose="02020603050405020304" pitchFamily="18" charset="0"/>
              <a:cs typeface="Arial" panose="020B0604020202020204" pitchFamily="34" charset="0"/>
            </a:endParaRPr>
          </a:p>
        </p:txBody>
      </p:sp>
      <p:sp>
        <p:nvSpPr>
          <p:cNvPr id="41" name="Text Box 42"/>
          <p:cNvSpPr txBox="1">
            <a:spLocks noChangeArrowheads="1"/>
          </p:cNvSpPr>
          <p:nvPr/>
        </p:nvSpPr>
        <p:spPr bwMode="auto">
          <a:xfrm>
            <a:off x="5742759" y="5014326"/>
            <a:ext cx="26187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瞬心位置的判断</a:t>
            </a:r>
            <a:endParaRPr lang="zh-CN" altLang="en-US" sz="2000" b="1" dirty="0">
              <a:latin typeface="Times New Roman" panose="02020603050405020304" pitchFamily="18" charset="0"/>
              <a:cs typeface="Arial" panose="020B0604020202020204" pitchFamily="34" charset="0"/>
            </a:endParaRPr>
          </a:p>
        </p:txBody>
      </p:sp>
      <p:sp>
        <p:nvSpPr>
          <p:cNvPr id="34" name="AutoShape 10"/>
          <p:cNvSpPr>
            <a:spLocks/>
          </p:cNvSpPr>
          <p:nvPr/>
        </p:nvSpPr>
        <p:spPr bwMode="auto">
          <a:xfrm>
            <a:off x="5574323" y="5923061"/>
            <a:ext cx="79131" cy="81616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35" name="Text Box 42"/>
          <p:cNvSpPr txBox="1">
            <a:spLocks noChangeArrowheads="1"/>
          </p:cNvSpPr>
          <p:nvPr/>
        </p:nvSpPr>
        <p:spPr bwMode="auto">
          <a:xfrm>
            <a:off x="5742759" y="5848512"/>
            <a:ext cx="3322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图解法</a:t>
            </a:r>
            <a:endParaRPr lang="zh-CN" altLang="en-US" sz="2000" b="1" dirty="0">
              <a:latin typeface="Times New Roman" panose="02020603050405020304" pitchFamily="18" charset="0"/>
              <a:cs typeface="Arial" panose="020B0604020202020204" pitchFamily="34" charset="0"/>
            </a:endParaRPr>
          </a:p>
        </p:txBody>
      </p:sp>
      <p:sp>
        <p:nvSpPr>
          <p:cNvPr id="37" name="Text Box 42"/>
          <p:cNvSpPr txBox="1">
            <a:spLocks noChangeArrowheads="1"/>
          </p:cNvSpPr>
          <p:nvPr/>
        </p:nvSpPr>
        <p:spPr bwMode="auto">
          <a:xfrm>
            <a:off x="5742759" y="6405571"/>
            <a:ext cx="26187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解析法</a:t>
            </a:r>
            <a:endParaRPr lang="zh-CN" altLang="en-US" sz="2000" b="1"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71780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500"/>
                                        <p:tgtEl>
                                          <p:spTgt spid="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4" presetClass="entr" presetSubtype="16"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ox(i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ox(in)">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ox(i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ox(in)">
                                      <p:cBhvr>
                                        <p:cTn id="55" dur="500"/>
                                        <p:tgtEl>
                                          <p:spTgt spid="15"/>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ox(in)">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ox(in)">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box(in)">
                                      <p:cBhvr>
                                        <p:cTn id="68" dur="500"/>
                                        <p:tgtEl>
                                          <p:spTgt spid="23"/>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box(in)">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ox(in)">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box(in)">
                                      <p:cBhvr>
                                        <p:cTn id="81" dur="500"/>
                                        <p:tgtEl>
                                          <p:spTgt spid="28"/>
                                        </p:tgtEl>
                                      </p:cBhvr>
                                    </p:animEffect>
                                  </p:childTnLst>
                                </p:cTn>
                              </p:par>
                              <p:par>
                                <p:cTn id="82" presetID="4" presetClass="entr" presetSubtype="16"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box(in)">
                                      <p:cBhvr>
                                        <p:cTn id="84" dur="500"/>
                                        <p:tgtEl>
                                          <p:spTgt spid="38"/>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box(in)">
                                      <p:cBhvr>
                                        <p:cTn id="89" dur="500"/>
                                        <p:tgtEl>
                                          <p:spTgt spid="39"/>
                                        </p:tgtEl>
                                      </p:cBhvr>
                                    </p:animEffect>
                                  </p:childTnLst>
                                </p:cTn>
                              </p:par>
                            </p:childTnLst>
                          </p:cTn>
                        </p:par>
                      </p:childTnLst>
                    </p:cTn>
                  </p:par>
                  <p:par>
                    <p:cTn id="90" fill="hold">
                      <p:stCondLst>
                        <p:cond delay="indefinite"/>
                      </p:stCondLst>
                      <p:childTnLst>
                        <p:par>
                          <p:cTn id="91" fill="hold">
                            <p:stCondLst>
                              <p:cond delay="0"/>
                            </p:stCondLst>
                            <p:childTnLst>
                              <p:par>
                                <p:cTn id="92" presetID="4" presetClass="entr" presetSubtype="16" fill="hold" grpId="0"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box(in)">
                                      <p:cBhvr>
                                        <p:cTn id="94" dur="500"/>
                                        <p:tgtEl>
                                          <p:spTgt spid="40"/>
                                        </p:tgtEl>
                                      </p:cBhvr>
                                    </p:animEffect>
                                  </p:childTnLst>
                                </p:cTn>
                              </p:par>
                            </p:childTnLst>
                          </p:cTn>
                        </p:par>
                      </p:childTnLst>
                    </p:cTn>
                  </p:par>
                  <p:par>
                    <p:cTn id="95" fill="hold">
                      <p:stCondLst>
                        <p:cond delay="indefinite"/>
                      </p:stCondLst>
                      <p:childTnLst>
                        <p:par>
                          <p:cTn id="96" fill="hold">
                            <p:stCondLst>
                              <p:cond delay="0"/>
                            </p:stCondLst>
                            <p:childTnLst>
                              <p:par>
                                <p:cTn id="97" presetID="4" presetClass="entr" presetSubtype="16"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box(in)">
                                      <p:cBhvr>
                                        <p:cTn id="99" dur="500"/>
                                        <p:tgtEl>
                                          <p:spTgt spid="41"/>
                                        </p:tgtEl>
                                      </p:cBhvr>
                                    </p:animEffect>
                                  </p:childTnLst>
                                </p:cTn>
                              </p:par>
                              <p:par>
                                <p:cTn id="100" presetID="4" presetClass="entr" presetSubtype="16"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box(in)">
                                      <p:cBhvr>
                                        <p:cTn id="102" dur="50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4" presetClass="entr" presetSubtype="16" fill="hold" grpId="0" nodeType="click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box(in)">
                                      <p:cBhvr>
                                        <p:cTn id="107" dur="500"/>
                                        <p:tgtEl>
                                          <p:spTgt spid="35"/>
                                        </p:tgtEl>
                                      </p:cBhvr>
                                    </p:animEffect>
                                  </p:childTnLst>
                                </p:cTn>
                              </p:par>
                            </p:childTnLst>
                          </p:cTn>
                        </p:par>
                      </p:childTnLst>
                    </p:cTn>
                  </p:par>
                  <p:par>
                    <p:cTn id="108" fill="hold">
                      <p:stCondLst>
                        <p:cond delay="indefinite"/>
                      </p:stCondLst>
                      <p:childTnLst>
                        <p:par>
                          <p:cTn id="109" fill="hold">
                            <p:stCondLst>
                              <p:cond delay="0"/>
                            </p:stCondLst>
                            <p:childTnLst>
                              <p:par>
                                <p:cTn id="110" presetID="4" presetClass="entr" presetSubtype="16"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box(in)">
                                      <p:cBhvr>
                                        <p:cTn id="1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p:bldP spid="5" grpId="0"/>
      <p:bldP spid="6" grpId="0"/>
      <p:bldP spid="7" grpId="0"/>
      <p:bldP spid="8" grpId="0"/>
      <p:bldP spid="9" grpId="0"/>
      <p:bldP spid="10" grpId="0" animBg="1"/>
      <p:bldP spid="11" grpId="0"/>
      <p:bldP spid="12" grpId="0"/>
      <p:bldP spid="15" grpId="0"/>
      <p:bldP spid="21" grpId="0" animBg="1"/>
      <p:bldP spid="22" grpId="0"/>
      <p:bldP spid="23" grpId="0"/>
      <p:bldP spid="24" grpId="0" animBg="1"/>
      <p:bldP spid="27" grpId="0"/>
      <p:bldP spid="28" grpId="0"/>
      <p:bldP spid="38" grpId="0" animBg="1"/>
      <p:bldP spid="39" grpId="0"/>
      <p:bldP spid="40" grpId="0"/>
      <p:bldP spid="41" grpId="0"/>
      <p:bldP spid="34" grpId="0" animBg="1"/>
      <p:bldP spid="35"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Img0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23" y="896816"/>
            <a:ext cx="11992708" cy="5898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4"/>
          <p:cNvSpPr txBox="1">
            <a:spLocks noChangeArrowheads="1"/>
          </p:cNvSpPr>
          <p:nvPr/>
        </p:nvSpPr>
        <p:spPr bwMode="auto">
          <a:xfrm>
            <a:off x="0" y="90209"/>
            <a:ext cx="7467600"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smtClean="0">
                <a:solidFill>
                  <a:srgbClr val="FF3300"/>
                </a:solidFill>
                <a:latin typeface="微软雅黑" panose="020B0503020204020204" pitchFamily="34" charset="-122"/>
                <a:ea typeface="微软雅黑" panose="020B0503020204020204" pitchFamily="34" charset="-122"/>
              </a:rPr>
              <a:t>四杆机构的类型</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0427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90209"/>
            <a:ext cx="7467600"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smtClean="0">
                <a:solidFill>
                  <a:srgbClr val="FF3300"/>
                </a:solidFill>
                <a:latin typeface="微软雅黑" panose="020B0503020204020204" pitchFamily="34" charset="-122"/>
                <a:ea typeface="微软雅黑" panose="020B0503020204020204" pitchFamily="34" charset="-122"/>
              </a:rPr>
              <a:t>四杆机构的类型</a:t>
            </a:r>
            <a:endParaRPr lang="zh-CN" altLang="en-US" sz="3200" b="1" dirty="0">
              <a:latin typeface="微软雅黑" panose="020B0503020204020204" pitchFamily="34" charset="-122"/>
              <a:ea typeface="微软雅黑" panose="020B0503020204020204" pitchFamily="34" charset="-122"/>
            </a:endParaRPr>
          </a:p>
        </p:txBody>
      </p:sp>
      <p:pic>
        <p:nvPicPr>
          <p:cNvPr id="3" name="Picture 3" descr="Img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654744"/>
            <a:ext cx="11772900" cy="620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022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26"/>
          <p:cNvSpPr>
            <a:spLocks noChangeArrowheads="1"/>
          </p:cNvSpPr>
          <p:nvPr/>
        </p:nvSpPr>
        <p:spPr bwMode="auto">
          <a:xfrm>
            <a:off x="439415" y="829736"/>
            <a:ext cx="9451931" cy="461665"/>
          </a:xfrm>
          <a:prstGeom prst="rect">
            <a:avLst/>
          </a:prstGeom>
          <a:solidFill>
            <a:srgbClr val="92D050">
              <a:alpha val="31000"/>
            </a:srgbClr>
          </a:solidFill>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spcBef>
                <a:spcPct val="50000"/>
              </a:spcBef>
            </a:pPr>
            <a:r>
              <a:rPr kumimoji="1" lang="zh-CN" altLang="en-US" sz="2400" b="1" dirty="0">
                <a:solidFill>
                  <a:srgbClr val="FF0000"/>
                </a:solidFill>
                <a:latin typeface="+mn-ea"/>
              </a:rPr>
              <a:t>★</a:t>
            </a:r>
            <a:r>
              <a:rPr kumimoji="1" lang="zh-CN" altLang="en-US" sz="2400" b="1" dirty="0">
                <a:solidFill>
                  <a:srgbClr val="000000"/>
                </a:solidFill>
                <a:latin typeface="+mn-ea"/>
              </a:rPr>
              <a:t> 最长杆与最短杆的长度之和小于或等于其他两杆长度之和。</a:t>
            </a:r>
          </a:p>
        </p:txBody>
      </p:sp>
      <p:sp>
        <p:nvSpPr>
          <p:cNvPr id="16" name="TextBox 15"/>
          <p:cNvSpPr txBox="1"/>
          <p:nvPr/>
        </p:nvSpPr>
        <p:spPr>
          <a:xfrm rot="1200000">
            <a:off x="9080580" y="680488"/>
            <a:ext cx="1621532" cy="400110"/>
          </a:xfrm>
          <a:prstGeom prst="rect">
            <a:avLst/>
          </a:prstGeom>
          <a:solidFill>
            <a:schemeClr val="accent6">
              <a:lumMod val="20000"/>
              <a:lumOff val="80000"/>
              <a:alpha val="48000"/>
            </a:schemeClr>
          </a:solidFill>
          <a:ln>
            <a:solidFill>
              <a:schemeClr val="tx1"/>
            </a:solidFill>
          </a:ln>
        </p:spPr>
        <p:txBody>
          <a:bodyPr wrap="square" rtlCol="0">
            <a:spAutoFit/>
          </a:bodyPr>
          <a:lstStyle/>
          <a:p>
            <a:r>
              <a:rPr lang="en-US" altLang="zh-CN" sz="2000" b="1" dirty="0" err="1">
                <a:solidFill>
                  <a:srgbClr val="FF0000"/>
                </a:solidFill>
                <a:latin typeface="+mn-ea"/>
                <a:cs typeface="Times New Roman" pitchFamily="18" charset="0"/>
              </a:rPr>
              <a:t>Grashof</a:t>
            </a:r>
            <a:r>
              <a:rPr lang="zh-CN" altLang="en-US" sz="2000" dirty="0">
                <a:solidFill>
                  <a:srgbClr val="FF0000"/>
                </a:solidFill>
                <a:latin typeface="+mn-ea"/>
                <a:cs typeface="Times New Roman" pitchFamily="18" charset="0"/>
              </a:rPr>
              <a:t>定理</a:t>
            </a:r>
          </a:p>
        </p:txBody>
      </p:sp>
      <p:sp>
        <p:nvSpPr>
          <p:cNvPr id="29" name="TextBox 28"/>
          <p:cNvSpPr txBox="1"/>
          <p:nvPr/>
        </p:nvSpPr>
        <p:spPr>
          <a:xfrm>
            <a:off x="439415" y="1490969"/>
            <a:ext cx="4531079" cy="461665"/>
          </a:xfrm>
          <a:prstGeom prst="rect">
            <a:avLst/>
          </a:prstGeom>
          <a:solidFill>
            <a:srgbClr val="92D050">
              <a:alpha val="30000"/>
            </a:srgb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N" altLang="en-US" sz="2400" b="1" dirty="0">
                <a:solidFill>
                  <a:srgbClr val="FF0000"/>
                </a:solidFill>
                <a:latin typeface="+mn-ea"/>
              </a:rPr>
              <a:t>★</a:t>
            </a:r>
            <a:r>
              <a:rPr kumimoji="1" lang="zh-CN" altLang="en-US" sz="2400" b="1" dirty="0">
                <a:solidFill>
                  <a:srgbClr val="000000"/>
                </a:solidFill>
                <a:latin typeface="+mn-ea"/>
              </a:rPr>
              <a:t> 连架杆和机架之一最短。</a:t>
            </a:r>
            <a:endParaRPr lang="zh-CN" altLang="en-US" sz="2400" dirty="0">
              <a:latin typeface="+mn-ea"/>
            </a:endParaRPr>
          </a:p>
        </p:txBody>
      </p:sp>
      <p:sp>
        <p:nvSpPr>
          <p:cNvPr id="14" name="TextBox 13"/>
          <p:cNvSpPr txBox="1"/>
          <p:nvPr/>
        </p:nvSpPr>
        <p:spPr>
          <a:xfrm>
            <a:off x="9779988" y="4423921"/>
            <a:ext cx="1453840" cy="338554"/>
          </a:xfrm>
          <a:prstGeom prst="rect">
            <a:avLst/>
          </a:prstGeom>
          <a:solidFill>
            <a:srgbClr val="92D050">
              <a:alpha val="30000"/>
            </a:srgb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N" altLang="en-US" sz="1600" b="1" dirty="0">
                <a:solidFill>
                  <a:srgbClr val="000000"/>
                </a:solidFill>
                <a:latin typeface="+mn-ea"/>
              </a:rPr>
              <a:t> 机架</a:t>
            </a:r>
            <a:r>
              <a:rPr kumimoji="1" lang="en-US" altLang="zh-CN" sz="1600" b="1" dirty="0">
                <a:solidFill>
                  <a:srgbClr val="000000"/>
                </a:solidFill>
                <a:latin typeface="+mn-ea"/>
                <a:cs typeface="Times New Roman" panose="02020603050405020304" pitchFamily="18" charset="0"/>
              </a:rPr>
              <a:t>AD</a:t>
            </a:r>
            <a:r>
              <a:rPr kumimoji="1" lang="zh-CN" altLang="en-US" sz="1600" b="1" dirty="0">
                <a:solidFill>
                  <a:srgbClr val="000000"/>
                </a:solidFill>
                <a:latin typeface="+mn-ea"/>
              </a:rPr>
              <a:t>最短</a:t>
            </a:r>
            <a:endParaRPr lang="zh-CN" altLang="en-US" sz="1600" dirty="0">
              <a:latin typeface="+mn-ea"/>
            </a:endParaRPr>
          </a:p>
        </p:txBody>
      </p:sp>
      <p:sp>
        <p:nvSpPr>
          <p:cNvPr id="15" name="TextBox 14"/>
          <p:cNvSpPr txBox="1"/>
          <p:nvPr/>
        </p:nvSpPr>
        <p:spPr>
          <a:xfrm>
            <a:off x="7073678" y="4423921"/>
            <a:ext cx="1567646" cy="338554"/>
          </a:xfrm>
          <a:prstGeom prst="rect">
            <a:avLst/>
          </a:prstGeom>
          <a:solidFill>
            <a:srgbClr val="92D050">
              <a:alpha val="30000"/>
            </a:srgb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N" altLang="en-US" sz="1600" b="1" dirty="0">
                <a:solidFill>
                  <a:srgbClr val="000000"/>
                </a:solidFill>
                <a:latin typeface="+mn-ea"/>
              </a:rPr>
              <a:t>连架杆</a:t>
            </a:r>
            <a:r>
              <a:rPr kumimoji="1" lang="en-US" altLang="zh-CN" sz="1600" b="1" dirty="0">
                <a:solidFill>
                  <a:srgbClr val="000000"/>
                </a:solidFill>
                <a:latin typeface="+mn-ea"/>
                <a:cs typeface="Times New Roman" panose="02020603050405020304" pitchFamily="18" charset="0"/>
              </a:rPr>
              <a:t>AB</a:t>
            </a:r>
            <a:r>
              <a:rPr kumimoji="1" lang="zh-CN" altLang="en-US" sz="1600" b="1" dirty="0">
                <a:solidFill>
                  <a:srgbClr val="000000"/>
                </a:solidFill>
                <a:latin typeface="+mn-ea"/>
              </a:rPr>
              <a:t>最短</a:t>
            </a:r>
            <a:endParaRPr lang="zh-CN" altLang="en-US" sz="1600" dirty="0">
              <a:latin typeface="+mn-ea"/>
            </a:endParaRPr>
          </a:p>
        </p:txBody>
      </p:sp>
      <p:pic>
        <p:nvPicPr>
          <p:cNvPr id="8" name="1.wmv">
            <a:hlinkClick r:id="" action="ppaction://media"/>
          </p:cNvPr>
          <p:cNvPicPr>
            <a:picLocks noGrp="1" noChangeAspect="1"/>
          </p:cNvPicPr>
          <p:nvPr>
            <p:ph idx="1"/>
            <a:videoFile r:link="rId4"/>
            <p:extLst>
              <p:ext uri="{DAA4B4D4-6D71-4841-9C94-3DE7FCFB9230}">
                <p14:media xmlns:p14="http://schemas.microsoft.com/office/powerpoint/2010/main" r:embed="rId3"/>
              </p:ext>
            </p:extLst>
          </p:nvPr>
        </p:nvPicPr>
        <p:blipFill rotWithShape="1">
          <a:blip r:embed="rId8" cstate="print">
            <a:lum contrast="20000"/>
          </a:blip>
          <a:srcRect l="14079" r="13452"/>
          <a:stretch/>
        </p:blipFill>
        <p:spPr>
          <a:xfrm>
            <a:off x="6484304" y="1511436"/>
            <a:ext cx="2746394" cy="2812693"/>
          </a:xfrm>
        </p:spPr>
      </p:pic>
      <p:pic>
        <p:nvPicPr>
          <p:cNvPr id="9" name="8.wm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9" cstate="print">
            <a:lum contrast="20000"/>
          </a:blip>
          <a:srcRect l="23192" t="870" r="14904" b="21469"/>
          <a:stretch/>
        </p:blipFill>
        <p:spPr>
          <a:xfrm>
            <a:off x="9167552" y="1608410"/>
            <a:ext cx="2981988" cy="2681492"/>
          </a:xfrm>
          <a:prstGeom prst="rect">
            <a:avLst/>
          </a:prstGeom>
        </p:spPr>
      </p:pic>
      <p:sp>
        <p:nvSpPr>
          <p:cNvPr id="11" name="标题 1"/>
          <p:cNvSpPr>
            <a:spLocks noGrp="1"/>
          </p:cNvSpPr>
          <p:nvPr>
            <p:ph type="title"/>
          </p:nvPr>
        </p:nvSpPr>
        <p:spPr>
          <a:xfrm>
            <a:off x="0" y="0"/>
            <a:ext cx="7162800" cy="830510"/>
          </a:xfrm>
        </p:spPr>
        <p:txBody>
          <a:bodyPr>
            <a:normAutofit/>
          </a:bodyPr>
          <a:lstStyle/>
          <a:p>
            <a:r>
              <a:rPr lang="zh-CN" altLang="en-US" sz="3200" b="1" dirty="0" smtClean="0">
                <a:latin typeface="+mn-ea"/>
                <a:ea typeface="+mn-ea"/>
              </a:rPr>
              <a:t>曲柄存在的条件</a:t>
            </a:r>
            <a:endParaRPr lang="zh-CN" altLang="en-US" sz="3200" b="1" dirty="0">
              <a:latin typeface="+mn-ea"/>
              <a:ea typeface="+mn-ea"/>
            </a:endParaRPr>
          </a:p>
        </p:txBody>
      </p:sp>
      <p:sp>
        <p:nvSpPr>
          <p:cNvPr id="10" name="标题 1"/>
          <p:cNvSpPr txBox="1">
            <a:spLocks/>
          </p:cNvSpPr>
          <p:nvPr/>
        </p:nvSpPr>
        <p:spPr>
          <a:xfrm>
            <a:off x="96078" y="2553638"/>
            <a:ext cx="71628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FF0000"/>
                </a:solidFill>
              </a:rPr>
              <a:t>曲柄滑块机构</a:t>
            </a:r>
            <a:r>
              <a:rPr lang="zh-CN" altLang="en-US" b="1" dirty="0">
                <a:solidFill>
                  <a:srgbClr val="FF0000"/>
                </a:solidFill>
              </a:rPr>
              <a:t>的曲柄存在条件</a:t>
            </a:r>
            <a:endParaRPr lang="zh-CN" altLang="en-US" dirty="0">
              <a:solidFill>
                <a:srgbClr val="FF0000"/>
              </a:solidFill>
            </a:endParaRPr>
          </a:p>
        </p:txBody>
      </p:sp>
      <p:pic>
        <p:nvPicPr>
          <p:cNvPr id="1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78" y="3675762"/>
            <a:ext cx="3699691"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5608" y="4001758"/>
            <a:ext cx="3347863"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6"/>
          <p:cNvGrpSpPr/>
          <p:nvPr/>
        </p:nvGrpSpPr>
        <p:grpSpPr>
          <a:xfrm>
            <a:off x="4057084" y="4896410"/>
            <a:ext cx="648072" cy="540448"/>
            <a:chOff x="4716016" y="2383080"/>
            <a:chExt cx="648072" cy="405336"/>
          </a:xfrm>
        </p:grpSpPr>
        <p:sp>
          <p:nvSpPr>
            <p:cNvPr id="18" name="右箭头 17"/>
            <p:cNvSpPr/>
            <p:nvPr/>
          </p:nvSpPr>
          <p:spPr>
            <a:xfrm>
              <a:off x="4716016" y="2716408"/>
              <a:ext cx="64807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773793" y="2383080"/>
              <a:ext cx="532518" cy="276999"/>
            </a:xfrm>
            <a:prstGeom prst="rect">
              <a:avLst/>
            </a:prstGeom>
          </p:spPr>
          <p:txBody>
            <a:bodyPr wrap="none">
              <a:spAutoFit/>
            </a:bodyPr>
            <a:lstStyle/>
            <a:p>
              <a:r>
                <a:rPr kumimoji="1" lang="en-US" altLang="zh-CN" i="1" dirty="0">
                  <a:solidFill>
                    <a:srgbClr val="000000"/>
                  </a:solidFill>
                  <a:latin typeface="Times New Roman" panose="02020603050405020304" pitchFamily="18" charset="0"/>
                  <a:ea typeface="仿宋" pitchFamily="49" charset="-122"/>
                  <a:cs typeface="Times New Roman" panose="02020603050405020304" pitchFamily="18" charset="0"/>
                </a:rPr>
                <a:t>e</a:t>
              </a:r>
              <a:r>
                <a:rPr kumimoji="1" lang="en-US" altLang="zh-CN" dirty="0">
                  <a:solidFill>
                    <a:srgbClr val="000000"/>
                  </a:solidFill>
                  <a:latin typeface="Times New Roman" panose="02020603050405020304" pitchFamily="18" charset="0"/>
                  <a:ea typeface="仿宋" pitchFamily="49" charset="-122"/>
                  <a:cs typeface="Times New Roman" panose="02020603050405020304" pitchFamily="18" charset="0"/>
                </a:rPr>
                <a:t>=0</a:t>
              </a:r>
              <a:endParaRPr lang="zh-CN" altLang="en-US" dirty="0"/>
            </a:p>
          </p:txBody>
        </p:sp>
      </p:grpSp>
      <p:sp>
        <p:nvSpPr>
          <p:cNvPr id="21" name="AutoShape 33"/>
          <p:cNvSpPr>
            <a:spLocks noChangeArrowheads="1"/>
          </p:cNvSpPr>
          <p:nvPr/>
        </p:nvSpPr>
        <p:spPr bwMode="auto">
          <a:xfrm>
            <a:off x="4109558" y="6017270"/>
            <a:ext cx="571504" cy="290513"/>
          </a:xfrm>
          <a:prstGeom prst="rightArrow">
            <a:avLst>
              <a:gd name="adj1" fmla="val 50000"/>
              <a:gd name="adj2" fmla="val 77459"/>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2" name="矩形 21"/>
          <p:cNvSpPr/>
          <p:nvPr/>
        </p:nvSpPr>
        <p:spPr>
          <a:xfrm>
            <a:off x="4109558" y="5518063"/>
            <a:ext cx="532518" cy="369332"/>
          </a:xfrm>
          <a:prstGeom prst="rect">
            <a:avLst/>
          </a:prstGeom>
        </p:spPr>
        <p:txBody>
          <a:bodyPr wrap="none">
            <a:spAutoFit/>
          </a:bodyPr>
          <a:lstStyle/>
          <a:p>
            <a:r>
              <a:rPr kumimoji="1" lang="en-US" altLang="zh-CN" i="1" dirty="0">
                <a:solidFill>
                  <a:srgbClr val="000000"/>
                </a:solidFill>
                <a:latin typeface="Times New Roman" panose="02020603050405020304" pitchFamily="18" charset="0"/>
                <a:ea typeface="仿宋" pitchFamily="49" charset="-122"/>
                <a:cs typeface="Times New Roman" panose="02020603050405020304" pitchFamily="18" charset="0"/>
              </a:rPr>
              <a:t>e</a:t>
            </a:r>
            <a:r>
              <a:rPr kumimoji="1" lang="en-US" altLang="zh-CN" dirty="0">
                <a:solidFill>
                  <a:srgbClr val="000000"/>
                </a:solidFill>
                <a:latin typeface="Times New Roman" panose="02020603050405020304" pitchFamily="18" charset="0"/>
                <a:ea typeface="仿宋" pitchFamily="49" charset="-122"/>
                <a:cs typeface="Times New Roman" panose="02020603050405020304" pitchFamily="18" charset="0"/>
              </a:rPr>
              <a:t>=0</a:t>
            </a:r>
            <a:endParaRPr lang="zh-CN" altLang="en-US" dirty="0"/>
          </a:p>
        </p:txBody>
      </p:sp>
      <p:sp>
        <p:nvSpPr>
          <p:cNvPr id="23" name="圆角矩形 22"/>
          <p:cNvSpPr/>
          <p:nvPr/>
        </p:nvSpPr>
        <p:spPr>
          <a:xfrm>
            <a:off x="1562935" y="5763173"/>
            <a:ext cx="1126332" cy="654721"/>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4" name="组合 23"/>
          <p:cNvGrpSpPr/>
          <p:nvPr/>
        </p:nvGrpSpPr>
        <p:grpSpPr>
          <a:xfrm>
            <a:off x="1665110" y="5896641"/>
            <a:ext cx="1071736" cy="370259"/>
            <a:chOff x="6629007" y="4689557"/>
            <a:chExt cx="1071736" cy="277693"/>
          </a:xfrm>
        </p:grpSpPr>
        <p:graphicFrame>
          <p:nvGraphicFramePr>
            <p:cNvPr id="25" name="Object 20"/>
            <p:cNvGraphicFramePr>
              <a:graphicFrameLocks noChangeAspect="1"/>
            </p:cNvGraphicFramePr>
            <p:nvPr>
              <p:extLst/>
            </p:nvPr>
          </p:nvGraphicFramePr>
          <p:xfrm>
            <a:off x="6856342" y="4739738"/>
            <a:ext cx="219075" cy="198437"/>
          </p:xfrm>
          <a:graphic>
            <a:graphicData uri="http://schemas.openxmlformats.org/presentationml/2006/ole">
              <mc:AlternateContent xmlns:mc="http://schemas.openxmlformats.org/markup-compatibility/2006">
                <mc:Choice xmlns:v="urn:schemas-microsoft-com:vml" Requires="v">
                  <p:oleObj spid="_x0000_s5200" name="Equation" r:id="rId12" imgW="126720" imgH="152280" progId="Equation.DSMT4">
                    <p:embed/>
                  </p:oleObj>
                </mc:Choice>
                <mc:Fallback>
                  <p:oleObj name="Equation" r:id="rId12" imgW="126720" imgH="152280" progId="Equation.DSMT4">
                    <p:embed/>
                    <p:pic>
                      <p:nvPicPr>
                        <p:cNvPr id="19" name="Object 20"/>
                        <p:cNvPicPr>
                          <a:picLocks noChangeAspect="1" noChangeArrowheads="1"/>
                        </p:cNvPicPr>
                        <p:nvPr/>
                      </p:nvPicPr>
                      <p:blipFill>
                        <a:blip r:embed="rId13"/>
                        <a:srcRect/>
                        <a:stretch>
                          <a:fillRect/>
                        </a:stretch>
                      </p:blipFill>
                      <p:spPr bwMode="auto">
                        <a:xfrm>
                          <a:off x="6856342" y="4739738"/>
                          <a:ext cx="219075" cy="198437"/>
                        </a:xfrm>
                        <a:prstGeom prst="rect">
                          <a:avLst/>
                        </a:prstGeom>
                        <a:solidFill>
                          <a:schemeClr val="accent1">
                            <a:alpha val="0"/>
                          </a:schemeClr>
                        </a:solidFill>
                      </p:spPr>
                    </p:pic>
                  </p:oleObj>
                </mc:Fallback>
              </mc:AlternateContent>
            </a:graphicData>
          </a:graphic>
        </p:graphicFrame>
        <p:sp>
          <p:nvSpPr>
            <p:cNvPr id="26" name="Rectangle 30"/>
            <p:cNvSpPr>
              <a:spLocks noChangeArrowheads="1"/>
            </p:cNvSpPr>
            <p:nvPr/>
          </p:nvSpPr>
          <p:spPr bwMode="auto">
            <a:xfrm>
              <a:off x="6629007" y="4689557"/>
              <a:ext cx="288032" cy="276998"/>
            </a:xfrm>
            <a:prstGeom prst="rect">
              <a:avLst/>
            </a:prstGeom>
            <a:noFill/>
            <a:ln w="9525">
              <a:noFill/>
              <a:miter lim="800000"/>
              <a:headEnd/>
              <a:tailEnd/>
            </a:ln>
            <a:effectLst/>
          </p:spPr>
          <p:txBody>
            <a:bodyPr wrap="square">
              <a:spAutoFit/>
            </a:bodyPr>
            <a:lstStyle/>
            <a:p>
              <a:r>
                <a:rPr lang="en-US" altLang="zh-CN" i="1" dirty="0">
                  <a:latin typeface="Times New Roman" pitchFamily="18" charset="0"/>
                  <a:ea typeface="仿宋" pitchFamily="49" charset="-122"/>
                  <a:cs typeface="Times New Roman" pitchFamily="18" charset="0"/>
                </a:rPr>
                <a:t>b</a:t>
              </a:r>
              <a:endParaRPr lang="zh-CN" altLang="en-US" i="1" dirty="0">
                <a:latin typeface="仿宋" pitchFamily="49" charset="-122"/>
                <a:ea typeface="仿宋" pitchFamily="49" charset="-122"/>
              </a:endParaRPr>
            </a:p>
          </p:txBody>
        </p:sp>
        <p:sp>
          <p:nvSpPr>
            <p:cNvPr id="27" name="Rectangle 30"/>
            <p:cNvSpPr>
              <a:spLocks noChangeArrowheads="1"/>
            </p:cNvSpPr>
            <p:nvPr/>
          </p:nvSpPr>
          <p:spPr bwMode="auto">
            <a:xfrm>
              <a:off x="7012661" y="4690252"/>
              <a:ext cx="688082" cy="276998"/>
            </a:xfrm>
            <a:prstGeom prst="rect">
              <a:avLst/>
            </a:prstGeom>
            <a:noFill/>
            <a:ln w="9525">
              <a:noFill/>
              <a:miter lim="800000"/>
              <a:headEnd/>
              <a:tailEnd/>
            </a:ln>
            <a:effectLst/>
          </p:spPr>
          <p:txBody>
            <a:bodyPr wrap="square">
              <a:spAutoFit/>
            </a:bodyPr>
            <a:lstStyle/>
            <a:p>
              <a:r>
                <a:rPr lang="en-US" altLang="zh-CN" i="1" dirty="0">
                  <a:latin typeface="Times New Roman" pitchFamily="18" charset="0"/>
                  <a:ea typeface="仿宋" pitchFamily="49" charset="-122"/>
                  <a:cs typeface="Times New Roman" pitchFamily="18" charset="0"/>
                </a:rPr>
                <a:t>a + e</a:t>
              </a:r>
              <a:endParaRPr lang="zh-CN" altLang="en-US" i="1" dirty="0">
                <a:latin typeface="仿宋" pitchFamily="49" charset="-122"/>
                <a:ea typeface="仿宋" pitchFamily="49" charset="-122"/>
              </a:endParaRPr>
            </a:p>
          </p:txBody>
        </p:sp>
      </p:grpSp>
      <p:sp>
        <p:nvSpPr>
          <p:cNvPr id="28" name="圆角矩形 27"/>
          <p:cNvSpPr/>
          <p:nvPr/>
        </p:nvSpPr>
        <p:spPr>
          <a:xfrm>
            <a:off x="6265238" y="5751530"/>
            <a:ext cx="829870" cy="654721"/>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6367413" y="5884998"/>
            <a:ext cx="1071736" cy="370259"/>
            <a:chOff x="6629007" y="4689557"/>
            <a:chExt cx="1071736" cy="277693"/>
          </a:xfrm>
        </p:grpSpPr>
        <p:graphicFrame>
          <p:nvGraphicFramePr>
            <p:cNvPr id="31" name="Object 20"/>
            <p:cNvGraphicFramePr>
              <a:graphicFrameLocks noChangeAspect="1"/>
            </p:cNvGraphicFramePr>
            <p:nvPr>
              <p:extLst/>
            </p:nvPr>
          </p:nvGraphicFramePr>
          <p:xfrm>
            <a:off x="6856342" y="4739738"/>
            <a:ext cx="219075" cy="198437"/>
          </p:xfrm>
          <a:graphic>
            <a:graphicData uri="http://schemas.openxmlformats.org/presentationml/2006/ole">
              <mc:AlternateContent xmlns:mc="http://schemas.openxmlformats.org/markup-compatibility/2006">
                <mc:Choice xmlns:v="urn:schemas-microsoft-com:vml" Requires="v">
                  <p:oleObj spid="_x0000_s5201" name="Equation" r:id="rId14" imgW="126720" imgH="152280" progId="Equation.DSMT4">
                    <p:embed/>
                  </p:oleObj>
                </mc:Choice>
                <mc:Fallback>
                  <p:oleObj name="Equation" r:id="rId14" imgW="126720" imgH="152280" progId="Equation.DSMT4">
                    <p:embed/>
                    <p:pic>
                      <p:nvPicPr>
                        <p:cNvPr id="24" name="Object 20"/>
                        <p:cNvPicPr>
                          <a:picLocks noChangeAspect="1" noChangeArrowheads="1"/>
                        </p:cNvPicPr>
                        <p:nvPr/>
                      </p:nvPicPr>
                      <p:blipFill>
                        <a:blip r:embed="rId13"/>
                        <a:srcRect/>
                        <a:stretch>
                          <a:fillRect/>
                        </a:stretch>
                      </p:blipFill>
                      <p:spPr bwMode="auto">
                        <a:xfrm>
                          <a:off x="6856342" y="4739738"/>
                          <a:ext cx="219075" cy="198437"/>
                        </a:xfrm>
                        <a:prstGeom prst="rect">
                          <a:avLst/>
                        </a:prstGeom>
                        <a:solidFill>
                          <a:schemeClr val="accent1">
                            <a:alpha val="0"/>
                          </a:schemeClr>
                        </a:solidFill>
                      </p:spPr>
                    </p:pic>
                  </p:oleObj>
                </mc:Fallback>
              </mc:AlternateContent>
            </a:graphicData>
          </a:graphic>
        </p:graphicFrame>
        <p:sp>
          <p:nvSpPr>
            <p:cNvPr id="32" name="Rectangle 30"/>
            <p:cNvSpPr>
              <a:spLocks noChangeArrowheads="1"/>
            </p:cNvSpPr>
            <p:nvPr/>
          </p:nvSpPr>
          <p:spPr bwMode="auto">
            <a:xfrm>
              <a:off x="6629007" y="4689557"/>
              <a:ext cx="288032" cy="276998"/>
            </a:xfrm>
            <a:prstGeom prst="rect">
              <a:avLst/>
            </a:prstGeom>
            <a:noFill/>
            <a:ln w="9525">
              <a:noFill/>
              <a:miter lim="800000"/>
              <a:headEnd/>
              <a:tailEnd/>
            </a:ln>
            <a:effectLst/>
          </p:spPr>
          <p:txBody>
            <a:bodyPr wrap="square">
              <a:spAutoFit/>
            </a:bodyPr>
            <a:lstStyle/>
            <a:p>
              <a:r>
                <a:rPr lang="en-US" altLang="zh-CN" i="1" dirty="0">
                  <a:latin typeface="Times New Roman" pitchFamily="18" charset="0"/>
                  <a:ea typeface="仿宋" pitchFamily="49" charset="-122"/>
                  <a:cs typeface="Times New Roman" pitchFamily="18" charset="0"/>
                </a:rPr>
                <a:t>b</a:t>
              </a:r>
              <a:endParaRPr lang="zh-CN" altLang="en-US" i="1" dirty="0">
                <a:latin typeface="仿宋" pitchFamily="49" charset="-122"/>
                <a:ea typeface="仿宋" pitchFamily="49" charset="-122"/>
              </a:endParaRPr>
            </a:p>
          </p:txBody>
        </p:sp>
        <p:sp>
          <p:nvSpPr>
            <p:cNvPr id="33" name="Rectangle 30"/>
            <p:cNvSpPr>
              <a:spLocks noChangeArrowheads="1"/>
            </p:cNvSpPr>
            <p:nvPr/>
          </p:nvSpPr>
          <p:spPr bwMode="auto">
            <a:xfrm>
              <a:off x="7012661" y="4690252"/>
              <a:ext cx="688082" cy="276998"/>
            </a:xfrm>
            <a:prstGeom prst="rect">
              <a:avLst/>
            </a:prstGeom>
            <a:noFill/>
            <a:ln w="9525">
              <a:noFill/>
              <a:miter lim="800000"/>
              <a:headEnd/>
              <a:tailEnd/>
            </a:ln>
            <a:effectLst/>
          </p:spPr>
          <p:txBody>
            <a:bodyPr wrap="square">
              <a:spAutoFit/>
            </a:bodyPr>
            <a:lstStyle/>
            <a:p>
              <a:r>
                <a:rPr lang="en-US" altLang="zh-CN" i="1" dirty="0">
                  <a:latin typeface="Times New Roman" pitchFamily="18" charset="0"/>
                  <a:ea typeface="仿宋" pitchFamily="49" charset="-122"/>
                  <a:cs typeface="Times New Roman" pitchFamily="18" charset="0"/>
                </a:rPr>
                <a:t>a </a:t>
              </a:r>
              <a:endParaRPr lang="zh-CN" altLang="en-US" i="1" dirty="0">
                <a:latin typeface="仿宋" pitchFamily="49" charset="-122"/>
                <a:ea typeface="仿宋" pitchFamily="49" charset="-122"/>
              </a:endParaRPr>
            </a:p>
          </p:txBody>
        </p:sp>
      </p:grpSp>
    </p:spTree>
    <p:custDataLst>
      <p:tags r:id="rId2"/>
    </p:custDataLst>
    <p:extLst>
      <p:ext uri="{BB962C8B-B14F-4D97-AF65-F5344CB8AC3E}">
        <p14:creationId xmlns:p14="http://schemas.microsoft.com/office/powerpoint/2010/main" val="50003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grpId="0" nodeType="clickEffect">
                                  <p:stCondLst>
                                    <p:cond delay="0"/>
                                  </p:stCondLst>
                                  <p:childTnLst>
                                    <p:animMotion origin="layout" path="M -1.04167E-6 4.07407E-6 L -0.10325 -0.54329 " pathEditMode="relative" rAng="0" ptsTypes="AA">
                                      <p:cBhvr>
                                        <p:cTn id="12" dur="2000" fill="hold"/>
                                        <p:tgtEl>
                                          <p:spTgt spid="15"/>
                                        </p:tgtEl>
                                        <p:attrNameLst>
                                          <p:attrName>ppt_x</p:attrName>
                                          <p:attrName>ppt_y</p:attrName>
                                        </p:attrNameLst>
                                      </p:cBhvr>
                                      <p:rCtr x="-5169" y="-27176"/>
                                    </p:animMotion>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grpId="0" nodeType="clickEffect">
                                  <p:stCondLst>
                                    <p:cond delay="0"/>
                                  </p:stCondLst>
                                  <p:childTnLst>
                                    <p:animMotion origin="layout" path="M 1.25E-6 4.07407E-6 L -0.29844 -0.54051 " pathEditMode="relative" rAng="0" ptsTypes="AA">
                                      <p:cBhvr>
                                        <p:cTn id="16" dur="2000" fill="hold"/>
                                        <p:tgtEl>
                                          <p:spTgt spid="14"/>
                                        </p:tgtEl>
                                        <p:attrNameLst>
                                          <p:attrName>ppt_x</p:attrName>
                                          <p:attrName>ppt_y</p:attrName>
                                        </p:attrNameLst>
                                      </p:cBhvr>
                                      <p:rCtr x="-14922" y="-27037"/>
                                    </p:animMotion>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3" presetClass="entr" presetSubtype="1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9" restart="whenNotActive" fill="hold" evtFilter="cancelBubble" nodeType="interactiveSeq">
                <p:stCondLst>
                  <p:cond evt="onClick" delay="0">
                    <p:tgtEl>
                      <p:spTgt spid="8"/>
                    </p:tgtEl>
                  </p:cond>
                </p:stCondLst>
                <p:endSync evt="end" delay="0">
                  <p:rtn val="all"/>
                </p:endSync>
                <p:childTnLst>
                  <p:par>
                    <p:cTn id="80" fill="hold">
                      <p:stCondLst>
                        <p:cond delay="0"/>
                      </p:stCondLst>
                      <p:childTnLst>
                        <p:par>
                          <p:cTn id="81" fill="hold">
                            <p:stCondLst>
                              <p:cond delay="0"/>
                            </p:stCondLst>
                            <p:childTnLst>
                              <p:par>
                                <p:cTn id="82" presetID="2" presetClass="mediacall" presetSubtype="0" fill="hold" nodeType="clickEffect">
                                  <p:stCondLst>
                                    <p:cond delay="0"/>
                                  </p:stCondLst>
                                  <p:childTnLst>
                                    <p:cmd type="call" cmd="togglePause">
                                      <p:cBhvr>
                                        <p:cTn id="83" dur="1" fill="hold"/>
                                        <p:tgtEl>
                                          <p:spTgt spid="8"/>
                                        </p:tgtEl>
                                      </p:cBhvr>
                                    </p:cmd>
                                  </p:childTnLst>
                                </p:cTn>
                              </p:par>
                            </p:childTnLst>
                          </p:cTn>
                        </p:par>
                      </p:childTnLst>
                    </p:cTn>
                  </p:par>
                </p:childTnLst>
              </p:cTn>
              <p:nextCondLst>
                <p:cond evt="onClick" delay="0">
                  <p:tgtEl>
                    <p:spTgt spid="8"/>
                  </p:tgtEl>
                </p:cond>
              </p:nextCondLst>
            </p:seq>
            <p:seq concurrent="1" nextAc="seek">
              <p:cTn id="84" restart="whenNotActive" fill="hold" evtFilter="cancelBubble" nodeType="interactiveSeq">
                <p:stCondLst>
                  <p:cond evt="onClick" delay="0">
                    <p:tgtEl>
                      <p:spTgt spid="9"/>
                    </p:tgtEl>
                  </p:cond>
                </p:stCondLst>
                <p:endSync evt="end" delay="0">
                  <p:rtn val="all"/>
                </p:endSync>
                <p:childTnLst>
                  <p:par>
                    <p:cTn id="85" fill="hold">
                      <p:stCondLst>
                        <p:cond delay="0"/>
                      </p:stCondLst>
                      <p:childTnLst>
                        <p:par>
                          <p:cTn id="86" fill="hold">
                            <p:stCondLst>
                              <p:cond delay="0"/>
                            </p:stCondLst>
                            <p:childTnLst>
                              <p:par>
                                <p:cTn id="87" presetID="2" presetClass="mediacall" presetSubtype="0" fill="hold" nodeType="clickEffect">
                                  <p:stCondLst>
                                    <p:cond delay="0"/>
                                  </p:stCondLst>
                                  <p:childTnLst>
                                    <p:cmd type="call" cmd="togglePause">
                                      <p:cBhvr>
                                        <p:cTn id="88" dur="1" fill="hold"/>
                                        <p:tgtEl>
                                          <p:spTgt spid="9"/>
                                        </p:tgtEl>
                                      </p:cBhvr>
                                    </p:cmd>
                                  </p:childTnLst>
                                </p:cTn>
                              </p:par>
                            </p:childTnLst>
                          </p:cTn>
                        </p:par>
                      </p:childTnLst>
                    </p:cTn>
                  </p:par>
                </p:childTnLst>
              </p:cTn>
              <p:nextCondLst>
                <p:cond evt="onClick" delay="0">
                  <p:tgtEl>
                    <p:spTgt spid="9"/>
                  </p:tgtEl>
                </p:cond>
              </p:nextCondLst>
            </p:seq>
            <p:video>
              <p:cMediaNode vol="80000">
                <p:cTn id="89" fill="hold" display="0">
                  <p:stCondLst>
                    <p:cond delay="indefinite"/>
                  </p:stCondLst>
                </p:cTn>
                <p:tgtEl>
                  <p:spTgt spid="8"/>
                </p:tgtEl>
              </p:cMediaNode>
            </p:video>
            <p:video>
              <p:cMediaNode vol="80000">
                <p:cTn id="90" fill="hold" display="0">
                  <p:stCondLst>
                    <p:cond delay="indefinite"/>
                  </p:stCondLst>
                </p:cTn>
                <p:tgtEl>
                  <p:spTgt spid="9"/>
                </p:tgtEl>
              </p:cMediaNode>
            </p:video>
          </p:childTnLst>
        </p:cTn>
      </p:par>
    </p:tnLst>
    <p:bldLst>
      <p:bldP spid="19" grpId="0" animBg="1"/>
      <p:bldP spid="16" grpId="0" animBg="1"/>
      <p:bldP spid="29" grpId="0" animBg="1"/>
      <p:bldP spid="14" grpId="0" animBg="1"/>
      <p:bldP spid="14" grpId="1" animBg="1"/>
      <p:bldP spid="15" grpId="0" animBg="1"/>
      <p:bldP spid="15" grpId="1" animBg="1"/>
      <p:bldP spid="10" grpId="0"/>
      <p:bldP spid="21" grpId="0" animBg="1"/>
      <p:bldP spid="22" grpId="0"/>
      <p:bldP spid="23"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6.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9">
            <a:lum contrast="20000"/>
          </a:blip>
          <a:srcRect l="15368" r="29492"/>
          <a:stretch/>
        </p:blipFill>
        <p:spPr>
          <a:xfrm>
            <a:off x="8088160" y="1143008"/>
            <a:ext cx="4145875" cy="5698443"/>
          </a:xfrm>
          <a:prstGeom prst="rect">
            <a:avLst/>
          </a:prstGeom>
        </p:spPr>
      </p:pic>
      <p:sp>
        <p:nvSpPr>
          <p:cNvPr id="5" name="TextBox 4"/>
          <p:cNvSpPr txBox="1"/>
          <p:nvPr/>
        </p:nvSpPr>
        <p:spPr>
          <a:xfrm>
            <a:off x="59870" y="831370"/>
            <a:ext cx="7679178" cy="830997"/>
          </a:xfrm>
          <a:prstGeom prst="rect">
            <a:avLst/>
          </a:prstGeom>
          <a:solidFill>
            <a:schemeClr val="accent2">
              <a:alpha val="50000"/>
            </a:schemeClr>
          </a:solidFill>
        </p:spPr>
        <p:txBody>
          <a:bodyPr wrap="square" rtlCol="0">
            <a:spAutoFit/>
          </a:bodyPr>
          <a:lstStyle/>
          <a:p>
            <a:pPr algn="just"/>
            <a:r>
              <a:rPr lang="zh-CN" altLang="en-US" sz="2400" b="1" dirty="0">
                <a:solidFill>
                  <a:srgbClr val="C00000"/>
                </a:solidFill>
                <a:latin typeface="Book Antiqua" panose="02040602050305030304" pitchFamily="18" charset="0"/>
              </a:rPr>
              <a:t>满足杆长条件下，最短杆两端的两个转动副为周转副，其他为摆转副（如果存在的话）。</a:t>
            </a:r>
          </a:p>
        </p:txBody>
      </p:sp>
      <p:sp>
        <p:nvSpPr>
          <p:cNvPr id="11" name="矩形 10"/>
          <p:cNvSpPr/>
          <p:nvPr/>
        </p:nvSpPr>
        <p:spPr>
          <a:xfrm>
            <a:off x="7964048" y="1153694"/>
            <a:ext cx="428628" cy="738664"/>
          </a:xfrm>
          <a:prstGeom prst="rect">
            <a:avLst/>
          </a:prstGeom>
        </p:spPr>
        <p:txBody>
          <a:bodyPr wrap="square">
            <a:spAutoFit/>
          </a:bodyPr>
          <a:lstStyle/>
          <a:p>
            <a:r>
              <a:rPr lang="zh-CN" altLang="en-US" sz="1400" b="1" dirty="0">
                <a:latin typeface="Book Antiqua" panose="02040602050305030304" pitchFamily="18" charset="0"/>
              </a:rPr>
              <a:t>周转副</a:t>
            </a:r>
          </a:p>
        </p:txBody>
      </p:sp>
      <p:sp>
        <p:nvSpPr>
          <p:cNvPr id="17" name="矩形 16"/>
          <p:cNvSpPr/>
          <p:nvPr/>
        </p:nvSpPr>
        <p:spPr>
          <a:xfrm>
            <a:off x="11763372" y="1057684"/>
            <a:ext cx="428628" cy="738664"/>
          </a:xfrm>
          <a:prstGeom prst="rect">
            <a:avLst/>
          </a:prstGeom>
        </p:spPr>
        <p:txBody>
          <a:bodyPr wrap="square">
            <a:spAutoFit/>
          </a:bodyPr>
          <a:lstStyle/>
          <a:p>
            <a:r>
              <a:rPr lang="zh-CN" altLang="en-US" sz="1400" b="1" dirty="0">
                <a:latin typeface="Book Antiqua" panose="02040602050305030304" pitchFamily="18" charset="0"/>
              </a:rPr>
              <a:t>摆转副</a:t>
            </a:r>
          </a:p>
        </p:txBody>
      </p:sp>
      <p:sp>
        <p:nvSpPr>
          <p:cNvPr id="2" name="TextBox 1"/>
          <p:cNvSpPr txBox="1"/>
          <p:nvPr/>
        </p:nvSpPr>
        <p:spPr>
          <a:xfrm>
            <a:off x="9023814" y="2024588"/>
            <a:ext cx="1872208" cy="169277"/>
          </a:xfrm>
          <a:prstGeom prst="rect">
            <a:avLst/>
          </a:prstGeom>
          <a:solidFill>
            <a:schemeClr val="bg1"/>
          </a:solidFill>
        </p:spPr>
        <p:txBody>
          <a:bodyPr wrap="square" rtlCol="0">
            <a:spAutoFit/>
          </a:bodyPr>
          <a:lstStyle/>
          <a:p>
            <a:r>
              <a:rPr lang="en-US" altLang="zh-CN" sz="500" dirty="0">
                <a:latin typeface="Book Antiqua" panose="02040602050305030304" pitchFamily="18" charset="0"/>
              </a:rPr>
              <a:t>                 </a:t>
            </a:r>
            <a:endParaRPr lang="zh-CN" altLang="en-US" sz="500" dirty="0">
              <a:latin typeface="Book Antiqua" panose="02040602050305030304" pitchFamily="18" charset="0"/>
            </a:endParaRPr>
          </a:p>
        </p:txBody>
      </p:sp>
      <p:sp>
        <p:nvSpPr>
          <p:cNvPr id="15" name="标题 1"/>
          <p:cNvSpPr txBox="1">
            <a:spLocks/>
          </p:cNvSpPr>
          <p:nvPr/>
        </p:nvSpPr>
        <p:spPr>
          <a:xfrm>
            <a:off x="0" y="0"/>
            <a:ext cx="3816424"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FF0000"/>
                </a:solidFill>
                <a:latin typeface="Book Antiqua" panose="02040602050305030304" pitchFamily="18" charset="0"/>
                <a:ea typeface="+mn-ea"/>
              </a:rPr>
              <a:t>周转副的判断</a:t>
            </a:r>
          </a:p>
        </p:txBody>
      </p:sp>
      <p:pic>
        <p:nvPicPr>
          <p:cNvPr id="16" name="Picture 2"/>
          <p:cNvPicPr>
            <a:picLocks noChangeAspect="1" noChangeArrowheads="1"/>
          </p:cNvPicPr>
          <p:nvPr/>
        </p:nvPicPr>
        <p:blipFill>
          <a:blip r:embed="rId10"/>
          <a:srcRect/>
          <a:stretch>
            <a:fillRect/>
          </a:stretch>
        </p:blipFill>
        <p:spPr bwMode="auto">
          <a:xfrm>
            <a:off x="8334351" y="-52752"/>
            <a:ext cx="3357557" cy="2714644"/>
          </a:xfrm>
          <a:prstGeom prst="rect">
            <a:avLst/>
          </a:prstGeom>
          <a:noFill/>
          <a:ln w="9525">
            <a:noFill/>
            <a:miter lim="800000"/>
            <a:headEnd/>
            <a:tailEnd/>
          </a:ln>
          <a:effectLst/>
        </p:spPr>
      </p:pic>
      <p:cxnSp>
        <p:nvCxnSpPr>
          <p:cNvPr id="21" name="直接连接符 20"/>
          <p:cNvCxnSpPr/>
          <p:nvPr/>
        </p:nvCxnSpPr>
        <p:spPr>
          <a:xfrm rot="10800000" flipV="1">
            <a:off x="8325559" y="1072672"/>
            <a:ext cx="500065" cy="2143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a:off x="8396994" y="1765772"/>
            <a:ext cx="428628" cy="2143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200000" flipH="1">
            <a:off x="11147361" y="563233"/>
            <a:ext cx="928691" cy="285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1093350" y="1765771"/>
            <a:ext cx="661230" cy="1678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4"/>
          <p:cNvSpPr txBox="1"/>
          <p:nvPr/>
        </p:nvSpPr>
        <p:spPr>
          <a:xfrm>
            <a:off x="603498" y="6229757"/>
            <a:ext cx="260942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solidFill>
                  <a:srgbClr val="FF0000"/>
                </a:solidFill>
                <a:latin typeface="+mn-ea"/>
              </a:rPr>
              <a:t>曲柄摇杆机构</a:t>
            </a:r>
          </a:p>
        </p:txBody>
      </p:sp>
      <p:pic>
        <p:nvPicPr>
          <p:cNvPr id="13" name="4.wmv">
            <a:hlinkClick r:id="" action="ppaction://media"/>
          </p:cNvPr>
          <p:cNvPicPr>
            <a:picLocks noGrp="1" noChangeAspect="1"/>
          </p:cNvPicPr>
          <p:nvPr>
            <p:ph idx="1"/>
            <a:videoFile r:link="rId5"/>
            <p:extLst>
              <p:ext uri="{DAA4B4D4-6D71-4841-9C94-3DE7FCFB9230}">
                <p14:media xmlns:p14="http://schemas.microsoft.com/office/powerpoint/2010/main" r:embed="rId4"/>
              </p:ext>
            </p:extLst>
          </p:nvPr>
        </p:nvPicPr>
        <p:blipFill rotWithShape="1">
          <a:blip r:embed="rId11" cstate="print">
            <a:lum contrast="20000"/>
          </a:blip>
          <a:srcRect l="15183" t="4021" r="15245" b="3552"/>
          <a:stretch/>
        </p:blipFill>
        <p:spPr>
          <a:xfrm>
            <a:off x="59870" y="2193865"/>
            <a:ext cx="3137925" cy="3282583"/>
          </a:xfrm>
        </p:spPr>
      </p:pic>
      <p:sp>
        <p:nvSpPr>
          <p:cNvPr id="14" name="TextBox 14"/>
          <p:cNvSpPr txBox="1"/>
          <p:nvPr/>
        </p:nvSpPr>
        <p:spPr>
          <a:xfrm>
            <a:off x="4793287" y="6271303"/>
            <a:ext cx="171451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solidFill>
                  <a:srgbClr val="FF0000"/>
                </a:solidFill>
                <a:latin typeface="+mn-ea"/>
              </a:rPr>
              <a:t>双摇杆机构</a:t>
            </a:r>
          </a:p>
        </p:txBody>
      </p:sp>
      <p:pic>
        <p:nvPicPr>
          <p:cNvPr id="18" name="5.wmv">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rotWithShape="1">
          <a:blip r:embed="rId12" cstate="print">
            <a:lum contrast="20000"/>
          </a:blip>
          <a:srcRect l="20919" t="2960" r="24866" b="6442"/>
          <a:stretch/>
        </p:blipFill>
        <p:spPr>
          <a:xfrm>
            <a:off x="4176588" y="2050424"/>
            <a:ext cx="3168351" cy="4096157"/>
          </a:xfrm>
          <a:prstGeom prst="rect">
            <a:avLst/>
          </a:prstGeom>
        </p:spPr>
      </p:pic>
      <p:sp>
        <p:nvSpPr>
          <p:cNvPr id="20" name="矩形 19"/>
          <p:cNvSpPr/>
          <p:nvPr/>
        </p:nvSpPr>
        <p:spPr>
          <a:xfrm>
            <a:off x="10121066" y="6455969"/>
            <a:ext cx="1944567" cy="369332"/>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FF0000"/>
                </a:solidFill>
                <a:latin typeface="+mn-ea"/>
              </a:rPr>
              <a:t>双曲柄机构</a:t>
            </a:r>
          </a:p>
        </p:txBody>
      </p:sp>
    </p:spTree>
    <p:custDataLst>
      <p:tags r:id="rId1"/>
    </p:custDataLst>
    <p:extLst>
      <p:ext uri="{BB962C8B-B14F-4D97-AF65-F5344CB8AC3E}">
        <p14:creationId xmlns:p14="http://schemas.microsoft.com/office/powerpoint/2010/main" val="334533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par>
                                <p:cTn id="27" presetID="3" presetClass="entr" presetSubtype="1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linds(horizontal)">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8" restart="whenNotActive" fill="hold" evtFilter="cancelBubble" nodeType="interactiveSeq">
                <p:stCondLst>
                  <p:cond evt="onClick" delay="0">
                    <p:tgtEl>
                      <p:spTgt spid="1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13"/>
                                        </p:tgtEl>
                                      </p:cBhvr>
                                    </p:cmd>
                                  </p:childTnLst>
                                </p:cTn>
                              </p:par>
                            </p:childTnLst>
                          </p:cTn>
                        </p:par>
                      </p:childTnLst>
                    </p:cTn>
                  </p:par>
                </p:childTnLst>
              </p:cTn>
              <p:nextCondLst>
                <p:cond evt="onClick" delay="0">
                  <p:tgtEl>
                    <p:spTgt spid="13"/>
                  </p:tgtEl>
                </p:cond>
              </p:nextCondLst>
            </p:seq>
            <p:video>
              <p:cMediaNode vol="80000">
                <p:cTn id="53" fill="hold" display="0">
                  <p:stCondLst>
                    <p:cond delay="indefinite"/>
                  </p:stCondLst>
                </p:cTn>
                <p:tgtEl>
                  <p:spTgt spid="13"/>
                </p:tgtEl>
              </p:cMediaNode>
            </p:video>
            <p:seq concurrent="1" nextAc="seek">
              <p:cTn id="54" restart="whenNotActive" fill="hold" evtFilter="cancelBubble" nodeType="interactiveSeq">
                <p:stCondLst>
                  <p:cond evt="onClick" delay="0">
                    <p:tgtEl>
                      <p:spTgt spid="18"/>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18"/>
                                        </p:tgtEl>
                                      </p:cBhvr>
                                    </p:cmd>
                                  </p:childTnLst>
                                </p:cTn>
                              </p:par>
                            </p:childTnLst>
                          </p:cTn>
                        </p:par>
                      </p:childTnLst>
                    </p:cTn>
                  </p:par>
                </p:childTnLst>
              </p:cTn>
              <p:nextCondLst>
                <p:cond evt="onClick" delay="0">
                  <p:tgtEl>
                    <p:spTgt spid="18"/>
                  </p:tgtEl>
                </p:cond>
              </p:nextCondLst>
            </p:seq>
            <p:video>
              <p:cMediaNode vol="80000">
                <p:cTn id="59" fill="hold" display="0">
                  <p:stCondLst>
                    <p:cond delay="indefinite"/>
                  </p:stCondLst>
                </p:cTn>
                <p:tgtEl>
                  <p:spTgt spid="18"/>
                </p:tgtEl>
              </p:cMediaNode>
            </p:video>
            <p:seq concurrent="1" nextAc="seek">
              <p:cTn id="60" restart="whenNotActive" fill="hold" evtFilter="cancelBubble" nodeType="interactiveSeq">
                <p:stCondLst>
                  <p:cond evt="onClick" delay="0">
                    <p:tgtEl>
                      <p:spTgt spid="19"/>
                    </p:tgtEl>
                  </p:cond>
                </p:stCondLst>
                <p:endSync evt="end" delay="0">
                  <p:rtn val="all"/>
                </p:endSync>
                <p:childTnLst>
                  <p:par>
                    <p:cTn id="61" fill="hold">
                      <p:stCondLst>
                        <p:cond delay="0"/>
                      </p:stCondLst>
                      <p:childTnLst>
                        <p:par>
                          <p:cTn id="62" fill="hold">
                            <p:stCondLst>
                              <p:cond delay="0"/>
                            </p:stCondLst>
                            <p:childTnLst>
                              <p:par>
                                <p:cTn id="63" presetID="2" presetClass="mediacall" presetSubtype="0" fill="hold" nodeType="clickEffect">
                                  <p:stCondLst>
                                    <p:cond delay="0"/>
                                  </p:stCondLst>
                                  <p:childTnLst>
                                    <p:cmd type="call" cmd="togglePause">
                                      <p:cBhvr>
                                        <p:cTn id="64" dur="1" fill="hold"/>
                                        <p:tgtEl>
                                          <p:spTgt spid="19"/>
                                        </p:tgtEl>
                                      </p:cBhvr>
                                    </p:cmd>
                                  </p:childTnLst>
                                </p:cTn>
                              </p:par>
                            </p:childTnLst>
                          </p:cTn>
                        </p:par>
                      </p:childTnLst>
                    </p:cTn>
                  </p:par>
                </p:childTnLst>
              </p:cTn>
              <p:nextCondLst>
                <p:cond evt="onClick" delay="0">
                  <p:tgtEl>
                    <p:spTgt spid="19"/>
                  </p:tgtEl>
                </p:cond>
              </p:nextCondLst>
            </p:seq>
            <p:video>
              <p:cMediaNode vol="80000">
                <p:cTn id="65" fill="hold" display="0">
                  <p:stCondLst>
                    <p:cond delay="indefinite"/>
                  </p:stCondLst>
                </p:cTn>
                <p:tgtEl>
                  <p:spTgt spid="19"/>
                </p:tgtEl>
              </p:cMediaNode>
            </p:video>
          </p:childTnLst>
        </p:cTn>
      </p:par>
    </p:tnLst>
    <p:bldLst>
      <p:bldP spid="5" grpId="0" animBg="1"/>
      <p:bldP spid="11" grpId="0"/>
      <p:bldP spid="17" grpId="0"/>
      <p:bldP spid="12" grpId="0"/>
      <p:bldP spid="14"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cstate="print">
            <a:lum contrast="20000"/>
          </a:blip>
          <a:srcRect l="15183" t="4021" r="15245" b="3552"/>
          <a:stretch/>
        </p:blipFill>
        <p:spPr bwMode="auto">
          <a:xfrm>
            <a:off x="5132861" y="4579950"/>
            <a:ext cx="1410123" cy="1475129"/>
          </a:xfrm>
          <a:prstGeom prst="rect">
            <a:avLst/>
          </a:prstGeom>
          <a:noFill/>
          <a:ln w="9525">
            <a:noFill/>
            <a:miter lim="800000"/>
            <a:headEnd/>
            <a:tailEnd/>
          </a:ln>
          <a:effectLst/>
        </p:spPr>
      </p:pic>
      <p:pic>
        <p:nvPicPr>
          <p:cNvPr id="36" name="6.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9" cstate="print">
            <a:lum contrast="20000"/>
          </a:blip>
          <a:srcRect l="15368" r="29492"/>
          <a:stretch/>
        </p:blipFill>
        <p:spPr bwMode="auto">
          <a:xfrm>
            <a:off x="7813782" y="4394289"/>
            <a:ext cx="1340080" cy="1841919"/>
          </a:xfrm>
          <a:prstGeom prst="rect">
            <a:avLst/>
          </a:prstGeom>
          <a:noFill/>
          <a:ln w="9525">
            <a:noFill/>
            <a:miter lim="800000"/>
            <a:headEnd/>
            <a:tailEnd/>
          </a:ln>
          <a:effectLst/>
        </p:spPr>
      </p:pic>
      <p:sp>
        <p:nvSpPr>
          <p:cNvPr id="2" name="圆角矩形 1"/>
          <p:cNvSpPr/>
          <p:nvPr/>
        </p:nvSpPr>
        <p:spPr>
          <a:xfrm>
            <a:off x="5039605" y="559055"/>
            <a:ext cx="1008112" cy="522121"/>
          </a:xfrm>
          <a:prstGeom prst="round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tx1"/>
                </a:solidFill>
                <a:latin typeface="Book Antiqua" panose="02040602050305030304" pitchFamily="18" charset="0"/>
              </a:rPr>
              <a:t>开始</a:t>
            </a:r>
          </a:p>
        </p:txBody>
      </p:sp>
      <p:sp>
        <p:nvSpPr>
          <p:cNvPr id="3" name="菱形 2"/>
          <p:cNvSpPr/>
          <p:nvPr/>
        </p:nvSpPr>
        <p:spPr>
          <a:xfrm>
            <a:off x="4604001" y="1514539"/>
            <a:ext cx="1660286" cy="638908"/>
          </a:xfrm>
          <a:prstGeom prst="diamond">
            <a:avLst/>
          </a:prstGeom>
          <a:solidFill>
            <a:srgbClr val="FFC00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杆长条件？</a:t>
            </a:r>
          </a:p>
        </p:txBody>
      </p:sp>
      <p:sp>
        <p:nvSpPr>
          <p:cNvPr id="4" name="圆角矩形 3"/>
          <p:cNvSpPr/>
          <p:nvPr/>
        </p:nvSpPr>
        <p:spPr>
          <a:xfrm>
            <a:off x="5803337" y="2503269"/>
            <a:ext cx="2952327" cy="6480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lnSpc>
                <a:spcPct val="150000"/>
              </a:lnSpc>
            </a:pPr>
            <a:r>
              <a:rPr lang="zh-CN" altLang="en-US" b="1" dirty="0">
                <a:solidFill>
                  <a:schemeClr val="tx1"/>
                </a:solidFill>
                <a:latin typeface="Book Antiqua" panose="02040602050305030304" pitchFamily="18" charset="0"/>
              </a:rPr>
              <a:t>机构中存在周转副</a:t>
            </a:r>
            <a:endParaRPr lang="en-US" altLang="zh-CN" b="1" dirty="0">
              <a:solidFill>
                <a:schemeClr val="tx1"/>
              </a:solidFill>
              <a:latin typeface="Book Antiqua" panose="02040602050305030304" pitchFamily="18" charset="0"/>
            </a:endParaRPr>
          </a:p>
          <a:p>
            <a:pPr algn="ctr">
              <a:lnSpc>
                <a:spcPct val="150000"/>
              </a:lnSpc>
            </a:pPr>
            <a:r>
              <a:rPr lang="zh-CN" altLang="en-US" sz="1200" b="1" dirty="0">
                <a:solidFill>
                  <a:schemeClr val="tx1"/>
                </a:solidFill>
                <a:latin typeface="Book Antiqua" panose="02040602050305030304" pitchFamily="18" charset="0"/>
              </a:rPr>
              <a:t>（与最短杆相邻的为周转副）</a:t>
            </a:r>
          </a:p>
        </p:txBody>
      </p:sp>
      <p:sp>
        <p:nvSpPr>
          <p:cNvPr id="9" name="圆角矩形 8"/>
          <p:cNvSpPr/>
          <p:nvPr/>
        </p:nvSpPr>
        <p:spPr>
          <a:xfrm>
            <a:off x="4978425" y="3583389"/>
            <a:ext cx="1124501" cy="5040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连杆为</a:t>
            </a:r>
            <a:endParaRPr lang="en-US" altLang="zh-CN" sz="1600" b="1" dirty="0">
              <a:solidFill>
                <a:schemeClr val="tx1"/>
              </a:solidFill>
              <a:latin typeface="Book Antiqua" panose="02040602050305030304" pitchFamily="18" charset="0"/>
            </a:endParaRPr>
          </a:p>
          <a:p>
            <a:pPr algn="ctr"/>
            <a:r>
              <a:rPr lang="zh-CN" altLang="en-US" sz="1600" b="1" dirty="0">
                <a:solidFill>
                  <a:schemeClr val="tx1"/>
                </a:solidFill>
                <a:latin typeface="Book Antiqua" panose="02040602050305030304" pitchFamily="18" charset="0"/>
              </a:rPr>
              <a:t>最短杆</a:t>
            </a:r>
          </a:p>
        </p:txBody>
      </p:sp>
      <p:sp>
        <p:nvSpPr>
          <p:cNvPr id="15" name="圆角矩形 14"/>
          <p:cNvSpPr/>
          <p:nvPr/>
        </p:nvSpPr>
        <p:spPr>
          <a:xfrm>
            <a:off x="6682309" y="5396404"/>
            <a:ext cx="1196509" cy="504056"/>
          </a:xfrm>
          <a:prstGeom prst="roundRect">
            <a:avLst/>
          </a:prstGeom>
          <a:solidFill>
            <a:srgbClr val="92D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曲柄摇杆机构</a:t>
            </a:r>
          </a:p>
        </p:txBody>
      </p:sp>
      <p:sp>
        <p:nvSpPr>
          <p:cNvPr id="16" name="圆角矩形 15"/>
          <p:cNvSpPr/>
          <p:nvPr/>
        </p:nvSpPr>
        <p:spPr>
          <a:xfrm>
            <a:off x="9254524" y="5396404"/>
            <a:ext cx="1124501" cy="504056"/>
          </a:xfrm>
          <a:prstGeom prst="roundRect">
            <a:avLst/>
          </a:prstGeom>
          <a:solidFill>
            <a:srgbClr val="92D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双曲柄机构</a:t>
            </a:r>
          </a:p>
        </p:txBody>
      </p:sp>
      <p:sp>
        <p:nvSpPr>
          <p:cNvPr id="17" name="圆角矩形 16"/>
          <p:cNvSpPr/>
          <p:nvPr/>
        </p:nvSpPr>
        <p:spPr>
          <a:xfrm>
            <a:off x="3621829" y="5370553"/>
            <a:ext cx="1043777" cy="5040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双摇杆机构</a:t>
            </a:r>
          </a:p>
        </p:txBody>
      </p:sp>
      <p:sp>
        <p:nvSpPr>
          <p:cNvPr id="19" name="圆角矩形 18"/>
          <p:cNvSpPr/>
          <p:nvPr/>
        </p:nvSpPr>
        <p:spPr>
          <a:xfrm>
            <a:off x="3117774" y="2503269"/>
            <a:ext cx="2056601" cy="5040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b="1" dirty="0">
                <a:solidFill>
                  <a:schemeClr val="tx1"/>
                </a:solidFill>
                <a:latin typeface="Book Antiqua" panose="02040602050305030304" pitchFamily="18" charset="0"/>
              </a:rPr>
              <a:t>机构中不存在周转副</a:t>
            </a:r>
          </a:p>
        </p:txBody>
      </p:sp>
      <p:sp>
        <p:nvSpPr>
          <p:cNvPr id="20" name="圆角矩形 19"/>
          <p:cNvSpPr/>
          <p:nvPr/>
        </p:nvSpPr>
        <p:spPr>
          <a:xfrm>
            <a:off x="6682309" y="3583389"/>
            <a:ext cx="1196509" cy="504056"/>
          </a:xfrm>
          <a:prstGeom prst="roundRect">
            <a:avLst/>
          </a:prstGeom>
          <a:solidFill>
            <a:srgbClr val="92D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连架杆为</a:t>
            </a:r>
            <a:endParaRPr lang="en-US" altLang="zh-CN" sz="1600" b="1" dirty="0">
              <a:solidFill>
                <a:schemeClr val="tx1"/>
              </a:solidFill>
              <a:latin typeface="Book Antiqua" panose="02040602050305030304" pitchFamily="18" charset="0"/>
            </a:endParaRPr>
          </a:p>
          <a:p>
            <a:pPr algn="ctr"/>
            <a:r>
              <a:rPr lang="zh-CN" altLang="en-US" sz="1600" b="1" dirty="0">
                <a:solidFill>
                  <a:schemeClr val="tx1"/>
                </a:solidFill>
                <a:latin typeface="Book Antiqua" panose="02040602050305030304" pitchFamily="18" charset="0"/>
              </a:rPr>
              <a:t>最短杆</a:t>
            </a:r>
          </a:p>
        </p:txBody>
      </p:sp>
      <p:sp>
        <p:nvSpPr>
          <p:cNvPr id="21" name="圆角矩形 20"/>
          <p:cNvSpPr/>
          <p:nvPr/>
        </p:nvSpPr>
        <p:spPr>
          <a:xfrm>
            <a:off x="9254523" y="3583389"/>
            <a:ext cx="1124501" cy="504056"/>
          </a:xfrm>
          <a:prstGeom prst="roundRect">
            <a:avLst/>
          </a:prstGeom>
          <a:solidFill>
            <a:srgbClr val="92D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机架为</a:t>
            </a:r>
            <a:endParaRPr lang="en-US" altLang="zh-CN" sz="1600" b="1" dirty="0">
              <a:solidFill>
                <a:schemeClr val="tx1"/>
              </a:solidFill>
              <a:latin typeface="Book Antiqua" panose="02040602050305030304" pitchFamily="18" charset="0"/>
            </a:endParaRPr>
          </a:p>
          <a:p>
            <a:pPr algn="ctr"/>
            <a:r>
              <a:rPr lang="zh-CN" altLang="en-US" sz="1600" b="1" dirty="0">
                <a:solidFill>
                  <a:schemeClr val="tx1"/>
                </a:solidFill>
                <a:latin typeface="Book Antiqua" panose="02040602050305030304" pitchFamily="18" charset="0"/>
              </a:rPr>
              <a:t>最短杆</a:t>
            </a:r>
          </a:p>
        </p:txBody>
      </p:sp>
      <p:cxnSp>
        <p:nvCxnSpPr>
          <p:cNvPr id="24" name="直接箭头连接符 23"/>
          <p:cNvCxnSpPr>
            <a:stCxn id="2" idx="2"/>
            <a:endCxn id="3" idx="0"/>
          </p:cNvCxnSpPr>
          <p:nvPr/>
        </p:nvCxnSpPr>
        <p:spPr>
          <a:xfrm>
            <a:off x="5543662" y="1081176"/>
            <a:ext cx="1" cy="413983"/>
          </a:xfrm>
          <a:prstGeom prst="straightConnector1">
            <a:avLst/>
          </a:prstGeom>
          <a:ln w="19050">
            <a:round/>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a:xfrm rot="10800000" flipV="1">
            <a:off x="4146076" y="1859769"/>
            <a:ext cx="476923" cy="688659"/>
          </a:xfrm>
          <a:prstGeom prst="bentConnector2">
            <a:avLst/>
          </a:prstGeom>
          <a:ln w="19050">
            <a:round/>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a:off x="6202559" y="1859771"/>
            <a:ext cx="1070380" cy="688657"/>
          </a:xfrm>
          <a:prstGeom prst="bentConnector2">
            <a:avLst/>
          </a:prstGeom>
          <a:ln w="19050">
            <a:round/>
            <a:tailEnd type="triangle"/>
          </a:ln>
        </p:spPr>
        <p:style>
          <a:lnRef idx="1">
            <a:schemeClr val="accent1"/>
          </a:lnRef>
          <a:fillRef idx="0">
            <a:schemeClr val="accent1"/>
          </a:fillRef>
          <a:effectRef idx="0">
            <a:schemeClr val="accent1"/>
          </a:effectRef>
          <a:fontRef idx="minor">
            <a:schemeClr val="tx1"/>
          </a:fontRef>
        </p:style>
      </p:cxnSp>
      <p:cxnSp>
        <p:nvCxnSpPr>
          <p:cNvPr id="51" name="直接连接符 50"/>
          <p:cNvCxnSpPr>
            <a:endCxn id="17" idx="0"/>
          </p:cNvCxnSpPr>
          <p:nvPr/>
        </p:nvCxnSpPr>
        <p:spPr>
          <a:xfrm flipH="1">
            <a:off x="4143718" y="4879534"/>
            <a:ext cx="1" cy="491020"/>
          </a:xfrm>
          <a:prstGeom prst="line">
            <a:avLst/>
          </a:prstGeom>
          <a:ln w="19050">
            <a:round/>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018000" y="1459982"/>
            <a:ext cx="1156375" cy="338554"/>
          </a:xfrm>
          <a:prstGeom prst="rect">
            <a:avLst/>
          </a:prstGeom>
          <a:noFill/>
        </p:spPr>
        <p:txBody>
          <a:bodyPr wrap="square" rtlCol="0">
            <a:spAutoFit/>
          </a:bodyPr>
          <a:lstStyle/>
          <a:p>
            <a:r>
              <a:rPr lang="zh-CN" altLang="en-US" sz="1600" b="1" dirty="0">
                <a:latin typeface="Book Antiqua" panose="02040602050305030304" pitchFamily="18" charset="0"/>
              </a:rPr>
              <a:t>不满足</a:t>
            </a:r>
          </a:p>
        </p:txBody>
      </p:sp>
      <p:sp>
        <p:nvSpPr>
          <p:cNvPr id="60" name="TextBox 59"/>
          <p:cNvSpPr txBox="1"/>
          <p:nvPr/>
        </p:nvSpPr>
        <p:spPr>
          <a:xfrm>
            <a:off x="6934198" y="1411386"/>
            <a:ext cx="1156375" cy="338554"/>
          </a:xfrm>
          <a:prstGeom prst="rect">
            <a:avLst/>
          </a:prstGeom>
          <a:noFill/>
        </p:spPr>
        <p:txBody>
          <a:bodyPr wrap="square" rtlCol="0">
            <a:spAutoFit/>
          </a:bodyPr>
          <a:lstStyle/>
          <a:p>
            <a:r>
              <a:rPr lang="zh-CN" altLang="en-US" sz="1600" b="1" dirty="0">
                <a:latin typeface="Book Antiqua" panose="02040602050305030304" pitchFamily="18" charset="0"/>
              </a:rPr>
              <a:t>满足</a:t>
            </a:r>
          </a:p>
        </p:txBody>
      </p:sp>
      <p:cxnSp>
        <p:nvCxnSpPr>
          <p:cNvPr id="30" name="肘形连接符 29"/>
          <p:cNvCxnSpPr>
            <a:stCxn id="4" idx="2"/>
            <a:endCxn id="21" idx="0"/>
          </p:cNvCxnSpPr>
          <p:nvPr/>
        </p:nvCxnSpPr>
        <p:spPr>
          <a:xfrm rot="16200000" flipH="1">
            <a:off x="8332111" y="2098730"/>
            <a:ext cx="432048" cy="253727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024" name="肘形连接符 129023"/>
          <p:cNvCxnSpPr>
            <a:stCxn id="4" idx="2"/>
            <a:endCxn id="9" idx="0"/>
          </p:cNvCxnSpPr>
          <p:nvPr/>
        </p:nvCxnSpPr>
        <p:spPr>
          <a:xfrm rot="5400000">
            <a:off x="6194063" y="2497955"/>
            <a:ext cx="432048" cy="173882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029" name="直接箭头连接符 129028"/>
          <p:cNvCxnSpPr>
            <a:stCxn id="4" idx="2"/>
            <a:endCxn id="20" idx="0"/>
          </p:cNvCxnSpPr>
          <p:nvPr/>
        </p:nvCxnSpPr>
        <p:spPr>
          <a:xfrm>
            <a:off x="7279501" y="3151341"/>
            <a:ext cx="1063" cy="4320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9042" name="椭圆 129041"/>
          <p:cNvSpPr/>
          <p:nvPr/>
        </p:nvSpPr>
        <p:spPr>
          <a:xfrm>
            <a:off x="6464327" y="4526007"/>
            <a:ext cx="1702556" cy="497539"/>
          </a:xfrm>
          <a:prstGeom prst="ellipse">
            <a:avLst/>
          </a:prstGeom>
          <a:solidFill>
            <a:srgbClr val="92D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存在</a:t>
            </a:r>
            <a:endParaRPr lang="en-US" altLang="zh-CN" sz="1600" b="1" dirty="0">
              <a:solidFill>
                <a:schemeClr val="tx1"/>
              </a:solidFill>
              <a:latin typeface="Book Antiqua" panose="02040602050305030304" pitchFamily="18" charset="0"/>
            </a:endParaRPr>
          </a:p>
          <a:p>
            <a:pPr algn="ctr"/>
            <a:r>
              <a:rPr lang="zh-CN" altLang="en-US" sz="1600" b="1" dirty="0">
                <a:solidFill>
                  <a:schemeClr val="tx1"/>
                </a:solidFill>
                <a:latin typeface="Book Antiqua" panose="02040602050305030304" pitchFamily="18" charset="0"/>
              </a:rPr>
              <a:t>一个曲柄</a:t>
            </a:r>
          </a:p>
        </p:txBody>
      </p:sp>
      <p:sp>
        <p:nvSpPr>
          <p:cNvPr id="64" name="椭圆 63"/>
          <p:cNvSpPr/>
          <p:nvPr/>
        </p:nvSpPr>
        <p:spPr>
          <a:xfrm>
            <a:off x="9167776" y="4519494"/>
            <a:ext cx="1632343" cy="497539"/>
          </a:xfrm>
          <a:prstGeom prst="ellipse">
            <a:avLst/>
          </a:prstGeom>
          <a:solidFill>
            <a:srgbClr val="92D05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存在</a:t>
            </a:r>
            <a:endParaRPr lang="en-US" altLang="zh-CN" sz="1600" b="1" dirty="0">
              <a:solidFill>
                <a:schemeClr val="tx1"/>
              </a:solidFill>
              <a:latin typeface="Book Antiqua" panose="02040602050305030304" pitchFamily="18" charset="0"/>
            </a:endParaRPr>
          </a:p>
          <a:p>
            <a:pPr algn="ctr"/>
            <a:r>
              <a:rPr lang="zh-CN" altLang="en-US" sz="1600" b="1" dirty="0">
                <a:solidFill>
                  <a:schemeClr val="tx1"/>
                </a:solidFill>
                <a:latin typeface="Book Antiqua" panose="02040602050305030304" pitchFamily="18" charset="0"/>
              </a:rPr>
              <a:t>两个曲柄</a:t>
            </a:r>
          </a:p>
        </p:txBody>
      </p:sp>
      <p:sp>
        <p:nvSpPr>
          <p:cNvPr id="65" name="椭圆 64"/>
          <p:cNvSpPr/>
          <p:nvPr/>
        </p:nvSpPr>
        <p:spPr>
          <a:xfrm>
            <a:off x="3549822" y="4376571"/>
            <a:ext cx="1196509" cy="49753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b="1" dirty="0">
                <a:solidFill>
                  <a:schemeClr val="tx1"/>
                </a:solidFill>
                <a:latin typeface="Book Antiqua" panose="02040602050305030304" pitchFamily="18" charset="0"/>
              </a:rPr>
              <a:t>不存在</a:t>
            </a:r>
            <a:endParaRPr lang="en-US" altLang="zh-CN" sz="1600" b="1" dirty="0">
              <a:solidFill>
                <a:schemeClr val="tx1"/>
              </a:solidFill>
              <a:latin typeface="Book Antiqua" panose="02040602050305030304" pitchFamily="18" charset="0"/>
            </a:endParaRPr>
          </a:p>
          <a:p>
            <a:pPr algn="ctr"/>
            <a:r>
              <a:rPr lang="zh-CN" altLang="en-US" sz="1600" b="1" dirty="0">
                <a:solidFill>
                  <a:schemeClr val="tx1"/>
                </a:solidFill>
                <a:latin typeface="Book Antiqua" panose="02040602050305030304" pitchFamily="18" charset="0"/>
              </a:rPr>
              <a:t>曲柄</a:t>
            </a:r>
          </a:p>
        </p:txBody>
      </p:sp>
      <p:cxnSp>
        <p:nvCxnSpPr>
          <p:cNvPr id="129044" name="直接箭头连接符 129043"/>
          <p:cNvCxnSpPr>
            <a:stCxn id="20" idx="2"/>
            <a:endCxn id="129042" idx="0"/>
          </p:cNvCxnSpPr>
          <p:nvPr/>
        </p:nvCxnSpPr>
        <p:spPr>
          <a:xfrm flipH="1">
            <a:off x="7279499" y="4087445"/>
            <a:ext cx="1065" cy="4320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046" name="直接箭头连接符 129045"/>
          <p:cNvCxnSpPr>
            <a:stCxn id="129042" idx="4"/>
            <a:endCxn id="15" idx="0"/>
          </p:cNvCxnSpPr>
          <p:nvPr/>
        </p:nvCxnSpPr>
        <p:spPr>
          <a:xfrm>
            <a:off x="7279499" y="5017032"/>
            <a:ext cx="1065" cy="3793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048" name="直接箭头连接符 129047"/>
          <p:cNvCxnSpPr>
            <a:stCxn id="21" idx="2"/>
            <a:endCxn id="64" idx="0"/>
          </p:cNvCxnSpPr>
          <p:nvPr/>
        </p:nvCxnSpPr>
        <p:spPr>
          <a:xfrm>
            <a:off x="9816774" y="4087445"/>
            <a:ext cx="4061" cy="4320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050" name="直接箭头连接符 129049"/>
          <p:cNvCxnSpPr>
            <a:stCxn id="64" idx="4"/>
            <a:endCxn id="16" idx="0"/>
          </p:cNvCxnSpPr>
          <p:nvPr/>
        </p:nvCxnSpPr>
        <p:spPr>
          <a:xfrm flipH="1">
            <a:off x="9816774" y="5017032"/>
            <a:ext cx="4060" cy="3793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054" name="肘形连接符 129053"/>
          <p:cNvCxnSpPr>
            <a:stCxn id="9" idx="1"/>
            <a:endCxn id="65" idx="0"/>
          </p:cNvCxnSpPr>
          <p:nvPr/>
        </p:nvCxnSpPr>
        <p:spPr>
          <a:xfrm rot="10800000" flipV="1">
            <a:off x="4148075" y="3835418"/>
            <a:ext cx="830348" cy="54115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9" idx="2"/>
            <a:endCxn id="65" idx="0"/>
          </p:cNvCxnSpPr>
          <p:nvPr/>
        </p:nvCxnSpPr>
        <p:spPr>
          <a:xfrm>
            <a:off x="4146072" y="3007327"/>
            <a:ext cx="2002" cy="13692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8" name="5.wmv">
            <a:hlinkClick r:id="" action="ppaction://media"/>
          </p:cNvPr>
          <p:cNvPicPr>
            <a:picLocks noGrp="1" noChangeAspect="1"/>
          </p:cNvPicPr>
          <p:nvPr>
            <p:ph idx="1"/>
            <a:videoFile r:link="rId6"/>
            <p:extLst>
              <p:ext uri="{DAA4B4D4-6D71-4841-9C94-3DE7FCFB9230}">
                <p14:media xmlns:p14="http://schemas.microsoft.com/office/powerpoint/2010/main" r:embed="rId5"/>
              </p:ext>
            </p:extLst>
          </p:nvPr>
        </p:nvPicPr>
        <p:blipFill rotWithShape="1">
          <a:blip r:embed="rId10" cstate="print">
            <a:lum contrast="20000"/>
          </a:blip>
          <a:srcRect l="20919" t="2960" r="24866" b="6442"/>
          <a:stretch/>
        </p:blipFill>
        <p:spPr>
          <a:xfrm>
            <a:off x="2347954" y="4487594"/>
            <a:ext cx="1190311" cy="1538876"/>
          </a:xfrm>
        </p:spPr>
      </p:pic>
      <p:sp>
        <p:nvSpPr>
          <p:cNvPr id="35" name="标题 1"/>
          <p:cNvSpPr txBox="1">
            <a:spLocks/>
          </p:cNvSpPr>
          <p:nvPr/>
        </p:nvSpPr>
        <p:spPr>
          <a:xfrm>
            <a:off x="0" y="50833"/>
            <a:ext cx="6228184"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FF0000"/>
                </a:solidFill>
                <a:latin typeface="Book Antiqua" panose="02040602050305030304" pitchFamily="18" charset="0"/>
                <a:ea typeface="+mn-ea"/>
              </a:rPr>
              <a:t>铰链四杆机构类型的判断</a:t>
            </a:r>
          </a:p>
        </p:txBody>
      </p:sp>
    </p:spTree>
    <p:extLst>
      <p:ext uri="{BB962C8B-B14F-4D97-AF65-F5344CB8AC3E}">
        <p14:creationId xmlns:p14="http://schemas.microsoft.com/office/powerpoint/2010/main" val="220897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9029"/>
                                        </p:tgtEl>
                                        <p:attrNameLst>
                                          <p:attrName>style.visibility</p:attrName>
                                        </p:attrNameLst>
                                      </p:cBhvr>
                                      <p:to>
                                        <p:strVal val="visible"/>
                                      </p:to>
                                    </p:set>
                                    <p:animEffect transition="in" filter="fade">
                                      <p:cBhvr>
                                        <p:cTn id="31" dur="500"/>
                                        <p:tgtEl>
                                          <p:spTgt spid="1290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9044"/>
                                        </p:tgtEl>
                                        <p:attrNameLst>
                                          <p:attrName>style.visibility</p:attrName>
                                        </p:attrNameLst>
                                      </p:cBhvr>
                                      <p:to>
                                        <p:strVal val="visible"/>
                                      </p:to>
                                    </p:set>
                                    <p:animEffect transition="in" filter="fade">
                                      <p:cBhvr>
                                        <p:cTn id="39" dur="500"/>
                                        <p:tgtEl>
                                          <p:spTgt spid="1290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9042"/>
                                        </p:tgtEl>
                                        <p:attrNameLst>
                                          <p:attrName>style.visibility</p:attrName>
                                        </p:attrNameLst>
                                      </p:cBhvr>
                                      <p:to>
                                        <p:strVal val="visible"/>
                                      </p:to>
                                    </p:set>
                                    <p:animEffect transition="in" filter="fade">
                                      <p:cBhvr>
                                        <p:cTn id="42" dur="500"/>
                                        <p:tgtEl>
                                          <p:spTgt spid="1290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9046"/>
                                        </p:tgtEl>
                                        <p:attrNameLst>
                                          <p:attrName>style.visibility</p:attrName>
                                        </p:attrNameLst>
                                      </p:cBhvr>
                                      <p:to>
                                        <p:strVal val="visible"/>
                                      </p:to>
                                    </p:set>
                                    <p:animEffect transition="in" filter="fade">
                                      <p:cBhvr>
                                        <p:cTn id="47" dur="500"/>
                                        <p:tgtEl>
                                          <p:spTgt spid="12904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9048"/>
                                        </p:tgtEl>
                                        <p:attrNameLst>
                                          <p:attrName>style.visibility</p:attrName>
                                        </p:attrNameLst>
                                      </p:cBhvr>
                                      <p:to>
                                        <p:strVal val="visible"/>
                                      </p:to>
                                    </p:set>
                                    <p:animEffect transition="in" filter="fade">
                                      <p:cBhvr>
                                        <p:cTn id="66" dur="500"/>
                                        <p:tgtEl>
                                          <p:spTgt spid="12904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29050"/>
                                        </p:tgtEl>
                                        <p:attrNameLst>
                                          <p:attrName>style.visibility</p:attrName>
                                        </p:attrNameLst>
                                      </p:cBhvr>
                                      <p:to>
                                        <p:strVal val="visible"/>
                                      </p:to>
                                    </p:set>
                                    <p:animEffect transition="in" filter="fade">
                                      <p:cBhvr>
                                        <p:cTn id="74" dur="500"/>
                                        <p:tgtEl>
                                          <p:spTgt spid="12905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29024"/>
                                        </p:tgtEl>
                                        <p:attrNameLst>
                                          <p:attrName>style.visibility</p:attrName>
                                        </p:attrNameLst>
                                      </p:cBhvr>
                                      <p:to>
                                        <p:strVal val="visible"/>
                                      </p:to>
                                    </p:set>
                                    <p:animEffect transition="in" filter="fade">
                                      <p:cBhvr>
                                        <p:cTn id="85" dur="500"/>
                                        <p:tgtEl>
                                          <p:spTgt spid="1290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29054"/>
                                        </p:tgtEl>
                                        <p:attrNameLst>
                                          <p:attrName>style.visibility</p:attrName>
                                        </p:attrNameLst>
                                      </p:cBhvr>
                                      <p:to>
                                        <p:strVal val="visible"/>
                                      </p:to>
                                    </p:set>
                                    <p:animEffect transition="in" filter="fade">
                                      <p:cBhvr>
                                        <p:cTn id="93" dur="500"/>
                                        <p:tgtEl>
                                          <p:spTgt spid="1290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fade">
                                      <p:cBhvr>
                                        <p:cTn id="101" dur="500"/>
                                        <p:tgtEl>
                                          <p:spTgt spid="5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fade">
                                      <p:cBhvr>
                                        <p:cTn id="104" dur="500"/>
                                        <p:tgtEl>
                                          <p:spTgt spid="17"/>
                                        </p:tgtEl>
                                      </p:cBhvr>
                                    </p:animEffect>
                                  </p:childTnLst>
                                </p:cTn>
                              </p:par>
                              <p:par>
                                <p:cTn id="105" presetID="10" presetClass="entr" presetSubtype="0"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500"/>
                                        <p:tgtEl>
                                          <p:spTgt spid="5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fade">
                                      <p:cBhvr>
                                        <p:cTn id="120" dur="500"/>
                                        <p:tgtEl>
                                          <p:spTgt spid="19"/>
                                        </p:tgtEl>
                                      </p:cBhvr>
                                    </p:animEffect>
                                  </p:childTnLst>
                                </p:cTn>
                              </p:par>
                              <p:par>
                                <p:cTn id="121" presetID="10" presetClass="entr" presetSubtype="0" fill="hold" nodeType="with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4" fill="hold" display="0">
                  <p:stCondLst>
                    <p:cond delay="indefinite"/>
                  </p:stCondLst>
                </p:cTn>
                <p:tgtEl>
                  <p:spTgt spid="36"/>
                </p:tgtEl>
              </p:cMediaNode>
            </p:video>
            <p:video>
              <p:cMediaNode vol="80000">
                <p:cTn id="125" fill="hold" display="0">
                  <p:stCondLst>
                    <p:cond delay="indefinite"/>
                  </p:stCondLst>
                </p:cTn>
                <p:tgtEl>
                  <p:spTgt spid="37"/>
                </p:tgtEl>
              </p:cMediaNode>
            </p:video>
            <p:video>
              <p:cMediaNode vol="80000">
                <p:cTn id="126" fill="hold" display="0">
                  <p:stCondLst>
                    <p:cond delay="indefinite"/>
                  </p:stCondLst>
                </p:cTn>
                <p:tgtEl>
                  <p:spTgt spid="38"/>
                </p:tgtEl>
              </p:cMediaNode>
            </p:video>
          </p:childTnLst>
        </p:cTn>
      </p:par>
    </p:tnLst>
    <p:bldLst>
      <p:bldP spid="2" grpId="0" animBg="1"/>
      <p:bldP spid="3" grpId="0" animBg="1"/>
      <p:bldP spid="4" grpId="0" animBg="1"/>
      <p:bldP spid="9" grpId="0" animBg="1"/>
      <p:bldP spid="15" grpId="0" animBg="1"/>
      <p:bldP spid="16" grpId="0" animBg="1"/>
      <p:bldP spid="17" grpId="0" animBg="1"/>
      <p:bldP spid="19" grpId="0" animBg="1"/>
      <p:bldP spid="20" grpId="0" animBg="1"/>
      <p:bldP spid="21" grpId="0" animBg="1"/>
      <p:bldP spid="57" grpId="0"/>
      <p:bldP spid="60" grpId="0"/>
      <p:bldP spid="129042" grpId="0" animBg="1"/>
      <p:bldP spid="64" grpId="0" animBg="1"/>
      <p:bldP spid="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369" y="538374"/>
            <a:ext cx="336232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标题 1"/>
          <p:cNvSpPr txBox="1">
            <a:spLocks/>
          </p:cNvSpPr>
          <p:nvPr/>
        </p:nvSpPr>
        <p:spPr>
          <a:xfrm>
            <a:off x="0" y="50833"/>
            <a:ext cx="6228184"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FF0000"/>
                </a:solidFill>
                <a:latin typeface="Book Antiqua" panose="02040602050305030304" pitchFamily="18" charset="0"/>
                <a:ea typeface="+mn-ea"/>
              </a:rPr>
              <a:t>急回特性</a:t>
            </a:r>
            <a:endParaRPr lang="zh-CN" altLang="en-US" b="1" dirty="0">
              <a:solidFill>
                <a:srgbClr val="FF0000"/>
              </a:solidFill>
              <a:latin typeface="Book Antiqua" panose="02040602050305030304" pitchFamily="18" charset="0"/>
              <a:ea typeface="+mn-ea"/>
            </a:endParaRPr>
          </a:p>
        </p:txBody>
      </p:sp>
      <p:sp>
        <p:nvSpPr>
          <p:cNvPr id="30" name="圆角矩形 29"/>
          <p:cNvSpPr/>
          <p:nvPr/>
        </p:nvSpPr>
        <p:spPr>
          <a:xfrm>
            <a:off x="711965" y="4065727"/>
            <a:ext cx="7123093" cy="538323"/>
          </a:xfrm>
          <a:prstGeom prst="roundRect">
            <a:avLst/>
          </a:prstGeom>
          <a:solidFill>
            <a:schemeClr val="accent6">
              <a:lumMod val="60000"/>
              <a:lumOff val="4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solidFill>
                <a:srgbClr val="FFFFFF"/>
              </a:solidFill>
              <a:latin typeface="Book Antiqua" panose="02040602050305030304" pitchFamily="18" charset="0"/>
              <a:ea typeface="微软雅黑" panose="020B0503020204020204" pitchFamily="34" charset="-122"/>
            </a:endParaRPr>
          </a:p>
        </p:txBody>
      </p:sp>
      <p:sp>
        <p:nvSpPr>
          <p:cNvPr id="31" name="TextBox 7"/>
          <p:cNvSpPr txBox="1">
            <a:spLocks noChangeArrowheads="1"/>
          </p:cNvSpPr>
          <p:nvPr/>
        </p:nvSpPr>
        <p:spPr bwMode="auto">
          <a:xfrm>
            <a:off x="719708" y="4096008"/>
            <a:ext cx="74339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en-US" altLang="zh-CN" sz="2000" i="1" dirty="0">
                <a:solidFill>
                  <a:srgbClr val="FF0000"/>
                </a:solidFill>
                <a:latin typeface="Book Antiqua" panose="02040602050305030304" pitchFamily="18" charset="0"/>
                <a:ea typeface="微软雅黑" panose="020B0503020204020204" pitchFamily="34" charset="-122"/>
              </a:rPr>
              <a:t>θ</a:t>
            </a:r>
            <a:r>
              <a:rPr kumimoji="1" lang="zh-CN" altLang="en-US" sz="2000" i="1" dirty="0">
                <a:solidFill>
                  <a:srgbClr val="FF0000"/>
                </a:solidFill>
                <a:latin typeface="Book Antiqua" panose="02040602050305030304" pitchFamily="18" charset="0"/>
                <a:ea typeface="微软雅黑" panose="020B0503020204020204" pitchFamily="34" charset="-122"/>
              </a:rPr>
              <a:t>－ </a:t>
            </a:r>
            <a:r>
              <a:rPr lang="zh-CN" altLang="en-US" sz="2000" dirty="0">
                <a:latin typeface="Book Antiqua" panose="02040602050305030304" pitchFamily="18" charset="0"/>
                <a:ea typeface="微软雅黑" panose="020B0503020204020204" pitchFamily="34" charset="-122"/>
              </a:rPr>
              <a:t>极位夹角</a:t>
            </a:r>
            <a:r>
              <a:rPr lang="zh-CN" altLang="en-US" sz="2000" dirty="0" smtClean="0">
                <a:latin typeface="Book Antiqua" panose="02040602050305030304" pitchFamily="18" charset="0"/>
                <a:ea typeface="微软雅黑" panose="020B0503020204020204" pitchFamily="34" charset="-122"/>
              </a:rPr>
              <a:t>：</a:t>
            </a:r>
            <a:r>
              <a:rPr lang="zh-CN" altLang="en-US" sz="2000" b="1" dirty="0" smtClean="0">
                <a:solidFill>
                  <a:srgbClr val="0070C0"/>
                </a:solidFill>
                <a:latin typeface="Book Antiqua" panose="02040602050305030304" pitchFamily="18" charset="0"/>
                <a:ea typeface="微软雅黑" panose="020B0503020204020204" pitchFamily="34" charset="-122"/>
              </a:rPr>
              <a:t>摇杆</a:t>
            </a:r>
            <a:r>
              <a:rPr lang="zh-CN" altLang="en-US" sz="2000" dirty="0" smtClean="0">
                <a:latin typeface="Book Antiqua" panose="02040602050305030304" pitchFamily="18" charset="0"/>
                <a:ea typeface="微软雅黑" panose="020B0503020204020204" pitchFamily="34" charset="-122"/>
              </a:rPr>
              <a:t>在</a:t>
            </a:r>
            <a:r>
              <a:rPr lang="zh-CN" altLang="en-US" sz="2000" dirty="0">
                <a:latin typeface="Book Antiqua" panose="02040602050305030304" pitchFamily="18" charset="0"/>
                <a:ea typeface="微软雅黑" panose="020B0503020204020204" pitchFamily="34" charset="-122"/>
              </a:rPr>
              <a:t>两</a:t>
            </a:r>
            <a:r>
              <a:rPr lang="zh-CN" altLang="en-US" sz="2000" b="1" dirty="0">
                <a:solidFill>
                  <a:srgbClr val="0070C0"/>
                </a:solidFill>
                <a:latin typeface="Book Antiqua" panose="02040602050305030304" pitchFamily="18" charset="0"/>
                <a:ea typeface="微软雅黑" panose="020B0503020204020204" pitchFamily="34" charset="-122"/>
              </a:rPr>
              <a:t>极限位置</a:t>
            </a:r>
            <a:r>
              <a:rPr lang="zh-CN" altLang="en-US" sz="2000" dirty="0">
                <a:latin typeface="Book Antiqua" panose="02040602050305030304" pitchFamily="18" charset="0"/>
                <a:ea typeface="微软雅黑" panose="020B0503020204020204" pitchFamily="34" charset="-122"/>
              </a:rPr>
              <a:t>时，对应的</a:t>
            </a:r>
            <a:r>
              <a:rPr lang="zh-CN" altLang="en-US" sz="2000" b="1" dirty="0" smtClean="0">
                <a:solidFill>
                  <a:srgbClr val="7030A0"/>
                </a:solidFill>
                <a:latin typeface="Book Antiqua" panose="02040602050305030304" pitchFamily="18" charset="0"/>
                <a:ea typeface="微软雅黑" panose="020B0503020204020204" pitchFamily="34" charset="-122"/>
              </a:rPr>
              <a:t>曲柄</a:t>
            </a:r>
            <a:r>
              <a:rPr lang="zh-CN" altLang="en-US" sz="2000" dirty="0" smtClean="0">
                <a:latin typeface="Book Antiqua" panose="02040602050305030304" pitchFamily="18" charset="0"/>
                <a:ea typeface="微软雅黑" panose="020B0503020204020204" pitchFamily="34" charset="-122"/>
              </a:rPr>
              <a:t>所</a:t>
            </a:r>
            <a:r>
              <a:rPr lang="zh-CN" altLang="en-US" sz="2000" dirty="0">
                <a:latin typeface="Book Antiqua" panose="02040602050305030304" pitchFamily="18" charset="0"/>
                <a:ea typeface="微软雅黑" panose="020B0503020204020204" pitchFamily="34" charset="-122"/>
              </a:rPr>
              <a:t>夹的</a:t>
            </a:r>
            <a:r>
              <a:rPr lang="zh-CN" altLang="en-US" sz="2000" b="1" dirty="0">
                <a:solidFill>
                  <a:srgbClr val="7030A0"/>
                </a:solidFill>
                <a:latin typeface="Book Antiqua" panose="02040602050305030304" pitchFamily="18" charset="0"/>
                <a:ea typeface="微软雅黑" panose="020B0503020204020204" pitchFamily="34" charset="-122"/>
              </a:rPr>
              <a:t>锐角</a:t>
            </a:r>
            <a:r>
              <a:rPr lang="zh-CN" altLang="en-US" sz="2000" dirty="0">
                <a:latin typeface="Book Antiqua" panose="02040602050305030304" pitchFamily="18" charset="0"/>
                <a:ea typeface="微软雅黑" panose="020B0503020204020204" pitchFamily="34" charset="-122"/>
              </a:rPr>
              <a:t>。</a:t>
            </a:r>
          </a:p>
        </p:txBody>
      </p:sp>
      <p:graphicFrame>
        <p:nvGraphicFramePr>
          <p:cNvPr id="32" name="对象 31"/>
          <p:cNvGraphicFramePr>
            <a:graphicFrameLocks noChangeAspect="1"/>
          </p:cNvGraphicFramePr>
          <p:nvPr>
            <p:extLst>
              <p:ext uri="{D42A27DB-BD31-4B8C-83A1-F6EECF244321}">
                <p14:modId xmlns:p14="http://schemas.microsoft.com/office/powerpoint/2010/main" val="1511455930"/>
              </p:ext>
            </p:extLst>
          </p:nvPr>
        </p:nvGraphicFramePr>
        <p:xfrm>
          <a:off x="3233023" y="2687941"/>
          <a:ext cx="1748535" cy="672691"/>
        </p:xfrm>
        <a:graphic>
          <a:graphicData uri="http://schemas.openxmlformats.org/presentationml/2006/ole">
            <mc:AlternateContent xmlns:mc="http://schemas.openxmlformats.org/markup-compatibility/2006">
              <mc:Choice xmlns:v="urn:schemas-microsoft-com:vml" Requires="v">
                <p:oleObj spid="_x0000_s6186" name="Equation" r:id="rId4" imgW="838080" imgH="393480" progId="Equation.DSMT4">
                  <p:embed/>
                </p:oleObj>
              </mc:Choice>
              <mc:Fallback>
                <p:oleObj name="Equation" r:id="rId4" imgW="838080" imgH="393480" progId="Equation.DSMT4">
                  <p:embed/>
                  <p:pic>
                    <p:nvPicPr>
                      <p:cNvPr id="11" name="对象 10"/>
                      <p:cNvPicPr>
                        <a:picLocks noChangeAspect="1" noChangeArrowheads="1"/>
                      </p:cNvPicPr>
                      <p:nvPr/>
                    </p:nvPicPr>
                    <p:blipFill>
                      <a:blip r:embed="rId5"/>
                      <a:srcRect/>
                      <a:stretch>
                        <a:fillRect/>
                      </a:stretch>
                    </p:blipFill>
                    <p:spPr bwMode="auto">
                      <a:xfrm>
                        <a:off x="3233023" y="2687941"/>
                        <a:ext cx="1748535" cy="672691"/>
                      </a:xfrm>
                      <a:prstGeom prst="rect">
                        <a:avLst/>
                      </a:prstGeom>
                      <a:solidFill>
                        <a:srgbClr val="00FF00"/>
                      </a:solidFill>
                    </p:spPr>
                  </p:pic>
                </p:oleObj>
              </mc:Fallback>
            </mc:AlternateContent>
          </a:graphicData>
        </a:graphic>
      </p:graphicFrame>
      <p:sp>
        <p:nvSpPr>
          <p:cNvPr id="33" name="TextBox 11"/>
          <p:cNvSpPr txBox="1">
            <a:spLocks noChangeArrowheads="1"/>
          </p:cNvSpPr>
          <p:nvPr/>
        </p:nvSpPr>
        <p:spPr bwMode="auto">
          <a:xfrm>
            <a:off x="176668" y="718966"/>
            <a:ext cx="70470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000" b="1" dirty="0">
                <a:latin typeface="Book Antiqua" panose="02040602050305030304" pitchFamily="18" charset="0"/>
                <a:ea typeface="微软雅黑" panose="020B0503020204020204" pitchFamily="34" charset="-122"/>
              </a:rPr>
              <a:t>急回特性</a:t>
            </a:r>
            <a:r>
              <a:rPr lang="zh-CN" altLang="en-US" sz="2000" dirty="0" smtClean="0">
                <a:latin typeface="Book Antiqua" panose="02040602050305030304" pitchFamily="18" charset="0"/>
                <a:ea typeface="微软雅黑" panose="020B0503020204020204" pitchFamily="34" charset="-122"/>
              </a:rPr>
              <a:t>：一般情况下，摇杆存在有</a:t>
            </a:r>
            <a:r>
              <a:rPr lang="zh-CN" altLang="en-US" sz="2000" b="1" u="sng" dirty="0" smtClean="0">
                <a:solidFill>
                  <a:srgbClr val="7030A0"/>
                </a:solidFill>
                <a:latin typeface="Book Antiqua" panose="02040602050305030304" pitchFamily="18" charset="0"/>
                <a:ea typeface="微软雅黑" panose="020B0503020204020204" pitchFamily="34" charset="-122"/>
              </a:rPr>
              <a:t>快行程</a:t>
            </a:r>
            <a:r>
              <a:rPr lang="zh-CN" altLang="en-US" sz="2000" dirty="0" smtClean="0">
                <a:latin typeface="Book Antiqua" panose="02040602050305030304" pitchFamily="18" charset="0"/>
                <a:ea typeface="微软雅黑" panose="020B0503020204020204" pitchFamily="34" charset="-122"/>
              </a:rPr>
              <a:t>和</a:t>
            </a:r>
            <a:r>
              <a:rPr lang="zh-CN" altLang="en-US" sz="2000" b="1" u="sng" dirty="0" smtClean="0">
                <a:solidFill>
                  <a:srgbClr val="7030A0"/>
                </a:solidFill>
                <a:latin typeface="Book Antiqua" panose="02040602050305030304" pitchFamily="18" charset="0"/>
                <a:ea typeface="微软雅黑" panose="020B0503020204020204" pitchFamily="34" charset="-122"/>
              </a:rPr>
              <a:t>慢</a:t>
            </a:r>
            <a:r>
              <a:rPr lang="zh-CN" altLang="en-US" sz="2000" b="1" u="sng" dirty="0">
                <a:solidFill>
                  <a:srgbClr val="7030A0"/>
                </a:solidFill>
                <a:latin typeface="Book Antiqua" panose="02040602050305030304" pitchFamily="18" charset="0"/>
                <a:ea typeface="微软雅黑" panose="020B0503020204020204" pitchFamily="34" charset="-122"/>
              </a:rPr>
              <a:t>行程</a:t>
            </a:r>
            <a:r>
              <a:rPr lang="zh-CN" altLang="en-US" sz="2000" dirty="0" smtClean="0">
                <a:latin typeface="Book Antiqua" panose="02040602050305030304" pitchFamily="18" charset="0"/>
                <a:ea typeface="微软雅黑" panose="020B0503020204020204" pitchFamily="34" charset="-122"/>
              </a:rPr>
              <a:t>的特性。</a:t>
            </a:r>
            <a:endParaRPr lang="zh-CN" altLang="en-US" sz="2000" dirty="0">
              <a:latin typeface="Book Antiqua" panose="02040602050305030304" pitchFamily="18" charset="0"/>
              <a:ea typeface="微软雅黑" panose="020B0503020204020204" pitchFamily="34" charset="-122"/>
            </a:endParaRPr>
          </a:p>
        </p:txBody>
      </p:sp>
      <p:sp>
        <p:nvSpPr>
          <p:cNvPr id="34" name="TextBox 12"/>
          <p:cNvSpPr txBox="1">
            <a:spLocks noChangeArrowheads="1"/>
          </p:cNvSpPr>
          <p:nvPr/>
        </p:nvSpPr>
        <p:spPr bwMode="auto">
          <a:xfrm>
            <a:off x="181439" y="1938776"/>
            <a:ext cx="50548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000" b="1" dirty="0">
                <a:latin typeface="Book Antiqua" panose="02040602050305030304" pitchFamily="18" charset="0"/>
                <a:ea typeface="微软雅黑" panose="020B0503020204020204" pitchFamily="34" charset="-122"/>
              </a:rPr>
              <a:t>急回</a:t>
            </a:r>
            <a:r>
              <a:rPr lang="zh-CN" altLang="en-US" sz="2000" b="1" dirty="0" smtClean="0">
                <a:latin typeface="Book Antiqua" panose="02040602050305030304" pitchFamily="18" charset="0"/>
                <a:ea typeface="微软雅黑" panose="020B0503020204020204" pitchFamily="34" charset="-122"/>
              </a:rPr>
              <a:t>特性的衡量</a:t>
            </a:r>
            <a:r>
              <a:rPr lang="zh-CN" altLang="en-US" sz="2000" dirty="0" smtClean="0">
                <a:latin typeface="Book Antiqua" panose="02040602050305030304" pitchFamily="18" charset="0"/>
                <a:ea typeface="微软雅黑" panose="020B0503020204020204" pitchFamily="34" charset="-122"/>
              </a:rPr>
              <a:t>：</a:t>
            </a:r>
            <a:r>
              <a:rPr lang="zh-CN" altLang="en-US" sz="2000" b="1" dirty="0" smtClean="0">
                <a:latin typeface="Book Antiqua" panose="02040602050305030304" pitchFamily="18" charset="0"/>
                <a:ea typeface="微软雅黑" panose="020B0503020204020204" pitchFamily="34" charset="-122"/>
              </a:rPr>
              <a:t>行程速度变化系数</a:t>
            </a:r>
            <a:r>
              <a:rPr lang="en-US" altLang="zh-CN" sz="2000" b="1" i="1" dirty="0" smtClean="0">
                <a:latin typeface="Book Antiqua" panose="02040602050305030304" pitchFamily="18" charset="0"/>
                <a:ea typeface="微软雅黑" panose="020B0503020204020204" pitchFamily="34" charset="-122"/>
                <a:cs typeface="Times New Roman" panose="02020603050405020304" pitchFamily="18" charset="0"/>
              </a:rPr>
              <a:t>K</a:t>
            </a:r>
            <a:endParaRPr lang="zh-CN" altLang="en-US" sz="2000" b="1" i="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6" name="圆角矩形 35"/>
          <p:cNvSpPr/>
          <p:nvPr/>
        </p:nvSpPr>
        <p:spPr>
          <a:xfrm>
            <a:off x="4699440" y="3115992"/>
            <a:ext cx="216024" cy="216024"/>
          </a:xfrm>
          <a:prstGeom prst="roundRect">
            <a:avLst/>
          </a:prstGeom>
          <a:solidFill>
            <a:schemeClr val="accent1">
              <a:alpha val="43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ook Antiqua" panose="02040602050305030304" pitchFamily="18" charset="0"/>
              <a:ea typeface="微软雅黑" panose="020B0503020204020204" pitchFamily="34" charset="-122"/>
            </a:endParaRPr>
          </a:p>
        </p:txBody>
      </p:sp>
      <p:cxnSp>
        <p:nvCxnSpPr>
          <p:cNvPr id="37" name="直接连接符 36"/>
          <p:cNvCxnSpPr>
            <a:stCxn id="36" idx="2"/>
          </p:cNvCxnSpPr>
          <p:nvPr/>
        </p:nvCxnSpPr>
        <p:spPr>
          <a:xfrm>
            <a:off x="4807452" y="3332016"/>
            <a:ext cx="0" cy="46685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928290" y="3792634"/>
            <a:ext cx="393496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930478" y="3792634"/>
            <a:ext cx="0" cy="288032"/>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3980853" y="1539349"/>
            <a:ext cx="1210588" cy="400110"/>
          </a:xfrm>
          <a:prstGeom prst="rect">
            <a:avLst/>
          </a:prstGeom>
          <a:solidFill>
            <a:schemeClr val="accent2">
              <a:alpha val="65000"/>
            </a:schemeClr>
          </a:solidFill>
          <a:ln w="6350">
            <a:solidFill>
              <a:schemeClr val="tx1"/>
            </a:solidFill>
          </a:ln>
        </p:spPr>
        <p:txBody>
          <a:bodyPr wrap="none">
            <a:spAutoFit/>
          </a:bodyPr>
          <a:lstStyle/>
          <a:p>
            <a:r>
              <a:rPr lang="zh-CN" altLang="en-US" sz="2000" dirty="0">
                <a:latin typeface="Book Antiqua" panose="02040602050305030304" pitchFamily="18" charset="0"/>
                <a:ea typeface="微软雅黑" panose="020B0503020204020204" pitchFamily="34" charset="-122"/>
              </a:rPr>
              <a:t>空</a:t>
            </a:r>
            <a:r>
              <a:rPr lang="zh-CN" altLang="en-US" sz="2000" dirty="0" smtClean="0">
                <a:latin typeface="Book Antiqua" panose="02040602050305030304" pitchFamily="18" charset="0"/>
                <a:ea typeface="微软雅黑" panose="020B0503020204020204" pitchFamily="34" charset="-122"/>
              </a:rPr>
              <a:t>回行程</a:t>
            </a:r>
            <a:endParaRPr lang="zh-CN" altLang="en-US" sz="2000" dirty="0">
              <a:latin typeface="Book Antiqua" panose="02040602050305030304" pitchFamily="18" charset="0"/>
              <a:ea typeface="微软雅黑" panose="020B0503020204020204" pitchFamily="34" charset="-122"/>
            </a:endParaRPr>
          </a:p>
        </p:txBody>
      </p:sp>
      <p:sp>
        <p:nvSpPr>
          <p:cNvPr id="41" name="矩形 40"/>
          <p:cNvSpPr/>
          <p:nvPr/>
        </p:nvSpPr>
        <p:spPr>
          <a:xfrm>
            <a:off x="5400878" y="1537310"/>
            <a:ext cx="1210588" cy="400110"/>
          </a:xfrm>
          <a:prstGeom prst="rect">
            <a:avLst/>
          </a:prstGeom>
          <a:solidFill>
            <a:schemeClr val="accent2">
              <a:alpha val="65000"/>
            </a:schemeClr>
          </a:solidFill>
          <a:ln w="6350">
            <a:solidFill>
              <a:schemeClr val="tx1"/>
            </a:solidFill>
          </a:ln>
        </p:spPr>
        <p:txBody>
          <a:bodyPr wrap="none">
            <a:spAutoFit/>
          </a:bodyPr>
          <a:lstStyle/>
          <a:p>
            <a:r>
              <a:rPr lang="zh-CN" altLang="en-US" sz="2000" dirty="0">
                <a:latin typeface="Book Antiqua" panose="02040602050305030304" pitchFamily="18" charset="0"/>
                <a:ea typeface="微软雅黑" panose="020B0503020204020204" pitchFamily="34" charset="-122"/>
              </a:rPr>
              <a:t>工作</a:t>
            </a:r>
            <a:r>
              <a:rPr lang="zh-CN" altLang="en-US" sz="2000" dirty="0" smtClean="0">
                <a:latin typeface="Book Antiqua" panose="02040602050305030304" pitchFamily="18" charset="0"/>
                <a:ea typeface="微软雅黑" panose="020B0503020204020204" pitchFamily="34" charset="-122"/>
              </a:rPr>
              <a:t>行程</a:t>
            </a:r>
            <a:endParaRPr lang="zh-CN" altLang="en-US" sz="2000" dirty="0">
              <a:latin typeface="Book Antiqua" panose="02040602050305030304" pitchFamily="18" charset="0"/>
              <a:ea typeface="微软雅黑" panose="020B0503020204020204" pitchFamily="34" charset="-122"/>
            </a:endParaRPr>
          </a:p>
        </p:txBody>
      </p:sp>
      <p:cxnSp>
        <p:nvCxnSpPr>
          <p:cNvPr id="42" name="直接箭头连接符 41"/>
          <p:cNvCxnSpPr/>
          <p:nvPr/>
        </p:nvCxnSpPr>
        <p:spPr>
          <a:xfrm>
            <a:off x="4706998" y="1208031"/>
            <a:ext cx="0" cy="28803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5745664" y="1192791"/>
            <a:ext cx="0" cy="28803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53436" y="2622683"/>
            <a:ext cx="3044952" cy="1296248"/>
            <a:chOff x="4339772" y="2468835"/>
            <a:chExt cx="2146751" cy="984360"/>
          </a:xfrm>
        </p:grpSpPr>
        <p:sp>
          <p:nvSpPr>
            <p:cNvPr id="45" name="TextBox 24"/>
            <p:cNvSpPr txBox="1">
              <a:spLocks noChangeArrowheads="1"/>
            </p:cNvSpPr>
            <p:nvPr/>
          </p:nvSpPr>
          <p:spPr bwMode="auto">
            <a:xfrm>
              <a:off x="4339772" y="2581098"/>
              <a:ext cx="4890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i="1" dirty="0" smtClean="0">
                  <a:latin typeface="Book Antiqua" panose="02040602050305030304" pitchFamily="18" charset="0"/>
                  <a:ea typeface="微软雅黑" panose="020B0503020204020204" pitchFamily="34" charset="-122"/>
                  <a:cs typeface="Times New Roman" pitchFamily="18" charset="0"/>
                </a:rPr>
                <a:t>K</a:t>
              </a:r>
              <a:endParaRPr lang="zh-CN" altLang="en-US" sz="2000" b="1" dirty="0">
                <a:latin typeface="Book Antiqua" panose="02040602050305030304" pitchFamily="18" charset="0"/>
                <a:ea typeface="微软雅黑" panose="020B0503020204020204" pitchFamily="34" charset="-122"/>
              </a:endParaRPr>
            </a:p>
          </p:txBody>
        </p:sp>
        <p:sp>
          <p:nvSpPr>
            <p:cNvPr id="46" name="TextBox 25"/>
            <p:cNvSpPr txBox="1">
              <a:spLocks noChangeArrowheads="1"/>
            </p:cNvSpPr>
            <p:nvPr/>
          </p:nvSpPr>
          <p:spPr bwMode="auto">
            <a:xfrm>
              <a:off x="4519200" y="2588718"/>
              <a:ext cx="4890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i="1" dirty="0" smtClean="0">
                  <a:latin typeface="Book Antiqua" panose="02040602050305030304" pitchFamily="18" charset="0"/>
                  <a:ea typeface="微软雅黑" panose="020B0503020204020204" pitchFamily="34" charset="-122"/>
                  <a:cs typeface="Times New Roman" pitchFamily="18" charset="0"/>
                </a:rPr>
                <a:t>=</a:t>
              </a:r>
              <a:endParaRPr lang="zh-CN" altLang="en-US" sz="2000" dirty="0">
                <a:latin typeface="Book Antiqua" panose="02040602050305030304" pitchFamily="18" charset="0"/>
                <a:ea typeface="微软雅黑" panose="020B0503020204020204" pitchFamily="34" charset="-122"/>
              </a:endParaRPr>
            </a:p>
          </p:txBody>
        </p:sp>
        <p:sp>
          <p:nvSpPr>
            <p:cNvPr id="47" name="TextBox 26"/>
            <p:cNvSpPr txBox="1">
              <a:spLocks noChangeArrowheads="1"/>
            </p:cNvSpPr>
            <p:nvPr/>
          </p:nvSpPr>
          <p:spPr bwMode="auto">
            <a:xfrm>
              <a:off x="4761458" y="2468835"/>
              <a:ext cx="17250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i="1" dirty="0" smtClean="0">
                  <a:latin typeface="Book Antiqua" panose="02040602050305030304" pitchFamily="18" charset="0"/>
                  <a:ea typeface="微软雅黑" panose="020B0503020204020204" pitchFamily="34" charset="-122"/>
                  <a:cs typeface="Times New Roman" pitchFamily="18" charset="0"/>
                </a:rPr>
                <a:t>快行程平均角速度</a:t>
              </a:r>
              <a:endParaRPr lang="zh-CN" altLang="en-US" sz="2000" b="1" dirty="0">
                <a:latin typeface="Book Antiqua" panose="02040602050305030304" pitchFamily="18" charset="0"/>
                <a:ea typeface="微软雅黑" panose="020B0503020204020204" pitchFamily="34" charset="-122"/>
              </a:endParaRPr>
            </a:p>
          </p:txBody>
        </p:sp>
        <p:cxnSp>
          <p:nvCxnSpPr>
            <p:cNvPr id="48" name="直接连接符 47"/>
            <p:cNvCxnSpPr/>
            <p:nvPr/>
          </p:nvCxnSpPr>
          <p:spPr>
            <a:xfrm>
              <a:off x="4788024" y="2750227"/>
              <a:ext cx="15669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28"/>
            <p:cNvSpPr txBox="1">
              <a:spLocks noChangeArrowheads="1"/>
            </p:cNvSpPr>
            <p:nvPr/>
          </p:nvSpPr>
          <p:spPr bwMode="auto">
            <a:xfrm>
              <a:off x="4739005" y="2745309"/>
              <a:ext cx="17250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i="1" dirty="0" smtClean="0">
                  <a:latin typeface="Book Antiqua" panose="02040602050305030304" pitchFamily="18" charset="0"/>
                  <a:ea typeface="微软雅黑" panose="020B0503020204020204" pitchFamily="34" charset="-122"/>
                  <a:cs typeface="Times New Roman" pitchFamily="18" charset="0"/>
                </a:rPr>
                <a:t>慢行程平均角速度</a:t>
              </a:r>
              <a:endParaRPr lang="zh-CN" altLang="en-US" sz="2000" b="1" dirty="0">
                <a:latin typeface="Book Antiqua" panose="02040602050305030304" pitchFamily="18" charset="0"/>
                <a:ea typeface="微软雅黑" panose="020B0503020204020204" pitchFamily="34" charset="-122"/>
              </a:endParaRPr>
            </a:p>
          </p:txBody>
        </p:sp>
      </p:grpSp>
      <p:grpSp>
        <p:nvGrpSpPr>
          <p:cNvPr id="50" name="组合 49"/>
          <p:cNvGrpSpPr/>
          <p:nvPr/>
        </p:nvGrpSpPr>
        <p:grpSpPr>
          <a:xfrm>
            <a:off x="5162176" y="2879555"/>
            <a:ext cx="1466417" cy="427877"/>
            <a:chOff x="6016352" y="3497981"/>
            <a:chExt cx="895326" cy="427877"/>
          </a:xfrm>
        </p:grpSpPr>
        <p:sp>
          <p:nvSpPr>
            <p:cNvPr id="51" name="矩形 50"/>
            <p:cNvSpPr/>
            <p:nvPr/>
          </p:nvSpPr>
          <p:spPr>
            <a:xfrm>
              <a:off x="6016352" y="3525748"/>
              <a:ext cx="210523" cy="400110"/>
            </a:xfrm>
            <a:prstGeom prst="rect">
              <a:avLst/>
            </a:prstGeom>
          </p:spPr>
          <p:txBody>
            <a:bodyPr wrap="square">
              <a:spAutoFit/>
            </a:bodyPr>
            <a:lstStyle/>
            <a:p>
              <a:r>
                <a:rPr kumimoji="1" lang="en-US" altLang="zh-CN" sz="2000" i="1" dirty="0" smtClean="0">
                  <a:solidFill>
                    <a:srgbClr val="7030A0"/>
                  </a:solidFill>
                  <a:latin typeface="Book Antiqua" panose="02040602050305030304" pitchFamily="18" charset="0"/>
                  <a:ea typeface="微软雅黑" panose="020B0503020204020204" pitchFamily="34" charset="-122"/>
                </a:rPr>
                <a:t>θ</a:t>
              </a:r>
              <a:endParaRPr lang="zh-CN" altLang="en-US" sz="2000" dirty="0">
                <a:solidFill>
                  <a:srgbClr val="7030A0"/>
                </a:solidFill>
                <a:latin typeface="Book Antiqua" panose="02040602050305030304" pitchFamily="18" charset="0"/>
                <a:ea typeface="微软雅黑" panose="020B0503020204020204" pitchFamily="34" charset="-122"/>
              </a:endParaRPr>
            </a:p>
          </p:txBody>
        </p:sp>
        <p:sp>
          <p:nvSpPr>
            <p:cNvPr id="52" name="矩形 51"/>
            <p:cNvSpPr/>
            <p:nvPr/>
          </p:nvSpPr>
          <p:spPr>
            <a:xfrm>
              <a:off x="6226875" y="3497981"/>
              <a:ext cx="684803" cy="400110"/>
            </a:xfrm>
            <a:prstGeom prst="rect">
              <a:avLst/>
            </a:prstGeom>
          </p:spPr>
          <p:txBody>
            <a:bodyPr wrap="none">
              <a:spAutoFit/>
            </a:bodyPr>
            <a:lstStyle/>
            <a:p>
              <a:r>
                <a:rPr kumimoji="1" lang="en-US" altLang="zh-CN" sz="2000" dirty="0" smtClean="0">
                  <a:solidFill>
                    <a:srgbClr val="7030A0"/>
                  </a:solidFill>
                  <a:latin typeface="Book Antiqua" panose="02040602050305030304" pitchFamily="18" charset="0"/>
                  <a:ea typeface="微软雅黑" panose="020B0503020204020204" pitchFamily="34" charset="-122"/>
                  <a:sym typeface="Symbol"/>
                </a:rPr>
                <a:t> 0</a:t>
              </a:r>
              <a:r>
                <a:rPr lang="en-US" altLang="zh-CN" sz="2000" dirty="0">
                  <a:latin typeface="Book Antiqua" panose="02040602050305030304" pitchFamily="18" charset="0"/>
                  <a:ea typeface="微软雅黑" panose="020B0503020204020204" pitchFamily="34" charset="-122"/>
                  <a:cs typeface="Times New Roman" pitchFamily="18" charset="0"/>
                  <a:sym typeface="Symbol" panose="05050102010706020507" pitchFamily="18" charset="2"/>
                </a:rPr>
                <a:t> </a:t>
              </a:r>
              <a:endParaRPr lang="zh-CN" altLang="en-US" sz="2000" dirty="0">
                <a:solidFill>
                  <a:srgbClr val="7030A0"/>
                </a:solidFill>
                <a:latin typeface="Book Antiqua" panose="02040602050305030304" pitchFamily="18" charset="0"/>
                <a:ea typeface="微软雅黑" panose="020B0503020204020204" pitchFamily="34" charset="-122"/>
              </a:endParaRPr>
            </a:p>
          </p:txBody>
        </p:sp>
      </p:grpSp>
      <p:sp>
        <p:nvSpPr>
          <p:cNvPr id="53" name="左箭头 52"/>
          <p:cNvSpPr/>
          <p:nvPr/>
        </p:nvSpPr>
        <p:spPr>
          <a:xfrm flipH="1">
            <a:off x="6228184" y="3044904"/>
            <a:ext cx="460704"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Book Antiqua" panose="02040602050305030304" pitchFamily="18" charset="0"/>
              <a:ea typeface="微软雅黑" panose="020B0503020204020204" pitchFamily="34" charset="-122"/>
            </a:endParaRPr>
          </a:p>
        </p:txBody>
      </p:sp>
      <p:sp>
        <p:nvSpPr>
          <p:cNvPr id="54" name="TextBox 31"/>
          <p:cNvSpPr txBox="1">
            <a:spLocks noChangeArrowheads="1"/>
          </p:cNvSpPr>
          <p:nvPr/>
        </p:nvSpPr>
        <p:spPr bwMode="auto">
          <a:xfrm>
            <a:off x="6825250" y="2782716"/>
            <a:ext cx="16141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en-US" altLang="zh-CN" sz="2000" i="1" dirty="0" smtClean="0">
                <a:latin typeface="Book Antiqua" panose="02040602050305030304" pitchFamily="18" charset="0"/>
                <a:ea typeface="微软雅黑" panose="020B0503020204020204" pitchFamily="34" charset="-122"/>
                <a:cs typeface="Times New Roman" panose="02020603050405020304" pitchFamily="18" charset="0"/>
              </a:rPr>
              <a:t>K &gt; </a:t>
            </a:r>
            <a:r>
              <a:rPr lang="en-US" altLang="zh-CN" sz="2000" dirty="0" smtClean="0">
                <a:latin typeface="Book Antiqua" panose="02040602050305030304" pitchFamily="18" charset="0"/>
                <a:ea typeface="微软雅黑" panose="020B0503020204020204" pitchFamily="34" charset="-122"/>
                <a:cs typeface="Times New Roman" panose="02020603050405020304" pitchFamily="18" charset="0"/>
              </a:rPr>
              <a:t>1</a:t>
            </a:r>
            <a:endParaRPr lang="zh-CN" altLang="en-US" sz="2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55" name="TextBox 32"/>
          <p:cNvSpPr txBox="1">
            <a:spLocks noChangeArrowheads="1"/>
          </p:cNvSpPr>
          <p:nvPr/>
        </p:nvSpPr>
        <p:spPr bwMode="auto">
          <a:xfrm>
            <a:off x="7656421" y="2777282"/>
            <a:ext cx="261065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000" dirty="0">
                <a:latin typeface="Book Antiqua" panose="02040602050305030304" pitchFamily="18" charset="0"/>
                <a:ea typeface="微软雅黑" panose="020B0503020204020204" pitchFamily="34" charset="-122"/>
              </a:rPr>
              <a:t>有</a:t>
            </a:r>
            <a:r>
              <a:rPr lang="zh-CN" altLang="en-US" sz="2000" b="1" dirty="0" smtClean="0">
                <a:latin typeface="Book Antiqua" panose="02040602050305030304" pitchFamily="18" charset="0"/>
                <a:ea typeface="微软雅黑" panose="020B0503020204020204" pitchFamily="34" charset="-122"/>
              </a:rPr>
              <a:t>急</a:t>
            </a:r>
            <a:r>
              <a:rPr lang="zh-CN" altLang="en-US" sz="2000" b="1" dirty="0">
                <a:latin typeface="Book Antiqua" panose="02040602050305030304" pitchFamily="18" charset="0"/>
                <a:ea typeface="微软雅黑" panose="020B0503020204020204" pitchFamily="34" charset="-122"/>
              </a:rPr>
              <a:t>回</a:t>
            </a:r>
            <a:r>
              <a:rPr lang="zh-CN" altLang="en-US" sz="2000" b="1" dirty="0" smtClean="0">
                <a:latin typeface="Book Antiqua" panose="02040602050305030304" pitchFamily="18" charset="0"/>
                <a:ea typeface="微软雅黑" panose="020B0503020204020204" pitchFamily="34" charset="-122"/>
              </a:rPr>
              <a:t>特性</a:t>
            </a:r>
            <a:endParaRPr lang="zh-CN" altLang="en-US" sz="2000" b="1" i="1" dirty="0">
              <a:latin typeface="Book Antiqua" panose="02040602050305030304" pitchFamily="18" charset="0"/>
              <a:ea typeface="微软雅黑" panose="020B0503020204020204" pitchFamily="34" charset="-122"/>
              <a:cs typeface="Times New Roman" panose="02020603050405020304" pitchFamily="18" charset="0"/>
            </a:endParaRPr>
          </a:p>
        </p:txBody>
      </p:sp>
      <p:pic>
        <p:nvPicPr>
          <p:cNvPr id="56" name="Picture 3"/>
          <p:cNvPicPr>
            <a:picLocks noChangeAspect="1" noChangeArrowheads="1"/>
          </p:cNvPicPr>
          <p:nvPr/>
        </p:nvPicPr>
        <p:blipFill>
          <a:blip r:embed="rId6">
            <a:extLst>
              <a:ext uri="{28A0092B-C50C-407E-A947-70E740481C1C}">
                <a14:useLocalDpi xmlns:a14="http://schemas.microsoft.com/office/drawing/2010/main" val="0"/>
              </a:ext>
            </a:extLst>
          </a:blip>
          <a:srcRect b="16667"/>
          <a:stretch>
            <a:fillRect/>
          </a:stretch>
        </p:blipFill>
        <p:spPr bwMode="auto">
          <a:xfrm>
            <a:off x="407937" y="4934178"/>
            <a:ext cx="3405907" cy="130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1"/>
          <p:cNvSpPr txBox="1">
            <a:spLocks noChangeArrowheads="1"/>
          </p:cNvSpPr>
          <p:nvPr/>
        </p:nvSpPr>
        <p:spPr bwMode="auto">
          <a:xfrm>
            <a:off x="1599545" y="6271585"/>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400" b="1" dirty="0">
                <a:latin typeface="Book Antiqua" panose="02040602050305030304" pitchFamily="18" charset="0"/>
                <a:ea typeface="微软雅黑" panose="020B0503020204020204" pitchFamily="34" charset="-122"/>
                <a:cs typeface="Times New Roman" pitchFamily="18" charset="0"/>
              </a:rPr>
              <a:t>对心曲柄滑块机构</a:t>
            </a:r>
          </a:p>
        </p:txBody>
      </p:sp>
      <p:sp>
        <p:nvSpPr>
          <p:cNvPr id="58" name="TextBox 28"/>
          <p:cNvSpPr txBox="1">
            <a:spLocks noChangeArrowheads="1"/>
          </p:cNvSpPr>
          <p:nvPr/>
        </p:nvSpPr>
        <p:spPr bwMode="auto">
          <a:xfrm>
            <a:off x="6067788" y="5425265"/>
            <a:ext cx="2916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a:latin typeface="Book Antiqua" panose="02040602050305030304" pitchFamily="18" charset="0"/>
                <a:ea typeface="微软雅黑" panose="020B0503020204020204" pitchFamily="34" charset="-122"/>
              </a:rPr>
              <a:t>行程速度变化系数</a:t>
            </a:r>
            <a:r>
              <a:rPr lang="zh-CN" altLang="en-US" sz="2000" b="1" i="1" dirty="0">
                <a:solidFill>
                  <a:srgbClr val="FF0000"/>
                </a:solidFill>
                <a:latin typeface="Book Antiqua" panose="02040602050305030304" pitchFamily="18" charset="0"/>
                <a:ea typeface="微软雅黑" panose="020B0503020204020204" pitchFamily="34" charset="-122"/>
                <a:cs typeface="Times New Roman" pitchFamily="18" charset="0"/>
              </a:rPr>
              <a:t>Ｋ</a:t>
            </a:r>
            <a:r>
              <a:rPr lang="en-US" altLang="zh-CN" sz="2000" b="1" dirty="0">
                <a:solidFill>
                  <a:srgbClr val="FF0000"/>
                </a:solidFill>
                <a:latin typeface="Book Antiqua" panose="02040602050305030304" pitchFamily="18" charset="0"/>
                <a:ea typeface="微软雅黑" panose="020B0503020204020204" pitchFamily="34" charset="-122"/>
                <a:cs typeface="Times New Roman" pitchFamily="18" charset="0"/>
              </a:rPr>
              <a:t>=1</a:t>
            </a:r>
            <a:endParaRPr lang="zh-CN" altLang="en-US" sz="2000" b="1" dirty="0">
              <a:solidFill>
                <a:srgbClr val="FF0000"/>
              </a:solidFill>
              <a:latin typeface="Book Antiqua" panose="02040602050305030304" pitchFamily="18" charset="0"/>
              <a:ea typeface="微软雅黑" panose="020B0503020204020204" pitchFamily="34" charset="-122"/>
              <a:cs typeface="Times New Roman" pitchFamily="18" charset="0"/>
            </a:endParaRPr>
          </a:p>
        </p:txBody>
      </p:sp>
      <p:sp>
        <p:nvSpPr>
          <p:cNvPr id="59" name="TextBox 13"/>
          <p:cNvSpPr txBox="1">
            <a:spLocks noChangeArrowheads="1"/>
          </p:cNvSpPr>
          <p:nvPr/>
        </p:nvSpPr>
        <p:spPr bwMode="auto">
          <a:xfrm>
            <a:off x="4699440" y="5425265"/>
            <a:ext cx="12767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i="1" dirty="0" smtClean="0">
                <a:latin typeface="Book Antiqua" panose="02040602050305030304" pitchFamily="18" charset="0"/>
                <a:ea typeface="微软雅黑" panose="020B0503020204020204" pitchFamily="34" charset="-122"/>
                <a:cs typeface="Times New Roman" pitchFamily="18" charset="0"/>
                <a:sym typeface="Symbol" panose="05050102010706020507" pitchFamily="18" charset="2"/>
              </a:rPr>
              <a:t></a:t>
            </a:r>
            <a:r>
              <a:rPr lang="en-US" altLang="zh-CN" sz="2000" i="1" dirty="0" smtClean="0">
                <a:latin typeface="Book Antiqua" panose="02040602050305030304" pitchFamily="18" charset="0"/>
                <a:ea typeface="微软雅黑" panose="020B0503020204020204" pitchFamily="34" charset="-122"/>
                <a:cs typeface="Times New Roman" pitchFamily="18" charset="0"/>
              </a:rPr>
              <a:t>  </a:t>
            </a:r>
            <a:r>
              <a:rPr lang="en-US" altLang="zh-CN" sz="2000" dirty="0">
                <a:latin typeface="Book Antiqua" panose="02040602050305030304" pitchFamily="18" charset="0"/>
                <a:ea typeface="微软雅黑" panose="020B0503020204020204" pitchFamily="34" charset="-122"/>
                <a:cs typeface="Times New Roman" pitchFamily="18" charset="0"/>
              </a:rPr>
              <a:t>= </a:t>
            </a:r>
            <a:r>
              <a:rPr lang="en-US" altLang="zh-CN" sz="2000" dirty="0" smtClean="0">
                <a:latin typeface="Book Antiqua" panose="02040602050305030304" pitchFamily="18" charset="0"/>
                <a:ea typeface="微软雅黑" panose="020B0503020204020204" pitchFamily="34" charset="-122"/>
                <a:cs typeface="Times New Roman" pitchFamily="18" charset="0"/>
              </a:rPr>
              <a:t>0</a:t>
            </a:r>
            <a:r>
              <a:rPr lang="en-US" altLang="zh-CN" sz="2000" dirty="0" smtClean="0">
                <a:latin typeface="Book Antiqua" panose="02040602050305030304" pitchFamily="18" charset="0"/>
                <a:ea typeface="微软雅黑" panose="020B0503020204020204" pitchFamily="34" charset="-122"/>
                <a:cs typeface="Times New Roman" pitchFamily="18" charset="0"/>
                <a:sym typeface="Symbol" panose="05050102010706020507" pitchFamily="18" charset="2"/>
              </a:rPr>
              <a:t></a:t>
            </a:r>
            <a:endParaRPr lang="zh-CN" altLang="en-US" sz="2000" dirty="0">
              <a:latin typeface="Book Antiqua" panose="02040602050305030304" pitchFamily="18" charset="0"/>
              <a:ea typeface="微软雅黑" panose="020B0503020204020204" pitchFamily="34" charset="-122"/>
              <a:cs typeface="Times New Roman" pitchFamily="18" charset="0"/>
            </a:endParaRPr>
          </a:p>
        </p:txBody>
      </p:sp>
      <p:sp>
        <p:nvSpPr>
          <p:cNvPr id="60" name="TextBox 15"/>
          <p:cNvSpPr txBox="1">
            <a:spLocks noChangeArrowheads="1"/>
          </p:cNvSpPr>
          <p:nvPr/>
        </p:nvSpPr>
        <p:spPr bwMode="auto">
          <a:xfrm>
            <a:off x="9303812" y="5425265"/>
            <a:ext cx="20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a:latin typeface="Book Antiqua" panose="02040602050305030304" pitchFamily="18" charset="0"/>
                <a:ea typeface="微软雅黑" panose="020B0503020204020204" pitchFamily="34" charset="-122"/>
              </a:rPr>
              <a:t>无急回特性</a:t>
            </a:r>
            <a:endParaRPr lang="zh-CN" altLang="en-US" sz="2000" b="1" dirty="0">
              <a:solidFill>
                <a:srgbClr val="FF0000"/>
              </a:solidFill>
              <a:latin typeface="Book Antiqua" panose="02040602050305030304" pitchFamily="18" charset="0"/>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41476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ppt_x"/>
                                          </p:val>
                                        </p:tav>
                                        <p:tav tm="100000">
                                          <p:val>
                                            <p:strVal val="#ppt_x"/>
                                          </p:val>
                                        </p:tav>
                                      </p:tavLst>
                                    </p:anim>
                                    <p:anim calcmode="lin" valueType="num">
                                      <p:cBhvr additive="base">
                                        <p:cTn id="2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2" presetClass="entr" presetSubtype="1"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6"/>
                                        </p:tgtEl>
                                        <p:attrNameLst>
                                          <p:attrName>style.visibility</p:attrName>
                                        </p:attrNameLst>
                                      </p:cBhvr>
                                      <p:to>
                                        <p:strVal val="visible"/>
                                      </p:to>
                                    </p:set>
                                    <p:anim calcmode="lin" valueType="num">
                                      <p:cBhvr additive="base">
                                        <p:cTn id="85" dur="500" fill="hold"/>
                                        <p:tgtEl>
                                          <p:spTgt spid="56"/>
                                        </p:tgtEl>
                                        <p:attrNameLst>
                                          <p:attrName>ppt_x</p:attrName>
                                        </p:attrNameLst>
                                      </p:cBhvr>
                                      <p:tavLst>
                                        <p:tav tm="0">
                                          <p:val>
                                            <p:strVal val="#ppt_x"/>
                                          </p:val>
                                        </p:tav>
                                        <p:tav tm="100000">
                                          <p:val>
                                            <p:strVal val="#ppt_x"/>
                                          </p:val>
                                        </p:tav>
                                      </p:tavLst>
                                    </p:anim>
                                    <p:anim calcmode="lin" valueType="num">
                                      <p:cBhvr additive="base">
                                        <p:cTn id="86" dur="500" fill="hold"/>
                                        <p:tgtEl>
                                          <p:spTgt spid="5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 calcmode="lin" valueType="num">
                                      <p:cBhvr additive="base">
                                        <p:cTn id="89" dur="500" fill="hold"/>
                                        <p:tgtEl>
                                          <p:spTgt spid="57"/>
                                        </p:tgtEl>
                                        <p:attrNameLst>
                                          <p:attrName>ppt_x</p:attrName>
                                        </p:attrNameLst>
                                      </p:cBhvr>
                                      <p:tavLst>
                                        <p:tav tm="0">
                                          <p:val>
                                            <p:strVal val="#ppt_x"/>
                                          </p:val>
                                        </p:tav>
                                        <p:tav tm="100000">
                                          <p:val>
                                            <p:strVal val="#ppt_x"/>
                                          </p:val>
                                        </p:tav>
                                      </p:tavLst>
                                    </p:anim>
                                    <p:anim calcmode="lin" valueType="num">
                                      <p:cBhvr additive="base">
                                        <p:cTn id="9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fade">
                                      <p:cBhvr>
                                        <p:cTn id="95" dur="2000"/>
                                        <p:tgtEl>
                                          <p:spTgt spid="59"/>
                                        </p:tgtEl>
                                      </p:cBhvr>
                                    </p:animEffect>
                                  </p:childTnLst>
                                </p:cTn>
                              </p:par>
                              <p:par>
                                <p:cTn id="96" presetID="2" presetClass="entr" presetSubtype="1" fill="hold" grpId="0" nodeType="withEffect">
                                  <p:stCondLst>
                                    <p:cond delay="0"/>
                                  </p:stCondLst>
                                  <p:childTnLst>
                                    <p:set>
                                      <p:cBhvr>
                                        <p:cTn id="97" dur="1" fill="hold">
                                          <p:stCondLst>
                                            <p:cond delay="0"/>
                                          </p:stCondLst>
                                        </p:cTn>
                                        <p:tgtEl>
                                          <p:spTgt spid="58"/>
                                        </p:tgtEl>
                                        <p:attrNameLst>
                                          <p:attrName>style.visibility</p:attrName>
                                        </p:attrNameLst>
                                      </p:cBhvr>
                                      <p:to>
                                        <p:strVal val="visible"/>
                                      </p:to>
                                    </p:set>
                                    <p:anim calcmode="lin" valueType="num">
                                      <p:cBhvr additive="base">
                                        <p:cTn id="98" dur="500" fill="hold"/>
                                        <p:tgtEl>
                                          <p:spTgt spid="58"/>
                                        </p:tgtEl>
                                        <p:attrNameLst>
                                          <p:attrName>ppt_x</p:attrName>
                                        </p:attrNameLst>
                                      </p:cBhvr>
                                      <p:tavLst>
                                        <p:tav tm="0">
                                          <p:val>
                                            <p:strVal val="#ppt_x"/>
                                          </p:val>
                                        </p:tav>
                                        <p:tav tm="100000">
                                          <p:val>
                                            <p:strVal val="#ppt_x"/>
                                          </p:val>
                                        </p:tav>
                                      </p:tavLst>
                                    </p:anim>
                                    <p:anim calcmode="lin" valueType="num">
                                      <p:cBhvr additive="base">
                                        <p:cTn id="99" dur="500" fill="hold"/>
                                        <p:tgtEl>
                                          <p:spTgt spid="58"/>
                                        </p:tgtEl>
                                        <p:attrNameLst>
                                          <p:attrName>ppt_y</p:attrName>
                                        </p:attrNameLst>
                                      </p:cBhvr>
                                      <p:tavLst>
                                        <p:tav tm="0">
                                          <p:val>
                                            <p:strVal val="0-#ppt_h/2"/>
                                          </p:val>
                                        </p:tav>
                                        <p:tav tm="100000">
                                          <p:val>
                                            <p:strVal val="#ppt_y"/>
                                          </p:val>
                                        </p:tav>
                                      </p:tavLst>
                                    </p:anim>
                                  </p:childTnLst>
                                </p:cTn>
                              </p:par>
                              <p:par>
                                <p:cTn id="100" presetID="2" presetClass="entr" presetSubtype="1" fill="hold" grpId="0" nodeType="with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additive="base">
                                        <p:cTn id="102" dur="500" fill="hold"/>
                                        <p:tgtEl>
                                          <p:spTgt spid="60"/>
                                        </p:tgtEl>
                                        <p:attrNameLst>
                                          <p:attrName>ppt_x</p:attrName>
                                        </p:attrNameLst>
                                      </p:cBhvr>
                                      <p:tavLst>
                                        <p:tav tm="0">
                                          <p:val>
                                            <p:strVal val="#ppt_x"/>
                                          </p:val>
                                        </p:tav>
                                        <p:tav tm="100000">
                                          <p:val>
                                            <p:strVal val="#ppt_x"/>
                                          </p:val>
                                        </p:tav>
                                      </p:tavLst>
                                    </p:anim>
                                    <p:anim calcmode="lin" valueType="num">
                                      <p:cBhvr additive="base">
                                        <p:cTn id="103" dur="500" fill="hold"/>
                                        <p:tgtEl>
                                          <p:spTgt spid="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3" grpId="0"/>
      <p:bldP spid="34" grpId="0"/>
      <p:bldP spid="36" grpId="0" animBg="1"/>
      <p:bldP spid="40" grpId="0" animBg="1"/>
      <p:bldP spid="41" grpId="0" animBg="1"/>
      <p:bldP spid="53" grpId="0" animBg="1"/>
      <p:bldP spid="54" grpId="0"/>
      <p:bldP spid="55" grpId="0"/>
      <p:bldP spid="57" grpId="0"/>
      <p:bldP spid="58" grpId="0"/>
      <p:bldP spid="59" grpId="0"/>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50833"/>
            <a:ext cx="7842738"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4000" b="1" dirty="0" smtClean="0">
                <a:solidFill>
                  <a:srgbClr val="FF0000"/>
                </a:solidFill>
                <a:latin typeface="Book Antiqua" panose="02040602050305030304" pitchFamily="18" charset="0"/>
                <a:ea typeface="+mn-ea"/>
              </a:rPr>
              <a:t>2 </a:t>
            </a:r>
            <a:r>
              <a:rPr lang="zh-CN" altLang="en-US" sz="4000" b="1" dirty="0">
                <a:solidFill>
                  <a:srgbClr val="FF0000"/>
                </a:solidFill>
                <a:latin typeface="Book Antiqua" panose="02040602050305030304" pitchFamily="18" charset="0"/>
                <a:ea typeface="+mn-ea"/>
              </a:rPr>
              <a:t>机构的组成原理及结构分析</a:t>
            </a:r>
          </a:p>
        </p:txBody>
      </p:sp>
      <p:sp>
        <p:nvSpPr>
          <p:cNvPr id="3" name="Text Box 8"/>
          <p:cNvSpPr txBox="1">
            <a:spLocks noChangeArrowheads="1"/>
          </p:cNvSpPr>
          <p:nvPr/>
        </p:nvSpPr>
        <p:spPr bwMode="auto">
          <a:xfrm>
            <a:off x="2827275" y="840182"/>
            <a:ext cx="492443" cy="591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dirty="0">
                <a:solidFill>
                  <a:srgbClr val="C00000"/>
                </a:solidFill>
                <a:latin typeface="Times New Roman" panose="02020603050405020304" pitchFamily="18" charset="0"/>
                <a:ea typeface="隶书" panose="02010509060101010101" pitchFamily="49" charset="-122"/>
                <a:cs typeface="Arial" panose="020B0604020202020204" pitchFamily="34" charset="0"/>
              </a:rPr>
              <a:t>机构的组成原理及结构分析</a:t>
            </a:r>
            <a:endParaRPr lang="zh-CN" altLang="en-US" sz="2400" b="1" dirty="0">
              <a:solidFill>
                <a:srgbClr val="C00000"/>
              </a:solidFill>
              <a:latin typeface="Times New Roman" panose="02020603050405020304" pitchFamily="18" charset="0"/>
              <a:ea typeface="隶书" panose="02010509060101010101" pitchFamily="49" charset="-122"/>
              <a:cs typeface="Arial" panose="020B0604020202020204" pitchFamily="34" charset="0"/>
            </a:endParaRPr>
          </a:p>
        </p:txBody>
      </p:sp>
      <p:sp>
        <p:nvSpPr>
          <p:cNvPr id="4" name="AutoShape 10"/>
          <p:cNvSpPr>
            <a:spLocks/>
          </p:cNvSpPr>
          <p:nvPr/>
        </p:nvSpPr>
        <p:spPr bwMode="auto">
          <a:xfrm>
            <a:off x="3648380" y="1345223"/>
            <a:ext cx="91281" cy="4721469"/>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5" name="Text Box 6"/>
          <p:cNvSpPr txBox="1">
            <a:spLocks noChangeArrowheads="1"/>
          </p:cNvSpPr>
          <p:nvPr/>
        </p:nvSpPr>
        <p:spPr bwMode="auto">
          <a:xfrm>
            <a:off x="3777761" y="1251068"/>
            <a:ext cx="1796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机构的组成</a:t>
            </a:r>
            <a:endParaRPr lang="zh-CN" altLang="en-US" sz="2000" b="1" dirty="0">
              <a:latin typeface="Times New Roman" panose="02020603050405020304" pitchFamily="18" charset="0"/>
              <a:cs typeface="Arial" panose="020B0604020202020204" pitchFamily="34" charset="0"/>
            </a:endParaRPr>
          </a:p>
        </p:txBody>
      </p:sp>
      <p:sp>
        <p:nvSpPr>
          <p:cNvPr id="6" name="Text Box 17"/>
          <p:cNvSpPr txBox="1">
            <a:spLocks noChangeArrowheads="1"/>
          </p:cNvSpPr>
          <p:nvPr/>
        </p:nvSpPr>
        <p:spPr bwMode="auto">
          <a:xfrm>
            <a:off x="3777761" y="3790696"/>
            <a:ext cx="541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平面机构的自由度</a:t>
            </a:r>
            <a:endParaRPr lang="zh-CN" altLang="en-US" sz="2000" b="1" dirty="0">
              <a:latin typeface="Times New Roman" panose="02020603050405020304" pitchFamily="18" charset="0"/>
              <a:cs typeface="Arial" panose="020B0604020202020204" pitchFamily="34" charset="0"/>
            </a:endParaRPr>
          </a:p>
        </p:txBody>
      </p:sp>
      <p:sp>
        <p:nvSpPr>
          <p:cNvPr id="7" name="Text Box 42"/>
          <p:cNvSpPr txBox="1">
            <a:spLocks noChangeArrowheads="1"/>
          </p:cNvSpPr>
          <p:nvPr/>
        </p:nvSpPr>
        <p:spPr bwMode="auto">
          <a:xfrm>
            <a:off x="3777761" y="2631348"/>
            <a:ext cx="190793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机构运动简图</a:t>
            </a:r>
            <a:endParaRPr lang="zh-CN" altLang="en-US" sz="2000" b="1" dirty="0">
              <a:latin typeface="Times New Roman" panose="02020603050405020304" pitchFamily="18" charset="0"/>
              <a:cs typeface="Arial" panose="020B0604020202020204" pitchFamily="34" charset="0"/>
            </a:endParaRPr>
          </a:p>
        </p:txBody>
      </p:sp>
      <p:sp>
        <p:nvSpPr>
          <p:cNvPr id="8" name="Text Box 17"/>
          <p:cNvSpPr txBox="1">
            <a:spLocks noChangeArrowheads="1"/>
          </p:cNvSpPr>
          <p:nvPr/>
        </p:nvSpPr>
        <p:spPr bwMode="auto">
          <a:xfrm>
            <a:off x="3683247" y="5046219"/>
            <a:ext cx="541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平面机构组成原理与</a:t>
            </a:r>
            <a:r>
              <a:rPr lang="zh-CN" altLang="en-US" sz="2000" b="1" dirty="0">
                <a:latin typeface="Times New Roman" panose="02020603050405020304" pitchFamily="18" charset="0"/>
                <a:cs typeface="Arial" panose="020B0604020202020204" pitchFamily="34" charset="0"/>
              </a:rPr>
              <a:t>结构</a:t>
            </a:r>
            <a:r>
              <a:rPr lang="zh-CN" altLang="en-US" sz="2000" b="1" dirty="0" smtClean="0">
                <a:latin typeface="Times New Roman" panose="02020603050405020304" pitchFamily="18" charset="0"/>
                <a:cs typeface="Arial" panose="020B0604020202020204" pitchFamily="34" charset="0"/>
              </a:rPr>
              <a:t>分析</a:t>
            </a:r>
            <a:endParaRPr lang="zh-CN" altLang="en-US" sz="2000" b="1" dirty="0">
              <a:latin typeface="Times New Roman" panose="02020603050405020304" pitchFamily="18" charset="0"/>
              <a:cs typeface="Arial" panose="020B0604020202020204" pitchFamily="34" charset="0"/>
            </a:endParaRPr>
          </a:p>
        </p:txBody>
      </p:sp>
      <p:sp>
        <p:nvSpPr>
          <p:cNvPr id="9" name="Text Box 17"/>
          <p:cNvSpPr txBox="1">
            <a:spLocks noChangeArrowheads="1"/>
          </p:cNvSpPr>
          <p:nvPr/>
        </p:nvSpPr>
        <p:spPr bwMode="auto">
          <a:xfrm>
            <a:off x="3694020" y="5826416"/>
            <a:ext cx="284034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平面机构的高副低代</a:t>
            </a:r>
            <a:endParaRPr lang="zh-CN" altLang="en-US" sz="2000" b="1" dirty="0">
              <a:latin typeface="Times New Roman" panose="02020603050405020304" pitchFamily="18" charset="0"/>
              <a:cs typeface="Arial" panose="020B0604020202020204" pitchFamily="34" charset="0"/>
            </a:endParaRPr>
          </a:p>
        </p:txBody>
      </p:sp>
      <p:sp>
        <p:nvSpPr>
          <p:cNvPr id="10" name="AutoShape 10"/>
          <p:cNvSpPr>
            <a:spLocks/>
          </p:cNvSpPr>
          <p:nvPr/>
        </p:nvSpPr>
        <p:spPr bwMode="auto">
          <a:xfrm>
            <a:off x="5192505" y="985030"/>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11" name="Text Box 42"/>
          <p:cNvSpPr txBox="1">
            <a:spLocks noChangeArrowheads="1"/>
          </p:cNvSpPr>
          <p:nvPr/>
        </p:nvSpPr>
        <p:spPr bwMode="auto">
          <a:xfrm>
            <a:off x="5271636" y="940518"/>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平面运动副</a:t>
            </a:r>
            <a:endParaRPr lang="zh-CN" altLang="en-US" sz="2000" b="1" dirty="0">
              <a:latin typeface="Times New Roman" panose="02020603050405020304" pitchFamily="18" charset="0"/>
              <a:cs typeface="Arial" panose="020B0604020202020204" pitchFamily="34" charset="0"/>
            </a:endParaRPr>
          </a:p>
        </p:txBody>
      </p:sp>
      <p:sp>
        <p:nvSpPr>
          <p:cNvPr id="12" name="Text Box 42"/>
          <p:cNvSpPr txBox="1">
            <a:spLocks noChangeArrowheads="1"/>
          </p:cNvSpPr>
          <p:nvPr/>
        </p:nvSpPr>
        <p:spPr bwMode="auto">
          <a:xfrm>
            <a:off x="5236467" y="1743449"/>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运动链与机构</a:t>
            </a:r>
            <a:endParaRPr lang="zh-CN" altLang="en-US" sz="2000" b="1" dirty="0">
              <a:latin typeface="Times New Roman" panose="02020603050405020304" pitchFamily="18" charset="0"/>
              <a:cs typeface="Arial" panose="020B0604020202020204" pitchFamily="34" charset="0"/>
            </a:endParaRPr>
          </a:p>
        </p:txBody>
      </p:sp>
      <p:sp>
        <p:nvSpPr>
          <p:cNvPr id="13" name="AutoShape 10"/>
          <p:cNvSpPr>
            <a:spLocks/>
          </p:cNvSpPr>
          <p:nvPr/>
        </p:nvSpPr>
        <p:spPr bwMode="auto">
          <a:xfrm>
            <a:off x="6688277" y="769806"/>
            <a:ext cx="45719" cy="795941"/>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14" name="Text Box 42"/>
          <p:cNvSpPr txBox="1">
            <a:spLocks noChangeArrowheads="1"/>
          </p:cNvSpPr>
          <p:nvPr/>
        </p:nvSpPr>
        <p:spPr bwMode="auto">
          <a:xfrm>
            <a:off x="6733996" y="718107"/>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低副</a:t>
            </a:r>
            <a:endParaRPr lang="zh-CN" altLang="en-US" sz="2000" b="1" dirty="0">
              <a:latin typeface="Times New Roman" panose="02020603050405020304" pitchFamily="18" charset="0"/>
              <a:cs typeface="Arial" panose="020B0604020202020204" pitchFamily="34" charset="0"/>
            </a:endParaRPr>
          </a:p>
        </p:txBody>
      </p:sp>
      <p:sp>
        <p:nvSpPr>
          <p:cNvPr id="15" name="Text Box 42"/>
          <p:cNvSpPr txBox="1">
            <a:spLocks noChangeArrowheads="1"/>
          </p:cNvSpPr>
          <p:nvPr/>
        </p:nvSpPr>
        <p:spPr bwMode="auto">
          <a:xfrm>
            <a:off x="6733996" y="1307411"/>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高副</a:t>
            </a:r>
            <a:endParaRPr lang="zh-CN" altLang="en-US" sz="2000" b="1" dirty="0">
              <a:latin typeface="Times New Roman" panose="02020603050405020304" pitchFamily="18" charset="0"/>
              <a:cs typeface="Arial" panose="020B0604020202020204" pitchFamily="34" charset="0"/>
            </a:endParaRPr>
          </a:p>
        </p:txBody>
      </p:sp>
      <p:sp>
        <p:nvSpPr>
          <p:cNvPr id="18" name="AutoShape 10"/>
          <p:cNvSpPr>
            <a:spLocks/>
          </p:cNvSpPr>
          <p:nvPr/>
        </p:nvSpPr>
        <p:spPr bwMode="auto">
          <a:xfrm>
            <a:off x="7395133" y="542547"/>
            <a:ext cx="45719" cy="795941"/>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19" name="Text Box 42"/>
          <p:cNvSpPr txBox="1">
            <a:spLocks noChangeArrowheads="1"/>
          </p:cNvSpPr>
          <p:nvPr/>
        </p:nvSpPr>
        <p:spPr bwMode="auto">
          <a:xfrm>
            <a:off x="7501166" y="469866"/>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转动副</a:t>
            </a:r>
            <a:endParaRPr lang="zh-CN" altLang="en-US" sz="2000" b="1" dirty="0">
              <a:latin typeface="Times New Roman" panose="02020603050405020304" pitchFamily="18" charset="0"/>
              <a:cs typeface="Arial" panose="020B0604020202020204" pitchFamily="34" charset="0"/>
            </a:endParaRPr>
          </a:p>
        </p:txBody>
      </p:sp>
      <p:sp>
        <p:nvSpPr>
          <p:cNvPr id="20" name="Text Box 42"/>
          <p:cNvSpPr txBox="1">
            <a:spLocks noChangeArrowheads="1"/>
          </p:cNvSpPr>
          <p:nvPr/>
        </p:nvSpPr>
        <p:spPr bwMode="auto">
          <a:xfrm>
            <a:off x="7501166" y="945113"/>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移动副</a:t>
            </a:r>
            <a:endParaRPr lang="zh-CN" altLang="en-US" sz="2000" b="1" dirty="0">
              <a:latin typeface="Times New Roman" panose="02020603050405020304" pitchFamily="18" charset="0"/>
              <a:cs typeface="Arial" panose="020B0604020202020204" pitchFamily="34" charset="0"/>
            </a:endParaRPr>
          </a:p>
        </p:txBody>
      </p:sp>
      <p:sp>
        <p:nvSpPr>
          <p:cNvPr id="21" name="AutoShape 10"/>
          <p:cNvSpPr>
            <a:spLocks/>
          </p:cNvSpPr>
          <p:nvPr/>
        </p:nvSpPr>
        <p:spPr bwMode="auto">
          <a:xfrm>
            <a:off x="5495192" y="2334170"/>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22" name="Text Box 42"/>
          <p:cNvSpPr txBox="1">
            <a:spLocks noChangeArrowheads="1"/>
          </p:cNvSpPr>
          <p:nvPr/>
        </p:nvSpPr>
        <p:spPr bwMode="auto">
          <a:xfrm>
            <a:off x="5685690" y="2167849"/>
            <a:ext cx="40386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常用构件与运动副的表达方法</a:t>
            </a:r>
            <a:endParaRPr lang="zh-CN" altLang="en-US" sz="2000" b="1" dirty="0">
              <a:latin typeface="Times New Roman" panose="02020603050405020304" pitchFamily="18" charset="0"/>
              <a:cs typeface="Arial" panose="020B0604020202020204" pitchFamily="34" charset="0"/>
            </a:endParaRPr>
          </a:p>
        </p:txBody>
      </p:sp>
      <p:sp>
        <p:nvSpPr>
          <p:cNvPr id="23" name="Text Box 42"/>
          <p:cNvSpPr txBox="1">
            <a:spLocks noChangeArrowheads="1"/>
          </p:cNvSpPr>
          <p:nvPr/>
        </p:nvSpPr>
        <p:spPr bwMode="auto">
          <a:xfrm>
            <a:off x="5685691" y="3009349"/>
            <a:ext cx="4038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机构运动简图的绘制</a:t>
            </a:r>
            <a:endParaRPr lang="zh-CN" altLang="en-US" sz="2000" b="1" dirty="0">
              <a:latin typeface="Times New Roman" panose="02020603050405020304" pitchFamily="18" charset="0"/>
              <a:cs typeface="Arial" panose="020B0604020202020204" pitchFamily="34" charset="0"/>
            </a:endParaRPr>
          </a:p>
        </p:txBody>
      </p:sp>
      <p:sp>
        <p:nvSpPr>
          <p:cNvPr id="24" name="AutoShape 10"/>
          <p:cNvSpPr>
            <a:spLocks/>
          </p:cNvSpPr>
          <p:nvPr/>
        </p:nvSpPr>
        <p:spPr bwMode="auto">
          <a:xfrm>
            <a:off x="6031114" y="3470261"/>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27" name="Text Box 42"/>
          <p:cNvSpPr txBox="1">
            <a:spLocks noChangeArrowheads="1"/>
          </p:cNvSpPr>
          <p:nvPr/>
        </p:nvSpPr>
        <p:spPr bwMode="auto">
          <a:xfrm>
            <a:off x="6225601" y="3398067"/>
            <a:ext cx="4038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自由度计算公式</a:t>
            </a:r>
            <a:endParaRPr lang="zh-CN" altLang="en-US" sz="2000" b="1" dirty="0">
              <a:latin typeface="Times New Roman" panose="02020603050405020304" pitchFamily="18" charset="0"/>
              <a:cs typeface="Arial" panose="020B0604020202020204" pitchFamily="34" charset="0"/>
            </a:endParaRPr>
          </a:p>
        </p:txBody>
      </p:sp>
      <p:sp>
        <p:nvSpPr>
          <p:cNvPr id="28" name="Text Box 42"/>
          <p:cNvSpPr txBox="1">
            <a:spLocks noChangeArrowheads="1"/>
          </p:cNvSpPr>
          <p:nvPr/>
        </p:nvSpPr>
        <p:spPr bwMode="auto">
          <a:xfrm>
            <a:off x="6190432" y="4186357"/>
            <a:ext cx="4038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自由度计算时需要注意的情况</a:t>
            </a:r>
            <a:endParaRPr lang="zh-CN" altLang="en-US" sz="2000" b="1" dirty="0">
              <a:latin typeface="Times New Roman" panose="02020603050405020304" pitchFamily="18" charset="0"/>
              <a:cs typeface="Arial" panose="020B0604020202020204" pitchFamily="34" charset="0"/>
            </a:endParaRPr>
          </a:p>
        </p:txBody>
      </p:sp>
      <p:sp>
        <p:nvSpPr>
          <p:cNvPr id="30" name="AutoShape 10"/>
          <p:cNvSpPr>
            <a:spLocks/>
          </p:cNvSpPr>
          <p:nvPr/>
        </p:nvSpPr>
        <p:spPr bwMode="auto">
          <a:xfrm>
            <a:off x="9681710" y="3872966"/>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31" name="Text Box 42"/>
          <p:cNvSpPr txBox="1">
            <a:spLocks noChangeArrowheads="1"/>
          </p:cNvSpPr>
          <p:nvPr/>
        </p:nvSpPr>
        <p:spPr bwMode="auto">
          <a:xfrm>
            <a:off x="9850146" y="3711110"/>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复合铰链</a:t>
            </a:r>
            <a:endParaRPr lang="zh-CN" altLang="en-US" sz="2000" b="1" dirty="0">
              <a:latin typeface="Times New Roman" panose="02020603050405020304" pitchFamily="18" charset="0"/>
              <a:cs typeface="Arial" panose="020B0604020202020204" pitchFamily="34" charset="0"/>
            </a:endParaRPr>
          </a:p>
        </p:txBody>
      </p:sp>
      <p:sp>
        <p:nvSpPr>
          <p:cNvPr id="32" name="Text Box 42"/>
          <p:cNvSpPr txBox="1">
            <a:spLocks noChangeArrowheads="1"/>
          </p:cNvSpPr>
          <p:nvPr/>
        </p:nvSpPr>
        <p:spPr bwMode="auto">
          <a:xfrm>
            <a:off x="9850146" y="4543108"/>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虚约束</a:t>
            </a:r>
            <a:endParaRPr lang="zh-CN" altLang="en-US" sz="2000" b="1" dirty="0">
              <a:latin typeface="Times New Roman" panose="02020603050405020304" pitchFamily="18" charset="0"/>
              <a:cs typeface="Arial" panose="020B0604020202020204" pitchFamily="34" charset="0"/>
            </a:endParaRPr>
          </a:p>
        </p:txBody>
      </p:sp>
      <p:sp>
        <p:nvSpPr>
          <p:cNvPr id="33" name="Text Box 42"/>
          <p:cNvSpPr txBox="1">
            <a:spLocks noChangeArrowheads="1"/>
          </p:cNvSpPr>
          <p:nvPr/>
        </p:nvSpPr>
        <p:spPr bwMode="auto">
          <a:xfrm>
            <a:off x="9850146" y="4121571"/>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局部自由度</a:t>
            </a:r>
            <a:endParaRPr lang="zh-CN" altLang="en-US" sz="2000" b="1" dirty="0">
              <a:latin typeface="Times New Roman" panose="02020603050405020304" pitchFamily="18" charset="0"/>
              <a:cs typeface="Arial" panose="020B0604020202020204" pitchFamily="34" charset="0"/>
            </a:endParaRPr>
          </a:p>
        </p:txBody>
      </p:sp>
      <p:sp>
        <p:nvSpPr>
          <p:cNvPr id="38" name="AutoShape 10"/>
          <p:cNvSpPr>
            <a:spLocks/>
          </p:cNvSpPr>
          <p:nvPr/>
        </p:nvSpPr>
        <p:spPr bwMode="auto">
          <a:xfrm>
            <a:off x="7226697" y="4748360"/>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39" name="Text Box 42"/>
          <p:cNvSpPr txBox="1">
            <a:spLocks noChangeArrowheads="1"/>
          </p:cNvSpPr>
          <p:nvPr/>
        </p:nvSpPr>
        <p:spPr bwMode="auto">
          <a:xfrm>
            <a:off x="7395133" y="4586504"/>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基本杆组</a:t>
            </a:r>
            <a:endParaRPr lang="zh-CN" altLang="en-US" sz="2000" b="1" dirty="0">
              <a:latin typeface="Times New Roman" panose="02020603050405020304" pitchFamily="18" charset="0"/>
              <a:cs typeface="Arial" panose="020B0604020202020204" pitchFamily="34" charset="0"/>
            </a:endParaRPr>
          </a:p>
        </p:txBody>
      </p:sp>
      <p:sp>
        <p:nvSpPr>
          <p:cNvPr id="40" name="Text Box 42"/>
          <p:cNvSpPr txBox="1">
            <a:spLocks noChangeArrowheads="1"/>
          </p:cNvSpPr>
          <p:nvPr/>
        </p:nvSpPr>
        <p:spPr bwMode="auto">
          <a:xfrm>
            <a:off x="7395133" y="5418502"/>
            <a:ext cx="3674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结构分析（拆分杆组）</a:t>
            </a:r>
            <a:endParaRPr lang="zh-CN" altLang="en-US" sz="2000" b="1" dirty="0">
              <a:latin typeface="Times New Roman" panose="02020603050405020304" pitchFamily="18" charset="0"/>
              <a:cs typeface="Arial" panose="020B0604020202020204" pitchFamily="34" charset="0"/>
            </a:endParaRPr>
          </a:p>
        </p:txBody>
      </p:sp>
      <p:sp>
        <p:nvSpPr>
          <p:cNvPr id="41" name="Text Box 42"/>
          <p:cNvSpPr txBox="1">
            <a:spLocks noChangeArrowheads="1"/>
          </p:cNvSpPr>
          <p:nvPr/>
        </p:nvSpPr>
        <p:spPr bwMode="auto">
          <a:xfrm>
            <a:off x="7395133" y="4996965"/>
            <a:ext cx="19079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组成原理</a:t>
            </a:r>
            <a:endParaRPr lang="zh-CN" altLang="en-US" sz="2000" b="1"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2678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500"/>
                                        <p:tgtEl>
                                          <p:spTgt spid="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4" presetClass="entr" presetSubtype="16"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ox(i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ox(in)">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ox(in)">
                                      <p:cBhvr>
                                        <p:cTn id="50" dur="500"/>
                                        <p:tgtEl>
                                          <p:spTgt spid="12"/>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ox(in)">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ox(in)">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ox(in)">
                                      <p:cBhvr>
                                        <p:cTn id="63" dur="500"/>
                                        <p:tgtEl>
                                          <p:spTgt spid="15"/>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box(in)">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box(in)">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box(in)">
                                      <p:cBhvr>
                                        <p:cTn id="76" dur="500"/>
                                        <p:tgtEl>
                                          <p:spTgt spid="20"/>
                                        </p:tgtEl>
                                      </p:cBhvr>
                                    </p:animEffect>
                                  </p:childTnLst>
                                </p:cTn>
                              </p:par>
                              <p:par>
                                <p:cTn id="77" presetID="4" presetClass="entr" presetSubtype="16"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box(i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box(in)">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box(in)">
                                      <p:cBhvr>
                                        <p:cTn id="89" dur="500"/>
                                        <p:tgtEl>
                                          <p:spTgt spid="23"/>
                                        </p:tgtEl>
                                      </p:cBhvr>
                                    </p:animEffect>
                                  </p:childTnLst>
                                </p:cTn>
                              </p:par>
                              <p:par>
                                <p:cTn id="90" presetID="4" presetClass="entr" presetSubtype="16"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box(in)">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box(in)">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4" presetClass="entr" presetSubtype="16"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box(in)">
                                      <p:cBhvr>
                                        <p:cTn id="102" dur="500"/>
                                        <p:tgtEl>
                                          <p:spTgt spid="28"/>
                                        </p:tgtEl>
                                      </p:cBhvr>
                                    </p:animEffect>
                                  </p:childTnLst>
                                </p:cTn>
                              </p:par>
                              <p:par>
                                <p:cTn id="103" presetID="4" presetClass="entr" presetSubtype="16"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box(in)">
                                      <p:cBhvr>
                                        <p:cTn id="105" dur="500"/>
                                        <p:tgtEl>
                                          <p:spTgt spid="30"/>
                                        </p:tgtEl>
                                      </p:cBhvr>
                                    </p:animEffect>
                                  </p:childTnLst>
                                </p:cTn>
                              </p:par>
                            </p:childTnLst>
                          </p:cTn>
                        </p:par>
                      </p:childTnLst>
                    </p:cTn>
                  </p:par>
                  <p:par>
                    <p:cTn id="106" fill="hold">
                      <p:stCondLst>
                        <p:cond delay="indefinite"/>
                      </p:stCondLst>
                      <p:childTnLst>
                        <p:par>
                          <p:cTn id="107" fill="hold">
                            <p:stCondLst>
                              <p:cond delay="0"/>
                            </p:stCondLst>
                            <p:childTnLst>
                              <p:par>
                                <p:cTn id="108" presetID="4" presetClass="entr" presetSubtype="16" fill="hold" grpId="0" nodeType="click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box(in)">
                                      <p:cBhvr>
                                        <p:cTn id="110" dur="500"/>
                                        <p:tgtEl>
                                          <p:spTgt spid="31"/>
                                        </p:tgtEl>
                                      </p:cBhvr>
                                    </p:animEffect>
                                  </p:childTnLst>
                                </p:cTn>
                              </p:par>
                            </p:childTnLst>
                          </p:cTn>
                        </p:par>
                      </p:childTnLst>
                    </p:cTn>
                  </p:par>
                  <p:par>
                    <p:cTn id="111" fill="hold">
                      <p:stCondLst>
                        <p:cond delay="indefinite"/>
                      </p:stCondLst>
                      <p:childTnLst>
                        <p:par>
                          <p:cTn id="112" fill="hold">
                            <p:stCondLst>
                              <p:cond delay="0"/>
                            </p:stCondLst>
                            <p:childTnLst>
                              <p:par>
                                <p:cTn id="113" presetID="4" presetClass="entr" presetSubtype="16" fill="hold" grpId="0" nodeType="click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box(in)">
                                      <p:cBhvr>
                                        <p:cTn id="115" dur="5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4" presetClass="entr" presetSubtype="16" fill="hold" grpId="0" nodeType="click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box(in)">
                                      <p:cBhvr>
                                        <p:cTn id="120" dur="500"/>
                                        <p:tgtEl>
                                          <p:spTgt spid="33"/>
                                        </p:tgtEl>
                                      </p:cBhvr>
                                    </p:animEffect>
                                  </p:childTnLst>
                                </p:cTn>
                              </p:par>
                              <p:par>
                                <p:cTn id="121" presetID="4" presetClass="entr" presetSubtype="16"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box(in)">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4" presetClass="entr" presetSubtype="16" fill="hold" grpId="0" nodeType="click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box(in)">
                                      <p:cBhvr>
                                        <p:cTn id="128" dur="500"/>
                                        <p:tgtEl>
                                          <p:spTgt spid="39"/>
                                        </p:tgtEl>
                                      </p:cBhvr>
                                    </p:animEffect>
                                  </p:childTnLst>
                                </p:cTn>
                              </p:par>
                            </p:childTnLst>
                          </p:cTn>
                        </p:par>
                      </p:childTnLst>
                    </p:cTn>
                  </p:par>
                  <p:par>
                    <p:cTn id="129" fill="hold">
                      <p:stCondLst>
                        <p:cond delay="indefinite"/>
                      </p:stCondLst>
                      <p:childTnLst>
                        <p:par>
                          <p:cTn id="130" fill="hold">
                            <p:stCondLst>
                              <p:cond delay="0"/>
                            </p:stCondLst>
                            <p:childTnLst>
                              <p:par>
                                <p:cTn id="131" presetID="4" presetClass="entr" presetSubtype="16" fill="hold" grpId="0" nodeType="click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box(in)">
                                      <p:cBhvr>
                                        <p:cTn id="133" dur="500"/>
                                        <p:tgtEl>
                                          <p:spTgt spid="40"/>
                                        </p:tgtEl>
                                      </p:cBhvr>
                                    </p:animEffect>
                                  </p:childTnLst>
                                </p:cTn>
                              </p:par>
                            </p:childTnLst>
                          </p:cTn>
                        </p:par>
                      </p:childTnLst>
                    </p:cTn>
                  </p:par>
                  <p:par>
                    <p:cTn id="134" fill="hold">
                      <p:stCondLst>
                        <p:cond delay="indefinite"/>
                      </p:stCondLst>
                      <p:childTnLst>
                        <p:par>
                          <p:cTn id="135" fill="hold">
                            <p:stCondLst>
                              <p:cond delay="0"/>
                            </p:stCondLst>
                            <p:childTnLst>
                              <p:par>
                                <p:cTn id="136" presetID="4" presetClass="entr" presetSubtype="16" fill="hold" grpId="0" nodeType="click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box(in)">
                                      <p:cBhvr>
                                        <p:cTn id="13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p:bldP spid="5" grpId="0"/>
      <p:bldP spid="6" grpId="0"/>
      <p:bldP spid="7" grpId="0"/>
      <p:bldP spid="8" grpId="0"/>
      <p:bldP spid="9" grpId="0"/>
      <p:bldP spid="10" grpId="0" animBg="1"/>
      <p:bldP spid="11" grpId="0"/>
      <p:bldP spid="12" grpId="0"/>
      <p:bldP spid="13" grpId="0" animBg="1"/>
      <p:bldP spid="14" grpId="0"/>
      <p:bldP spid="15" grpId="0"/>
      <p:bldP spid="18" grpId="0" animBg="1"/>
      <p:bldP spid="19" grpId="0"/>
      <p:bldP spid="20" grpId="0"/>
      <p:bldP spid="21" grpId="0" animBg="1"/>
      <p:bldP spid="22" grpId="0"/>
      <p:bldP spid="23" grpId="0"/>
      <p:bldP spid="24" grpId="0" animBg="1"/>
      <p:bldP spid="27" grpId="0"/>
      <p:bldP spid="28" grpId="0"/>
      <p:bldP spid="30" grpId="0" animBg="1"/>
      <p:bldP spid="31" grpId="0"/>
      <p:bldP spid="32" grpId="0"/>
      <p:bldP spid="33" grpId="0"/>
      <p:bldP spid="38" grpId="0" animBg="1"/>
      <p:bldP spid="39"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a:stCxn id="83" idx="4"/>
            <a:endCxn id="66" idx="0"/>
          </p:cNvCxnSpPr>
          <p:nvPr/>
        </p:nvCxnSpPr>
        <p:spPr>
          <a:xfrm rot="5400000" flipH="1" flipV="1">
            <a:off x="10520380" y="1600972"/>
            <a:ext cx="2202665" cy="49277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65" idx="3"/>
            <a:endCxn id="66" idx="6"/>
          </p:cNvCxnSpPr>
          <p:nvPr/>
        </p:nvCxnSpPr>
        <p:spPr>
          <a:xfrm rot="5400000" flipH="1" flipV="1">
            <a:off x="9572423" y="-351702"/>
            <a:ext cx="1197323" cy="33009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0" y="8731"/>
            <a:ext cx="4828032" cy="664127"/>
          </a:xfrm>
        </p:spPr>
        <p:txBody>
          <a:bodyPr>
            <a:norm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n-cs"/>
              </a:rPr>
              <a:t>机构的压力角及传力特性</a:t>
            </a:r>
          </a:p>
        </p:txBody>
      </p:sp>
      <p:sp>
        <p:nvSpPr>
          <p:cNvPr id="9" name="Text Box 54"/>
          <p:cNvSpPr txBox="1">
            <a:spLocks noChangeArrowheads="1"/>
          </p:cNvSpPr>
          <p:nvPr/>
        </p:nvSpPr>
        <p:spPr bwMode="auto">
          <a:xfrm>
            <a:off x="116144" y="3029930"/>
            <a:ext cx="7026522" cy="523348"/>
          </a:xfrm>
          <a:prstGeom prst="rect">
            <a:avLst/>
          </a:prstGeom>
          <a:solidFill>
            <a:schemeClr val="accent1"/>
          </a:solidFill>
          <a:ln w="9525">
            <a:noFill/>
            <a:miter lim="800000"/>
            <a:headEnd/>
            <a:tailEnd/>
          </a:ln>
          <a:effectLst/>
        </p:spPr>
        <p:txBody>
          <a:bodyPr wrap="square">
            <a:spAutoFit/>
          </a:bodyPr>
          <a:lstStyle/>
          <a:p>
            <a:pPr>
              <a:lnSpc>
                <a:spcPct val="150000"/>
              </a:lnSpc>
            </a:pPr>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867"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α </a:t>
            </a:r>
            <a:r>
              <a:rPr kumimoji="1" lang="zh-CN" altLang="en-US" sz="1867"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1867"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压力角</a:t>
            </a:r>
            <a:r>
              <a:rPr kumimoji="1" lang="en-US" altLang="zh-CN" sz="1867" b="1"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力</a:t>
            </a:r>
            <a:r>
              <a:rPr kumimoji="1" lang="en-US" altLang="zh-CN" sz="1867"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 </a:t>
            </a:r>
            <a:r>
              <a:rPr kumimoji="1" lang="zh-CN" altLang="en-US" sz="1867" b="1" dirty="0">
                <a:latin typeface="Times New Roman" panose="02020603050405020304" pitchFamily="18" charset="0"/>
                <a:ea typeface="微软雅黑" panose="020B0503020204020204" pitchFamily="34" charset="-122"/>
                <a:cs typeface="Times New Roman" panose="02020603050405020304" pitchFamily="18" charset="0"/>
              </a:rPr>
              <a:t>的作用线</a:t>
            </a:r>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与该力作用点速度</a:t>
            </a:r>
            <a:r>
              <a:rPr kumimoji="1" lang="en-US" altLang="zh-CN" sz="1867" b="1"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a:t>
            </a:r>
            <a:r>
              <a:rPr kumimoji="1" lang="en-US" altLang="zh-CN" sz="1867" b="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t>
            </a:r>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之间所夹的锐角。</a:t>
            </a:r>
            <a:endParaRPr kumimoji="1" lang="zh-CN" altLang="en-US" sz="1867"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Text Box 55"/>
          <p:cNvSpPr txBox="1">
            <a:spLocks noChangeArrowheads="1"/>
          </p:cNvSpPr>
          <p:nvPr/>
        </p:nvSpPr>
        <p:spPr bwMode="auto">
          <a:xfrm>
            <a:off x="211395" y="642208"/>
            <a:ext cx="5429251" cy="379656"/>
          </a:xfrm>
          <a:prstGeom prst="rect">
            <a:avLst/>
          </a:prstGeom>
          <a:noFill/>
          <a:ln w="9525">
            <a:noFill/>
            <a:miter lim="800000"/>
            <a:headEnd/>
            <a:tailEnd/>
          </a:ln>
          <a:effectLst/>
        </p:spPr>
        <p:txBody>
          <a:bodyPr>
            <a:spAutoFit/>
          </a:bodyPr>
          <a:lstStyle/>
          <a:p>
            <a:pPr algn="just"/>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切向分力 </a:t>
            </a:r>
            <a:r>
              <a:rPr kumimoji="1" lang="en-US" altLang="zh-CN" sz="1867"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kumimoji="1" lang="en-US" altLang="zh-CN" sz="1867" b="1" baseline="-250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a:t>
            </a:r>
            <a:r>
              <a:rPr kumimoji="1" lang="en-US" altLang="zh-CN" sz="1867"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1867" b="1" i="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867" b="1"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kumimoji="1" lang="en-US" altLang="zh-CN" sz="1867"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cos</a:t>
            </a:r>
            <a:r>
              <a:rPr kumimoji="1" lang="en-US" altLang="zh-CN" sz="1867"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α</a:t>
            </a:r>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kumimoji="1" lang="en-US" altLang="zh-CN"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 Box 56"/>
          <p:cNvSpPr txBox="1">
            <a:spLocks noChangeArrowheads="1"/>
          </p:cNvSpPr>
          <p:nvPr/>
        </p:nvSpPr>
        <p:spPr bwMode="auto">
          <a:xfrm>
            <a:off x="211400" y="1122262"/>
            <a:ext cx="5253567" cy="379656"/>
          </a:xfrm>
          <a:prstGeom prst="rect">
            <a:avLst/>
          </a:prstGeom>
          <a:noFill/>
          <a:ln w="9525">
            <a:noFill/>
            <a:miter lim="800000"/>
            <a:headEnd/>
            <a:tailEnd/>
          </a:ln>
          <a:effectLst/>
        </p:spPr>
        <p:txBody>
          <a:bodyPr>
            <a:spAutoFit/>
          </a:bodyPr>
          <a:lstStyle/>
          <a:p>
            <a:pPr algn="just"/>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法向分力 </a:t>
            </a:r>
            <a:r>
              <a:rPr kumimoji="1" lang="en-US" altLang="zh-CN" sz="1867" b="1"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kumimoji="1" lang="en-US" altLang="zh-CN" sz="1867" b="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t>
            </a:r>
            <a:r>
              <a:rPr kumimoji="1" lang="en-US" altLang="zh-CN" sz="1867" b="1" i="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867" b="1"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kumimoji="1" lang="en-US" altLang="zh-CN" sz="1867" b="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sin</a:t>
            </a:r>
            <a:r>
              <a:rPr kumimoji="1" lang="en-US" altLang="zh-CN" sz="1867"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α</a:t>
            </a:r>
            <a:endParaRPr kumimoji="1" lang="en-US" altLang="zh-CN" sz="1867"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Text Box 57"/>
          <p:cNvSpPr txBox="1">
            <a:spLocks noChangeArrowheads="1"/>
          </p:cNvSpPr>
          <p:nvPr/>
        </p:nvSpPr>
        <p:spPr bwMode="auto">
          <a:xfrm>
            <a:off x="212155" y="1698326"/>
            <a:ext cx="927427" cy="379656"/>
          </a:xfrm>
          <a:prstGeom prst="rect">
            <a:avLst/>
          </a:prstGeom>
          <a:noFill/>
          <a:ln w="9525">
            <a:noFill/>
            <a:miter lim="800000"/>
            <a:headEnd/>
            <a:tailEnd/>
          </a:ln>
          <a:effectLst/>
        </p:spPr>
        <p:txBody>
          <a:bodyPr wrap="square">
            <a:spAutoFit/>
          </a:bodyPr>
          <a:lstStyle/>
          <a:p>
            <a:pPr algn="just"/>
            <a:r>
              <a:rPr kumimoji="1" lang="en-US" altLang="zh-CN" sz="1867"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α</a:t>
            </a:r>
            <a:r>
              <a:rPr kumimoji="1" lang="en-US" altLang="zh-CN"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Text Box 55"/>
          <p:cNvSpPr txBox="1">
            <a:spLocks noChangeArrowheads="1"/>
          </p:cNvSpPr>
          <p:nvPr/>
        </p:nvSpPr>
        <p:spPr bwMode="auto">
          <a:xfrm>
            <a:off x="7478755" y="399930"/>
            <a:ext cx="2672612" cy="379656"/>
          </a:xfrm>
          <a:prstGeom prst="rect">
            <a:avLst/>
          </a:prstGeom>
          <a:noFill/>
          <a:ln w="9525">
            <a:noFill/>
            <a:miter lim="800000"/>
            <a:headEnd/>
            <a:tailEnd/>
          </a:ln>
          <a:effectLst/>
        </p:spPr>
        <p:txBody>
          <a:bodyPr wrap="square">
            <a:spAutoFit/>
          </a:bodyPr>
          <a:lstStyle/>
          <a:p>
            <a:pPr algn="just"/>
            <a:r>
              <a:rPr kumimoji="1" lang="zh-CN" altLang="en-US" sz="1867" b="1" dirty="0">
                <a:solidFill>
                  <a:srgbClr val="000000"/>
                </a:solidFill>
                <a:latin typeface="微软雅黑" panose="020B0503020204020204" pitchFamily="34" charset="-122"/>
                <a:ea typeface="微软雅黑" panose="020B0503020204020204" pitchFamily="34" charset="-122"/>
              </a:rPr>
              <a:t>忽略连杆的质量和摩擦</a:t>
            </a:r>
            <a:r>
              <a:rPr kumimoji="1" lang="zh-CN" altLang="en-US" sz="1867" dirty="0">
                <a:solidFill>
                  <a:srgbClr val="000000"/>
                </a:solidFill>
                <a:latin typeface="仿宋" pitchFamily="49" charset="-122"/>
                <a:ea typeface="仿宋" pitchFamily="49" charset="-122"/>
              </a:rPr>
              <a:t>　　</a:t>
            </a:r>
            <a:endParaRPr kumimoji="1" lang="en-US" altLang="zh-CN" sz="1867" dirty="0">
              <a:solidFill>
                <a:srgbClr val="000000"/>
              </a:solidFill>
              <a:latin typeface="仿宋" pitchFamily="49" charset="-122"/>
              <a:ea typeface="仿宋" pitchFamily="49" charset="-122"/>
            </a:endParaRPr>
          </a:p>
        </p:txBody>
      </p:sp>
      <p:sp>
        <p:nvSpPr>
          <p:cNvPr id="2" name="矩形 1"/>
          <p:cNvSpPr/>
          <p:nvPr/>
        </p:nvSpPr>
        <p:spPr>
          <a:xfrm>
            <a:off x="10396835" y="392655"/>
            <a:ext cx="906017" cy="379656"/>
          </a:xfrm>
          <a:prstGeom prst="rect">
            <a:avLst/>
          </a:prstGeom>
        </p:spPr>
        <p:txBody>
          <a:bodyPr wrap="none">
            <a:spAutoFit/>
          </a:bodyPr>
          <a:lstStyle/>
          <a:p>
            <a:r>
              <a:rPr kumimoji="1" lang="zh-CN" altLang="en-US" sz="1867" b="1" dirty="0">
                <a:solidFill>
                  <a:srgbClr val="000000"/>
                </a:solidFill>
                <a:latin typeface="仿宋" pitchFamily="49" charset="-122"/>
                <a:ea typeface="仿宋" pitchFamily="49" charset="-122"/>
              </a:rPr>
              <a:t>二力杆</a:t>
            </a:r>
            <a:endParaRPr lang="zh-CN" altLang="en-US" sz="1867" b="1" dirty="0"/>
          </a:p>
        </p:txBody>
      </p:sp>
      <p:sp>
        <p:nvSpPr>
          <p:cNvPr id="3" name="右箭头 2"/>
          <p:cNvSpPr/>
          <p:nvPr/>
        </p:nvSpPr>
        <p:spPr>
          <a:xfrm>
            <a:off x="10151367" y="597839"/>
            <a:ext cx="245468"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8" name="直接箭头连接符 7"/>
          <p:cNvCxnSpPr/>
          <p:nvPr/>
        </p:nvCxnSpPr>
        <p:spPr>
          <a:xfrm flipH="1">
            <a:off x="10727430" y="697014"/>
            <a:ext cx="1152128" cy="397569"/>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0535409" y="1094583"/>
            <a:ext cx="330540" cy="379656"/>
          </a:xfrm>
          <a:prstGeom prst="rect">
            <a:avLst/>
          </a:prstGeom>
        </p:spPr>
        <p:txBody>
          <a:bodyPr wrap="none">
            <a:spAutoFit/>
          </a:bodyPr>
          <a:lstStyle/>
          <a:p>
            <a:r>
              <a:rPr kumimoji="1" lang="en-US" altLang="zh-CN" sz="1867" b="1" i="1" dirty="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867" b="1" i="1" dirty="0">
              <a:solidFill>
                <a:srgbClr val="C00000"/>
              </a:solidFill>
              <a:latin typeface="Times New Roman" panose="02020603050405020304" pitchFamily="18" charset="0"/>
              <a:cs typeface="Times New Roman" panose="02020603050405020304" pitchFamily="18" charset="0"/>
            </a:endParaRPr>
          </a:p>
        </p:txBody>
      </p:sp>
      <p:cxnSp>
        <p:nvCxnSpPr>
          <p:cNvPr id="31" name="直接箭头连接符 30"/>
          <p:cNvCxnSpPr/>
          <p:nvPr/>
        </p:nvCxnSpPr>
        <p:spPr>
          <a:xfrm flipH="1" flipV="1">
            <a:off x="10151367" y="322265"/>
            <a:ext cx="1731951" cy="363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1687537" y="710540"/>
            <a:ext cx="192021" cy="768085"/>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flipV="1">
            <a:off x="10916277" y="476478"/>
            <a:ext cx="960979" cy="21759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0823432" y="38466"/>
            <a:ext cx="392525" cy="391271"/>
            <a:chOff x="7993132" y="1099327"/>
            <a:chExt cx="294394" cy="293453"/>
          </a:xfrm>
        </p:grpSpPr>
        <p:sp>
          <p:nvSpPr>
            <p:cNvPr id="47" name="矩形 46"/>
            <p:cNvSpPr/>
            <p:nvPr/>
          </p:nvSpPr>
          <p:spPr>
            <a:xfrm>
              <a:off x="7993132" y="1099327"/>
              <a:ext cx="247905" cy="284742"/>
            </a:xfrm>
            <a:prstGeom prst="rect">
              <a:avLst/>
            </a:prstGeom>
          </p:spPr>
          <p:txBody>
            <a:bodyPr wrap="none">
              <a:spAutoFit/>
            </a:bodyPr>
            <a:lstStyle/>
            <a:p>
              <a:r>
                <a:rPr kumimoji="1" lang="en-US" altLang="zh-CN" sz="1867" b="1" i="1" dirty="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867" b="1" i="1" dirty="0">
                <a:solidFill>
                  <a:srgbClr val="C00000"/>
                </a:solidFill>
                <a:latin typeface="Times New Roman" panose="02020603050405020304" pitchFamily="18" charset="0"/>
                <a:cs typeface="Times New Roman" panose="02020603050405020304" pitchFamily="18" charset="0"/>
              </a:endParaRPr>
            </a:p>
          </p:txBody>
        </p:sp>
        <p:sp>
          <p:nvSpPr>
            <p:cNvPr id="48" name="矩形 47"/>
            <p:cNvSpPr/>
            <p:nvPr/>
          </p:nvSpPr>
          <p:spPr>
            <a:xfrm>
              <a:off x="8073284" y="1169690"/>
              <a:ext cx="214242" cy="223090"/>
            </a:xfrm>
            <a:prstGeom prst="rect">
              <a:avLst/>
            </a:prstGeom>
          </p:spPr>
          <p:txBody>
            <a:bodyPr wrap="none">
              <a:spAutoFit/>
            </a:bodyPr>
            <a:lstStyle/>
            <a:p>
              <a:r>
                <a:rPr kumimoji="1" lang="en-US" altLang="zh-CN" sz="1333" b="1" dirty="0">
                  <a:solidFill>
                    <a:srgbClr val="C00000"/>
                  </a:solidFill>
                  <a:latin typeface="Times New Roman" panose="02020603050405020304" pitchFamily="18" charset="0"/>
                  <a:ea typeface="仿宋" pitchFamily="49" charset="-122"/>
                  <a:cs typeface="Times New Roman" panose="02020603050405020304" pitchFamily="18" charset="0"/>
                </a:rPr>
                <a:t> t</a:t>
              </a:r>
              <a:endParaRPr lang="zh-CN" altLang="en-US" sz="1333" b="1" dirty="0">
                <a:solidFill>
                  <a:srgbClr val="C00000"/>
                </a:solidFill>
                <a:latin typeface="Times New Roman" panose="02020603050405020304" pitchFamily="18" charset="0"/>
                <a:cs typeface="Times New Roman" panose="02020603050405020304" pitchFamily="18" charset="0"/>
              </a:endParaRPr>
            </a:p>
          </p:txBody>
        </p:sp>
      </p:grpSp>
      <p:grpSp>
        <p:nvGrpSpPr>
          <p:cNvPr id="50" name="组合 49"/>
          <p:cNvGrpSpPr/>
          <p:nvPr/>
        </p:nvGrpSpPr>
        <p:grpSpPr>
          <a:xfrm>
            <a:off x="11720468" y="1190594"/>
            <a:ext cx="386114" cy="391271"/>
            <a:chOff x="7993132" y="1099327"/>
            <a:chExt cx="289585" cy="293453"/>
          </a:xfrm>
        </p:grpSpPr>
        <p:sp>
          <p:nvSpPr>
            <p:cNvPr id="51" name="矩形 50"/>
            <p:cNvSpPr/>
            <p:nvPr/>
          </p:nvSpPr>
          <p:spPr>
            <a:xfrm>
              <a:off x="7993132" y="1099327"/>
              <a:ext cx="247905" cy="284742"/>
            </a:xfrm>
            <a:prstGeom prst="rect">
              <a:avLst/>
            </a:prstGeom>
          </p:spPr>
          <p:txBody>
            <a:bodyPr wrap="none">
              <a:spAutoFit/>
            </a:bodyPr>
            <a:lstStyle/>
            <a:p>
              <a:r>
                <a:rPr kumimoji="1" lang="en-US" altLang="zh-CN" sz="1867" b="1" i="1" dirty="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867" b="1" i="1" dirty="0">
                <a:solidFill>
                  <a:srgbClr val="C00000"/>
                </a:solidFill>
                <a:latin typeface="Times New Roman" panose="02020603050405020304" pitchFamily="18" charset="0"/>
                <a:cs typeface="Times New Roman" panose="02020603050405020304" pitchFamily="18" charset="0"/>
              </a:endParaRPr>
            </a:p>
          </p:txBody>
        </p:sp>
        <p:sp>
          <p:nvSpPr>
            <p:cNvPr id="52" name="矩形 51"/>
            <p:cNvSpPr/>
            <p:nvPr/>
          </p:nvSpPr>
          <p:spPr>
            <a:xfrm>
              <a:off x="8073284" y="1169690"/>
              <a:ext cx="209433" cy="223090"/>
            </a:xfrm>
            <a:prstGeom prst="rect">
              <a:avLst/>
            </a:prstGeom>
          </p:spPr>
          <p:txBody>
            <a:bodyPr wrap="none">
              <a:spAutoFit/>
            </a:bodyPr>
            <a:lstStyle/>
            <a:p>
              <a:r>
                <a:rPr kumimoji="1" lang="en-US" altLang="zh-CN" sz="1333" b="1" dirty="0">
                  <a:solidFill>
                    <a:srgbClr val="C00000"/>
                  </a:solidFill>
                  <a:latin typeface="Times New Roman" panose="02020603050405020304" pitchFamily="18" charset="0"/>
                  <a:ea typeface="仿宋" pitchFamily="49" charset="-122"/>
                  <a:cs typeface="Times New Roman" panose="02020603050405020304" pitchFamily="18" charset="0"/>
                </a:rPr>
                <a:t>n</a:t>
              </a:r>
              <a:endParaRPr lang="zh-CN" altLang="en-US" sz="1333" b="1" dirty="0">
                <a:solidFill>
                  <a:srgbClr val="C00000"/>
                </a:solidFill>
                <a:latin typeface="Times New Roman" panose="02020603050405020304" pitchFamily="18" charset="0"/>
                <a:cs typeface="Times New Roman" panose="02020603050405020304" pitchFamily="18" charset="0"/>
              </a:endParaRPr>
            </a:p>
          </p:txBody>
        </p:sp>
      </p:grpSp>
      <p:grpSp>
        <p:nvGrpSpPr>
          <p:cNvPr id="53" name="组合 52"/>
          <p:cNvGrpSpPr/>
          <p:nvPr/>
        </p:nvGrpSpPr>
        <p:grpSpPr>
          <a:xfrm>
            <a:off x="10191446" y="-60027"/>
            <a:ext cx="366878" cy="391271"/>
            <a:chOff x="7993132" y="1099327"/>
            <a:chExt cx="275158" cy="293453"/>
          </a:xfrm>
        </p:grpSpPr>
        <p:sp>
          <p:nvSpPr>
            <p:cNvPr id="54" name="矩形 53"/>
            <p:cNvSpPr/>
            <p:nvPr/>
          </p:nvSpPr>
          <p:spPr>
            <a:xfrm>
              <a:off x="7993132" y="1099327"/>
              <a:ext cx="217848" cy="284742"/>
            </a:xfrm>
            <a:prstGeom prst="rect">
              <a:avLst/>
            </a:prstGeom>
          </p:spPr>
          <p:txBody>
            <a:bodyPr wrap="none">
              <a:spAutoFit/>
            </a:bodyPr>
            <a:lstStyle/>
            <a:p>
              <a:r>
                <a:rPr kumimoji="1" lang="en-US" altLang="zh-CN" sz="1867" b="1" i="1" dirty="0">
                  <a:solidFill>
                    <a:schemeClr val="tx2"/>
                  </a:solidFill>
                  <a:latin typeface="Times New Roman" panose="02020603050405020304" pitchFamily="18" charset="0"/>
                  <a:ea typeface="仿宋" pitchFamily="49" charset="-122"/>
                  <a:cs typeface="Times New Roman" panose="02020603050405020304" pitchFamily="18" charset="0"/>
                </a:rPr>
                <a:t>v</a:t>
              </a:r>
              <a:endParaRPr lang="zh-CN" altLang="en-US" sz="1867" b="1" i="1" dirty="0">
                <a:solidFill>
                  <a:schemeClr val="tx2"/>
                </a:solidFill>
                <a:latin typeface="Times New Roman" panose="02020603050405020304" pitchFamily="18" charset="0"/>
                <a:cs typeface="Times New Roman" panose="02020603050405020304" pitchFamily="18" charset="0"/>
              </a:endParaRPr>
            </a:p>
          </p:txBody>
        </p:sp>
        <p:sp>
          <p:nvSpPr>
            <p:cNvPr id="55" name="矩形 54"/>
            <p:cNvSpPr/>
            <p:nvPr/>
          </p:nvSpPr>
          <p:spPr>
            <a:xfrm>
              <a:off x="8073284" y="1169690"/>
              <a:ext cx="195006" cy="223090"/>
            </a:xfrm>
            <a:prstGeom prst="rect">
              <a:avLst/>
            </a:prstGeom>
          </p:spPr>
          <p:txBody>
            <a:bodyPr wrap="none">
              <a:spAutoFit/>
            </a:bodyPr>
            <a:lstStyle/>
            <a:p>
              <a:r>
                <a:rPr kumimoji="1" lang="en-US" altLang="zh-CN" sz="1333" b="1" dirty="0">
                  <a:solidFill>
                    <a:schemeClr val="tx2"/>
                  </a:solidFill>
                  <a:latin typeface="Times New Roman" panose="02020603050405020304" pitchFamily="18" charset="0"/>
                  <a:ea typeface="仿宋" pitchFamily="49" charset="-122"/>
                  <a:cs typeface="Times New Roman" panose="02020603050405020304" pitchFamily="18" charset="0"/>
                </a:rPr>
                <a:t>c</a:t>
              </a:r>
              <a:endParaRPr lang="zh-CN" altLang="en-US" sz="1333" b="1" dirty="0">
                <a:solidFill>
                  <a:schemeClr val="tx2"/>
                </a:solidFill>
                <a:latin typeface="Times New Roman" panose="02020603050405020304" pitchFamily="18" charset="0"/>
                <a:cs typeface="Times New Roman" panose="02020603050405020304" pitchFamily="18" charset="0"/>
              </a:endParaRPr>
            </a:p>
          </p:txBody>
        </p:sp>
      </p:grpSp>
      <p:sp>
        <p:nvSpPr>
          <p:cNvPr id="130054" name="任意多边形 130053"/>
          <p:cNvSpPr/>
          <p:nvPr/>
        </p:nvSpPr>
        <p:spPr>
          <a:xfrm>
            <a:off x="11290009" y="566775"/>
            <a:ext cx="60959" cy="313564"/>
          </a:xfrm>
          <a:custGeom>
            <a:avLst/>
            <a:gdLst>
              <a:gd name="connsiteX0" fmla="*/ 22605 w 58323"/>
              <a:gd name="connsiteY0" fmla="*/ 0 h 307181"/>
              <a:gd name="connsiteX1" fmla="*/ 1173 w 58323"/>
              <a:gd name="connsiteY1" fmla="*/ 88106 h 307181"/>
              <a:gd name="connsiteX2" fmla="*/ 5936 w 58323"/>
              <a:gd name="connsiteY2" fmla="*/ 183356 h 307181"/>
              <a:gd name="connsiteX3" fmla="*/ 32130 w 58323"/>
              <a:gd name="connsiteY3" fmla="*/ 266700 h 307181"/>
              <a:gd name="connsiteX4" fmla="*/ 58323 w 58323"/>
              <a:gd name="connsiteY4" fmla="*/ 307181 h 30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307181">
                <a:moveTo>
                  <a:pt x="22605" y="0"/>
                </a:moveTo>
                <a:cubicBezTo>
                  <a:pt x="13278" y="28773"/>
                  <a:pt x="3951" y="57547"/>
                  <a:pt x="1173" y="88106"/>
                </a:cubicBezTo>
                <a:cubicBezTo>
                  <a:pt x="-1605" y="118665"/>
                  <a:pt x="777" y="153590"/>
                  <a:pt x="5936" y="183356"/>
                </a:cubicBezTo>
                <a:cubicBezTo>
                  <a:pt x="11095" y="213122"/>
                  <a:pt x="23399" y="246063"/>
                  <a:pt x="32130" y="266700"/>
                </a:cubicBezTo>
                <a:cubicBezTo>
                  <a:pt x="40861" y="287337"/>
                  <a:pt x="54354" y="300831"/>
                  <a:pt x="58323" y="307181"/>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 name="矩形 70"/>
          <p:cNvSpPr/>
          <p:nvPr/>
        </p:nvSpPr>
        <p:spPr>
          <a:xfrm>
            <a:off x="10922534" y="508317"/>
            <a:ext cx="335348" cy="379656"/>
          </a:xfrm>
          <a:prstGeom prst="rect">
            <a:avLst/>
          </a:prstGeom>
        </p:spPr>
        <p:txBody>
          <a:bodyPr wrap="none">
            <a:spAutoFit/>
          </a:bodyPr>
          <a:lstStyle/>
          <a:p>
            <a:r>
              <a:rPr kumimoji="1" lang="en-US" altLang="zh-CN" sz="1867" i="1" dirty="0">
                <a:solidFill>
                  <a:srgbClr val="C00000"/>
                </a:solidFill>
                <a:latin typeface="Symbol" panose="05050102010706020507" pitchFamily="18" charset="2"/>
                <a:ea typeface="仿宋" pitchFamily="49" charset="-122"/>
                <a:cs typeface="Times New Roman" panose="02020603050405020304" pitchFamily="18" charset="0"/>
              </a:rPr>
              <a:t>a</a:t>
            </a:r>
            <a:endParaRPr lang="zh-CN" altLang="en-US" sz="1867" i="1" dirty="0">
              <a:solidFill>
                <a:srgbClr val="C00000"/>
              </a:solidFill>
              <a:latin typeface="Symbol" panose="05050102010706020507" pitchFamily="18" charset="2"/>
              <a:cs typeface="Times New Roman" panose="02020603050405020304" pitchFamily="18" charset="0"/>
            </a:endParaRPr>
          </a:p>
        </p:txBody>
      </p:sp>
      <p:sp>
        <p:nvSpPr>
          <p:cNvPr id="72" name="Text Box 57"/>
          <p:cNvSpPr txBox="1">
            <a:spLocks noChangeArrowheads="1"/>
          </p:cNvSpPr>
          <p:nvPr/>
        </p:nvSpPr>
        <p:spPr bwMode="auto">
          <a:xfrm>
            <a:off x="1235592" y="1698326"/>
            <a:ext cx="1215459" cy="379656"/>
          </a:xfrm>
          <a:prstGeom prst="rect">
            <a:avLst/>
          </a:prstGeom>
          <a:noFill/>
          <a:ln w="9525">
            <a:noFill/>
            <a:miter lim="800000"/>
            <a:headEnd/>
            <a:tailEnd/>
          </a:ln>
          <a:effectLst/>
        </p:spPr>
        <p:txBody>
          <a:bodyPr wrap="square">
            <a:spAutoFit/>
          </a:bodyPr>
          <a:lstStyle/>
          <a:p>
            <a:pPr algn="just"/>
            <a:r>
              <a:rPr kumimoji="1" lang="en-US" altLang="zh-CN" sz="1867" b="1" i="1"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kumimoji="1" lang="en-US" altLang="zh-CN" sz="1867" b="1" baseline="-250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a:t>
            </a:r>
            <a:r>
              <a:rPr kumimoji="1" lang="en-US" altLang="zh-CN"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73" name="Text Box 57"/>
          <p:cNvSpPr txBox="1">
            <a:spLocks noChangeArrowheads="1"/>
          </p:cNvSpPr>
          <p:nvPr/>
        </p:nvSpPr>
        <p:spPr bwMode="auto">
          <a:xfrm>
            <a:off x="2259285" y="1740910"/>
            <a:ext cx="2333641" cy="379656"/>
          </a:xfrm>
          <a:prstGeom prst="rect">
            <a:avLst/>
          </a:prstGeom>
          <a:noFill/>
          <a:ln w="9525">
            <a:noFill/>
            <a:miter lim="800000"/>
            <a:headEnd/>
            <a:tailEnd/>
          </a:ln>
          <a:effectLst/>
        </p:spPr>
        <p:txBody>
          <a:bodyPr wrap="square">
            <a:spAutoFit/>
          </a:bodyPr>
          <a:lstStyle/>
          <a:p>
            <a:pPr algn="just"/>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对传动越有利</a:t>
            </a:r>
            <a:endParaRPr kumimoji="1" lang="en-US" altLang="zh-CN"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0055" name="右箭头 130054"/>
          <p:cNvSpPr/>
          <p:nvPr/>
        </p:nvSpPr>
        <p:spPr>
          <a:xfrm>
            <a:off x="755539" y="1890348"/>
            <a:ext cx="288032"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右箭头 74"/>
          <p:cNvSpPr/>
          <p:nvPr/>
        </p:nvSpPr>
        <p:spPr>
          <a:xfrm>
            <a:off x="1875242" y="1920826"/>
            <a:ext cx="288032"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0056" name="圆角右箭头 130055"/>
          <p:cNvSpPr/>
          <p:nvPr/>
        </p:nvSpPr>
        <p:spPr>
          <a:xfrm flipV="1">
            <a:off x="390632" y="2197937"/>
            <a:ext cx="184231" cy="44892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Text Box 57"/>
          <p:cNvSpPr txBox="1">
            <a:spLocks noChangeArrowheads="1"/>
          </p:cNvSpPr>
          <p:nvPr/>
        </p:nvSpPr>
        <p:spPr bwMode="auto">
          <a:xfrm>
            <a:off x="371496" y="2370651"/>
            <a:ext cx="1503744" cy="379656"/>
          </a:xfrm>
          <a:prstGeom prst="rect">
            <a:avLst/>
          </a:prstGeom>
          <a:noFill/>
          <a:ln w="9525">
            <a:noFill/>
            <a:miter lim="800000"/>
            <a:headEnd/>
            <a:tailEnd/>
          </a:ln>
          <a:effectLst/>
        </p:spPr>
        <p:txBody>
          <a:bodyPr wrap="square">
            <a:spAutoFit/>
          </a:bodyPr>
          <a:lstStyle/>
          <a:p>
            <a:pPr algn="ctr"/>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压力角</a:t>
            </a:r>
            <a:endParaRPr kumimoji="1" lang="en-US" altLang="zh-CN"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右箭头 77"/>
          <p:cNvSpPr/>
          <p:nvPr/>
        </p:nvSpPr>
        <p:spPr>
          <a:xfrm>
            <a:off x="1690246" y="2593366"/>
            <a:ext cx="288032"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Text Box 57"/>
          <p:cNvSpPr txBox="1">
            <a:spLocks noChangeArrowheads="1"/>
          </p:cNvSpPr>
          <p:nvPr/>
        </p:nvSpPr>
        <p:spPr bwMode="auto">
          <a:xfrm>
            <a:off x="2068782" y="2413984"/>
            <a:ext cx="3007236" cy="379656"/>
          </a:xfrm>
          <a:prstGeom prst="rect">
            <a:avLst/>
          </a:prstGeom>
          <a:noFill/>
          <a:ln w="9525">
            <a:noFill/>
            <a:miter lim="800000"/>
            <a:headEnd/>
            <a:tailEnd/>
          </a:ln>
          <a:effectLst/>
        </p:spPr>
        <p:txBody>
          <a:bodyPr wrap="square">
            <a:spAutoFit/>
          </a:bodyPr>
          <a:lstStyle/>
          <a:p>
            <a:pPr algn="just"/>
            <a:r>
              <a:rPr kumimoji="1" lang="zh-CN" altLang="en-US"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衡量机构传力特性</a:t>
            </a:r>
            <a:endParaRPr kumimoji="1" lang="en-US" altLang="zh-CN" sz="1867"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椭圆 39"/>
          <p:cNvSpPr/>
          <p:nvPr/>
        </p:nvSpPr>
        <p:spPr>
          <a:xfrm>
            <a:off x="7040653" y="1890348"/>
            <a:ext cx="2251411" cy="2241565"/>
          </a:xfrm>
          <a:prstGeom prst="ellipse">
            <a:avLst/>
          </a:prstGeom>
          <a:noFill/>
          <a:ln w="1270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弧形 40"/>
          <p:cNvSpPr/>
          <p:nvPr/>
        </p:nvSpPr>
        <p:spPr>
          <a:xfrm>
            <a:off x="7801920" y="2626954"/>
            <a:ext cx="762005" cy="762005"/>
          </a:xfrm>
          <a:prstGeom prst="arc">
            <a:avLst>
              <a:gd name="adj1" fmla="val 16814123"/>
              <a:gd name="adj2" fmla="val 21496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8424250" y="2436452"/>
            <a:ext cx="328936" cy="379656"/>
          </a:xfrm>
          <a:prstGeom prst="rect">
            <a:avLst/>
          </a:prstGeom>
        </p:spPr>
        <p:txBody>
          <a:bodyPr wrap="none">
            <a:spAutoFit/>
          </a:bodyPr>
          <a:lstStyle/>
          <a:p>
            <a:r>
              <a:rPr lang="en-US" altLang="zh-CN" sz="1867" i="1" dirty="0">
                <a:solidFill>
                  <a:srgbClr val="C00000"/>
                </a:solidFill>
                <a:latin typeface="Symbol" panose="05050102010706020507" pitchFamily="18" charset="2"/>
                <a:ea typeface="微软雅黑" panose="020B0503020204020204" pitchFamily="34" charset="-122"/>
                <a:cs typeface="Times New Roman" panose="02020603050405020304" pitchFamily="18" charset="0"/>
              </a:rPr>
              <a:t>j</a:t>
            </a:r>
            <a:endParaRPr lang="zh-CN" altLang="en-US" sz="1867" dirty="0">
              <a:latin typeface="Symbol" panose="05050102010706020507" pitchFamily="18" charset="2"/>
              <a:ea typeface="微软雅黑" panose="020B0503020204020204" pitchFamily="34" charset="-122"/>
              <a:cs typeface="Times New Roman" panose="02020603050405020304" pitchFamily="18" charset="0"/>
            </a:endParaRPr>
          </a:p>
        </p:txBody>
      </p:sp>
      <p:sp>
        <p:nvSpPr>
          <p:cNvPr id="43" name="标题 1"/>
          <p:cNvSpPr txBox="1">
            <a:spLocks/>
          </p:cNvSpPr>
          <p:nvPr/>
        </p:nvSpPr>
        <p:spPr bwMode="gray">
          <a:xfrm>
            <a:off x="7793453" y="2576153"/>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67"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4" name="直接连接符 43"/>
          <p:cNvCxnSpPr>
            <a:stCxn id="62" idx="4"/>
            <a:endCxn id="65" idx="7"/>
          </p:cNvCxnSpPr>
          <p:nvPr/>
        </p:nvCxnSpPr>
        <p:spPr>
          <a:xfrm rot="5400000" flipH="1" flipV="1">
            <a:off x="7833331" y="2311562"/>
            <a:ext cx="970664" cy="27226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7968714" y="2933026"/>
            <a:ext cx="433504" cy="266861"/>
            <a:chOff x="4357686" y="3900934"/>
            <a:chExt cx="325128" cy="200146"/>
          </a:xfrm>
        </p:grpSpPr>
        <p:cxnSp>
          <p:nvCxnSpPr>
            <p:cNvPr id="56" name="直接连接符 55"/>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3" name="直接连接符 62"/>
            <p:cNvCxnSpPr>
              <a:endCxn id="62"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62"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椭圆 64"/>
          <p:cNvSpPr/>
          <p:nvPr/>
        </p:nvSpPr>
        <p:spPr>
          <a:xfrm flipH="1" flipV="1">
            <a:off x="8441168" y="1883992"/>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椭圆 65"/>
          <p:cNvSpPr/>
          <p:nvPr/>
        </p:nvSpPr>
        <p:spPr>
          <a:xfrm flipH="1" flipV="1">
            <a:off x="11821564" y="654208"/>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7" name="组合 66"/>
          <p:cNvGrpSpPr/>
          <p:nvPr/>
        </p:nvGrpSpPr>
        <p:grpSpPr>
          <a:xfrm>
            <a:off x="11161509" y="2948690"/>
            <a:ext cx="433504" cy="266861"/>
            <a:chOff x="4357686" y="3900934"/>
            <a:chExt cx="325128" cy="200146"/>
          </a:xfrm>
        </p:grpSpPr>
        <p:cxnSp>
          <p:nvCxnSpPr>
            <p:cNvPr id="68" name="直接连接符 67"/>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椭圆 82"/>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84" name="直接连接符 83"/>
            <p:cNvCxnSpPr>
              <a:endCxn id="83"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endCxn id="83"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6" name="直接连接符 85"/>
          <p:cNvCxnSpPr/>
          <p:nvPr/>
        </p:nvCxnSpPr>
        <p:spPr>
          <a:xfrm rot="10800000">
            <a:off x="6992563" y="2982556"/>
            <a:ext cx="4966524" cy="2117"/>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rot="10800000">
            <a:off x="8272880" y="2633999"/>
            <a:ext cx="161929" cy="88205"/>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88" name="弧形 87"/>
          <p:cNvSpPr/>
          <p:nvPr/>
        </p:nvSpPr>
        <p:spPr>
          <a:xfrm>
            <a:off x="7485476" y="2385647"/>
            <a:ext cx="1333509" cy="1238259"/>
          </a:xfrm>
          <a:prstGeom prst="arc">
            <a:avLst>
              <a:gd name="adj1" fmla="val 13095591"/>
              <a:gd name="adj2" fmla="val 1621506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9" name="直接箭头连接符 88"/>
          <p:cNvCxnSpPr/>
          <p:nvPr/>
        </p:nvCxnSpPr>
        <p:spPr>
          <a:xfrm rot="10200000" flipV="1">
            <a:off x="7641057" y="2525354"/>
            <a:ext cx="117472" cy="66677"/>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0" name="标题 1"/>
          <p:cNvSpPr txBox="1">
            <a:spLocks/>
          </p:cNvSpPr>
          <p:nvPr/>
        </p:nvSpPr>
        <p:spPr bwMode="gray">
          <a:xfrm>
            <a:off x="8282406" y="1445845"/>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1867"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标题 1"/>
          <p:cNvSpPr txBox="1">
            <a:spLocks/>
          </p:cNvSpPr>
          <p:nvPr/>
        </p:nvSpPr>
        <p:spPr bwMode="gray">
          <a:xfrm>
            <a:off x="11425680" y="2582503"/>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92" name="标题 1"/>
          <p:cNvSpPr txBox="1">
            <a:spLocks/>
          </p:cNvSpPr>
          <p:nvPr/>
        </p:nvSpPr>
        <p:spPr bwMode="gray">
          <a:xfrm>
            <a:off x="8339557" y="2055449"/>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867"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标题 1"/>
          <p:cNvSpPr txBox="1">
            <a:spLocks/>
          </p:cNvSpPr>
          <p:nvPr/>
        </p:nvSpPr>
        <p:spPr bwMode="gray">
          <a:xfrm>
            <a:off x="9577816" y="1007692"/>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94" name="标题 1"/>
          <p:cNvSpPr txBox="1">
            <a:spLocks/>
          </p:cNvSpPr>
          <p:nvPr/>
        </p:nvSpPr>
        <p:spPr bwMode="gray">
          <a:xfrm>
            <a:off x="11193277" y="1674447"/>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95" name="标题 1"/>
          <p:cNvSpPr txBox="1">
            <a:spLocks/>
          </p:cNvSpPr>
          <p:nvPr/>
        </p:nvSpPr>
        <p:spPr bwMode="gray">
          <a:xfrm>
            <a:off x="9673066" y="2996847"/>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96" name="标题 1"/>
          <p:cNvSpPr txBox="1">
            <a:spLocks/>
          </p:cNvSpPr>
          <p:nvPr/>
        </p:nvSpPr>
        <p:spPr bwMode="gray">
          <a:xfrm>
            <a:off x="7387050" y="1960199"/>
            <a:ext cx="666755"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1867" baseline="-25000" dirty="0">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867"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标题 1"/>
          <p:cNvSpPr txBox="1">
            <a:spLocks/>
          </p:cNvSpPr>
          <p:nvPr/>
        </p:nvSpPr>
        <p:spPr bwMode="gray">
          <a:xfrm>
            <a:off x="11787630" y="245687"/>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98" name="TextBox 16"/>
          <p:cNvSpPr txBox="1"/>
          <p:nvPr/>
        </p:nvSpPr>
        <p:spPr>
          <a:xfrm>
            <a:off x="213763" y="4313141"/>
            <a:ext cx="3500462" cy="369332"/>
          </a:xfrm>
          <a:prstGeom prst="rect">
            <a:avLst/>
          </a:prstGeom>
          <a:noFill/>
        </p:spPr>
        <p:txBody>
          <a:bodyPr wrap="square" rtlCol="0">
            <a:spAutoFit/>
          </a:bodyPr>
          <a:lstStyle/>
          <a:p>
            <a:r>
              <a:rPr lang="zh-CN" altLang="en-US"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传动角</a:t>
            </a:r>
            <a:r>
              <a:rPr kumimoji="1" lang="en-US" altLang="zh-CN" b="1" i="1"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γ</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：压力角 </a:t>
            </a:r>
            <a:r>
              <a:rPr kumimoji="1" lang="en-US" altLang="zh-CN" b="1" i="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α</a:t>
            </a:r>
            <a:r>
              <a:rPr kumimoji="1" lang="en-US" altLang="zh-CN"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余角</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9" name="TextBox 18"/>
          <p:cNvSpPr txBox="1"/>
          <p:nvPr/>
        </p:nvSpPr>
        <p:spPr>
          <a:xfrm>
            <a:off x="2198514" y="4794101"/>
            <a:ext cx="3568031" cy="461665"/>
          </a:xfrm>
          <a:prstGeom prst="rect">
            <a:avLst/>
          </a:prstGeom>
          <a:noFill/>
        </p:spPr>
        <p:txBody>
          <a:bodyPr wrap="square" rtlCol="0">
            <a:spAutoFit/>
          </a:bodyPr>
          <a:lstStyle/>
          <a:p>
            <a:r>
              <a:rPr kumimoji="1" lang="en-US" altLang="zh-CN" sz="2400" b="1" i="1"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i="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α</a:t>
            </a:r>
            <a:r>
              <a:rPr kumimoji="1" lang="en-US" altLang="zh-CN" sz="24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b="1" i="1"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γ</a:t>
            </a:r>
            <a:r>
              <a:rPr kumimoji="1" lang="en-US" altLang="zh-CN" sz="24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90º</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TextBox 38"/>
          <p:cNvSpPr txBox="1"/>
          <p:nvPr/>
        </p:nvSpPr>
        <p:spPr>
          <a:xfrm>
            <a:off x="62070" y="3801931"/>
            <a:ext cx="1800200" cy="369332"/>
          </a:xfrm>
          <a:prstGeom prst="rect">
            <a:avLst/>
          </a:prstGeom>
          <a:noFill/>
        </p:spPr>
        <p:txBody>
          <a:bodyPr wrap="square" rtlCol="0">
            <a:spAutoFit/>
          </a:bodyPr>
          <a:lstStyle/>
          <a:p>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考虑应用的方便</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矩形 100"/>
          <p:cNvSpPr/>
          <p:nvPr/>
        </p:nvSpPr>
        <p:spPr>
          <a:xfrm>
            <a:off x="2740445" y="3821112"/>
            <a:ext cx="973343" cy="369332"/>
          </a:xfrm>
          <a:prstGeom prst="rect">
            <a:avLst/>
          </a:prstGeom>
        </p:spPr>
        <p:txBody>
          <a:bodyPr wrap="none">
            <a:spAutoFit/>
          </a:bodyPr>
          <a:lstStyle/>
          <a:p>
            <a:r>
              <a:rPr lang="zh-CN" altLang="en-US"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传动</a:t>
            </a:r>
            <a:r>
              <a:rPr lang="zh-CN" altLang="en-US" b="1"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角</a:t>
            </a:r>
            <a:r>
              <a:rPr kumimoji="1" lang="en-US" altLang="zh-CN" b="1" i="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γ</a:t>
            </a:r>
            <a:endParaRPr lang="zh-CN" altLang="en-US"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右箭头 101"/>
          <p:cNvSpPr/>
          <p:nvPr/>
        </p:nvSpPr>
        <p:spPr>
          <a:xfrm>
            <a:off x="1942781" y="3972233"/>
            <a:ext cx="51146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TextBox 41"/>
          <p:cNvSpPr txBox="1"/>
          <p:nvPr/>
        </p:nvSpPr>
        <p:spPr>
          <a:xfrm>
            <a:off x="1786573" y="3620291"/>
            <a:ext cx="1068626" cy="338554"/>
          </a:xfrm>
          <a:prstGeom prst="rect">
            <a:avLst/>
          </a:prstGeom>
          <a:noFill/>
        </p:spPr>
        <p:txBody>
          <a:bodyPr wrap="square" rtlCol="0">
            <a:spAutoFit/>
          </a:bodyPr>
          <a:lstStyle/>
          <a:p>
            <a:r>
              <a:rPr lang="zh-CN" altLang="en-US" sz="1600" b="1" dirty="0" smtClean="0">
                <a:latin typeface="Times New Roman" panose="02020603050405020304" pitchFamily="18" charset="0"/>
                <a:ea typeface="微软雅黑" panose="020B0503020204020204" pitchFamily="34" charset="-122"/>
                <a:cs typeface="Times New Roman" panose="02020603050405020304" pitchFamily="18" charset="0"/>
              </a:rPr>
              <a:t>（引入）</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Text Box 57"/>
          <p:cNvSpPr txBox="1">
            <a:spLocks noChangeArrowheads="1"/>
          </p:cNvSpPr>
          <p:nvPr/>
        </p:nvSpPr>
        <p:spPr bwMode="auto">
          <a:xfrm>
            <a:off x="154899" y="5394154"/>
            <a:ext cx="695570" cy="369332"/>
          </a:xfrm>
          <a:prstGeom prst="rect">
            <a:avLst/>
          </a:prstGeom>
          <a:noFill/>
          <a:ln w="9525">
            <a:noFill/>
            <a:miter lim="800000"/>
            <a:headEnd/>
            <a:tailEnd/>
          </a:ln>
          <a:effectLst/>
        </p:spPr>
        <p:txBody>
          <a:bodyPr wrap="square">
            <a:spAutoFit/>
          </a:bodyPr>
          <a:lstStyle/>
          <a:p>
            <a:pPr algn="just"/>
            <a:r>
              <a:rPr kumimoji="1" lang="en-US" altLang="zh-CN" b="1" i="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γ </a:t>
            </a:r>
            <a:r>
              <a:rPr kumimoji="1" lang="en-US" altLang="zh-CN" b="1"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1" lang="en-US" altLang="zh-CN"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Text Box 57"/>
          <p:cNvSpPr txBox="1">
            <a:spLocks noChangeArrowheads="1"/>
          </p:cNvSpPr>
          <p:nvPr/>
        </p:nvSpPr>
        <p:spPr bwMode="auto">
          <a:xfrm>
            <a:off x="874979" y="5394154"/>
            <a:ext cx="911594" cy="369332"/>
          </a:xfrm>
          <a:prstGeom prst="rect">
            <a:avLst/>
          </a:prstGeom>
          <a:noFill/>
          <a:ln w="9525">
            <a:noFill/>
            <a:miter lim="800000"/>
            <a:headEnd/>
            <a:tailEnd/>
          </a:ln>
          <a:effectLst/>
        </p:spPr>
        <p:txBody>
          <a:bodyPr wrap="square">
            <a:spAutoFit/>
          </a:bodyPr>
          <a:lstStyle/>
          <a:p>
            <a:pPr algn="just"/>
            <a:r>
              <a:rPr kumimoji="1" lang="en-US" altLang="zh-CN" b="1" i="1" dirty="0" err="1"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a:t>
            </a:r>
            <a:r>
              <a:rPr kumimoji="1" lang="en-US" altLang="zh-CN" b="1" baseline="-25000" dirty="0" err="1"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t</a:t>
            </a:r>
            <a:r>
              <a:rPr kumimoji="1" lang="en-US" altLang="zh-CN" b="1"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06" name="Text Box 57"/>
          <p:cNvSpPr txBox="1">
            <a:spLocks noChangeArrowheads="1"/>
          </p:cNvSpPr>
          <p:nvPr/>
        </p:nvSpPr>
        <p:spPr bwMode="auto">
          <a:xfrm>
            <a:off x="1690246" y="5426092"/>
            <a:ext cx="1750231" cy="369332"/>
          </a:xfrm>
          <a:prstGeom prst="rect">
            <a:avLst/>
          </a:prstGeom>
          <a:noFill/>
          <a:ln w="9525">
            <a:noFill/>
            <a:miter lim="800000"/>
            <a:headEnd/>
            <a:tailEnd/>
          </a:ln>
          <a:effectLst/>
        </p:spPr>
        <p:txBody>
          <a:bodyPr wrap="square">
            <a:spAutoFit/>
          </a:bodyPr>
          <a:lstStyle/>
          <a:p>
            <a:pPr algn="just"/>
            <a:r>
              <a:rPr kumimoji="1" lang="zh-CN" altLang="en-US" b="1"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对传动</a:t>
            </a:r>
            <a:r>
              <a:rPr kumimoji="1" lang="zh-CN" altLang="en-US"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越</a:t>
            </a:r>
            <a:r>
              <a:rPr kumimoji="1" lang="zh-CN" altLang="en-US" b="1"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有利</a:t>
            </a:r>
            <a:endParaRPr kumimoji="1" lang="en-US" altLang="zh-CN" b="1"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右箭头 106"/>
          <p:cNvSpPr/>
          <p:nvPr/>
        </p:nvSpPr>
        <p:spPr>
          <a:xfrm>
            <a:off x="594567" y="5571349"/>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8" name="右箭头 107"/>
          <p:cNvSpPr/>
          <p:nvPr/>
        </p:nvSpPr>
        <p:spPr>
          <a:xfrm>
            <a:off x="1405642" y="5583890"/>
            <a:ext cx="2160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圆角右箭头 108"/>
          <p:cNvSpPr/>
          <p:nvPr/>
        </p:nvSpPr>
        <p:spPr>
          <a:xfrm flipV="1">
            <a:off x="277707" y="5819852"/>
            <a:ext cx="138173" cy="33669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Text Box 57"/>
          <p:cNvSpPr txBox="1">
            <a:spLocks noChangeArrowheads="1"/>
          </p:cNvSpPr>
          <p:nvPr/>
        </p:nvSpPr>
        <p:spPr bwMode="auto">
          <a:xfrm>
            <a:off x="378543" y="5959358"/>
            <a:ext cx="2255427" cy="369332"/>
          </a:xfrm>
          <a:prstGeom prst="rect">
            <a:avLst/>
          </a:prstGeom>
          <a:noFill/>
          <a:ln w="9525">
            <a:noFill/>
            <a:miter lim="800000"/>
            <a:headEnd/>
            <a:tailEnd/>
          </a:ln>
          <a:effectLst/>
        </p:spPr>
        <p:txBody>
          <a:bodyPr wrap="square">
            <a:spAutoFit/>
          </a:bodyPr>
          <a:lstStyle/>
          <a:p>
            <a:pPr algn="just"/>
            <a:r>
              <a:rPr kumimoji="1" lang="zh-CN" altLang="en-US" b="1"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衡量机构传力特性</a:t>
            </a:r>
            <a:endParaRPr kumimoji="1" lang="en-US" altLang="zh-CN" b="1"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55" name="组合 154"/>
          <p:cNvGrpSpPr/>
          <p:nvPr/>
        </p:nvGrpSpPr>
        <p:grpSpPr>
          <a:xfrm>
            <a:off x="4227101" y="3911986"/>
            <a:ext cx="3924885" cy="2914670"/>
            <a:chOff x="5133390" y="1142990"/>
            <a:chExt cx="3924885" cy="2914670"/>
          </a:xfrm>
        </p:grpSpPr>
        <p:cxnSp>
          <p:nvCxnSpPr>
            <p:cNvPr id="156" name="直接连接符 155"/>
            <p:cNvCxnSpPr>
              <a:stCxn id="185" idx="4"/>
              <a:endCxn id="165" idx="0"/>
            </p:cNvCxnSpPr>
            <p:nvPr/>
          </p:nvCxnSpPr>
          <p:spPr>
            <a:xfrm rot="5400000" flipH="1" flipV="1">
              <a:off x="7779253" y="2159454"/>
              <a:ext cx="1651999" cy="36957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164" idx="3"/>
              <a:endCxn id="165" idx="6"/>
            </p:cNvCxnSpPr>
            <p:nvPr/>
          </p:nvCxnSpPr>
          <p:spPr>
            <a:xfrm rot="5400000" flipH="1" flipV="1">
              <a:off x="7068286" y="694948"/>
              <a:ext cx="897992" cy="247571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5169458" y="2376486"/>
              <a:ext cx="1688558" cy="1681174"/>
            </a:xfrm>
            <a:prstGeom prst="ellipse">
              <a:avLst/>
            </a:prstGeom>
            <a:noFill/>
            <a:ln w="1270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弧形 158"/>
            <p:cNvSpPr/>
            <p:nvPr/>
          </p:nvSpPr>
          <p:spPr>
            <a:xfrm>
              <a:off x="5740408" y="2928940"/>
              <a:ext cx="571504" cy="571504"/>
            </a:xfrm>
            <a:prstGeom prst="arc">
              <a:avLst>
                <a:gd name="adj1" fmla="val 16814123"/>
                <a:gd name="adj2" fmla="val 21496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0" name="矩形 159"/>
            <p:cNvSpPr/>
            <p:nvPr/>
          </p:nvSpPr>
          <p:spPr>
            <a:xfrm>
              <a:off x="6207156" y="2786064"/>
              <a:ext cx="293670" cy="307777"/>
            </a:xfrm>
            <a:prstGeom prst="rect">
              <a:avLst/>
            </a:prstGeom>
          </p:spPr>
          <p:txBody>
            <a:bodyPr wrap="none">
              <a:spAutoFit/>
            </a:bodyPr>
            <a:lstStyle/>
            <a:p>
              <a:r>
                <a:rPr lang="en-US" altLang="zh-CN" sz="1400" i="1" dirty="0" smtClean="0">
                  <a:solidFill>
                    <a:srgbClr val="C00000"/>
                  </a:solidFill>
                  <a:latin typeface="Symbol" panose="05050102010706020507" pitchFamily="18" charset="2"/>
                  <a:ea typeface="宋体" panose="02010600030101010101" pitchFamily="2" charset="-122"/>
                  <a:cs typeface="Times New Roman" panose="02020603050405020304" pitchFamily="18" charset="0"/>
                </a:rPr>
                <a:t>j</a:t>
              </a:r>
              <a:endParaRPr lang="zh-CN" altLang="en-US" sz="1400" dirty="0">
                <a:latin typeface="Symbol" panose="05050102010706020507" pitchFamily="18" charset="2"/>
              </a:endParaRPr>
            </a:p>
          </p:txBody>
        </p:sp>
        <p:sp>
          <p:nvSpPr>
            <p:cNvPr id="161" name="标题 1"/>
            <p:cNvSpPr txBox="1">
              <a:spLocks/>
            </p:cNvSpPr>
            <p:nvPr/>
          </p:nvSpPr>
          <p:spPr bwMode="gray">
            <a:xfrm>
              <a:off x="5734058" y="2890840"/>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162" name="直接连接符 161"/>
            <p:cNvCxnSpPr>
              <a:stCxn id="194" idx="4"/>
              <a:endCxn id="164" idx="7"/>
            </p:cNvCxnSpPr>
            <p:nvPr/>
          </p:nvCxnSpPr>
          <p:spPr>
            <a:xfrm rot="5400000" flipH="1" flipV="1">
              <a:off x="5763967" y="2692396"/>
              <a:ext cx="727998" cy="2041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3" name="组合 120"/>
            <p:cNvGrpSpPr/>
            <p:nvPr/>
          </p:nvGrpSpPr>
          <p:grpSpPr>
            <a:xfrm>
              <a:off x="5865504" y="3158494"/>
              <a:ext cx="325128" cy="200146"/>
              <a:chOff x="4357686" y="3900934"/>
              <a:chExt cx="325128" cy="200146"/>
            </a:xfrm>
          </p:grpSpPr>
          <p:cxnSp>
            <p:nvCxnSpPr>
              <p:cNvPr id="188" name="直接连接符 187"/>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椭圆 193"/>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5" name="直接连接符 194"/>
              <p:cNvCxnSpPr>
                <a:endCxn id="194"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endCxn id="194"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椭圆 163"/>
            <p:cNvSpPr/>
            <p:nvPr/>
          </p:nvSpPr>
          <p:spPr>
            <a:xfrm flipH="1" flipV="1">
              <a:off x="6219844" y="2371718"/>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flipH="1" flipV="1">
              <a:off x="8755141" y="1449380"/>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6" name="组合 141"/>
            <p:cNvGrpSpPr/>
            <p:nvPr/>
          </p:nvGrpSpPr>
          <p:grpSpPr>
            <a:xfrm>
              <a:off x="8260100" y="3170242"/>
              <a:ext cx="325128" cy="200146"/>
              <a:chOff x="4357686" y="3900934"/>
              <a:chExt cx="325128" cy="200146"/>
            </a:xfrm>
          </p:grpSpPr>
          <p:cxnSp>
            <p:nvCxnSpPr>
              <p:cNvPr id="179" name="直接连接符 178"/>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椭圆 184"/>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6" name="直接连接符 185"/>
              <p:cNvCxnSpPr>
                <a:endCxn id="185"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a:endCxn id="185"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7" name="直接连接符 166"/>
            <p:cNvCxnSpPr/>
            <p:nvPr/>
          </p:nvCxnSpPr>
          <p:spPr>
            <a:xfrm rot="10800000">
              <a:off x="5133390" y="3195642"/>
              <a:ext cx="3724893" cy="1588"/>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rot="10800000">
              <a:off x="6093628" y="2934224"/>
              <a:ext cx="121447" cy="66154"/>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9" name="弧形 168"/>
            <p:cNvSpPr/>
            <p:nvPr/>
          </p:nvSpPr>
          <p:spPr>
            <a:xfrm>
              <a:off x="5503075" y="2747960"/>
              <a:ext cx="1000132" cy="928694"/>
            </a:xfrm>
            <a:prstGeom prst="arc">
              <a:avLst>
                <a:gd name="adj1" fmla="val 13095591"/>
                <a:gd name="adj2" fmla="val 1621506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0" name="直接箭头连接符 169"/>
            <p:cNvCxnSpPr/>
            <p:nvPr/>
          </p:nvCxnSpPr>
          <p:spPr>
            <a:xfrm rot="10200000" flipV="1">
              <a:off x="5619761" y="2852740"/>
              <a:ext cx="88104" cy="50008"/>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71" name="标题 1"/>
            <p:cNvSpPr txBox="1">
              <a:spLocks/>
            </p:cNvSpPr>
            <p:nvPr/>
          </p:nvSpPr>
          <p:spPr bwMode="gray">
            <a:xfrm>
              <a:off x="6100773" y="2043109"/>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72" name="标题 1"/>
            <p:cNvSpPr txBox="1">
              <a:spLocks/>
            </p:cNvSpPr>
            <p:nvPr/>
          </p:nvSpPr>
          <p:spPr bwMode="gray">
            <a:xfrm>
              <a:off x="8698235" y="1142990"/>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73" name="标题 1"/>
            <p:cNvSpPr txBox="1">
              <a:spLocks/>
            </p:cNvSpPr>
            <p:nvPr/>
          </p:nvSpPr>
          <p:spPr bwMode="gray">
            <a:xfrm>
              <a:off x="8458228" y="2895602"/>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74" name="标题 1"/>
            <p:cNvSpPr txBox="1">
              <a:spLocks/>
            </p:cNvSpPr>
            <p:nvPr/>
          </p:nvSpPr>
          <p:spPr bwMode="gray">
            <a:xfrm>
              <a:off x="6143636" y="2500312"/>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75" name="标题 1"/>
            <p:cNvSpPr txBox="1">
              <a:spLocks/>
            </p:cNvSpPr>
            <p:nvPr/>
          </p:nvSpPr>
          <p:spPr bwMode="gray">
            <a:xfrm>
              <a:off x="7072330" y="1714494"/>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76" name="标题 1"/>
            <p:cNvSpPr txBox="1">
              <a:spLocks/>
            </p:cNvSpPr>
            <p:nvPr/>
          </p:nvSpPr>
          <p:spPr bwMode="gray">
            <a:xfrm>
              <a:off x="8283926" y="2214560"/>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77" name="标题 1"/>
            <p:cNvSpPr txBox="1">
              <a:spLocks/>
            </p:cNvSpPr>
            <p:nvPr/>
          </p:nvSpPr>
          <p:spPr bwMode="gray">
            <a:xfrm>
              <a:off x="7143768" y="3206360"/>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78" name="标题 1"/>
            <p:cNvSpPr txBox="1">
              <a:spLocks/>
            </p:cNvSpPr>
            <p:nvPr/>
          </p:nvSpPr>
          <p:spPr bwMode="gray">
            <a:xfrm>
              <a:off x="5429256" y="2428874"/>
              <a:ext cx="500066"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M</a:t>
              </a:r>
              <a:r>
                <a:rPr lang="en-US" altLang="zh-CN" sz="1400" baseline="-25000"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400" baseline="-25000" dirty="0">
                <a:latin typeface="Times New Roman" panose="02020603050405020304" pitchFamily="18" charset="0"/>
                <a:ea typeface="DFKai-SB" panose="03000509000000000000" pitchFamily="65" charset="-120"/>
                <a:cs typeface="Times New Roman" panose="02020603050405020304" pitchFamily="18" charset="0"/>
              </a:endParaRPr>
            </a:p>
          </p:txBody>
        </p:sp>
      </p:grpSp>
      <p:cxnSp>
        <p:nvCxnSpPr>
          <p:cNvPr id="197" name="直接箭头连接符 196"/>
          <p:cNvCxnSpPr/>
          <p:nvPr/>
        </p:nvCxnSpPr>
        <p:spPr>
          <a:xfrm flipH="1">
            <a:off x="7024887" y="4256953"/>
            <a:ext cx="864096" cy="29817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6880871" y="4555130"/>
            <a:ext cx="293670" cy="307777"/>
          </a:xfrm>
          <a:prstGeom prst="rect">
            <a:avLst/>
          </a:prstGeom>
        </p:spPr>
        <p:txBody>
          <a:bodyPr wrap="none">
            <a:spAutoFit/>
          </a:bodyPr>
          <a:lstStyle/>
          <a:p>
            <a:r>
              <a:rPr kumimoji="1" lang="en-US" altLang="zh-CN" sz="1400" b="1" i="1" dirty="0" smtClean="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400" b="1" i="1" dirty="0">
              <a:solidFill>
                <a:srgbClr val="C00000"/>
              </a:solidFill>
              <a:latin typeface="Times New Roman" panose="02020603050405020304" pitchFamily="18" charset="0"/>
              <a:cs typeface="Times New Roman" panose="02020603050405020304" pitchFamily="18" charset="0"/>
            </a:endParaRPr>
          </a:p>
        </p:txBody>
      </p:sp>
      <p:cxnSp>
        <p:nvCxnSpPr>
          <p:cNvPr id="199" name="直接箭头连接符 198"/>
          <p:cNvCxnSpPr/>
          <p:nvPr/>
        </p:nvCxnSpPr>
        <p:spPr>
          <a:xfrm flipH="1" flipV="1">
            <a:off x="7166522" y="4091551"/>
            <a:ext cx="720734" cy="16319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00" name="组合 199"/>
          <p:cNvGrpSpPr/>
          <p:nvPr/>
        </p:nvGrpSpPr>
        <p:grpSpPr>
          <a:xfrm>
            <a:off x="7096895" y="3763042"/>
            <a:ext cx="340160" cy="316584"/>
            <a:chOff x="7993132" y="1099327"/>
            <a:chExt cx="340160" cy="316584"/>
          </a:xfrm>
        </p:grpSpPr>
        <p:sp>
          <p:nvSpPr>
            <p:cNvPr id="201" name="矩形 200"/>
            <p:cNvSpPr/>
            <p:nvPr/>
          </p:nvSpPr>
          <p:spPr>
            <a:xfrm>
              <a:off x="7993132" y="1099327"/>
              <a:ext cx="293670" cy="307777"/>
            </a:xfrm>
            <a:prstGeom prst="rect">
              <a:avLst/>
            </a:prstGeom>
          </p:spPr>
          <p:txBody>
            <a:bodyPr wrap="none">
              <a:spAutoFit/>
            </a:bodyPr>
            <a:lstStyle/>
            <a:p>
              <a:r>
                <a:rPr kumimoji="1" lang="en-US" altLang="zh-CN" sz="1400" b="1" i="1" dirty="0" smtClean="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400" b="1" i="1" dirty="0">
                <a:solidFill>
                  <a:srgbClr val="C00000"/>
                </a:solidFill>
                <a:latin typeface="Times New Roman" panose="02020603050405020304" pitchFamily="18" charset="0"/>
                <a:cs typeface="Times New Roman" panose="02020603050405020304" pitchFamily="18" charset="0"/>
              </a:endParaRPr>
            </a:p>
          </p:txBody>
        </p:sp>
        <p:sp>
          <p:nvSpPr>
            <p:cNvPr id="202" name="矩形 201"/>
            <p:cNvSpPr/>
            <p:nvPr/>
          </p:nvSpPr>
          <p:spPr>
            <a:xfrm>
              <a:off x="8073284" y="1169690"/>
              <a:ext cx="260008" cy="246221"/>
            </a:xfrm>
            <a:prstGeom prst="rect">
              <a:avLst/>
            </a:prstGeom>
          </p:spPr>
          <p:txBody>
            <a:bodyPr wrap="none">
              <a:spAutoFit/>
            </a:bodyPr>
            <a:lstStyle/>
            <a:p>
              <a:r>
                <a:rPr kumimoji="1" lang="en-US" altLang="zh-CN" sz="1000" b="1" dirty="0" smtClean="0">
                  <a:solidFill>
                    <a:srgbClr val="C00000"/>
                  </a:solidFill>
                  <a:latin typeface="Times New Roman" panose="02020603050405020304" pitchFamily="18" charset="0"/>
                  <a:ea typeface="仿宋" pitchFamily="49" charset="-122"/>
                  <a:cs typeface="Times New Roman" panose="02020603050405020304" pitchFamily="18" charset="0"/>
                </a:rPr>
                <a:t> t</a:t>
              </a:r>
              <a:endParaRPr lang="zh-CN" altLang="en-US" sz="1000" b="1" dirty="0">
                <a:solidFill>
                  <a:srgbClr val="C00000"/>
                </a:solidFill>
                <a:latin typeface="Times New Roman" panose="02020603050405020304" pitchFamily="18" charset="0"/>
                <a:cs typeface="Times New Roman" panose="02020603050405020304" pitchFamily="18" charset="0"/>
              </a:endParaRPr>
            </a:p>
          </p:txBody>
        </p:sp>
      </p:grpSp>
      <p:sp>
        <p:nvSpPr>
          <p:cNvPr id="203" name="任意多边形 202"/>
          <p:cNvSpPr/>
          <p:nvPr/>
        </p:nvSpPr>
        <p:spPr>
          <a:xfrm>
            <a:off x="7446821" y="4159274"/>
            <a:ext cx="45719" cy="235173"/>
          </a:xfrm>
          <a:custGeom>
            <a:avLst/>
            <a:gdLst>
              <a:gd name="connsiteX0" fmla="*/ 22605 w 58323"/>
              <a:gd name="connsiteY0" fmla="*/ 0 h 307181"/>
              <a:gd name="connsiteX1" fmla="*/ 1173 w 58323"/>
              <a:gd name="connsiteY1" fmla="*/ 88106 h 307181"/>
              <a:gd name="connsiteX2" fmla="*/ 5936 w 58323"/>
              <a:gd name="connsiteY2" fmla="*/ 183356 h 307181"/>
              <a:gd name="connsiteX3" fmla="*/ 32130 w 58323"/>
              <a:gd name="connsiteY3" fmla="*/ 266700 h 307181"/>
              <a:gd name="connsiteX4" fmla="*/ 58323 w 58323"/>
              <a:gd name="connsiteY4" fmla="*/ 307181 h 30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307181">
                <a:moveTo>
                  <a:pt x="22605" y="0"/>
                </a:moveTo>
                <a:cubicBezTo>
                  <a:pt x="13278" y="28773"/>
                  <a:pt x="3951" y="57547"/>
                  <a:pt x="1173" y="88106"/>
                </a:cubicBezTo>
                <a:cubicBezTo>
                  <a:pt x="-1605" y="118665"/>
                  <a:pt x="777" y="153590"/>
                  <a:pt x="5936" y="183356"/>
                </a:cubicBezTo>
                <a:cubicBezTo>
                  <a:pt x="11095" y="213122"/>
                  <a:pt x="23399" y="246063"/>
                  <a:pt x="32130" y="266700"/>
                </a:cubicBezTo>
                <a:cubicBezTo>
                  <a:pt x="40861" y="287337"/>
                  <a:pt x="54354" y="300831"/>
                  <a:pt x="58323" y="307181"/>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a:off x="7171215" y="4115431"/>
            <a:ext cx="298480" cy="307777"/>
          </a:xfrm>
          <a:prstGeom prst="rect">
            <a:avLst/>
          </a:prstGeom>
        </p:spPr>
        <p:txBody>
          <a:bodyPr wrap="none">
            <a:spAutoFit/>
          </a:bodyPr>
          <a:lstStyle/>
          <a:p>
            <a:r>
              <a:rPr kumimoji="1" lang="en-US" altLang="zh-CN" sz="1400" i="1" dirty="0" smtClean="0">
                <a:solidFill>
                  <a:srgbClr val="C00000"/>
                </a:solidFill>
                <a:latin typeface="Symbol" panose="05050102010706020507" pitchFamily="18" charset="2"/>
                <a:ea typeface="仿宋" pitchFamily="49" charset="-122"/>
                <a:cs typeface="Times New Roman" panose="02020603050405020304" pitchFamily="18" charset="0"/>
              </a:rPr>
              <a:t>a</a:t>
            </a:r>
            <a:endParaRPr lang="zh-CN" altLang="en-US" sz="1400" i="1" dirty="0">
              <a:solidFill>
                <a:srgbClr val="C00000"/>
              </a:solidFill>
              <a:latin typeface="Symbol" panose="05050102010706020507" pitchFamily="18" charset="2"/>
              <a:cs typeface="Times New Roman" panose="02020603050405020304" pitchFamily="18" charset="0"/>
            </a:endParaRPr>
          </a:p>
        </p:txBody>
      </p:sp>
      <p:sp>
        <p:nvSpPr>
          <p:cNvPr id="205" name="矩形 204"/>
          <p:cNvSpPr/>
          <p:nvPr/>
        </p:nvSpPr>
        <p:spPr>
          <a:xfrm>
            <a:off x="7406762" y="4463377"/>
            <a:ext cx="258404" cy="307777"/>
          </a:xfrm>
          <a:prstGeom prst="rect">
            <a:avLst/>
          </a:prstGeom>
        </p:spPr>
        <p:txBody>
          <a:bodyPr wrap="none">
            <a:spAutoFit/>
          </a:bodyPr>
          <a:lstStyle/>
          <a:p>
            <a:r>
              <a:rPr lang="en-US" altLang="zh-CN" sz="1400" i="1" dirty="0" smtClean="0">
                <a:solidFill>
                  <a:srgbClr val="0070C0"/>
                </a:solidFill>
                <a:latin typeface="Symbol" panose="05050102010706020507" pitchFamily="18" charset="2"/>
                <a:cs typeface="Times New Roman" panose="02020603050405020304" pitchFamily="18" charset="0"/>
              </a:rPr>
              <a:t>g</a:t>
            </a:r>
            <a:endParaRPr lang="zh-CN" altLang="en-US" sz="1400" i="1" dirty="0">
              <a:solidFill>
                <a:srgbClr val="0070C0"/>
              </a:solidFill>
              <a:latin typeface="Symbol" panose="05050102010706020507" pitchFamily="18" charset="2"/>
              <a:cs typeface="Times New Roman" panose="02020603050405020304" pitchFamily="18" charset="0"/>
            </a:endParaRPr>
          </a:p>
        </p:txBody>
      </p:sp>
      <p:sp>
        <p:nvSpPr>
          <p:cNvPr id="206" name="任意多边形 205"/>
          <p:cNvSpPr/>
          <p:nvPr/>
        </p:nvSpPr>
        <p:spPr>
          <a:xfrm>
            <a:off x="7562461" y="4369070"/>
            <a:ext cx="238125" cy="254000"/>
          </a:xfrm>
          <a:custGeom>
            <a:avLst/>
            <a:gdLst>
              <a:gd name="connsiteX0" fmla="*/ 0 w 238125"/>
              <a:gd name="connsiteY0" fmla="*/ 0 h 254000"/>
              <a:gd name="connsiteX1" fmla="*/ 31750 w 238125"/>
              <a:gd name="connsiteY1" fmla="*/ 111125 h 254000"/>
              <a:gd name="connsiteX2" fmla="*/ 104775 w 238125"/>
              <a:gd name="connsiteY2" fmla="*/ 196850 h 254000"/>
              <a:gd name="connsiteX3" fmla="*/ 177800 w 238125"/>
              <a:gd name="connsiteY3" fmla="*/ 241300 h 254000"/>
              <a:gd name="connsiteX4" fmla="*/ 238125 w 238125"/>
              <a:gd name="connsiteY4" fmla="*/ 25400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54000">
                <a:moveTo>
                  <a:pt x="0" y="0"/>
                </a:moveTo>
                <a:cubicBezTo>
                  <a:pt x="7144" y="39158"/>
                  <a:pt x="14288" y="78317"/>
                  <a:pt x="31750" y="111125"/>
                </a:cubicBezTo>
                <a:cubicBezTo>
                  <a:pt x="49212" y="143933"/>
                  <a:pt x="80434" y="175154"/>
                  <a:pt x="104775" y="196850"/>
                </a:cubicBezTo>
                <a:cubicBezTo>
                  <a:pt x="129116" y="218546"/>
                  <a:pt x="155575" y="231775"/>
                  <a:pt x="177800" y="241300"/>
                </a:cubicBezTo>
                <a:cubicBezTo>
                  <a:pt x="200025" y="250825"/>
                  <a:pt x="219075" y="252412"/>
                  <a:pt x="238125" y="25400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TextBox 85"/>
          <p:cNvSpPr txBox="1"/>
          <p:nvPr/>
        </p:nvSpPr>
        <p:spPr>
          <a:xfrm>
            <a:off x="5570630" y="6504515"/>
            <a:ext cx="1440160" cy="307777"/>
          </a:xfrm>
          <a:prstGeom prst="rect">
            <a:avLst/>
          </a:prstGeom>
          <a:noFill/>
        </p:spPr>
        <p:txBody>
          <a:bodyPr wrap="square" rtlCol="0">
            <a:spAutoFit/>
          </a:bodyPr>
          <a:lstStyle/>
          <a:p>
            <a:r>
              <a:rPr lang="zh-CN" altLang="en-US" sz="1400" b="1" dirty="0" smtClean="0">
                <a:solidFill>
                  <a:srgbClr val="FF0000"/>
                </a:solidFill>
                <a:latin typeface="仿宋" pitchFamily="49" charset="-122"/>
                <a:ea typeface="仿宋" pitchFamily="49" charset="-122"/>
              </a:rPr>
              <a:t>∠</a:t>
            </a:r>
            <a:r>
              <a:rPr lang="en-US" altLang="zh-CN" sz="1400" b="1" dirty="0" smtClean="0">
                <a:solidFill>
                  <a:srgbClr val="FF0000"/>
                </a:solidFill>
                <a:latin typeface="Times New Roman" panose="02020603050405020304" pitchFamily="18" charset="0"/>
                <a:ea typeface="仿宋" pitchFamily="49" charset="-122"/>
                <a:cs typeface="Times New Roman" panose="02020603050405020304" pitchFamily="18" charset="0"/>
              </a:rPr>
              <a:t>BCD &lt; 90º</a:t>
            </a:r>
            <a:endParaRPr lang="zh-CN" altLang="en-US" sz="1400" b="1" dirty="0">
              <a:solidFill>
                <a:srgbClr val="FF0000"/>
              </a:solidFill>
              <a:latin typeface="仿宋" pitchFamily="49" charset="-122"/>
              <a:ea typeface="仿宋" pitchFamily="49" charset="-122"/>
            </a:endParaRPr>
          </a:p>
        </p:txBody>
      </p:sp>
      <p:sp>
        <p:nvSpPr>
          <p:cNvPr id="208" name="TextBox 87"/>
          <p:cNvSpPr txBox="1"/>
          <p:nvPr/>
        </p:nvSpPr>
        <p:spPr>
          <a:xfrm>
            <a:off x="7156983" y="6486226"/>
            <a:ext cx="1509991" cy="307777"/>
          </a:xfrm>
          <a:prstGeom prst="rect">
            <a:avLst/>
          </a:prstGeom>
          <a:noFill/>
        </p:spPr>
        <p:txBody>
          <a:bodyPr wrap="square" rtlCol="0">
            <a:spAutoFit/>
          </a:bodyPr>
          <a:lstStyle/>
          <a:p>
            <a:r>
              <a:rPr kumimoji="1" lang="en-US" altLang="zh-CN" sz="1400" b="1" i="1" dirty="0" smtClean="0">
                <a:solidFill>
                  <a:srgbClr val="FF0000"/>
                </a:solidFill>
                <a:latin typeface="Times New Roman" pitchFamily="18" charset="0"/>
                <a:ea typeface="仿宋" pitchFamily="49" charset="-122"/>
                <a:cs typeface="Times New Roman" pitchFamily="18" charset="0"/>
              </a:rPr>
              <a:t>γ </a:t>
            </a:r>
            <a:r>
              <a:rPr lang="en-US" altLang="zh-CN" sz="1400" b="1" dirty="0" smtClean="0">
                <a:solidFill>
                  <a:srgbClr val="FF0000"/>
                </a:solidFill>
                <a:latin typeface="仿宋" pitchFamily="49" charset="-122"/>
                <a:ea typeface="仿宋" pitchFamily="49" charset="-122"/>
              </a:rPr>
              <a:t>=</a:t>
            </a:r>
            <a:r>
              <a:rPr lang="zh-CN" altLang="en-US" sz="1400" b="1" dirty="0" smtClean="0">
                <a:solidFill>
                  <a:srgbClr val="FF0000"/>
                </a:solidFill>
                <a:latin typeface="仿宋" pitchFamily="49" charset="-122"/>
                <a:ea typeface="仿宋" pitchFamily="49" charset="-122"/>
              </a:rPr>
              <a:t>∠</a:t>
            </a:r>
            <a:r>
              <a:rPr lang="en-US" altLang="zh-CN" sz="1400" b="1" dirty="0" smtClean="0">
                <a:solidFill>
                  <a:srgbClr val="FF0000"/>
                </a:solidFill>
                <a:latin typeface="Times New Roman" panose="02020603050405020304" pitchFamily="18" charset="0"/>
                <a:ea typeface="仿宋" pitchFamily="49" charset="-122"/>
                <a:cs typeface="Times New Roman" panose="02020603050405020304" pitchFamily="18" charset="0"/>
              </a:rPr>
              <a:t>BCD</a:t>
            </a:r>
            <a:endParaRPr lang="zh-CN" altLang="en-US" sz="1400" b="1" dirty="0">
              <a:solidFill>
                <a:srgbClr val="FF0000"/>
              </a:solidFill>
              <a:latin typeface="仿宋" pitchFamily="49" charset="-122"/>
              <a:ea typeface="仿宋" pitchFamily="49" charset="-122"/>
            </a:endParaRPr>
          </a:p>
        </p:txBody>
      </p:sp>
      <p:sp>
        <p:nvSpPr>
          <p:cNvPr id="209" name="右箭头 208"/>
          <p:cNvSpPr/>
          <p:nvPr/>
        </p:nvSpPr>
        <p:spPr>
          <a:xfrm>
            <a:off x="5017776" y="6662397"/>
            <a:ext cx="2880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10" name="组合 209"/>
          <p:cNvGrpSpPr/>
          <p:nvPr/>
        </p:nvGrpSpPr>
        <p:grpSpPr>
          <a:xfrm>
            <a:off x="8405496" y="4470557"/>
            <a:ext cx="3571900" cy="1740907"/>
            <a:chOff x="5429256" y="1982183"/>
            <a:chExt cx="3571900" cy="1740907"/>
          </a:xfrm>
        </p:grpSpPr>
        <p:cxnSp>
          <p:nvCxnSpPr>
            <p:cNvPr id="211" name="直接连接符 210"/>
            <p:cNvCxnSpPr>
              <a:stCxn id="233" idx="4"/>
              <a:endCxn id="216" idx="1"/>
            </p:cNvCxnSpPr>
            <p:nvPr/>
          </p:nvCxnSpPr>
          <p:spPr>
            <a:xfrm rot="16200000" flipV="1">
              <a:off x="7678162" y="2383808"/>
              <a:ext cx="1064988" cy="92064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215" idx="3"/>
              <a:endCxn id="216" idx="7"/>
            </p:cNvCxnSpPr>
            <p:nvPr/>
          </p:nvCxnSpPr>
          <p:spPr>
            <a:xfrm rot="5400000" flipH="1" flipV="1">
              <a:off x="6276352" y="1797966"/>
              <a:ext cx="910954" cy="193829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a:stCxn id="242" idx="5"/>
              <a:endCxn id="215" idx="2"/>
            </p:cNvCxnSpPr>
            <p:nvPr/>
          </p:nvCxnSpPr>
          <p:spPr>
            <a:xfrm rot="16200000" flipV="1">
              <a:off x="6078391" y="2941449"/>
              <a:ext cx="133576" cy="7445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14" name="组合 120"/>
            <p:cNvGrpSpPr/>
            <p:nvPr/>
          </p:nvGrpSpPr>
          <p:grpSpPr>
            <a:xfrm>
              <a:off x="6381768" y="3370427"/>
              <a:ext cx="325128" cy="200146"/>
              <a:chOff x="4357686" y="3900934"/>
              <a:chExt cx="325128" cy="200146"/>
            </a:xfrm>
          </p:grpSpPr>
          <p:cxnSp>
            <p:nvCxnSpPr>
              <p:cNvPr id="236" name="直接连接符 235"/>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2" name="椭圆 241"/>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3" name="直接连接符 242"/>
              <p:cNvCxnSpPr>
                <a:endCxn id="242"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a:endCxn id="242"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5" name="椭圆 214"/>
            <p:cNvSpPr/>
            <p:nvPr/>
          </p:nvSpPr>
          <p:spPr>
            <a:xfrm flipH="1" flipV="1">
              <a:off x="5703103" y="3212505"/>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p:cNvSpPr/>
            <p:nvPr/>
          </p:nvSpPr>
          <p:spPr>
            <a:xfrm flipH="1" flipV="1">
              <a:off x="7690755" y="2252858"/>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141"/>
            <p:cNvGrpSpPr/>
            <p:nvPr/>
          </p:nvGrpSpPr>
          <p:grpSpPr>
            <a:xfrm>
              <a:off x="8510614" y="3376624"/>
              <a:ext cx="325128" cy="200146"/>
              <a:chOff x="4357686" y="3900934"/>
              <a:chExt cx="325128" cy="200146"/>
            </a:xfrm>
          </p:grpSpPr>
          <p:cxnSp>
            <p:nvCxnSpPr>
              <p:cNvPr id="227" name="直接连接符 226"/>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椭圆 232"/>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4" name="直接连接符 233"/>
              <p:cNvCxnSpPr>
                <a:endCxn id="233"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a:endCxn id="233"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8" name="直接连接符 217"/>
            <p:cNvCxnSpPr/>
            <p:nvPr/>
          </p:nvCxnSpPr>
          <p:spPr>
            <a:xfrm rot="10800000">
              <a:off x="6210312" y="3406146"/>
              <a:ext cx="2714644" cy="1588"/>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19" name="标题 1"/>
            <p:cNvSpPr txBox="1">
              <a:spLocks/>
            </p:cNvSpPr>
            <p:nvPr/>
          </p:nvSpPr>
          <p:spPr bwMode="gray">
            <a:xfrm>
              <a:off x="5429256" y="3071816"/>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220" name="标题 1"/>
            <p:cNvSpPr txBox="1">
              <a:spLocks/>
            </p:cNvSpPr>
            <p:nvPr/>
          </p:nvSpPr>
          <p:spPr bwMode="gray">
            <a:xfrm>
              <a:off x="7712422" y="1982183"/>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221" name="标题 1"/>
            <p:cNvSpPr txBox="1">
              <a:spLocks/>
            </p:cNvSpPr>
            <p:nvPr/>
          </p:nvSpPr>
          <p:spPr bwMode="gray">
            <a:xfrm>
              <a:off x="8641116" y="3063484"/>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222" name="标题 1"/>
            <p:cNvSpPr txBox="1">
              <a:spLocks/>
            </p:cNvSpPr>
            <p:nvPr/>
          </p:nvSpPr>
          <p:spPr bwMode="gray">
            <a:xfrm>
              <a:off x="5886460" y="3191120"/>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223" name="标题 1"/>
            <p:cNvSpPr txBox="1">
              <a:spLocks/>
            </p:cNvSpPr>
            <p:nvPr/>
          </p:nvSpPr>
          <p:spPr bwMode="gray">
            <a:xfrm>
              <a:off x="6475108" y="2804162"/>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224" name="标题 1"/>
            <p:cNvSpPr txBox="1">
              <a:spLocks/>
            </p:cNvSpPr>
            <p:nvPr/>
          </p:nvSpPr>
          <p:spPr bwMode="gray">
            <a:xfrm>
              <a:off x="8286776" y="2714626"/>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225" name="标题 1"/>
            <p:cNvSpPr txBox="1">
              <a:spLocks/>
            </p:cNvSpPr>
            <p:nvPr/>
          </p:nvSpPr>
          <p:spPr bwMode="gray">
            <a:xfrm>
              <a:off x="7426670" y="3357568"/>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226" name="标题 1"/>
            <p:cNvSpPr txBox="1">
              <a:spLocks/>
            </p:cNvSpPr>
            <p:nvPr/>
          </p:nvSpPr>
          <p:spPr bwMode="gray">
            <a:xfrm>
              <a:off x="6534164" y="3097534"/>
              <a:ext cx="360040" cy="365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400" i="1" dirty="0" smtClean="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400" dirty="0">
                <a:latin typeface="Times New Roman" panose="02020603050405020304" pitchFamily="18" charset="0"/>
                <a:ea typeface="DFKai-SB" panose="03000509000000000000" pitchFamily="65" charset="-120"/>
                <a:cs typeface="Times New Roman" panose="02020603050405020304" pitchFamily="18" charset="0"/>
              </a:endParaRPr>
            </a:p>
          </p:txBody>
        </p:sp>
      </p:grpSp>
      <p:cxnSp>
        <p:nvCxnSpPr>
          <p:cNvPr id="245" name="直接箭头连接符 244"/>
          <p:cNvCxnSpPr/>
          <p:nvPr/>
        </p:nvCxnSpPr>
        <p:spPr>
          <a:xfrm flipH="1">
            <a:off x="9852496" y="4790538"/>
            <a:ext cx="839092" cy="4021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6" name="矩形 245"/>
          <p:cNvSpPr/>
          <p:nvPr/>
        </p:nvSpPr>
        <p:spPr>
          <a:xfrm>
            <a:off x="9784059" y="4846772"/>
            <a:ext cx="293670" cy="307777"/>
          </a:xfrm>
          <a:prstGeom prst="rect">
            <a:avLst/>
          </a:prstGeom>
        </p:spPr>
        <p:txBody>
          <a:bodyPr wrap="none">
            <a:spAutoFit/>
          </a:bodyPr>
          <a:lstStyle/>
          <a:p>
            <a:r>
              <a:rPr kumimoji="1" lang="en-US" altLang="zh-CN" sz="1400" b="1" i="1" dirty="0" smtClean="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400" b="1" i="1" dirty="0">
              <a:solidFill>
                <a:srgbClr val="C00000"/>
              </a:solidFill>
              <a:latin typeface="Times New Roman" panose="02020603050405020304" pitchFamily="18" charset="0"/>
              <a:cs typeface="Times New Roman" panose="02020603050405020304" pitchFamily="18" charset="0"/>
            </a:endParaRPr>
          </a:p>
        </p:txBody>
      </p:sp>
      <p:cxnSp>
        <p:nvCxnSpPr>
          <p:cNvPr id="247" name="直接箭头连接符 246"/>
          <p:cNvCxnSpPr/>
          <p:nvPr/>
        </p:nvCxnSpPr>
        <p:spPr>
          <a:xfrm flipH="1">
            <a:off x="9971508" y="4782817"/>
            <a:ext cx="729604" cy="60045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9996474" y="4954061"/>
            <a:ext cx="298480" cy="307777"/>
          </a:xfrm>
          <a:prstGeom prst="rect">
            <a:avLst/>
          </a:prstGeom>
        </p:spPr>
        <p:txBody>
          <a:bodyPr wrap="none">
            <a:spAutoFit/>
          </a:bodyPr>
          <a:lstStyle/>
          <a:p>
            <a:r>
              <a:rPr kumimoji="1" lang="en-US" altLang="zh-CN" sz="1400" b="1" i="1" dirty="0" smtClean="0">
                <a:solidFill>
                  <a:srgbClr val="C00000"/>
                </a:solidFill>
                <a:latin typeface="Symbol" panose="05050102010706020507" pitchFamily="18" charset="2"/>
                <a:ea typeface="仿宋" pitchFamily="49" charset="-122"/>
                <a:cs typeface="Times New Roman" panose="02020603050405020304" pitchFamily="18" charset="0"/>
              </a:rPr>
              <a:t>a</a:t>
            </a:r>
            <a:endParaRPr lang="zh-CN" altLang="en-US" sz="1400" b="1" i="1" dirty="0">
              <a:solidFill>
                <a:srgbClr val="C00000"/>
              </a:solidFill>
              <a:latin typeface="Symbol" panose="05050102010706020507" pitchFamily="18" charset="2"/>
              <a:cs typeface="Times New Roman" panose="02020603050405020304" pitchFamily="18" charset="0"/>
            </a:endParaRPr>
          </a:p>
        </p:txBody>
      </p:sp>
      <p:cxnSp>
        <p:nvCxnSpPr>
          <p:cNvPr id="249" name="直接连接符 248"/>
          <p:cNvCxnSpPr/>
          <p:nvPr/>
        </p:nvCxnSpPr>
        <p:spPr>
          <a:xfrm flipH="1" flipV="1">
            <a:off x="10336310" y="4349569"/>
            <a:ext cx="712392" cy="8274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0" name="组合 249"/>
          <p:cNvGrpSpPr/>
          <p:nvPr/>
        </p:nvGrpSpPr>
        <p:grpSpPr>
          <a:xfrm>
            <a:off x="9869822" y="5301737"/>
            <a:ext cx="322526" cy="316584"/>
            <a:chOff x="7993132" y="1099327"/>
            <a:chExt cx="322526" cy="316584"/>
          </a:xfrm>
        </p:grpSpPr>
        <p:sp>
          <p:nvSpPr>
            <p:cNvPr id="251" name="矩形 250"/>
            <p:cNvSpPr/>
            <p:nvPr/>
          </p:nvSpPr>
          <p:spPr>
            <a:xfrm>
              <a:off x="7993132" y="1099327"/>
              <a:ext cx="264816" cy="307777"/>
            </a:xfrm>
            <a:prstGeom prst="rect">
              <a:avLst/>
            </a:prstGeom>
          </p:spPr>
          <p:txBody>
            <a:bodyPr wrap="none">
              <a:spAutoFit/>
            </a:bodyPr>
            <a:lstStyle/>
            <a:p>
              <a:r>
                <a:rPr kumimoji="1" lang="en-US" altLang="zh-CN" sz="1400" b="1" i="1" dirty="0" smtClean="0">
                  <a:solidFill>
                    <a:schemeClr val="tx2"/>
                  </a:solidFill>
                  <a:latin typeface="Times New Roman" panose="02020603050405020304" pitchFamily="18" charset="0"/>
                  <a:ea typeface="仿宋" pitchFamily="49" charset="-122"/>
                  <a:cs typeface="Times New Roman" panose="02020603050405020304" pitchFamily="18" charset="0"/>
                </a:rPr>
                <a:t>v</a:t>
              </a:r>
              <a:endParaRPr lang="zh-CN" altLang="en-US" sz="1400" b="1" i="1" dirty="0">
                <a:solidFill>
                  <a:schemeClr val="tx2"/>
                </a:solidFill>
                <a:latin typeface="Times New Roman" panose="02020603050405020304" pitchFamily="18" charset="0"/>
                <a:cs typeface="Times New Roman" panose="02020603050405020304" pitchFamily="18" charset="0"/>
              </a:endParaRPr>
            </a:p>
          </p:txBody>
        </p:sp>
        <p:sp>
          <p:nvSpPr>
            <p:cNvPr id="252" name="矩形 251"/>
            <p:cNvSpPr/>
            <p:nvPr/>
          </p:nvSpPr>
          <p:spPr>
            <a:xfrm>
              <a:off x="8073284" y="1169690"/>
              <a:ext cx="242374" cy="246221"/>
            </a:xfrm>
            <a:prstGeom prst="rect">
              <a:avLst/>
            </a:prstGeom>
          </p:spPr>
          <p:txBody>
            <a:bodyPr wrap="none">
              <a:spAutoFit/>
            </a:bodyPr>
            <a:lstStyle/>
            <a:p>
              <a:r>
                <a:rPr kumimoji="1" lang="en-US" altLang="zh-CN" sz="1000" b="1" dirty="0" smtClean="0">
                  <a:solidFill>
                    <a:schemeClr val="tx2"/>
                  </a:solidFill>
                  <a:latin typeface="Times New Roman" panose="02020603050405020304" pitchFamily="18" charset="0"/>
                  <a:ea typeface="仿宋" pitchFamily="49" charset="-122"/>
                  <a:cs typeface="Times New Roman" panose="02020603050405020304" pitchFamily="18" charset="0"/>
                </a:rPr>
                <a:t>c</a:t>
              </a:r>
              <a:endParaRPr lang="zh-CN" altLang="en-US" sz="1000" b="1" dirty="0">
                <a:solidFill>
                  <a:schemeClr val="tx2"/>
                </a:solidFill>
                <a:latin typeface="Times New Roman" panose="02020603050405020304" pitchFamily="18" charset="0"/>
                <a:cs typeface="Times New Roman" panose="02020603050405020304" pitchFamily="18" charset="0"/>
              </a:endParaRPr>
            </a:p>
          </p:txBody>
        </p:sp>
      </p:grpSp>
      <p:sp>
        <p:nvSpPr>
          <p:cNvPr id="253" name="任意多边形 252"/>
          <p:cNvSpPr/>
          <p:nvPr/>
        </p:nvSpPr>
        <p:spPr>
          <a:xfrm>
            <a:off x="10342757" y="4493700"/>
            <a:ext cx="109195" cy="431800"/>
          </a:xfrm>
          <a:custGeom>
            <a:avLst/>
            <a:gdLst>
              <a:gd name="connsiteX0" fmla="*/ 109195 w 109195"/>
              <a:gd name="connsiteY0" fmla="*/ 0 h 431800"/>
              <a:gd name="connsiteX1" fmla="*/ 36170 w 109195"/>
              <a:gd name="connsiteY1" fmla="*/ 114300 h 431800"/>
              <a:gd name="connsiteX2" fmla="*/ 1245 w 109195"/>
              <a:gd name="connsiteY2" fmla="*/ 241300 h 431800"/>
              <a:gd name="connsiteX3" fmla="*/ 10770 w 109195"/>
              <a:gd name="connsiteY3" fmla="*/ 339725 h 431800"/>
              <a:gd name="connsiteX4" fmla="*/ 39345 w 109195"/>
              <a:gd name="connsiteY4" fmla="*/ 43180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95" h="431800">
                <a:moveTo>
                  <a:pt x="109195" y="0"/>
                </a:moveTo>
                <a:cubicBezTo>
                  <a:pt x="81678" y="37041"/>
                  <a:pt x="54162" y="74083"/>
                  <a:pt x="36170" y="114300"/>
                </a:cubicBezTo>
                <a:cubicBezTo>
                  <a:pt x="18178" y="154517"/>
                  <a:pt x="5478" y="203729"/>
                  <a:pt x="1245" y="241300"/>
                </a:cubicBezTo>
                <a:cubicBezTo>
                  <a:pt x="-2988" y="278871"/>
                  <a:pt x="4420" y="307975"/>
                  <a:pt x="10770" y="339725"/>
                </a:cubicBezTo>
                <a:cubicBezTo>
                  <a:pt x="17120" y="371475"/>
                  <a:pt x="28232" y="401637"/>
                  <a:pt x="39345" y="43180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任意多边形 253"/>
          <p:cNvSpPr/>
          <p:nvPr/>
        </p:nvSpPr>
        <p:spPr>
          <a:xfrm>
            <a:off x="10232872" y="5023866"/>
            <a:ext cx="53975" cy="101600"/>
          </a:xfrm>
          <a:custGeom>
            <a:avLst/>
            <a:gdLst>
              <a:gd name="connsiteX0" fmla="*/ 0 w 53975"/>
              <a:gd name="connsiteY0" fmla="*/ 0 h 101600"/>
              <a:gd name="connsiteX1" fmla="*/ 9525 w 53975"/>
              <a:gd name="connsiteY1" fmla="*/ 60325 h 101600"/>
              <a:gd name="connsiteX2" fmla="*/ 53975 w 53975"/>
              <a:gd name="connsiteY2" fmla="*/ 101600 h 101600"/>
            </a:gdLst>
            <a:ahLst/>
            <a:cxnLst>
              <a:cxn ang="0">
                <a:pos x="connsiteX0" y="connsiteY0"/>
              </a:cxn>
              <a:cxn ang="0">
                <a:pos x="connsiteX1" y="connsiteY1"/>
              </a:cxn>
              <a:cxn ang="0">
                <a:pos x="connsiteX2" y="connsiteY2"/>
              </a:cxn>
            </a:cxnLst>
            <a:rect l="l" t="t" r="r" b="b"/>
            <a:pathLst>
              <a:path w="53975" h="101600">
                <a:moveTo>
                  <a:pt x="0" y="0"/>
                </a:moveTo>
                <a:cubicBezTo>
                  <a:pt x="264" y="21696"/>
                  <a:pt x="529" y="43392"/>
                  <a:pt x="9525" y="60325"/>
                </a:cubicBezTo>
                <a:cubicBezTo>
                  <a:pt x="18521" y="77258"/>
                  <a:pt x="36248" y="89429"/>
                  <a:pt x="53975" y="10160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a:off x="10129277" y="4547874"/>
            <a:ext cx="258404" cy="307777"/>
          </a:xfrm>
          <a:prstGeom prst="rect">
            <a:avLst/>
          </a:prstGeom>
        </p:spPr>
        <p:txBody>
          <a:bodyPr wrap="none">
            <a:spAutoFit/>
          </a:bodyPr>
          <a:lstStyle/>
          <a:p>
            <a:r>
              <a:rPr lang="en-US" altLang="zh-CN" sz="1400" i="1" dirty="0" smtClean="0">
                <a:solidFill>
                  <a:srgbClr val="0070C0"/>
                </a:solidFill>
                <a:latin typeface="Symbol" panose="05050102010706020507" pitchFamily="18" charset="2"/>
                <a:cs typeface="Times New Roman" panose="02020603050405020304" pitchFamily="18" charset="0"/>
              </a:rPr>
              <a:t>g</a:t>
            </a:r>
            <a:endParaRPr lang="zh-CN" altLang="en-US" sz="1400" i="1" dirty="0">
              <a:solidFill>
                <a:srgbClr val="0070C0"/>
              </a:solidFill>
              <a:latin typeface="Symbol" panose="05050102010706020507" pitchFamily="18" charset="2"/>
              <a:cs typeface="Times New Roman" panose="02020603050405020304" pitchFamily="18" charset="0"/>
            </a:endParaRPr>
          </a:p>
        </p:txBody>
      </p:sp>
      <p:sp>
        <p:nvSpPr>
          <p:cNvPr id="256" name="TextBox 88"/>
          <p:cNvSpPr txBox="1"/>
          <p:nvPr/>
        </p:nvSpPr>
        <p:spPr>
          <a:xfrm>
            <a:off x="8930543" y="6460016"/>
            <a:ext cx="1440160" cy="307777"/>
          </a:xfrm>
          <a:prstGeom prst="rect">
            <a:avLst/>
          </a:prstGeom>
          <a:noFill/>
        </p:spPr>
        <p:txBody>
          <a:bodyPr wrap="square" rtlCol="0">
            <a:spAutoFit/>
          </a:bodyPr>
          <a:lstStyle/>
          <a:p>
            <a:r>
              <a:rPr lang="zh-CN" altLang="en-US" sz="1400" b="1" dirty="0" smtClean="0">
                <a:solidFill>
                  <a:srgbClr val="FF0000"/>
                </a:solidFill>
                <a:latin typeface="仿宋" pitchFamily="49" charset="-122"/>
                <a:ea typeface="仿宋" pitchFamily="49" charset="-122"/>
              </a:rPr>
              <a:t>∠</a:t>
            </a:r>
            <a:r>
              <a:rPr lang="en-US" altLang="zh-CN" sz="1400" b="1" dirty="0" smtClean="0">
                <a:solidFill>
                  <a:srgbClr val="FF0000"/>
                </a:solidFill>
                <a:latin typeface="Times New Roman" panose="02020603050405020304" pitchFamily="18" charset="0"/>
                <a:ea typeface="仿宋" pitchFamily="49" charset="-122"/>
                <a:cs typeface="Times New Roman" panose="02020603050405020304" pitchFamily="18" charset="0"/>
              </a:rPr>
              <a:t>BCD &gt; 90º</a:t>
            </a:r>
            <a:endParaRPr lang="zh-CN" altLang="en-US" sz="1400" b="1" dirty="0">
              <a:solidFill>
                <a:srgbClr val="FF0000"/>
              </a:solidFill>
              <a:latin typeface="仿宋" pitchFamily="49" charset="-122"/>
              <a:ea typeface="仿宋" pitchFamily="49" charset="-122"/>
            </a:endParaRPr>
          </a:p>
        </p:txBody>
      </p:sp>
      <p:sp>
        <p:nvSpPr>
          <p:cNvPr id="257" name="TextBox 89"/>
          <p:cNvSpPr txBox="1"/>
          <p:nvPr/>
        </p:nvSpPr>
        <p:spPr>
          <a:xfrm>
            <a:off x="10503195" y="6452395"/>
            <a:ext cx="1557700" cy="307777"/>
          </a:xfrm>
          <a:prstGeom prst="rect">
            <a:avLst/>
          </a:prstGeom>
          <a:noFill/>
        </p:spPr>
        <p:txBody>
          <a:bodyPr wrap="square" rtlCol="0">
            <a:spAutoFit/>
          </a:bodyPr>
          <a:lstStyle/>
          <a:p>
            <a:r>
              <a:rPr kumimoji="1" lang="en-US" altLang="zh-CN" sz="1400" b="1" i="1" dirty="0" smtClean="0">
                <a:solidFill>
                  <a:srgbClr val="FF0000"/>
                </a:solidFill>
                <a:latin typeface="Times New Roman" pitchFamily="18" charset="0"/>
                <a:ea typeface="仿宋" pitchFamily="49" charset="-122"/>
                <a:cs typeface="Times New Roman" pitchFamily="18" charset="0"/>
              </a:rPr>
              <a:t>γ </a:t>
            </a:r>
            <a:r>
              <a:rPr lang="en-US" altLang="zh-CN" sz="1400" b="1" dirty="0" smtClean="0">
                <a:solidFill>
                  <a:srgbClr val="FF0000"/>
                </a:solidFill>
                <a:latin typeface="仿宋" pitchFamily="49" charset="-122"/>
                <a:ea typeface="仿宋" pitchFamily="49" charset="-122"/>
              </a:rPr>
              <a:t>=180</a:t>
            </a:r>
            <a:r>
              <a:rPr lang="en-US" altLang="zh-CN" sz="1400" b="1" dirty="0" smtClean="0">
                <a:solidFill>
                  <a:srgbClr val="FF0000"/>
                </a:solidFill>
                <a:latin typeface="Times New Roman" panose="02020603050405020304" pitchFamily="18" charset="0"/>
                <a:ea typeface="仿宋" pitchFamily="49" charset="-122"/>
                <a:cs typeface="Times New Roman" panose="02020603050405020304" pitchFamily="18" charset="0"/>
              </a:rPr>
              <a:t>º</a:t>
            </a:r>
            <a:r>
              <a:rPr lang="en-US" altLang="zh-CN" sz="1400" b="1" dirty="0" smtClean="0">
                <a:solidFill>
                  <a:srgbClr val="FF0000"/>
                </a:solidFill>
                <a:latin typeface="仿宋" pitchFamily="49" charset="-122"/>
                <a:ea typeface="仿宋" pitchFamily="49" charset="-122"/>
              </a:rPr>
              <a:t>-</a:t>
            </a:r>
            <a:r>
              <a:rPr lang="zh-CN" altLang="en-US" sz="1400" b="1" dirty="0" smtClean="0">
                <a:solidFill>
                  <a:srgbClr val="FF0000"/>
                </a:solidFill>
                <a:latin typeface="仿宋" pitchFamily="49" charset="-122"/>
                <a:ea typeface="仿宋" pitchFamily="49" charset="-122"/>
              </a:rPr>
              <a:t>∠</a:t>
            </a:r>
            <a:r>
              <a:rPr lang="en-US" altLang="zh-CN" sz="1400" b="1" dirty="0" smtClean="0">
                <a:solidFill>
                  <a:srgbClr val="FF0000"/>
                </a:solidFill>
                <a:latin typeface="Times New Roman" panose="02020603050405020304" pitchFamily="18" charset="0"/>
                <a:ea typeface="仿宋" pitchFamily="49" charset="-122"/>
                <a:cs typeface="Times New Roman" panose="02020603050405020304" pitchFamily="18" charset="0"/>
              </a:rPr>
              <a:t>BCD</a:t>
            </a:r>
            <a:endParaRPr lang="zh-CN" altLang="en-US" sz="1400" b="1" dirty="0">
              <a:solidFill>
                <a:srgbClr val="FF0000"/>
              </a:solidFill>
              <a:latin typeface="仿宋" pitchFamily="49" charset="-122"/>
              <a:ea typeface="仿宋" pitchFamily="49" charset="-122"/>
            </a:endParaRPr>
          </a:p>
        </p:txBody>
      </p:sp>
    </p:spTree>
    <p:extLst>
      <p:ext uri="{BB962C8B-B14F-4D97-AF65-F5344CB8AC3E}">
        <p14:creationId xmlns:p14="http://schemas.microsoft.com/office/powerpoint/2010/main" val="11996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500"/>
                                        <p:tgtEl>
                                          <p:spTgt spid="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0054"/>
                                        </p:tgtEl>
                                        <p:attrNameLst>
                                          <p:attrName>style.visibility</p:attrName>
                                        </p:attrNameLst>
                                      </p:cBhvr>
                                      <p:to>
                                        <p:strVal val="visible"/>
                                      </p:to>
                                    </p:set>
                                    <p:animEffect transition="in" filter="fade">
                                      <p:cBhvr>
                                        <p:cTn id="64" dur="500"/>
                                        <p:tgtEl>
                                          <p:spTgt spid="130054"/>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ppt_x"/>
                                          </p:val>
                                        </p:tav>
                                        <p:tav tm="100000">
                                          <p:val>
                                            <p:strVal val="#ppt_x"/>
                                          </p:val>
                                        </p:tav>
                                      </p:tavLst>
                                    </p:anim>
                                    <p:anim calcmode="lin" valueType="num">
                                      <p:cBhvr additive="base">
                                        <p:cTn id="7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30055"/>
                                        </p:tgtEl>
                                        <p:attrNameLst>
                                          <p:attrName>style.visibility</p:attrName>
                                        </p:attrNameLst>
                                      </p:cBhvr>
                                      <p:to>
                                        <p:strVal val="visible"/>
                                      </p:to>
                                    </p:set>
                                    <p:animEffect transition="in" filter="fade">
                                      <p:cBhvr>
                                        <p:cTn id="86" dur="500"/>
                                        <p:tgtEl>
                                          <p:spTgt spid="13005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500"/>
                                        <p:tgtEl>
                                          <p:spTgt spid="7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500"/>
                                        <p:tgtEl>
                                          <p:spTgt spid="7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500"/>
                                        <p:tgtEl>
                                          <p:spTgt spid="7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30056"/>
                                        </p:tgtEl>
                                        <p:attrNameLst>
                                          <p:attrName>style.visibility</p:attrName>
                                        </p:attrNameLst>
                                      </p:cBhvr>
                                      <p:to>
                                        <p:strVal val="visible"/>
                                      </p:to>
                                    </p:set>
                                    <p:animEffect transition="in" filter="fade">
                                      <p:cBhvr>
                                        <p:cTn id="102" dur="500"/>
                                        <p:tgtEl>
                                          <p:spTgt spid="13005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7"/>
                                        </p:tgtEl>
                                        <p:attrNameLst>
                                          <p:attrName>style.visibility</p:attrName>
                                        </p:attrNameLst>
                                      </p:cBhvr>
                                      <p:to>
                                        <p:strVal val="visible"/>
                                      </p:to>
                                    </p:set>
                                    <p:animEffect transition="in" filter="fade">
                                      <p:cBhvr>
                                        <p:cTn id="105" dur="500"/>
                                        <p:tgtEl>
                                          <p:spTgt spid="77"/>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78"/>
                                        </p:tgtEl>
                                        <p:attrNameLst>
                                          <p:attrName>style.visibility</p:attrName>
                                        </p:attrNameLst>
                                      </p:cBhvr>
                                      <p:to>
                                        <p:strVal val="visible"/>
                                      </p:to>
                                    </p:set>
                                    <p:anim calcmode="lin" valueType="num">
                                      <p:cBhvr additive="base">
                                        <p:cTn id="110" dur="500" fill="hold"/>
                                        <p:tgtEl>
                                          <p:spTgt spid="78"/>
                                        </p:tgtEl>
                                        <p:attrNameLst>
                                          <p:attrName>ppt_x</p:attrName>
                                        </p:attrNameLst>
                                      </p:cBhvr>
                                      <p:tavLst>
                                        <p:tav tm="0">
                                          <p:val>
                                            <p:strVal val="0-#ppt_w/2"/>
                                          </p:val>
                                        </p:tav>
                                        <p:tav tm="100000">
                                          <p:val>
                                            <p:strVal val="#ppt_x"/>
                                          </p:val>
                                        </p:tav>
                                      </p:tavLst>
                                    </p:anim>
                                    <p:anim calcmode="lin" valueType="num">
                                      <p:cBhvr additive="base">
                                        <p:cTn id="111" dur="500" fill="hold"/>
                                        <p:tgtEl>
                                          <p:spTgt spid="78"/>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0"/>
                                  </p:stCondLst>
                                  <p:childTnLst>
                                    <p:set>
                                      <p:cBhvr>
                                        <p:cTn id="113" dur="1" fill="hold">
                                          <p:stCondLst>
                                            <p:cond delay="0"/>
                                          </p:stCondLst>
                                        </p:cTn>
                                        <p:tgtEl>
                                          <p:spTgt spid="79"/>
                                        </p:tgtEl>
                                        <p:attrNameLst>
                                          <p:attrName>style.visibility</p:attrName>
                                        </p:attrNameLst>
                                      </p:cBhvr>
                                      <p:to>
                                        <p:strVal val="visible"/>
                                      </p:to>
                                    </p:set>
                                    <p:anim calcmode="lin" valueType="num">
                                      <p:cBhvr additive="base">
                                        <p:cTn id="114" dur="500" fill="hold"/>
                                        <p:tgtEl>
                                          <p:spTgt spid="79"/>
                                        </p:tgtEl>
                                        <p:attrNameLst>
                                          <p:attrName>ppt_x</p:attrName>
                                        </p:attrNameLst>
                                      </p:cBhvr>
                                      <p:tavLst>
                                        <p:tav tm="0">
                                          <p:val>
                                            <p:strVal val="0-#ppt_w/2"/>
                                          </p:val>
                                        </p:tav>
                                        <p:tav tm="100000">
                                          <p:val>
                                            <p:strVal val="#ppt_x"/>
                                          </p:val>
                                        </p:tav>
                                      </p:tavLst>
                                    </p:anim>
                                    <p:anim calcmode="lin" valueType="num">
                                      <p:cBhvr additive="base">
                                        <p:cTn id="115"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9"/>
                                        </p:tgtEl>
                                        <p:attrNameLst>
                                          <p:attrName>style.visibility</p:attrName>
                                        </p:attrNameLst>
                                      </p:cBhvr>
                                      <p:to>
                                        <p:strVal val="visible"/>
                                      </p:to>
                                    </p:set>
                                    <p:animEffect transition="in" filter="fade">
                                      <p:cBhvr>
                                        <p:cTn id="120" dur="500"/>
                                        <p:tgtEl>
                                          <p:spTgt spid="9"/>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grpId="0" nodeType="clickEffect">
                                  <p:stCondLst>
                                    <p:cond delay="0"/>
                                  </p:stCondLst>
                                  <p:childTnLst>
                                    <p:set>
                                      <p:cBhvr>
                                        <p:cTn id="124" dur="1" fill="hold">
                                          <p:stCondLst>
                                            <p:cond delay="0"/>
                                          </p:stCondLst>
                                        </p:cTn>
                                        <p:tgtEl>
                                          <p:spTgt spid="103"/>
                                        </p:tgtEl>
                                        <p:attrNameLst>
                                          <p:attrName>style.visibility</p:attrName>
                                        </p:attrNameLst>
                                      </p:cBhvr>
                                      <p:to>
                                        <p:strVal val="visible"/>
                                      </p:to>
                                    </p:set>
                                    <p:anim calcmode="lin" valueType="num">
                                      <p:cBhvr additive="base">
                                        <p:cTn id="125" dur="500" fill="hold"/>
                                        <p:tgtEl>
                                          <p:spTgt spid="103"/>
                                        </p:tgtEl>
                                        <p:attrNameLst>
                                          <p:attrName>ppt_x</p:attrName>
                                        </p:attrNameLst>
                                      </p:cBhvr>
                                      <p:tavLst>
                                        <p:tav tm="0">
                                          <p:val>
                                            <p:strVal val="0-#ppt_w/2"/>
                                          </p:val>
                                        </p:tav>
                                        <p:tav tm="100000">
                                          <p:val>
                                            <p:strVal val="#ppt_x"/>
                                          </p:val>
                                        </p:tav>
                                      </p:tavLst>
                                    </p:anim>
                                    <p:anim calcmode="lin" valueType="num">
                                      <p:cBhvr additive="base">
                                        <p:cTn id="126" dur="500" fill="hold"/>
                                        <p:tgtEl>
                                          <p:spTgt spid="103"/>
                                        </p:tgtEl>
                                        <p:attrNameLst>
                                          <p:attrName>ppt_y</p:attrName>
                                        </p:attrNameLst>
                                      </p:cBhvr>
                                      <p:tavLst>
                                        <p:tav tm="0">
                                          <p:val>
                                            <p:strVal val="#ppt_y"/>
                                          </p:val>
                                        </p:tav>
                                        <p:tav tm="100000">
                                          <p:val>
                                            <p:strVal val="#ppt_y"/>
                                          </p:val>
                                        </p:tav>
                                      </p:tavLst>
                                    </p:anim>
                                  </p:childTnLst>
                                </p:cTn>
                              </p:par>
                              <p:par>
                                <p:cTn id="127" presetID="2" presetClass="entr" presetSubtype="8" fill="hold" grpId="0" nodeType="withEffect">
                                  <p:stCondLst>
                                    <p:cond delay="0"/>
                                  </p:stCondLst>
                                  <p:childTnLst>
                                    <p:set>
                                      <p:cBhvr>
                                        <p:cTn id="128" dur="1" fill="hold">
                                          <p:stCondLst>
                                            <p:cond delay="0"/>
                                          </p:stCondLst>
                                        </p:cTn>
                                        <p:tgtEl>
                                          <p:spTgt spid="102"/>
                                        </p:tgtEl>
                                        <p:attrNameLst>
                                          <p:attrName>style.visibility</p:attrName>
                                        </p:attrNameLst>
                                      </p:cBhvr>
                                      <p:to>
                                        <p:strVal val="visible"/>
                                      </p:to>
                                    </p:set>
                                    <p:anim calcmode="lin" valueType="num">
                                      <p:cBhvr additive="base">
                                        <p:cTn id="129" dur="500" fill="hold"/>
                                        <p:tgtEl>
                                          <p:spTgt spid="102"/>
                                        </p:tgtEl>
                                        <p:attrNameLst>
                                          <p:attrName>ppt_x</p:attrName>
                                        </p:attrNameLst>
                                      </p:cBhvr>
                                      <p:tavLst>
                                        <p:tav tm="0">
                                          <p:val>
                                            <p:strVal val="0-#ppt_w/2"/>
                                          </p:val>
                                        </p:tav>
                                        <p:tav tm="100000">
                                          <p:val>
                                            <p:strVal val="#ppt_x"/>
                                          </p:val>
                                        </p:tav>
                                      </p:tavLst>
                                    </p:anim>
                                    <p:anim calcmode="lin" valueType="num">
                                      <p:cBhvr additive="base">
                                        <p:cTn id="130" dur="500" fill="hold"/>
                                        <p:tgtEl>
                                          <p:spTgt spid="102"/>
                                        </p:tgtEl>
                                        <p:attrNameLst>
                                          <p:attrName>ppt_y</p:attrName>
                                        </p:attrNameLst>
                                      </p:cBhvr>
                                      <p:tavLst>
                                        <p:tav tm="0">
                                          <p:val>
                                            <p:strVal val="#ppt_y"/>
                                          </p:val>
                                        </p:tav>
                                        <p:tav tm="100000">
                                          <p:val>
                                            <p:strVal val="#ppt_y"/>
                                          </p:val>
                                        </p:tav>
                                      </p:tavLst>
                                    </p:anim>
                                  </p:childTnLst>
                                </p:cTn>
                              </p:par>
                              <p:par>
                                <p:cTn id="131" presetID="2" presetClass="entr" presetSubtype="8" fill="hold" grpId="0" nodeType="withEffect">
                                  <p:stCondLst>
                                    <p:cond delay="0"/>
                                  </p:stCondLst>
                                  <p:childTnLst>
                                    <p:set>
                                      <p:cBhvr>
                                        <p:cTn id="132" dur="1" fill="hold">
                                          <p:stCondLst>
                                            <p:cond delay="0"/>
                                          </p:stCondLst>
                                        </p:cTn>
                                        <p:tgtEl>
                                          <p:spTgt spid="101"/>
                                        </p:tgtEl>
                                        <p:attrNameLst>
                                          <p:attrName>style.visibility</p:attrName>
                                        </p:attrNameLst>
                                      </p:cBhvr>
                                      <p:to>
                                        <p:strVal val="visible"/>
                                      </p:to>
                                    </p:set>
                                    <p:anim calcmode="lin" valueType="num">
                                      <p:cBhvr additive="base">
                                        <p:cTn id="133" dur="500" fill="hold"/>
                                        <p:tgtEl>
                                          <p:spTgt spid="101"/>
                                        </p:tgtEl>
                                        <p:attrNameLst>
                                          <p:attrName>ppt_x</p:attrName>
                                        </p:attrNameLst>
                                      </p:cBhvr>
                                      <p:tavLst>
                                        <p:tav tm="0">
                                          <p:val>
                                            <p:strVal val="0-#ppt_w/2"/>
                                          </p:val>
                                        </p:tav>
                                        <p:tav tm="100000">
                                          <p:val>
                                            <p:strVal val="#ppt_x"/>
                                          </p:val>
                                        </p:tav>
                                      </p:tavLst>
                                    </p:anim>
                                    <p:anim calcmode="lin" valueType="num">
                                      <p:cBhvr additive="base">
                                        <p:cTn id="134" dur="5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100"/>
                                        </p:tgtEl>
                                        <p:attrNameLst>
                                          <p:attrName>style.visibility</p:attrName>
                                        </p:attrNameLst>
                                      </p:cBhvr>
                                      <p:to>
                                        <p:strVal val="visible"/>
                                      </p:to>
                                    </p:set>
                                    <p:anim calcmode="lin" valueType="num">
                                      <p:cBhvr additive="base">
                                        <p:cTn id="139" dur="500" fill="hold"/>
                                        <p:tgtEl>
                                          <p:spTgt spid="100"/>
                                        </p:tgtEl>
                                        <p:attrNameLst>
                                          <p:attrName>ppt_x</p:attrName>
                                        </p:attrNameLst>
                                      </p:cBhvr>
                                      <p:tavLst>
                                        <p:tav tm="0">
                                          <p:val>
                                            <p:strVal val="#ppt_x"/>
                                          </p:val>
                                        </p:tav>
                                        <p:tav tm="100000">
                                          <p:val>
                                            <p:strVal val="#ppt_x"/>
                                          </p:val>
                                        </p:tav>
                                      </p:tavLst>
                                    </p:anim>
                                    <p:anim calcmode="lin" valueType="num">
                                      <p:cBhvr additive="base">
                                        <p:cTn id="14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98"/>
                                        </p:tgtEl>
                                        <p:attrNameLst>
                                          <p:attrName>style.visibility</p:attrName>
                                        </p:attrNameLst>
                                      </p:cBhvr>
                                      <p:to>
                                        <p:strVal val="visible"/>
                                      </p:to>
                                    </p:set>
                                    <p:animEffect transition="in" filter="fade">
                                      <p:cBhvr>
                                        <p:cTn id="145" dur="500"/>
                                        <p:tgtEl>
                                          <p:spTgt spid="98"/>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99"/>
                                        </p:tgtEl>
                                        <p:attrNameLst>
                                          <p:attrName>style.visibility</p:attrName>
                                        </p:attrNameLst>
                                      </p:cBhvr>
                                      <p:to>
                                        <p:strVal val="visible"/>
                                      </p:to>
                                    </p:set>
                                    <p:animEffect transition="in" filter="fade">
                                      <p:cBhvr>
                                        <p:cTn id="150" dur="500"/>
                                        <p:tgtEl>
                                          <p:spTgt spid="99"/>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04"/>
                                        </p:tgtEl>
                                        <p:attrNameLst>
                                          <p:attrName>style.visibility</p:attrName>
                                        </p:attrNameLst>
                                      </p:cBhvr>
                                      <p:to>
                                        <p:strVal val="visible"/>
                                      </p:to>
                                    </p:set>
                                    <p:animEffect transition="in" filter="fade">
                                      <p:cBhvr>
                                        <p:cTn id="155" dur="500"/>
                                        <p:tgtEl>
                                          <p:spTgt spid="104"/>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07"/>
                                        </p:tgtEl>
                                        <p:attrNameLst>
                                          <p:attrName>style.visibility</p:attrName>
                                        </p:attrNameLst>
                                      </p:cBhvr>
                                      <p:to>
                                        <p:strVal val="visible"/>
                                      </p:to>
                                    </p:set>
                                    <p:animEffect transition="in" filter="fade">
                                      <p:cBhvr>
                                        <p:cTn id="160" dur="500"/>
                                        <p:tgtEl>
                                          <p:spTgt spid="107"/>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05"/>
                                        </p:tgtEl>
                                        <p:attrNameLst>
                                          <p:attrName>style.visibility</p:attrName>
                                        </p:attrNameLst>
                                      </p:cBhvr>
                                      <p:to>
                                        <p:strVal val="visible"/>
                                      </p:to>
                                    </p:set>
                                    <p:animEffect transition="in" filter="fade">
                                      <p:cBhvr>
                                        <p:cTn id="163" dur="500"/>
                                        <p:tgtEl>
                                          <p:spTgt spid="105"/>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8" fill="hold" grpId="0" nodeType="clickEffect">
                                  <p:stCondLst>
                                    <p:cond delay="0"/>
                                  </p:stCondLst>
                                  <p:childTnLst>
                                    <p:set>
                                      <p:cBhvr>
                                        <p:cTn id="167" dur="1" fill="hold">
                                          <p:stCondLst>
                                            <p:cond delay="0"/>
                                          </p:stCondLst>
                                        </p:cTn>
                                        <p:tgtEl>
                                          <p:spTgt spid="108"/>
                                        </p:tgtEl>
                                        <p:attrNameLst>
                                          <p:attrName>style.visibility</p:attrName>
                                        </p:attrNameLst>
                                      </p:cBhvr>
                                      <p:to>
                                        <p:strVal val="visible"/>
                                      </p:to>
                                    </p:set>
                                    <p:anim calcmode="lin" valueType="num">
                                      <p:cBhvr additive="base">
                                        <p:cTn id="168" dur="500" fill="hold"/>
                                        <p:tgtEl>
                                          <p:spTgt spid="108"/>
                                        </p:tgtEl>
                                        <p:attrNameLst>
                                          <p:attrName>ppt_x</p:attrName>
                                        </p:attrNameLst>
                                      </p:cBhvr>
                                      <p:tavLst>
                                        <p:tav tm="0">
                                          <p:val>
                                            <p:strVal val="0-#ppt_w/2"/>
                                          </p:val>
                                        </p:tav>
                                        <p:tav tm="100000">
                                          <p:val>
                                            <p:strVal val="#ppt_x"/>
                                          </p:val>
                                        </p:tav>
                                      </p:tavLst>
                                    </p:anim>
                                    <p:anim calcmode="lin" valueType="num">
                                      <p:cBhvr additive="base">
                                        <p:cTn id="169" dur="500" fill="hold"/>
                                        <p:tgtEl>
                                          <p:spTgt spid="108"/>
                                        </p:tgtEl>
                                        <p:attrNameLst>
                                          <p:attrName>ppt_y</p:attrName>
                                        </p:attrNameLst>
                                      </p:cBhvr>
                                      <p:tavLst>
                                        <p:tav tm="0">
                                          <p:val>
                                            <p:strVal val="#ppt_y"/>
                                          </p:val>
                                        </p:tav>
                                        <p:tav tm="100000">
                                          <p:val>
                                            <p:strVal val="#ppt_y"/>
                                          </p:val>
                                        </p:tav>
                                      </p:tavLst>
                                    </p:anim>
                                  </p:childTnLst>
                                </p:cTn>
                              </p:par>
                              <p:par>
                                <p:cTn id="170" presetID="2" presetClass="entr" presetSubtype="8" fill="hold" grpId="0" nodeType="withEffect">
                                  <p:stCondLst>
                                    <p:cond delay="0"/>
                                  </p:stCondLst>
                                  <p:childTnLst>
                                    <p:set>
                                      <p:cBhvr>
                                        <p:cTn id="171" dur="1" fill="hold">
                                          <p:stCondLst>
                                            <p:cond delay="0"/>
                                          </p:stCondLst>
                                        </p:cTn>
                                        <p:tgtEl>
                                          <p:spTgt spid="106"/>
                                        </p:tgtEl>
                                        <p:attrNameLst>
                                          <p:attrName>style.visibility</p:attrName>
                                        </p:attrNameLst>
                                      </p:cBhvr>
                                      <p:to>
                                        <p:strVal val="visible"/>
                                      </p:to>
                                    </p:set>
                                    <p:anim calcmode="lin" valueType="num">
                                      <p:cBhvr additive="base">
                                        <p:cTn id="172" dur="500" fill="hold"/>
                                        <p:tgtEl>
                                          <p:spTgt spid="106"/>
                                        </p:tgtEl>
                                        <p:attrNameLst>
                                          <p:attrName>ppt_x</p:attrName>
                                        </p:attrNameLst>
                                      </p:cBhvr>
                                      <p:tavLst>
                                        <p:tav tm="0">
                                          <p:val>
                                            <p:strVal val="0-#ppt_w/2"/>
                                          </p:val>
                                        </p:tav>
                                        <p:tav tm="100000">
                                          <p:val>
                                            <p:strVal val="#ppt_x"/>
                                          </p:val>
                                        </p:tav>
                                      </p:tavLst>
                                    </p:anim>
                                    <p:anim calcmode="lin" valueType="num">
                                      <p:cBhvr additive="base">
                                        <p:cTn id="173"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109"/>
                                        </p:tgtEl>
                                        <p:attrNameLst>
                                          <p:attrName>style.visibility</p:attrName>
                                        </p:attrNameLst>
                                      </p:cBhvr>
                                      <p:to>
                                        <p:strVal val="visible"/>
                                      </p:to>
                                    </p:set>
                                    <p:animEffect transition="in" filter="fade">
                                      <p:cBhvr>
                                        <p:cTn id="178" dur="500"/>
                                        <p:tgtEl>
                                          <p:spTgt spid="109"/>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10"/>
                                        </p:tgtEl>
                                        <p:attrNameLst>
                                          <p:attrName>style.visibility</p:attrName>
                                        </p:attrNameLst>
                                      </p:cBhvr>
                                      <p:to>
                                        <p:strVal val="visible"/>
                                      </p:to>
                                    </p:set>
                                    <p:animEffect transition="in" filter="fade">
                                      <p:cBhvr>
                                        <p:cTn id="181" dur="500"/>
                                        <p:tgtEl>
                                          <p:spTgt spid="110"/>
                                        </p:tgtEl>
                                      </p:cBhvr>
                                    </p:animEffect>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grpId="0" nodeType="clickEffect">
                                  <p:stCondLst>
                                    <p:cond delay="0"/>
                                  </p:stCondLst>
                                  <p:childTnLst>
                                    <p:set>
                                      <p:cBhvr>
                                        <p:cTn id="185" dur="1" fill="hold">
                                          <p:stCondLst>
                                            <p:cond delay="0"/>
                                          </p:stCondLst>
                                        </p:cTn>
                                        <p:tgtEl>
                                          <p:spTgt spid="205"/>
                                        </p:tgtEl>
                                        <p:attrNameLst>
                                          <p:attrName>style.visibility</p:attrName>
                                        </p:attrNameLst>
                                      </p:cBhvr>
                                      <p:to>
                                        <p:strVal val="visible"/>
                                      </p:to>
                                    </p:set>
                                    <p:anim calcmode="lin" valueType="num">
                                      <p:cBhvr additive="base">
                                        <p:cTn id="186" dur="500" fill="hold"/>
                                        <p:tgtEl>
                                          <p:spTgt spid="205"/>
                                        </p:tgtEl>
                                        <p:attrNameLst>
                                          <p:attrName>ppt_x</p:attrName>
                                        </p:attrNameLst>
                                      </p:cBhvr>
                                      <p:tavLst>
                                        <p:tav tm="0">
                                          <p:val>
                                            <p:strVal val="#ppt_x"/>
                                          </p:val>
                                        </p:tav>
                                        <p:tav tm="100000">
                                          <p:val>
                                            <p:strVal val="#ppt_x"/>
                                          </p:val>
                                        </p:tav>
                                      </p:tavLst>
                                    </p:anim>
                                    <p:anim calcmode="lin" valueType="num">
                                      <p:cBhvr additive="base">
                                        <p:cTn id="187" dur="500" fill="hold"/>
                                        <p:tgtEl>
                                          <p:spTgt spid="205"/>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0"/>
                                  </p:stCondLst>
                                  <p:childTnLst>
                                    <p:set>
                                      <p:cBhvr>
                                        <p:cTn id="189" dur="1" fill="hold">
                                          <p:stCondLst>
                                            <p:cond delay="0"/>
                                          </p:stCondLst>
                                        </p:cTn>
                                        <p:tgtEl>
                                          <p:spTgt spid="209"/>
                                        </p:tgtEl>
                                        <p:attrNameLst>
                                          <p:attrName>style.visibility</p:attrName>
                                        </p:attrNameLst>
                                      </p:cBhvr>
                                      <p:to>
                                        <p:strVal val="visible"/>
                                      </p:to>
                                    </p:set>
                                    <p:anim calcmode="lin" valueType="num">
                                      <p:cBhvr additive="base">
                                        <p:cTn id="190" dur="500" fill="hold"/>
                                        <p:tgtEl>
                                          <p:spTgt spid="209"/>
                                        </p:tgtEl>
                                        <p:attrNameLst>
                                          <p:attrName>ppt_x</p:attrName>
                                        </p:attrNameLst>
                                      </p:cBhvr>
                                      <p:tavLst>
                                        <p:tav tm="0">
                                          <p:val>
                                            <p:strVal val="#ppt_x"/>
                                          </p:val>
                                        </p:tav>
                                        <p:tav tm="100000">
                                          <p:val>
                                            <p:strVal val="#ppt_x"/>
                                          </p:val>
                                        </p:tav>
                                      </p:tavLst>
                                    </p:anim>
                                    <p:anim calcmode="lin" valueType="num">
                                      <p:cBhvr additive="base">
                                        <p:cTn id="191" dur="500" fill="hold"/>
                                        <p:tgtEl>
                                          <p:spTgt spid="209"/>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206"/>
                                        </p:tgtEl>
                                        <p:attrNameLst>
                                          <p:attrName>style.visibility</p:attrName>
                                        </p:attrNameLst>
                                      </p:cBhvr>
                                      <p:to>
                                        <p:strVal val="visible"/>
                                      </p:to>
                                    </p:set>
                                    <p:anim calcmode="lin" valueType="num">
                                      <p:cBhvr additive="base">
                                        <p:cTn id="194" dur="500" fill="hold"/>
                                        <p:tgtEl>
                                          <p:spTgt spid="206"/>
                                        </p:tgtEl>
                                        <p:attrNameLst>
                                          <p:attrName>ppt_x</p:attrName>
                                        </p:attrNameLst>
                                      </p:cBhvr>
                                      <p:tavLst>
                                        <p:tav tm="0">
                                          <p:val>
                                            <p:strVal val="#ppt_x"/>
                                          </p:val>
                                        </p:tav>
                                        <p:tav tm="100000">
                                          <p:val>
                                            <p:strVal val="#ppt_x"/>
                                          </p:val>
                                        </p:tav>
                                      </p:tavLst>
                                    </p:anim>
                                    <p:anim calcmode="lin" valueType="num">
                                      <p:cBhvr additive="base">
                                        <p:cTn id="195" dur="500" fill="hold"/>
                                        <p:tgtEl>
                                          <p:spTgt spid="206"/>
                                        </p:tgtEl>
                                        <p:attrNameLst>
                                          <p:attrName>ppt_y</p:attrName>
                                        </p:attrNameLst>
                                      </p:cBhvr>
                                      <p:tavLst>
                                        <p:tav tm="0">
                                          <p:val>
                                            <p:strVal val="1+#ppt_h/2"/>
                                          </p:val>
                                        </p:tav>
                                        <p:tav tm="100000">
                                          <p:val>
                                            <p:strVal val="#ppt_y"/>
                                          </p:val>
                                        </p:tav>
                                      </p:tavLst>
                                    </p:anim>
                                  </p:childTnLst>
                                </p:cTn>
                              </p:par>
                              <p:par>
                                <p:cTn id="196" presetID="2" presetClass="entr" presetSubtype="4" fill="hold" grpId="0" nodeType="withEffect">
                                  <p:stCondLst>
                                    <p:cond delay="0"/>
                                  </p:stCondLst>
                                  <p:childTnLst>
                                    <p:set>
                                      <p:cBhvr>
                                        <p:cTn id="197" dur="1" fill="hold">
                                          <p:stCondLst>
                                            <p:cond delay="0"/>
                                          </p:stCondLst>
                                        </p:cTn>
                                        <p:tgtEl>
                                          <p:spTgt spid="208"/>
                                        </p:tgtEl>
                                        <p:attrNameLst>
                                          <p:attrName>style.visibility</p:attrName>
                                        </p:attrNameLst>
                                      </p:cBhvr>
                                      <p:to>
                                        <p:strVal val="visible"/>
                                      </p:to>
                                    </p:set>
                                    <p:anim calcmode="lin" valueType="num">
                                      <p:cBhvr additive="base">
                                        <p:cTn id="198" dur="500" fill="hold"/>
                                        <p:tgtEl>
                                          <p:spTgt spid="208"/>
                                        </p:tgtEl>
                                        <p:attrNameLst>
                                          <p:attrName>ppt_x</p:attrName>
                                        </p:attrNameLst>
                                      </p:cBhvr>
                                      <p:tavLst>
                                        <p:tav tm="0">
                                          <p:val>
                                            <p:strVal val="#ppt_x"/>
                                          </p:val>
                                        </p:tav>
                                        <p:tav tm="100000">
                                          <p:val>
                                            <p:strVal val="#ppt_x"/>
                                          </p:val>
                                        </p:tav>
                                      </p:tavLst>
                                    </p:anim>
                                    <p:anim calcmode="lin" valueType="num">
                                      <p:cBhvr additive="base">
                                        <p:cTn id="199" dur="500" fill="hold"/>
                                        <p:tgtEl>
                                          <p:spTgt spid="208"/>
                                        </p:tgtEl>
                                        <p:attrNameLst>
                                          <p:attrName>ppt_y</p:attrName>
                                        </p:attrNameLst>
                                      </p:cBhvr>
                                      <p:tavLst>
                                        <p:tav tm="0">
                                          <p:val>
                                            <p:strVal val="1+#ppt_h/2"/>
                                          </p:val>
                                        </p:tav>
                                        <p:tav tm="100000">
                                          <p:val>
                                            <p:strVal val="#ppt_y"/>
                                          </p:val>
                                        </p:tav>
                                      </p:tavLst>
                                    </p:anim>
                                  </p:childTnLst>
                                </p:cTn>
                              </p:par>
                              <p:par>
                                <p:cTn id="200" presetID="2" presetClass="entr" presetSubtype="4" fill="hold" nodeType="withEffect">
                                  <p:stCondLst>
                                    <p:cond delay="0"/>
                                  </p:stCondLst>
                                  <p:childTnLst>
                                    <p:set>
                                      <p:cBhvr>
                                        <p:cTn id="201" dur="1" fill="hold">
                                          <p:stCondLst>
                                            <p:cond delay="0"/>
                                          </p:stCondLst>
                                        </p:cTn>
                                        <p:tgtEl>
                                          <p:spTgt spid="155"/>
                                        </p:tgtEl>
                                        <p:attrNameLst>
                                          <p:attrName>style.visibility</p:attrName>
                                        </p:attrNameLst>
                                      </p:cBhvr>
                                      <p:to>
                                        <p:strVal val="visible"/>
                                      </p:to>
                                    </p:set>
                                    <p:anim calcmode="lin" valueType="num">
                                      <p:cBhvr additive="base">
                                        <p:cTn id="202" dur="500" fill="hold"/>
                                        <p:tgtEl>
                                          <p:spTgt spid="155"/>
                                        </p:tgtEl>
                                        <p:attrNameLst>
                                          <p:attrName>ppt_x</p:attrName>
                                        </p:attrNameLst>
                                      </p:cBhvr>
                                      <p:tavLst>
                                        <p:tav tm="0">
                                          <p:val>
                                            <p:strVal val="#ppt_x"/>
                                          </p:val>
                                        </p:tav>
                                        <p:tav tm="100000">
                                          <p:val>
                                            <p:strVal val="#ppt_x"/>
                                          </p:val>
                                        </p:tav>
                                      </p:tavLst>
                                    </p:anim>
                                    <p:anim calcmode="lin" valueType="num">
                                      <p:cBhvr additive="base">
                                        <p:cTn id="203" dur="500" fill="hold"/>
                                        <p:tgtEl>
                                          <p:spTgt spid="155"/>
                                        </p:tgtEl>
                                        <p:attrNameLst>
                                          <p:attrName>ppt_y</p:attrName>
                                        </p:attrNameLst>
                                      </p:cBhvr>
                                      <p:tavLst>
                                        <p:tav tm="0">
                                          <p:val>
                                            <p:strVal val="1+#ppt_h/2"/>
                                          </p:val>
                                        </p:tav>
                                        <p:tav tm="100000">
                                          <p:val>
                                            <p:strVal val="#ppt_y"/>
                                          </p:val>
                                        </p:tav>
                                      </p:tavLst>
                                    </p:anim>
                                  </p:childTnLst>
                                </p:cTn>
                              </p:par>
                              <p:par>
                                <p:cTn id="204" presetID="2" presetClass="entr" presetSubtype="4" fill="hold" nodeType="withEffect">
                                  <p:stCondLst>
                                    <p:cond delay="0"/>
                                  </p:stCondLst>
                                  <p:childTnLst>
                                    <p:set>
                                      <p:cBhvr>
                                        <p:cTn id="205" dur="1" fill="hold">
                                          <p:stCondLst>
                                            <p:cond delay="0"/>
                                          </p:stCondLst>
                                        </p:cTn>
                                        <p:tgtEl>
                                          <p:spTgt spid="197"/>
                                        </p:tgtEl>
                                        <p:attrNameLst>
                                          <p:attrName>style.visibility</p:attrName>
                                        </p:attrNameLst>
                                      </p:cBhvr>
                                      <p:to>
                                        <p:strVal val="visible"/>
                                      </p:to>
                                    </p:set>
                                    <p:anim calcmode="lin" valueType="num">
                                      <p:cBhvr additive="base">
                                        <p:cTn id="206" dur="500" fill="hold"/>
                                        <p:tgtEl>
                                          <p:spTgt spid="197"/>
                                        </p:tgtEl>
                                        <p:attrNameLst>
                                          <p:attrName>ppt_x</p:attrName>
                                        </p:attrNameLst>
                                      </p:cBhvr>
                                      <p:tavLst>
                                        <p:tav tm="0">
                                          <p:val>
                                            <p:strVal val="#ppt_x"/>
                                          </p:val>
                                        </p:tav>
                                        <p:tav tm="100000">
                                          <p:val>
                                            <p:strVal val="#ppt_x"/>
                                          </p:val>
                                        </p:tav>
                                      </p:tavLst>
                                    </p:anim>
                                    <p:anim calcmode="lin" valueType="num">
                                      <p:cBhvr additive="base">
                                        <p:cTn id="207" dur="500" fill="hold"/>
                                        <p:tgtEl>
                                          <p:spTgt spid="197"/>
                                        </p:tgtEl>
                                        <p:attrNameLst>
                                          <p:attrName>ppt_y</p:attrName>
                                        </p:attrNameLst>
                                      </p:cBhvr>
                                      <p:tavLst>
                                        <p:tav tm="0">
                                          <p:val>
                                            <p:strVal val="1+#ppt_h/2"/>
                                          </p:val>
                                        </p:tav>
                                        <p:tav tm="100000">
                                          <p:val>
                                            <p:strVal val="#ppt_y"/>
                                          </p:val>
                                        </p:tav>
                                      </p:tavLst>
                                    </p:anim>
                                  </p:childTnLst>
                                </p:cTn>
                              </p:par>
                              <p:par>
                                <p:cTn id="208" presetID="2" presetClass="entr" presetSubtype="4" fill="hold" grpId="0" nodeType="withEffect">
                                  <p:stCondLst>
                                    <p:cond delay="0"/>
                                  </p:stCondLst>
                                  <p:childTnLst>
                                    <p:set>
                                      <p:cBhvr>
                                        <p:cTn id="209" dur="1" fill="hold">
                                          <p:stCondLst>
                                            <p:cond delay="0"/>
                                          </p:stCondLst>
                                        </p:cTn>
                                        <p:tgtEl>
                                          <p:spTgt spid="198"/>
                                        </p:tgtEl>
                                        <p:attrNameLst>
                                          <p:attrName>style.visibility</p:attrName>
                                        </p:attrNameLst>
                                      </p:cBhvr>
                                      <p:to>
                                        <p:strVal val="visible"/>
                                      </p:to>
                                    </p:set>
                                    <p:anim calcmode="lin" valueType="num">
                                      <p:cBhvr additive="base">
                                        <p:cTn id="210" dur="500" fill="hold"/>
                                        <p:tgtEl>
                                          <p:spTgt spid="198"/>
                                        </p:tgtEl>
                                        <p:attrNameLst>
                                          <p:attrName>ppt_x</p:attrName>
                                        </p:attrNameLst>
                                      </p:cBhvr>
                                      <p:tavLst>
                                        <p:tav tm="0">
                                          <p:val>
                                            <p:strVal val="#ppt_x"/>
                                          </p:val>
                                        </p:tav>
                                        <p:tav tm="100000">
                                          <p:val>
                                            <p:strVal val="#ppt_x"/>
                                          </p:val>
                                        </p:tav>
                                      </p:tavLst>
                                    </p:anim>
                                    <p:anim calcmode="lin" valueType="num">
                                      <p:cBhvr additive="base">
                                        <p:cTn id="211" dur="500" fill="hold"/>
                                        <p:tgtEl>
                                          <p:spTgt spid="198"/>
                                        </p:tgtEl>
                                        <p:attrNameLst>
                                          <p:attrName>ppt_y</p:attrName>
                                        </p:attrNameLst>
                                      </p:cBhvr>
                                      <p:tavLst>
                                        <p:tav tm="0">
                                          <p:val>
                                            <p:strVal val="1+#ppt_h/2"/>
                                          </p:val>
                                        </p:tav>
                                        <p:tav tm="100000">
                                          <p:val>
                                            <p:strVal val="#ppt_y"/>
                                          </p:val>
                                        </p:tav>
                                      </p:tavLst>
                                    </p:anim>
                                  </p:childTnLst>
                                </p:cTn>
                              </p:par>
                              <p:par>
                                <p:cTn id="212" presetID="2" presetClass="entr" presetSubtype="4" fill="hold" nodeType="withEffect">
                                  <p:stCondLst>
                                    <p:cond delay="0"/>
                                  </p:stCondLst>
                                  <p:childTnLst>
                                    <p:set>
                                      <p:cBhvr>
                                        <p:cTn id="213" dur="1" fill="hold">
                                          <p:stCondLst>
                                            <p:cond delay="0"/>
                                          </p:stCondLst>
                                        </p:cTn>
                                        <p:tgtEl>
                                          <p:spTgt spid="199"/>
                                        </p:tgtEl>
                                        <p:attrNameLst>
                                          <p:attrName>style.visibility</p:attrName>
                                        </p:attrNameLst>
                                      </p:cBhvr>
                                      <p:to>
                                        <p:strVal val="visible"/>
                                      </p:to>
                                    </p:set>
                                    <p:anim calcmode="lin" valueType="num">
                                      <p:cBhvr additive="base">
                                        <p:cTn id="214" dur="500" fill="hold"/>
                                        <p:tgtEl>
                                          <p:spTgt spid="199"/>
                                        </p:tgtEl>
                                        <p:attrNameLst>
                                          <p:attrName>ppt_x</p:attrName>
                                        </p:attrNameLst>
                                      </p:cBhvr>
                                      <p:tavLst>
                                        <p:tav tm="0">
                                          <p:val>
                                            <p:strVal val="#ppt_x"/>
                                          </p:val>
                                        </p:tav>
                                        <p:tav tm="100000">
                                          <p:val>
                                            <p:strVal val="#ppt_x"/>
                                          </p:val>
                                        </p:tav>
                                      </p:tavLst>
                                    </p:anim>
                                    <p:anim calcmode="lin" valueType="num">
                                      <p:cBhvr additive="base">
                                        <p:cTn id="215" dur="500" fill="hold"/>
                                        <p:tgtEl>
                                          <p:spTgt spid="199"/>
                                        </p:tgtEl>
                                        <p:attrNameLst>
                                          <p:attrName>ppt_y</p:attrName>
                                        </p:attrNameLst>
                                      </p:cBhvr>
                                      <p:tavLst>
                                        <p:tav tm="0">
                                          <p:val>
                                            <p:strVal val="1+#ppt_h/2"/>
                                          </p:val>
                                        </p:tav>
                                        <p:tav tm="100000">
                                          <p:val>
                                            <p:strVal val="#ppt_y"/>
                                          </p:val>
                                        </p:tav>
                                      </p:tavLst>
                                    </p:anim>
                                  </p:childTnLst>
                                </p:cTn>
                              </p:par>
                              <p:par>
                                <p:cTn id="216" presetID="2" presetClass="entr" presetSubtype="4" fill="hold" nodeType="withEffect">
                                  <p:stCondLst>
                                    <p:cond delay="0"/>
                                  </p:stCondLst>
                                  <p:childTnLst>
                                    <p:set>
                                      <p:cBhvr>
                                        <p:cTn id="217" dur="1" fill="hold">
                                          <p:stCondLst>
                                            <p:cond delay="0"/>
                                          </p:stCondLst>
                                        </p:cTn>
                                        <p:tgtEl>
                                          <p:spTgt spid="200"/>
                                        </p:tgtEl>
                                        <p:attrNameLst>
                                          <p:attrName>style.visibility</p:attrName>
                                        </p:attrNameLst>
                                      </p:cBhvr>
                                      <p:to>
                                        <p:strVal val="visible"/>
                                      </p:to>
                                    </p:set>
                                    <p:anim calcmode="lin" valueType="num">
                                      <p:cBhvr additive="base">
                                        <p:cTn id="218" dur="500" fill="hold"/>
                                        <p:tgtEl>
                                          <p:spTgt spid="200"/>
                                        </p:tgtEl>
                                        <p:attrNameLst>
                                          <p:attrName>ppt_x</p:attrName>
                                        </p:attrNameLst>
                                      </p:cBhvr>
                                      <p:tavLst>
                                        <p:tav tm="0">
                                          <p:val>
                                            <p:strVal val="#ppt_x"/>
                                          </p:val>
                                        </p:tav>
                                        <p:tav tm="100000">
                                          <p:val>
                                            <p:strVal val="#ppt_x"/>
                                          </p:val>
                                        </p:tav>
                                      </p:tavLst>
                                    </p:anim>
                                    <p:anim calcmode="lin" valueType="num">
                                      <p:cBhvr additive="base">
                                        <p:cTn id="219" dur="500" fill="hold"/>
                                        <p:tgtEl>
                                          <p:spTgt spid="200"/>
                                        </p:tgtEl>
                                        <p:attrNameLst>
                                          <p:attrName>ppt_y</p:attrName>
                                        </p:attrNameLst>
                                      </p:cBhvr>
                                      <p:tavLst>
                                        <p:tav tm="0">
                                          <p:val>
                                            <p:strVal val="1+#ppt_h/2"/>
                                          </p:val>
                                        </p:tav>
                                        <p:tav tm="100000">
                                          <p:val>
                                            <p:strVal val="#ppt_y"/>
                                          </p:val>
                                        </p:tav>
                                      </p:tavLst>
                                    </p:anim>
                                  </p:childTnLst>
                                </p:cTn>
                              </p:par>
                              <p:par>
                                <p:cTn id="220" presetID="2" presetClass="entr" presetSubtype="4" fill="hold" grpId="0" nodeType="withEffect">
                                  <p:stCondLst>
                                    <p:cond delay="0"/>
                                  </p:stCondLst>
                                  <p:childTnLst>
                                    <p:set>
                                      <p:cBhvr>
                                        <p:cTn id="221" dur="1" fill="hold">
                                          <p:stCondLst>
                                            <p:cond delay="0"/>
                                          </p:stCondLst>
                                        </p:cTn>
                                        <p:tgtEl>
                                          <p:spTgt spid="203"/>
                                        </p:tgtEl>
                                        <p:attrNameLst>
                                          <p:attrName>style.visibility</p:attrName>
                                        </p:attrNameLst>
                                      </p:cBhvr>
                                      <p:to>
                                        <p:strVal val="visible"/>
                                      </p:to>
                                    </p:set>
                                    <p:anim calcmode="lin" valueType="num">
                                      <p:cBhvr additive="base">
                                        <p:cTn id="222" dur="500" fill="hold"/>
                                        <p:tgtEl>
                                          <p:spTgt spid="203"/>
                                        </p:tgtEl>
                                        <p:attrNameLst>
                                          <p:attrName>ppt_x</p:attrName>
                                        </p:attrNameLst>
                                      </p:cBhvr>
                                      <p:tavLst>
                                        <p:tav tm="0">
                                          <p:val>
                                            <p:strVal val="#ppt_x"/>
                                          </p:val>
                                        </p:tav>
                                        <p:tav tm="100000">
                                          <p:val>
                                            <p:strVal val="#ppt_x"/>
                                          </p:val>
                                        </p:tav>
                                      </p:tavLst>
                                    </p:anim>
                                    <p:anim calcmode="lin" valueType="num">
                                      <p:cBhvr additive="base">
                                        <p:cTn id="223" dur="500" fill="hold"/>
                                        <p:tgtEl>
                                          <p:spTgt spid="203"/>
                                        </p:tgtEl>
                                        <p:attrNameLst>
                                          <p:attrName>ppt_y</p:attrName>
                                        </p:attrNameLst>
                                      </p:cBhvr>
                                      <p:tavLst>
                                        <p:tav tm="0">
                                          <p:val>
                                            <p:strVal val="1+#ppt_h/2"/>
                                          </p:val>
                                        </p:tav>
                                        <p:tav tm="100000">
                                          <p:val>
                                            <p:strVal val="#ppt_y"/>
                                          </p:val>
                                        </p:tav>
                                      </p:tavLst>
                                    </p:anim>
                                  </p:childTnLst>
                                </p:cTn>
                              </p:par>
                              <p:par>
                                <p:cTn id="224" presetID="2" presetClass="entr" presetSubtype="4" fill="hold" grpId="0" nodeType="withEffect">
                                  <p:stCondLst>
                                    <p:cond delay="0"/>
                                  </p:stCondLst>
                                  <p:childTnLst>
                                    <p:set>
                                      <p:cBhvr>
                                        <p:cTn id="225" dur="1" fill="hold">
                                          <p:stCondLst>
                                            <p:cond delay="0"/>
                                          </p:stCondLst>
                                        </p:cTn>
                                        <p:tgtEl>
                                          <p:spTgt spid="204"/>
                                        </p:tgtEl>
                                        <p:attrNameLst>
                                          <p:attrName>style.visibility</p:attrName>
                                        </p:attrNameLst>
                                      </p:cBhvr>
                                      <p:to>
                                        <p:strVal val="visible"/>
                                      </p:to>
                                    </p:set>
                                    <p:anim calcmode="lin" valueType="num">
                                      <p:cBhvr additive="base">
                                        <p:cTn id="226" dur="500" fill="hold"/>
                                        <p:tgtEl>
                                          <p:spTgt spid="204"/>
                                        </p:tgtEl>
                                        <p:attrNameLst>
                                          <p:attrName>ppt_x</p:attrName>
                                        </p:attrNameLst>
                                      </p:cBhvr>
                                      <p:tavLst>
                                        <p:tav tm="0">
                                          <p:val>
                                            <p:strVal val="#ppt_x"/>
                                          </p:val>
                                        </p:tav>
                                        <p:tav tm="100000">
                                          <p:val>
                                            <p:strVal val="#ppt_x"/>
                                          </p:val>
                                        </p:tav>
                                      </p:tavLst>
                                    </p:anim>
                                    <p:anim calcmode="lin" valueType="num">
                                      <p:cBhvr additive="base">
                                        <p:cTn id="227" dur="500" fill="hold"/>
                                        <p:tgtEl>
                                          <p:spTgt spid="204"/>
                                        </p:tgtEl>
                                        <p:attrNameLst>
                                          <p:attrName>ppt_y</p:attrName>
                                        </p:attrNameLst>
                                      </p:cBhvr>
                                      <p:tavLst>
                                        <p:tav tm="0">
                                          <p:val>
                                            <p:strVal val="1+#ppt_h/2"/>
                                          </p:val>
                                        </p:tav>
                                        <p:tav tm="100000">
                                          <p:val>
                                            <p:strVal val="#ppt_y"/>
                                          </p:val>
                                        </p:tav>
                                      </p:tavLst>
                                    </p:anim>
                                  </p:childTnLst>
                                </p:cTn>
                              </p:par>
                              <p:par>
                                <p:cTn id="228" presetID="2" presetClass="entr" presetSubtype="4" fill="hold" grpId="0" nodeType="withEffect">
                                  <p:stCondLst>
                                    <p:cond delay="0"/>
                                  </p:stCondLst>
                                  <p:childTnLst>
                                    <p:set>
                                      <p:cBhvr>
                                        <p:cTn id="229" dur="1" fill="hold">
                                          <p:stCondLst>
                                            <p:cond delay="0"/>
                                          </p:stCondLst>
                                        </p:cTn>
                                        <p:tgtEl>
                                          <p:spTgt spid="207"/>
                                        </p:tgtEl>
                                        <p:attrNameLst>
                                          <p:attrName>style.visibility</p:attrName>
                                        </p:attrNameLst>
                                      </p:cBhvr>
                                      <p:to>
                                        <p:strVal val="visible"/>
                                      </p:to>
                                    </p:set>
                                    <p:anim calcmode="lin" valueType="num">
                                      <p:cBhvr additive="base">
                                        <p:cTn id="230" dur="500" fill="hold"/>
                                        <p:tgtEl>
                                          <p:spTgt spid="207"/>
                                        </p:tgtEl>
                                        <p:attrNameLst>
                                          <p:attrName>ppt_x</p:attrName>
                                        </p:attrNameLst>
                                      </p:cBhvr>
                                      <p:tavLst>
                                        <p:tav tm="0">
                                          <p:val>
                                            <p:strVal val="#ppt_x"/>
                                          </p:val>
                                        </p:tav>
                                        <p:tav tm="100000">
                                          <p:val>
                                            <p:strVal val="#ppt_x"/>
                                          </p:val>
                                        </p:tav>
                                      </p:tavLst>
                                    </p:anim>
                                    <p:anim calcmode="lin" valueType="num">
                                      <p:cBhvr additive="base">
                                        <p:cTn id="231"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2" presetClass="entr" presetSubtype="4" fill="hold" nodeType="clickEffect">
                                  <p:stCondLst>
                                    <p:cond delay="0"/>
                                  </p:stCondLst>
                                  <p:childTnLst>
                                    <p:set>
                                      <p:cBhvr>
                                        <p:cTn id="235" dur="1" fill="hold">
                                          <p:stCondLst>
                                            <p:cond delay="0"/>
                                          </p:stCondLst>
                                        </p:cTn>
                                        <p:tgtEl>
                                          <p:spTgt spid="245"/>
                                        </p:tgtEl>
                                        <p:attrNameLst>
                                          <p:attrName>style.visibility</p:attrName>
                                        </p:attrNameLst>
                                      </p:cBhvr>
                                      <p:to>
                                        <p:strVal val="visible"/>
                                      </p:to>
                                    </p:set>
                                    <p:anim calcmode="lin" valueType="num">
                                      <p:cBhvr additive="base">
                                        <p:cTn id="236" dur="500" fill="hold"/>
                                        <p:tgtEl>
                                          <p:spTgt spid="245"/>
                                        </p:tgtEl>
                                        <p:attrNameLst>
                                          <p:attrName>ppt_x</p:attrName>
                                        </p:attrNameLst>
                                      </p:cBhvr>
                                      <p:tavLst>
                                        <p:tav tm="0">
                                          <p:val>
                                            <p:strVal val="#ppt_x"/>
                                          </p:val>
                                        </p:tav>
                                        <p:tav tm="100000">
                                          <p:val>
                                            <p:strVal val="#ppt_x"/>
                                          </p:val>
                                        </p:tav>
                                      </p:tavLst>
                                    </p:anim>
                                    <p:anim calcmode="lin" valueType="num">
                                      <p:cBhvr additive="base">
                                        <p:cTn id="237" dur="500" fill="hold"/>
                                        <p:tgtEl>
                                          <p:spTgt spid="245"/>
                                        </p:tgtEl>
                                        <p:attrNameLst>
                                          <p:attrName>ppt_y</p:attrName>
                                        </p:attrNameLst>
                                      </p:cBhvr>
                                      <p:tavLst>
                                        <p:tav tm="0">
                                          <p:val>
                                            <p:strVal val="1+#ppt_h/2"/>
                                          </p:val>
                                        </p:tav>
                                        <p:tav tm="100000">
                                          <p:val>
                                            <p:strVal val="#ppt_y"/>
                                          </p:val>
                                        </p:tav>
                                      </p:tavLst>
                                    </p:anim>
                                  </p:childTnLst>
                                </p:cTn>
                              </p:par>
                              <p:par>
                                <p:cTn id="238" presetID="2" presetClass="entr" presetSubtype="4" fill="hold" grpId="0" nodeType="withEffect">
                                  <p:stCondLst>
                                    <p:cond delay="0"/>
                                  </p:stCondLst>
                                  <p:childTnLst>
                                    <p:set>
                                      <p:cBhvr>
                                        <p:cTn id="239" dur="1" fill="hold">
                                          <p:stCondLst>
                                            <p:cond delay="0"/>
                                          </p:stCondLst>
                                        </p:cTn>
                                        <p:tgtEl>
                                          <p:spTgt spid="246"/>
                                        </p:tgtEl>
                                        <p:attrNameLst>
                                          <p:attrName>style.visibility</p:attrName>
                                        </p:attrNameLst>
                                      </p:cBhvr>
                                      <p:to>
                                        <p:strVal val="visible"/>
                                      </p:to>
                                    </p:set>
                                    <p:anim calcmode="lin" valueType="num">
                                      <p:cBhvr additive="base">
                                        <p:cTn id="240" dur="500" fill="hold"/>
                                        <p:tgtEl>
                                          <p:spTgt spid="246"/>
                                        </p:tgtEl>
                                        <p:attrNameLst>
                                          <p:attrName>ppt_x</p:attrName>
                                        </p:attrNameLst>
                                      </p:cBhvr>
                                      <p:tavLst>
                                        <p:tav tm="0">
                                          <p:val>
                                            <p:strVal val="#ppt_x"/>
                                          </p:val>
                                        </p:tav>
                                        <p:tav tm="100000">
                                          <p:val>
                                            <p:strVal val="#ppt_x"/>
                                          </p:val>
                                        </p:tav>
                                      </p:tavLst>
                                    </p:anim>
                                    <p:anim calcmode="lin" valueType="num">
                                      <p:cBhvr additive="base">
                                        <p:cTn id="241" dur="500" fill="hold"/>
                                        <p:tgtEl>
                                          <p:spTgt spid="246"/>
                                        </p:tgtEl>
                                        <p:attrNameLst>
                                          <p:attrName>ppt_y</p:attrName>
                                        </p:attrNameLst>
                                      </p:cBhvr>
                                      <p:tavLst>
                                        <p:tav tm="0">
                                          <p:val>
                                            <p:strVal val="1+#ppt_h/2"/>
                                          </p:val>
                                        </p:tav>
                                        <p:tav tm="100000">
                                          <p:val>
                                            <p:strVal val="#ppt_y"/>
                                          </p:val>
                                        </p:tav>
                                      </p:tavLst>
                                    </p:anim>
                                  </p:childTnLst>
                                </p:cTn>
                              </p:par>
                              <p:par>
                                <p:cTn id="242" presetID="2" presetClass="entr" presetSubtype="4" fill="hold" nodeType="withEffect">
                                  <p:stCondLst>
                                    <p:cond delay="0"/>
                                  </p:stCondLst>
                                  <p:childTnLst>
                                    <p:set>
                                      <p:cBhvr>
                                        <p:cTn id="243" dur="1" fill="hold">
                                          <p:stCondLst>
                                            <p:cond delay="0"/>
                                          </p:stCondLst>
                                        </p:cTn>
                                        <p:tgtEl>
                                          <p:spTgt spid="247"/>
                                        </p:tgtEl>
                                        <p:attrNameLst>
                                          <p:attrName>style.visibility</p:attrName>
                                        </p:attrNameLst>
                                      </p:cBhvr>
                                      <p:to>
                                        <p:strVal val="visible"/>
                                      </p:to>
                                    </p:set>
                                    <p:anim calcmode="lin" valueType="num">
                                      <p:cBhvr additive="base">
                                        <p:cTn id="244" dur="500" fill="hold"/>
                                        <p:tgtEl>
                                          <p:spTgt spid="247"/>
                                        </p:tgtEl>
                                        <p:attrNameLst>
                                          <p:attrName>ppt_x</p:attrName>
                                        </p:attrNameLst>
                                      </p:cBhvr>
                                      <p:tavLst>
                                        <p:tav tm="0">
                                          <p:val>
                                            <p:strVal val="#ppt_x"/>
                                          </p:val>
                                        </p:tav>
                                        <p:tav tm="100000">
                                          <p:val>
                                            <p:strVal val="#ppt_x"/>
                                          </p:val>
                                        </p:tav>
                                      </p:tavLst>
                                    </p:anim>
                                    <p:anim calcmode="lin" valueType="num">
                                      <p:cBhvr additive="base">
                                        <p:cTn id="245" dur="500" fill="hold"/>
                                        <p:tgtEl>
                                          <p:spTgt spid="247"/>
                                        </p:tgtEl>
                                        <p:attrNameLst>
                                          <p:attrName>ppt_y</p:attrName>
                                        </p:attrNameLst>
                                      </p:cBhvr>
                                      <p:tavLst>
                                        <p:tav tm="0">
                                          <p:val>
                                            <p:strVal val="1+#ppt_h/2"/>
                                          </p:val>
                                        </p:tav>
                                        <p:tav tm="100000">
                                          <p:val>
                                            <p:strVal val="#ppt_y"/>
                                          </p:val>
                                        </p:tav>
                                      </p:tavLst>
                                    </p:anim>
                                  </p:childTnLst>
                                </p:cTn>
                              </p:par>
                              <p:par>
                                <p:cTn id="246" presetID="2" presetClass="entr" presetSubtype="4" fill="hold" nodeType="withEffect">
                                  <p:stCondLst>
                                    <p:cond delay="0"/>
                                  </p:stCondLst>
                                  <p:childTnLst>
                                    <p:set>
                                      <p:cBhvr>
                                        <p:cTn id="247" dur="1" fill="hold">
                                          <p:stCondLst>
                                            <p:cond delay="0"/>
                                          </p:stCondLst>
                                        </p:cTn>
                                        <p:tgtEl>
                                          <p:spTgt spid="250"/>
                                        </p:tgtEl>
                                        <p:attrNameLst>
                                          <p:attrName>style.visibility</p:attrName>
                                        </p:attrNameLst>
                                      </p:cBhvr>
                                      <p:to>
                                        <p:strVal val="visible"/>
                                      </p:to>
                                    </p:set>
                                    <p:anim calcmode="lin" valueType="num">
                                      <p:cBhvr additive="base">
                                        <p:cTn id="248" dur="500" fill="hold"/>
                                        <p:tgtEl>
                                          <p:spTgt spid="250"/>
                                        </p:tgtEl>
                                        <p:attrNameLst>
                                          <p:attrName>ppt_x</p:attrName>
                                        </p:attrNameLst>
                                      </p:cBhvr>
                                      <p:tavLst>
                                        <p:tav tm="0">
                                          <p:val>
                                            <p:strVal val="#ppt_x"/>
                                          </p:val>
                                        </p:tav>
                                        <p:tav tm="100000">
                                          <p:val>
                                            <p:strVal val="#ppt_x"/>
                                          </p:val>
                                        </p:tav>
                                      </p:tavLst>
                                    </p:anim>
                                    <p:anim calcmode="lin" valueType="num">
                                      <p:cBhvr additive="base">
                                        <p:cTn id="249" dur="500" fill="hold"/>
                                        <p:tgtEl>
                                          <p:spTgt spid="250"/>
                                        </p:tgtEl>
                                        <p:attrNameLst>
                                          <p:attrName>ppt_y</p:attrName>
                                        </p:attrNameLst>
                                      </p:cBhvr>
                                      <p:tavLst>
                                        <p:tav tm="0">
                                          <p:val>
                                            <p:strVal val="1+#ppt_h/2"/>
                                          </p:val>
                                        </p:tav>
                                        <p:tav tm="100000">
                                          <p:val>
                                            <p:strVal val="#ppt_y"/>
                                          </p:val>
                                        </p:tav>
                                      </p:tavLst>
                                    </p:anim>
                                  </p:childTnLst>
                                </p:cTn>
                              </p:par>
                              <p:par>
                                <p:cTn id="250" presetID="2" presetClass="entr" presetSubtype="4" fill="hold" grpId="0" nodeType="withEffect">
                                  <p:stCondLst>
                                    <p:cond delay="0"/>
                                  </p:stCondLst>
                                  <p:childTnLst>
                                    <p:set>
                                      <p:cBhvr>
                                        <p:cTn id="251" dur="1" fill="hold">
                                          <p:stCondLst>
                                            <p:cond delay="0"/>
                                          </p:stCondLst>
                                        </p:cTn>
                                        <p:tgtEl>
                                          <p:spTgt spid="248"/>
                                        </p:tgtEl>
                                        <p:attrNameLst>
                                          <p:attrName>style.visibility</p:attrName>
                                        </p:attrNameLst>
                                      </p:cBhvr>
                                      <p:to>
                                        <p:strVal val="visible"/>
                                      </p:to>
                                    </p:set>
                                    <p:anim calcmode="lin" valueType="num">
                                      <p:cBhvr additive="base">
                                        <p:cTn id="252" dur="500" fill="hold"/>
                                        <p:tgtEl>
                                          <p:spTgt spid="248"/>
                                        </p:tgtEl>
                                        <p:attrNameLst>
                                          <p:attrName>ppt_x</p:attrName>
                                        </p:attrNameLst>
                                      </p:cBhvr>
                                      <p:tavLst>
                                        <p:tav tm="0">
                                          <p:val>
                                            <p:strVal val="#ppt_x"/>
                                          </p:val>
                                        </p:tav>
                                        <p:tav tm="100000">
                                          <p:val>
                                            <p:strVal val="#ppt_x"/>
                                          </p:val>
                                        </p:tav>
                                      </p:tavLst>
                                    </p:anim>
                                    <p:anim calcmode="lin" valueType="num">
                                      <p:cBhvr additive="base">
                                        <p:cTn id="253" dur="500" fill="hold"/>
                                        <p:tgtEl>
                                          <p:spTgt spid="248"/>
                                        </p:tgtEl>
                                        <p:attrNameLst>
                                          <p:attrName>ppt_y</p:attrName>
                                        </p:attrNameLst>
                                      </p:cBhvr>
                                      <p:tavLst>
                                        <p:tav tm="0">
                                          <p:val>
                                            <p:strVal val="1+#ppt_h/2"/>
                                          </p:val>
                                        </p:tav>
                                        <p:tav tm="100000">
                                          <p:val>
                                            <p:strVal val="#ppt_y"/>
                                          </p:val>
                                        </p:tav>
                                      </p:tavLst>
                                    </p:anim>
                                  </p:childTnLst>
                                </p:cTn>
                              </p:par>
                              <p:par>
                                <p:cTn id="254" presetID="2" presetClass="entr" presetSubtype="4" fill="hold" grpId="0" nodeType="withEffect">
                                  <p:stCondLst>
                                    <p:cond delay="0"/>
                                  </p:stCondLst>
                                  <p:childTnLst>
                                    <p:set>
                                      <p:cBhvr>
                                        <p:cTn id="255" dur="1" fill="hold">
                                          <p:stCondLst>
                                            <p:cond delay="0"/>
                                          </p:stCondLst>
                                        </p:cTn>
                                        <p:tgtEl>
                                          <p:spTgt spid="254"/>
                                        </p:tgtEl>
                                        <p:attrNameLst>
                                          <p:attrName>style.visibility</p:attrName>
                                        </p:attrNameLst>
                                      </p:cBhvr>
                                      <p:to>
                                        <p:strVal val="visible"/>
                                      </p:to>
                                    </p:set>
                                    <p:anim calcmode="lin" valueType="num">
                                      <p:cBhvr additive="base">
                                        <p:cTn id="256" dur="500" fill="hold"/>
                                        <p:tgtEl>
                                          <p:spTgt spid="254"/>
                                        </p:tgtEl>
                                        <p:attrNameLst>
                                          <p:attrName>ppt_x</p:attrName>
                                        </p:attrNameLst>
                                      </p:cBhvr>
                                      <p:tavLst>
                                        <p:tav tm="0">
                                          <p:val>
                                            <p:strVal val="#ppt_x"/>
                                          </p:val>
                                        </p:tav>
                                        <p:tav tm="100000">
                                          <p:val>
                                            <p:strVal val="#ppt_x"/>
                                          </p:val>
                                        </p:tav>
                                      </p:tavLst>
                                    </p:anim>
                                    <p:anim calcmode="lin" valueType="num">
                                      <p:cBhvr additive="base">
                                        <p:cTn id="257" dur="500" fill="hold"/>
                                        <p:tgtEl>
                                          <p:spTgt spid="254"/>
                                        </p:tgtEl>
                                        <p:attrNameLst>
                                          <p:attrName>ppt_y</p:attrName>
                                        </p:attrNameLst>
                                      </p:cBhvr>
                                      <p:tavLst>
                                        <p:tav tm="0">
                                          <p:val>
                                            <p:strVal val="1+#ppt_h/2"/>
                                          </p:val>
                                        </p:tav>
                                        <p:tav tm="100000">
                                          <p:val>
                                            <p:strVal val="#ppt_y"/>
                                          </p:val>
                                        </p:tav>
                                      </p:tavLst>
                                    </p:anim>
                                  </p:childTnLst>
                                </p:cTn>
                              </p:par>
                              <p:par>
                                <p:cTn id="258" presetID="2" presetClass="entr" presetSubtype="4" fill="hold" grpId="0" nodeType="withEffect">
                                  <p:stCondLst>
                                    <p:cond delay="0"/>
                                  </p:stCondLst>
                                  <p:childTnLst>
                                    <p:set>
                                      <p:cBhvr>
                                        <p:cTn id="259" dur="1" fill="hold">
                                          <p:stCondLst>
                                            <p:cond delay="0"/>
                                          </p:stCondLst>
                                        </p:cTn>
                                        <p:tgtEl>
                                          <p:spTgt spid="253"/>
                                        </p:tgtEl>
                                        <p:attrNameLst>
                                          <p:attrName>style.visibility</p:attrName>
                                        </p:attrNameLst>
                                      </p:cBhvr>
                                      <p:to>
                                        <p:strVal val="visible"/>
                                      </p:to>
                                    </p:set>
                                    <p:anim calcmode="lin" valueType="num">
                                      <p:cBhvr additive="base">
                                        <p:cTn id="260" dur="500" fill="hold"/>
                                        <p:tgtEl>
                                          <p:spTgt spid="253"/>
                                        </p:tgtEl>
                                        <p:attrNameLst>
                                          <p:attrName>ppt_x</p:attrName>
                                        </p:attrNameLst>
                                      </p:cBhvr>
                                      <p:tavLst>
                                        <p:tav tm="0">
                                          <p:val>
                                            <p:strVal val="#ppt_x"/>
                                          </p:val>
                                        </p:tav>
                                        <p:tav tm="100000">
                                          <p:val>
                                            <p:strVal val="#ppt_x"/>
                                          </p:val>
                                        </p:tav>
                                      </p:tavLst>
                                    </p:anim>
                                    <p:anim calcmode="lin" valueType="num">
                                      <p:cBhvr additive="base">
                                        <p:cTn id="261" dur="500" fill="hold"/>
                                        <p:tgtEl>
                                          <p:spTgt spid="253"/>
                                        </p:tgtEl>
                                        <p:attrNameLst>
                                          <p:attrName>ppt_y</p:attrName>
                                        </p:attrNameLst>
                                      </p:cBhvr>
                                      <p:tavLst>
                                        <p:tav tm="0">
                                          <p:val>
                                            <p:strVal val="1+#ppt_h/2"/>
                                          </p:val>
                                        </p:tav>
                                        <p:tav tm="100000">
                                          <p:val>
                                            <p:strVal val="#ppt_y"/>
                                          </p:val>
                                        </p:tav>
                                      </p:tavLst>
                                    </p:anim>
                                  </p:childTnLst>
                                </p:cTn>
                              </p:par>
                              <p:par>
                                <p:cTn id="262" presetID="2" presetClass="entr" presetSubtype="4" fill="hold" grpId="0" nodeType="withEffect">
                                  <p:stCondLst>
                                    <p:cond delay="0"/>
                                  </p:stCondLst>
                                  <p:childTnLst>
                                    <p:set>
                                      <p:cBhvr>
                                        <p:cTn id="263" dur="1" fill="hold">
                                          <p:stCondLst>
                                            <p:cond delay="0"/>
                                          </p:stCondLst>
                                        </p:cTn>
                                        <p:tgtEl>
                                          <p:spTgt spid="255"/>
                                        </p:tgtEl>
                                        <p:attrNameLst>
                                          <p:attrName>style.visibility</p:attrName>
                                        </p:attrNameLst>
                                      </p:cBhvr>
                                      <p:to>
                                        <p:strVal val="visible"/>
                                      </p:to>
                                    </p:set>
                                    <p:anim calcmode="lin" valueType="num">
                                      <p:cBhvr additive="base">
                                        <p:cTn id="264" dur="500" fill="hold"/>
                                        <p:tgtEl>
                                          <p:spTgt spid="255"/>
                                        </p:tgtEl>
                                        <p:attrNameLst>
                                          <p:attrName>ppt_x</p:attrName>
                                        </p:attrNameLst>
                                      </p:cBhvr>
                                      <p:tavLst>
                                        <p:tav tm="0">
                                          <p:val>
                                            <p:strVal val="#ppt_x"/>
                                          </p:val>
                                        </p:tav>
                                        <p:tav tm="100000">
                                          <p:val>
                                            <p:strVal val="#ppt_x"/>
                                          </p:val>
                                        </p:tav>
                                      </p:tavLst>
                                    </p:anim>
                                    <p:anim calcmode="lin" valueType="num">
                                      <p:cBhvr additive="base">
                                        <p:cTn id="265" dur="500" fill="hold"/>
                                        <p:tgtEl>
                                          <p:spTgt spid="255"/>
                                        </p:tgtEl>
                                        <p:attrNameLst>
                                          <p:attrName>ppt_y</p:attrName>
                                        </p:attrNameLst>
                                      </p:cBhvr>
                                      <p:tavLst>
                                        <p:tav tm="0">
                                          <p:val>
                                            <p:strVal val="1+#ppt_h/2"/>
                                          </p:val>
                                        </p:tav>
                                        <p:tav tm="100000">
                                          <p:val>
                                            <p:strVal val="#ppt_y"/>
                                          </p:val>
                                        </p:tav>
                                      </p:tavLst>
                                    </p:anim>
                                  </p:childTnLst>
                                </p:cTn>
                              </p:par>
                              <p:par>
                                <p:cTn id="266" presetID="2" presetClass="entr" presetSubtype="4" fill="hold" nodeType="withEffect">
                                  <p:stCondLst>
                                    <p:cond delay="0"/>
                                  </p:stCondLst>
                                  <p:childTnLst>
                                    <p:set>
                                      <p:cBhvr>
                                        <p:cTn id="267" dur="1" fill="hold">
                                          <p:stCondLst>
                                            <p:cond delay="0"/>
                                          </p:stCondLst>
                                        </p:cTn>
                                        <p:tgtEl>
                                          <p:spTgt spid="249"/>
                                        </p:tgtEl>
                                        <p:attrNameLst>
                                          <p:attrName>style.visibility</p:attrName>
                                        </p:attrNameLst>
                                      </p:cBhvr>
                                      <p:to>
                                        <p:strVal val="visible"/>
                                      </p:to>
                                    </p:set>
                                    <p:anim calcmode="lin" valueType="num">
                                      <p:cBhvr additive="base">
                                        <p:cTn id="268" dur="500" fill="hold"/>
                                        <p:tgtEl>
                                          <p:spTgt spid="249"/>
                                        </p:tgtEl>
                                        <p:attrNameLst>
                                          <p:attrName>ppt_x</p:attrName>
                                        </p:attrNameLst>
                                      </p:cBhvr>
                                      <p:tavLst>
                                        <p:tav tm="0">
                                          <p:val>
                                            <p:strVal val="#ppt_x"/>
                                          </p:val>
                                        </p:tav>
                                        <p:tav tm="100000">
                                          <p:val>
                                            <p:strVal val="#ppt_x"/>
                                          </p:val>
                                        </p:tav>
                                      </p:tavLst>
                                    </p:anim>
                                    <p:anim calcmode="lin" valueType="num">
                                      <p:cBhvr additive="base">
                                        <p:cTn id="269" dur="500" fill="hold"/>
                                        <p:tgtEl>
                                          <p:spTgt spid="249"/>
                                        </p:tgtEl>
                                        <p:attrNameLst>
                                          <p:attrName>ppt_y</p:attrName>
                                        </p:attrNameLst>
                                      </p:cBhvr>
                                      <p:tavLst>
                                        <p:tav tm="0">
                                          <p:val>
                                            <p:strVal val="1+#ppt_h/2"/>
                                          </p:val>
                                        </p:tav>
                                        <p:tav tm="100000">
                                          <p:val>
                                            <p:strVal val="#ppt_y"/>
                                          </p:val>
                                        </p:tav>
                                      </p:tavLst>
                                    </p:anim>
                                  </p:childTnLst>
                                </p:cTn>
                              </p:par>
                              <p:par>
                                <p:cTn id="270" presetID="2" presetClass="entr" presetSubtype="4" fill="hold" nodeType="withEffect">
                                  <p:stCondLst>
                                    <p:cond delay="0"/>
                                  </p:stCondLst>
                                  <p:childTnLst>
                                    <p:set>
                                      <p:cBhvr>
                                        <p:cTn id="271" dur="1" fill="hold">
                                          <p:stCondLst>
                                            <p:cond delay="0"/>
                                          </p:stCondLst>
                                        </p:cTn>
                                        <p:tgtEl>
                                          <p:spTgt spid="210"/>
                                        </p:tgtEl>
                                        <p:attrNameLst>
                                          <p:attrName>style.visibility</p:attrName>
                                        </p:attrNameLst>
                                      </p:cBhvr>
                                      <p:to>
                                        <p:strVal val="visible"/>
                                      </p:to>
                                    </p:set>
                                    <p:anim calcmode="lin" valueType="num">
                                      <p:cBhvr additive="base">
                                        <p:cTn id="272" dur="500" fill="hold"/>
                                        <p:tgtEl>
                                          <p:spTgt spid="210"/>
                                        </p:tgtEl>
                                        <p:attrNameLst>
                                          <p:attrName>ppt_x</p:attrName>
                                        </p:attrNameLst>
                                      </p:cBhvr>
                                      <p:tavLst>
                                        <p:tav tm="0">
                                          <p:val>
                                            <p:strVal val="#ppt_x"/>
                                          </p:val>
                                        </p:tav>
                                        <p:tav tm="100000">
                                          <p:val>
                                            <p:strVal val="#ppt_x"/>
                                          </p:val>
                                        </p:tav>
                                      </p:tavLst>
                                    </p:anim>
                                    <p:anim calcmode="lin" valueType="num">
                                      <p:cBhvr additive="base">
                                        <p:cTn id="273" dur="500" fill="hold"/>
                                        <p:tgtEl>
                                          <p:spTgt spid="210"/>
                                        </p:tgtEl>
                                        <p:attrNameLst>
                                          <p:attrName>ppt_y</p:attrName>
                                        </p:attrNameLst>
                                      </p:cBhvr>
                                      <p:tavLst>
                                        <p:tav tm="0">
                                          <p:val>
                                            <p:strVal val="1+#ppt_h/2"/>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grpId="0" nodeType="clickEffect">
                                  <p:stCondLst>
                                    <p:cond delay="0"/>
                                  </p:stCondLst>
                                  <p:childTnLst>
                                    <p:set>
                                      <p:cBhvr>
                                        <p:cTn id="277" dur="1" fill="hold">
                                          <p:stCondLst>
                                            <p:cond delay="0"/>
                                          </p:stCondLst>
                                        </p:cTn>
                                        <p:tgtEl>
                                          <p:spTgt spid="256"/>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5" grpId="0"/>
      <p:bldP spid="16" grpId="0"/>
      <p:bldP spid="16" grpId="1"/>
      <p:bldP spid="2" grpId="0"/>
      <p:bldP spid="2" grpId="1"/>
      <p:bldP spid="3" grpId="0" animBg="1"/>
      <p:bldP spid="3" grpId="1" animBg="1"/>
      <p:bldP spid="30" grpId="0"/>
      <p:bldP spid="130054" grpId="0" animBg="1"/>
      <p:bldP spid="71" grpId="0"/>
      <p:bldP spid="72" grpId="0"/>
      <p:bldP spid="73" grpId="0"/>
      <p:bldP spid="130055" grpId="0" animBg="1"/>
      <p:bldP spid="75" grpId="0" animBg="1"/>
      <p:bldP spid="130056" grpId="0" animBg="1"/>
      <p:bldP spid="77" grpId="0"/>
      <p:bldP spid="78" grpId="0" animBg="1"/>
      <p:bldP spid="79" grpId="0"/>
      <p:bldP spid="98" grpId="0"/>
      <p:bldP spid="99" grpId="0"/>
      <p:bldP spid="100" grpId="0"/>
      <p:bldP spid="101" grpId="0"/>
      <p:bldP spid="102" grpId="0" animBg="1"/>
      <p:bldP spid="103" grpId="0"/>
      <p:bldP spid="104" grpId="0"/>
      <p:bldP spid="105" grpId="0"/>
      <p:bldP spid="106" grpId="0"/>
      <p:bldP spid="107" grpId="0" animBg="1"/>
      <p:bldP spid="108" grpId="0" animBg="1"/>
      <p:bldP spid="109" grpId="0" animBg="1"/>
      <p:bldP spid="110" grpId="0"/>
      <p:bldP spid="198" grpId="0"/>
      <p:bldP spid="203" grpId="0" animBg="1"/>
      <p:bldP spid="204" grpId="0"/>
      <p:bldP spid="205" grpId="0"/>
      <p:bldP spid="206" grpId="0" animBg="1"/>
      <p:bldP spid="207" grpId="0"/>
      <p:bldP spid="208" grpId="0"/>
      <p:bldP spid="209" grpId="0" animBg="1"/>
      <p:bldP spid="246" grpId="0"/>
      <p:bldP spid="248" grpId="0"/>
      <p:bldP spid="253" grpId="0" animBg="1"/>
      <p:bldP spid="254" grpId="0" animBg="1"/>
      <p:bldP spid="255" grpId="0"/>
      <p:bldP spid="256" grpId="0"/>
      <p:bldP spid="2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3041952" y="3906568"/>
            <a:ext cx="3022885" cy="379656"/>
          </a:xfrm>
          <a:prstGeom prst="rect">
            <a:avLst/>
          </a:prstGeom>
          <a:noFill/>
        </p:spPr>
        <p:txBody>
          <a:bodyPr wrap="square" rtlCol="0">
            <a:spAutoFit/>
          </a:bodyPr>
          <a:lstStyle/>
          <a:p>
            <a:r>
              <a:rPr kumimoji="1" lang="en-US" altLang="zh-CN" sz="1867" i="1" dirty="0">
                <a:solidFill>
                  <a:srgbClr val="0070C0"/>
                </a:solidFill>
                <a:latin typeface="Times New Roman" pitchFamily="18" charset="0"/>
                <a:ea typeface="仿宋" pitchFamily="49" charset="-122"/>
                <a:cs typeface="Times New Roman" pitchFamily="18" charset="0"/>
              </a:rPr>
              <a:t>γ</a:t>
            </a:r>
            <a:r>
              <a:rPr kumimoji="1" lang="en-US" altLang="zh-CN" sz="1867" baseline="-25000" dirty="0">
                <a:solidFill>
                  <a:srgbClr val="0070C0"/>
                </a:solidFill>
                <a:latin typeface="Times New Roman" pitchFamily="18" charset="0"/>
                <a:ea typeface="仿宋" pitchFamily="49" charset="-122"/>
                <a:cs typeface="Times New Roman" pitchFamily="18" charset="0"/>
              </a:rPr>
              <a:t>1min </a:t>
            </a:r>
            <a:r>
              <a:rPr lang="en-US" altLang="zh-CN" sz="1867" dirty="0">
                <a:latin typeface="仿宋" pitchFamily="49" charset="-122"/>
                <a:ea typeface="仿宋" pitchFamily="49" charset="-122"/>
              </a:rPr>
              <a:t>=</a:t>
            </a:r>
            <a:r>
              <a:rPr lang="zh-CN" altLang="en-US" sz="1867" dirty="0">
                <a:latin typeface="仿宋" pitchFamily="49" charset="-122"/>
                <a:ea typeface="仿宋" pitchFamily="49" charset="-122"/>
              </a:rPr>
              <a:t>∠</a:t>
            </a:r>
            <a:r>
              <a:rPr lang="en-US" altLang="zh-CN" sz="1867" dirty="0" err="1">
                <a:latin typeface="Times New Roman" panose="02020603050405020304" pitchFamily="18" charset="0"/>
                <a:ea typeface="仿宋" pitchFamily="49" charset="-122"/>
                <a:cs typeface="Times New Roman" panose="02020603050405020304" pitchFamily="18" charset="0"/>
              </a:rPr>
              <a:t>BCD</a:t>
            </a:r>
            <a:r>
              <a:rPr kumimoji="1" lang="en-US" altLang="zh-CN" sz="1867" baseline="-25000" dirty="0" err="1">
                <a:latin typeface="Times New Roman" pitchFamily="18" charset="0"/>
                <a:ea typeface="仿宋" pitchFamily="49" charset="-122"/>
                <a:cs typeface="Times New Roman" pitchFamily="18" charset="0"/>
              </a:rPr>
              <a:t>min</a:t>
            </a:r>
            <a:endParaRPr lang="zh-CN" altLang="en-US" sz="1867" dirty="0">
              <a:latin typeface="仿宋" pitchFamily="49" charset="-122"/>
              <a:ea typeface="仿宋" pitchFamily="49" charset="-122"/>
            </a:endParaRPr>
          </a:p>
        </p:txBody>
      </p:sp>
      <p:sp>
        <p:nvSpPr>
          <p:cNvPr id="26" name="TextBox 25"/>
          <p:cNvSpPr txBox="1"/>
          <p:nvPr/>
        </p:nvSpPr>
        <p:spPr>
          <a:xfrm>
            <a:off x="7938496" y="3810557"/>
            <a:ext cx="3648405" cy="379656"/>
          </a:xfrm>
          <a:prstGeom prst="rect">
            <a:avLst/>
          </a:prstGeom>
          <a:noFill/>
        </p:spPr>
        <p:txBody>
          <a:bodyPr wrap="square" rtlCol="0">
            <a:spAutoFit/>
          </a:bodyPr>
          <a:lstStyle/>
          <a:p>
            <a:r>
              <a:rPr kumimoji="1" lang="en-US" altLang="zh-CN" sz="1867" i="1" dirty="0">
                <a:solidFill>
                  <a:srgbClr val="0070C0"/>
                </a:solidFill>
                <a:latin typeface="Times New Roman" pitchFamily="18" charset="0"/>
                <a:ea typeface="仿宋" pitchFamily="49" charset="-122"/>
                <a:cs typeface="Times New Roman" pitchFamily="18" charset="0"/>
              </a:rPr>
              <a:t>γ</a:t>
            </a:r>
            <a:r>
              <a:rPr kumimoji="1" lang="en-US" altLang="zh-CN" sz="1867" baseline="-25000" dirty="0">
                <a:solidFill>
                  <a:srgbClr val="0070C0"/>
                </a:solidFill>
                <a:latin typeface="Times New Roman" pitchFamily="18" charset="0"/>
                <a:ea typeface="仿宋" pitchFamily="49" charset="-122"/>
                <a:cs typeface="Times New Roman" pitchFamily="18" charset="0"/>
              </a:rPr>
              <a:t>2min </a:t>
            </a:r>
            <a:r>
              <a:rPr lang="en-US" altLang="zh-CN" sz="1867" dirty="0">
                <a:latin typeface="仿宋" pitchFamily="49" charset="-122"/>
                <a:ea typeface="仿宋" pitchFamily="49" charset="-122"/>
              </a:rPr>
              <a:t>= 180</a:t>
            </a:r>
            <a:r>
              <a:rPr lang="en-US" altLang="zh-CN" sz="1867" dirty="0">
                <a:latin typeface="Times New Roman" panose="02020603050405020304" pitchFamily="18" charset="0"/>
                <a:ea typeface="仿宋" pitchFamily="49" charset="-122"/>
                <a:cs typeface="Times New Roman" panose="02020603050405020304" pitchFamily="18" charset="0"/>
              </a:rPr>
              <a:t>º </a:t>
            </a:r>
            <a:r>
              <a:rPr lang="en-US" altLang="zh-CN" sz="1867" dirty="0">
                <a:latin typeface="仿宋" pitchFamily="49" charset="-122"/>
                <a:ea typeface="仿宋" pitchFamily="49" charset="-122"/>
              </a:rPr>
              <a:t>-</a:t>
            </a:r>
            <a:r>
              <a:rPr lang="en-US" altLang="zh-CN" sz="1867" dirty="0">
                <a:latin typeface="Times New Roman" panose="02020603050405020304" pitchFamily="18" charset="0"/>
                <a:ea typeface="仿宋" pitchFamily="49" charset="-122"/>
                <a:cs typeface="Times New Roman" panose="02020603050405020304" pitchFamily="18" charset="0"/>
              </a:rPr>
              <a:t> </a:t>
            </a:r>
            <a:r>
              <a:rPr lang="zh-CN" altLang="en-US" sz="1867" dirty="0">
                <a:latin typeface="仿宋" pitchFamily="49" charset="-122"/>
                <a:ea typeface="仿宋" pitchFamily="49" charset="-122"/>
              </a:rPr>
              <a:t>∠</a:t>
            </a:r>
            <a:r>
              <a:rPr lang="en-US" altLang="zh-CN" sz="1867" dirty="0" err="1">
                <a:latin typeface="Times New Roman" panose="02020603050405020304" pitchFamily="18" charset="0"/>
                <a:ea typeface="仿宋" pitchFamily="49" charset="-122"/>
                <a:cs typeface="Times New Roman" panose="02020603050405020304" pitchFamily="18" charset="0"/>
              </a:rPr>
              <a:t>BCD</a:t>
            </a:r>
            <a:r>
              <a:rPr kumimoji="1" lang="en-US" altLang="zh-CN" sz="1867" baseline="-25000" dirty="0" err="1">
                <a:latin typeface="Times New Roman" pitchFamily="18" charset="0"/>
                <a:ea typeface="仿宋" pitchFamily="49" charset="-122"/>
                <a:cs typeface="Times New Roman" pitchFamily="18" charset="0"/>
              </a:rPr>
              <a:t>max</a:t>
            </a:r>
            <a:endParaRPr lang="zh-CN" altLang="en-US" sz="1867" dirty="0">
              <a:latin typeface="仿宋" pitchFamily="49" charset="-122"/>
              <a:ea typeface="仿宋" pitchFamily="49" charset="-122"/>
            </a:endParaRPr>
          </a:p>
        </p:txBody>
      </p:sp>
      <p:sp>
        <p:nvSpPr>
          <p:cNvPr id="27" name="TextBox 26"/>
          <p:cNvSpPr txBox="1"/>
          <p:nvPr/>
        </p:nvSpPr>
        <p:spPr>
          <a:xfrm>
            <a:off x="4770146" y="4866674"/>
            <a:ext cx="3204765" cy="379656"/>
          </a:xfrm>
          <a:prstGeom prst="rect">
            <a:avLst/>
          </a:prstGeom>
          <a:noFill/>
        </p:spPr>
        <p:txBody>
          <a:bodyPr wrap="square" rtlCol="0">
            <a:spAutoFit/>
          </a:bodyPr>
          <a:lstStyle/>
          <a:p>
            <a:r>
              <a:rPr kumimoji="1" lang="en-US" altLang="zh-CN" sz="1867" i="1" dirty="0" err="1">
                <a:solidFill>
                  <a:srgbClr val="0070C0"/>
                </a:solidFill>
                <a:latin typeface="Times New Roman" pitchFamily="18" charset="0"/>
                <a:ea typeface="仿宋" pitchFamily="49" charset="-122"/>
                <a:cs typeface="Times New Roman" pitchFamily="18" charset="0"/>
              </a:rPr>
              <a:t>γ</a:t>
            </a:r>
            <a:r>
              <a:rPr kumimoji="1" lang="en-US" altLang="zh-CN" sz="1867" baseline="-25000" dirty="0" err="1">
                <a:solidFill>
                  <a:srgbClr val="0070C0"/>
                </a:solidFill>
                <a:latin typeface="Times New Roman" pitchFamily="18" charset="0"/>
                <a:ea typeface="仿宋" pitchFamily="49" charset="-122"/>
                <a:cs typeface="Times New Roman" pitchFamily="18" charset="0"/>
              </a:rPr>
              <a:t>min</a:t>
            </a:r>
            <a:r>
              <a:rPr kumimoji="1" lang="en-US" altLang="zh-CN" sz="1867" baseline="-25000" dirty="0">
                <a:solidFill>
                  <a:srgbClr val="0070C0"/>
                </a:solidFill>
                <a:latin typeface="Times New Roman" pitchFamily="18" charset="0"/>
                <a:ea typeface="仿宋" pitchFamily="49" charset="-122"/>
                <a:cs typeface="Times New Roman" pitchFamily="18" charset="0"/>
              </a:rPr>
              <a:t> </a:t>
            </a:r>
            <a:r>
              <a:rPr lang="en-US" altLang="zh-CN" sz="1867" dirty="0">
                <a:latin typeface="仿宋" pitchFamily="49" charset="-122"/>
                <a:ea typeface="仿宋" pitchFamily="49" charset="-122"/>
              </a:rPr>
              <a:t>=</a:t>
            </a:r>
            <a:r>
              <a:rPr lang="en-US" altLang="zh-CN" sz="1867" dirty="0">
                <a:latin typeface="Times New Roman" panose="02020603050405020304" pitchFamily="18" charset="0"/>
                <a:ea typeface="仿宋" pitchFamily="49" charset="-122"/>
                <a:cs typeface="Times New Roman" panose="02020603050405020304" pitchFamily="18" charset="0"/>
              </a:rPr>
              <a:t>min{</a:t>
            </a:r>
            <a:r>
              <a:rPr kumimoji="1" lang="en-US" altLang="zh-CN" sz="1867" i="1" dirty="0">
                <a:solidFill>
                  <a:srgbClr val="0070C0"/>
                </a:solidFill>
                <a:latin typeface="Times New Roman" pitchFamily="18" charset="0"/>
                <a:ea typeface="仿宋" pitchFamily="49" charset="-122"/>
                <a:cs typeface="Times New Roman" pitchFamily="18" charset="0"/>
              </a:rPr>
              <a:t>γ</a:t>
            </a:r>
            <a:r>
              <a:rPr kumimoji="1" lang="en-US" altLang="zh-CN" sz="1867" baseline="-25000" dirty="0">
                <a:solidFill>
                  <a:srgbClr val="0070C0"/>
                </a:solidFill>
                <a:latin typeface="Times New Roman" pitchFamily="18" charset="0"/>
                <a:ea typeface="仿宋" pitchFamily="49" charset="-122"/>
                <a:cs typeface="Times New Roman" pitchFamily="18" charset="0"/>
              </a:rPr>
              <a:t>1min </a:t>
            </a:r>
            <a:r>
              <a:rPr lang="en-US" altLang="zh-CN" sz="1867" dirty="0">
                <a:latin typeface="Times New Roman" panose="02020603050405020304" pitchFamily="18" charset="0"/>
                <a:ea typeface="仿宋" pitchFamily="49" charset="-122"/>
                <a:cs typeface="Times New Roman" panose="02020603050405020304" pitchFamily="18" charset="0"/>
              </a:rPr>
              <a:t>,  </a:t>
            </a:r>
            <a:r>
              <a:rPr kumimoji="1" lang="en-US" altLang="zh-CN" sz="1867" i="1" dirty="0">
                <a:solidFill>
                  <a:srgbClr val="0070C0"/>
                </a:solidFill>
                <a:latin typeface="Times New Roman" pitchFamily="18" charset="0"/>
                <a:ea typeface="仿宋" pitchFamily="49" charset="-122"/>
                <a:cs typeface="Times New Roman" pitchFamily="18" charset="0"/>
              </a:rPr>
              <a:t>γ</a:t>
            </a:r>
            <a:r>
              <a:rPr kumimoji="1" lang="en-US" altLang="zh-CN" sz="1867" baseline="-25000" dirty="0">
                <a:solidFill>
                  <a:srgbClr val="0070C0"/>
                </a:solidFill>
                <a:latin typeface="Times New Roman" pitchFamily="18" charset="0"/>
                <a:ea typeface="仿宋" pitchFamily="49" charset="-122"/>
                <a:cs typeface="Times New Roman" pitchFamily="18" charset="0"/>
              </a:rPr>
              <a:t>2min </a:t>
            </a:r>
            <a:r>
              <a:rPr lang="en-US" altLang="zh-CN" sz="1867" dirty="0">
                <a:latin typeface="Times New Roman" panose="02020603050405020304" pitchFamily="18" charset="0"/>
                <a:ea typeface="仿宋" pitchFamily="49" charset="-122"/>
                <a:cs typeface="Times New Roman" panose="02020603050405020304" pitchFamily="18" charset="0"/>
              </a:rPr>
              <a:t>}</a:t>
            </a:r>
            <a:endParaRPr lang="zh-CN" altLang="en-US" sz="1867" dirty="0">
              <a:latin typeface="仿宋" pitchFamily="49" charset="-122"/>
              <a:ea typeface="仿宋" pitchFamily="49" charset="-122"/>
            </a:endParaRPr>
          </a:p>
        </p:txBody>
      </p:sp>
      <p:sp>
        <p:nvSpPr>
          <p:cNvPr id="28" name="TextBox 27"/>
          <p:cNvSpPr txBox="1"/>
          <p:nvPr/>
        </p:nvSpPr>
        <p:spPr>
          <a:xfrm>
            <a:off x="8514561" y="4918385"/>
            <a:ext cx="2723348" cy="420564"/>
          </a:xfrm>
          <a:prstGeom prst="rect">
            <a:avLst/>
          </a:prstGeom>
          <a:solidFill>
            <a:schemeClr val="tx2">
              <a:lumMod val="20000"/>
              <a:lumOff val="80000"/>
              <a:alpha val="57000"/>
            </a:schemeClr>
          </a:solidFill>
        </p:spPr>
        <p:txBody>
          <a:bodyPr wrap="square" rtlCol="0">
            <a:spAutoFit/>
          </a:bodyPr>
          <a:lstStyle/>
          <a:p>
            <a:r>
              <a:rPr lang="zh-CN" altLang="en-US" sz="2133" b="1" dirty="0">
                <a:latin typeface="微软雅黑" panose="020B0503020204020204" pitchFamily="34" charset="-122"/>
                <a:ea typeface="微软雅黑" panose="020B0503020204020204" pitchFamily="34" charset="-122"/>
              </a:rPr>
              <a:t>机构的最小传动角</a:t>
            </a:r>
          </a:p>
        </p:txBody>
      </p:sp>
      <p:sp>
        <p:nvSpPr>
          <p:cNvPr id="31" name="TextBox 30"/>
          <p:cNvSpPr txBox="1"/>
          <p:nvPr/>
        </p:nvSpPr>
        <p:spPr>
          <a:xfrm>
            <a:off x="10626795" y="923140"/>
            <a:ext cx="1920213" cy="379656"/>
          </a:xfrm>
          <a:prstGeom prst="rect">
            <a:avLst/>
          </a:prstGeom>
          <a:noFill/>
        </p:spPr>
        <p:txBody>
          <a:bodyPr wrap="square" rtlCol="0">
            <a:spAutoFit/>
          </a:bodyPr>
          <a:lstStyle/>
          <a:p>
            <a:r>
              <a:rPr lang="zh-CN" altLang="en-US" sz="1867" dirty="0">
                <a:latin typeface="仿宋" pitchFamily="49" charset="-122"/>
                <a:ea typeface="仿宋" pitchFamily="49" charset="-122"/>
              </a:rPr>
              <a:t>∠</a:t>
            </a:r>
            <a:r>
              <a:rPr lang="en-US" altLang="zh-CN" sz="1867" dirty="0">
                <a:latin typeface="Times New Roman" panose="02020603050405020304" pitchFamily="18" charset="0"/>
                <a:ea typeface="仿宋" pitchFamily="49" charset="-122"/>
                <a:cs typeface="Times New Roman" panose="02020603050405020304" pitchFamily="18" charset="0"/>
              </a:rPr>
              <a:t>BCD &gt; 90º</a:t>
            </a:r>
            <a:endParaRPr lang="zh-CN" altLang="en-US" sz="1867" dirty="0">
              <a:latin typeface="仿宋" pitchFamily="49" charset="-122"/>
              <a:ea typeface="仿宋" pitchFamily="49" charset="-122"/>
            </a:endParaRPr>
          </a:p>
        </p:txBody>
      </p:sp>
      <p:sp>
        <p:nvSpPr>
          <p:cNvPr id="32" name="TextBox 31"/>
          <p:cNvSpPr txBox="1"/>
          <p:nvPr/>
        </p:nvSpPr>
        <p:spPr>
          <a:xfrm>
            <a:off x="2465888" y="942627"/>
            <a:ext cx="1920213" cy="379656"/>
          </a:xfrm>
          <a:prstGeom prst="rect">
            <a:avLst/>
          </a:prstGeom>
          <a:noFill/>
        </p:spPr>
        <p:txBody>
          <a:bodyPr wrap="square" rtlCol="0">
            <a:spAutoFit/>
          </a:bodyPr>
          <a:lstStyle/>
          <a:p>
            <a:r>
              <a:rPr lang="zh-CN" altLang="en-US" sz="1867" dirty="0">
                <a:latin typeface="仿宋" pitchFamily="49" charset="-122"/>
                <a:ea typeface="仿宋" pitchFamily="49" charset="-122"/>
              </a:rPr>
              <a:t>∠</a:t>
            </a:r>
            <a:r>
              <a:rPr lang="en-US" altLang="zh-CN" sz="1867" dirty="0">
                <a:latin typeface="Times New Roman" panose="02020603050405020304" pitchFamily="18" charset="0"/>
                <a:ea typeface="仿宋" pitchFamily="49" charset="-122"/>
                <a:cs typeface="Times New Roman" panose="02020603050405020304" pitchFamily="18" charset="0"/>
              </a:rPr>
              <a:t>BCD &lt; 90º</a:t>
            </a:r>
            <a:endParaRPr lang="zh-CN" altLang="en-US" sz="1867" dirty="0">
              <a:latin typeface="仿宋" pitchFamily="49" charset="-122"/>
              <a:ea typeface="仿宋" pitchFamily="49" charset="-122"/>
            </a:endParaRPr>
          </a:p>
        </p:txBody>
      </p:sp>
      <p:cxnSp>
        <p:nvCxnSpPr>
          <p:cNvPr id="10" name="直接箭头连接符 9"/>
          <p:cNvCxnSpPr/>
          <p:nvPr/>
        </p:nvCxnSpPr>
        <p:spPr>
          <a:xfrm>
            <a:off x="4147717" y="4399010"/>
            <a:ext cx="2350620" cy="4462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6498337" y="4377642"/>
            <a:ext cx="2953148" cy="4676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7619984" y="5111725"/>
            <a:ext cx="768085" cy="1499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标题 1"/>
          <p:cNvSpPr txBox="1">
            <a:spLocks/>
          </p:cNvSpPr>
          <p:nvPr/>
        </p:nvSpPr>
        <p:spPr bwMode="gray">
          <a:xfrm>
            <a:off x="21795" y="190140"/>
            <a:ext cx="9550400"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cs typeface="+mn-cs"/>
              </a:rPr>
              <a:t>机构</a:t>
            </a:r>
            <a:r>
              <a:rPr lang="zh-CN" altLang="en-US" b="1" dirty="0" smtClean="0">
                <a:solidFill>
                  <a:srgbClr val="002060"/>
                </a:solidFill>
                <a:latin typeface="微软雅黑" panose="020B0503020204020204" pitchFamily="34" charset="-122"/>
                <a:ea typeface="微软雅黑" panose="020B0503020204020204" pitchFamily="34" charset="-122"/>
                <a:cs typeface="+mn-cs"/>
              </a:rPr>
              <a:t>的最小传动</a:t>
            </a:r>
            <a:r>
              <a:rPr lang="zh-CN" altLang="en-US" b="1" dirty="0">
                <a:solidFill>
                  <a:srgbClr val="002060"/>
                </a:solidFill>
                <a:latin typeface="微软雅黑" panose="020B0503020204020204" pitchFamily="34" charset="-122"/>
                <a:ea typeface="微软雅黑" panose="020B0503020204020204" pitchFamily="34" charset="-122"/>
                <a:cs typeface="+mn-cs"/>
              </a:rPr>
              <a:t>角计算</a:t>
            </a:r>
          </a:p>
        </p:txBody>
      </p:sp>
      <p:grpSp>
        <p:nvGrpSpPr>
          <p:cNvPr id="108" name="组合 107"/>
          <p:cNvGrpSpPr/>
          <p:nvPr/>
        </p:nvGrpSpPr>
        <p:grpSpPr>
          <a:xfrm>
            <a:off x="7069840" y="476254"/>
            <a:ext cx="5048285" cy="2777964"/>
            <a:chOff x="1500166" y="1635646"/>
            <a:chExt cx="3571900" cy="1869159"/>
          </a:xfrm>
        </p:grpSpPr>
        <p:grpSp>
          <p:nvGrpSpPr>
            <p:cNvPr id="109" name="组合 4"/>
            <p:cNvGrpSpPr/>
            <p:nvPr/>
          </p:nvGrpSpPr>
          <p:grpSpPr>
            <a:xfrm>
              <a:off x="1500166" y="1763898"/>
              <a:ext cx="3571900" cy="1740907"/>
              <a:chOff x="5429256" y="1982183"/>
              <a:chExt cx="3571900" cy="1740907"/>
            </a:xfrm>
          </p:grpSpPr>
          <p:cxnSp>
            <p:nvCxnSpPr>
              <p:cNvPr id="121" name="直接连接符 120"/>
              <p:cNvCxnSpPr>
                <a:stCxn id="143" idx="4"/>
                <a:endCxn id="126" idx="1"/>
              </p:cNvCxnSpPr>
              <p:nvPr/>
            </p:nvCxnSpPr>
            <p:spPr>
              <a:xfrm rot="16200000" flipV="1">
                <a:off x="7678162" y="2383808"/>
                <a:ext cx="1064988" cy="92064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125" idx="3"/>
                <a:endCxn id="126" idx="7"/>
              </p:cNvCxnSpPr>
              <p:nvPr/>
            </p:nvCxnSpPr>
            <p:spPr>
              <a:xfrm rot="5400000" flipH="1" flipV="1">
                <a:off x="6276352" y="1797966"/>
                <a:ext cx="910954" cy="193829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52" idx="5"/>
                <a:endCxn id="125" idx="2"/>
              </p:cNvCxnSpPr>
              <p:nvPr/>
            </p:nvCxnSpPr>
            <p:spPr>
              <a:xfrm rot="16200000" flipV="1">
                <a:off x="6078391" y="2941449"/>
                <a:ext cx="133576" cy="7445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4" name="组合 120"/>
              <p:cNvGrpSpPr/>
              <p:nvPr/>
            </p:nvGrpSpPr>
            <p:grpSpPr>
              <a:xfrm>
                <a:off x="6381768" y="3370427"/>
                <a:ext cx="325128" cy="200146"/>
                <a:chOff x="4357686" y="3900934"/>
                <a:chExt cx="325128" cy="200146"/>
              </a:xfrm>
            </p:grpSpPr>
            <p:cxnSp>
              <p:nvCxnSpPr>
                <p:cNvPr id="146" name="直接连接符 145"/>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椭圆 151"/>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53" name="直接连接符 152"/>
                <p:cNvCxnSpPr>
                  <a:endCxn id="152"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a:endCxn id="152"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椭圆 124"/>
              <p:cNvSpPr/>
              <p:nvPr/>
            </p:nvSpPr>
            <p:spPr>
              <a:xfrm flipH="1" flipV="1">
                <a:off x="5703103" y="3212505"/>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6" name="椭圆 125"/>
              <p:cNvSpPr/>
              <p:nvPr/>
            </p:nvSpPr>
            <p:spPr>
              <a:xfrm flipH="1" flipV="1">
                <a:off x="7690755" y="2252858"/>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27" name="组合 141"/>
              <p:cNvGrpSpPr/>
              <p:nvPr/>
            </p:nvGrpSpPr>
            <p:grpSpPr>
              <a:xfrm>
                <a:off x="8510614" y="3376624"/>
                <a:ext cx="325128" cy="200146"/>
                <a:chOff x="4357686" y="3900934"/>
                <a:chExt cx="325128" cy="200146"/>
              </a:xfrm>
            </p:grpSpPr>
            <p:cxnSp>
              <p:nvCxnSpPr>
                <p:cNvPr id="137" name="直接连接符 136"/>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椭圆 142"/>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44" name="直接连接符 143"/>
                <p:cNvCxnSpPr>
                  <a:endCxn id="143"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endCxn id="143"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8" name="直接连接符 127"/>
              <p:cNvCxnSpPr/>
              <p:nvPr/>
            </p:nvCxnSpPr>
            <p:spPr>
              <a:xfrm rot="10800000">
                <a:off x="6210312" y="3406146"/>
                <a:ext cx="2714644" cy="1588"/>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29" name="标题 1"/>
              <p:cNvSpPr txBox="1">
                <a:spLocks/>
              </p:cNvSpPr>
              <p:nvPr/>
            </p:nvSpPr>
            <p:spPr bwMode="gray">
              <a:xfrm>
                <a:off x="5429256" y="3071816"/>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30" name="标题 1"/>
              <p:cNvSpPr txBox="1">
                <a:spLocks/>
              </p:cNvSpPr>
              <p:nvPr/>
            </p:nvSpPr>
            <p:spPr bwMode="gray">
              <a:xfrm>
                <a:off x="7712422" y="1982183"/>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31" name="标题 1"/>
              <p:cNvSpPr txBox="1">
                <a:spLocks/>
              </p:cNvSpPr>
              <p:nvPr/>
            </p:nvSpPr>
            <p:spPr bwMode="gray">
              <a:xfrm>
                <a:off x="8641116" y="3063484"/>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32" name="标题 1"/>
              <p:cNvSpPr txBox="1">
                <a:spLocks/>
              </p:cNvSpPr>
              <p:nvPr/>
            </p:nvSpPr>
            <p:spPr bwMode="gray">
              <a:xfrm>
                <a:off x="5886460" y="3191120"/>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33" name="标题 1"/>
              <p:cNvSpPr txBox="1">
                <a:spLocks/>
              </p:cNvSpPr>
              <p:nvPr/>
            </p:nvSpPr>
            <p:spPr bwMode="gray">
              <a:xfrm>
                <a:off x="6475108" y="2804162"/>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34" name="标题 1"/>
              <p:cNvSpPr txBox="1">
                <a:spLocks/>
              </p:cNvSpPr>
              <p:nvPr/>
            </p:nvSpPr>
            <p:spPr bwMode="gray">
              <a:xfrm>
                <a:off x="8286776" y="2714626"/>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35" name="标题 1"/>
              <p:cNvSpPr txBox="1">
                <a:spLocks/>
              </p:cNvSpPr>
              <p:nvPr/>
            </p:nvSpPr>
            <p:spPr bwMode="gray">
              <a:xfrm>
                <a:off x="7426670" y="3357568"/>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36" name="标题 1"/>
              <p:cNvSpPr txBox="1">
                <a:spLocks/>
              </p:cNvSpPr>
              <p:nvPr/>
            </p:nvSpPr>
            <p:spPr bwMode="gray">
              <a:xfrm>
                <a:off x="6534164" y="3097534"/>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grpSp>
        <p:cxnSp>
          <p:nvCxnSpPr>
            <p:cNvPr id="110" name="直接箭头连接符 109"/>
            <p:cNvCxnSpPr/>
            <p:nvPr/>
          </p:nvCxnSpPr>
          <p:spPr>
            <a:xfrm flipH="1">
              <a:off x="2955916" y="2086140"/>
              <a:ext cx="839092" cy="4021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2887479" y="2142374"/>
              <a:ext cx="233873" cy="255452"/>
            </a:xfrm>
            <a:prstGeom prst="rect">
              <a:avLst/>
            </a:prstGeom>
          </p:spPr>
          <p:txBody>
            <a:bodyPr wrap="none">
              <a:spAutoFit/>
            </a:bodyPr>
            <a:lstStyle/>
            <a:p>
              <a:r>
                <a:rPr kumimoji="1" lang="en-US" altLang="zh-CN" sz="1867" b="1" i="1" dirty="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867" b="1" i="1" dirty="0">
                <a:solidFill>
                  <a:srgbClr val="C00000"/>
                </a:solidFill>
                <a:latin typeface="Times New Roman" panose="02020603050405020304" pitchFamily="18" charset="0"/>
                <a:cs typeface="Times New Roman" panose="02020603050405020304" pitchFamily="18" charset="0"/>
              </a:endParaRPr>
            </a:p>
          </p:txBody>
        </p:sp>
        <p:cxnSp>
          <p:nvCxnSpPr>
            <p:cNvPr id="112" name="直接箭头连接符 111"/>
            <p:cNvCxnSpPr/>
            <p:nvPr/>
          </p:nvCxnSpPr>
          <p:spPr>
            <a:xfrm flipH="1">
              <a:off x="3074928" y="2078419"/>
              <a:ext cx="729604" cy="60045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3099894" y="2249663"/>
              <a:ext cx="237275" cy="255452"/>
            </a:xfrm>
            <a:prstGeom prst="rect">
              <a:avLst/>
            </a:prstGeom>
          </p:spPr>
          <p:txBody>
            <a:bodyPr wrap="none">
              <a:spAutoFit/>
            </a:bodyPr>
            <a:lstStyle/>
            <a:p>
              <a:r>
                <a:rPr kumimoji="1" lang="en-US" altLang="zh-CN" sz="1867" i="1" dirty="0">
                  <a:solidFill>
                    <a:srgbClr val="C00000"/>
                  </a:solidFill>
                  <a:latin typeface="Symbol" panose="05050102010706020507" pitchFamily="18" charset="2"/>
                  <a:ea typeface="仿宋" pitchFamily="49" charset="-122"/>
                  <a:cs typeface="Times New Roman" panose="02020603050405020304" pitchFamily="18" charset="0"/>
                </a:rPr>
                <a:t>a</a:t>
              </a:r>
              <a:endParaRPr lang="zh-CN" altLang="en-US" sz="1867" i="1" dirty="0">
                <a:solidFill>
                  <a:srgbClr val="C00000"/>
                </a:solidFill>
                <a:latin typeface="Symbol" panose="05050102010706020507" pitchFamily="18" charset="2"/>
                <a:cs typeface="Times New Roman" panose="02020603050405020304" pitchFamily="18" charset="0"/>
              </a:endParaRPr>
            </a:p>
          </p:txBody>
        </p:sp>
        <p:cxnSp>
          <p:nvCxnSpPr>
            <p:cNvPr id="114" name="直接连接符 113"/>
            <p:cNvCxnSpPr/>
            <p:nvPr/>
          </p:nvCxnSpPr>
          <p:spPr>
            <a:xfrm flipH="1" flipV="1">
              <a:off x="3439730" y="1635646"/>
              <a:ext cx="692458" cy="8274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组合 44"/>
            <p:cNvGrpSpPr/>
            <p:nvPr/>
          </p:nvGrpSpPr>
          <p:grpSpPr>
            <a:xfrm>
              <a:off x="2973242" y="2597339"/>
              <a:ext cx="264120" cy="270506"/>
              <a:chOff x="7993132" y="1099327"/>
              <a:chExt cx="264120" cy="270506"/>
            </a:xfrm>
          </p:grpSpPr>
          <p:sp>
            <p:nvSpPr>
              <p:cNvPr id="119" name="矩形 118"/>
              <p:cNvSpPr/>
              <p:nvPr/>
            </p:nvSpPr>
            <p:spPr>
              <a:xfrm>
                <a:off x="7993132" y="1099327"/>
                <a:ext cx="205517" cy="255452"/>
              </a:xfrm>
              <a:prstGeom prst="rect">
                <a:avLst/>
              </a:prstGeom>
            </p:spPr>
            <p:txBody>
              <a:bodyPr wrap="none">
                <a:spAutoFit/>
              </a:bodyPr>
              <a:lstStyle/>
              <a:p>
                <a:r>
                  <a:rPr kumimoji="1" lang="en-US" altLang="zh-CN" sz="1867" b="1" i="1" dirty="0">
                    <a:solidFill>
                      <a:schemeClr val="tx2"/>
                    </a:solidFill>
                    <a:latin typeface="Times New Roman" panose="02020603050405020304" pitchFamily="18" charset="0"/>
                    <a:ea typeface="仿宋" pitchFamily="49" charset="-122"/>
                    <a:cs typeface="Times New Roman" panose="02020603050405020304" pitchFamily="18" charset="0"/>
                  </a:rPr>
                  <a:t>v</a:t>
                </a:r>
                <a:endParaRPr lang="zh-CN" altLang="en-US" sz="1867" b="1" i="1" dirty="0">
                  <a:solidFill>
                    <a:schemeClr val="tx2"/>
                  </a:solidFill>
                  <a:latin typeface="Times New Roman" panose="02020603050405020304" pitchFamily="18" charset="0"/>
                  <a:cs typeface="Times New Roman" panose="02020603050405020304" pitchFamily="18" charset="0"/>
                </a:endParaRPr>
              </a:p>
            </p:txBody>
          </p:sp>
          <p:sp>
            <p:nvSpPr>
              <p:cNvPr id="120" name="矩形 119"/>
              <p:cNvSpPr/>
              <p:nvPr/>
            </p:nvSpPr>
            <p:spPr>
              <a:xfrm>
                <a:off x="8073284" y="1169690"/>
                <a:ext cx="183968" cy="200143"/>
              </a:xfrm>
              <a:prstGeom prst="rect">
                <a:avLst/>
              </a:prstGeom>
            </p:spPr>
            <p:txBody>
              <a:bodyPr wrap="none">
                <a:spAutoFit/>
              </a:bodyPr>
              <a:lstStyle/>
              <a:p>
                <a:r>
                  <a:rPr kumimoji="1" lang="en-US" altLang="zh-CN" sz="1333" b="1" dirty="0">
                    <a:solidFill>
                      <a:schemeClr val="tx2"/>
                    </a:solidFill>
                    <a:latin typeface="Times New Roman" panose="02020603050405020304" pitchFamily="18" charset="0"/>
                    <a:ea typeface="仿宋" pitchFamily="49" charset="-122"/>
                    <a:cs typeface="Times New Roman" panose="02020603050405020304" pitchFamily="18" charset="0"/>
                  </a:rPr>
                  <a:t>c</a:t>
                </a:r>
                <a:endParaRPr lang="zh-CN" altLang="en-US" sz="1333" b="1" dirty="0">
                  <a:solidFill>
                    <a:schemeClr val="tx2"/>
                  </a:solidFill>
                  <a:latin typeface="Times New Roman" panose="02020603050405020304" pitchFamily="18" charset="0"/>
                  <a:cs typeface="Times New Roman" panose="02020603050405020304" pitchFamily="18" charset="0"/>
                </a:endParaRPr>
              </a:p>
            </p:txBody>
          </p:sp>
        </p:grpSp>
        <p:sp>
          <p:nvSpPr>
            <p:cNvPr id="116" name="任意多边形 115"/>
            <p:cNvSpPr/>
            <p:nvPr/>
          </p:nvSpPr>
          <p:spPr>
            <a:xfrm>
              <a:off x="3446177" y="1789302"/>
              <a:ext cx="109195" cy="431800"/>
            </a:xfrm>
            <a:custGeom>
              <a:avLst/>
              <a:gdLst>
                <a:gd name="connsiteX0" fmla="*/ 109195 w 109195"/>
                <a:gd name="connsiteY0" fmla="*/ 0 h 431800"/>
                <a:gd name="connsiteX1" fmla="*/ 36170 w 109195"/>
                <a:gd name="connsiteY1" fmla="*/ 114300 h 431800"/>
                <a:gd name="connsiteX2" fmla="*/ 1245 w 109195"/>
                <a:gd name="connsiteY2" fmla="*/ 241300 h 431800"/>
                <a:gd name="connsiteX3" fmla="*/ 10770 w 109195"/>
                <a:gd name="connsiteY3" fmla="*/ 339725 h 431800"/>
                <a:gd name="connsiteX4" fmla="*/ 39345 w 109195"/>
                <a:gd name="connsiteY4" fmla="*/ 431800 h 43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95" h="431800">
                  <a:moveTo>
                    <a:pt x="109195" y="0"/>
                  </a:moveTo>
                  <a:cubicBezTo>
                    <a:pt x="81678" y="37041"/>
                    <a:pt x="54162" y="74083"/>
                    <a:pt x="36170" y="114300"/>
                  </a:cubicBezTo>
                  <a:cubicBezTo>
                    <a:pt x="18178" y="154517"/>
                    <a:pt x="5478" y="203729"/>
                    <a:pt x="1245" y="241300"/>
                  </a:cubicBezTo>
                  <a:cubicBezTo>
                    <a:pt x="-2988" y="278871"/>
                    <a:pt x="4420" y="307975"/>
                    <a:pt x="10770" y="339725"/>
                  </a:cubicBezTo>
                  <a:cubicBezTo>
                    <a:pt x="17120" y="371475"/>
                    <a:pt x="28232" y="401637"/>
                    <a:pt x="39345" y="43180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7" name="任意多边形 116"/>
            <p:cNvSpPr/>
            <p:nvPr/>
          </p:nvSpPr>
          <p:spPr>
            <a:xfrm>
              <a:off x="3344548" y="2285998"/>
              <a:ext cx="45719" cy="135070"/>
            </a:xfrm>
            <a:custGeom>
              <a:avLst/>
              <a:gdLst>
                <a:gd name="connsiteX0" fmla="*/ 0 w 53975"/>
                <a:gd name="connsiteY0" fmla="*/ 0 h 101600"/>
                <a:gd name="connsiteX1" fmla="*/ 9525 w 53975"/>
                <a:gd name="connsiteY1" fmla="*/ 60325 h 101600"/>
                <a:gd name="connsiteX2" fmla="*/ 53975 w 53975"/>
                <a:gd name="connsiteY2" fmla="*/ 101600 h 101600"/>
              </a:gdLst>
              <a:ahLst/>
              <a:cxnLst>
                <a:cxn ang="0">
                  <a:pos x="connsiteX0" y="connsiteY0"/>
                </a:cxn>
                <a:cxn ang="0">
                  <a:pos x="connsiteX1" y="connsiteY1"/>
                </a:cxn>
                <a:cxn ang="0">
                  <a:pos x="connsiteX2" y="connsiteY2"/>
                </a:cxn>
              </a:cxnLst>
              <a:rect l="l" t="t" r="r" b="b"/>
              <a:pathLst>
                <a:path w="53975" h="101600">
                  <a:moveTo>
                    <a:pt x="0" y="0"/>
                  </a:moveTo>
                  <a:cubicBezTo>
                    <a:pt x="264" y="21696"/>
                    <a:pt x="529" y="43392"/>
                    <a:pt x="9525" y="60325"/>
                  </a:cubicBezTo>
                  <a:cubicBezTo>
                    <a:pt x="18521" y="77258"/>
                    <a:pt x="36248" y="89429"/>
                    <a:pt x="53975" y="10160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8" name="矩形 117"/>
            <p:cNvSpPr/>
            <p:nvPr/>
          </p:nvSpPr>
          <p:spPr>
            <a:xfrm>
              <a:off x="3232697" y="1843476"/>
              <a:ext cx="199847" cy="255452"/>
            </a:xfrm>
            <a:prstGeom prst="rect">
              <a:avLst/>
            </a:prstGeom>
          </p:spPr>
          <p:txBody>
            <a:bodyPr wrap="none">
              <a:spAutoFit/>
            </a:bodyPr>
            <a:lstStyle/>
            <a:p>
              <a:r>
                <a:rPr lang="en-US" altLang="zh-CN" sz="1867" b="1" i="1" dirty="0">
                  <a:solidFill>
                    <a:srgbClr val="0070C0"/>
                  </a:solidFill>
                  <a:latin typeface="Symbol" panose="05050102010706020507" pitchFamily="18" charset="2"/>
                  <a:cs typeface="Times New Roman" panose="02020603050405020304" pitchFamily="18" charset="0"/>
                </a:rPr>
                <a:t>g</a:t>
              </a:r>
              <a:endParaRPr lang="zh-CN" altLang="en-US" sz="1867" b="1" i="1" dirty="0">
                <a:solidFill>
                  <a:srgbClr val="0070C0"/>
                </a:solidFill>
                <a:latin typeface="Symbol" panose="05050102010706020507" pitchFamily="18" charset="2"/>
                <a:cs typeface="Times New Roman" panose="02020603050405020304" pitchFamily="18" charset="0"/>
              </a:endParaRPr>
            </a:p>
          </p:txBody>
        </p:sp>
      </p:grpSp>
      <p:grpSp>
        <p:nvGrpSpPr>
          <p:cNvPr id="155" name="组合 154"/>
          <p:cNvGrpSpPr/>
          <p:nvPr/>
        </p:nvGrpSpPr>
        <p:grpSpPr>
          <a:xfrm>
            <a:off x="2116805" y="0"/>
            <a:ext cx="4953035" cy="3810028"/>
            <a:chOff x="1376340" y="1273310"/>
            <a:chExt cx="3924885" cy="3074865"/>
          </a:xfrm>
        </p:grpSpPr>
        <p:grpSp>
          <p:nvGrpSpPr>
            <p:cNvPr id="156" name="组合 51"/>
            <p:cNvGrpSpPr/>
            <p:nvPr/>
          </p:nvGrpSpPr>
          <p:grpSpPr>
            <a:xfrm>
              <a:off x="1376340" y="1433505"/>
              <a:ext cx="3924885" cy="2914670"/>
              <a:chOff x="5133390" y="1142990"/>
              <a:chExt cx="3924885" cy="2914670"/>
            </a:xfrm>
          </p:grpSpPr>
          <p:cxnSp>
            <p:nvCxnSpPr>
              <p:cNvPr id="167" name="直接连接符 166"/>
              <p:cNvCxnSpPr>
                <a:stCxn id="196" idx="4"/>
                <a:endCxn id="176" idx="0"/>
              </p:cNvCxnSpPr>
              <p:nvPr/>
            </p:nvCxnSpPr>
            <p:spPr>
              <a:xfrm rot="5400000" flipH="1" flipV="1">
                <a:off x="7779253" y="2159454"/>
                <a:ext cx="1651999" cy="36957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75" idx="3"/>
                <a:endCxn id="176" idx="6"/>
              </p:cNvCxnSpPr>
              <p:nvPr/>
            </p:nvCxnSpPr>
            <p:spPr>
              <a:xfrm rot="5400000" flipH="1" flipV="1">
                <a:off x="7068286" y="694948"/>
                <a:ext cx="897992" cy="247571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69" name="椭圆 168"/>
              <p:cNvSpPr/>
              <p:nvPr/>
            </p:nvSpPr>
            <p:spPr>
              <a:xfrm>
                <a:off x="5169458" y="2376486"/>
                <a:ext cx="1688558" cy="1681174"/>
              </a:xfrm>
              <a:prstGeom prst="ellipse">
                <a:avLst/>
              </a:prstGeom>
              <a:noFill/>
              <a:ln w="1270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0" name="弧形 169"/>
              <p:cNvSpPr/>
              <p:nvPr/>
            </p:nvSpPr>
            <p:spPr>
              <a:xfrm>
                <a:off x="5740408" y="2928940"/>
                <a:ext cx="571504" cy="571504"/>
              </a:xfrm>
              <a:prstGeom prst="arc">
                <a:avLst>
                  <a:gd name="adj1" fmla="val 16814123"/>
                  <a:gd name="adj2" fmla="val 2149658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71" name="矩形 170"/>
              <p:cNvSpPr/>
              <p:nvPr/>
            </p:nvSpPr>
            <p:spPr>
              <a:xfrm>
                <a:off x="6207156" y="2786064"/>
                <a:ext cx="260656" cy="306400"/>
              </a:xfrm>
              <a:prstGeom prst="rect">
                <a:avLst/>
              </a:prstGeom>
            </p:spPr>
            <p:txBody>
              <a:bodyPr wrap="none">
                <a:spAutoFit/>
              </a:bodyPr>
              <a:lstStyle/>
              <a:p>
                <a:r>
                  <a:rPr lang="en-US" altLang="zh-CN" sz="1867" i="1" dirty="0">
                    <a:solidFill>
                      <a:srgbClr val="C00000"/>
                    </a:solidFill>
                    <a:latin typeface="Symbol" panose="05050102010706020507" pitchFamily="18" charset="2"/>
                    <a:ea typeface="宋体" panose="02010600030101010101" pitchFamily="2" charset="-122"/>
                    <a:cs typeface="Times New Roman" panose="02020603050405020304" pitchFamily="18" charset="0"/>
                  </a:rPr>
                  <a:t>j</a:t>
                </a:r>
                <a:endParaRPr lang="zh-CN" altLang="en-US" sz="1867" dirty="0">
                  <a:latin typeface="Symbol" panose="05050102010706020507" pitchFamily="18" charset="2"/>
                </a:endParaRPr>
              </a:p>
            </p:txBody>
          </p:sp>
          <p:sp>
            <p:nvSpPr>
              <p:cNvPr id="172" name="标题 1"/>
              <p:cNvSpPr txBox="1">
                <a:spLocks/>
              </p:cNvSpPr>
              <p:nvPr/>
            </p:nvSpPr>
            <p:spPr bwMode="gray">
              <a:xfrm>
                <a:off x="5734058" y="2890840"/>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173" name="直接连接符 172"/>
              <p:cNvCxnSpPr>
                <a:stCxn id="205" idx="4"/>
                <a:endCxn id="175" idx="7"/>
              </p:cNvCxnSpPr>
              <p:nvPr/>
            </p:nvCxnSpPr>
            <p:spPr>
              <a:xfrm rot="5400000" flipH="1" flipV="1">
                <a:off x="5763967" y="2692396"/>
                <a:ext cx="727998" cy="20419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74" name="组合 120"/>
              <p:cNvGrpSpPr/>
              <p:nvPr/>
            </p:nvGrpSpPr>
            <p:grpSpPr>
              <a:xfrm>
                <a:off x="5865504" y="3158494"/>
                <a:ext cx="325128" cy="200146"/>
                <a:chOff x="4357686" y="3900934"/>
                <a:chExt cx="325128" cy="200146"/>
              </a:xfrm>
            </p:grpSpPr>
            <p:cxnSp>
              <p:nvCxnSpPr>
                <p:cNvPr id="199" name="直接连接符 198"/>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椭圆 204"/>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06" name="直接连接符 205"/>
                <p:cNvCxnSpPr>
                  <a:endCxn id="205"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endCxn id="205"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5" name="椭圆 174"/>
              <p:cNvSpPr/>
              <p:nvPr/>
            </p:nvSpPr>
            <p:spPr>
              <a:xfrm flipH="1" flipV="1">
                <a:off x="6219844" y="2371718"/>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6" name="椭圆 175"/>
              <p:cNvSpPr/>
              <p:nvPr/>
            </p:nvSpPr>
            <p:spPr>
              <a:xfrm flipH="1" flipV="1">
                <a:off x="8755141" y="1449380"/>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77" name="组合 141"/>
              <p:cNvGrpSpPr/>
              <p:nvPr/>
            </p:nvGrpSpPr>
            <p:grpSpPr>
              <a:xfrm>
                <a:off x="8260100" y="3170242"/>
                <a:ext cx="325128" cy="200146"/>
                <a:chOff x="4357686" y="3900934"/>
                <a:chExt cx="325128" cy="200146"/>
              </a:xfrm>
            </p:grpSpPr>
            <p:cxnSp>
              <p:nvCxnSpPr>
                <p:cNvPr id="190" name="直接连接符 189"/>
                <p:cNvCxnSpPr/>
                <p:nvPr/>
              </p:nvCxnSpPr>
              <p:spPr>
                <a:xfrm flipH="1" flipV="1">
                  <a:off x="4357686" y="4033956"/>
                  <a:ext cx="3251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flipV="1">
                  <a:off x="4617788" y="4036928"/>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flipV="1">
                  <a:off x="4552763"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flipV="1">
                  <a:off x="4487737" y="4038121"/>
                  <a:ext cx="31527" cy="59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flipV="1">
                  <a:off x="4422712" y="4033956"/>
                  <a:ext cx="32513" cy="64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V="1">
                  <a:off x="4357686" y="4035149"/>
                  <a:ext cx="31527" cy="62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椭圆 195"/>
                <p:cNvSpPr/>
                <p:nvPr/>
              </p:nvSpPr>
              <p:spPr>
                <a:xfrm flipH="1" flipV="1">
                  <a:off x="4483149" y="3900934"/>
                  <a:ext cx="69801" cy="688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97" name="直接连接符 196"/>
                <p:cNvCxnSpPr>
                  <a:endCxn id="196" idx="7"/>
                </p:cNvCxnSpPr>
                <p:nvPr/>
              </p:nvCxnSpPr>
              <p:spPr>
                <a:xfrm rot="5400000" flipH="1" flipV="1">
                  <a:off x="4435185" y="3976965"/>
                  <a:ext cx="75433" cy="409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endCxn id="196" idx="1"/>
                </p:cNvCxnSpPr>
                <p:nvPr/>
              </p:nvCxnSpPr>
              <p:spPr>
                <a:xfrm rot="16200000" flipV="1">
                  <a:off x="4525741" y="3976700"/>
                  <a:ext cx="71949" cy="37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8" name="直接连接符 177"/>
              <p:cNvCxnSpPr/>
              <p:nvPr/>
            </p:nvCxnSpPr>
            <p:spPr>
              <a:xfrm rot="10800000">
                <a:off x="5133390" y="3195642"/>
                <a:ext cx="3724893" cy="1588"/>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rot="10800000">
                <a:off x="6093628" y="2934224"/>
                <a:ext cx="121447" cy="66154"/>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80" name="弧形 179"/>
              <p:cNvSpPr/>
              <p:nvPr/>
            </p:nvSpPr>
            <p:spPr>
              <a:xfrm>
                <a:off x="5503075" y="2747960"/>
                <a:ext cx="1000132" cy="928694"/>
              </a:xfrm>
              <a:prstGeom prst="arc">
                <a:avLst>
                  <a:gd name="adj1" fmla="val 13095591"/>
                  <a:gd name="adj2" fmla="val 1621506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81" name="直接箭头连接符 180"/>
              <p:cNvCxnSpPr/>
              <p:nvPr/>
            </p:nvCxnSpPr>
            <p:spPr>
              <a:xfrm rot="10200000" flipV="1">
                <a:off x="5619761" y="2852740"/>
                <a:ext cx="88104" cy="50008"/>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82" name="标题 1"/>
              <p:cNvSpPr txBox="1">
                <a:spLocks/>
              </p:cNvSpPr>
              <p:nvPr/>
            </p:nvSpPr>
            <p:spPr bwMode="gray">
              <a:xfrm>
                <a:off x="6100773" y="2043109"/>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83" name="标题 1"/>
              <p:cNvSpPr txBox="1">
                <a:spLocks/>
              </p:cNvSpPr>
              <p:nvPr/>
            </p:nvSpPr>
            <p:spPr bwMode="gray">
              <a:xfrm>
                <a:off x="8698235" y="1142990"/>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84" name="标题 1"/>
              <p:cNvSpPr txBox="1">
                <a:spLocks/>
              </p:cNvSpPr>
              <p:nvPr/>
            </p:nvSpPr>
            <p:spPr bwMode="gray">
              <a:xfrm>
                <a:off x="8458228" y="2895602"/>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85" name="标题 1"/>
              <p:cNvSpPr txBox="1">
                <a:spLocks/>
              </p:cNvSpPr>
              <p:nvPr/>
            </p:nvSpPr>
            <p:spPr bwMode="gray">
              <a:xfrm>
                <a:off x="6143636" y="2500312"/>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86" name="标题 1"/>
              <p:cNvSpPr txBox="1">
                <a:spLocks/>
              </p:cNvSpPr>
              <p:nvPr/>
            </p:nvSpPr>
            <p:spPr bwMode="gray">
              <a:xfrm>
                <a:off x="7072330" y="1714494"/>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87" name="标题 1"/>
              <p:cNvSpPr txBox="1">
                <a:spLocks/>
              </p:cNvSpPr>
              <p:nvPr/>
            </p:nvSpPr>
            <p:spPr bwMode="gray">
              <a:xfrm>
                <a:off x="8283926" y="2214560"/>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88" name="标题 1"/>
              <p:cNvSpPr txBox="1">
                <a:spLocks/>
              </p:cNvSpPr>
              <p:nvPr/>
            </p:nvSpPr>
            <p:spPr bwMode="gray">
              <a:xfrm>
                <a:off x="7143768" y="3206360"/>
                <a:ext cx="360040"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89" name="标题 1"/>
              <p:cNvSpPr txBox="1">
                <a:spLocks/>
              </p:cNvSpPr>
              <p:nvPr/>
            </p:nvSpPr>
            <p:spPr bwMode="gray">
              <a:xfrm>
                <a:off x="5429256" y="2428874"/>
                <a:ext cx="500066" cy="365522"/>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M</a:t>
                </a:r>
                <a:r>
                  <a:rPr lang="en-US" altLang="zh-CN" sz="1867" baseline="-25000"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867" baseline="-25000" dirty="0">
                  <a:latin typeface="Times New Roman" panose="02020603050405020304" pitchFamily="18" charset="0"/>
                  <a:ea typeface="DFKai-SB" panose="03000509000000000000" pitchFamily="65" charset="-120"/>
                  <a:cs typeface="Times New Roman" panose="02020603050405020304" pitchFamily="18" charset="0"/>
                </a:endParaRPr>
              </a:p>
            </p:txBody>
          </p:sp>
        </p:grpSp>
        <p:cxnSp>
          <p:nvCxnSpPr>
            <p:cNvPr id="157" name="直接箭头连接符 156"/>
            <p:cNvCxnSpPr/>
            <p:nvPr/>
          </p:nvCxnSpPr>
          <p:spPr>
            <a:xfrm flipH="1">
              <a:off x="4194538" y="1767221"/>
              <a:ext cx="864096" cy="29817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8" name="矩形 157"/>
            <p:cNvSpPr/>
            <p:nvPr/>
          </p:nvSpPr>
          <p:spPr>
            <a:xfrm>
              <a:off x="4050522" y="2065398"/>
              <a:ext cx="261927" cy="306400"/>
            </a:xfrm>
            <a:prstGeom prst="rect">
              <a:avLst/>
            </a:prstGeom>
          </p:spPr>
          <p:txBody>
            <a:bodyPr wrap="none">
              <a:spAutoFit/>
            </a:bodyPr>
            <a:lstStyle/>
            <a:p>
              <a:r>
                <a:rPr kumimoji="1" lang="en-US" altLang="zh-CN" sz="1867" b="1" i="1" dirty="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867" b="1" i="1" dirty="0">
                <a:solidFill>
                  <a:srgbClr val="C00000"/>
                </a:solidFill>
                <a:latin typeface="Times New Roman" panose="02020603050405020304" pitchFamily="18" charset="0"/>
                <a:cs typeface="Times New Roman" panose="02020603050405020304" pitchFamily="18" charset="0"/>
              </a:endParaRPr>
            </a:p>
          </p:txBody>
        </p:sp>
        <p:cxnSp>
          <p:nvCxnSpPr>
            <p:cNvPr id="159" name="直接箭头连接符 158"/>
            <p:cNvCxnSpPr/>
            <p:nvPr/>
          </p:nvCxnSpPr>
          <p:spPr>
            <a:xfrm flipH="1" flipV="1">
              <a:off x="4336173" y="1601819"/>
              <a:ext cx="720734" cy="163199"/>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60" name="组合 96"/>
            <p:cNvGrpSpPr/>
            <p:nvPr/>
          </p:nvGrpSpPr>
          <p:grpSpPr>
            <a:xfrm>
              <a:off x="4266546" y="1273310"/>
              <a:ext cx="306512" cy="310422"/>
              <a:chOff x="7993132" y="1099327"/>
              <a:chExt cx="306512" cy="310422"/>
            </a:xfrm>
          </p:grpSpPr>
          <p:sp>
            <p:nvSpPr>
              <p:cNvPr id="165" name="矩形 164"/>
              <p:cNvSpPr/>
              <p:nvPr/>
            </p:nvSpPr>
            <p:spPr>
              <a:xfrm>
                <a:off x="7993132" y="1099327"/>
                <a:ext cx="261927" cy="306400"/>
              </a:xfrm>
              <a:prstGeom prst="rect">
                <a:avLst/>
              </a:prstGeom>
            </p:spPr>
            <p:txBody>
              <a:bodyPr wrap="none">
                <a:spAutoFit/>
              </a:bodyPr>
              <a:lstStyle/>
              <a:p>
                <a:r>
                  <a:rPr kumimoji="1" lang="en-US" altLang="zh-CN" sz="1867" b="1" i="1" dirty="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867" b="1" i="1" dirty="0">
                  <a:solidFill>
                    <a:srgbClr val="C00000"/>
                  </a:solidFill>
                  <a:latin typeface="Times New Roman" panose="02020603050405020304" pitchFamily="18" charset="0"/>
                  <a:cs typeface="Times New Roman" panose="02020603050405020304" pitchFamily="18" charset="0"/>
                </a:endParaRPr>
              </a:p>
            </p:txBody>
          </p:sp>
          <p:sp>
            <p:nvSpPr>
              <p:cNvPr id="166" name="矩形 165"/>
              <p:cNvSpPr/>
              <p:nvPr/>
            </p:nvSpPr>
            <p:spPr>
              <a:xfrm>
                <a:off x="8073284" y="1169690"/>
                <a:ext cx="226360" cy="240059"/>
              </a:xfrm>
              <a:prstGeom prst="rect">
                <a:avLst/>
              </a:prstGeom>
            </p:spPr>
            <p:txBody>
              <a:bodyPr wrap="none">
                <a:spAutoFit/>
              </a:bodyPr>
              <a:lstStyle/>
              <a:p>
                <a:r>
                  <a:rPr kumimoji="1" lang="en-US" altLang="zh-CN" sz="1333" b="1" dirty="0">
                    <a:solidFill>
                      <a:srgbClr val="C00000"/>
                    </a:solidFill>
                    <a:latin typeface="Times New Roman" panose="02020603050405020304" pitchFamily="18" charset="0"/>
                    <a:ea typeface="仿宋" pitchFamily="49" charset="-122"/>
                    <a:cs typeface="Times New Roman" panose="02020603050405020304" pitchFamily="18" charset="0"/>
                  </a:rPr>
                  <a:t> t</a:t>
                </a:r>
                <a:endParaRPr lang="zh-CN" altLang="en-US" sz="1333" b="1" dirty="0">
                  <a:solidFill>
                    <a:srgbClr val="C00000"/>
                  </a:solidFill>
                  <a:latin typeface="Times New Roman" panose="02020603050405020304" pitchFamily="18" charset="0"/>
                  <a:cs typeface="Times New Roman" panose="02020603050405020304" pitchFamily="18" charset="0"/>
                </a:endParaRPr>
              </a:p>
            </p:txBody>
          </p:sp>
        </p:grpSp>
        <p:sp>
          <p:nvSpPr>
            <p:cNvPr id="161" name="任意多边形 160"/>
            <p:cNvSpPr/>
            <p:nvPr/>
          </p:nvSpPr>
          <p:spPr>
            <a:xfrm>
              <a:off x="4616472" y="1669542"/>
              <a:ext cx="45719" cy="235173"/>
            </a:xfrm>
            <a:custGeom>
              <a:avLst/>
              <a:gdLst>
                <a:gd name="connsiteX0" fmla="*/ 22605 w 58323"/>
                <a:gd name="connsiteY0" fmla="*/ 0 h 307181"/>
                <a:gd name="connsiteX1" fmla="*/ 1173 w 58323"/>
                <a:gd name="connsiteY1" fmla="*/ 88106 h 307181"/>
                <a:gd name="connsiteX2" fmla="*/ 5936 w 58323"/>
                <a:gd name="connsiteY2" fmla="*/ 183356 h 307181"/>
                <a:gd name="connsiteX3" fmla="*/ 32130 w 58323"/>
                <a:gd name="connsiteY3" fmla="*/ 266700 h 307181"/>
                <a:gd name="connsiteX4" fmla="*/ 58323 w 58323"/>
                <a:gd name="connsiteY4" fmla="*/ 307181 h 30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3" h="307181">
                  <a:moveTo>
                    <a:pt x="22605" y="0"/>
                  </a:moveTo>
                  <a:cubicBezTo>
                    <a:pt x="13278" y="28773"/>
                    <a:pt x="3951" y="57547"/>
                    <a:pt x="1173" y="88106"/>
                  </a:cubicBezTo>
                  <a:cubicBezTo>
                    <a:pt x="-1605" y="118665"/>
                    <a:pt x="777" y="153590"/>
                    <a:pt x="5936" y="183356"/>
                  </a:cubicBezTo>
                  <a:cubicBezTo>
                    <a:pt x="11095" y="213122"/>
                    <a:pt x="23399" y="246063"/>
                    <a:pt x="32130" y="266700"/>
                  </a:cubicBezTo>
                  <a:cubicBezTo>
                    <a:pt x="40861" y="287337"/>
                    <a:pt x="54354" y="300831"/>
                    <a:pt x="58323" y="307181"/>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2" name="矩形 161"/>
            <p:cNvSpPr/>
            <p:nvPr/>
          </p:nvSpPr>
          <p:spPr>
            <a:xfrm>
              <a:off x="4340866" y="1625699"/>
              <a:ext cx="265737" cy="306400"/>
            </a:xfrm>
            <a:prstGeom prst="rect">
              <a:avLst/>
            </a:prstGeom>
          </p:spPr>
          <p:txBody>
            <a:bodyPr wrap="none">
              <a:spAutoFit/>
            </a:bodyPr>
            <a:lstStyle/>
            <a:p>
              <a:r>
                <a:rPr kumimoji="1" lang="en-US" altLang="zh-CN" sz="1867" i="1" dirty="0">
                  <a:solidFill>
                    <a:srgbClr val="C00000"/>
                  </a:solidFill>
                  <a:latin typeface="Symbol" panose="05050102010706020507" pitchFamily="18" charset="2"/>
                  <a:ea typeface="仿宋" pitchFamily="49" charset="-122"/>
                  <a:cs typeface="Times New Roman" panose="02020603050405020304" pitchFamily="18" charset="0"/>
                </a:rPr>
                <a:t>a</a:t>
              </a:r>
              <a:endParaRPr lang="zh-CN" altLang="en-US" sz="1867" i="1" dirty="0">
                <a:solidFill>
                  <a:srgbClr val="C00000"/>
                </a:solidFill>
                <a:latin typeface="Symbol" panose="05050102010706020507" pitchFamily="18" charset="2"/>
                <a:cs typeface="Times New Roman" panose="02020603050405020304" pitchFamily="18" charset="0"/>
              </a:endParaRPr>
            </a:p>
          </p:txBody>
        </p:sp>
        <p:sp>
          <p:nvSpPr>
            <p:cNvPr id="163" name="矩形 162"/>
            <p:cNvSpPr/>
            <p:nvPr/>
          </p:nvSpPr>
          <p:spPr>
            <a:xfrm>
              <a:off x="4576413" y="1973644"/>
              <a:ext cx="223819" cy="306400"/>
            </a:xfrm>
            <a:prstGeom prst="rect">
              <a:avLst/>
            </a:prstGeom>
          </p:spPr>
          <p:txBody>
            <a:bodyPr wrap="none">
              <a:spAutoFit/>
            </a:bodyPr>
            <a:lstStyle/>
            <a:p>
              <a:r>
                <a:rPr lang="en-US" altLang="zh-CN" sz="1867" b="1" i="1" dirty="0">
                  <a:solidFill>
                    <a:srgbClr val="0070C0"/>
                  </a:solidFill>
                  <a:latin typeface="Symbol" panose="05050102010706020507" pitchFamily="18" charset="2"/>
                  <a:cs typeface="Times New Roman" panose="02020603050405020304" pitchFamily="18" charset="0"/>
                </a:rPr>
                <a:t>g</a:t>
              </a:r>
              <a:endParaRPr lang="zh-CN" altLang="en-US" sz="1867" b="1" i="1" dirty="0">
                <a:solidFill>
                  <a:srgbClr val="0070C0"/>
                </a:solidFill>
                <a:latin typeface="Symbol" panose="05050102010706020507" pitchFamily="18" charset="2"/>
                <a:cs typeface="Times New Roman" panose="02020603050405020304" pitchFamily="18" charset="0"/>
              </a:endParaRPr>
            </a:p>
          </p:txBody>
        </p:sp>
        <p:sp>
          <p:nvSpPr>
            <p:cNvPr id="164" name="任意多边形 163"/>
            <p:cNvSpPr/>
            <p:nvPr/>
          </p:nvSpPr>
          <p:spPr>
            <a:xfrm>
              <a:off x="4732112" y="1879338"/>
              <a:ext cx="238125" cy="254000"/>
            </a:xfrm>
            <a:custGeom>
              <a:avLst/>
              <a:gdLst>
                <a:gd name="connsiteX0" fmla="*/ 0 w 238125"/>
                <a:gd name="connsiteY0" fmla="*/ 0 h 254000"/>
                <a:gd name="connsiteX1" fmla="*/ 31750 w 238125"/>
                <a:gd name="connsiteY1" fmla="*/ 111125 h 254000"/>
                <a:gd name="connsiteX2" fmla="*/ 104775 w 238125"/>
                <a:gd name="connsiteY2" fmla="*/ 196850 h 254000"/>
                <a:gd name="connsiteX3" fmla="*/ 177800 w 238125"/>
                <a:gd name="connsiteY3" fmla="*/ 241300 h 254000"/>
                <a:gd name="connsiteX4" fmla="*/ 238125 w 238125"/>
                <a:gd name="connsiteY4" fmla="*/ 254000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54000">
                  <a:moveTo>
                    <a:pt x="0" y="0"/>
                  </a:moveTo>
                  <a:cubicBezTo>
                    <a:pt x="7144" y="39158"/>
                    <a:pt x="14288" y="78317"/>
                    <a:pt x="31750" y="111125"/>
                  </a:cubicBezTo>
                  <a:cubicBezTo>
                    <a:pt x="49212" y="143933"/>
                    <a:pt x="80434" y="175154"/>
                    <a:pt x="104775" y="196850"/>
                  </a:cubicBezTo>
                  <a:cubicBezTo>
                    <a:pt x="129116" y="218546"/>
                    <a:pt x="155575" y="231775"/>
                    <a:pt x="177800" y="241300"/>
                  </a:cubicBezTo>
                  <a:cubicBezTo>
                    <a:pt x="200025" y="250825"/>
                    <a:pt x="219075" y="252412"/>
                    <a:pt x="238125" y="25400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9" name="TextBox 126"/>
          <p:cNvSpPr txBox="1"/>
          <p:nvPr/>
        </p:nvSpPr>
        <p:spPr>
          <a:xfrm>
            <a:off x="1260862" y="5731132"/>
            <a:ext cx="886981" cy="338554"/>
          </a:xfrm>
          <a:prstGeom prst="rect">
            <a:avLst/>
          </a:prstGeom>
          <a:noFill/>
        </p:spPr>
        <p:txBody>
          <a:bodyPr wrap="square" rtlCol="0">
            <a:spAutoFit/>
          </a:bodyPr>
          <a:lstStyle/>
          <a:p>
            <a:r>
              <a:rPr lang="en-US" altLang="zh-CN" sz="1600" i="1" dirty="0" smtClean="0">
                <a:latin typeface="Symbol" panose="05050102010706020507" pitchFamily="18" charset="2"/>
                <a:ea typeface="仿宋" pitchFamily="49" charset="-122"/>
                <a:cs typeface="Times New Roman" panose="02020603050405020304" pitchFamily="18" charset="0"/>
              </a:rPr>
              <a:t>g</a:t>
            </a:r>
            <a:r>
              <a:rPr lang="en-US" altLang="zh-CN" sz="1600" baseline="-25000" dirty="0" smtClean="0">
                <a:latin typeface="Times New Roman" panose="02020603050405020304" pitchFamily="18" charset="0"/>
                <a:ea typeface="仿宋" pitchFamily="49" charset="-122"/>
                <a:cs typeface="Times New Roman" panose="02020603050405020304" pitchFamily="18" charset="0"/>
              </a:rPr>
              <a:t>1min</a:t>
            </a:r>
            <a:r>
              <a:rPr lang="en-US" altLang="zh-CN" sz="1600" dirty="0" smtClean="0">
                <a:latin typeface="Times New Roman" panose="02020603050405020304" pitchFamily="18" charset="0"/>
                <a:ea typeface="仿宋" pitchFamily="49" charset="-122"/>
                <a:cs typeface="Times New Roman" panose="02020603050405020304" pitchFamily="18" charset="0"/>
              </a:rPr>
              <a:t> </a:t>
            </a:r>
            <a:endParaRPr lang="zh-CN" altLang="en-US" sz="1600" dirty="0">
              <a:latin typeface="Symbol" panose="05050102010706020507" pitchFamily="18" charset="2"/>
              <a:ea typeface="仿宋" pitchFamily="49" charset="-122"/>
            </a:endParaRPr>
          </a:p>
        </p:txBody>
      </p:sp>
      <p:sp>
        <p:nvSpPr>
          <p:cNvPr id="220" name="TextBox 127"/>
          <p:cNvSpPr txBox="1"/>
          <p:nvPr/>
        </p:nvSpPr>
        <p:spPr>
          <a:xfrm>
            <a:off x="1822548" y="5734294"/>
            <a:ext cx="2016224" cy="338554"/>
          </a:xfrm>
          <a:prstGeom prst="rect">
            <a:avLst/>
          </a:prstGeom>
          <a:noFill/>
        </p:spPr>
        <p:txBody>
          <a:bodyPr wrap="square" rtlCol="0">
            <a:spAutoFit/>
          </a:bodyPr>
          <a:lstStyle/>
          <a:p>
            <a:r>
              <a:rPr lang="en-US" altLang="zh-CN" sz="1600" dirty="0" smtClean="0">
                <a:latin typeface="宋体"/>
                <a:ea typeface="宋体"/>
                <a:cs typeface="Times New Roman" panose="02020603050405020304" pitchFamily="18" charset="0"/>
              </a:rPr>
              <a:t>=∠</a:t>
            </a:r>
            <a:r>
              <a:rPr lang="en-US" altLang="zh-CN" sz="1600" i="1" dirty="0" smtClean="0">
                <a:latin typeface="Times New Roman" panose="02020603050405020304" pitchFamily="18" charset="0"/>
                <a:ea typeface="仿宋" pitchFamily="49" charset="-122"/>
                <a:cs typeface="Times New Roman" panose="02020603050405020304" pitchFamily="18" charset="0"/>
              </a:rPr>
              <a:t> </a:t>
            </a:r>
            <a:r>
              <a:rPr lang="en-US" altLang="zh-CN" sz="1600" i="1" dirty="0" err="1" smtClean="0">
                <a:latin typeface="Times New Roman" panose="02020603050405020304" pitchFamily="18" charset="0"/>
                <a:ea typeface="仿宋" pitchFamily="49" charset="-122"/>
                <a:cs typeface="Times New Roman" panose="02020603050405020304" pitchFamily="18" charset="0"/>
              </a:rPr>
              <a:t>BCD</a:t>
            </a:r>
            <a:r>
              <a:rPr lang="en-US" altLang="zh-CN" sz="1600" baseline="-25000" dirty="0" err="1" smtClean="0">
                <a:latin typeface="Times New Roman" panose="02020603050405020304" pitchFamily="18" charset="0"/>
                <a:ea typeface="仿宋" pitchFamily="49" charset="-122"/>
                <a:cs typeface="Times New Roman" panose="02020603050405020304" pitchFamily="18" charset="0"/>
              </a:rPr>
              <a:t>min</a:t>
            </a:r>
            <a:endParaRPr lang="zh-CN" altLang="en-US" sz="1600" dirty="0">
              <a:latin typeface="Symbol" panose="05050102010706020507" pitchFamily="18" charset="2"/>
              <a:ea typeface="仿宋" pitchFamily="49" charset="-122"/>
            </a:endParaRPr>
          </a:p>
        </p:txBody>
      </p:sp>
      <p:grpSp>
        <p:nvGrpSpPr>
          <p:cNvPr id="221" name="组合 220"/>
          <p:cNvGrpSpPr/>
          <p:nvPr/>
        </p:nvGrpSpPr>
        <p:grpSpPr>
          <a:xfrm>
            <a:off x="2756353" y="5605368"/>
            <a:ext cx="2916896" cy="648692"/>
            <a:chOff x="1056954" y="2755540"/>
            <a:chExt cx="2705298" cy="648692"/>
          </a:xfrm>
        </p:grpSpPr>
        <p:sp>
          <p:nvSpPr>
            <p:cNvPr id="222" name="矩形 221"/>
            <p:cNvSpPr/>
            <p:nvPr/>
          </p:nvSpPr>
          <p:spPr>
            <a:xfrm>
              <a:off x="2463728" y="3065678"/>
              <a:ext cx="583318" cy="338554"/>
            </a:xfrm>
            <a:prstGeom prst="rect">
              <a:avLst/>
            </a:prstGeom>
          </p:spPr>
          <p:txBody>
            <a:bodyPr wrap="none">
              <a:spAutoFit/>
            </a:bodyPr>
            <a:lstStyle/>
            <a:p>
              <a:r>
                <a:rPr lang="en-US" altLang="zh-CN" sz="1600" dirty="0" smtClean="0">
                  <a:latin typeface="Times New Roman" panose="02020603050405020304" pitchFamily="18" charset="0"/>
                  <a:ea typeface="仿宋" pitchFamily="49" charset="-122"/>
                  <a:cs typeface="Times New Roman" panose="02020603050405020304" pitchFamily="18" charset="0"/>
                </a:rPr>
                <a:t>2</a:t>
              </a:r>
              <a:r>
                <a:rPr lang="en-US" altLang="zh-CN" sz="1600" i="1" dirty="0" smtClean="0">
                  <a:latin typeface="Times New Roman" panose="02020603050405020304" pitchFamily="18" charset="0"/>
                  <a:ea typeface="仿宋" pitchFamily="49" charset="-122"/>
                  <a:cs typeface="Times New Roman" panose="02020603050405020304" pitchFamily="18" charset="0"/>
                </a:rPr>
                <a:t>bc</a:t>
              </a:r>
              <a:endParaRPr lang="zh-CN" altLang="en-US" sz="1600" i="1" dirty="0">
                <a:latin typeface="Symbol" panose="05050102010706020507" pitchFamily="18" charset="2"/>
              </a:endParaRPr>
            </a:p>
          </p:txBody>
        </p:sp>
        <p:cxnSp>
          <p:nvCxnSpPr>
            <p:cNvPr id="223" name="直接连接符 222"/>
            <p:cNvCxnSpPr/>
            <p:nvPr/>
          </p:nvCxnSpPr>
          <p:spPr>
            <a:xfrm flipV="1">
              <a:off x="1903224" y="3094915"/>
              <a:ext cx="1516648" cy="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TextBox 131"/>
            <p:cNvSpPr txBox="1"/>
            <p:nvPr/>
          </p:nvSpPr>
          <p:spPr>
            <a:xfrm>
              <a:off x="1847613" y="2755540"/>
              <a:ext cx="1914639" cy="338554"/>
            </a:xfrm>
            <a:prstGeom prst="rect">
              <a:avLst/>
            </a:prstGeom>
            <a:noFill/>
          </p:spPr>
          <p:txBody>
            <a:bodyPr wrap="square" rtlCol="0">
              <a:spAutoFit/>
            </a:bodyPr>
            <a:lstStyle/>
            <a:p>
              <a:r>
                <a:rPr lang="en-US" altLang="zh-CN" sz="1600" i="1" dirty="0" smtClean="0">
                  <a:latin typeface="Times New Roman" panose="02020603050405020304" pitchFamily="18" charset="0"/>
                  <a:ea typeface="仿宋" pitchFamily="49" charset="-122"/>
                  <a:cs typeface="Times New Roman" panose="02020603050405020304" pitchFamily="18" charset="0"/>
                </a:rPr>
                <a:t> b</a:t>
              </a:r>
              <a:r>
                <a:rPr lang="en-US" altLang="zh-CN" sz="1600" baseline="30000" dirty="0" smtClean="0">
                  <a:latin typeface="Times New Roman" panose="02020603050405020304" pitchFamily="18" charset="0"/>
                  <a:ea typeface="仿宋" pitchFamily="49" charset="-122"/>
                  <a:cs typeface="Times New Roman" panose="02020603050405020304" pitchFamily="18" charset="0"/>
                </a:rPr>
                <a:t> 2 </a:t>
              </a:r>
              <a:r>
                <a:rPr lang="en-US" altLang="zh-CN" sz="1600" dirty="0" smtClean="0">
                  <a:latin typeface="Times New Roman" panose="02020603050405020304" pitchFamily="18" charset="0"/>
                  <a:ea typeface="仿宋" pitchFamily="49" charset="-122"/>
                  <a:cs typeface="Times New Roman" panose="02020603050405020304" pitchFamily="18" charset="0"/>
                </a:rPr>
                <a:t>+</a:t>
              </a:r>
              <a:r>
                <a:rPr lang="en-US" altLang="zh-CN" sz="1600" i="1" dirty="0" smtClean="0">
                  <a:latin typeface="Times New Roman" panose="02020603050405020304" pitchFamily="18" charset="0"/>
                  <a:ea typeface="仿宋" pitchFamily="49" charset="-122"/>
                  <a:cs typeface="Times New Roman" panose="02020603050405020304" pitchFamily="18" charset="0"/>
                </a:rPr>
                <a:t> c</a:t>
              </a:r>
              <a:r>
                <a:rPr lang="en-US" altLang="zh-CN" sz="1600" baseline="30000" dirty="0" smtClean="0">
                  <a:latin typeface="Times New Roman" panose="02020603050405020304" pitchFamily="18" charset="0"/>
                  <a:ea typeface="仿宋" pitchFamily="49" charset="-122"/>
                  <a:cs typeface="Times New Roman" panose="02020603050405020304" pitchFamily="18" charset="0"/>
                </a:rPr>
                <a:t> 2</a:t>
              </a:r>
              <a:r>
                <a:rPr lang="en-US" altLang="zh-CN" sz="1600" dirty="0">
                  <a:latin typeface="Times New Roman" panose="02020603050405020304" pitchFamily="18" charset="0"/>
                  <a:ea typeface="仿宋" pitchFamily="49" charset="-122"/>
                  <a:cs typeface="Times New Roman" panose="02020603050405020304" pitchFamily="18" charset="0"/>
                </a:rPr>
                <a:t> </a:t>
              </a:r>
              <a:r>
                <a:rPr lang="en-US" altLang="zh-CN" sz="1600" dirty="0" smtClean="0">
                  <a:latin typeface="Times New Roman" panose="02020603050405020304" pitchFamily="18" charset="0"/>
                  <a:ea typeface="仿宋" pitchFamily="49" charset="-122"/>
                  <a:cs typeface="Times New Roman" panose="02020603050405020304" pitchFamily="18" charset="0"/>
                </a:rPr>
                <a:t>– (</a:t>
              </a:r>
              <a:r>
                <a:rPr lang="en-US" altLang="zh-CN" sz="1600" i="1" dirty="0">
                  <a:latin typeface="Times New Roman" panose="02020603050405020304" pitchFamily="18" charset="0"/>
                  <a:ea typeface="仿宋" pitchFamily="49" charset="-122"/>
                  <a:cs typeface="Times New Roman" panose="02020603050405020304" pitchFamily="18" charset="0"/>
                </a:rPr>
                <a:t>d </a:t>
              </a:r>
              <a:r>
                <a:rPr lang="en-US" altLang="zh-CN" sz="1600" dirty="0">
                  <a:latin typeface="Times New Roman" panose="02020603050405020304" pitchFamily="18" charset="0"/>
                  <a:ea typeface="仿宋" pitchFamily="49" charset="-122"/>
                  <a:cs typeface="Times New Roman" panose="02020603050405020304" pitchFamily="18" charset="0"/>
                </a:rPr>
                <a:t>– </a:t>
              </a:r>
              <a:r>
                <a:rPr lang="en-US" altLang="zh-CN" sz="1600" i="1" dirty="0">
                  <a:latin typeface="Times New Roman" panose="02020603050405020304" pitchFamily="18" charset="0"/>
                  <a:ea typeface="仿宋" pitchFamily="49" charset="-122"/>
                  <a:cs typeface="Times New Roman" panose="02020603050405020304" pitchFamily="18" charset="0"/>
                </a:rPr>
                <a:t>a</a:t>
              </a:r>
              <a:r>
                <a:rPr lang="en-US" altLang="zh-CN" sz="1600" dirty="0" smtClean="0">
                  <a:latin typeface="Times New Roman" panose="02020603050405020304" pitchFamily="18" charset="0"/>
                  <a:ea typeface="仿宋" pitchFamily="49" charset="-122"/>
                  <a:cs typeface="Times New Roman" panose="02020603050405020304" pitchFamily="18" charset="0"/>
                </a:rPr>
                <a:t>)</a:t>
              </a:r>
              <a:r>
                <a:rPr lang="en-US" altLang="zh-CN" sz="1600" baseline="30000" dirty="0">
                  <a:latin typeface="Times New Roman" panose="02020603050405020304" pitchFamily="18" charset="0"/>
                  <a:ea typeface="仿宋" pitchFamily="49" charset="-122"/>
                  <a:cs typeface="Times New Roman" panose="02020603050405020304" pitchFamily="18" charset="0"/>
                </a:rPr>
                <a:t> 2 </a:t>
              </a:r>
              <a:endParaRPr lang="zh-CN" altLang="en-US" sz="1600" dirty="0">
                <a:latin typeface="Symbol" panose="05050102010706020507" pitchFamily="18" charset="2"/>
                <a:ea typeface="仿宋" pitchFamily="49" charset="-122"/>
              </a:endParaRPr>
            </a:p>
          </p:txBody>
        </p:sp>
        <p:sp>
          <p:nvSpPr>
            <p:cNvPr id="225" name="TextBox 132"/>
            <p:cNvSpPr txBox="1"/>
            <p:nvPr/>
          </p:nvSpPr>
          <p:spPr>
            <a:xfrm>
              <a:off x="1056954" y="2887628"/>
              <a:ext cx="1164430" cy="338554"/>
            </a:xfrm>
            <a:prstGeom prst="rect">
              <a:avLst/>
            </a:prstGeom>
            <a:noFill/>
          </p:spPr>
          <p:txBody>
            <a:bodyPr wrap="square" rtlCol="0">
              <a:spAutoFit/>
            </a:bodyPr>
            <a:lstStyle/>
            <a:p>
              <a:r>
                <a:rPr lang="en-US" altLang="zh-CN" sz="1600" i="1" dirty="0" smtClean="0">
                  <a:latin typeface="Times New Roman" panose="02020603050405020304" pitchFamily="18" charset="0"/>
                  <a:ea typeface="仿宋" pitchFamily="49" charset="-122"/>
                  <a:cs typeface="Times New Roman" panose="02020603050405020304" pitchFamily="18" charset="0"/>
                </a:rPr>
                <a:t> = </a:t>
              </a:r>
              <a:r>
                <a:rPr lang="en-US" altLang="zh-CN" sz="1600" dirty="0" err="1" smtClean="0">
                  <a:latin typeface="Times New Roman" panose="02020603050405020304" pitchFamily="18" charset="0"/>
                  <a:ea typeface="仿宋" pitchFamily="49" charset="-122"/>
                  <a:cs typeface="Times New Roman" panose="02020603050405020304" pitchFamily="18" charset="0"/>
                </a:rPr>
                <a:t>arccos</a:t>
              </a:r>
              <a:r>
                <a:rPr lang="en-US" altLang="zh-CN" sz="1600" i="1" dirty="0" smtClean="0">
                  <a:latin typeface="Times New Roman" panose="02020603050405020304" pitchFamily="18" charset="0"/>
                  <a:ea typeface="仿宋" pitchFamily="49" charset="-122"/>
                  <a:cs typeface="Times New Roman" panose="02020603050405020304" pitchFamily="18" charset="0"/>
                </a:rPr>
                <a:t> </a:t>
              </a:r>
              <a:r>
                <a:rPr lang="en-US" altLang="zh-CN" sz="1600" baseline="30000" dirty="0" smtClean="0">
                  <a:latin typeface="Times New Roman" panose="02020603050405020304" pitchFamily="18" charset="0"/>
                  <a:ea typeface="仿宋" pitchFamily="49" charset="-122"/>
                  <a:cs typeface="Times New Roman" panose="02020603050405020304" pitchFamily="18" charset="0"/>
                </a:rPr>
                <a:t> </a:t>
              </a:r>
              <a:endParaRPr lang="zh-CN" altLang="en-US" sz="1600" dirty="0">
                <a:latin typeface="Symbol" panose="05050102010706020507" pitchFamily="18" charset="2"/>
                <a:ea typeface="仿宋" pitchFamily="49" charset="-122"/>
              </a:endParaRPr>
            </a:p>
          </p:txBody>
        </p:sp>
      </p:grpSp>
      <p:sp>
        <p:nvSpPr>
          <p:cNvPr id="226" name="TextBox 152"/>
          <p:cNvSpPr txBox="1"/>
          <p:nvPr/>
        </p:nvSpPr>
        <p:spPr>
          <a:xfrm>
            <a:off x="6378497" y="5775835"/>
            <a:ext cx="886981" cy="338554"/>
          </a:xfrm>
          <a:prstGeom prst="rect">
            <a:avLst/>
          </a:prstGeom>
          <a:noFill/>
        </p:spPr>
        <p:txBody>
          <a:bodyPr wrap="square" rtlCol="0">
            <a:spAutoFit/>
          </a:bodyPr>
          <a:lstStyle/>
          <a:p>
            <a:r>
              <a:rPr lang="en-US" altLang="zh-CN" sz="1600" i="1" dirty="0" smtClean="0">
                <a:latin typeface="Symbol" panose="05050102010706020507" pitchFamily="18" charset="2"/>
                <a:ea typeface="仿宋" pitchFamily="49" charset="-122"/>
                <a:cs typeface="Times New Roman" panose="02020603050405020304" pitchFamily="18" charset="0"/>
              </a:rPr>
              <a:t>g</a:t>
            </a:r>
            <a:r>
              <a:rPr lang="en-US" altLang="zh-CN" sz="1600" baseline="-25000" dirty="0" smtClean="0">
                <a:latin typeface="Times New Roman" panose="02020603050405020304" pitchFamily="18" charset="0"/>
                <a:ea typeface="仿宋" pitchFamily="49" charset="-122"/>
                <a:cs typeface="Times New Roman" panose="02020603050405020304" pitchFamily="18" charset="0"/>
              </a:rPr>
              <a:t>2min</a:t>
            </a:r>
            <a:r>
              <a:rPr lang="en-US" altLang="zh-CN" sz="1600" dirty="0" smtClean="0">
                <a:latin typeface="Times New Roman" panose="02020603050405020304" pitchFamily="18" charset="0"/>
                <a:ea typeface="仿宋" pitchFamily="49" charset="-122"/>
                <a:cs typeface="Times New Roman" panose="02020603050405020304" pitchFamily="18" charset="0"/>
              </a:rPr>
              <a:t> </a:t>
            </a:r>
            <a:endParaRPr lang="zh-CN" altLang="en-US" sz="1600" dirty="0">
              <a:latin typeface="Symbol" panose="05050102010706020507" pitchFamily="18" charset="2"/>
              <a:ea typeface="仿宋" pitchFamily="49" charset="-122"/>
            </a:endParaRPr>
          </a:p>
        </p:txBody>
      </p:sp>
      <p:sp>
        <p:nvSpPr>
          <p:cNvPr id="227" name="TextBox 153"/>
          <p:cNvSpPr txBox="1"/>
          <p:nvPr/>
        </p:nvSpPr>
        <p:spPr>
          <a:xfrm>
            <a:off x="6866564" y="5792698"/>
            <a:ext cx="2016224" cy="338554"/>
          </a:xfrm>
          <a:prstGeom prst="rect">
            <a:avLst/>
          </a:prstGeom>
          <a:noFill/>
        </p:spPr>
        <p:txBody>
          <a:bodyPr wrap="square" rtlCol="0">
            <a:spAutoFit/>
          </a:bodyPr>
          <a:lstStyle/>
          <a:p>
            <a:r>
              <a:rPr lang="en-US" altLang="zh-CN" sz="1600" dirty="0" smtClean="0">
                <a:latin typeface="宋体"/>
                <a:ea typeface="宋体"/>
                <a:cs typeface="Times New Roman" panose="02020603050405020304" pitchFamily="18" charset="0"/>
              </a:rPr>
              <a:t>=</a:t>
            </a:r>
            <a:r>
              <a:rPr lang="en-US" altLang="zh-CN" sz="1600" dirty="0" smtClean="0">
                <a:latin typeface="Times New Roman" panose="02020603050405020304" pitchFamily="18" charset="0"/>
                <a:ea typeface="宋体"/>
                <a:cs typeface="Times New Roman" panose="02020603050405020304" pitchFamily="18" charset="0"/>
              </a:rPr>
              <a:t>180</a:t>
            </a:r>
            <a:r>
              <a:rPr lang="en-US" altLang="zh-CN" sz="1600" dirty="0" smtClean="0">
                <a:latin typeface="Times New Roman" panose="02020603050405020304" pitchFamily="18" charset="0"/>
                <a:ea typeface="仿宋"/>
                <a:cs typeface="Times New Roman" panose="02020603050405020304" pitchFamily="18" charset="0"/>
              </a:rPr>
              <a:t>°</a:t>
            </a:r>
            <a:r>
              <a:rPr lang="en-US" altLang="zh-CN" sz="1600" dirty="0" smtClean="0">
                <a:latin typeface="仿宋"/>
                <a:ea typeface="仿宋"/>
                <a:cs typeface="Times New Roman" panose="02020603050405020304" pitchFamily="18" charset="0"/>
              </a:rPr>
              <a:t>-</a:t>
            </a:r>
            <a:r>
              <a:rPr lang="en-US" altLang="zh-CN" sz="1600" dirty="0" smtClean="0">
                <a:latin typeface="宋体"/>
                <a:ea typeface="宋体"/>
                <a:cs typeface="Times New Roman" panose="02020603050405020304" pitchFamily="18" charset="0"/>
              </a:rPr>
              <a:t>∠</a:t>
            </a:r>
            <a:r>
              <a:rPr lang="en-US" altLang="zh-CN" sz="1600" i="1" dirty="0" smtClean="0">
                <a:latin typeface="Times New Roman" panose="02020603050405020304" pitchFamily="18" charset="0"/>
                <a:ea typeface="仿宋" pitchFamily="49" charset="-122"/>
                <a:cs typeface="Times New Roman" panose="02020603050405020304" pitchFamily="18" charset="0"/>
              </a:rPr>
              <a:t> </a:t>
            </a:r>
            <a:r>
              <a:rPr lang="en-US" altLang="zh-CN" sz="1600" i="1" dirty="0" err="1" smtClean="0">
                <a:latin typeface="Times New Roman" panose="02020603050405020304" pitchFamily="18" charset="0"/>
                <a:ea typeface="仿宋" pitchFamily="49" charset="-122"/>
                <a:cs typeface="Times New Roman" panose="02020603050405020304" pitchFamily="18" charset="0"/>
              </a:rPr>
              <a:t>BCD</a:t>
            </a:r>
            <a:r>
              <a:rPr lang="en-US" altLang="zh-CN" sz="1600" baseline="-25000" dirty="0" err="1" smtClean="0">
                <a:latin typeface="Times New Roman" panose="02020603050405020304" pitchFamily="18" charset="0"/>
                <a:ea typeface="仿宋" pitchFamily="49" charset="-122"/>
                <a:cs typeface="Times New Roman" panose="02020603050405020304" pitchFamily="18" charset="0"/>
              </a:rPr>
              <a:t>max</a:t>
            </a:r>
            <a:endParaRPr lang="zh-CN" altLang="en-US" sz="1600" dirty="0">
              <a:latin typeface="Symbol" panose="05050102010706020507" pitchFamily="18" charset="2"/>
              <a:ea typeface="仿宋" pitchFamily="49" charset="-122"/>
            </a:endParaRPr>
          </a:p>
        </p:txBody>
      </p:sp>
      <p:grpSp>
        <p:nvGrpSpPr>
          <p:cNvPr id="228" name="组合 227"/>
          <p:cNvGrpSpPr/>
          <p:nvPr/>
        </p:nvGrpSpPr>
        <p:grpSpPr>
          <a:xfrm>
            <a:off x="8543823" y="5623036"/>
            <a:ext cx="3346157" cy="648692"/>
            <a:chOff x="4898251" y="1596054"/>
            <a:chExt cx="3346157" cy="648692"/>
          </a:xfrm>
        </p:grpSpPr>
        <p:grpSp>
          <p:nvGrpSpPr>
            <p:cNvPr id="229" name="组合 228"/>
            <p:cNvGrpSpPr/>
            <p:nvPr/>
          </p:nvGrpSpPr>
          <p:grpSpPr>
            <a:xfrm>
              <a:off x="5639818" y="1596054"/>
              <a:ext cx="2604590" cy="648692"/>
              <a:chOff x="1157662" y="2755540"/>
              <a:chExt cx="2604590" cy="648692"/>
            </a:xfrm>
          </p:grpSpPr>
          <p:sp>
            <p:nvSpPr>
              <p:cNvPr id="231" name="矩形 230"/>
              <p:cNvSpPr/>
              <p:nvPr/>
            </p:nvSpPr>
            <p:spPr>
              <a:xfrm>
                <a:off x="2463728" y="3065678"/>
                <a:ext cx="583318" cy="338554"/>
              </a:xfrm>
              <a:prstGeom prst="rect">
                <a:avLst/>
              </a:prstGeom>
            </p:spPr>
            <p:txBody>
              <a:bodyPr wrap="none">
                <a:spAutoFit/>
              </a:bodyPr>
              <a:lstStyle/>
              <a:p>
                <a:r>
                  <a:rPr lang="en-US" altLang="zh-CN" sz="1600" dirty="0" smtClean="0">
                    <a:latin typeface="Times New Roman" panose="02020603050405020304" pitchFamily="18" charset="0"/>
                    <a:ea typeface="仿宋" pitchFamily="49" charset="-122"/>
                    <a:cs typeface="Times New Roman" panose="02020603050405020304" pitchFamily="18" charset="0"/>
                  </a:rPr>
                  <a:t>2</a:t>
                </a:r>
                <a:r>
                  <a:rPr lang="en-US" altLang="zh-CN" sz="1600" i="1" dirty="0" smtClean="0">
                    <a:latin typeface="Times New Roman" panose="02020603050405020304" pitchFamily="18" charset="0"/>
                    <a:ea typeface="仿宋" pitchFamily="49" charset="-122"/>
                    <a:cs typeface="Times New Roman" panose="02020603050405020304" pitchFamily="18" charset="0"/>
                  </a:rPr>
                  <a:t>bc</a:t>
                </a:r>
                <a:endParaRPr lang="zh-CN" altLang="en-US" sz="1600" i="1" dirty="0">
                  <a:latin typeface="Symbol" panose="05050102010706020507" pitchFamily="18" charset="2"/>
                </a:endParaRPr>
              </a:p>
            </p:txBody>
          </p:sp>
          <p:cxnSp>
            <p:nvCxnSpPr>
              <p:cNvPr id="232" name="直接连接符 231"/>
              <p:cNvCxnSpPr/>
              <p:nvPr/>
            </p:nvCxnSpPr>
            <p:spPr>
              <a:xfrm flipV="1">
                <a:off x="1903224" y="3094915"/>
                <a:ext cx="1516648" cy="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TextBox 159"/>
              <p:cNvSpPr txBox="1"/>
              <p:nvPr/>
            </p:nvSpPr>
            <p:spPr>
              <a:xfrm>
                <a:off x="1847613" y="2755540"/>
                <a:ext cx="1914639" cy="338554"/>
              </a:xfrm>
              <a:prstGeom prst="rect">
                <a:avLst/>
              </a:prstGeom>
              <a:noFill/>
            </p:spPr>
            <p:txBody>
              <a:bodyPr wrap="square" rtlCol="0">
                <a:spAutoFit/>
              </a:bodyPr>
              <a:lstStyle/>
              <a:p>
                <a:r>
                  <a:rPr lang="en-US" altLang="zh-CN" sz="1600" i="1" dirty="0" smtClean="0">
                    <a:latin typeface="Times New Roman" panose="02020603050405020304" pitchFamily="18" charset="0"/>
                    <a:ea typeface="仿宋" pitchFamily="49" charset="-122"/>
                    <a:cs typeface="Times New Roman" panose="02020603050405020304" pitchFamily="18" charset="0"/>
                  </a:rPr>
                  <a:t> b</a:t>
                </a:r>
                <a:r>
                  <a:rPr lang="en-US" altLang="zh-CN" sz="1600" baseline="30000" dirty="0" smtClean="0">
                    <a:latin typeface="Times New Roman" panose="02020603050405020304" pitchFamily="18" charset="0"/>
                    <a:ea typeface="仿宋" pitchFamily="49" charset="-122"/>
                    <a:cs typeface="Times New Roman" panose="02020603050405020304" pitchFamily="18" charset="0"/>
                  </a:rPr>
                  <a:t> 2 </a:t>
                </a:r>
                <a:r>
                  <a:rPr lang="en-US" altLang="zh-CN" sz="1600" dirty="0" smtClean="0">
                    <a:latin typeface="Times New Roman" panose="02020603050405020304" pitchFamily="18" charset="0"/>
                    <a:ea typeface="仿宋" pitchFamily="49" charset="-122"/>
                    <a:cs typeface="Times New Roman" panose="02020603050405020304" pitchFamily="18" charset="0"/>
                  </a:rPr>
                  <a:t>+</a:t>
                </a:r>
                <a:r>
                  <a:rPr lang="en-US" altLang="zh-CN" sz="1600" i="1" dirty="0" smtClean="0">
                    <a:latin typeface="Times New Roman" panose="02020603050405020304" pitchFamily="18" charset="0"/>
                    <a:ea typeface="仿宋" pitchFamily="49" charset="-122"/>
                    <a:cs typeface="Times New Roman" panose="02020603050405020304" pitchFamily="18" charset="0"/>
                  </a:rPr>
                  <a:t> c</a:t>
                </a:r>
                <a:r>
                  <a:rPr lang="en-US" altLang="zh-CN" sz="1600" baseline="30000" dirty="0" smtClean="0">
                    <a:latin typeface="Times New Roman" panose="02020603050405020304" pitchFamily="18" charset="0"/>
                    <a:ea typeface="仿宋" pitchFamily="49" charset="-122"/>
                    <a:cs typeface="Times New Roman" panose="02020603050405020304" pitchFamily="18" charset="0"/>
                  </a:rPr>
                  <a:t> 2</a:t>
                </a:r>
                <a:r>
                  <a:rPr lang="en-US" altLang="zh-CN" sz="1600" dirty="0">
                    <a:latin typeface="Times New Roman" panose="02020603050405020304" pitchFamily="18" charset="0"/>
                    <a:ea typeface="仿宋" pitchFamily="49" charset="-122"/>
                    <a:cs typeface="Times New Roman" panose="02020603050405020304" pitchFamily="18" charset="0"/>
                  </a:rPr>
                  <a:t> </a:t>
                </a:r>
                <a:r>
                  <a:rPr lang="en-US" altLang="zh-CN" sz="1600" dirty="0" smtClean="0">
                    <a:latin typeface="Times New Roman" panose="02020603050405020304" pitchFamily="18" charset="0"/>
                    <a:ea typeface="仿宋" pitchFamily="49" charset="-122"/>
                    <a:cs typeface="Times New Roman" panose="02020603050405020304" pitchFamily="18" charset="0"/>
                  </a:rPr>
                  <a:t>– (</a:t>
                </a:r>
                <a:r>
                  <a:rPr lang="en-US" altLang="zh-CN" sz="1600" i="1" dirty="0">
                    <a:latin typeface="Times New Roman" panose="02020603050405020304" pitchFamily="18" charset="0"/>
                    <a:ea typeface="仿宋" pitchFamily="49" charset="-122"/>
                    <a:cs typeface="Times New Roman" panose="02020603050405020304" pitchFamily="18" charset="0"/>
                  </a:rPr>
                  <a:t>d </a:t>
                </a:r>
                <a:r>
                  <a:rPr lang="en-US" altLang="zh-CN" sz="1600" dirty="0" smtClean="0">
                    <a:latin typeface="Times New Roman" panose="02020603050405020304" pitchFamily="18" charset="0"/>
                    <a:ea typeface="仿宋" pitchFamily="49" charset="-122"/>
                    <a:cs typeface="Times New Roman" panose="02020603050405020304" pitchFamily="18" charset="0"/>
                  </a:rPr>
                  <a:t>+ </a:t>
                </a:r>
                <a:r>
                  <a:rPr lang="en-US" altLang="zh-CN" sz="1600" i="1" dirty="0">
                    <a:latin typeface="Times New Roman" panose="02020603050405020304" pitchFamily="18" charset="0"/>
                    <a:ea typeface="仿宋" pitchFamily="49" charset="-122"/>
                    <a:cs typeface="Times New Roman" panose="02020603050405020304" pitchFamily="18" charset="0"/>
                  </a:rPr>
                  <a:t>a</a:t>
                </a:r>
                <a:r>
                  <a:rPr lang="en-US" altLang="zh-CN" sz="1600" dirty="0" smtClean="0">
                    <a:latin typeface="Times New Roman" panose="02020603050405020304" pitchFamily="18" charset="0"/>
                    <a:ea typeface="仿宋" pitchFamily="49" charset="-122"/>
                    <a:cs typeface="Times New Roman" panose="02020603050405020304" pitchFamily="18" charset="0"/>
                  </a:rPr>
                  <a:t>)</a:t>
                </a:r>
                <a:r>
                  <a:rPr lang="en-US" altLang="zh-CN" sz="1600" baseline="30000" dirty="0">
                    <a:latin typeface="Times New Roman" panose="02020603050405020304" pitchFamily="18" charset="0"/>
                    <a:ea typeface="仿宋" pitchFamily="49" charset="-122"/>
                    <a:cs typeface="Times New Roman" panose="02020603050405020304" pitchFamily="18" charset="0"/>
                  </a:rPr>
                  <a:t> 2 </a:t>
                </a:r>
                <a:endParaRPr lang="zh-CN" altLang="en-US" sz="1600" dirty="0">
                  <a:latin typeface="Symbol" panose="05050102010706020507" pitchFamily="18" charset="2"/>
                  <a:ea typeface="仿宋" pitchFamily="49" charset="-122"/>
                </a:endParaRPr>
              </a:p>
            </p:txBody>
          </p:sp>
          <p:sp>
            <p:nvSpPr>
              <p:cNvPr id="234" name="TextBox 160"/>
              <p:cNvSpPr txBox="1"/>
              <p:nvPr/>
            </p:nvSpPr>
            <p:spPr>
              <a:xfrm>
                <a:off x="1157662" y="2887628"/>
                <a:ext cx="1164430" cy="338554"/>
              </a:xfrm>
              <a:prstGeom prst="rect">
                <a:avLst/>
              </a:prstGeom>
              <a:noFill/>
            </p:spPr>
            <p:txBody>
              <a:bodyPr wrap="square" rtlCol="0">
                <a:spAutoFit/>
              </a:bodyPr>
              <a:lstStyle/>
              <a:p>
                <a:r>
                  <a:rPr lang="en-US" altLang="zh-CN" sz="1600" i="1" dirty="0" smtClean="0">
                    <a:latin typeface="Times New Roman" panose="02020603050405020304" pitchFamily="18" charset="0"/>
                    <a:ea typeface="仿宋" pitchFamily="49" charset="-122"/>
                    <a:cs typeface="Times New Roman" panose="02020603050405020304" pitchFamily="18" charset="0"/>
                  </a:rPr>
                  <a:t> </a:t>
                </a:r>
                <a:r>
                  <a:rPr lang="en-US" altLang="zh-CN" sz="1600" dirty="0" err="1" smtClean="0">
                    <a:latin typeface="Times New Roman" panose="02020603050405020304" pitchFamily="18" charset="0"/>
                    <a:ea typeface="仿宋" pitchFamily="49" charset="-122"/>
                    <a:cs typeface="Times New Roman" panose="02020603050405020304" pitchFamily="18" charset="0"/>
                  </a:rPr>
                  <a:t>arccos</a:t>
                </a:r>
                <a:r>
                  <a:rPr lang="en-US" altLang="zh-CN" sz="1600" i="1" dirty="0" smtClean="0">
                    <a:latin typeface="Times New Roman" panose="02020603050405020304" pitchFamily="18" charset="0"/>
                    <a:ea typeface="仿宋" pitchFamily="49" charset="-122"/>
                    <a:cs typeface="Times New Roman" panose="02020603050405020304" pitchFamily="18" charset="0"/>
                  </a:rPr>
                  <a:t> </a:t>
                </a:r>
                <a:r>
                  <a:rPr lang="en-US" altLang="zh-CN" sz="1600" baseline="30000" dirty="0" smtClean="0">
                    <a:latin typeface="Times New Roman" panose="02020603050405020304" pitchFamily="18" charset="0"/>
                    <a:ea typeface="仿宋" pitchFamily="49" charset="-122"/>
                    <a:cs typeface="Times New Roman" panose="02020603050405020304" pitchFamily="18" charset="0"/>
                  </a:rPr>
                  <a:t> </a:t>
                </a:r>
                <a:endParaRPr lang="zh-CN" altLang="en-US" sz="1600" dirty="0">
                  <a:latin typeface="Symbol" panose="05050102010706020507" pitchFamily="18" charset="2"/>
                  <a:ea typeface="仿宋" pitchFamily="49" charset="-122"/>
                </a:endParaRPr>
              </a:p>
            </p:txBody>
          </p:sp>
        </p:grpSp>
        <p:sp>
          <p:nvSpPr>
            <p:cNvPr id="230" name="TextBox 156"/>
            <p:cNvSpPr txBox="1"/>
            <p:nvPr/>
          </p:nvSpPr>
          <p:spPr>
            <a:xfrm>
              <a:off x="4898251" y="1752287"/>
              <a:ext cx="969893" cy="338554"/>
            </a:xfrm>
            <a:prstGeom prst="rect">
              <a:avLst/>
            </a:prstGeom>
            <a:noFill/>
          </p:spPr>
          <p:txBody>
            <a:bodyPr wrap="square" rtlCol="0">
              <a:spAutoFit/>
            </a:bodyPr>
            <a:lstStyle/>
            <a:p>
              <a:r>
                <a:rPr lang="en-US" altLang="zh-CN" sz="1600" dirty="0" smtClean="0">
                  <a:latin typeface="宋体"/>
                  <a:ea typeface="宋体"/>
                  <a:cs typeface="Times New Roman" panose="02020603050405020304" pitchFamily="18" charset="0"/>
                </a:rPr>
                <a:t>=</a:t>
              </a:r>
              <a:r>
                <a:rPr lang="en-US" altLang="zh-CN" sz="1600" dirty="0" smtClean="0">
                  <a:latin typeface="Times New Roman" panose="02020603050405020304" pitchFamily="18" charset="0"/>
                  <a:ea typeface="宋体"/>
                  <a:cs typeface="Times New Roman" panose="02020603050405020304" pitchFamily="18" charset="0"/>
                </a:rPr>
                <a:t>180</a:t>
              </a:r>
              <a:r>
                <a:rPr lang="en-US" altLang="zh-CN" sz="1600" dirty="0" smtClean="0">
                  <a:latin typeface="Times New Roman" panose="02020603050405020304" pitchFamily="18" charset="0"/>
                  <a:ea typeface="仿宋"/>
                  <a:cs typeface="Times New Roman" panose="02020603050405020304" pitchFamily="18" charset="0"/>
                </a:rPr>
                <a:t>°</a:t>
              </a:r>
              <a:r>
                <a:rPr lang="en-US" altLang="zh-CN" sz="1600" dirty="0" smtClean="0">
                  <a:latin typeface="仿宋"/>
                  <a:ea typeface="仿宋"/>
                  <a:cs typeface="Times New Roman" panose="02020603050405020304" pitchFamily="18" charset="0"/>
                </a:rPr>
                <a:t>-</a:t>
              </a:r>
              <a:endParaRPr lang="zh-CN" altLang="en-US" sz="1600" dirty="0">
                <a:latin typeface="Symbol" panose="05050102010706020507" pitchFamily="18" charset="2"/>
                <a:ea typeface="仿宋" pitchFamily="49" charset="-122"/>
              </a:endParaRPr>
            </a:p>
          </p:txBody>
        </p:sp>
      </p:grpSp>
    </p:spTree>
    <p:extLst>
      <p:ext uri="{BB962C8B-B14F-4D97-AF65-F5344CB8AC3E}">
        <p14:creationId xmlns:p14="http://schemas.microsoft.com/office/powerpoint/2010/main" val="205691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9"/>
                                        </p:tgtEl>
                                        <p:attrNameLst>
                                          <p:attrName>style.visibility</p:attrName>
                                        </p:attrNameLst>
                                      </p:cBhvr>
                                      <p:to>
                                        <p:strVal val="visible"/>
                                      </p:to>
                                    </p:set>
                                    <p:animEffect transition="in" filter="fade">
                                      <p:cBhvr>
                                        <p:cTn id="40" dur="500"/>
                                        <p:tgtEl>
                                          <p:spTgt spid="2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0"/>
                                        </p:tgtEl>
                                        <p:attrNameLst>
                                          <p:attrName>style.visibility</p:attrName>
                                        </p:attrNameLst>
                                      </p:cBhvr>
                                      <p:to>
                                        <p:strVal val="visible"/>
                                      </p:to>
                                    </p:set>
                                    <p:animEffect transition="in" filter="fade">
                                      <p:cBhvr>
                                        <p:cTn id="43" dur="500"/>
                                        <p:tgtEl>
                                          <p:spTgt spid="2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20"/>
                                        </p:tgtEl>
                                      </p:cBhvr>
                                    </p:animEffect>
                                    <p:set>
                                      <p:cBhvr>
                                        <p:cTn id="53" dur="1" fill="hold">
                                          <p:stCondLst>
                                            <p:cond delay="499"/>
                                          </p:stCondLst>
                                        </p:cTn>
                                        <p:tgtEl>
                                          <p:spTgt spid="220"/>
                                        </p:tgtEl>
                                        <p:attrNameLst>
                                          <p:attrName>style.visibility</p:attrName>
                                        </p:attrNameLst>
                                      </p:cBhvr>
                                      <p:to>
                                        <p:strVal val="hidden"/>
                                      </p:to>
                                    </p:set>
                                  </p:childTnLst>
                                </p:cTn>
                              </p:par>
                              <p:par>
                                <p:cTn id="54" presetID="35" presetClass="path" presetSubtype="0" accel="50000" decel="50000" fill="hold" nodeType="withEffect">
                                  <p:stCondLst>
                                    <p:cond delay="0"/>
                                  </p:stCondLst>
                                  <p:childTnLst>
                                    <p:animMotion origin="layout" path="M -0.0026 0.00324 L -0.10013 0.00186 " pathEditMode="relative" rAng="0" ptsTypes="AA">
                                      <p:cBhvr>
                                        <p:cTn id="55" dur="2000" fill="hold"/>
                                        <p:tgtEl>
                                          <p:spTgt spid="221"/>
                                        </p:tgtEl>
                                        <p:attrNameLst>
                                          <p:attrName>ppt_x</p:attrName>
                                          <p:attrName>ppt_y</p:attrName>
                                        </p:attrNameLst>
                                      </p:cBhvr>
                                      <p:rCtr x="-4883" y="-69"/>
                                    </p:animMotion>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27"/>
                                        </p:tgtEl>
                                        <p:attrNameLst>
                                          <p:attrName>style.visibility</p:attrName>
                                        </p:attrNameLst>
                                      </p:cBhvr>
                                      <p:to>
                                        <p:strVal val="visible"/>
                                      </p:to>
                                    </p:set>
                                    <p:animEffect transition="in" filter="fade">
                                      <p:cBhvr>
                                        <p:cTn id="60" dur="500"/>
                                        <p:tgtEl>
                                          <p:spTgt spid="2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6"/>
                                        </p:tgtEl>
                                        <p:attrNameLst>
                                          <p:attrName>style.visibility</p:attrName>
                                        </p:attrNameLst>
                                      </p:cBhvr>
                                      <p:to>
                                        <p:strVal val="visible"/>
                                      </p:to>
                                    </p:set>
                                    <p:animEffect transition="in" filter="fade">
                                      <p:cBhvr>
                                        <p:cTn id="63" dur="500"/>
                                        <p:tgtEl>
                                          <p:spTgt spid="2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28"/>
                                        </p:tgtEl>
                                        <p:attrNameLst>
                                          <p:attrName>style.visibility</p:attrName>
                                        </p:attrNameLst>
                                      </p:cBhvr>
                                      <p:to>
                                        <p:strVal val="visible"/>
                                      </p:to>
                                    </p:set>
                                    <p:animEffect transition="in" filter="fade">
                                      <p:cBhvr>
                                        <p:cTn id="68" dur="500"/>
                                        <p:tgtEl>
                                          <p:spTgt spid="2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227"/>
                                        </p:tgtEl>
                                      </p:cBhvr>
                                    </p:animEffect>
                                    <p:set>
                                      <p:cBhvr>
                                        <p:cTn id="73" dur="1" fill="hold">
                                          <p:stCondLst>
                                            <p:cond delay="499"/>
                                          </p:stCondLst>
                                        </p:cTn>
                                        <p:tgtEl>
                                          <p:spTgt spid="227"/>
                                        </p:tgtEl>
                                        <p:attrNameLst>
                                          <p:attrName>style.visibility</p:attrName>
                                        </p:attrNameLst>
                                      </p:cBhvr>
                                      <p:to>
                                        <p:strVal val="hidden"/>
                                      </p:to>
                                    </p:set>
                                  </p:childTnLst>
                                </p:cTn>
                              </p:par>
                              <p:par>
                                <p:cTn id="74" presetID="63" presetClass="path" presetSubtype="0" accel="50000" decel="50000" fill="hold" grpId="1" nodeType="withEffect">
                                  <p:stCondLst>
                                    <p:cond delay="0"/>
                                  </p:stCondLst>
                                  <p:childTnLst>
                                    <p:animMotion origin="layout" path="M -0.0487 -0.0007 L 0.14335 0.00046 " pathEditMode="relative" rAng="0" ptsTypes="AA">
                                      <p:cBhvr>
                                        <p:cTn id="75" dur="2000" fill="hold"/>
                                        <p:tgtEl>
                                          <p:spTgt spid="226"/>
                                        </p:tgtEl>
                                        <p:attrNameLst>
                                          <p:attrName>ppt_x</p:attrName>
                                          <p:attrName>ppt_y</p:attrName>
                                        </p:attrNameLst>
                                      </p:cBhvr>
                                      <p:rCtr x="959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6" grpId="0"/>
      <p:bldP spid="27" grpId="0"/>
      <p:bldP spid="28" grpId="0" animBg="1"/>
      <p:bldP spid="31" grpId="0"/>
      <p:bldP spid="219" grpId="0"/>
      <p:bldP spid="220" grpId="0"/>
      <p:bldP spid="220" grpId="1"/>
      <p:bldP spid="226" grpId="0"/>
      <p:bldP spid="226" grpId="1"/>
      <p:bldP spid="227" grpId="0"/>
      <p:bldP spid="22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280" y="2617488"/>
            <a:ext cx="3404096" cy="212756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205" y="982845"/>
            <a:ext cx="4538795" cy="2836747"/>
          </a:xfrm>
          <a:prstGeom prst="rect">
            <a:avLst/>
          </a:prstGeom>
        </p:spPr>
      </p:pic>
      <p:sp>
        <p:nvSpPr>
          <p:cNvPr id="5" name="标题 1"/>
          <p:cNvSpPr>
            <a:spLocks noGrp="1"/>
          </p:cNvSpPr>
          <p:nvPr>
            <p:ph type="title"/>
          </p:nvPr>
        </p:nvSpPr>
        <p:spPr>
          <a:xfrm>
            <a:off x="0" y="1527"/>
            <a:ext cx="7934325" cy="741424"/>
          </a:xfrm>
        </p:spPr>
        <p:txBody>
          <a:bodyPr>
            <a:norm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n-cs"/>
              </a:rPr>
              <a:t>曲柄滑块机构的传力特性</a:t>
            </a:r>
          </a:p>
        </p:txBody>
      </p:sp>
      <p:sp>
        <p:nvSpPr>
          <p:cNvPr id="9" name="Text Box 54"/>
          <p:cNvSpPr txBox="1">
            <a:spLocks noChangeArrowheads="1"/>
          </p:cNvSpPr>
          <p:nvPr/>
        </p:nvSpPr>
        <p:spPr bwMode="auto">
          <a:xfrm>
            <a:off x="156411" y="736454"/>
            <a:ext cx="11241856" cy="461665"/>
          </a:xfrm>
          <a:prstGeom prst="rect">
            <a:avLst/>
          </a:prstGeom>
          <a:solidFill>
            <a:schemeClr val="accent1"/>
          </a:solidFill>
          <a:ln w="9525">
            <a:noFill/>
            <a:miter lim="800000"/>
            <a:headEnd/>
            <a:tailEnd/>
          </a:ln>
          <a:effectLst/>
        </p:spPr>
        <p:txBody>
          <a:bodyPr wrap="square">
            <a:spAutoFit/>
          </a:bodyPr>
          <a:lstStyle/>
          <a:p>
            <a:pPr>
              <a:lnSpc>
                <a:spcPct val="120000"/>
              </a:lnSpc>
            </a:pPr>
            <a:r>
              <a:rPr kumimoji="1" lang="zh-CN" altLang="en-US" sz="2000" b="1" dirty="0">
                <a:solidFill>
                  <a:srgbClr val="000000"/>
                </a:solidFill>
                <a:latin typeface="仿宋" pitchFamily="49" charset="-122"/>
                <a:ea typeface="仿宋" pitchFamily="49" charset="-122"/>
              </a:rPr>
              <a:t>　</a:t>
            </a:r>
            <a:r>
              <a:rPr kumimoji="1" lang="en-US" altLang="zh-CN" sz="2000" b="1" i="1" dirty="0">
                <a:solidFill>
                  <a:srgbClr val="C00000"/>
                </a:solidFill>
                <a:latin typeface="Times New Roman" pitchFamily="18" charset="0"/>
                <a:ea typeface="仿宋" pitchFamily="49" charset="-122"/>
                <a:cs typeface="Times New Roman" pitchFamily="18" charset="0"/>
              </a:rPr>
              <a:t>α </a:t>
            </a:r>
            <a:r>
              <a:rPr kumimoji="1" lang="zh-CN" altLang="en-US" sz="2000" b="1" i="1" dirty="0">
                <a:solidFill>
                  <a:srgbClr val="C00000"/>
                </a:solidFill>
                <a:latin typeface="Times New Roman" pitchFamily="18" charset="0"/>
                <a:ea typeface="仿宋" pitchFamily="49" charset="-122"/>
                <a:cs typeface="Times New Roman" pitchFamily="18" charset="0"/>
              </a:rPr>
              <a:t>－  </a:t>
            </a:r>
            <a:r>
              <a:rPr kumimoji="1" lang="zh-CN" altLang="en-US" sz="2000" b="1" dirty="0">
                <a:solidFill>
                  <a:srgbClr val="C00000"/>
                </a:solidFill>
                <a:latin typeface="仿宋" pitchFamily="49" charset="-122"/>
                <a:ea typeface="仿宋" pitchFamily="49" charset="-122"/>
              </a:rPr>
              <a:t>压力角</a:t>
            </a:r>
            <a:r>
              <a:rPr kumimoji="1" lang="en-US" altLang="zh-CN" sz="2000" b="1" dirty="0">
                <a:latin typeface="仿宋" pitchFamily="49" charset="-122"/>
                <a:ea typeface="仿宋" pitchFamily="49" charset="-122"/>
              </a:rPr>
              <a:t>:</a:t>
            </a:r>
            <a:r>
              <a:rPr kumimoji="1" lang="zh-CN" altLang="en-US" sz="2000" b="1" dirty="0">
                <a:latin typeface="仿宋" pitchFamily="49" charset="-122"/>
                <a:ea typeface="仿宋" pitchFamily="49" charset="-122"/>
              </a:rPr>
              <a:t>执行从动件（滑块）所受力</a:t>
            </a:r>
            <a:r>
              <a:rPr kumimoji="1" lang="en-US" altLang="zh-CN" sz="2000" b="1" i="1" dirty="0">
                <a:solidFill>
                  <a:srgbClr val="000000"/>
                </a:solidFill>
                <a:latin typeface="Times New Roman" pitchFamily="18" charset="0"/>
                <a:ea typeface="仿宋" pitchFamily="49" charset="-122"/>
                <a:cs typeface="Times New Roman" pitchFamily="18" charset="0"/>
              </a:rPr>
              <a:t>P </a:t>
            </a:r>
            <a:r>
              <a:rPr kumimoji="1" lang="zh-CN" altLang="en-US" sz="2000" b="1" dirty="0">
                <a:latin typeface="仿宋" pitchFamily="49" charset="-122"/>
                <a:ea typeface="仿宋" pitchFamily="49" charset="-122"/>
              </a:rPr>
              <a:t>的作用线</a:t>
            </a:r>
            <a:r>
              <a:rPr kumimoji="1" lang="zh-CN" altLang="en-US" sz="2000" b="1" dirty="0">
                <a:solidFill>
                  <a:srgbClr val="000000"/>
                </a:solidFill>
                <a:latin typeface="仿宋" pitchFamily="49" charset="-122"/>
                <a:ea typeface="仿宋" pitchFamily="49" charset="-122"/>
              </a:rPr>
              <a:t>与该力作用点速度</a:t>
            </a:r>
            <a:r>
              <a:rPr kumimoji="1" lang="zh-CN" altLang="en-US" sz="2000" b="1" i="1" dirty="0">
                <a:solidFill>
                  <a:srgbClr val="000000"/>
                </a:solidFill>
                <a:latin typeface="Times New Roman" pitchFamily="18" charset="0"/>
                <a:ea typeface="仿宋" pitchFamily="49" charset="-122"/>
                <a:cs typeface="Times New Roman" pitchFamily="18" charset="0"/>
              </a:rPr>
              <a:t>ｖ</a:t>
            </a:r>
            <a:r>
              <a:rPr kumimoji="1" lang="zh-CN" altLang="en-US" sz="2000" b="1" baseline="-25000" dirty="0">
                <a:solidFill>
                  <a:srgbClr val="000000"/>
                </a:solidFill>
                <a:latin typeface="Times New Roman" pitchFamily="18" charset="0"/>
                <a:ea typeface="仿宋" pitchFamily="49" charset="-122"/>
                <a:cs typeface="Times New Roman" pitchFamily="18" charset="0"/>
              </a:rPr>
              <a:t>ｃ</a:t>
            </a:r>
            <a:r>
              <a:rPr kumimoji="1" lang="zh-CN" altLang="en-US" sz="2000" b="1" dirty="0">
                <a:solidFill>
                  <a:srgbClr val="000000"/>
                </a:solidFill>
                <a:latin typeface="仿宋" pitchFamily="49" charset="-122"/>
                <a:ea typeface="仿宋" pitchFamily="49" charset="-122"/>
              </a:rPr>
              <a:t>之间所夹的锐角。</a:t>
            </a:r>
            <a:endParaRPr kumimoji="1" lang="zh-CN" altLang="en-US" sz="2000" b="1" dirty="0">
              <a:latin typeface="仿宋" pitchFamily="49" charset="-122"/>
              <a:ea typeface="仿宋" pitchFamily="49" charset="-122"/>
            </a:endParaRPr>
          </a:p>
        </p:txBody>
      </p:sp>
      <p:cxnSp>
        <p:nvCxnSpPr>
          <p:cNvPr id="8" name="直接箭头连接符 7"/>
          <p:cNvCxnSpPr/>
          <p:nvPr/>
        </p:nvCxnSpPr>
        <p:spPr>
          <a:xfrm flipH="1" flipV="1">
            <a:off x="10818212" y="2371417"/>
            <a:ext cx="668949" cy="59827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0425254" y="2172017"/>
            <a:ext cx="330540" cy="379656"/>
          </a:xfrm>
          <a:prstGeom prst="rect">
            <a:avLst/>
          </a:prstGeom>
        </p:spPr>
        <p:txBody>
          <a:bodyPr wrap="none">
            <a:spAutoFit/>
          </a:bodyPr>
          <a:lstStyle/>
          <a:p>
            <a:r>
              <a:rPr kumimoji="1" lang="en-US" altLang="zh-CN" sz="1867" b="1" i="1" dirty="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867" b="1" i="1" dirty="0">
              <a:solidFill>
                <a:srgbClr val="C00000"/>
              </a:solidFill>
              <a:latin typeface="Times New Roman" panose="02020603050405020304" pitchFamily="18" charset="0"/>
              <a:cs typeface="Times New Roman" panose="02020603050405020304" pitchFamily="18" charset="0"/>
            </a:endParaRPr>
          </a:p>
        </p:txBody>
      </p:sp>
      <p:cxnSp>
        <p:nvCxnSpPr>
          <p:cNvPr id="31" name="直接箭头连接符 30"/>
          <p:cNvCxnSpPr/>
          <p:nvPr/>
        </p:nvCxnSpPr>
        <p:spPr>
          <a:xfrm flipH="1" flipV="1">
            <a:off x="10144657" y="2972368"/>
            <a:ext cx="1340760" cy="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9987698" y="2957048"/>
            <a:ext cx="366878" cy="391271"/>
            <a:chOff x="7993132" y="1099327"/>
            <a:chExt cx="275158" cy="293453"/>
          </a:xfrm>
        </p:grpSpPr>
        <p:sp>
          <p:nvSpPr>
            <p:cNvPr id="54" name="矩形 53"/>
            <p:cNvSpPr/>
            <p:nvPr/>
          </p:nvSpPr>
          <p:spPr>
            <a:xfrm>
              <a:off x="7993132" y="1099327"/>
              <a:ext cx="217848" cy="284742"/>
            </a:xfrm>
            <a:prstGeom prst="rect">
              <a:avLst/>
            </a:prstGeom>
          </p:spPr>
          <p:txBody>
            <a:bodyPr wrap="none">
              <a:spAutoFit/>
            </a:bodyPr>
            <a:lstStyle/>
            <a:p>
              <a:r>
                <a:rPr kumimoji="1" lang="en-US" altLang="zh-CN" sz="1867" b="1" i="1" dirty="0">
                  <a:solidFill>
                    <a:schemeClr val="tx2"/>
                  </a:solidFill>
                  <a:latin typeface="Times New Roman" panose="02020603050405020304" pitchFamily="18" charset="0"/>
                  <a:ea typeface="仿宋" pitchFamily="49" charset="-122"/>
                  <a:cs typeface="Times New Roman" panose="02020603050405020304" pitchFamily="18" charset="0"/>
                </a:rPr>
                <a:t>v</a:t>
              </a:r>
              <a:endParaRPr lang="zh-CN" altLang="en-US" sz="1867" b="1" i="1" dirty="0">
                <a:solidFill>
                  <a:schemeClr val="tx2"/>
                </a:solidFill>
                <a:latin typeface="Times New Roman" panose="02020603050405020304" pitchFamily="18" charset="0"/>
                <a:cs typeface="Times New Roman" panose="02020603050405020304" pitchFamily="18" charset="0"/>
              </a:endParaRPr>
            </a:p>
          </p:txBody>
        </p:sp>
        <p:sp>
          <p:nvSpPr>
            <p:cNvPr id="55" name="矩形 54"/>
            <p:cNvSpPr/>
            <p:nvPr/>
          </p:nvSpPr>
          <p:spPr>
            <a:xfrm>
              <a:off x="8073284" y="1169690"/>
              <a:ext cx="195006" cy="223090"/>
            </a:xfrm>
            <a:prstGeom prst="rect">
              <a:avLst/>
            </a:prstGeom>
          </p:spPr>
          <p:txBody>
            <a:bodyPr wrap="none">
              <a:spAutoFit/>
            </a:bodyPr>
            <a:lstStyle/>
            <a:p>
              <a:r>
                <a:rPr kumimoji="1" lang="en-US" altLang="zh-CN" sz="1333" b="1" dirty="0">
                  <a:solidFill>
                    <a:schemeClr val="tx2"/>
                  </a:solidFill>
                  <a:latin typeface="Times New Roman" panose="02020603050405020304" pitchFamily="18" charset="0"/>
                  <a:ea typeface="仿宋" pitchFamily="49" charset="-122"/>
                  <a:cs typeface="Times New Roman" panose="02020603050405020304" pitchFamily="18" charset="0"/>
                </a:rPr>
                <a:t>c</a:t>
              </a:r>
              <a:endParaRPr lang="zh-CN" altLang="en-US" sz="1333" b="1" dirty="0">
                <a:solidFill>
                  <a:schemeClr val="tx2"/>
                </a:solidFill>
                <a:latin typeface="Times New Roman" panose="02020603050405020304" pitchFamily="18" charset="0"/>
                <a:cs typeface="Times New Roman" panose="02020603050405020304" pitchFamily="18" charset="0"/>
              </a:endParaRPr>
            </a:p>
          </p:txBody>
        </p:sp>
      </p:grpSp>
      <p:sp>
        <p:nvSpPr>
          <p:cNvPr id="71" name="矩形 70"/>
          <p:cNvSpPr/>
          <p:nvPr/>
        </p:nvSpPr>
        <p:spPr>
          <a:xfrm>
            <a:off x="10547840" y="2520749"/>
            <a:ext cx="335348" cy="379656"/>
          </a:xfrm>
          <a:prstGeom prst="rect">
            <a:avLst/>
          </a:prstGeom>
        </p:spPr>
        <p:txBody>
          <a:bodyPr wrap="none">
            <a:spAutoFit/>
          </a:bodyPr>
          <a:lstStyle/>
          <a:p>
            <a:r>
              <a:rPr kumimoji="1" lang="en-US" altLang="zh-CN" sz="1867" b="1" i="1" dirty="0">
                <a:solidFill>
                  <a:srgbClr val="C00000"/>
                </a:solidFill>
                <a:latin typeface="Symbol" panose="05050102010706020507" pitchFamily="18" charset="2"/>
                <a:ea typeface="仿宋" pitchFamily="49" charset="-122"/>
                <a:cs typeface="Times New Roman" panose="02020603050405020304" pitchFamily="18" charset="0"/>
              </a:rPr>
              <a:t>a</a:t>
            </a:r>
            <a:endParaRPr lang="zh-CN" altLang="en-US" sz="1867" b="1" i="1" dirty="0">
              <a:solidFill>
                <a:srgbClr val="C00000"/>
              </a:solidFill>
              <a:latin typeface="Symbol" panose="05050102010706020507" pitchFamily="18" charset="2"/>
              <a:cs typeface="Times New Roman" panose="02020603050405020304" pitchFamily="18" charset="0"/>
            </a:endParaRPr>
          </a:p>
        </p:txBody>
      </p:sp>
      <p:sp>
        <p:nvSpPr>
          <p:cNvPr id="10" name="任意多边形 9"/>
          <p:cNvSpPr/>
          <p:nvPr/>
        </p:nvSpPr>
        <p:spPr>
          <a:xfrm>
            <a:off x="10876269" y="2571453"/>
            <a:ext cx="137309" cy="390813"/>
          </a:xfrm>
          <a:custGeom>
            <a:avLst/>
            <a:gdLst>
              <a:gd name="connsiteX0" fmla="*/ 50548 w 50548"/>
              <a:gd name="connsiteY0" fmla="*/ 0 h 152400"/>
              <a:gd name="connsiteX1" fmla="*/ 14829 w 50548"/>
              <a:gd name="connsiteY1" fmla="*/ 42863 h 152400"/>
              <a:gd name="connsiteX2" fmla="*/ 542 w 50548"/>
              <a:gd name="connsiteY2" fmla="*/ 92869 h 152400"/>
              <a:gd name="connsiteX3" fmla="*/ 5304 w 50548"/>
              <a:gd name="connsiteY3" fmla="*/ 123825 h 152400"/>
              <a:gd name="connsiteX4" fmla="*/ 26735 w 50548"/>
              <a:gd name="connsiteY4" fmla="*/ 1524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48" h="152400">
                <a:moveTo>
                  <a:pt x="50548" y="0"/>
                </a:moveTo>
                <a:cubicBezTo>
                  <a:pt x="36855" y="13692"/>
                  <a:pt x="23163" y="27385"/>
                  <a:pt x="14829" y="42863"/>
                </a:cubicBezTo>
                <a:cubicBezTo>
                  <a:pt x="6495" y="58341"/>
                  <a:pt x="2129" y="79375"/>
                  <a:pt x="542" y="92869"/>
                </a:cubicBezTo>
                <a:cubicBezTo>
                  <a:pt x="-1045" y="106363"/>
                  <a:pt x="938" y="113903"/>
                  <a:pt x="5304" y="123825"/>
                </a:cubicBezTo>
                <a:cubicBezTo>
                  <a:pt x="9670" y="133747"/>
                  <a:pt x="18202" y="143073"/>
                  <a:pt x="26735" y="15240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4" name="直接连接符 13"/>
          <p:cNvCxnSpPr/>
          <p:nvPr/>
        </p:nvCxnSpPr>
        <p:spPr>
          <a:xfrm flipH="1">
            <a:off x="11470638" y="2346019"/>
            <a:ext cx="11675" cy="604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任意多边形 18"/>
          <p:cNvSpPr/>
          <p:nvPr/>
        </p:nvSpPr>
        <p:spPr>
          <a:xfrm>
            <a:off x="11183376" y="2556168"/>
            <a:ext cx="290516" cy="141193"/>
          </a:xfrm>
          <a:custGeom>
            <a:avLst/>
            <a:gdLst>
              <a:gd name="connsiteX0" fmla="*/ 278606 w 278606"/>
              <a:gd name="connsiteY0" fmla="*/ 2158 h 175989"/>
              <a:gd name="connsiteX1" fmla="*/ 176213 w 278606"/>
              <a:gd name="connsiteY1" fmla="*/ 4539 h 175989"/>
              <a:gd name="connsiteX2" fmla="*/ 100013 w 278606"/>
              <a:gd name="connsiteY2" fmla="*/ 42639 h 175989"/>
              <a:gd name="connsiteX3" fmla="*/ 45244 w 278606"/>
              <a:gd name="connsiteY3" fmla="*/ 87883 h 175989"/>
              <a:gd name="connsiteX4" fmla="*/ 23813 w 278606"/>
              <a:gd name="connsiteY4" fmla="*/ 125983 h 175989"/>
              <a:gd name="connsiteX5" fmla="*/ 0 w 278606"/>
              <a:gd name="connsiteY5" fmla="*/ 175989 h 1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606" h="175989">
                <a:moveTo>
                  <a:pt x="278606" y="2158"/>
                </a:moveTo>
                <a:cubicBezTo>
                  <a:pt x="242292" y="-25"/>
                  <a:pt x="205978" y="-2208"/>
                  <a:pt x="176213" y="4539"/>
                </a:cubicBezTo>
                <a:cubicBezTo>
                  <a:pt x="146447" y="11286"/>
                  <a:pt x="121841" y="28748"/>
                  <a:pt x="100013" y="42639"/>
                </a:cubicBezTo>
                <a:cubicBezTo>
                  <a:pt x="78185" y="56530"/>
                  <a:pt x="57944" y="73992"/>
                  <a:pt x="45244" y="87883"/>
                </a:cubicBezTo>
                <a:cubicBezTo>
                  <a:pt x="32544" y="101774"/>
                  <a:pt x="31354" y="111299"/>
                  <a:pt x="23813" y="125983"/>
                </a:cubicBezTo>
                <a:cubicBezTo>
                  <a:pt x="16272" y="140667"/>
                  <a:pt x="8136" y="158328"/>
                  <a:pt x="0" y="175989"/>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a:off x="11125462" y="2095496"/>
            <a:ext cx="389850" cy="461665"/>
          </a:xfrm>
          <a:prstGeom prst="rect">
            <a:avLst/>
          </a:prstGeom>
        </p:spPr>
        <p:txBody>
          <a:bodyPr wrap="none">
            <a:spAutoFit/>
          </a:bodyPr>
          <a:lstStyle/>
          <a:p>
            <a:r>
              <a:rPr kumimoji="1" lang="en-US" altLang="zh-CN" sz="2400" b="1" i="1" dirty="0">
                <a:solidFill>
                  <a:srgbClr val="0070C0"/>
                </a:solidFill>
                <a:latin typeface="Times New Roman" pitchFamily="18" charset="0"/>
                <a:ea typeface="仿宋" pitchFamily="49" charset="-122"/>
                <a:cs typeface="Times New Roman" pitchFamily="18" charset="0"/>
              </a:rPr>
              <a:t>γ</a:t>
            </a:r>
            <a:r>
              <a:rPr kumimoji="1" lang="en-US" altLang="zh-CN" sz="2400" b="1" i="1" dirty="0">
                <a:solidFill>
                  <a:srgbClr val="FF0000"/>
                </a:solidFill>
                <a:latin typeface="Times New Roman" pitchFamily="18" charset="0"/>
                <a:ea typeface="仿宋" pitchFamily="49" charset="-122"/>
                <a:cs typeface="Times New Roman" pitchFamily="18" charset="0"/>
              </a:rPr>
              <a:t> </a:t>
            </a:r>
            <a:endParaRPr lang="zh-CN" altLang="en-US" sz="2400" dirty="0"/>
          </a:p>
        </p:txBody>
      </p:sp>
      <p:sp>
        <p:nvSpPr>
          <p:cNvPr id="49" name="TextBox 48"/>
          <p:cNvSpPr txBox="1"/>
          <p:nvPr/>
        </p:nvSpPr>
        <p:spPr>
          <a:xfrm>
            <a:off x="368685" y="1367066"/>
            <a:ext cx="5783285" cy="400110"/>
          </a:xfrm>
          <a:prstGeom prst="rect">
            <a:avLst/>
          </a:prstGeom>
          <a:noFill/>
        </p:spPr>
        <p:txBody>
          <a:bodyPr wrap="square" rtlCol="0">
            <a:spAutoFit/>
          </a:bodyPr>
          <a:lstStyle/>
          <a:p>
            <a:r>
              <a:rPr lang="zh-CN" altLang="en-US" sz="2000" dirty="0">
                <a:solidFill>
                  <a:srgbClr val="0070C0"/>
                </a:solidFill>
                <a:latin typeface="仿宋" pitchFamily="49" charset="-122"/>
                <a:ea typeface="仿宋" pitchFamily="49" charset="-122"/>
              </a:rPr>
              <a:t>传动角</a:t>
            </a:r>
            <a:r>
              <a:rPr kumimoji="1" lang="en-US" altLang="zh-CN" sz="2000" i="1" dirty="0">
                <a:solidFill>
                  <a:srgbClr val="0070C0"/>
                </a:solidFill>
                <a:latin typeface="Times New Roman" pitchFamily="18" charset="0"/>
                <a:ea typeface="仿宋" pitchFamily="49" charset="-122"/>
                <a:cs typeface="Times New Roman" pitchFamily="18" charset="0"/>
              </a:rPr>
              <a:t>γ</a:t>
            </a:r>
            <a:r>
              <a:rPr lang="zh-CN" altLang="en-US" sz="2000" dirty="0">
                <a:latin typeface="仿宋" pitchFamily="49" charset="-122"/>
                <a:ea typeface="仿宋" pitchFamily="49" charset="-122"/>
              </a:rPr>
              <a:t>：压力角 </a:t>
            </a:r>
            <a:r>
              <a:rPr kumimoji="1" lang="en-US" altLang="zh-CN" sz="2000" i="1" dirty="0">
                <a:solidFill>
                  <a:srgbClr val="C00000"/>
                </a:solidFill>
                <a:latin typeface="Times New Roman" pitchFamily="18" charset="0"/>
                <a:ea typeface="仿宋" pitchFamily="49" charset="-122"/>
                <a:cs typeface="Times New Roman" pitchFamily="18" charset="0"/>
              </a:rPr>
              <a:t>α</a:t>
            </a:r>
            <a:r>
              <a:rPr kumimoji="1" lang="en-US" altLang="zh-CN" sz="2000" i="1" dirty="0">
                <a:solidFill>
                  <a:srgbClr val="FF0000"/>
                </a:solidFill>
                <a:latin typeface="Times New Roman" pitchFamily="18" charset="0"/>
                <a:ea typeface="仿宋" pitchFamily="49" charset="-122"/>
                <a:cs typeface="Times New Roman" pitchFamily="18" charset="0"/>
              </a:rPr>
              <a:t> </a:t>
            </a:r>
            <a:r>
              <a:rPr lang="zh-CN" altLang="en-US" sz="2000" dirty="0">
                <a:latin typeface="仿宋" pitchFamily="49" charset="-122"/>
                <a:ea typeface="仿宋" pitchFamily="49" charset="-122"/>
              </a:rPr>
              <a:t>的余角，</a:t>
            </a:r>
            <a:r>
              <a:rPr kumimoji="1" lang="en-US" altLang="zh-CN" sz="2000" i="1" dirty="0">
                <a:solidFill>
                  <a:srgbClr val="0070C0"/>
                </a:solidFill>
                <a:latin typeface="Times New Roman" pitchFamily="18" charset="0"/>
                <a:ea typeface="仿宋" pitchFamily="49" charset="-122"/>
                <a:cs typeface="Times New Roman" pitchFamily="18" charset="0"/>
              </a:rPr>
              <a:t>γ</a:t>
            </a:r>
            <a:r>
              <a:rPr kumimoji="1" lang="en-US" altLang="zh-CN" sz="2000" i="1" dirty="0">
                <a:solidFill>
                  <a:srgbClr val="FF0000"/>
                </a:solidFill>
                <a:latin typeface="Times New Roman" pitchFamily="18" charset="0"/>
                <a:ea typeface="仿宋" pitchFamily="49" charset="-122"/>
                <a:cs typeface="Times New Roman" pitchFamily="18" charset="0"/>
              </a:rPr>
              <a:t> </a:t>
            </a:r>
            <a:r>
              <a:rPr kumimoji="1" lang="zh-CN" altLang="en-US" sz="2000" dirty="0">
                <a:latin typeface="Times New Roman" pitchFamily="18" charset="0"/>
                <a:ea typeface="仿宋" pitchFamily="49" charset="-122"/>
                <a:cs typeface="Times New Roman" pitchFamily="18" charset="0"/>
              </a:rPr>
              <a:t>＝</a:t>
            </a:r>
            <a:r>
              <a:rPr kumimoji="1" lang="en-US" altLang="zh-CN" sz="2000" dirty="0">
                <a:latin typeface="Times New Roman" pitchFamily="18" charset="0"/>
                <a:ea typeface="仿宋" pitchFamily="49" charset="-122"/>
                <a:cs typeface="Times New Roman" pitchFamily="18" charset="0"/>
              </a:rPr>
              <a:t>90</a:t>
            </a:r>
            <a:r>
              <a:rPr kumimoji="1" lang="en-US" altLang="zh-CN" sz="2000" dirty="0">
                <a:latin typeface="宋体"/>
                <a:ea typeface="宋体"/>
                <a:cs typeface="Times New Roman" pitchFamily="18" charset="0"/>
              </a:rPr>
              <a:t>º-</a:t>
            </a:r>
            <a:r>
              <a:rPr kumimoji="1" lang="en-US" altLang="zh-CN" sz="2000" i="1" dirty="0">
                <a:solidFill>
                  <a:srgbClr val="C00000"/>
                </a:solidFill>
                <a:latin typeface="Times New Roman" pitchFamily="18" charset="0"/>
                <a:ea typeface="仿宋" pitchFamily="49" charset="-122"/>
                <a:cs typeface="Times New Roman" pitchFamily="18" charset="0"/>
              </a:rPr>
              <a:t> α</a:t>
            </a:r>
            <a:r>
              <a:rPr lang="zh-CN" altLang="en-US" sz="2000" dirty="0">
                <a:latin typeface="仿宋" pitchFamily="49" charset="-122"/>
                <a:ea typeface="仿宋" pitchFamily="49" charset="-122"/>
              </a:rPr>
              <a:t>。</a:t>
            </a:r>
          </a:p>
        </p:txBody>
      </p:sp>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280" y="4594384"/>
            <a:ext cx="3404096" cy="2127560"/>
          </a:xfrm>
          <a:prstGeom prst="rect">
            <a:avLst/>
          </a:prstGeom>
        </p:spPr>
      </p:pic>
      <p:sp>
        <p:nvSpPr>
          <p:cNvPr id="46" name="Text Box 54"/>
          <p:cNvSpPr txBox="1">
            <a:spLocks noChangeArrowheads="1"/>
          </p:cNvSpPr>
          <p:nvPr/>
        </p:nvSpPr>
        <p:spPr bwMode="auto">
          <a:xfrm>
            <a:off x="419410" y="2379387"/>
            <a:ext cx="2025956" cy="461665"/>
          </a:xfrm>
          <a:prstGeom prst="rect">
            <a:avLst/>
          </a:prstGeom>
          <a:noFill/>
          <a:ln w="9525">
            <a:noFill/>
            <a:miter lim="800000"/>
            <a:headEnd/>
            <a:tailEnd/>
          </a:ln>
          <a:effectLst/>
        </p:spPr>
        <p:txBody>
          <a:bodyPr wrap="square">
            <a:spAutoFit/>
          </a:bodyPr>
          <a:lstStyle/>
          <a:p>
            <a:pPr algn="ctr">
              <a:lnSpc>
                <a:spcPct val="120000"/>
              </a:lnSpc>
            </a:pPr>
            <a:r>
              <a:rPr kumimoji="1" lang="zh-CN" altLang="en-US" sz="2000" b="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压力角</a:t>
            </a:r>
            <a:r>
              <a:rPr kumimoji="1"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000" b="1" i="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000" b="1" dirty="0" smtClean="0">
                <a:latin typeface="Times New Roman" panose="02020603050405020304" pitchFamily="18" charset="0"/>
                <a:ea typeface="微软雅黑" panose="020B0503020204020204" pitchFamily="34" charset="-122"/>
                <a:cs typeface="Times New Roman" panose="02020603050405020304" pitchFamily="18" charset="0"/>
              </a:rPr>
              <a:t>的计算</a:t>
            </a:r>
            <a:endPar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矩形 46"/>
          <p:cNvSpPr/>
          <p:nvPr/>
        </p:nvSpPr>
        <p:spPr>
          <a:xfrm>
            <a:off x="7258050" y="3838576"/>
            <a:ext cx="258974" cy="310826"/>
          </a:xfrm>
          <a:prstGeom prst="rect">
            <a:avLst/>
          </a:prstGeom>
        </p:spPr>
        <p:txBody>
          <a:bodyPr wrap="square">
            <a:spAutoFit/>
          </a:bodyPr>
          <a:lstStyle/>
          <a:p>
            <a:r>
              <a:rPr kumimoji="1" lang="en-US" altLang="zh-CN" sz="1400" i="1" dirty="0" smtClean="0">
                <a:solidFill>
                  <a:srgbClr val="C00000"/>
                </a:solidFill>
                <a:latin typeface="Symbol" panose="05050102010706020507" pitchFamily="18" charset="2"/>
                <a:ea typeface="仿宋" pitchFamily="49" charset="-122"/>
                <a:cs typeface="Times New Roman" panose="02020603050405020304" pitchFamily="18" charset="0"/>
              </a:rPr>
              <a:t>a</a:t>
            </a:r>
            <a:endParaRPr lang="zh-CN" altLang="en-US" sz="1400" i="1" dirty="0">
              <a:solidFill>
                <a:srgbClr val="C00000"/>
              </a:solidFill>
              <a:latin typeface="Symbol" panose="05050102010706020507" pitchFamily="18" charset="2"/>
              <a:cs typeface="Times New Roman" panose="02020603050405020304" pitchFamily="18" charset="0"/>
            </a:endParaRPr>
          </a:p>
        </p:txBody>
      </p:sp>
      <p:sp>
        <p:nvSpPr>
          <p:cNvPr id="48" name="任意多边形 47"/>
          <p:cNvSpPr/>
          <p:nvPr/>
        </p:nvSpPr>
        <p:spPr>
          <a:xfrm>
            <a:off x="7479696" y="3934136"/>
            <a:ext cx="50548" cy="152400"/>
          </a:xfrm>
          <a:custGeom>
            <a:avLst/>
            <a:gdLst>
              <a:gd name="connsiteX0" fmla="*/ 50548 w 50548"/>
              <a:gd name="connsiteY0" fmla="*/ 0 h 152400"/>
              <a:gd name="connsiteX1" fmla="*/ 14829 w 50548"/>
              <a:gd name="connsiteY1" fmla="*/ 42863 h 152400"/>
              <a:gd name="connsiteX2" fmla="*/ 542 w 50548"/>
              <a:gd name="connsiteY2" fmla="*/ 92869 h 152400"/>
              <a:gd name="connsiteX3" fmla="*/ 5304 w 50548"/>
              <a:gd name="connsiteY3" fmla="*/ 123825 h 152400"/>
              <a:gd name="connsiteX4" fmla="*/ 26735 w 50548"/>
              <a:gd name="connsiteY4" fmla="*/ 1524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48" h="152400">
                <a:moveTo>
                  <a:pt x="50548" y="0"/>
                </a:moveTo>
                <a:cubicBezTo>
                  <a:pt x="36855" y="13692"/>
                  <a:pt x="23163" y="27385"/>
                  <a:pt x="14829" y="42863"/>
                </a:cubicBezTo>
                <a:cubicBezTo>
                  <a:pt x="6495" y="58341"/>
                  <a:pt x="2129" y="79375"/>
                  <a:pt x="542" y="92869"/>
                </a:cubicBezTo>
                <a:cubicBezTo>
                  <a:pt x="-1045" y="106363"/>
                  <a:pt x="938" y="113903"/>
                  <a:pt x="5304" y="123825"/>
                </a:cubicBezTo>
                <a:cubicBezTo>
                  <a:pt x="9670" y="133747"/>
                  <a:pt x="18202" y="143073"/>
                  <a:pt x="26735" y="15240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6522274" y="3042393"/>
            <a:ext cx="0" cy="10705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6299580" y="3905561"/>
            <a:ext cx="277640" cy="246221"/>
          </a:xfrm>
          <a:prstGeom prst="rect">
            <a:avLst/>
          </a:prstGeom>
        </p:spPr>
        <p:txBody>
          <a:bodyPr wrap="none">
            <a:spAutoFit/>
          </a:bodyPr>
          <a:lstStyle/>
          <a:p>
            <a:r>
              <a:rPr kumimoji="1" lang="en-US" altLang="zh-CN" sz="1000" b="1" i="1" dirty="0" smtClean="0">
                <a:solidFill>
                  <a:srgbClr val="C00000"/>
                </a:solidFill>
                <a:latin typeface="Times New Roman" pitchFamily="18" charset="0"/>
                <a:ea typeface="仿宋" pitchFamily="49" charset="-122"/>
                <a:cs typeface="Times New Roman" pitchFamily="18" charset="0"/>
              </a:rPr>
              <a:t>D</a:t>
            </a:r>
            <a:endParaRPr lang="zh-CN" altLang="en-US" sz="1000" dirty="0"/>
          </a:p>
        </p:txBody>
      </p:sp>
      <mc:AlternateContent xmlns:mc="http://schemas.openxmlformats.org/markup-compatibility/2006" xmlns:a14="http://schemas.microsoft.com/office/drawing/2010/main">
        <mc:Choice Requires="a14">
          <p:sp>
            <p:nvSpPr>
              <p:cNvPr id="52" name="TextBox 17"/>
              <p:cNvSpPr txBox="1"/>
              <p:nvPr/>
            </p:nvSpPr>
            <p:spPr>
              <a:xfrm>
                <a:off x="1670599" y="3166400"/>
                <a:ext cx="2698097" cy="653192"/>
              </a:xfrm>
              <a:prstGeom prst="rect">
                <a:avLst/>
              </a:prstGeom>
              <a:noFill/>
            </p:spPr>
            <p:txBody>
              <a:bodyPr wrap="square" rtlCol="0">
                <a:spAutoFit/>
              </a:bodyPr>
              <a:lstStyle/>
              <a:p>
                <a14:m>
                  <m:oMath xmlns:m="http://schemas.openxmlformats.org/officeDocument/2006/math">
                    <m:r>
                      <m:rPr>
                        <m:sty m:val="p"/>
                      </m:rPr>
                      <a:rPr lang="en-US" altLang="zh-CN" sz="2400" b="0" i="0" smtClean="0">
                        <a:latin typeface="Cambria Math"/>
                      </a:rPr>
                      <m:t>sin</m:t>
                    </m:r>
                    <m:r>
                      <a:rPr lang="zh-CN" altLang="en-US" sz="2400" b="0" i="1" smtClean="0">
                        <a:latin typeface="Cambria Math"/>
                      </a:rPr>
                      <m:t>𝛼</m:t>
                    </m:r>
                  </m:oMath>
                </a14:m>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400" b="0" i="1" dirty="0" smtClean="0">
                        <a:latin typeface="Cambria Math"/>
                      </a:rPr>
                      <m:t> </m:t>
                    </m:r>
                    <m:f>
                      <m:fPr>
                        <m:ctrlPr>
                          <a:rPr lang="en-US" altLang="zh-CN" sz="2400" i="1" dirty="0">
                            <a:latin typeface="Cambria Math" panose="02040503050406030204" pitchFamily="18" charset="0"/>
                          </a:rPr>
                        </m:ctrlPr>
                      </m:fPr>
                      <m:num>
                        <m:acc>
                          <m:accPr>
                            <m:chr m:val="̅"/>
                            <m:ctrlPr>
                              <a:rPr lang="en-US" altLang="zh-CN" sz="2400" i="1" dirty="0" smtClean="0">
                                <a:latin typeface="Cambria Math" panose="02040503050406030204" pitchFamily="18" charset="0"/>
                              </a:rPr>
                            </m:ctrlPr>
                          </m:accPr>
                          <m:e>
                            <m:r>
                              <a:rPr lang="en-US" altLang="zh-CN" sz="2400" b="0" i="1" dirty="0" smtClean="0">
                                <a:latin typeface="Cambria Math"/>
                              </a:rPr>
                              <m:t>𝐵𝐷</m:t>
                            </m:r>
                          </m:e>
                        </m:acc>
                      </m:num>
                      <m:den>
                        <m:acc>
                          <m:accPr>
                            <m:chr m:val="̅"/>
                            <m:ctrlPr>
                              <a:rPr lang="en-US" altLang="zh-CN" sz="2400" i="1" dirty="0" smtClean="0">
                                <a:latin typeface="Cambria Math" panose="02040503050406030204" pitchFamily="18" charset="0"/>
                              </a:rPr>
                            </m:ctrlPr>
                          </m:accPr>
                          <m:e>
                            <m:r>
                              <a:rPr lang="en-US" altLang="zh-CN" sz="2400" b="0" i="1" dirty="0" smtClean="0">
                                <a:latin typeface="Cambria Math"/>
                              </a:rPr>
                              <m:t>𝐵𝐶</m:t>
                            </m:r>
                          </m:e>
                        </m:acc>
                      </m:den>
                    </m:f>
                    <m:r>
                      <a:rPr lang="en-US" altLang="zh-CN" sz="2400" b="0" i="1" dirty="0">
                        <a:latin typeface="Cambria Math"/>
                      </a:rPr>
                      <m:t> </m:t>
                    </m:r>
                  </m:oMath>
                </a14:m>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f>
                      <m:fPr>
                        <m:ctrlPr>
                          <a:rPr lang="en-US" altLang="zh-CN" sz="2400" i="1" dirty="0" smtClean="0">
                            <a:latin typeface="Cambria Math" panose="02040503050406030204" pitchFamily="18" charset="0"/>
                          </a:rPr>
                        </m:ctrlPr>
                      </m:fPr>
                      <m:num>
                        <m:r>
                          <a:rPr lang="en-US" altLang="zh-CN" sz="2400" b="0" i="1" dirty="0" smtClean="0">
                            <a:latin typeface="Cambria Math"/>
                          </a:rPr>
                          <m:t>𝑎</m:t>
                        </m:r>
                        <m:r>
                          <m:rPr>
                            <m:sty m:val="p"/>
                          </m:rPr>
                          <a:rPr lang="en-US" altLang="zh-CN" sz="2400" b="0" i="0" dirty="0" smtClean="0">
                            <a:latin typeface="Cambria Math"/>
                          </a:rPr>
                          <m:t>sin</m:t>
                        </m:r>
                        <m:r>
                          <a:rPr lang="zh-CN" altLang="en-US" sz="2400" b="0" i="1" dirty="0" smtClean="0">
                            <a:latin typeface="Cambria Math"/>
                          </a:rPr>
                          <m:t>𝜑</m:t>
                        </m:r>
                        <m:r>
                          <a:rPr lang="en-US" altLang="zh-CN" sz="2400" b="0" i="1" dirty="0" smtClean="0">
                            <a:latin typeface="Cambria Math"/>
                          </a:rPr>
                          <m:t>+</m:t>
                        </m:r>
                        <m:r>
                          <a:rPr lang="en-US" altLang="zh-CN" sz="2400" b="0" i="1" dirty="0" smtClean="0">
                            <a:latin typeface="Cambria Math"/>
                          </a:rPr>
                          <m:t>𝑒</m:t>
                        </m:r>
                      </m:num>
                      <m:den>
                        <m:r>
                          <a:rPr lang="en-US" altLang="zh-CN" sz="2400" b="0" i="1" dirty="0" smtClean="0">
                            <a:latin typeface="Cambria Math"/>
                          </a:rPr>
                          <m:t>𝑏</m:t>
                        </m:r>
                      </m:den>
                    </m:f>
                  </m:oMath>
                </a14:m>
                <a:endParaRPr lang="zh-CN" altLang="en-US" sz="2400" i="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2" name="TextBox 17"/>
              <p:cNvSpPr txBox="1">
                <a:spLocks noRot="1" noChangeAspect="1" noMove="1" noResize="1" noEditPoints="1" noAdjustHandles="1" noChangeArrowheads="1" noChangeShapeType="1" noTextEdit="1"/>
              </p:cNvSpPr>
              <p:nvPr/>
            </p:nvSpPr>
            <p:spPr>
              <a:xfrm>
                <a:off x="1670599" y="3166400"/>
                <a:ext cx="2698097" cy="653192"/>
              </a:xfrm>
              <a:prstGeom prst="rect">
                <a:avLst/>
              </a:prstGeom>
              <a:blipFill>
                <a:blip r:embed="rId3"/>
                <a:stretch>
                  <a:fillRect b="-7407"/>
                </a:stretch>
              </a:blipFill>
            </p:spPr>
            <p:txBody>
              <a:bodyPr/>
              <a:lstStyle/>
              <a:p>
                <a:r>
                  <a:rPr lang="zh-CN" altLang="en-US">
                    <a:noFill/>
                  </a:rPr>
                  <a:t> </a:t>
                </a:r>
              </a:p>
            </p:txBody>
          </p:sp>
        </mc:Fallback>
      </mc:AlternateContent>
      <p:sp>
        <p:nvSpPr>
          <p:cNvPr id="56" name="Text Box 54"/>
          <p:cNvSpPr txBox="1">
            <a:spLocks noChangeArrowheads="1"/>
          </p:cNvSpPr>
          <p:nvPr/>
        </p:nvSpPr>
        <p:spPr bwMode="auto">
          <a:xfrm>
            <a:off x="59369" y="4216637"/>
            <a:ext cx="4953165" cy="461665"/>
          </a:xfrm>
          <a:prstGeom prst="rect">
            <a:avLst/>
          </a:prstGeom>
          <a:noFill/>
          <a:ln w="9525">
            <a:noFill/>
            <a:miter lim="800000"/>
            <a:headEnd/>
            <a:tailEnd/>
          </a:ln>
          <a:effectLst/>
        </p:spPr>
        <p:txBody>
          <a:bodyPr wrap="square">
            <a:spAutoFit/>
          </a:bodyPr>
          <a:lstStyle/>
          <a:p>
            <a:pPr algn="ctr">
              <a:lnSpc>
                <a:spcPct val="120000"/>
              </a:lnSpc>
            </a:pPr>
            <a:r>
              <a:rPr kumimoji="1" lang="zh-CN" altLang="en-US" sz="2000" b="1" dirty="0" smtClean="0">
                <a:latin typeface="Times New Roman" panose="02020603050405020304" pitchFamily="18" charset="0"/>
                <a:ea typeface="微软雅黑" panose="020B0503020204020204" pitchFamily="34" charset="-122"/>
                <a:cs typeface="Times New Roman" panose="02020603050405020304" pitchFamily="18" charset="0"/>
              </a:rPr>
              <a:t>当</a:t>
            </a:r>
            <a:r>
              <a:rPr kumimoji="1" lang="en-US" altLang="zh-CN" sz="2000" b="1" i="1" dirty="0" smtClean="0">
                <a:latin typeface="Symbol" panose="05050102010706020507" pitchFamily="18" charset="2"/>
                <a:ea typeface="微软雅黑" panose="020B0503020204020204" pitchFamily="34" charset="-122"/>
                <a:cs typeface="Times New Roman" panose="02020603050405020304" pitchFamily="18" charset="0"/>
              </a:rPr>
              <a:t>j</a:t>
            </a:r>
            <a:r>
              <a:rPr kumimoji="1"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000" b="1" dirty="0" smtClean="0">
                <a:latin typeface="Times New Roman" panose="02020603050405020304" pitchFamily="18" charset="0"/>
                <a:ea typeface="微软雅黑" panose="020B0503020204020204" pitchFamily="34" charset="-122"/>
                <a:cs typeface="Times New Roman" panose="02020603050405020304" pitchFamily="18" charset="0"/>
              </a:rPr>
              <a:t>90°</a:t>
            </a:r>
            <a:r>
              <a:rPr kumimoji="1" lang="zh-CN" altLang="en-US" sz="2000" b="1" dirty="0" smtClean="0">
                <a:latin typeface="Times New Roman" panose="02020603050405020304" pitchFamily="18" charset="0"/>
                <a:ea typeface="微软雅黑" panose="020B0503020204020204" pitchFamily="34" charset="-122"/>
                <a:cs typeface="Times New Roman" panose="02020603050405020304" pitchFamily="18" charset="0"/>
              </a:rPr>
              <a:t>时，压力角</a:t>
            </a:r>
            <a:r>
              <a:rPr kumimoji="1"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zh-CN" altLang="en-US" sz="2000" b="1" dirty="0" smtClean="0">
                <a:latin typeface="Times New Roman" panose="02020603050405020304" pitchFamily="18" charset="0"/>
                <a:ea typeface="微软雅黑" panose="020B0503020204020204" pitchFamily="34" charset="-122"/>
                <a:cs typeface="Times New Roman" panose="02020603050405020304" pitchFamily="18" charset="0"/>
              </a:rPr>
              <a:t>为最大压力角</a:t>
            </a:r>
            <a:r>
              <a:rPr kumimoji="1"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000" b="1" baseline="-25000" dirty="0" smtClean="0">
                <a:latin typeface="Times New Roman" panose="02020603050405020304" pitchFamily="18" charset="0"/>
                <a:ea typeface="微软雅黑" panose="020B0503020204020204" pitchFamily="34" charset="-122"/>
                <a:cs typeface="Times New Roman" panose="02020603050405020304" pitchFamily="18" charset="0"/>
              </a:rPr>
              <a:t>max</a:t>
            </a:r>
            <a:r>
              <a:rPr kumimoji="1" lang="en-US" altLang="zh-CN" sz="2000" b="1" dirty="0" smtClean="0">
                <a:latin typeface="Times New Roman" panose="02020603050405020304" pitchFamily="18" charset="0"/>
                <a:ea typeface="微软雅黑" panose="020B0503020204020204" pitchFamily="34" charset="-122"/>
                <a:cs typeface="Times New Roman" panose="02020603050405020304" pitchFamily="18" charset="0"/>
              </a:rPr>
              <a:t> </a:t>
            </a:r>
            <a:endParaRPr kumimoji="1"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 name="TextBox 27"/>
              <p:cNvSpPr txBox="1"/>
              <p:nvPr/>
            </p:nvSpPr>
            <p:spPr>
              <a:xfrm>
                <a:off x="1816842" y="5326815"/>
                <a:ext cx="2364109" cy="604909"/>
              </a:xfrm>
              <a:prstGeom prst="rect">
                <a:avLst/>
              </a:prstGeom>
              <a:noFill/>
            </p:spPr>
            <p:txBody>
              <a:bodyPr wrap="none" rtlCol="0">
                <a:spAutoFit/>
              </a:bodyPr>
              <a:lstStyle/>
              <a:p>
                <a14:m>
                  <m:oMath xmlns:m="http://schemas.openxmlformats.org/officeDocument/2006/math">
                    <m:sSub>
                      <m:sSubPr>
                        <m:ctrlPr>
                          <a:rPr lang="pt-BR" altLang="zh-CN" sz="2400" i="1" smtClean="0">
                            <a:latin typeface="Cambria Math" panose="02040503050406030204" pitchFamily="18" charset="0"/>
                          </a:rPr>
                        </m:ctrlPr>
                      </m:sSubPr>
                      <m:e>
                        <m:r>
                          <a:rPr lang="zh-CN" altLang="en-US" sz="2400" b="0" i="1">
                            <a:latin typeface="Cambria Math"/>
                          </a:rPr>
                          <m:t>𝛼</m:t>
                        </m:r>
                      </m:e>
                      <m:sub>
                        <m:r>
                          <m:rPr>
                            <m:sty m:val="p"/>
                          </m:rPr>
                          <a:rPr lang="en-US" altLang="zh-CN" sz="2400" b="0" i="0" smtClean="0">
                            <a:latin typeface="Cambria Math"/>
                          </a:rPr>
                          <m:t>max</m:t>
                        </m:r>
                      </m:sub>
                    </m:sSub>
                  </m:oMath>
                </a14:m>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2400" b="0" i="0" dirty="0" smtClean="0">
                        <a:latin typeface="Cambria Math"/>
                      </a:rPr>
                      <m:t>arcsin</m:t>
                    </m:r>
                  </m:oMath>
                </a14:m>
                <a:r>
                  <a:rPr lang="en-US" altLang="zh-CN" sz="2400" i="1" dirty="0" smtClean="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f>
                      <m:fPr>
                        <m:ctrlPr>
                          <a:rPr lang="en-US" altLang="zh-CN" sz="2400" i="1" dirty="0" smtClean="0">
                            <a:latin typeface="Cambria Math" panose="02040503050406030204" pitchFamily="18" charset="0"/>
                          </a:rPr>
                        </m:ctrlPr>
                      </m:fPr>
                      <m:num>
                        <m:r>
                          <a:rPr lang="en-US" altLang="zh-CN" sz="2400" b="0" i="1" dirty="0" smtClean="0">
                            <a:latin typeface="Cambria Math"/>
                          </a:rPr>
                          <m:t>𝑎</m:t>
                        </m:r>
                        <m:r>
                          <a:rPr lang="en-US" altLang="zh-CN" sz="2400" b="0" i="1" dirty="0" smtClean="0">
                            <a:latin typeface="Cambria Math"/>
                          </a:rPr>
                          <m:t>+</m:t>
                        </m:r>
                        <m:r>
                          <a:rPr lang="en-US" altLang="zh-CN" sz="2400" b="0" i="1" dirty="0" smtClean="0">
                            <a:latin typeface="Cambria Math"/>
                          </a:rPr>
                          <m:t>𝑒</m:t>
                        </m:r>
                      </m:num>
                      <m:den>
                        <m:r>
                          <a:rPr lang="en-US" altLang="zh-CN" sz="2400" b="0" i="1" dirty="0" smtClean="0">
                            <a:latin typeface="Cambria Math"/>
                          </a:rPr>
                          <m:t>𝑏</m:t>
                        </m:r>
                      </m:den>
                    </m:f>
                  </m:oMath>
                </a14:m>
                <a:endParaRPr lang="zh-CN" altLang="en-US" sz="2400" i="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8" name="TextBox 27"/>
              <p:cNvSpPr txBox="1">
                <a:spLocks noRot="1" noChangeAspect="1" noMove="1" noResize="1" noEditPoints="1" noAdjustHandles="1" noChangeArrowheads="1" noChangeShapeType="1" noTextEdit="1"/>
              </p:cNvSpPr>
              <p:nvPr/>
            </p:nvSpPr>
            <p:spPr>
              <a:xfrm>
                <a:off x="1816842" y="5326815"/>
                <a:ext cx="2364109" cy="604909"/>
              </a:xfrm>
              <a:prstGeom prst="rect">
                <a:avLst/>
              </a:prstGeom>
              <a:blipFill>
                <a:blip r:embed="rId4"/>
                <a:stretch>
                  <a:fillRect b="-9091"/>
                </a:stretch>
              </a:blipFill>
            </p:spPr>
            <p:txBody>
              <a:bodyPr/>
              <a:lstStyle/>
              <a:p>
                <a:r>
                  <a:rPr lang="zh-CN" altLang="en-US">
                    <a:noFill/>
                  </a:rPr>
                  <a:t> </a:t>
                </a:r>
              </a:p>
            </p:txBody>
          </p:sp>
        </mc:Fallback>
      </mc:AlternateContent>
      <p:cxnSp>
        <p:nvCxnSpPr>
          <p:cNvPr id="60" name="直接连接符 59"/>
          <p:cNvCxnSpPr>
            <a:stCxn id="62" idx="5"/>
          </p:cNvCxnSpPr>
          <p:nvPr/>
        </p:nvCxnSpPr>
        <p:spPr>
          <a:xfrm>
            <a:off x="6030776" y="4831988"/>
            <a:ext cx="755720" cy="12418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6773160" y="6069670"/>
            <a:ext cx="45720" cy="45720"/>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991752" y="4792964"/>
            <a:ext cx="45720" cy="45720"/>
          </a:xfrm>
          <a:prstGeom prst="ellipse">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186095" y="5740482"/>
            <a:ext cx="516488" cy="307777"/>
          </a:xfrm>
          <a:prstGeom prst="rect">
            <a:avLst/>
          </a:prstGeom>
        </p:spPr>
        <p:txBody>
          <a:bodyPr wrap="none">
            <a:spAutoFit/>
          </a:bodyPr>
          <a:lstStyle/>
          <a:p>
            <a:r>
              <a:rPr kumimoji="1" lang="en-US" altLang="zh-CN" sz="1400" i="1" dirty="0" err="1" smtClean="0">
                <a:solidFill>
                  <a:srgbClr val="C00000"/>
                </a:solidFill>
                <a:latin typeface="Symbol" panose="05050102010706020507" pitchFamily="18" charset="2"/>
                <a:ea typeface="仿宋" pitchFamily="49" charset="-122"/>
                <a:cs typeface="Times New Roman" panose="02020603050405020304" pitchFamily="18" charset="0"/>
              </a:rPr>
              <a:t>a</a:t>
            </a:r>
            <a:r>
              <a:rPr kumimoji="1" lang="en-US" altLang="zh-CN" sz="1400" baseline="-25000" dirty="0" err="1" smtClean="0">
                <a:solidFill>
                  <a:srgbClr val="C00000"/>
                </a:solidFill>
                <a:latin typeface="Times New Roman" panose="02020603050405020304" pitchFamily="18" charset="0"/>
                <a:ea typeface="仿宋" pitchFamily="49" charset="-122"/>
                <a:cs typeface="Times New Roman" panose="02020603050405020304" pitchFamily="18" charset="0"/>
              </a:rPr>
              <a:t>max</a:t>
            </a:r>
            <a:endParaRPr lang="zh-CN" altLang="en-US" sz="1400" i="1" dirty="0">
              <a:solidFill>
                <a:srgbClr val="C00000"/>
              </a:solidFill>
              <a:latin typeface="Times New Roman" panose="02020603050405020304" pitchFamily="18" charset="0"/>
              <a:cs typeface="Times New Roman" panose="02020603050405020304" pitchFamily="18" charset="0"/>
            </a:endParaRPr>
          </a:p>
        </p:txBody>
      </p:sp>
      <p:sp>
        <p:nvSpPr>
          <p:cNvPr id="64" name="任意多边形 63"/>
          <p:cNvSpPr/>
          <p:nvPr/>
        </p:nvSpPr>
        <p:spPr>
          <a:xfrm>
            <a:off x="6653954" y="5930877"/>
            <a:ext cx="50548" cy="152400"/>
          </a:xfrm>
          <a:custGeom>
            <a:avLst/>
            <a:gdLst>
              <a:gd name="connsiteX0" fmla="*/ 50548 w 50548"/>
              <a:gd name="connsiteY0" fmla="*/ 0 h 152400"/>
              <a:gd name="connsiteX1" fmla="*/ 14829 w 50548"/>
              <a:gd name="connsiteY1" fmla="*/ 42863 h 152400"/>
              <a:gd name="connsiteX2" fmla="*/ 542 w 50548"/>
              <a:gd name="connsiteY2" fmla="*/ 92869 h 152400"/>
              <a:gd name="connsiteX3" fmla="*/ 5304 w 50548"/>
              <a:gd name="connsiteY3" fmla="*/ 123825 h 152400"/>
              <a:gd name="connsiteX4" fmla="*/ 26735 w 50548"/>
              <a:gd name="connsiteY4" fmla="*/ 1524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48" h="152400">
                <a:moveTo>
                  <a:pt x="50548" y="0"/>
                </a:moveTo>
                <a:cubicBezTo>
                  <a:pt x="36855" y="13692"/>
                  <a:pt x="23163" y="27385"/>
                  <a:pt x="14829" y="42863"/>
                </a:cubicBezTo>
                <a:cubicBezTo>
                  <a:pt x="6495" y="58341"/>
                  <a:pt x="2129" y="79375"/>
                  <a:pt x="542" y="92869"/>
                </a:cubicBezTo>
                <a:cubicBezTo>
                  <a:pt x="-1045" y="106363"/>
                  <a:pt x="938" y="113903"/>
                  <a:pt x="5304" y="123825"/>
                </a:cubicBezTo>
                <a:cubicBezTo>
                  <a:pt x="9670" y="133747"/>
                  <a:pt x="18202" y="143073"/>
                  <a:pt x="26735" y="15240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309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additive="base">
                                        <p:cTn id="37" dur="500" fill="hold"/>
                                        <p:tgtEl>
                                          <p:spTgt spid="49"/>
                                        </p:tgtEl>
                                        <p:attrNameLst>
                                          <p:attrName>ppt_x</p:attrName>
                                        </p:attrNameLst>
                                      </p:cBhvr>
                                      <p:tavLst>
                                        <p:tav tm="0">
                                          <p:val>
                                            <p:strVal val="#ppt_x"/>
                                          </p:val>
                                        </p:tav>
                                        <p:tav tm="100000">
                                          <p:val>
                                            <p:strVal val="#ppt_x"/>
                                          </p:val>
                                        </p:tav>
                                      </p:tavLst>
                                    </p:anim>
                                    <p:anim calcmode="lin" valueType="num">
                                      <p:cBhvr additive="base">
                                        <p:cTn id="3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ppt_x"/>
                                          </p:val>
                                        </p:tav>
                                        <p:tav tm="100000">
                                          <p:val>
                                            <p:strVal val="#ppt_x"/>
                                          </p:val>
                                        </p:tav>
                                      </p:tavLst>
                                    </p:anim>
                                    <p:anim calcmode="lin" valueType="num">
                                      <p:cBhvr additive="base">
                                        <p:cTn id="5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additive="base">
                                        <p:cTn id="60" dur="500" fill="hold"/>
                                        <p:tgtEl>
                                          <p:spTgt spid="48"/>
                                        </p:tgtEl>
                                        <p:attrNameLst>
                                          <p:attrName>ppt_x</p:attrName>
                                        </p:attrNameLst>
                                      </p:cBhvr>
                                      <p:tavLst>
                                        <p:tav tm="0">
                                          <p:val>
                                            <p:strVal val="#ppt_x"/>
                                          </p:val>
                                        </p:tav>
                                        <p:tav tm="100000">
                                          <p:val>
                                            <p:strVal val="#ppt_x"/>
                                          </p:val>
                                        </p:tav>
                                      </p:tavLst>
                                    </p:anim>
                                    <p:anim calcmode="lin" valueType="num">
                                      <p:cBhvr additive="base">
                                        <p:cTn id="61" dur="500" fill="hold"/>
                                        <p:tgtEl>
                                          <p:spTgt spid="4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500" fill="hold"/>
                                        <p:tgtEl>
                                          <p:spTgt spid="47"/>
                                        </p:tgtEl>
                                        <p:attrNameLst>
                                          <p:attrName>ppt_x</p:attrName>
                                        </p:attrNameLst>
                                      </p:cBhvr>
                                      <p:tavLst>
                                        <p:tav tm="0">
                                          <p:val>
                                            <p:strVal val="#ppt_x"/>
                                          </p:val>
                                        </p:tav>
                                        <p:tav tm="100000">
                                          <p:val>
                                            <p:strVal val="#ppt_x"/>
                                          </p:val>
                                        </p:tav>
                                      </p:tavLst>
                                    </p:anim>
                                    <p:anim calcmode="lin" valueType="num">
                                      <p:cBhvr additive="base">
                                        <p:cTn id="6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500"/>
                                        <p:tgtEl>
                                          <p:spTgt spid="56"/>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500" fill="hold"/>
                                        <p:tgtEl>
                                          <p:spTgt spid="44"/>
                                        </p:tgtEl>
                                        <p:attrNameLst>
                                          <p:attrName>ppt_x</p:attrName>
                                        </p:attrNameLst>
                                      </p:cBhvr>
                                      <p:tavLst>
                                        <p:tav tm="0">
                                          <p:val>
                                            <p:strVal val="#ppt_x"/>
                                          </p:val>
                                        </p:tav>
                                        <p:tav tm="100000">
                                          <p:val>
                                            <p:strVal val="#ppt_x"/>
                                          </p:val>
                                        </p:tav>
                                      </p:tavLst>
                                    </p:anim>
                                    <p:anim calcmode="lin" valueType="num">
                                      <p:cBhvr additive="base">
                                        <p:cTn id="9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fade">
                                      <p:cBhvr>
                                        <p:cTn id="104" dur="500"/>
                                        <p:tgtEl>
                                          <p:spTgt spid="6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fade">
                                      <p:cBhvr>
                                        <p:cTn id="107" dur="500"/>
                                        <p:tgtEl>
                                          <p:spTgt spid="6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p:bldP spid="71" grpId="0"/>
      <p:bldP spid="10" grpId="0" animBg="1"/>
      <p:bldP spid="19" grpId="0" animBg="1"/>
      <p:bldP spid="20" grpId="0"/>
      <p:bldP spid="49" grpId="0"/>
      <p:bldP spid="46" grpId="0"/>
      <p:bldP spid="47" grpId="0"/>
      <p:bldP spid="48" grpId="0" animBg="1"/>
      <p:bldP spid="51" grpId="0"/>
      <p:bldP spid="52" grpId="0"/>
      <p:bldP spid="56" grpId="0"/>
      <p:bldP spid="58" grpId="0"/>
      <p:bldP spid="63" grpId="0"/>
      <p:bldP spid="6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4"/>
          <p:cNvSpPr txBox="1">
            <a:spLocks noChangeArrowheads="1"/>
          </p:cNvSpPr>
          <p:nvPr/>
        </p:nvSpPr>
        <p:spPr bwMode="auto">
          <a:xfrm>
            <a:off x="155873" y="334108"/>
            <a:ext cx="2688299" cy="437107"/>
          </a:xfrm>
          <a:prstGeom prst="rect">
            <a:avLst/>
          </a:prstGeom>
          <a:noFill/>
          <a:ln w="9525">
            <a:noFill/>
            <a:miter lim="800000"/>
            <a:headEnd/>
            <a:tailEnd/>
          </a:ln>
          <a:effectLst/>
        </p:spPr>
        <p:txBody>
          <a:bodyPr wrap="square">
            <a:spAutoFit/>
          </a:bodyPr>
          <a:lstStyle/>
          <a:p>
            <a:pPr>
              <a:lnSpc>
                <a:spcPct val="120000"/>
              </a:lnSpc>
            </a:pPr>
            <a:r>
              <a:rPr kumimoji="1" lang="zh-CN" altLang="en-US" sz="2000" b="1" dirty="0">
                <a:latin typeface="微软雅黑" panose="020B0503020204020204" pitchFamily="34" charset="-122"/>
                <a:ea typeface="微软雅黑" panose="020B0503020204020204" pitchFamily="34" charset="-122"/>
              </a:rPr>
              <a:t>滑块为原动件</a:t>
            </a:r>
          </a:p>
        </p:txBody>
      </p:sp>
      <p:sp>
        <p:nvSpPr>
          <p:cNvPr id="16" name="右箭头 15"/>
          <p:cNvSpPr/>
          <p:nvPr/>
        </p:nvSpPr>
        <p:spPr>
          <a:xfrm>
            <a:off x="2076086" y="512372"/>
            <a:ext cx="1728192" cy="104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矩形 16"/>
          <p:cNvSpPr/>
          <p:nvPr/>
        </p:nvSpPr>
        <p:spPr>
          <a:xfrm>
            <a:off x="3996300" y="347447"/>
            <a:ext cx="2390398" cy="400110"/>
          </a:xfrm>
          <a:prstGeom prst="rect">
            <a:avLst/>
          </a:prstGeom>
        </p:spPr>
        <p:txBody>
          <a:bodyPr wrap="none">
            <a:spAutoFit/>
          </a:bodyPr>
          <a:lstStyle/>
          <a:p>
            <a:r>
              <a:rPr kumimoji="1" lang="zh-CN" altLang="en-US" sz="2000" b="1" dirty="0">
                <a:solidFill>
                  <a:srgbClr val="C00000"/>
                </a:solidFill>
                <a:latin typeface="微软雅黑" panose="020B0503020204020204" pitchFamily="34" charset="-122"/>
                <a:ea typeface="微软雅黑" panose="020B0503020204020204" pitchFamily="34" charset="-122"/>
              </a:rPr>
              <a:t>压力角</a:t>
            </a:r>
            <a:r>
              <a:rPr kumimoji="1"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 </a:t>
            </a:r>
            <a:r>
              <a:rPr lang="zh-CN" altLang="en-US" sz="2000" b="1" dirty="0">
                <a:solidFill>
                  <a:srgbClr val="0070C0"/>
                </a:solidFill>
                <a:latin typeface="微软雅黑" panose="020B0503020204020204" pitchFamily="34" charset="-122"/>
                <a:ea typeface="微软雅黑" panose="020B0503020204020204" pitchFamily="34" charset="-122"/>
              </a:rPr>
              <a:t>和传动角 </a:t>
            </a:r>
            <a:r>
              <a:rPr kumimoji="1" lang="en-US" altLang="zh-CN" sz="2000" b="1" i="1" dirty="0">
                <a:solidFill>
                  <a:srgbClr val="0070C0"/>
                </a:solidFill>
                <a:latin typeface="Times New Roman" pitchFamily="18" charset="0"/>
                <a:ea typeface="仿宋" pitchFamily="49" charset="-122"/>
                <a:cs typeface="Times New Roman" pitchFamily="18" charset="0"/>
              </a:rPr>
              <a:t>γ</a:t>
            </a:r>
            <a:endParaRPr lang="zh-CN" altLang="en-US" sz="2000" dirty="0"/>
          </a:p>
        </p:txBody>
      </p:sp>
      <p:pic>
        <p:nvPicPr>
          <p:cNvPr id="58" name="图片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73" y="1860551"/>
            <a:ext cx="4826000" cy="2362200"/>
          </a:xfrm>
          <a:prstGeom prst="rect">
            <a:avLst/>
          </a:prstGeom>
        </p:spPr>
      </p:pic>
      <p:sp>
        <p:nvSpPr>
          <p:cNvPr id="60" name="矩形 59"/>
          <p:cNvSpPr/>
          <p:nvPr/>
        </p:nvSpPr>
        <p:spPr>
          <a:xfrm>
            <a:off x="772017" y="1754392"/>
            <a:ext cx="330540" cy="379656"/>
          </a:xfrm>
          <a:prstGeom prst="rect">
            <a:avLst/>
          </a:prstGeom>
        </p:spPr>
        <p:txBody>
          <a:bodyPr wrap="none">
            <a:spAutoFit/>
          </a:bodyPr>
          <a:lstStyle/>
          <a:p>
            <a:r>
              <a:rPr kumimoji="1" lang="en-US" altLang="zh-CN" sz="1867" b="1" i="1" dirty="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867" b="1" i="1" dirty="0">
              <a:solidFill>
                <a:srgbClr val="C00000"/>
              </a:solidFill>
              <a:latin typeface="Times New Roman" panose="02020603050405020304" pitchFamily="18" charset="0"/>
              <a:cs typeface="Times New Roman" panose="02020603050405020304" pitchFamily="18" charset="0"/>
            </a:endParaRPr>
          </a:p>
        </p:txBody>
      </p:sp>
      <p:grpSp>
        <p:nvGrpSpPr>
          <p:cNvPr id="70" name="组合 69"/>
          <p:cNvGrpSpPr/>
          <p:nvPr/>
        </p:nvGrpSpPr>
        <p:grpSpPr>
          <a:xfrm>
            <a:off x="1544622" y="2062243"/>
            <a:ext cx="383438" cy="461665"/>
            <a:chOff x="6549659" y="2546807"/>
            <a:chExt cx="287578" cy="346249"/>
          </a:xfrm>
        </p:grpSpPr>
        <p:sp>
          <p:nvSpPr>
            <p:cNvPr id="62" name="矩形 61"/>
            <p:cNvSpPr/>
            <p:nvPr/>
          </p:nvSpPr>
          <p:spPr>
            <a:xfrm>
              <a:off x="6549659" y="2546807"/>
              <a:ext cx="287578" cy="346249"/>
            </a:xfrm>
            <a:prstGeom prst="rect">
              <a:avLst/>
            </a:prstGeom>
          </p:spPr>
          <p:txBody>
            <a:bodyPr wrap="none">
              <a:spAutoFit/>
            </a:bodyPr>
            <a:lstStyle/>
            <a:p>
              <a:r>
                <a:rPr kumimoji="1" lang="en-US" altLang="zh-CN" sz="2400" i="1" dirty="0">
                  <a:solidFill>
                    <a:srgbClr val="0070C0"/>
                  </a:solidFill>
                  <a:latin typeface="Times New Roman" pitchFamily="18" charset="0"/>
                  <a:ea typeface="仿宋" pitchFamily="49" charset="-122"/>
                  <a:cs typeface="Times New Roman" pitchFamily="18" charset="0"/>
                </a:rPr>
                <a:t>γ</a:t>
              </a:r>
              <a:r>
                <a:rPr kumimoji="1" lang="en-US" altLang="zh-CN" sz="2400" b="1" i="1" dirty="0">
                  <a:solidFill>
                    <a:srgbClr val="FF0000"/>
                  </a:solidFill>
                  <a:latin typeface="Times New Roman" pitchFamily="18" charset="0"/>
                  <a:ea typeface="仿宋" pitchFamily="49" charset="-122"/>
                  <a:cs typeface="Times New Roman" pitchFamily="18" charset="0"/>
                </a:rPr>
                <a:t> </a:t>
              </a:r>
              <a:endParaRPr lang="zh-CN" altLang="en-US" sz="2400" dirty="0"/>
            </a:p>
          </p:txBody>
        </p:sp>
        <p:sp>
          <p:nvSpPr>
            <p:cNvPr id="66" name="任意多边形 65"/>
            <p:cNvSpPr/>
            <p:nvPr/>
          </p:nvSpPr>
          <p:spPr>
            <a:xfrm>
              <a:off x="6775176" y="2625384"/>
              <a:ext cx="59384" cy="254794"/>
            </a:xfrm>
            <a:custGeom>
              <a:avLst/>
              <a:gdLst>
                <a:gd name="connsiteX0" fmla="*/ 18902 w 59384"/>
                <a:gd name="connsiteY0" fmla="*/ 0 h 254794"/>
                <a:gd name="connsiteX1" fmla="*/ 2234 w 59384"/>
                <a:gd name="connsiteY1" fmla="*/ 66675 h 254794"/>
                <a:gd name="connsiteX2" fmla="*/ 2234 w 59384"/>
                <a:gd name="connsiteY2" fmla="*/ 140494 h 254794"/>
                <a:gd name="connsiteX3" fmla="*/ 21284 w 59384"/>
                <a:gd name="connsiteY3" fmla="*/ 197644 h 254794"/>
                <a:gd name="connsiteX4" fmla="*/ 59384 w 59384"/>
                <a:gd name="connsiteY4" fmla="*/ 254794 h 25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4" h="254794">
                  <a:moveTo>
                    <a:pt x="18902" y="0"/>
                  </a:moveTo>
                  <a:cubicBezTo>
                    <a:pt x="11957" y="21629"/>
                    <a:pt x="5012" y="43259"/>
                    <a:pt x="2234" y="66675"/>
                  </a:cubicBezTo>
                  <a:cubicBezTo>
                    <a:pt x="-544" y="90091"/>
                    <a:pt x="-941" y="118666"/>
                    <a:pt x="2234" y="140494"/>
                  </a:cubicBezTo>
                  <a:cubicBezTo>
                    <a:pt x="5409" y="162322"/>
                    <a:pt x="11759" y="178594"/>
                    <a:pt x="21284" y="197644"/>
                  </a:cubicBezTo>
                  <a:cubicBezTo>
                    <a:pt x="30809" y="216694"/>
                    <a:pt x="45096" y="235744"/>
                    <a:pt x="59384" y="254794"/>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8" name="圆角矩形 67"/>
          <p:cNvSpPr/>
          <p:nvPr/>
        </p:nvSpPr>
        <p:spPr>
          <a:xfrm>
            <a:off x="1448658" y="1816105"/>
            <a:ext cx="60959" cy="165320"/>
          </a:xfrm>
          <a:prstGeom prst="roundRect">
            <a:avLst/>
          </a:prstGeom>
          <a:solidFill>
            <a:schemeClr val="bg1"/>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59" name="直接箭头连接符 58"/>
          <p:cNvCxnSpPr/>
          <p:nvPr/>
        </p:nvCxnSpPr>
        <p:spPr>
          <a:xfrm flipH="1" flipV="1">
            <a:off x="1090652" y="1873397"/>
            <a:ext cx="1056117" cy="37490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flipV="1">
            <a:off x="1163577" y="1540148"/>
            <a:ext cx="981232" cy="71094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1191477" y="1214048"/>
            <a:ext cx="366878" cy="391271"/>
            <a:chOff x="7993132" y="1099327"/>
            <a:chExt cx="275158" cy="293453"/>
          </a:xfrm>
        </p:grpSpPr>
        <p:sp>
          <p:nvSpPr>
            <p:cNvPr id="64" name="矩形 63"/>
            <p:cNvSpPr/>
            <p:nvPr/>
          </p:nvSpPr>
          <p:spPr>
            <a:xfrm>
              <a:off x="7993132" y="1099327"/>
              <a:ext cx="217848" cy="284742"/>
            </a:xfrm>
            <a:prstGeom prst="rect">
              <a:avLst/>
            </a:prstGeom>
          </p:spPr>
          <p:txBody>
            <a:bodyPr wrap="none">
              <a:spAutoFit/>
            </a:bodyPr>
            <a:lstStyle/>
            <a:p>
              <a:r>
                <a:rPr kumimoji="1" lang="en-US" altLang="zh-CN" sz="1867" b="1" i="1" dirty="0">
                  <a:solidFill>
                    <a:schemeClr val="tx2"/>
                  </a:solidFill>
                  <a:latin typeface="Times New Roman" panose="02020603050405020304" pitchFamily="18" charset="0"/>
                  <a:ea typeface="仿宋" pitchFamily="49" charset="-122"/>
                  <a:cs typeface="Times New Roman" panose="02020603050405020304" pitchFamily="18" charset="0"/>
                </a:rPr>
                <a:t>v</a:t>
              </a:r>
              <a:endParaRPr lang="zh-CN" altLang="en-US" sz="1867" b="1" i="1" dirty="0">
                <a:solidFill>
                  <a:schemeClr val="tx2"/>
                </a:solidFill>
                <a:latin typeface="Times New Roman" panose="02020603050405020304" pitchFamily="18" charset="0"/>
                <a:cs typeface="Times New Roman" panose="02020603050405020304" pitchFamily="18" charset="0"/>
              </a:endParaRPr>
            </a:p>
          </p:txBody>
        </p:sp>
        <p:sp>
          <p:nvSpPr>
            <p:cNvPr id="65" name="矩形 64"/>
            <p:cNvSpPr/>
            <p:nvPr/>
          </p:nvSpPr>
          <p:spPr>
            <a:xfrm>
              <a:off x="8073284" y="1169690"/>
              <a:ext cx="195006" cy="223090"/>
            </a:xfrm>
            <a:prstGeom prst="rect">
              <a:avLst/>
            </a:prstGeom>
          </p:spPr>
          <p:txBody>
            <a:bodyPr wrap="none">
              <a:spAutoFit/>
            </a:bodyPr>
            <a:lstStyle/>
            <a:p>
              <a:r>
                <a:rPr kumimoji="1" lang="en-US" altLang="zh-CN" sz="1333" b="1" dirty="0">
                  <a:solidFill>
                    <a:schemeClr val="tx2"/>
                  </a:solidFill>
                  <a:latin typeface="Times New Roman" panose="02020603050405020304" pitchFamily="18" charset="0"/>
                  <a:ea typeface="仿宋" pitchFamily="49" charset="-122"/>
                  <a:cs typeface="Times New Roman" panose="02020603050405020304" pitchFamily="18" charset="0"/>
                </a:rPr>
                <a:t>c</a:t>
              </a:r>
              <a:endParaRPr lang="zh-CN" altLang="en-US" sz="1333" b="1" dirty="0">
                <a:solidFill>
                  <a:schemeClr val="tx2"/>
                </a:solidFill>
                <a:latin typeface="Times New Roman" panose="02020603050405020304" pitchFamily="18" charset="0"/>
                <a:cs typeface="Times New Roman" panose="02020603050405020304" pitchFamily="18" charset="0"/>
              </a:endParaRPr>
            </a:p>
          </p:txBody>
        </p:sp>
      </p:grpSp>
      <p:sp>
        <p:nvSpPr>
          <p:cNvPr id="67" name="任意多边形 66"/>
          <p:cNvSpPr/>
          <p:nvPr/>
        </p:nvSpPr>
        <p:spPr>
          <a:xfrm>
            <a:off x="1525387" y="1881263"/>
            <a:ext cx="116519" cy="158749"/>
          </a:xfrm>
          <a:custGeom>
            <a:avLst/>
            <a:gdLst>
              <a:gd name="connsiteX0" fmla="*/ 87389 w 87389"/>
              <a:gd name="connsiteY0" fmla="*/ 0 h 119062"/>
              <a:gd name="connsiteX1" fmla="*/ 32621 w 87389"/>
              <a:gd name="connsiteY1" fmla="*/ 11906 h 119062"/>
              <a:gd name="connsiteX2" fmla="*/ 1664 w 87389"/>
              <a:gd name="connsiteY2" fmla="*/ 45243 h 119062"/>
              <a:gd name="connsiteX3" fmla="*/ 6427 w 87389"/>
              <a:gd name="connsiteY3" fmla="*/ 83343 h 119062"/>
              <a:gd name="connsiteX4" fmla="*/ 25477 w 87389"/>
              <a:gd name="connsiteY4" fmla="*/ 119062 h 1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89" h="119062">
                <a:moveTo>
                  <a:pt x="87389" y="0"/>
                </a:moveTo>
                <a:cubicBezTo>
                  <a:pt x="67148" y="2183"/>
                  <a:pt x="46908" y="4366"/>
                  <a:pt x="32621" y="11906"/>
                </a:cubicBezTo>
                <a:cubicBezTo>
                  <a:pt x="18334" y="19446"/>
                  <a:pt x="6030" y="33337"/>
                  <a:pt x="1664" y="45243"/>
                </a:cubicBezTo>
                <a:cubicBezTo>
                  <a:pt x="-2702" y="57149"/>
                  <a:pt x="2458" y="71040"/>
                  <a:pt x="6427" y="83343"/>
                </a:cubicBezTo>
                <a:cubicBezTo>
                  <a:pt x="10396" y="95646"/>
                  <a:pt x="17936" y="107354"/>
                  <a:pt x="25477" y="119062"/>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9" name="矩形 68"/>
          <p:cNvSpPr/>
          <p:nvPr/>
        </p:nvSpPr>
        <p:spPr>
          <a:xfrm>
            <a:off x="1211197" y="1637577"/>
            <a:ext cx="335348" cy="379656"/>
          </a:xfrm>
          <a:prstGeom prst="rect">
            <a:avLst/>
          </a:prstGeom>
        </p:spPr>
        <p:txBody>
          <a:bodyPr wrap="none">
            <a:spAutoFit/>
          </a:bodyPr>
          <a:lstStyle/>
          <a:p>
            <a:r>
              <a:rPr kumimoji="1" lang="en-US" altLang="zh-CN" sz="1867" i="1" dirty="0">
                <a:solidFill>
                  <a:srgbClr val="C00000"/>
                </a:solidFill>
                <a:latin typeface="Symbol" panose="05050102010706020507" pitchFamily="18" charset="2"/>
                <a:ea typeface="仿宋" pitchFamily="49" charset="-122"/>
                <a:cs typeface="Times New Roman" panose="02020603050405020304" pitchFamily="18" charset="0"/>
              </a:rPr>
              <a:t>a</a:t>
            </a:r>
            <a:endParaRPr lang="zh-CN" altLang="en-US" sz="1867" i="1" dirty="0">
              <a:solidFill>
                <a:srgbClr val="C00000"/>
              </a:solidFill>
              <a:latin typeface="Symbol" panose="05050102010706020507" pitchFamily="18" charset="2"/>
              <a:cs typeface="Times New Roman" panose="02020603050405020304" pitchFamily="18" charset="0"/>
            </a:endParaRPr>
          </a:p>
        </p:txBody>
      </p:sp>
      <p:sp>
        <p:nvSpPr>
          <p:cNvPr id="20" name="标题 1"/>
          <p:cNvSpPr>
            <a:spLocks noGrp="1"/>
          </p:cNvSpPr>
          <p:nvPr>
            <p:ph type="title"/>
          </p:nvPr>
        </p:nvSpPr>
        <p:spPr>
          <a:xfrm>
            <a:off x="6311027" y="5525327"/>
            <a:ext cx="4390579" cy="854075"/>
          </a:xfrm>
        </p:spPr>
        <p:txBody>
          <a:bodyPr>
            <a:normAutofit/>
          </a:bodyPr>
          <a:lstStyle/>
          <a:p>
            <a:r>
              <a:rPr lang="zh-CN" altLang="en-US" sz="2400" b="1" dirty="0">
                <a:solidFill>
                  <a:srgbClr val="002060"/>
                </a:solidFill>
                <a:latin typeface="微软雅黑" panose="020B0503020204020204" pitchFamily="34" charset="-122"/>
                <a:ea typeface="微软雅黑" panose="020B0503020204020204" pitchFamily="34" charset="-122"/>
                <a:cs typeface="+mn-cs"/>
              </a:rPr>
              <a:t>摆动导杆机构的传动特性</a:t>
            </a:r>
          </a:p>
        </p:txBody>
      </p:sp>
      <p:sp>
        <p:nvSpPr>
          <p:cNvPr id="21" name="Text Box 54"/>
          <p:cNvSpPr txBox="1">
            <a:spLocks noChangeArrowheads="1"/>
          </p:cNvSpPr>
          <p:nvPr/>
        </p:nvSpPr>
        <p:spPr bwMode="auto">
          <a:xfrm>
            <a:off x="9438443" y="2032263"/>
            <a:ext cx="2400267" cy="437107"/>
          </a:xfrm>
          <a:prstGeom prst="rect">
            <a:avLst/>
          </a:prstGeom>
          <a:noFill/>
          <a:ln w="9525">
            <a:noFill/>
            <a:miter lim="800000"/>
            <a:headEnd/>
            <a:tailEnd/>
          </a:ln>
          <a:effectLst/>
        </p:spPr>
        <p:txBody>
          <a:bodyPr wrap="square">
            <a:spAutoFit/>
          </a:bodyPr>
          <a:lstStyle/>
          <a:p>
            <a:pPr algn="ctr">
              <a:lnSpc>
                <a:spcPct val="120000"/>
              </a:lnSpc>
            </a:pPr>
            <a:r>
              <a:rPr kumimoji="1" lang="zh-CN" altLang="en-US" sz="1867" b="1" dirty="0">
                <a:solidFill>
                  <a:srgbClr val="C00000"/>
                </a:solidFill>
                <a:latin typeface="微软雅黑" panose="020B0503020204020204" pitchFamily="34" charset="-122"/>
                <a:ea typeface="微软雅黑" panose="020B0503020204020204" pitchFamily="34" charset="-122"/>
              </a:rPr>
              <a:t>压力角 </a:t>
            </a:r>
            <a:r>
              <a:rPr kumimoji="1" lang="en-US" altLang="zh-CN" sz="1867"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1867" b="1" i="1" dirty="0">
                <a:solidFill>
                  <a:srgbClr val="C00000"/>
                </a:solidFill>
                <a:latin typeface="Times New Roman" pitchFamily="18" charset="0"/>
                <a:ea typeface="仿宋" pitchFamily="49" charset="-122"/>
                <a:cs typeface="Times New Roman" pitchFamily="18" charset="0"/>
              </a:rPr>
              <a:t> </a:t>
            </a:r>
            <a:r>
              <a:rPr kumimoji="1" lang="en-US" altLang="zh-CN" sz="1867" b="1" dirty="0">
                <a:solidFill>
                  <a:srgbClr val="C00000"/>
                </a:solidFill>
                <a:latin typeface="Times New Roman" pitchFamily="18" charset="0"/>
                <a:ea typeface="仿宋" pitchFamily="49" charset="-122"/>
                <a:cs typeface="Times New Roman" pitchFamily="18" charset="0"/>
              </a:rPr>
              <a:t>= 0</a:t>
            </a:r>
            <a:endParaRPr kumimoji="1" lang="zh-CN" altLang="en-US" sz="1867" dirty="0">
              <a:latin typeface="仿宋" pitchFamily="49" charset="-122"/>
              <a:ea typeface="仿宋" pitchFamily="49" charset="-122"/>
            </a:endParaRPr>
          </a:p>
        </p:txBody>
      </p:sp>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017" y="846396"/>
            <a:ext cx="2908300" cy="443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3" name="直接箭头连接符 22"/>
          <p:cNvCxnSpPr/>
          <p:nvPr/>
        </p:nvCxnSpPr>
        <p:spPr>
          <a:xfrm flipH="1" flipV="1">
            <a:off x="7230198" y="1662752"/>
            <a:ext cx="668949" cy="25113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216141" y="1201418"/>
            <a:ext cx="330540" cy="379656"/>
          </a:xfrm>
          <a:prstGeom prst="rect">
            <a:avLst/>
          </a:prstGeom>
          <a:solidFill>
            <a:schemeClr val="bg1"/>
          </a:solidFill>
        </p:spPr>
        <p:txBody>
          <a:bodyPr wrap="none">
            <a:spAutoFit/>
          </a:bodyPr>
          <a:lstStyle/>
          <a:p>
            <a:r>
              <a:rPr kumimoji="1" lang="en-US" altLang="zh-CN" sz="1867" b="1" i="1" dirty="0">
                <a:solidFill>
                  <a:srgbClr val="C00000"/>
                </a:solidFill>
                <a:latin typeface="Times New Roman" panose="02020603050405020304" pitchFamily="18" charset="0"/>
                <a:ea typeface="仿宋" pitchFamily="49" charset="-122"/>
                <a:cs typeface="Times New Roman" panose="02020603050405020304" pitchFamily="18" charset="0"/>
              </a:rPr>
              <a:t>P</a:t>
            </a:r>
            <a:endParaRPr lang="zh-CN" altLang="en-US" sz="1867" b="1" i="1" dirty="0">
              <a:solidFill>
                <a:srgbClr val="C00000"/>
              </a:solidFill>
              <a:latin typeface="Times New Roman" panose="02020603050405020304" pitchFamily="18" charset="0"/>
              <a:cs typeface="Times New Roman" panose="02020603050405020304" pitchFamily="18" charset="0"/>
            </a:endParaRPr>
          </a:p>
        </p:txBody>
      </p:sp>
      <p:sp>
        <p:nvSpPr>
          <p:cNvPr id="25" name="矩形 24"/>
          <p:cNvSpPr/>
          <p:nvPr/>
        </p:nvSpPr>
        <p:spPr>
          <a:xfrm>
            <a:off x="9910065" y="2633430"/>
            <a:ext cx="1704313" cy="379656"/>
          </a:xfrm>
          <a:prstGeom prst="rect">
            <a:avLst/>
          </a:prstGeom>
        </p:spPr>
        <p:txBody>
          <a:bodyPr wrap="none">
            <a:spAutoFit/>
          </a:bodyPr>
          <a:lstStyle/>
          <a:p>
            <a:r>
              <a:rPr kumimoji="1" lang="zh-CN" altLang="en-US" sz="1867" b="1" dirty="0">
                <a:solidFill>
                  <a:srgbClr val="0070C0"/>
                </a:solidFill>
                <a:latin typeface="微软雅黑" panose="020B0503020204020204" pitchFamily="34" charset="-122"/>
                <a:ea typeface="微软雅黑" panose="020B0503020204020204" pitchFamily="34" charset="-122"/>
                <a:cs typeface="Times New Roman" pitchFamily="18" charset="0"/>
              </a:rPr>
              <a:t>传动角 </a:t>
            </a:r>
            <a:r>
              <a:rPr kumimoji="1" lang="en-US" altLang="zh-CN" sz="1867" b="1" i="1" dirty="0">
                <a:solidFill>
                  <a:srgbClr val="0070C0"/>
                </a:solidFill>
                <a:latin typeface="Times New Roman" pitchFamily="18" charset="0"/>
                <a:ea typeface="仿宋" pitchFamily="49" charset="-122"/>
                <a:cs typeface="Times New Roman" pitchFamily="18" charset="0"/>
              </a:rPr>
              <a:t>γ = </a:t>
            </a:r>
            <a:r>
              <a:rPr kumimoji="1" lang="en-US" altLang="zh-CN" sz="1867" b="1" dirty="0">
                <a:solidFill>
                  <a:srgbClr val="0070C0"/>
                </a:solidFill>
                <a:latin typeface="Times New Roman" pitchFamily="18" charset="0"/>
                <a:ea typeface="仿宋" pitchFamily="49" charset="-122"/>
                <a:cs typeface="Times New Roman" pitchFamily="18" charset="0"/>
              </a:rPr>
              <a:t>90º</a:t>
            </a:r>
            <a:r>
              <a:rPr kumimoji="1" lang="en-US" altLang="zh-CN" sz="1867" b="1" dirty="0">
                <a:solidFill>
                  <a:srgbClr val="FF0000"/>
                </a:solidFill>
                <a:latin typeface="Times New Roman" pitchFamily="18" charset="0"/>
                <a:ea typeface="仿宋" pitchFamily="49" charset="-122"/>
                <a:cs typeface="Times New Roman" pitchFamily="18" charset="0"/>
              </a:rPr>
              <a:t> </a:t>
            </a:r>
            <a:endParaRPr lang="zh-CN" altLang="en-US" sz="1867" dirty="0"/>
          </a:p>
        </p:txBody>
      </p:sp>
      <p:cxnSp>
        <p:nvCxnSpPr>
          <p:cNvPr id="26" name="直接箭头连接符 25"/>
          <p:cNvCxnSpPr/>
          <p:nvPr/>
        </p:nvCxnSpPr>
        <p:spPr>
          <a:xfrm flipH="1" flipV="1">
            <a:off x="6737322" y="1484303"/>
            <a:ext cx="1164953" cy="42958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471672" y="1383963"/>
            <a:ext cx="366878" cy="391271"/>
            <a:chOff x="7993132" y="1099327"/>
            <a:chExt cx="275158" cy="293453"/>
          </a:xfrm>
        </p:grpSpPr>
        <p:sp>
          <p:nvSpPr>
            <p:cNvPr id="28" name="矩形 27"/>
            <p:cNvSpPr/>
            <p:nvPr/>
          </p:nvSpPr>
          <p:spPr>
            <a:xfrm>
              <a:off x="7993132" y="1099327"/>
              <a:ext cx="217848" cy="284742"/>
            </a:xfrm>
            <a:prstGeom prst="rect">
              <a:avLst/>
            </a:prstGeom>
          </p:spPr>
          <p:txBody>
            <a:bodyPr wrap="none">
              <a:spAutoFit/>
            </a:bodyPr>
            <a:lstStyle/>
            <a:p>
              <a:r>
                <a:rPr kumimoji="1" lang="en-US" altLang="zh-CN" sz="1867" b="1" i="1" dirty="0">
                  <a:solidFill>
                    <a:schemeClr val="tx2"/>
                  </a:solidFill>
                  <a:latin typeface="Times New Roman" panose="02020603050405020304" pitchFamily="18" charset="0"/>
                  <a:ea typeface="仿宋" pitchFamily="49" charset="-122"/>
                  <a:cs typeface="Times New Roman" panose="02020603050405020304" pitchFamily="18" charset="0"/>
                </a:rPr>
                <a:t>v</a:t>
              </a:r>
              <a:endParaRPr lang="zh-CN" altLang="en-US" sz="1867" b="1" i="1" dirty="0">
                <a:solidFill>
                  <a:schemeClr val="tx2"/>
                </a:solidFill>
                <a:latin typeface="Times New Roman" panose="02020603050405020304" pitchFamily="18" charset="0"/>
                <a:cs typeface="Times New Roman" panose="02020603050405020304" pitchFamily="18" charset="0"/>
              </a:endParaRPr>
            </a:p>
          </p:txBody>
        </p:sp>
        <p:sp>
          <p:nvSpPr>
            <p:cNvPr id="29" name="矩形 28"/>
            <p:cNvSpPr/>
            <p:nvPr/>
          </p:nvSpPr>
          <p:spPr>
            <a:xfrm>
              <a:off x="8073284" y="1169690"/>
              <a:ext cx="195006" cy="223090"/>
            </a:xfrm>
            <a:prstGeom prst="rect">
              <a:avLst/>
            </a:prstGeom>
          </p:spPr>
          <p:txBody>
            <a:bodyPr wrap="none">
              <a:spAutoFit/>
            </a:bodyPr>
            <a:lstStyle/>
            <a:p>
              <a:r>
                <a:rPr kumimoji="1" lang="en-US" altLang="zh-CN" sz="1333" b="1" dirty="0">
                  <a:solidFill>
                    <a:schemeClr val="tx2"/>
                  </a:solidFill>
                  <a:latin typeface="Times New Roman" panose="02020603050405020304" pitchFamily="18" charset="0"/>
                  <a:ea typeface="仿宋" pitchFamily="49" charset="-122"/>
                  <a:cs typeface="Times New Roman" panose="02020603050405020304" pitchFamily="18" charset="0"/>
                </a:rPr>
                <a:t>c</a:t>
              </a:r>
              <a:endParaRPr lang="zh-CN" altLang="en-US" sz="1333" b="1" dirty="0">
                <a:solidFill>
                  <a:schemeClr val="tx2"/>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8862379" y="2467736"/>
            <a:ext cx="768085" cy="19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59792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7" grpId="0" animBg="1"/>
      <p:bldP spid="69" grpId="0"/>
      <p:bldP spid="21" grpId="0"/>
      <p:bldP spid="24" grpId="0" animBg="1"/>
      <p:bldP spid="25" grpId="0"/>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38216" y="4589515"/>
            <a:ext cx="5334037" cy="523348"/>
          </a:xfrm>
          <a:prstGeom prst="rect">
            <a:avLst/>
          </a:prstGeom>
          <a:noFill/>
        </p:spPr>
        <p:txBody>
          <a:bodyPr wrap="square" rtlCol="0">
            <a:spAutoFit/>
          </a:bodyPr>
          <a:lstStyle/>
          <a:p>
            <a:pPr>
              <a:lnSpc>
                <a:spcPct val="150000"/>
              </a:lnSpc>
            </a:pPr>
            <a:r>
              <a:rPr kumimoji="1" lang="en-US" altLang="zh-CN" sz="1867" b="1" dirty="0">
                <a:solidFill>
                  <a:srgbClr val="FF0000"/>
                </a:solidFill>
                <a:latin typeface="微软雅黑" panose="020B0503020204020204" pitchFamily="34" charset="-122"/>
                <a:ea typeface="微软雅黑" panose="020B0503020204020204" pitchFamily="34" charset="-122"/>
              </a:rPr>
              <a:t>    </a:t>
            </a:r>
            <a:r>
              <a:rPr kumimoji="1" lang="zh-CN" altLang="zh-CN" sz="1867" b="1" dirty="0">
                <a:solidFill>
                  <a:srgbClr val="FF0000"/>
                </a:solidFill>
                <a:latin typeface="微软雅黑" panose="020B0503020204020204" pitchFamily="34" charset="-122"/>
                <a:ea typeface="微软雅黑" panose="020B0503020204020204" pitchFamily="34" charset="-122"/>
              </a:rPr>
              <a:t>摇杆</a:t>
            </a:r>
            <a:r>
              <a:rPr kumimoji="1" lang="zh-CN" altLang="zh-CN" sz="1867" b="1" dirty="0">
                <a:latin typeface="微软雅黑" panose="020B0503020204020204" pitchFamily="34" charset="-122"/>
                <a:ea typeface="微软雅黑" panose="020B0503020204020204" pitchFamily="34" charset="-122"/>
              </a:rPr>
              <a:t>为主动件</a:t>
            </a:r>
            <a:r>
              <a:rPr kumimoji="1" lang="zh-CN" altLang="zh-CN" sz="1867" b="1" dirty="0">
                <a:solidFill>
                  <a:srgbClr val="000000"/>
                </a:solidFill>
                <a:latin typeface="微软雅黑" panose="020B0503020204020204" pitchFamily="34" charset="-122"/>
                <a:ea typeface="微软雅黑" panose="020B0503020204020204" pitchFamily="34" charset="-122"/>
              </a:rPr>
              <a:t>时，</a:t>
            </a:r>
            <a:r>
              <a:rPr kumimoji="1" lang="zh-CN" altLang="en-US" sz="1867" b="1" dirty="0">
                <a:solidFill>
                  <a:srgbClr val="000000"/>
                </a:solidFill>
                <a:latin typeface="微软雅黑" panose="020B0503020204020204" pitchFamily="34" charset="-122"/>
                <a:ea typeface="微软雅黑" panose="020B0503020204020204" pitchFamily="34" charset="-122"/>
              </a:rPr>
              <a:t>在</a:t>
            </a:r>
            <a:r>
              <a:rPr kumimoji="1" lang="zh-CN" altLang="en-US" sz="1867" b="1" dirty="0">
                <a:solidFill>
                  <a:srgbClr val="00B050"/>
                </a:solidFill>
                <a:latin typeface="微软雅黑" panose="020B0503020204020204" pitchFamily="34" charset="-122"/>
                <a:ea typeface="微软雅黑" panose="020B0503020204020204" pitchFamily="34" charset="-122"/>
              </a:rPr>
              <a:t>连杆</a:t>
            </a:r>
            <a:r>
              <a:rPr kumimoji="1" lang="zh-CN" altLang="en-US" sz="1867" b="1" dirty="0">
                <a:solidFill>
                  <a:srgbClr val="000000"/>
                </a:solidFill>
                <a:latin typeface="微软雅黑" panose="020B0503020204020204" pitchFamily="34" charset="-122"/>
                <a:ea typeface="微软雅黑" panose="020B0503020204020204" pitchFamily="34" charset="-122"/>
              </a:rPr>
              <a:t>与</a:t>
            </a:r>
            <a:r>
              <a:rPr kumimoji="1" lang="zh-CN" altLang="en-US" sz="1867" b="1" dirty="0">
                <a:solidFill>
                  <a:srgbClr val="002060"/>
                </a:solidFill>
                <a:latin typeface="微软雅黑" panose="020B0503020204020204" pitchFamily="34" charset="-122"/>
                <a:ea typeface="微软雅黑" panose="020B0503020204020204" pitchFamily="34" charset="-122"/>
              </a:rPr>
              <a:t>曲柄</a:t>
            </a:r>
            <a:r>
              <a:rPr kumimoji="1" lang="zh-CN" altLang="en-US" sz="1867" b="1" u="sng" dirty="0">
                <a:solidFill>
                  <a:srgbClr val="7030A0"/>
                </a:solidFill>
                <a:latin typeface="微软雅黑" panose="020B0503020204020204" pitchFamily="34" charset="-122"/>
                <a:ea typeface="微软雅黑" panose="020B0503020204020204" pitchFamily="34" charset="-122"/>
              </a:rPr>
              <a:t>共线位置</a:t>
            </a:r>
            <a:endParaRPr kumimoji="1" lang="zh-CN" altLang="en-US" sz="1867" b="1" dirty="0">
              <a:latin typeface="微软雅黑" panose="020B0503020204020204" pitchFamily="34" charset="-122"/>
              <a:ea typeface="微软雅黑" panose="020B0503020204020204" pitchFamily="34" charset="-122"/>
            </a:endParaRPr>
          </a:p>
        </p:txBody>
      </p:sp>
      <p:sp>
        <p:nvSpPr>
          <p:cNvPr id="7" name="矩形 6"/>
          <p:cNvSpPr/>
          <p:nvPr/>
        </p:nvSpPr>
        <p:spPr>
          <a:xfrm>
            <a:off x="10261628" y="4953011"/>
            <a:ext cx="1619261" cy="379656"/>
          </a:xfrm>
          <a:prstGeom prst="rect">
            <a:avLst/>
          </a:prstGeom>
          <a:solidFill>
            <a:srgbClr val="92D050">
              <a:alpha val="41000"/>
            </a:srgbClr>
          </a:solidFill>
          <a:ln w="12700"/>
        </p:spPr>
        <p:style>
          <a:lnRef idx="2">
            <a:schemeClr val="accent2"/>
          </a:lnRef>
          <a:fillRef idx="1">
            <a:schemeClr val="lt1"/>
          </a:fillRef>
          <a:effectRef idx="0">
            <a:schemeClr val="accent2"/>
          </a:effectRef>
          <a:fontRef idx="minor">
            <a:schemeClr val="dk1"/>
          </a:fontRef>
        </p:style>
        <p:txBody>
          <a:bodyPr wrap="square">
            <a:spAutoFit/>
          </a:bodyPr>
          <a:lstStyle/>
          <a:p>
            <a:r>
              <a:rPr kumimoji="1" lang="zh-CN" altLang="zh-CN" sz="1867" b="1" dirty="0">
                <a:solidFill>
                  <a:srgbClr val="000000"/>
                </a:solidFill>
                <a:latin typeface="微软雅黑" panose="020B0503020204020204" pitchFamily="34" charset="-122"/>
                <a:ea typeface="微软雅黑" panose="020B0503020204020204" pitchFamily="34" charset="-122"/>
              </a:rPr>
              <a:t>传动角</a:t>
            </a:r>
            <a:r>
              <a:rPr kumimoji="1" lang="zh-CN" altLang="en-US" sz="1867" dirty="0">
                <a:solidFill>
                  <a:srgbClr val="000000"/>
                </a:solidFill>
                <a:latin typeface="仿宋" pitchFamily="49" charset="-122"/>
                <a:ea typeface="仿宋" pitchFamily="49" charset="-122"/>
              </a:rPr>
              <a:t> </a:t>
            </a:r>
            <a:r>
              <a:rPr kumimoji="1" lang="en-US" altLang="zh-CN" sz="1867" i="1" dirty="0">
                <a:solidFill>
                  <a:srgbClr val="0070C0"/>
                </a:solidFill>
                <a:latin typeface="Times New Roman" pitchFamily="18" charset="0"/>
                <a:ea typeface="仿宋" pitchFamily="49" charset="-122"/>
                <a:cs typeface="Times New Roman" pitchFamily="18" charset="0"/>
              </a:rPr>
              <a:t>γ</a:t>
            </a:r>
            <a:r>
              <a:rPr kumimoji="1" lang="zh-CN" altLang="en-US" sz="1867" dirty="0">
                <a:solidFill>
                  <a:srgbClr val="0070C0"/>
                </a:solidFill>
                <a:latin typeface="仿宋" pitchFamily="49" charset="-122"/>
                <a:ea typeface="仿宋" pitchFamily="49" charset="-122"/>
              </a:rPr>
              <a:t>＝</a:t>
            </a:r>
            <a:r>
              <a:rPr kumimoji="1" lang="en-US" altLang="zh-CN" sz="1867" dirty="0">
                <a:solidFill>
                  <a:srgbClr val="0070C0"/>
                </a:solidFill>
                <a:latin typeface="仿宋" pitchFamily="49" charset="-122"/>
                <a:ea typeface="仿宋" pitchFamily="49" charset="-122"/>
              </a:rPr>
              <a:t>0</a:t>
            </a:r>
          </a:p>
        </p:txBody>
      </p:sp>
      <p:cxnSp>
        <p:nvCxnSpPr>
          <p:cNvPr id="8" name="直接连接符 7"/>
          <p:cNvCxnSpPr>
            <a:stCxn id="46" idx="5"/>
            <a:endCxn id="26" idx="1"/>
          </p:cNvCxnSpPr>
          <p:nvPr/>
        </p:nvCxnSpPr>
        <p:spPr>
          <a:xfrm rot="16200000" flipV="1">
            <a:off x="4045215" y="2461781"/>
            <a:ext cx="968816" cy="11830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2" idx="3"/>
            <a:endCxn id="26" idx="7"/>
          </p:cNvCxnSpPr>
          <p:nvPr/>
        </p:nvCxnSpPr>
        <p:spPr>
          <a:xfrm rot="5400000" flipH="1" flipV="1">
            <a:off x="2440770" y="2766585"/>
            <a:ext cx="1629221" cy="123383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283985" y="2768908"/>
            <a:ext cx="1633951" cy="1619261"/>
          </a:xfrm>
          <a:prstGeom prst="ellipse">
            <a:avLst/>
          </a:prstGeom>
          <a:noFill/>
          <a:ln w="1270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4" name="直接连接符 13"/>
          <p:cNvCxnSpPr>
            <a:stCxn id="52" idx="3"/>
            <a:endCxn id="25" idx="7"/>
          </p:cNvCxnSpPr>
          <p:nvPr/>
        </p:nvCxnSpPr>
        <p:spPr>
          <a:xfrm rot="5400000" flipH="1" flipV="1">
            <a:off x="2565687" y="3678840"/>
            <a:ext cx="592048" cy="446493"/>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flipH="1" flipV="1">
            <a:off x="3071329" y="3527693"/>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椭圆 25"/>
          <p:cNvSpPr/>
          <p:nvPr/>
        </p:nvSpPr>
        <p:spPr>
          <a:xfrm flipH="1" flipV="1">
            <a:off x="3858669" y="2490520"/>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弧形 37"/>
          <p:cNvSpPr/>
          <p:nvPr/>
        </p:nvSpPr>
        <p:spPr>
          <a:xfrm>
            <a:off x="4476739" y="2940055"/>
            <a:ext cx="1238259" cy="1238259"/>
          </a:xfrm>
          <a:prstGeom prst="arc">
            <a:avLst>
              <a:gd name="adj1" fmla="val 11933169"/>
              <a:gd name="adj2" fmla="val 15384945"/>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endParaRPr>
          </a:p>
        </p:txBody>
      </p:sp>
      <p:cxnSp>
        <p:nvCxnSpPr>
          <p:cNvPr id="39" name="直接箭头连接符 38"/>
          <p:cNvCxnSpPr/>
          <p:nvPr/>
        </p:nvCxnSpPr>
        <p:spPr>
          <a:xfrm rot="15600000" flipV="1">
            <a:off x="2802927" y="3996766"/>
            <a:ext cx="184471" cy="153229"/>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1" name="标题 1"/>
          <p:cNvSpPr txBox="1">
            <a:spLocks/>
          </p:cNvSpPr>
          <p:nvPr/>
        </p:nvSpPr>
        <p:spPr bwMode="gray">
          <a:xfrm>
            <a:off x="3818451" y="2108199"/>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C</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46" name="椭圆 45"/>
          <p:cNvSpPr/>
          <p:nvPr/>
        </p:nvSpPr>
        <p:spPr>
          <a:xfrm flipH="1" flipV="1">
            <a:off x="5107510" y="3524260"/>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 name="椭圆 51"/>
          <p:cNvSpPr/>
          <p:nvPr/>
        </p:nvSpPr>
        <p:spPr>
          <a:xfrm flipH="1" flipV="1">
            <a:off x="2559026" y="4184665"/>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cxnSp>
        <p:nvCxnSpPr>
          <p:cNvPr id="57" name="直接连接符 56"/>
          <p:cNvCxnSpPr>
            <a:stCxn id="25" idx="2"/>
            <a:endCxn id="46" idx="6"/>
          </p:cNvCxnSpPr>
          <p:nvPr/>
        </p:nvCxnSpPr>
        <p:spPr>
          <a:xfrm flipV="1">
            <a:off x="3164397" y="3570168"/>
            <a:ext cx="1943113" cy="34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3619150" y="3585695"/>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532450" y="3587286"/>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3445749" y="3587286"/>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3359049" y="3581732"/>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3272347" y="3583324"/>
            <a:ext cx="42036" cy="83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4042902" y="3588409"/>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3956202" y="3590001"/>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3869501" y="3590001"/>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782801" y="3584447"/>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3696099" y="3586038"/>
            <a:ext cx="42036" cy="83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4476406" y="3588409"/>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4389706" y="3590001"/>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4303005" y="3590001"/>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4216305" y="3584447"/>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4129603" y="3586038"/>
            <a:ext cx="42036" cy="83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4900158" y="3591124"/>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4813458" y="3592715"/>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726757" y="3592715"/>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4640057" y="3587161"/>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553355" y="3588753"/>
            <a:ext cx="42036" cy="83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标题 1"/>
          <p:cNvSpPr txBox="1">
            <a:spLocks/>
          </p:cNvSpPr>
          <p:nvPr/>
        </p:nvSpPr>
        <p:spPr bwMode="gray">
          <a:xfrm>
            <a:off x="5187944" y="3314708"/>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95" name="标题 1"/>
          <p:cNvSpPr txBox="1">
            <a:spLocks/>
          </p:cNvSpPr>
          <p:nvPr/>
        </p:nvSpPr>
        <p:spPr bwMode="gray">
          <a:xfrm>
            <a:off x="2726243" y="3285073"/>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96" name="标题 1"/>
          <p:cNvSpPr txBox="1">
            <a:spLocks/>
          </p:cNvSpPr>
          <p:nvPr/>
        </p:nvSpPr>
        <p:spPr bwMode="gray">
          <a:xfrm>
            <a:off x="2224590" y="4047079"/>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101" name="直接箭头连接符 100"/>
          <p:cNvCxnSpPr/>
          <p:nvPr/>
        </p:nvCxnSpPr>
        <p:spPr>
          <a:xfrm rot="16200000" flipH="1">
            <a:off x="2638680" y="3831956"/>
            <a:ext cx="184885" cy="121944"/>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2" name="标题 1"/>
          <p:cNvSpPr txBox="1">
            <a:spLocks/>
          </p:cNvSpPr>
          <p:nvPr/>
        </p:nvSpPr>
        <p:spPr bwMode="gray">
          <a:xfrm>
            <a:off x="2912088" y="3807471"/>
            <a:ext cx="1047757"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Symbol" pitchFamily="18" charset="2"/>
                <a:ea typeface="DFKai-SB" panose="03000509000000000000" pitchFamily="65" charset="-120"/>
                <a:cs typeface="Times New Roman" panose="02020603050405020304" pitchFamily="18" charset="0"/>
              </a:rPr>
              <a:t>g</a:t>
            </a:r>
            <a:r>
              <a:rPr lang="en-US" altLang="zh-CN" sz="1867" b="1" i="1" dirty="0">
                <a:latin typeface="Symbol" pitchFamily="18" charset="2"/>
                <a:ea typeface="DFKai-SB" panose="03000509000000000000" pitchFamily="65" charset="-120"/>
                <a:cs typeface="Times New Roman" panose="02020603050405020304" pitchFamily="18" charset="0"/>
              </a:rPr>
              <a:t>  </a:t>
            </a:r>
            <a:r>
              <a:rPr lang="en-US" altLang="zh-CN" sz="1867" dirty="0">
                <a:latin typeface="Symbol" pitchFamily="18" charset="2"/>
                <a:ea typeface="DFKai-SB" panose="03000509000000000000" pitchFamily="65" charset="-120"/>
                <a:cs typeface="Times New Roman" panose="02020603050405020304" pitchFamily="18" charset="0"/>
              </a:rPr>
              <a:t>= 0</a:t>
            </a:r>
            <a:r>
              <a:rPr lang="en-US" altLang="zh-CN" sz="1867" dirty="0">
                <a:latin typeface="宋体"/>
                <a:ea typeface="宋体"/>
                <a:cs typeface="Times New Roman" panose="02020603050405020304" pitchFamily="18" charset="0"/>
              </a:rPr>
              <a:t>º</a:t>
            </a:r>
            <a:endParaRPr lang="zh-CN" altLang="en-US" sz="1867" dirty="0">
              <a:latin typeface="Symbol" pitchFamily="18" charset="2"/>
              <a:ea typeface="DFKai-SB" panose="03000509000000000000" pitchFamily="65" charset="-120"/>
              <a:cs typeface="Times New Roman" panose="02020603050405020304" pitchFamily="18" charset="0"/>
            </a:endParaRPr>
          </a:p>
        </p:txBody>
      </p:sp>
      <p:cxnSp>
        <p:nvCxnSpPr>
          <p:cNvPr id="109" name="直接箭头连接符 108"/>
          <p:cNvCxnSpPr>
            <a:stCxn id="38" idx="2"/>
          </p:cNvCxnSpPr>
          <p:nvPr/>
        </p:nvCxnSpPr>
        <p:spPr>
          <a:xfrm flipV="1">
            <a:off x="4950451" y="2942172"/>
            <a:ext cx="97792" cy="15203"/>
          </a:xfrm>
          <a:prstGeom prst="straightConnector1">
            <a:avLst/>
          </a:prstGeom>
          <a:ln w="63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12" name="标题 1"/>
          <p:cNvSpPr txBox="1">
            <a:spLocks/>
          </p:cNvSpPr>
          <p:nvPr/>
        </p:nvSpPr>
        <p:spPr bwMode="gray">
          <a:xfrm>
            <a:off x="4102096" y="2807975"/>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3</a:t>
            </a:r>
            <a:endParaRPr lang="zh-CN" altLang="en-US" sz="1867"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13" name="标题 1"/>
          <p:cNvSpPr txBox="1">
            <a:spLocks/>
          </p:cNvSpPr>
          <p:nvPr/>
        </p:nvSpPr>
        <p:spPr bwMode="gray">
          <a:xfrm>
            <a:off x="3428982" y="2463801"/>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2</a:t>
            </a:r>
            <a:endParaRPr lang="zh-CN" altLang="en-US" sz="1867"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14" name="标题 1"/>
          <p:cNvSpPr txBox="1">
            <a:spLocks/>
          </p:cNvSpPr>
          <p:nvPr/>
        </p:nvSpPr>
        <p:spPr bwMode="gray">
          <a:xfrm>
            <a:off x="4095736" y="3592839"/>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dirty="0">
                <a:latin typeface="Times New Roman" panose="02020603050405020304" pitchFamily="18" charset="0"/>
                <a:ea typeface="DFKai-SB" panose="03000509000000000000" pitchFamily="65" charset="-120"/>
                <a:cs typeface="Times New Roman" panose="02020603050405020304" pitchFamily="18" charset="0"/>
              </a:rPr>
              <a:t>4</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15" name="标题 1"/>
          <p:cNvSpPr txBox="1">
            <a:spLocks/>
          </p:cNvSpPr>
          <p:nvPr/>
        </p:nvSpPr>
        <p:spPr bwMode="gray">
          <a:xfrm>
            <a:off x="2881991" y="3605325"/>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dirty="0">
                <a:solidFill>
                  <a:srgbClr val="002060"/>
                </a:solidFill>
                <a:latin typeface="Times New Roman" panose="02020603050405020304" pitchFamily="18" charset="0"/>
                <a:ea typeface="DFKai-SB" panose="03000509000000000000" pitchFamily="65" charset="-120"/>
                <a:cs typeface="Times New Roman" panose="02020603050405020304" pitchFamily="18" charset="0"/>
              </a:rPr>
              <a:t>1</a:t>
            </a:r>
            <a:endParaRPr lang="zh-CN" altLang="en-US" sz="1867" dirty="0">
              <a:solidFill>
                <a:srgbClr val="002060"/>
              </a:solidFill>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16" name="矩形 115"/>
          <p:cNvSpPr/>
          <p:nvPr/>
        </p:nvSpPr>
        <p:spPr>
          <a:xfrm>
            <a:off x="4474201" y="2399031"/>
            <a:ext cx="901209" cy="379656"/>
          </a:xfrm>
          <a:prstGeom prst="rect">
            <a:avLst/>
          </a:prstGeom>
        </p:spPr>
        <p:txBody>
          <a:bodyPr wrap="none">
            <a:spAutoFit/>
          </a:bodyPr>
          <a:lstStyle/>
          <a:p>
            <a:r>
              <a:rPr lang="zh-CN" altLang="en-US" sz="1867" b="1" dirty="0">
                <a:solidFill>
                  <a:srgbClr val="FF0000"/>
                </a:solidFill>
              </a:rPr>
              <a:t>主动件</a:t>
            </a:r>
          </a:p>
        </p:txBody>
      </p:sp>
      <p:cxnSp>
        <p:nvCxnSpPr>
          <p:cNvPr id="117" name="直接连接符 116"/>
          <p:cNvCxnSpPr/>
          <p:nvPr/>
        </p:nvCxnSpPr>
        <p:spPr>
          <a:xfrm rot="5400000">
            <a:off x="4345928" y="2689863"/>
            <a:ext cx="261621" cy="190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a:stCxn id="128" idx="4"/>
            <a:endCxn id="124" idx="1"/>
          </p:cNvCxnSpPr>
          <p:nvPr/>
        </p:nvCxnSpPr>
        <p:spPr>
          <a:xfrm rot="5400000" flipH="1" flipV="1">
            <a:off x="9494896" y="2735253"/>
            <a:ext cx="1426592" cy="2784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129" idx="3"/>
            <a:endCxn id="124" idx="7"/>
          </p:cNvCxnSpPr>
          <p:nvPr/>
        </p:nvCxnSpPr>
        <p:spPr>
          <a:xfrm rot="5400000" flipH="1" flipV="1">
            <a:off x="9003312" y="1843750"/>
            <a:ext cx="960864" cy="159570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21" name="椭圆 120"/>
          <p:cNvSpPr/>
          <p:nvPr/>
        </p:nvSpPr>
        <p:spPr>
          <a:xfrm>
            <a:off x="7179869" y="2819710"/>
            <a:ext cx="1633951" cy="1619261"/>
          </a:xfrm>
          <a:prstGeom prst="ellipse">
            <a:avLst/>
          </a:prstGeom>
          <a:noFill/>
          <a:ln w="1270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22" name="直接连接符 121"/>
          <p:cNvCxnSpPr>
            <a:stCxn id="129" idx="7"/>
            <a:endCxn id="123" idx="3"/>
          </p:cNvCxnSpPr>
          <p:nvPr/>
        </p:nvCxnSpPr>
        <p:spPr>
          <a:xfrm rot="5400000">
            <a:off x="8118175" y="3096383"/>
            <a:ext cx="411333" cy="59248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flipH="1" flipV="1">
            <a:off x="7948161" y="3584845"/>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4" name="椭圆 123"/>
          <p:cNvSpPr/>
          <p:nvPr/>
        </p:nvSpPr>
        <p:spPr>
          <a:xfrm flipH="1" flipV="1">
            <a:off x="10267969" y="2082800"/>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Book Antiqua" panose="02040602050305030304" pitchFamily="18" charset="0"/>
              <a:ea typeface="微软雅黑" panose="020B0503020204020204" pitchFamily="34" charset="-122"/>
            </a:endParaRPr>
          </a:p>
        </p:txBody>
      </p:sp>
      <p:sp>
        <p:nvSpPr>
          <p:cNvPr id="125" name="弧形 124"/>
          <p:cNvSpPr/>
          <p:nvPr/>
        </p:nvSpPr>
        <p:spPr>
          <a:xfrm>
            <a:off x="9505972" y="3022604"/>
            <a:ext cx="1238259" cy="1238259"/>
          </a:xfrm>
          <a:prstGeom prst="arc">
            <a:avLst>
              <a:gd name="adj1" fmla="val 14384337"/>
              <a:gd name="adj2" fmla="val 18762593"/>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FF0000"/>
              </a:solidFill>
            </a:endParaRPr>
          </a:p>
        </p:txBody>
      </p:sp>
      <p:cxnSp>
        <p:nvCxnSpPr>
          <p:cNvPr id="126" name="直接箭头连接符 125"/>
          <p:cNvCxnSpPr/>
          <p:nvPr/>
        </p:nvCxnSpPr>
        <p:spPr>
          <a:xfrm rot="15600000" flipV="1">
            <a:off x="8844359" y="3015683"/>
            <a:ext cx="184471" cy="153229"/>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27" name="标题 1"/>
          <p:cNvSpPr txBox="1">
            <a:spLocks/>
          </p:cNvSpPr>
          <p:nvPr/>
        </p:nvSpPr>
        <p:spPr bwMode="gray">
          <a:xfrm>
            <a:off x="10052092" y="1714488"/>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b="1" i="1" dirty="0">
                <a:latin typeface="Book Antiqua" panose="02040602050305030304" pitchFamily="18" charset="0"/>
                <a:ea typeface="微软雅黑" panose="020B0503020204020204" pitchFamily="34" charset="-122"/>
                <a:cs typeface="Times New Roman" panose="02020603050405020304" pitchFamily="18" charset="0"/>
              </a:rPr>
              <a:t>C</a:t>
            </a:r>
            <a:endParaRPr lang="zh-CN" altLang="en-US" sz="1867" b="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28" name="椭圆 127"/>
          <p:cNvSpPr/>
          <p:nvPr/>
        </p:nvSpPr>
        <p:spPr>
          <a:xfrm flipH="1" flipV="1">
            <a:off x="10022446" y="3587762"/>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9" name="椭圆 128"/>
          <p:cNvSpPr/>
          <p:nvPr/>
        </p:nvSpPr>
        <p:spPr>
          <a:xfrm flipH="1" flipV="1">
            <a:off x="8606454" y="3108588"/>
            <a:ext cx="93068" cy="9181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30" name="直接连接符 129"/>
          <p:cNvCxnSpPr>
            <a:stCxn id="123" idx="2"/>
            <a:endCxn id="128" idx="6"/>
          </p:cNvCxnSpPr>
          <p:nvPr/>
        </p:nvCxnSpPr>
        <p:spPr>
          <a:xfrm>
            <a:off x="8041229" y="3630752"/>
            <a:ext cx="1981217" cy="291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V="1">
            <a:off x="8515034" y="3636496"/>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8428334" y="3638087"/>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V="1">
            <a:off x="8341633" y="3638087"/>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V="1">
            <a:off x="8254933" y="3632533"/>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8168231" y="3634125"/>
            <a:ext cx="42036" cy="83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8938786" y="3639211"/>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V="1">
            <a:off x="8852086" y="3640802"/>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8765385" y="3640802"/>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8678685" y="3635248"/>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8591983" y="3636840"/>
            <a:ext cx="42036" cy="83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V="1">
            <a:off x="9372290" y="3639211"/>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V="1">
            <a:off x="9285590" y="3640802"/>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V="1">
            <a:off x="9198889" y="3640802"/>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9112189" y="3635248"/>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9025487" y="3636840"/>
            <a:ext cx="42036" cy="83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9796042" y="3641925"/>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9709342" y="3643517"/>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9622641" y="3643517"/>
            <a:ext cx="42036" cy="79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9535941" y="3637963"/>
            <a:ext cx="43351" cy="85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9449239" y="3639554"/>
            <a:ext cx="42036" cy="83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标题 1"/>
          <p:cNvSpPr txBox="1">
            <a:spLocks/>
          </p:cNvSpPr>
          <p:nvPr/>
        </p:nvSpPr>
        <p:spPr bwMode="gray">
          <a:xfrm>
            <a:off x="10083828" y="3390909"/>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52" name="标题 1"/>
          <p:cNvSpPr txBox="1">
            <a:spLocks/>
          </p:cNvSpPr>
          <p:nvPr/>
        </p:nvSpPr>
        <p:spPr bwMode="gray">
          <a:xfrm>
            <a:off x="7622127" y="3335875"/>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53" name="标题 1"/>
          <p:cNvSpPr txBox="1">
            <a:spLocks/>
          </p:cNvSpPr>
          <p:nvPr/>
        </p:nvSpPr>
        <p:spPr bwMode="gray">
          <a:xfrm>
            <a:off x="8255012" y="2870207"/>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Times New Roman" panose="02020603050405020304" pitchFamily="18" charset="0"/>
                <a:ea typeface="DFKai-SB" panose="03000509000000000000" pitchFamily="65" charset="-120"/>
                <a:cs typeface="Times New Roman" panose="02020603050405020304" pitchFamily="18" charset="0"/>
              </a:rPr>
              <a:t>B</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154" name="直接箭头连接符 153"/>
          <p:cNvCxnSpPr/>
          <p:nvPr/>
        </p:nvCxnSpPr>
        <p:spPr>
          <a:xfrm rot="16200000" flipH="1">
            <a:off x="8680112" y="2850873"/>
            <a:ext cx="184885" cy="121944"/>
          </a:xfrm>
          <a:prstGeom prst="straightConnector1">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55" name="标题 1"/>
          <p:cNvSpPr txBox="1">
            <a:spLocks/>
          </p:cNvSpPr>
          <p:nvPr/>
        </p:nvSpPr>
        <p:spPr bwMode="gray">
          <a:xfrm>
            <a:off x="8382016" y="2412996"/>
            <a:ext cx="1047757"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i="1" dirty="0">
                <a:latin typeface="Symbol" pitchFamily="18" charset="2"/>
                <a:ea typeface="DFKai-SB" panose="03000509000000000000" pitchFamily="65" charset="-120"/>
                <a:cs typeface="Times New Roman" panose="02020603050405020304" pitchFamily="18" charset="0"/>
              </a:rPr>
              <a:t>g </a:t>
            </a:r>
            <a:r>
              <a:rPr lang="en-US" altLang="zh-CN" sz="1867" b="1" i="1" dirty="0">
                <a:latin typeface="Symbol" pitchFamily="18" charset="2"/>
                <a:ea typeface="DFKai-SB" panose="03000509000000000000" pitchFamily="65" charset="-120"/>
                <a:cs typeface="Times New Roman" panose="02020603050405020304" pitchFamily="18" charset="0"/>
              </a:rPr>
              <a:t> </a:t>
            </a:r>
            <a:r>
              <a:rPr lang="en-US" altLang="zh-CN" sz="1867" dirty="0">
                <a:latin typeface="Symbol" pitchFamily="18" charset="2"/>
                <a:ea typeface="DFKai-SB" panose="03000509000000000000" pitchFamily="65" charset="-120"/>
                <a:cs typeface="Times New Roman" panose="02020603050405020304" pitchFamily="18" charset="0"/>
              </a:rPr>
              <a:t>= 0</a:t>
            </a:r>
            <a:r>
              <a:rPr lang="en-US" altLang="zh-CN" sz="1867" dirty="0">
                <a:latin typeface="宋体"/>
                <a:ea typeface="宋体"/>
                <a:cs typeface="Times New Roman" panose="02020603050405020304" pitchFamily="18" charset="0"/>
              </a:rPr>
              <a:t>º</a:t>
            </a:r>
            <a:endParaRPr lang="zh-CN" altLang="en-US" sz="1867" dirty="0">
              <a:latin typeface="Symbol" pitchFamily="18" charset="2"/>
              <a:ea typeface="DFKai-SB" panose="03000509000000000000" pitchFamily="65" charset="-120"/>
              <a:cs typeface="Times New Roman" panose="02020603050405020304" pitchFamily="18" charset="0"/>
            </a:endParaRPr>
          </a:p>
        </p:txBody>
      </p:sp>
      <p:cxnSp>
        <p:nvCxnSpPr>
          <p:cNvPr id="156" name="直接箭头连接符 155"/>
          <p:cNvCxnSpPr/>
          <p:nvPr/>
        </p:nvCxnSpPr>
        <p:spPr>
          <a:xfrm rot="-11760000" flipV="1">
            <a:off x="9808231" y="3083421"/>
            <a:ext cx="97792" cy="15203"/>
          </a:xfrm>
          <a:prstGeom prst="straightConnector1">
            <a:avLst/>
          </a:prstGeom>
          <a:ln w="635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157" name="标题 1"/>
          <p:cNvSpPr txBox="1">
            <a:spLocks/>
          </p:cNvSpPr>
          <p:nvPr/>
        </p:nvSpPr>
        <p:spPr bwMode="gray">
          <a:xfrm>
            <a:off x="9864132" y="2559052"/>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3</a:t>
            </a:r>
            <a:endParaRPr lang="zh-CN" altLang="en-US" sz="1867"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58" name="标题 1"/>
          <p:cNvSpPr txBox="1">
            <a:spLocks/>
          </p:cNvSpPr>
          <p:nvPr/>
        </p:nvSpPr>
        <p:spPr bwMode="gray">
          <a:xfrm>
            <a:off x="9226571" y="2222504"/>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2</a:t>
            </a:r>
            <a:endParaRPr lang="zh-CN" altLang="en-US" sz="1867"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59" name="标题 1"/>
          <p:cNvSpPr txBox="1">
            <a:spLocks/>
          </p:cNvSpPr>
          <p:nvPr/>
        </p:nvSpPr>
        <p:spPr bwMode="gray">
          <a:xfrm>
            <a:off x="8991620" y="3643640"/>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dirty="0">
                <a:latin typeface="Times New Roman" panose="02020603050405020304" pitchFamily="18" charset="0"/>
                <a:ea typeface="DFKai-SB" panose="03000509000000000000" pitchFamily="65" charset="-120"/>
                <a:cs typeface="Times New Roman" panose="02020603050405020304" pitchFamily="18" charset="0"/>
              </a:rPr>
              <a:t>4</a:t>
            </a:r>
            <a:endParaRPr lang="zh-CN" altLang="en-US" sz="1867"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60" name="标题 1"/>
          <p:cNvSpPr txBox="1">
            <a:spLocks/>
          </p:cNvSpPr>
          <p:nvPr/>
        </p:nvSpPr>
        <p:spPr bwMode="gray">
          <a:xfrm>
            <a:off x="7994672" y="3035305"/>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867" dirty="0">
                <a:solidFill>
                  <a:srgbClr val="002060"/>
                </a:solidFill>
                <a:latin typeface="Times New Roman" panose="02020603050405020304" pitchFamily="18" charset="0"/>
                <a:ea typeface="DFKai-SB" panose="03000509000000000000" pitchFamily="65" charset="-120"/>
                <a:cs typeface="Times New Roman" panose="02020603050405020304" pitchFamily="18" charset="0"/>
              </a:rPr>
              <a:t>1</a:t>
            </a:r>
            <a:endParaRPr lang="zh-CN" altLang="en-US" sz="1867" dirty="0">
              <a:solidFill>
                <a:srgbClr val="002060"/>
              </a:solidFill>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61" name="矩形 160"/>
          <p:cNvSpPr/>
          <p:nvPr/>
        </p:nvSpPr>
        <p:spPr>
          <a:xfrm>
            <a:off x="10399799" y="2434435"/>
            <a:ext cx="901209" cy="379656"/>
          </a:xfrm>
          <a:prstGeom prst="rect">
            <a:avLst/>
          </a:prstGeom>
        </p:spPr>
        <p:txBody>
          <a:bodyPr wrap="none">
            <a:spAutoFit/>
          </a:bodyPr>
          <a:lstStyle/>
          <a:p>
            <a:r>
              <a:rPr lang="zh-CN" altLang="en-US" sz="1867" b="1" dirty="0">
                <a:solidFill>
                  <a:srgbClr val="FF0000"/>
                </a:solidFill>
              </a:rPr>
              <a:t>主动件</a:t>
            </a:r>
          </a:p>
        </p:txBody>
      </p:sp>
      <p:cxnSp>
        <p:nvCxnSpPr>
          <p:cNvPr id="162" name="直接连接符 161"/>
          <p:cNvCxnSpPr/>
          <p:nvPr/>
        </p:nvCxnSpPr>
        <p:spPr>
          <a:xfrm rot="10800000" flipV="1">
            <a:off x="10226905" y="2654303"/>
            <a:ext cx="250628" cy="135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5" name="TextBox 174"/>
          <p:cNvSpPr txBox="1"/>
          <p:nvPr/>
        </p:nvSpPr>
        <p:spPr>
          <a:xfrm>
            <a:off x="8763019" y="5734067"/>
            <a:ext cx="3238523" cy="523348"/>
          </a:xfrm>
          <a:prstGeom prst="rect">
            <a:avLst/>
          </a:prstGeom>
          <a:noFill/>
        </p:spPr>
        <p:txBody>
          <a:bodyPr wrap="square" rtlCol="0">
            <a:spAutoFit/>
          </a:bodyPr>
          <a:lstStyle/>
          <a:p>
            <a:pPr>
              <a:lnSpc>
                <a:spcPct val="150000"/>
              </a:lnSpc>
            </a:pPr>
            <a:r>
              <a:rPr kumimoji="1" lang="zh-CN" altLang="en-US" sz="1867" b="1" dirty="0">
                <a:solidFill>
                  <a:srgbClr val="000000"/>
                </a:solidFill>
                <a:latin typeface="微软雅黑" panose="020B0503020204020204" pitchFamily="34" charset="-122"/>
                <a:ea typeface="微软雅黑" panose="020B0503020204020204" pitchFamily="34" charset="-122"/>
              </a:rPr>
              <a:t>这个位置被称为</a:t>
            </a:r>
            <a:r>
              <a:rPr kumimoji="1" lang="zh-CN" altLang="en-US" sz="1867" b="1" u="sng"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死点位置</a:t>
            </a:r>
            <a:endParaRPr kumimoji="1" lang="zh-CN" altLang="en-US" sz="1867" b="1" dirty="0">
              <a:latin typeface="微软雅黑" panose="020B0503020204020204" pitchFamily="34" charset="-122"/>
              <a:ea typeface="微软雅黑" panose="020B0503020204020204" pitchFamily="34" charset="-122"/>
            </a:endParaRPr>
          </a:p>
        </p:txBody>
      </p:sp>
      <p:sp>
        <p:nvSpPr>
          <p:cNvPr id="176" name="TextBox 175"/>
          <p:cNvSpPr txBox="1"/>
          <p:nvPr/>
        </p:nvSpPr>
        <p:spPr>
          <a:xfrm>
            <a:off x="6146799" y="5143512"/>
            <a:ext cx="3238523" cy="523348"/>
          </a:xfrm>
          <a:prstGeom prst="rect">
            <a:avLst/>
          </a:prstGeom>
          <a:noFill/>
        </p:spPr>
        <p:txBody>
          <a:bodyPr wrap="square" rtlCol="0">
            <a:spAutoFit/>
          </a:bodyPr>
          <a:lstStyle/>
          <a:p>
            <a:pPr>
              <a:lnSpc>
                <a:spcPct val="150000"/>
              </a:lnSpc>
            </a:pPr>
            <a:r>
              <a:rPr kumimoji="1" lang="zh-CN" altLang="en-US" sz="1867" b="1" dirty="0">
                <a:solidFill>
                  <a:srgbClr val="000000"/>
                </a:solidFill>
                <a:latin typeface="微软雅黑" panose="020B0503020204020204" pitchFamily="34" charset="-122"/>
                <a:ea typeface="微软雅黑" panose="020B0503020204020204" pitchFamily="34" charset="-122"/>
              </a:rPr>
              <a:t>机构出现“顶死”现象</a:t>
            </a:r>
            <a:endParaRPr kumimoji="1" lang="zh-CN" altLang="en-US" sz="1867" b="1" dirty="0">
              <a:latin typeface="微软雅黑" panose="020B0503020204020204" pitchFamily="34" charset="-122"/>
              <a:ea typeface="微软雅黑" panose="020B0503020204020204" pitchFamily="34" charset="-122"/>
            </a:endParaRPr>
          </a:p>
        </p:txBody>
      </p:sp>
      <p:sp>
        <p:nvSpPr>
          <p:cNvPr id="177" name="圆角右箭头 176"/>
          <p:cNvSpPr/>
          <p:nvPr/>
        </p:nvSpPr>
        <p:spPr>
          <a:xfrm flipV="1">
            <a:off x="5816597" y="5207012"/>
            <a:ext cx="381003" cy="2857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endParaRPr>
          </a:p>
        </p:txBody>
      </p:sp>
      <p:sp>
        <p:nvSpPr>
          <p:cNvPr id="178" name="圆角右箭头 177"/>
          <p:cNvSpPr/>
          <p:nvPr/>
        </p:nvSpPr>
        <p:spPr>
          <a:xfrm flipV="1">
            <a:off x="8413767" y="5803917"/>
            <a:ext cx="381003" cy="28575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tx1"/>
              </a:solidFill>
              <a:latin typeface="微软雅黑" panose="020B0503020204020204" pitchFamily="34" charset="-122"/>
              <a:ea typeface="微软雅黑" panose="020B0503020204020204" pitchFamily="34" charset="-122"/>
            </a:endParaRPr>
          </a:p>
        </p:txBody>
      </p:sp>
      <p:sp>
        <p:nvSpPr>
          <p:cNvPr id="179" name="上箭头 178"/>
          <p:cNvSpPr/>
          <p:nvPr/>
        </p:nvSpPr>
        <p:spPr>
          <a:xfrm>
            <a:off x="11049035" y="5524515"/>
            <a:ext cx="60959" cy="285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180" name="矩形 179"/>
          <p:cNvSpPr/>
          <p:nvPr/>
        </p:nvSpPr>
        <p:spPr>
          <a:xfrm>
            <a:off x="2190723" y="1619237"/>
            <a:ext cx="2693366" cy="379656"/>
          </a:xfrm>
          <a:prstGeom prst="rect">
            <a:avLst/>
          </a:prstGeom>
        </p:spPr>
        <p:txBody>
          <a:bodyPr wrap="none">
            <a:spAutoFit/>
          </a:bodyPr>
          <a:lstStyle/>
          <a:p>
            <a:r>
              <a:rPr kumimoji="1" lang="zh-CN" altLang="en-US" sz="1867" b="1" dirty="0">
                <a:solidFill>
                  <a:srgbClr val="000000"/>
                </a:solidFill>
                <a:latin typeface="Book Antiqua" panose="02040602050305030304" pitchFamily="18" charset="0"/>
                <a:ea typeface="微软雅黑" panose="020B0503020204020204" pitchFamily="34" charset="-122"/>
              </a:rPr>
              <a:t>曲柄摇杆机构特殊位置</a:t>
            </a:r>
            <a:r>
              <a:rPr kumimoji="1" lang="en-US" altLang="zh-CN" sz="1867" b="1" dirty="0">
                <a:solidFill>
                  <a:srgbClr val="000000"/>
                </a:solidFill>
                <a:latin typeface="Book Antiqua" panose="02040602050305030304" pitchFamily="18" charset="0"/>
                <a:ea typeface="微软雅黑" panose="020B0503020204020204" pitchFamily="34" charset="-122"/>
              </a:rPr>
              <a:t>1</a:t>
            </a:r>
            <a:endParaRPr lang="zh-CN" altLang="en-US" sz="1867" b="1" dirty="0">
              <a:latin typeface="Book Antiqua" panose="02040602050305030304" pitchFamily="18" charset="0"/>
              <a:ea typeface="微软雅黑" panose="020B0503020204020204" pitchFamily="34" charset="-122"/>
            </a:endParaRPr>
          </a:p>
        </p:txBody>
      </p:sp>
      <p:sp>
        <p:nvSpPr>
          <p:cNvPr id="181" name="矩形 180"/>
          <p:cNvSpPr/>
          <p:nvPr/>
        </p:nvSpPr>
        <p:spPr>
          <a:xfrm>
            <a:off x="6953256" y="1619237"/>
            <a:ext cx="2693366" cy="379656"/>
          </a:xfrm>
          <a:prstGeom prst="rect">
            <a:avLst/>
          </a:prstGeom>
        </p:spPr>
        <p:txBody>
          <a:bodyPr wrap="none">
            <a:spAutoFit/>
          </a:bodyPr>
          <a:lstStyle/>
          <a:p>
            <a:r>
              <a:rPr kumimoji="1" lang="zh-CN" altLang="en-US" sz="1867" b="1" dirty="0">
                <a:solidFill>
                  <a:srgbClr val="000000"/>
                </a:solidFill>
                <a:latin typeface="Book Antiqua" panose="02040602050305030304" pitchFamily="18" charset="0"/>
                <a:ea typeface="微软雅黑" panose="020B0503020204020204" pitchFamily="34" charset="-122"/>
              </a:rPr>
              <a:t>曲柄摇杆机构特殊位置</a:t>
            </a:r>
            <a:r>
              <a:rPr kumimoji="1" lang="en-US" altLang="zh-CN" sz="1867" b="1" dirty="0">
                <a:solidFill>
                  <a:srgbClr val="000000"/>
                </a:solidFill>
                <a:latin typeface="Book Antiqua" panose="02040602050305030304" pitchFamily="18" charset="0"/>
                <a:ea typeface="微软雅黑" panose="020B0503020204020204" pitchFamily="34" charset="-122"/>
              </a:rPr>
              <a:t>2</a:t>
            </a:r>
            <a:endParaRPr lang="zh-CN" altLang="en-US" sz="1867" b="1" dirty="0">
              <a:latin typeface="Book Antiqua" panose="02040602050305030304" pitchFamily="18" charset="0"/>
              <a:ea typeface="微软雅黑" panose="020B0503020204020204" pitchFamily="34" charset="-122"/>
            </a:endParaRPr>
          </a:p>
        </p:txBody>
      </p:sp>
      <p:sp>
        <p:nvSpPr>
          <p:cNvPr id="103" name="标题 1"/>
          <p:cNvSpPr>
            <a:spLocks noGrp="1"/>
          </p:cNvSpPr>
          <p:nvPr>
            <p:ph type="title"/>
          </p:nvPr>
        </p:nvSpPr>
        <p:spPr>
          <a:xfrm>
            <a:off x="72241" y="80245"/>
            <a:ext cx="9550400" cy="4873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n-cs"/>
              </a:rPr>
              <a:t>机构的死点位置</a:t>
            </a:r>
          </a:p>
        </p:txBody>
      </p:sp>
    </p:spTree>
    <p:extLst>
      <p:ext uri="{BB962C8B-B14F-4D97-AF65-F5344CB8AC3E}">
        <p14:creationId xmlns:p14="http://schemas.microsoft.com/office/powerpoint/2010/main" val="334196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500"/>
                                        <p:tgtEl>
                                          <p:spTgt spid="17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500"/>
                                        <p:tgtEl>
                                          <p:spTgt spid="17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5"/>
                                        </p:tgtEl>
                                        <p:attrNameLst>
                                          <p:attrName>style.visibility</p:attrName>
                                        </p:attrNameLst>
                                      </p:cBhvr>
                                      <p:to>
                                        <p:strVal val="visible"/>
                                      </p:to>
                                    </p:set>
                                    <p:animEffect transition="in" filter="fade">
                                      <p:cBhvr>
                                        <p:cTn id="23" dur="500"/>
                                        <p:tgtEl>
                                          <p:spTgt spid="1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500"/>
                                        <p:tgtEl>
                                          <p:spTgt spid="10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fade">
                                      <p:cBhvr>
                                        <p:cTn id="39" dur="500"/>
                                        <p:tgtEl>
                                          <p:spTgt spid="126"/>
                                        </p:tgtEl>
                                      </p:cBhvr>
                                    </p:animEffect>
                                  </p:childTnLst>
                                </p:cTn>
                              </p:par>
                              <p:par>
                                <p:cTn id="40" presetID="10" presetClass="entr" presetSubtype="0" fill="hold" nodeType="with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500"/>
                                        <p:tgtEl>
                                          <p:spTgt spid="15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79"/>
                                        </p:tgtEl>
                                        <p:attrNameLst>
                                          <p:attrName>style.visibility</p:attrName>
                                        </p:attrNameLst>
                                      </p:cBhvr>
                                      <p:to>
                                        <p:strVal val="visible"/>
                                      </p:to>
                                    </p:set>
                                    <p:anim calcmode="lin" valueType="num">
                                      <p:cBhvr additive="base">
                                        <p:cTn id="50" dur="500" fill="hold"/>
                                        <p:tgtEl>
                                          <p:spTgt spid="179"/>
                                        </p:tgtEl>
                                        <p:attrNameLst>
                                          <p:attrName>ppt_x</p:attrName>
                                        </p:attrNameLst>
                                      </p:cBhvr>
                                      <p:tavLst>
                                        <p:tav tm="0">
                                          <p:val>
                                            <p:strVal val="#ppt_x"/>
                                          </p:val>
                                        </p:tav>
                                        <p:tav tm="100000">
                                          <p:val>
                                            <p:strVal val="#ppt_x"/>
                                          </p:val>
                                        </p:tav>
                                      </p:tavLst>
                                    </p:anim>
                                    <p:anim calcmode="lin" valueType="num">
                                      <p:cBhvr additive="base">
                                        <p:cTn id="51" dur="500" fill="hold"/>
                                        <p:tgtEl>
                                          <p:spTgt spid="17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ppt_x"/>
                                          </p:val>
                                        </p:tav>
                                        <p:tav tm="100000">
                                          <p:val>
                                            <p:strVal val="#ppt_x"/>
                                          </p:val>
                                        </p:tav>
                                      </p:tavLst>
                                    </p:anim>
                                    <p:anim calcmode="lin" valueType="num">
                                      <p:cBhvr additive="base">
                                        <p:cTn id="5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2" grpId="0"/>
      <p:bldP spid="155" grpId="0"/>
      <p:bldP spid="175" grpId="0"/>
      <p:bldP spid="176" grpId="0"/>
      <p:bldP spid="177" grpId="0" animBg="1"/>
      <p:bldP spid="178" grpId="0" animBg="1"/>
      <p:bldP spid="1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792" y="2084851"/>
            <a:ext cx="4993293" cy="224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423925" y="2183391"/>
            <a:ext cx="1728192" cy="523348"/>
          </a:xfrm>
          <a:prstGeom prst="rect">
            <a:avLst/>
          </a:prstGeom>
          <a:noFill/>
        </p:spPr>
        <p:txBody>
          <a:bodyPr wrap="square" rtlCol="0">
            <a:spAutoFit/>
          </a:bodyPr>
          <a:lstStyle/>
          <a:p>
            <a:pPr>
              <a:lnSpc>
                <a:spcPct val="150000"/>
              </a:lnSpc>
            </a:pPr>
            <a:r>
              <a:rPr kumimoji="1" lang="zh-CN" altLang="en-US" sz="1867" b="1" dirty="0">
                <a:solidFill>
                  <a:srgbClr val="000000"/>
                </a:solidFill>
                <a:latin typeface="微软雅黑" panose="020B0503020204020204" pitchFamily="34" charset="-122"/>
                <a:ea typeface="微软雅黑" panose="020B0503020204020204" pitchFamily="34" charset="-122"/>
              </a:rPr>
              <a:t>死点位置</a:t>
            </a:r>
            <a:endParaRPr kumimoji="1" lang="zh-CN" altLang="en-US" sz="1867" b="1" dirty="0">
              <a:latin typeface="微软雅黑" panose="020B0503020204020204" pitchFamily="34" charset="-122"/>
              <a:ea typeface="微软雅黑" panose="020B0503020204020204" pitchFamily="34" charset="-122"/>
            </a:endParaRPr>
          </a:p>
        </p:txBody>
      </p:sp>
      <p:sp>
        <p:nvSpPr>
          <p:cNvPr id="2" name="右箭头 1"/>
          <p:cNvSpPr/>
          <p:nvPr/>
        </p:nvSpPr>
        <p:spPr>
          <a:xfrm>
            <a:off x="6686286" y="2445745"/>
            <a:ext cx="480053"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3" name="左大括号 2"/>
          <p:cNvSpPr/>
          <p:nvPr/>
        </p:nvSpPr>
        <p:spPr>
          <a:xfrm>
            <a:off x="7262349" y="1816152"/>
            <a:ext cx="384043" cy="1344149"/>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1" name="TextBox 10"/>
          <p:cNvSpPr txBox="1"/>
          <p:nvPr/>
        </p:nvSpPr>
        <p:spPr>
          <a:xfrm>
            <a:off x="7550382" y="1508787"/>
            <a:ext cx="3360373" cy="523348"/>
          </a:xfrm>
          <a:prstGeom prst="rect">
            <a:avLst/>
          </a:prstGeom>
          <a:noFill/>
        </p:spPr>
        <p:txBody>
          <a:bodyPr wrap="square" rtlCol="0">
            <a:spAutoFit/>
          </a:bodyPr>
          <a:lstStyle/>
          <a:p>
            <a:pPr>
              <a:lnSpc>
                <a:spcPct val="150000"/>
              </a:lnSpc>
            </a:pPr>
            <a:r>
              <a:rPr kumimoji="1" lang="zh-CN" altLang="en-US" sz="1867" b="1" dirty="0">
                <a:solidFill>
                  <a:srgbClr val="002060"/>
                </a:solidFill>
                <a:latin typeface="微软雅黑" panose="020B0503020204020204" pitchFamily="34" charset="-122"/>
                <a:ea typeface="微软雅黑" panose="020B0503020204020204" pitchFamily="34" charset="-122"/>
              </a:rPr>
              <a:t>曲柄</a:t>
            </a:r>
            <a:r>
              <a:rPr kumimoji="1" lang="zh-CN" altLang="en-US" sz="1867" dirty="0">
                <a:latin typeface="微软雅黑" panose="020B0503020204020204" pitchFamily="34" charset="-122"/>
                <a:ea typeface="微软雅黑" panose="020B0503020204020204" pitchFamily="34" charset="-122"/>
              </a:rPr>
              <a:t>与</a:t>
            </a:r>
            <a:r>
              <a:rPr kumimoji="1" lang="zh-CN" altLang="en-US" sz="1867" b="1" dirty="0">
                <a:solidFill>
                  <a:srgbClr val="00B050"/>
                </a:solidFill>
                <a:latin typeface="微软雅黑" panose="020B0503020204020204" pitchFamily="34" charset="-122"/>
                <a:ea typeface="微软雅黑" panose="020B0503020204020204" pitchFamily="34" charset="-122"/>
              </a:rPr>
              <a:t>连杆</a:t>
            </a:r>
            <a:r>
              <a:rPr kumimoji="1" lang="zh-CN" altLang="en-US" sz="1867" b="1" u="sng" dirty="0">
                <a:solidFill>
                  <a:srgbClr val="7030A0"/>
                </a:solidFill>
                <a:latin typeface="微软雅黑" panose="020B0503020204020204" pitchFamily="34" charset="-122"/>
                <a:ea typeface="微软雅黑" panose="020B0503020204020204" pitchFamily="34" charset="-122"/>
              </a:rPr>
              <a:t>共线位置</a:t>
            </a:r>
          </a:p>
        </p:txBody>
      </p:sp>
      <p:sp>
        <p:nvSpPr>
          <p:cNvPr id="12" name="TextBox 11"/>
          <p:cNvSpPr txBox="1"/>
          <p:nvPr/>
        </p:nvSpPr>
        <p:spPr>
          <a:xfrm>
            <a:off x="7575782" y="2862619"/>
            <a:ext cx="3360373" cy="523348"/>
          </a:xfrm>
          <a:prstGeom prst="rect">
            <a:avLst/>
          </a:prstGeom>
          <a:noFill/>
        </p:spPr>
        <p:txBody>
          <a:bodyPr wrap="square" rtlCol="0">
            <a:spAutoFit/>
          </a:bodyPr>
          <a:lstStyle/>
          <a:p>
            <a:pPr>
              <a:lnSpc>
                <a:spcPct val="150000"/>
              </a:lnSpc>
            </a:pPr>
            <a:r>
              <a:rPr kumimoji="1" lang="zh-CN" altLang="en-US" sz="1867" b="1" u="sng" dirty="0">
                <a:solidFill>
                  <a:srgbClr val="7030A0"/>
                </a:solidFill>
                <a:latin typeface="微软雅黑" panose="020B0503020204020204" pitchFamily="34" charset="-122"/>
                <a:ea typeface="微软雅黑" panose="020B0503020204020204" pitchFamily="34" charset="-122"/>
              </a:rPr>
              <a:t>原动件</a:t>
            </a:r>
            <a:r>
              <a:rPr kumimoji="1" lang="zh-CN" altLang="en-US" sz="1867" dirty="0">
                <a:latin typeface="微软雅黑" panose="020B0503020204020204" pitchFamily="34" charset="-122"/>
                <a:ea typeface="微软雅黑" panose="020B0503020204020204" pitchFamily="34" charset="-122"/>
              </a:rPr>
              <a:t>为</a:t>
            </a:r>
            <a:r>
              <a:rPr kumimoji="1" lang="zh-CN" altLang="en-US" sz="1867" b="1" dirty="0">
                <a:solidFill>
                  <a:srgbClr val="FF0000"/>
                </a:solidFill>
                <a:latin typeface="微软雅黑" panose="020B0503020204020204" pitchFamily="34" charset="-122"/>
                <a:ea typeface="微软雅黑" panose="020B0503020204020204" pitchFamily="34" charset="-122"/>
              </a:rPr>
              <a:t>滑块</a:t>
            </a:r>
          </a:p>
        </p:txBody>
      </p:sp>
      <p:sp>
        <p:nvSpPr>
          <p:cNvPr id="4" name="左箭头标注 3"/>
          <p:cNvSpPr/>
          <p:nvPr/>
        </p:nvSpPr>
        <p:spPr>
          <a:xfrm>
            <a:off x="10108470" y="2210355"/>
            <a:ext cx="1632181" cy="714557"/>
          </a:xfrm>
          <a:prstGeom prst="leftArrow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TextBox 12"/>
          <p:cNvSpPr txBox="1"/>
          <p:nvPr/>
        </p:nvSpPr>
        <p:spPr>
          <a:xfrm>
            <a:off x="10604433" y="2218729"/>
            <a:ext cx="1444228" cy="666977"/>
          </a:xfrm>
          <a:prstGeom prst="rect">
            <a:avLst/>
          </a:prstGeom>
          <a:noFill/>
        </p:spPr>
        <p:txBody>
          <a:bodyPr wrap="square" rtlCol="0">
            <a:spAutoFit/>
          </a:bodyPr>
          <a:lstStyle/>
          <a:p>
            <a:r>
              <a:rPr kumimoji="1" lang="zh-CN" altLang="en-US" sz="1867" b="1" dirty="0">
                <a:solidFill>
                  <a:srgbClr val="000000"/>
                </a:solidFill>
                <a:latin typeface="微软雅黑" panose="020B0503020204020204" pitchFamily="34" charset="-122"/>
                <a:ea typeface="微软雅黑" panose="020B0503020204020204" pitchFamily="34" charset="-122"/>
              </a:rPr>
              <a:t>两个条件</a:t>
            </a:r>
            <a:endParaRPr kumimoji="1" lang="en-US" altLang="zh-CN" sz="1867" b="1" dirty="0">
              <a:solidFill>
                <a:srgbClr val="000000"/>
              </a:solidFill>
              <a:latin typeface="微软雅黑" panose="020B0503020204020204" pitchFamily="34" charset="-122"/>
              <a:ea typeface="微软雅黑" panose="020B0503020204020204" pitchFamily="34" charset="-122"/>
            </a:endParaRPr>
          </a:p>
          <a:p>
            <a:r>
              <a:rPr kumimoji="1" lang="zh-CN" altLang="en-US" sz="1867" b="1" dirty="0">
                <a:solidFill>
                  <a:srgbClr val="000000"/>
                </a:solidFill>
                <a:latin typeface="微软雅黑" panose="020B0503020204020204" pitchFamily="34" charset="-122"/>
                <a:ea typeface="微软雅黑" panose="020B0503020204020204" pitchFamily="34" charset="-122"/>
              </a:rPr>
              <a:t>同时满足</a:t>
            </a:r>
            <a:endParaRPr kumimoji="1" lang="zh-CN" altLang="en-US" sz="1867" b="1" dirty="0">
              <a:latin typeface="微软雅黑" panose="020B0503020204020204" pitchFamily="34" charset="-122"/>
              <a:ea typeface="微软雅黑" panose="020B0503020204020204" pitchFamily="34" charset="-122"/>
            </a:endParaRPr>
          </a:p>
        </p:txBody>
      </p:sp>
      <p:sp>
        <p:nvSpPr>
          <p:cNvPr id="102" name="标题 1"/>
          <p:cNvSpPr>
            <a:spLocks noGrp="1"/>
          </p:cNvSpPr>
          <p:nvPr>
            <p:ph type="title"/>
          </p:nvPr>
        </p:nvSpPr>
        <p:spPr>
          <a:xfrm>
            <a:off x="88900" y="47913"/>
            <a:ext cx="9550400" cy="4873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n-cs"/>
              </a:rPr>
              <a:t>机构的死点位置</a:t>
            </a:r>
          </a:p>
        </p:txBody>
      </p:sp>
      <p:sp>
        <p:nvSpPr>
          <p:cNvPr id="105" name="矩形 104"/>
          <p:cNvSpPr/>
          <p:nvPr/>
        </p:nvSpPr>
        <p:spPr>
          <a:xfrm>
            <a:off x="1725380" y="1412776"/>
            <a:ext cx="1617751" cy="379656"/>
          </a:xfrm>
          <a:prstGeom prst="rect">
            <a:avLst/>
          </a:prstGeom>
        </p:spPr>
        <p:txBody>
          <a:bodyPr wrap="none">
            <a:spAutoFit/>
          </a:bodyPr>
          <a:lstStyle/>
          <a:p>
            <a:r>
              <a:rPr kumimoji="1" lang="zh-CN" altLang="en-US" sz="1867" b="1" dirty="0">
                <a:solidFill>
                  <a:srgbClr val="000000"/>
                </a:solidFill>
                <a:latin typeface="微软雅黑" panose="020B0503020204020204" pitchFamily="34" charset="-122"/>
                <a:ea typeface="微软雅黑" panose="020B0503020204020204" pitchFamily="34" charset="-122"/>
              </a:rPr>
              <a:t>曲柄滑块机构</a:t>
            </a:r>
            <a:endParaRPr lang="zh-CN" altLang="en-US" sz="1867" b="1" dirty="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563" y="4474978"/>
            <a:ext cx="6700275" cy="221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55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3" grpId="0" animBg="1"/>
      <p:bldP spid="11" grpId="0"/>
      <p:bldP spid="12" grpId="0"/>
      <p:bldP spid="4"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左箭头标注 3"/>
          <p:cNvSpPr/>
          <p:nvPr/>
        </p:nvSpPr>
        <p:spPr>
          <a:xfrm>
            <a:off x="8576366" y="5650395"/>
            <a:ext cx="1648092" cy="714557"/>
          </a:xfrm>
          <a:prstGeom prst="leftArrowCallou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TextBox 12"/>
          <p:cNvSpPr txBox="1"/>
          <p:nvPr/>
        </p:nvSpPr>
        <p:spPr>
          <a:xfrm>
            <a:off x="9072331" y="5658769"/>
            <a:ext cx="1344149" cy="666977"/>
          </a:xfrm>
          <a:prstGeom prst="rect">
            <a:avLst/>
          </a:prstGeom>
          <a:noFill/>
        </p:spPr>
        <p:txBody>
          <a:bodyPr wrap="square" rtlCol="0">
            <a:spAutoFit/>
          </a:bodyPr>
          <a:lstStyle/>
          <a:p>
            <a:r>
              <a:rPr kumimoji="1" lang="zh-CN" altLang="en-US" sz="1867" b="1" dirty="0">
                <a:solidFill>
                  <a:srgbClr val="000000"/>
                </a:solidFill>
                <a:latin typeface="微软雅黑" panose="020B0503020204020204" pitchFamily="34" charset="-122"/>
                <a:ea typeface="微软雅黑" panose="020B0503020204020204" pitchFamily="34" charset="-122"/>
              </a:rPr>
              <a:t>两个条件</a:t>
            </a:r>
            <a:endParaRPr kumimoji="1" lang="en-US" altLang="zh-CN" sz="1867" b="1" dirty="0">
              <a:solidFill>
                <a:srgbClr val="000000"/>
              </a:solidFill>
              <a:latin typeface="微软雅黑" panose="020B0503020204020204" pitchFamily="34" charset="-122"/>
              <a:ea typeface="微软雅黑" panose="020B0503020204020204" pitchFamily="34" charset="-122"/>
            </a:endParaRPr>
          </a:p>
          <a:p>
            <a:r>
              <a:rPr kumimoji="1" lang="zh-CN" altLang="en-US" sz="1867" b="1" dirty="0">
                <a:solidFill>
                  <a:srgbClr val="000000"/>
                </a:solidFill>
                <a:latin typeface="微软雅黑" panose="020B0503020204020204" pitchFamily="34" charset="-122"/>
                <a:ea typeface="微软雅黑" panose="020B0503020204020204" pitchFamily="34" charset="-122"/>
              </a:rPr>
              <a:t>同时满足</a:t>
            </a:r>
            <a:endParaRPr kumimoji="1" lang="zh-CN" altLang="en-US" sz="1867" b="1" dirty="0">
              <a:latin typeface="微软雅黑" panose="020B0503020204020204" pitchFamily="34" charset="-122"/>
              <a:ea typeface="微软雅黑" panose="020B0503020204020204" pitchFamily="34" charset="-122"/>
            </a:endParaRPr>
          </a:p>
        </p:txBody>
      </p:sp>
      <p:sp>
        <p:nvSpPr>
          <p:cNvPr id="102" name="标题 1"/>
          <p:cNvSpPr>
            <a:spLocks noGrp="1"/>
          </p:cNvSpPr>
          <p:nvPr>
            <p:ph type="title"/>
          </p:nvPr>
        </p:nvSpPr>
        <p:spPr>
          <a:xfrm>
            <a:off x="11166" y="85726"/>
            <a:ext cx="9550400" cy="4873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n-cs"/>
              </a:rPr>
              <a:t>机构的死点位置</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4139" y="1569303"/>
            <a:ext cx="3049013" cy="367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712" y="1495728"/>
            <a:ext cx="3003309" cy="366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3887755" y="5710112"/>
            <a:ext cx="1536171" cy="523348"/>
          </a:xfrm>
          <a:prstGeom prst="rect">
            <a:avLst/>
          </a:prstGeom>
          <a:noFill/>
        </p:spPr>
        <p:txBody>
          <a:bodyPr wrap="square" rtlCol="0">
            <a:spAutoFit/>
          </a:bodyPr>
          <a:lstStyle/>
          <a:p>
            <a:pPr>
              <a:lnSpc>
                <a:spcPct val="150000"/>
              </a:lnSpc>
            </a:pPr>
            <a:r>
              <a:rPr kumimoji="1" lang="zh-CN" altLang="en-US" sz="1867" b="1" dirty="0">
                <a:latin typeface="微软雅黑" panose="020B0503020204020204" pitchFamily="34" charset="-122"/>
                <a:ea typeface="微软雅黑" panose="020B0503020204020204" pitchFamily="34" charset="-122"/>
              </a:rPr>
              <a:t>死点位置</a:t>
            </a:r>
          </a:p>
        </p:txBody>
      </p:sp>
      <p:sp>
        <p:nvSpPr>
          <p:cNvPr id="104" name="右箭头 103"/>
          <p:cNvSpPr/>
          <p:nvPr/>
        </p:nvSpPr>
        <p:spPr>
          <a:xfrm>
            <a:off x="5159603" y="5988209"/>
            <a:ext cx="480053"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05" name="左大括号 104"/>
          <p:cNvSpPr/>
          <p:nvPr/>
        </p:nvSpPr>
        <p:spPr>
          <a:xfrm>
            <a:off x="5735667" y="5575142"/>
            <a:ext cx="384043" cy="861905"/>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06" name="TextBox 105"/>
          <p:cNvSpPr txBox="1"/>
          <p:nvPr/>
        </p:nvSpPr>
        <p:spPr>
          <a:xfrm>
            <a:off x="6047800" y="5283683"/>
            <a:ext cx="3360373" cy="523348"/>
          </a:xfrm>
          <a:prstGeom prst="rect">
            <a:avLst/>
          </a:prstGeom>
          <a:noFill/>
        </p:spPr>
        <p:txBody>
          <a:bodyPr wrap="square" rtlCol="0">
            <a:spAutoFit/>
          </a:bodyPr>
          <a:lstStyle/>
          <a:p>
            <a:pPr>
              <a:lnSpc>
                <a:spcPct val="150000"/>
              </a:lnSpc>
            </a:pPr>
            <a:r>
              <a:rPr kumimoji="1" lang="zh-CN" altLang="en-US" sz="1867" b="1" dirty="0">
                <a:solidFill>
                  <a:srgbClr val="002060"/>
                </a:solidFill>
                <a:latin typeface="微软雅黑" panose="020B0503020204020204" pitchFamily="34" charset="-122"/>
                <a:ea typeface="微软雅黑" panose="020B0503020204020204" pitchFamily="34" charset="-122"/>
              </a:rPr>
              <a:t>曲柄</a:t>
            </a:r>
            <a:r>
              <a:rPr kumimoji="1" lang="zh-CN" altLang="en-US" sz="1867" dirty="0">
                <a:latin typeface="微软雅黑" panose="020B0503020204020204" pitchFamily="34" charset="-122"/>
                <a:ea typeface="微软雅黑" panose="020B0503020204020204" pitchFamily="34" charset="-122"/>
              </a:rPr>
              <a:t>与</a:t>
            </a:r>
            <a:r>
              <a:rPr kumimoji="1" lang="zh-CN" altLang="en-US" sz="1867" b="1" dirty="0">
                <a:solidFill>
                  <a:srgbClr val="FF0000"/>
                </a:solidFill>
                <a:latin typeface="微软雅黑" panose="020B0503020204020204" pitchFamily="34" charset="-122"/>
                <a:ea typeface="微软雅黑" panose="020B0503020204020204" pitchFamily="34" charset="-122"/>
              </a:rPr>
              <a:t>导杆</a:t>
            </a:r>
            <a:r>
              <a:rPr kumimoji="1" lang="zh-CN" altLang="en-US" sz="1867" b="1" u="sng" dirty="0">
                <a:solidFill>
                  <a:srgbClr val="7030A0"/>
                </a:solidFill>
                <a:latin typeface="微软雅黑" panose="020B0503020204020204" pitchFamily="34" charset="-122"/>
                <a:ea typeface="微软雅黑" panose="020B0503020204020204" pitchFamily="34" charset="-122"/>
              </a:rPr>
              <a:t>垂直位置</a:t>
            </a:r>
          </a:p>
        </p:txBody>
      </p:sp>
      <p:sp>
        <p:nvSpPr>
          <p:cNvPr id="107" name="TextBox 106"/>
          <p:cNvSpPr txBox="1"/>
          <p:nvPr/>
        </p:nvSpPr>
        <p:spPr>
          <a:xfrm>
            <a:off x="6073200" y="6139366"/>
            <a:ext cx="3360373" cy="523348"/>
          </a:xfrm>
          <a:prstGeom prst="rect">
            <a:avLst/>
          </a:prstGeom>
          <a:noFill/>
        </p:spPr>
        <p:txBody>
          <a:bodyPr wrap="square" rtlCol="0">
            <a:spAutoFit/>
          </a:bodyPr>
          <a:lstStyle/>
          <a:p>
            <a:pPr>
              <a:lnSpc>
                <a:spcPct val="150000"/>
              </a:lnSpc>
            </a:pPr>
            <a:r>
              <a:rPr kumimoji="1" lang="zh-CN" altLang="en-US" sz="1867" b="1" u="sng" dirty="0">
                <a:solidFill>
                  <a:srgbClr val="7030A0"/>
                </a:solidFill>
                <a:latin typeface="微软雅黑" panose="020B0503020204020204" pitchFamily="34" charset="-122"/>
                <a:ea typeface="微软雅黑" panose="020B0503020204020204" pitchFamily="34" charset="-122"/>
              </a:rPr>
              <a:t>原动件</a:t>
            </a:r>
            <a:r>
              <a:rPr kumimoji="1" lang="zh-CN" altLang="en-US" sz="1867" dirty="0">
                <a:latin typeface="微软雅黑" panose="020B0503020204020204" pitchFamily="34" charset="-122"/>
                <a:ea typeface="微软雅黑" panose="020B0503020204020204" pitchFamily="34" charset="-122"/>
              </a:rPr>
              <a:t>为</a:t>
            </a:r>
            <a:r>
              <a:rPr kumimoji="1" lang="zh-CN" altLang="en-US" sz="1867" b="1" dirty="0">
                <a:solidFill>
                  <a:srgbClr val="FF0000"/>
                </a:solidFill>
                <a:latin typeface="微软雅黑" panose="020B0503020204020204" pitchFamily="34" charset="-122"/>
                <a:ea typeface="微软雅黑" panose="020B0503020204020204" pitchFamily="34" charset="-122"/>
              </a:rPr>
              <a:t>导杆</a:t>
            </a:r>
          </a:p>
        </p:txBody>
      </p:sp>
      <p:sp>
        <p:nvSpPr>
          <p:cNvPr id="5" name="矩形 4"/>
          <p:cNvSpPr/>
          <p:nvPr/>
        </p:nvSpPr>
        <p:spPr>
          <a:xfrm>
            <a:off x="1679510" y="1604797"/>
            <a:ext cx="1617751" cy="379656"/>
          </a:xfrm>
          <a:prstGeom prst="rect">
            <a:avLst/>
          </a:prstGeom>
        </p:spPr>
        <p:txBody>
          <a:bodyPr wrap="none">
            <a:spAutoFit/>
          </a:bodyPr>
          <a:lstStyle/>
          <a:p>
            <a:r>
              <a:rPr kumimoji="1" lang="zh-CN" altLang="en-US" sz="1867" b="1" dirty="0">
                <a:latin typeface="微软雅黑" panose="020B0503020204020204" pitchFamily="34" charset="-122"/>
                <a:ea typeface="微软雅黑" panose="020B0503020204020204" pitchFamily="34" charset="-122"/>
              </a:rPr>
              <a:t>摆动导杆机构</a:t>
            </a:r>
            <a:endParaRPr lang="zh-CN" altLang="en-US" sz="1867" dirty="0">
              <a:latin typeface="微软雅黑" panose="020B0503020204020204" pitchFamily="34" charset="-122"/>
              <a:ea typeface="微软雅黑" panose="020B0503020204020204" pitchFamily="34" charset="-122"/>
            </a:endParaRPr>
          </a:p>
        </p:txBody>
      </p:sp>
      <p:sp>
        <p:nvSpPr>
          <p:cNvPr id="14" name="TextBox 19"/>
          <p:cNvSpPr txBox="1"/>
          <p:nvPr/>
        </p:nvSpPr>
        <p:spPr>
          <a:xfrm>
            <a:off x="3467101" y="18552"/>
            <a:ext cx="8286750" cy="553998"/>
          </a:xfrm>
          <a:prstGeom prst="rect">
            <a:avLst/>
          </a:prstGeom>
          <a:noFill/>
        </p:spPr>
        <p:txBody>
          <a:bodyPr wrap="square" rtlCol="0">
            <a:spAutoFit/>
          </a:bodyPr>
          <a:lstStyle/>
          <a:p>
            <a:pPr>
              <a:lnSpc>
                <a:spcPct val="150000"/>
              </a:lnSpc>
            </a:pPr>
            <a:r>
              <a:rPr kumimoji="1" lang="zh-CN" altLang="en-US" sz="2000" b="1" dirty="0" smtClean="0">
                <a:solidFill>
                  <a:srgbClr val="000000"/>
                </a:solidFill>
                <a:latin typeface="微软雅黑" panose="020B0503020204020204" pitchFamily="34" charset="-122"/>
                <a:ea typeface="微软雅黑" panose="020B0503020204020204" pitchFamily="34" charset="-122"/>
              </a:rPr>
              <a:t>某些时候需要</a:t>
            </a:r>
            <a:r>
              <a:rPr kumimoji="1" lang="zh-CN" altLang="en-US" sz="2000" b="1" u="sng" dirty="0" smtClean="0">
                <a:solidFill>
                  <a:srgbClr val="7030A0"/>
                </a:solidFill>
                <a:latin typeface="微软雅黑" panose="020B0503020204020204" pitchFamily="34" charset="-122"/>
                <a:ea typeface="微软雅黑" panose="020B0503020204020204" pitchFamily="34" charset="-122"/>
              </a:rPr>
              <a:t>克服</a:t>
            </a:r>
            <a:r>
              <a:rPr kumimoji="1" lang="zh-CN" altLang="en-US" sz="2000" b="1" dirty="0" smtClean="0">
                <a:solidFill>
                  <a:srgbClr val="000000"/>
                </a:solidFill>
                <a:latin typeface="微软雅黑" panose="020B0503020204020204" pitchFamily="34" charset="-122"/>
                <a:ea typeface="微软雅黑" panose="020B0503020204020204" pitchFamily="34" charset="-122"/>
              </a:rPr>
              <a:t>（顺利通过）死点位置，有些时候又要</a:t>
            </a:r>
            <a:r>
              <a:rPr kumimoji="1" lang="zh-CN" altLang="en-US" sz="2000" b="1" u="sng" dirty="0" smtClean="0">
                <a:solidFill>
                  <a:srgbClr val="7030A0"/>
                </a:solidFill>
                <a:latin typeface="微软雅黑" panose="020B0503020204020204" pitchFamily="34" charset="-122"/>
                <a:ea typeface="微软雅黑" panose="020B0503020204020204" pitchFamily="34" charset="-122"/>
              </a:rPr>
              <a:t>利用</a:t>
            </a:r>
            <a:r>
              <a:rPr kumimoji="1" lang="zh-CN" altLang="en-US" sz="2000" b="1" dirty="0" smtClean="0">
                <a:solidFill>
                  <a:srgbClr val="000000"/>
                </a:solidFill>
                <a:latin typeface="微软雅黑" panose="020B0503020204020204" pitchFamily="34" charset="-122"/>
                <a:ea typeface="微软雅黑" panose="020B0503020204020204" pitchFamily="34" charset="-122"/>
              </a:rPr>
              <a:t>死点位置。</a:t>
            </a:r>
            <a:endParaRPr kumimoji="1" lang="zh-CN" altLang="en-US" sz="20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98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5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500"/>
                                        <p:tgtEl>
                                          <p:spTgt spid="10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03" grpId="0"/>
      <p:bldP spid="104" grpId="0" animBg="1"/>
      <p:bldP spid="105" grpId="0" animBg="1"/>
      <p:bldP spid="106" grpId="0"/>
      <p:bldP spid="107"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p:nvPr/>
        </p:nvSpPr>
        <p:spPr>
          <a:xfrm>
            <a:off x="6514643" y="134264"/>
            <a:ext cx="1680183" cy="38100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 name="标题 1"/>
          <p:cNvSpPr txBox="1">
            <a:spLocks/>
          </p:cNvSpPr>
          <p:nvPr/>
        </p:nvSpPr>
        <p:spPr>
          <a:xfrm>
            <a:off x="12929" y="40069"/>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瞬心的概念</a:t>
            </a:r>
          </a:p>
        </p:txBody>
      </p:sp>
      <p:sp>
        <p:nvSpPr>
          <p:cNvPr id="5" name="Text Box 5"/>
          <p:cNvSpPr txBox="1">
            <a:spLocks noChangeArrowheads="1"/>
          </p:cNvSpPr>
          <p:nvPr/>
        </p:nvSpPr>
        <p:spPr bwMode="auto">
          <a:xfrm>
            <a:off x="2152619" y="0"/>
            <a:ext cx="9906069" cy="584712"/>
          </a:xfrm>
          <a:prstGeom prst="rect">
            <a:avLst/>
          </a:prstGeom>
          <a:noFill/>
          <a:ln w="9525">
            <a:noFill/>
            <a:miter lim="800000"/>
            <a:headEnd/>
            <a:tailEnd/>
          </a:ln>
        </p:spPr>
        <p:txBody>
          <a:bodyPr wrap="square">
            <a:spAutoFit/>
          </a:bodyPr>
          <a:lstStyle/>
          <a:p>
            <a:pPr>
              <a:lnSpc>
                <a:spcPct val="150000"/>
              </a:lnSpc>
            </a:pPr>
            <a:r>
              <a:rPr lang="zh-CN" altLang="en-US" sz="2133" b="1" dirty="0">
                <a:latin typeface="Book Antiqua" panose="02040602050305030304" pitchFamily="18" charset="0"/>
                <a:ea typeface="微软雅黑" panose="020B0503020204020204" pitchFamily="34" charset="-122"/>
              </a:rPr>
              <a:t>   两个构件做平面相对运动时，其</a:t>
            </a:r>
            <a:r>
              <a:rPr lang="zh-CN" altLang="en-US" sz="2133" b="1" dirty="0">
                <a:solidFill>
                  <a:srgbClr val="C00000"/>
                </a:solidFill>
                <a:latin typeface="Book Antiqua" panose="02040602050305030304" pitchFamily="18" charset="0"/>
                <a:ea typeface="微软雅黑" panose="020B0503020204020204" pitchFamily="34" charset="-122"/>
              </a:rPr>
              <a:t>相对速度为零</a:t>
            </a:r>
            <a:r>
              <a:rPr lang="zh-CN" altLang="en-US" sz="2133" b="1" dirty="0">
                <a:latin typeface="Book Antiqua" panose="02040602050305030304" pitchFamily="18" charset="0"/>
                <a:ea typeface="微软雅黑" panose="020B0503020204020204" pitchFamily="34" charset="-122"/>
              </a:rPr>
              <a:t>的</a:t>
            </a:r>
            <a:r>
              <a:rPr lang="zh-CN" altLang="en-US" sz="2133" b="1" dirty="0">
                <a:solidFill>
                  <a:srgbClr val="0070C0"/>
                </a:solidFill>
                <a:latin typeface="Book Antiqua" panose="02040602050305030304" pitchFamily="18" charset="0"/>
                <a:ea typeface="微软雅黑" panose="020B0503020204020204" pitchFamily="34" charset="-122"/>
              </a:rPr>
              <a:t>瞬时重合点</a:t>
            </a:r>
            <a:r>
              <a:rPr lang="zh-CN" altLang="en-US" sz="2133" b="1" dirty="0">
                <a:latin typeface="Book Antiqua" panose="02040602050305030304" pitchFamily="18" charset="0"/>
                <a:ea typeface="微软雅黑" panose="020B0503020204020204" pitchFamily="34" charset="-122"/>
              </a:rPr>
              <a:t>称为</a:t>
            </a:r>
            <a:r>
              <a:rPr lang="zh-CN" altLang="en-US" sz="2133" b="1" dirty="0">
                <a:solidFill>
                  <a:srgbClr val="C00000"/>
                </a:solidFill>
                <a:latin typeface="Book Antiqua" panose="02040602050305030304" pitchFamily="18" charset="0"/>
                <a:ea typeface="微软雅黑" panose="020B0503020204020204" pitchFamily="34" charset="-122"/>
              </a:rPr>
              <a:t>速度瞬心</a:t>
            </a:r>
            <a:r>
              <a:rPr lang="zh-CN" altLang="en-US" sz="2133" b="1" dirty="0">
                <a:latin typeface="Book Antiqua" panose="02040602050305030304" pitchFamily="18" charset="0"/>
                <a:ea typeface="微软雅黑" panose="020B0503020204020204" pitchFamily="34" charset="-122"/>
              </a:rPr>
              <a:t>。</a:t>
            </a:r>
            <a:endParaRPr lang="en-US" altLang="zh-CN" sz="2133" b="1" dirty="0">
              <a:latin typeface="Book Antiqua" panose="02040602050305030304" pitchFamily="18" charset="0"/>
              <a:ea typeface="微软雅黑" panose="020B0503020204020204" pitchFamily="34" charset="-122"/>
            </a:endParaRPr>
          </a:p>
        </p:txBody>
      </p:sp>
      <p:sp>
        <p:nvSpPr>
          <p:cNvPr id="9" name="Rectangle 6"/>
          <p:cNvSpPr>
            <a:spLocks noChangeArrowheads="1"/>
          </p:cNvSpPr>
          <p:nvPr/>
        </p:nvSpPr>
        <p:spPr bwMode="auto">
          <a:xfrm>
            <a:off x="5581643" y="857256"/>
            <a:ext cx="4113627" cy="42056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2133" b="1" dirty="0">
                <a:latin typeface="Book Antiqua" panose="02040602050305030304" pitchFamily="18" charset="0"/>
                <a:ea typeface="微软雅黑" panose="020B0503020204020204" pitchFamily="34" charset="-122"/>
                <a:cs typeface="仿宋"/>
              </a:rPr>
              <a:t>绝对速度相等的点</a:t>
            </a:r>
            <a:r>
              <a:rPr lang="en-US" altLang="zh-CN" sz="2133" b="1" dirty="0">
                <a:latin typeface="Book Antiqua" panose="02040602050305030304" pitchFamily="18" charset="0"/>
                <a:ea typeface="微软雅黑" panose="020B0503020204020204" pitchFamily="34" charset="-122"/>
                <a:cs typeface="仿宋"/>
              </a:rPr>
              <a:t>(</a:t>
            </a:r>
            <a:r>
              <a:rPr lang="zh-CN" altLang="en-US" sz="2133" b="1" dirty="0">
                <a:latin typeface="Book Antiqua" panose="02040602050305030304" pitchFamily="18" charset="0"/>
                <a:ea typeface="微软雅黑" panose="020B0503020204020204" pitchFamily="34" charset="-122"/>
                <a:cs typeface="仿宋"/>
              </a:rPr>
              <a:t>等速重合点）</a:t>
            </a:r>
            <a:endParaRPr lang="en-US" altLang="zh-CN" sz="2133" dirty="0">
              <a:solidFill>
                <a:srgbClr val="CCFFFF"/>
              </a:solidFill>
              <a:latin typeface="Book Antiqua" panose="02040602050305030304" pitchFamily="18" charset="0"/>
              <a:ea typeface="微软雅黑" panose="020B0503020204020204" pitchFamily="34" charset="-122"/>
            </a:endParaRPr>
          </a:p>
        </p:txBody>
      </p:sp>
      <p:sp>
        <p:nvSpPr>
          <p:cNvPr id="25" name="矩形 24"/>
          <p:cNvSpPr/>
          <p:nvPr/>
        </p:nvSpPr>
        <p:spPr>
          <a:xfrm>
            <a:off x="8951515" y="2561477"/>
            <a:ext cx="3107172" cy="107709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zh-CN" altLang="en-US" sz="2133" b="1" dirty="0">
                <a:latin typeface="Book Antiqua" panose="02040602050305030304" pitchFamily="18" charset="0"/>
                <a:ea typeface="微软雅黑" panose="020B0503020204020204" pitchFamily="34" charset="-122"/>
              </a:rPr>
              <a:t>注：其它点的</a:t>
            </a:r>
            <a:r>
              <a:rPr lang="zh-CN" altLang="en-US" sz="2133" b="1" dirty="0">
                <a:solidFill>
                  <a:srgbClr val="C00000"/>
                </a:solidFill>
                <a:latin typeface="Book Antiqua" panose="02040602050305030304" pitchFamily="18" charset="0"/>
                <a:ea typeface="微软雅黑" panose="020B0503020204020204" pitchFamily="34" charset="-122"/>
              </a:rPr>
              <a:t>相对运动</a:t>
            </a:r>
            <a:r>
              <a:rPr lang="zh-CN" altLang="en-US" sz="2133" b="1" dirty="0">
                <a:latin typeface="Book Antiqua" panose="02040602050305030304" pitchFamily="18" charset="0"/>
                <a:ea typeface="微软雅黑" panose="020B0503020204020204" pitchFamily="34" charset="-122"/>
              </a:rPr>
              <a:t>为绕瞬心的相对转动。</a:t>
            </a:r>
          </a:p>
        </p:txBody>
      </p:sp>
      <p:graphicFrame>
        <p:nvGraphicFramePr>
          <p:cNvPr id="7" name="Object 13"/>
          <p:cNvGraphicFramePr>
            <a:graphicFrameLocks noChangeAspect="1"/>
          </p:cNvGraphicFramePr>
          <p:nvPr>
            <p:extLst>
              <p:ext uri="{D42A27DB-BD31-4B8C-83A1-F6EECF244321}">
                <p14:modId xmlns:p14="http://schemas.microsoft.com/office/powerpoint/2010/main" val="702680585"/>
              </p:ext>
            </p:extLst>
          </p:nvPr>
        </p:nvGraphicFramePr>
        <p:xfrm>
          <a:off x="9413581" y="4145575"/>
          <a:ext cx="2271088" cy="683463"/>
        </p:xfrm>
        <a:graphic>
          <a:graphicData uri="http://schemas.openxmlformats.org/presentationml/2006/ole">
            <mc:AlternateContent xmlns:mc="http://schemas.openxmlformats.org/markup-compatibility/2006">
              <mc:Choice xmlns:v="urn:schemas-microsoft-com:vml" Requires="v">
                <p:oleObj spid="_x0000_s7281" name="Equation" r:id="rId3" imgW="799920" imgH="241200" progId="Equation.DSMT4">
                  <p:embed/>
                </p:oleObj>
              </mc:Choice>
              <mc:Fallback>
                <p:oleObj name="Equation" r:id="rId3" imgW="799920" imgH="241200" progId="Equation.DSMT4">
                  <p:embed/>
                  <p:pic>
                    <p:nvPicPr>
                      <p:cNvPr id="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3581" y="4145575"/>
                        <a:ext cx="2271088" cy="683463"/>
                      </a:xfrm>
                      <a:prstGeom prst="rect">
                        <a:avLst/>
                      </a:prstGeom>
                      <a:noFill/>
                    </p:spPr>
                  </p:pic>
                </p:oleObj>
              </mc:Fallback>
            </mc:AlternateContent>
          </a:graphicData>
        </a:graphic>
      </p:graphicFrame>
      <p:sp>
        <p:nvSpPr>
          <p:cNvPr id="36" name="下箭头 35"/>
          <p:cNvSpPr/>
          <p:nvPr/>
        </p:nvSpPr>
        <p:spPr>
          <a:xfrm>
            <a:off x="7401159" y="561751"/>
            <a:ext cx="190501" cy="28575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1" name="圆角矩形 40"/>
          <p:cNvSpPr/>
          <p:nvPr/>
        </p:nvSpPr>
        <p:spPr>
          <a:xfrm>
            <a:off x="5630409" y="857256"/>
            <a:ext cx="1714512" cy="476253"/>
          </a:xfrm>
          <a:prstGeom prst="roundRect">
            <a:avLst/>
          </a:prstGeom>
          <a:solidFill>
            <a:srgbClr val="FFC00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2" name="下箭头 41"/>
          <p:cNvSpPr/>
          <p:nvPr/>
        </p:nvSpPr>
        <p:spPr>
          <a:xfrm>
            <a:off x="6724651" y="1333509"/>
            <a:ext cx="190501" cy="28575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3" name="矩形 42"/>
          <p:cNvSpPr/>
          <p:nvPr/>
        </p:nvSpPr>
        <p:spPr>
          <a:xfrm>
            <a:off x="5486392" y="1619261"/>
            <a:ext cx="2651688" cy="42056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2133" b="1" dirty="0">
                <a:latin typeface="Book Antiqua" panose="02040602050305030304" pitchFamily="18" charset="0"/>
                <a:ea typeface="微软雅黑" panose="020B0503020204020204" pitchFamily="34" charset="-122"/>
              </a:rPr>
              <a:t>大小相等，方向相同</a:t>
            </a:r>
          </a:p>
        </p:txBody>
      </p:sp>
      <p:sp>
        <p:nvSpPr>
          <p:cNvPr id="81" name="矩形 80"/>
          <p:cNvSpPr/>
          <p:nvPr/>
        </p:nvSpPr>
        <p:spPr>
          <a:xfrm>
            <a:off x="10975982" y="1849321"/>
            <a:ext cx="558166" cy="420564"/>
          </a:xfrm>
          <a:prstGeom prst="rect">
            <a:avLst/>
          </a:prstGeom>
        </p:spPr>
        <p:txBody>
          <a:bodyPr wrap="none">
            <a:spAutoFit/>
          </a:bodyPr>
          <a:lstStyle/>
          <a:p>
            <a:r>
              <a:rPr lang="en-US" altLang="zh-CN" sz="2133"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P </a:t>
            </a:r>
            <a:r>
              <a:rPr lang="en-US" altLang="zh-CN" sz="2133" b="1" i="1" baseline="-25000" dirty="0" err="1">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ij</a:t>
            </a:r>
            <a:endParaRPr lang="zh-CN" altLang="en-US" sz="2133" i="1"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10071890" y="135987"/>
            <a:ext cx="1324989" cy="1351523"/>
            <a:chOff x="7531948" y="1172250"/>
            <a:chExt cx="993741" cy="1013642"/>
          </a:xfrm>
        </p:grpSpPr>
        <p:sp>
          <p:nvSpPr>
            <p:cNvPr id="48" name="圆角矩形 47"/>
            <p:cNvSpPr/>
            <p:nvPr/>
          </p:nvSpPr>
          <p:spPr>
            <a:xfrm>
              <a:off x="7531948" y="1172250"/>
              <a:ext cx="862266" cy="28372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49" name="直接箭头连接符 48"/>
            <p:cNvCxnSpPr/>
            <p:nvPr/>
          </p:nvCxnSpPr>
          <p:spPr>
            <a:xfrm>
              <a:off x="7956376" y="1458002"/>
              <a:ext cx="288032" cy="399368"/>
            </a:xfrm>
            <a:prstGeom prst="straightConnector1">
              <a:avLst/>
            </a:prstGeom>
            <a:ln w="1905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7956376" y="1870469"/>
              <a:ext cx="549670" cy="315423"/>
            </a:xfrm>
            <a:prstGeom prst="rect">
              <a:avLst/>
            </a:prstGeom>
            <a:solidFill>
              <a:srgbClr val="92D050">
                <a:alpha val="50000"/>
              </a:srgbClr>
            </a:solidFill>
          </p:spPr>
          <p:txBody>
            <a:bodyPr wrap="none">
              <a:spAutoFit/>
            </a:bodyPr>
            <a:lstStyle/>
            <a:p>
              <a:r>
                <a:rPr lang="zh-CN" altLang="en-US" sz="2133" b="1" dirty="0">
                  <a:solidFill>
                    <a:srgbClr val="C00000"/>
                  </a:solidFill>
                  <a:latin typeface="Book Antiqua" panose="02040602050305030304" pitchFamily="18" charset="0"/>
                  <a:ea typeface="微软雅黑" panose="020B0503020204020204" pitchFamily="34" charset="-122"/>
                </a:rPr>
                <a:t>瞬心</a:t>
              </a:r>
              <a:endParaRPr lang="zh-CN" altLang="en-US" sz="2133" dirty="0">
                <a:solidFill>
                  <a:srgbClr val="C00000"/>
                </a:solidFill>
                <a:latin typeface="Book Antiqua" panose="02040602050305030304" pitchFamily="18" charset="0"/>
                <a:ea typeface="微软雅黑" panose="020B0503020204020204" pitchFamily="34" charset="-122"/>
              </a:endParaRPr>
            </a:p>
          </p:txBody>
        </p:sp>
        <p:sp>
          <p:nvSpPr>
            <p:cNvPr id="52" name="矩形 51"/>
            <p:cNvSpPr/>
            <p:nvPr/>
          </p:nvSpPr>
          <p:spPr>
            <a:xfrm>
              <a:off x="8079413" y="1509318"/>
              <a:ext cx="446276" cy="253915"/>
            </a:xfrm>
            <a:prstGeom prst="rect">
              <a:avLst/>
            </a:prstGeom>
          </p:spPr>
          <p:txBody>
            <a:bodyPr wrap="none">
              <a:spAutoFit/>
            </a:bodyPr>
            <a:lstStyle/>
            <a:p>
              <a:r>
                <a:rPr lang="zh-CN" altLang="en-US" sz="1600" b="1" dirty="0">
                  <a:latin typeface="Book Antiqua" panose="02040602050305030304" pitchFamily="18" charset="0"/>
                  <a:ea typeface="微软雅黑" panose="020B0503020204020204" pitchFamily="34" charset="-122"/>
                </a:rPr>
                <a:t>简称</a:t>
              </a:r>
              <a:endParaRPr lang="zh-CN" altLang="en-US" sz="1600" dirty="0">
                <a:latin typeface="Book Antiqua" panose="02040602050305030304" pitchFamily="18" charset="0"/>
                <a:ea typeface="微软雅黑" panose="020B0503020204020204" pitchFamily="34" charset="-122"/>
              </a:endParaRPr>
            </a:p>
          </p:txBody>
        </p:sp>
      </p:grpSp>
      <p:sp>
        <p:nvSpPr>
          <p:cNvPr id="3" name="下箭头 2"/>
          <p:cNvSpPr/>
          <p:nvPr/>
        </p:nvSpPr>
        <p:spPr>
          <a:xfrm>
            <a:off x="11248073" y="1619261"/>
            <a:ext cx="60959" cy="2849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0" name="组合 9"/>
          <p:cNvGrpSpPr/>
          <p:nvPr/>
        </p:nvGrpSpPr>
        <p:grpSpPr>
          <a:xfrm>
            <a:off x="1636845" y="534146"/>
            <a:ext cx="1824203" cy="837749"/>
            <a:chOff x="827584" y="1657686"/>
            <a:chExt cx="1368152" cy="628312"/>
          </a:xfrm>
        </p:grpSpPr>
        <p:sp>
          <p:nvSpPr>
            <p:cNvPr id="4" name="爆炸形 2 3"/>
            <p:cNvSpPr/>
            <p:nvPr/>
          </p:nvSpPr>
          <p:spPr>
            <a:xfrm>
              <a:off x="827584" y="1657686"/>
              <a:ext cx="1368152" cy="62831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6" name="矩形 5"/>
            <p:cNvSpPr/>
            <p:nvPr/>
          </p:nvSpPr>
          <p:spPr>
            <a:xfrm>
              <a:off x="1017232" y="1831136"/>
              <a:ext cx="855042" cy="284742"/>
            </a:xfrm>
            <a:prstGeom prst="rect">
              <a:avLst/>
            </a:prstGeom>
          </p:spPr>
          <p:txBody>
            <a:bodyPr wrap="none">
              <a:spAutoFit/>
            </a:bodyPr>
            <a:lstStyle/>
            <a:p>
              <a:r>
                <a:rPr lang="zh-CN" altLang="en-US" sz="1867" b="1" dirty="0">
                  <a:solidFill>
                    <a:srgbClr val="C00000"/>
                  </a:solidFill>
                  <a:latin typeface="Book Antiqua" panose="02040602050305030304" pitchFamily="18" charset="0"/>
                  <a:ea typeface="微软雅黑" panose="020B0503020204020204" pitchFamily="34" charset="-122"/>
                </a:rPr>
                <a:t>理论力学</a:t>
              </a:r>
              <a:endParaRPr lang="zh-CN" altLang="en-US" sz="1867" dirty="0">
                <a:latin typeface="Book Antiqua" panose="02040602050305030304" pitchFamily="18" charset="0"/>
                <a:ea typeface="微软雅黑" panose="020B0503020204020204" pitchFamily="34" charset="-122"/>
              </a:endParaRPr>
            </a:p>
          </p:txBody>
        </p:sp>
      </p:grpSp>
      <p:sp>
        <p:nvSpPr>
          <p:cNvPr id="109" name="流程图: 可选过程 108"/>
          <p:cNvSpPr/>
          <p:nvPr/>
        </p:nvSpPr>
        <p:spPr>
          <a:xfrm>
            <a:off x="4316003" y="2580799"/>
            <a:ext cx="3552395" cy="2499628"/>
          </a:xfrm>
          <a:prstGeom prst="flowChartAlternateProcess">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10" name="椭圆 109"/>
          <p:cNvSpPr/>
          <p:nvPr/>
        </p:nvSpPr>
        <p:spPr>
          <a:xfrm>
            <a:off x="4567411" y="2747513"/>
            <a:ext cx="3107911" cy="2105943"/>
          </a:xfrm>
          <a:prstGeom prst="ellipse">
            <a:avLst/>
          </a:prstGeom>
          <a:solidFill>
            <a:srgbClr val="FFC00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11" name="矩形 110"/>
          <p:cNvSpPr/>
          <p:nvPr/>
        </p:nvSpPr>
        <p:spPr>
          <a:xfrm>
            <a:off x="7360245" y="2676392"/>
            <a:ext cx="304892" cy="379656"/>
          </a:xfrm>
          <a:prstGeom prst="rect">
            <a:avLst/>
          </a:prstGeom>
        </p:spPr>
        <p:txBody>
          <a:bodyPr wrap="none">
            <a:spAutoFit/>
          </a:bodyPr>
          <a:lstStyle/>
          <a:p>
            <a:r>
              <a:rPr lang="en-US" altLang="zh-CN" sz="1867" b="1"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rPr>
              <a:t>1</a:t>
            </a:r>
            <a:endParaRPr lang="zh-CN" altLang="en-US" sz="1867"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2" name="矩形 111"/>
          <p:cNvSpPr/>
          <p:nvPr/>
        </p:nvSpPr>
        <p:spPr>
          <a:xfrm>
            <a:off x="6936179" y="3894151"/>
            <a:ext cx="304892" cy="379656"/>
          </a:xfrm>
          <a:prstGeom prst="rect">
            <a:avLst/>
          </a:prstGeom>
        </p:spPr>
        <p:txBody>
          <a:bodyPr wrap="none">
            <a:spAutoFit/>
          </a:bodyPr>
          <a:lstStyle/>
          <a:p>
            <a:r>
              <a:rPr lang="en-US" altLang="zh-CN" sz="1867" b="1" dirty="0">
                <a:solidFill>
                  <a:srgbClr val="FF9900"/>
                </a:solidFill>
                <a:latin typeface="Book Antiqua" panose="02040602050305030304" pitchFamily="18" charset="0"/>
                <a:ea typeface="微软雅黑" panose="020B0503020204020204" pitchFamily="34" charset="-122"/>
                <a:cs typeface="Times New Roman" panose="02020603050405020304" pitchFamily="18" charset="0"/>
              </a:rPr>
              <a:t>2</a:t>
            </a:r>
            <a:endParaRPr lang="zh-CN" altLang="en-US" sz="1867" dirty="0">
              <a:solidFill>
                <a:srgbClr val="FF99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3" name="椭圆 112"/>
          <p:cNvSpPr/>
          <p:nvPr/>
        </p:nvSpPr>
        <p:spPr>
          <a:xfrm>
            <a:off x="6101691" y="4347903"/>
            <a:ext cx="79348" cy="7934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14" name="矩形 113"/>
          <p:cNvSpPr/>
          <p:nvPr/>
        </p:nvSpPr>
        <p:spPr>
          <a:xfrm>
            <a:off x="6161532" y="4131570"/>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5" name="椭圆 114"/>
          <p:cNvSpPr/>
          <p:nvPr/>
        </p:nvSpPr>
        <p:spPr>
          <a:xfrm>
            <a:off x="5281855" y="3488998"/>
            <a:ext cx="79348" cy="793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16" name="直接连接符 115"/>
          <p:cNvCxnSpPr/>
          <p:nvPr/>
        </p:nvCxnSpPr>
        <p:spPr>
          <a:xfrm flipV="1">
            <a:off x="5330687" y="3187443"/>
            <a:ext cx="339616" cy="346197"/>
          </a:xfrm>
          <a:prstGeom prst="line">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5522947" y="3108544"/>
            <a:ext cx="635110" cy="338554"/>
          </a:xfrm>
          <a:prstGeom prst="rect">
            <a:avLst/>
          </a:prstGeom>
        </p:spPr>
        <p:txBody>
          <a:bodyPr wrap="none">
            <a:spAutoFit/>
          </a:bodyPr>
          <a:lstStyle/>
          <a:p>
            <a:r>
              <a:rPr lang="en-US" altLang="zh-CN" sz="1600"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v</a:t>
            </a:r>
            <a:r>
              <a:rPr lang="en-US" altLang="zh-CN" sz="1600" i="1"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1600" cap="small"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1</a:t>
            </a:r>
            <a:r>
              <a:rPr lang="en-US" altLang="zh-CN" sz="1600" i="1"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16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2</a:t>
            </a:r>
            <a:endParaRPr lang="zh-CN" altLang="en-US" sz="16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8" name="矩形 117"/>
          <p:cNvSpPr/>
          <p:nvPr/>
        </p:nvSpPr>
        <p:spPr>
          <a:xfrm>
            <a:off x="4904125" y="3364796"/>
            <a:ext cx="401072" cy="338554"/>
          </a:xfrm>
          <a:prstGeom prst="rect">
            <a:avLst/>
          </a:prstGeom>
        </p:spPr>
        <p:txBody>
          <a:bodyPr wrap="none">
            <a:spAutoFit/>
          </a:bodyPr>
          <a:lstStyle/>
          <a:p>
            <a:r>
              <a:rPr lang="en-US" altLang="zh-CN" sz="1600"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1600" b="1"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1</a:t>
            </a:r>
            <a:endParaRPr lang="zh-CN" altLang="en-US" sz="16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9" name="矩形 118"/>
          <p:cNvSpPr/>
          <p:nvPr/>
        </p:nvSpPr>
        <p:spPr>
          <a:xfrm>
            <a:off x="4824757" y="3593830"/>
            <a:ext cx="766179" cy="338554"/>
          </a:xfrm>
          <a:prstGeom prst="rect">
            <a:avLst/>
          </a:prstGeom>
        </p:spPr>
        <p:txBody>
          <a:bodyPr wrap="square">
            <a:spAutoFit/>
          </a:bodyPr>
          <a:lstStyle/>
          <a:p>
            <a:r>
              <a:rPr lang="en-US" altLang="zh-CN" sz="1600" b="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t>
            </a:r>
            <a:r>
              <a:rPr lang="en-US" altLang="zh-CN" sz="1600"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1600" b="1"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1600" b="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t>
            </a:r>
            <a:endParaRPr lang="zh-CN" altLang="en-US" sz="16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20" name="弧形 119"/>
          <p:cNvSpPr/>
          <p:nvPr/>
        </p:nvSpPr>
        <p:spPr>
          <a:xfrm>
            <a:off x="5754616" y="3930727"/>
            <a:ext cx="898835" cy="898835"/>
          </a:xfrm>
          <a:prstGeom prst="arc">
            <a:avLst>
              <a:gd name="adj1" fmla="val 10879122"/>
              <a:gd name="adj2" fmla="val 19019248"/>
            </a:avLst>
          </a:prstGeom>
          <a:ln>
            <a:solidFill>
              <a:srgbClr val="C00000"/>
            </a:solidFill>
            <a:headEnd type="none" w="med"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21" name="TextBox 120"/>
          <p:cNvSpPr txBox="1"/>
          <p:nvPr/>
        </p:nvSpPr>
        <p:spPr>
          <a:xfrm>
            <a:off x="5921402" y="3520653"/>
            <a:ext cx="510076" cy="379656"/>
          </a:xfrm>
          <a:prstGeom prst="rect">
            <a:avLst/>
          </a:prstGeom>
          <a:noFill/>
        </p:spPr>
        <p:txBody>
          <a:bodyPr wrap="none" rtlCol="0">
            <a:spAutoFit/>
          </a:bodyPr>
          <a:lstStyle/>
          <a:p>
            <a:r>
              <a:rPr lang="en-US" altLang="zh-CN" sz="1867" b="1" i="1" dirty="0">
                <a:solidFill>
                  <a:srgbClr val="C00000"/>
                </a:solidFill>
                <a:latin typeface="Symbol" panose="05050102010706020507" pitchFamily="18" charset="2"/>
                <a:ea typeface="微软雅黑" panose="020B0503020204020204" pitchFamily="34" charset="-122"/>
                <a:cs typeface="Times New Roman" panose="02020603050405020304" pitchFamily="18" charset="0"/>
              </a:rPr>
              <a:t>w</a:t>
            </a:r>
            <a:r>
              <a:rPr lang="en-US" altLang="zh-CN" sz="1867"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1867"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22" name="矩形 121"/>
          <p:cNvSpPr/>
          <p:nvPr/>
        </p:nvSpPr>
        <p:spPr>
          <a:xfrm>
            <a:off x="5527053" y="4418668"/>
            <a:ext cx="1140056" cy="379656"/>
          </a:xfrm>
          <a:prstGeom prst="rect">
            <a:avLst/>
          </a:prstGeom>
        </p:spPr>
        <p:txBody>
          <a:bodyPr wrap="none">
            <a:spAutoFit/>
          </a:bodyPr>
          <a:lstStyle/>
          <a:p>
            <a:r>
              <a:rPr lang="zh-CN" altLang="en-US" sz="1867" b="1" dirty="0">
                <a:solidFill>
                  <a:srgbClr val="FF0000"/>
                </a:solidFill>
                <a:latin typeface="Book Antiqua" panose="02040602050305030304" pitchFamily="18" charset="0"/>
                <a:ea typeface="微软雅黑" panose="020B0503020204020204" pitchFamily="34" charset="-122"/>
                <a:cs typeface="Times New Roman" panose="02020603050405020304" pitchFamily="18" charset="0"/>
              </a:rPr>
              <a:t>速度瞬心</a:t>
            </a:r>
            <a:endParaRPr lang="zh-CN" altLang="en-US" sz="1867" dirty="0">
              <a:solidFill>
                <a:srgbClr val="FF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7" name="流程图: 可选过程 36"/>
          <p:cNvSpPr/>
          <p:nvPr/>
        </p:nvSpPr>
        <p:spPr>
          <a:xfrm>
            <a:off x="364495" y="2019430"/>
            <a:ext cx="2664296" cy="1874721"/>
          </a:xfrm>
          <a:prstGeom prst="flowChartAlternateProcess">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ook Antiqua" panose="02040602050305030304" pitchFamily="18" charset="0"/>
              <a:ea typeface="微软雅黑" panose="020B0503020204020204" pitchFamily="34" charset="-122"/>
            </a:endParaRPr>
          </a:p>
        </p:txBody>
      </p:sp>
      <p:graphicFrame>
        <p:nvGraphicFramePr>
          <p:cNvPr id="38" name="Object 13"/>
          <p:cNvGraphicFramePr>
            <a:graphicFrameLocks noChangeAspect="1"/>
          </p:cNvGraphicFramePr>
          <p:nvPr>
            <p:extLst>
              <p:ext uri="{D42A27DB-BD31-4B8C-83A1-F6EECF244321}">
                <p14:modId xmlns:p14="http://schemas.microsoft.com/office/powerpoint/2010/main" val="2254211552"/>
              </p:ext>
            </p:extLst>
          </p:nvPr>
        </p:nvGraphicFramePr>
        <p:xfrm>
          <a:off x="1075202" y="4670852"/>
          <a:ext cx="496887" cy="409575"/>
        </p:xfrm>
        <a:graphic>
          <a:graphicData uri="http://schemas.openxmlformats.org/presentationml/2006/ole">
            <mc:AlternateContent xmlns:mc="http://schemas.openxmlformats.org/markup-compatibility/2006">
              <mc:Choice xmlns:v="urn:schemas-microsoft-com:vml" Requires="v">
                <p:oleObj spid="_x0000_s7282" name="Equation" r:id="rId5" imgW="291960" imgH="241200" progId="Equation.DSMT4">
                  <p:embed/>
                </p:oleObj>
              </mc:Choice>
              <mc:Fallback>
                <p:oleObj name="Equation" r:id="rId5" imgW="291960" imgH="241200" progId="Equation.DSMT4">
                  <p:embed/>
                  <p:pic>
                    <p:nvPicPr>
                      <p:cNvPr id="38" name="Object 13"/>
                      <p:cNvPicPr>
                        <a:picLocks noChangeAspect="1" noChangeArrowheads="1"/>
                      </p:cNvPicPr>
                      <p:nvPr/>
                    </p:nvPicPr>
                    <p:blipFill>
                      <a:blip r:embed="rId6"/>
                      <a:srcRect/>
                      <a:stretch>
                        <a:fillRect/>
                      </a:stretch>
                    </p:blipFill>
                    <p:spPr bwMode="auto">
                      <a:xfrm>
                        <a:off x="1075202" y="4670852"/>
                        <a:ext cx="496887" cy="409575"/>
                      </a:xfrm>
                      <a:prstGeom prst="rect">
                        <a:avLst/>
                      </a:prstGeom>
                      <a:noFill/>
                    </p:spPr>
                  </p:pic>
                </p:oleObj>
              </mc:Fallback>
            </mc:AlternateContent>
          </a:graphicData>
        </a:graphic>
      </p:graphicFrame>
      <p:sp>
        <p:nvSpPr>
          <p:cNvPr id="39" name="椭圆 38"/>
          <p:cNvSpPr/>
          <p:nvPr/>
        </p:nvSpPr>
        <p:spPr>
          <a:xfrm>
            <a:off x="553051" y="2144465"/>
            <a:ext cx="2330933" cy="1579457"/>
          </a:xfrm>
          <a:prstGeom prst="ellipse">
            <a:avLst/>
          </a:prstGeom>
          <a:solidFill>
            <a:srgbClr val="FFC00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ook Antiqua" panose="02040602050305030304" pitchFamily="18" charset="0"/>
              <a:ea typeface="微软雅黑" panose="020B0503020204020204" pitchFamily="34" charset="-122"/>
            </a:endParaRPr>
          </a:p>
        </p:txBody>
      </p:sp>
      <p:sp>
        <p:nvSpPr>
          <p:cNvPr id="40" name="矩形 39"/>
          <p:cNvSpPr/>
          <p:nvPr/>
        </p:nvSpPr>
        <p:spPr>
          <a:xfrm>
            <a:off x="2647677" y="2091125"/>
            <a:ext cx="274434" cy="307777"/>
          </a:xfrm>
          <a:prstGeom prst="rect">
            <a:avLst/>
          </a:prstGeom>
        </p:spPr>
        <p:txBody>
          <a:bodyPr wrap="none">
            <a:spAutoFit/>
          </a:bodyPr>
          <a:lstStyle/>
          <a:p>
            <a:r>
              <a:rPr lang="en-US" altLang="zh-CN" sz="1400" b="1" dirty="0" smtClean="0">
                <a:solidFill>
                  <a:srgbClr val="0070C0"/>
                </a:solidFill>
                <a:latin typeface="Book Antiqua" panose="02040602050305030304" pitchFamily="18" charset="0"/>
                <a:ea typeface="微软雅黑" panose="020B0503020204020204" pitchFamily="34" charset="-122"/>
                <a:cs typeface="Times New Roman" panose="02020603050405020304" pitchFamily="18" charset="0"/>
              </a:rPr>
              <a:t>1</a:t>
            </a:r>
            <a:endParaRPr lang="zh-CN" altLang="en-US" sz="1400"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4" name="矩形 43"/>
          <p:cNvSpPr/>
          <p:nvPr/>
        </p:nvSpPr>
        <p:spPr>
          <a:xfrm>
            <a:off x="2329627" y="3004444"/>
            <a:ext cx="274434" cy="307777"/>
          </a:xfrm>
          <a:prstGeom prst="rect">
            <a:avLst/>
          </a:prstGeom>
        </p:spPr>
        <p:txBody>
          <a:bodyPr wrap="none">
            <a:spAutoFit/>
          </a:bodyPr>
          <a:lstStyle/>
          <a:p>
            <a:r>
              <a:rPr lang="en-US" altLang="zh-CN" sz="1400" b="1" dirty="0" smtClean="0">
                <a:solidFill>
                  <a:srgbClr val="FF9900"/>
                </a:solidFill>
                <a:latin typeface="Book Antiqua" panose="02040602050305030304" pitchFamily="18" charset="0"/>
                <a:ea typeface="微软雅黑" panose="020B0503020204020204" pitchFamily="34" charset="-122"/>
                <a:cs typeface="Times New Roman" panose="02020603050405020304" pitchFamily="18" charset="0"/>
              </a:rPr>
              <a:t>2</a:t>
            </a:r>
            <a:endParaRPr lang="zh-CN" altLang="en-US" sz="1400" dirty="0">
              <a:solidFill>
                <a:srgbClr val="FF99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5" name="椭圆 44"/>
          <p:cNvSpPr/>
          <p:nvPr/>
        </p:nvSpPr>
        <p:spPr>
          <a:xfrm>
            <a:off x="1703761" y="3344758"/>
            <a:ext cx="59511" cy="5951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ook Antiqua" panose="02040602050305030304" pitchFamily="18" charset="0"/>
              <a:ea typeface="微软雅黑" panose="020B0503020204020204" pitchFamily="34" charset="-122"/>
            </a:endParaRPr>
          </a:p>
        </p:txBody>
      </p:sp>
      <p:sp>
        <p:nvSpPr>
          <p:cNvPr id="46" name="矩形 45"/>
          <p:cNvSpPr/>
          <p:nvPr/>
        </p:nvSpPr>
        <p:spPr>
          <a:xfrm>
            <a:off x="1748642" y="3182508"/>
            <a:ext cx="389850" cy="276999"/>
          </a:xfrm>
          <a:prstGeom prst="rect">
            <a:avLst/>
          </a:prstGeom>
        </p:spPr>
        <p:txBody>
          <a:bodyPr wrap="none">
            <a:spAutoFit/>
          </a:bodyPr>
          <a:lstStyle/>
          <a:p>
            <a:r>
              <a:rPr lang="en-US" altLang="zh-CN" sz="1200" b="1" i="1" dirty="0" smtClean="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200" b="1" baseline="-25000" dirty="0" smtClean="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12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7" name="椭圆 46"/>
          <p:cNvSpPr/>
          <p:nvPr/>
        </p:nvSpPr>
        <p:spPr>
          <a:xfrm>
            <a:off x="1088884" y="2700579"/>
            <a:ext cx="59511" cy="595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ook Antiqua" panose="02040602050305030304" pitchFamily="18" charset="0"/>
              <a:ea typeface="微软雅黑" panose="020B0503020204020204" pitchFamily="34" charset="-122"/>
            </a:endParaRPr>
          </a:p>
        </p:txBody>
      </p:sp>
      <p:sp>
        <p:nvSpPr>
          <p:cNvPr id="51" name="椭圆 50"/>
          <p:cNvSpPr/>
          <p:nvPr/>
        </p:nvSpPr>
        <p:spPr>
          <a:xfrm>
            <a:off x="2028292" y="2618429"/>
            <a:ext cx="59511" cy="595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Book Antiqua" panose="02040602050305030304" pitchFamily="18" charset="0"/>
              <a:ea typeface="微软雅黑" panose="020B0503020204020204" pitchFamily="34" charset="-122"/>
            </a:endParaRPr>
          </a:p>
        </p:txBody>
      </p:sp>
      <p:cxnSp>
        <p:nvCxnSpPr>
          <p:cNvPr id="53" name="直接连接符 52"/>
          <p:cNvCxnSpPr/>
          <p:nvPr/>
        </p:nvCxnSpPr>
        <p:spPr>
          <a:xfrm>
            <a:off x="1121409" y="2733104"/>
            <a:ext cx="614877" cy="644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1737890" y="2650954"/>
            <a:ext cx="324531" cy="726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1125508" y="2474413"/>
            <a:ext cx="254712" cy="259648"/>
          </a:xfrm>
          <a:prstGeom prst="line">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480000" flipV="1">
            <a:off x="1176830" y="2735876"/>
            <a:ext cx="38843" cy="50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21300000">
            <a:off x="1174609" y="2692420"/>
            <a:ext cx="41064" cy="52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060072" y="2650969"/>
            <a:ext cx="328260" cy="138150"/>
          </a:xfrm>
          <a:prstGeom prst="line">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4568414" flipV="1">
            <a:off x="2041695" y="2698952"/>
            <a:ext cx="38843" cy="50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3788414">
            <a:off x="2079801" y="2681266"/>
            <a:ext cx="41064" cy="52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269703" y="2415239"/>
            <a:ext cx="538930" cy="276999"/>
          </a:xfrm>
          <a:prstGeom prst="rect">
            <a:avLst/>
          </a:prstGeom>
        </p:spPr>
        <p:txBody>
          <a:bodyPr wrap="none">
            <a:spAutoFit/>
          </a:bodyPr>
          <a:lstStyle/>
          <a:p>
            <a:r>
              <a:rPr lang="en-US" altLang="zh-CN" sz="1200" b="1" i="1"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v</a:t>
            </a:r>
            <a:r>
              <a:rPr lang="en-US" altLang="zh-CN" sz="1200" i="1"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1200" cap="small"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1</a:t>
            </a:r>
            <a:r>
              <a:rPr lang="en-US" altLang="zh-CN" sz="1200" i="1"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1200"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2</a:t>
            </a:r>
            <a:endParaRPr lang="zh-CN" altLang="en-US" sz="12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2" name="矩形 61"/>
          <p:cNvSpPr/>
          <p:nvPr/>
        </p:nvSpPr>
        <p:spPr>
          <a:xfrm>
            <a:off x="805587" y="2607428"/>
            <a:ext cx="346570" cy="276999"/>
          </a:xfrm>
          <a:prstGeom prst="rect">
            <a:avLst/>
          </a:prstGeom>
        </p:spPr>
        <p:txBody>
          <a:bodyPr wrap="none">
            <a:spAutoFit/>
          </a:bodyPr>
          <a:lstStyle/>
          <a:p>
            <a:r>
              <a:rPr lang="en-US" altLang="zh-CN" sz="1200" b="1" i="1"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1200" b="1"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1</a:t>
            </a:r>
            <a:endParaRPr lang="zh-CN" altLang="en-US" sz="12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3" name="矩形 62"/>
          <p:cNvSpPr/>
          <p:nvPr/>
        </p:nvSpPr>
        <p:spPr>
          <a:xfrm>
            <a:off x="746061" y="2779203"/>
            <a:ext cx="574634" cy="276999"/>
          </a:xfrm>
          <a:prstGeom prst="rect">
            <a:avLst/>
          </a:prstGeom>
        </p:spPr>
        <p:txBody>
          <a:bodyPr wrap="square">
            <a:spAutoFit/>
          </a:bodyPr>
          <a:lstStyle/>
          <a:p>
            <a:r>
              <a:rPr lang="en-US" altLang="zh-CN" sz="1200" b="1"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t>
            </a:r>
            <a:r>
              <a:rPr lang="en-US" altLang="zh-CN" sz="1200" b="1" i="1"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1200" b="1"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1200" b="1"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t>
            </a:r>
            <a:endParaRPr lang="zh-CN" altLang="en-US" sz="12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4" name="矩形 63"/>
          <p:cNvSpPr/>
          <p:nvPr/>
        </p:nvSpPr>
        <p:spPr>
          <a:xfrm>
            <a:off x="2164189" y="2710272"/>
            <a:ext cx="497252" cy="276999"/>
          </a:xfrm>
          <a:prstGeom prst="rect">
            <a:avLst/>
          </a:prstGeom>
        </p:spPr>
        <p:txBody>
          <a:bodyPr wrap="none">
            <a:spAutoFit/>
          </a:bodyPr>
          <a:lstStyle/>
          <a:p>
            <a:r>
              <a:rPr lang="en-US" altLang="zh-CN" sz="1200" b="1" i="1"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v</a:t>
            </a:r>
            <a:r>
              <a:rPr lang="en-US" altLang="zh-CN" sz="1200" i="1"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1200"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1</a:t>
            </a:r>
            <a:r>
              <a:rPr lang="en-US" altLang="zh-CN" sz="1200" i="1"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1200"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2</a:t>
            </a:r>
            <a:endParaRPr lang="zh-CN" altLang="en-US" sz="12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5" name="矩形 64"/>
          <p:cNvSpPr/>
          <p:nvPr/>
        </p:nvSpPr>
        <p:spPr>
          <a:xfrm>
            <a:off x="1767336" y="2359488"/>
            <a:ext cx="338554" cy="276999"/>
          </a:xfrm>
          <a:prstGeom prst="rect">
            <a:avLst/>
          </a:prstGeom>
        </p:spPr>
        <p:txBody>
          <a:bodyPr wrap="none">
            <a:spAutoFit/>
          </a:bodyPr>
          <a:lstStyle/>
          <a:p>
            <a:r>
              <a:rPr lang="en-US" altLang="zh-CN" sz="1200" b="1" i="1"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1200" b="1"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1</a:t>
            </a:r>
            <a:endParaRPr lang="zh-CN" altLang="en-US" sz="12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6" name="矩形 65"/>
          <p:cNvSpPr/>
          <p:nvPr/>
        </p:nvSpPr>
        <p:spPr>
          <a:xfrm>
            <a:off x="1942657" y="2357303"/>
            <a:ext cx="574634" cy="276999"/>
          </a:xfrm>
          <a:prstGeom prst="rect">
            <a:avLst/>
          </a:prstGeom>
        </p:spPr>
        <p:txBody>
          <a:bodyPr wrap="square">
            <a:spAutoFit/>
          </a:bodyPr>
          <a:lstStyle/>
          <a:p>
            <a:r>
              <a:rPr lang="en-US" altLang="zh-CN" sz="1200" b="1"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t>
            </a:r>
            <a:r>
              <a:rPr lang="en-US" altLang="zh-CN" sz="1200" b="1" i="1"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1200" b="1" baseline="-25000"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2</a:t>
            </a:r>
            <a:r>
              <a:rPr lang="en-US" altLang="zh-CN" sz="1200" b="1" dirty="0" smtClean="0">
                <a:solidFill>
                  <a:srgbClr val="002060"/>
                </a:solidFill>
                <a:latin typeface="Book Antiqua" panose="02040602050305030304" pitchFamily="18" charset="0"/>
                <a:ea typeface="微软雅黑" panose="020B0503020204020204" pitchFamily="34" charset="-122"/>
                <a:cs typeface="Times New Roman" panose="02020603050405020304" pitchFamily="18" charset="0"/>
              </a:rPr>
              <a:t>)</a:t>
            </a:r>
            <a:endParaRPr lang="zh-CN" altLang="en-US" sz="1200" baseline="-25000" dirty="0">
              <a:solidFill>
                <a:srgbClr val="002060"/>
              </a:solidFill>
              <a:latin typeface="Book Antiqua" panose="02040602050305030304" pitchFamily="18" charset="0"/>
              <a:ea typeface="微软雅黑" panose="020B0503020204020204" pitchFamily="34" charset="-122"/>
              <a:cs typeface="Times New Roman" panose="02020603050405020304" pitchFamily="18" charset="0"/>
            </a:endParaRPr>
          </a:p>
        </p:txBody>
      </p:sp>
      <p:graphicFrame>
        <p:nvGraphicFramePr>
          <p:cNvPr id="67" name="Object 13"/>
          <p:cNvGraphicFramePr>
            <a:graphicFrameLocks noChangeAspect="1"/>
          </p:cNvGraphicFramePr>
          <p:nvPr>
            <p:extLst>
              <p:ext uri="{D42A27DB-BD31-4B8C-83A1-F6EECF244321}">
                <p14:modId xmlns:p14="http://schemas.microsoft.com/office/powerpoint/2010/main" val="3974757154"/>
              </p:ext>
            </p:extLst>
          </p:nvPr>
        </p:nvGraphicFramePr>
        <p:xfrm>
          <a:off x="1970509" y="4656930"/>
          <a:ext cx="496887" cy="409575"/>
        </p:xfrm>
        <a:graphic>
          <a:graphicData uri="http://schemas.openxmlformats.org/presentationml/2006/ole">
            <mc:AlternateContent xmlns:mc="http://schemas.openxmlformats.org/markup-compatibility/2006">
              <mc:Choice xmlns:v="urn:schemas-microsoft-com:vml" Requires="v">
                <p:oleObj spid="_x0000_s7283" name="Equation" r:id="rId7" imgW="291960" imgH="241200" progId="Equation.DSMT4">
                  <p:embed/>
                </p:oleObj>
              </mc:Choice>
              <mc:Fallback>
                <p:oleObj name="Equation" r:id="rId7" imgW="291960" imgH="241200" progId="Equation.DSMT4">
                  <p:embed/>
                  <p:pic>
                    <p:nvPicPr>
                      <p:cNvPr id="67" name="Object 13"/>
                      <p:cNvPicPr>
                        <a:picLocks noChangeAspect="1" noChangeArrowheads="1"/>
                      </p:cNvPicPr>
                      <p:nvPr/>
                    </p:nvPicPr>
                    <p:blipFill>
                      <a:blip r:embed="rId8"/>
                      <a:srcRect/>
                      <a:stretch>
                        <a:fillRect/>
                      </a:stretch>
                    </p:blipFill>
                    <p:spPr bwMode="auto">
                      <a:xfrm>
                        <a:off x="1970509" y="4656930"/>
                        <a:ext cx="496887" cy="409575"/>
                      </a:xfrm>
                      <a:prstGeom prst="rect">
                        <a:avLst/>
                      </a:prstGeom>
                      <a:noFill/>
                    </p:spPr>
                  </p:pic>
                </p:oleObj>
              </mc:Fallback>
            </mc:AlternateContent>
          </a:graphicData>
        </a:graphic>
      </p:graphicFrame>
      <p:cxnSp>
        <p:nvCxnSpPr>
          <p:cNvPr id="68" name="直接连接符 67"/>
          <p:cNvCxnSpPr>
            <a:stCxn id="38" idx="2"/>
          </p:cNvCxnSpPr>
          <p:nvPr/>
        </p:nvCxnSpPr>
        <p:spPr>
          <a:xfrm>
            <a:off x="1323645" y="5080427"/>
            <a:ext cx="484988" cy="476996"/>
          </a:xfrm>
          <a:prstGeom prst="line">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67" idx="2"/>
          </p:cNvCxnSpPr>
          <p:nvPr/>
        </p:nvCxnSpPr>
        <p:spPr>
          <a:xfrm flipH="1">
            <a:off x="1808633" y="5066505"/>
            <a:ext cx="410319" cy="490918"/>
          </a:xfrm>
          <a:prstGeom prst="line">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633857" y="5569989"/>
            <a:ext cx="389850" cy="276999"/>
          </a:xfrm>
          <a:prstGeom prst="rect">
            <a:avLst/>
          </a:prstGeom>
        </p:spPr>
        <p:txBody>
          <a:bodyPr wrap="none">
            <a:spAutoFit/>
          </a:bodyPr>
          <a:lstStyle/>
          <a:p>
            <a:r>
              <a:rPr lang="en-US" altLang="zh-CN" sz="1200" b="1" i="1" dirty="0" smtClean="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200" b="1" baseline="-25000" dirty="0" smtClean="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12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74357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ppt_x"/>
                                          </p:val>
                                        </p:tav>
                                      </p:tavLst>
                                    </p:anim>
                                    <p:anim calcmode="lin" valueType="num">
                                      <p:cBhvr additive="base">
                                        <p:cTn id="7" dur="500"/>
                                        <p:tgtEl>
                                          <p:spTgt spid="25"/>
                                        </p:tgtEl>
                                        <p:attrNameLst>
                                          <p:attrName>ppt_y</p:attrName>
                                        </p:attrNameLst>
                                      </p:cBhvr>
                                      <p:tavLst>
                                        <p:tav tm="0">
                                          <p:val>
                                            <p:strVal val="ppt_y"/>
                                          </p:val>
                                        </p:tav>
                                        <p:tav tm="100000">
                                          <p:val>
                                            <p:strVal val="1+ppt_h/2"/>
                                          </p:val>
                                        </p:tav>
                                      </p:tavLst>
                                    </p:anim>
                                    <p:set>
                                      <p:cBhvr>
                                        <p:cTn id="8" dur="1" fill="hold">
                                          <p:stCondLst>
                                            <p:cond delay="499"/>
                                          </p:stCondLst>
                                        </p:cTn>
                                        <p:tgtEl>
                                          <p:spTgt spid="2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113"/>
                                        </p:tgtEl>
                                        <p:attrNameLst>
                                          <p:attrName>ppt_x</p:attrName>
                                        </p:attrNameLst>
                                      </p:cBhvr>
                                      <p:tavLst>
                                        <p:tav tm="0">
                                          <p:val>
                                            <p:strVal val="ppt_x"/>
                                          </p:val>
                                        </p:tav>
                                        <p:tav tm="100000">
                                          <p:val>
                                            <p:strVal val="ppt_x"/>
                                          </p:val>
                                        </p:tav>
                                      </p:tavLst>
                                    </p:anim>
                                    <p:anim calcmode="lin" valueType="num">
                                      <p:cBhvr additive="base">
                                        <p:cTn id="15" dur="500"/>
                                        <p:tgtEl>
                                          <p:spTgt spid="113"/>
                                        </p:tgtEl>
                                        <p:attrNameLst>
                                          <p:attrName>ppt_y</p:attrName>
                                        </p:attrNameLst>
                                      </p:cBhvr>
                                      <p:tavLst>
                                        <p:tav tm="0">
                                          <p:val>
                                            <p:strVal val="ppt_y"/>
                                          </p:val>
                                        </p:tav>
                                        <p:tav tm="100000">
                                          <p:val>
                                            <p:strVal val="1+ppt_h/2"/>
                                          </p:val>
                                        </p:tav>
                                      </p:tavLst>
                                    </p:anim>
                                    <p:set>
                                      <p:cBhvr>
                                        <p:cTn id="16" dur="1" fill="hold">
                                          <p:stCondLst>
                                            <p:cond delay="499"/>
                                          </p:stCondLst>
                                        </p:cTn>
                                        <p:tgtEl>
                                          <p:spTgt spid="113"/>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114"/>
                                        </p:tgtEl>
                                        <p:attrNameLst>
                                          <p:attrName>ppt_x</p:attrName>
                                        </p:attrNameLst>
                                      </p:cBhvr>
                                      <p:tavLst>
                                        <p:tav tm="0">
                                          <p:val>
                                            <p:strVal val="ppt_x"/>
                                          </p:val>
                                        </p:tav>
                                        <p:tav tm="100000">
                                          <p:val>
                                            <p:strVal val="ppt_x"/>
                                          </p:val>
                                        </p:tav>
                                      </p:tavLst>
                                    </p:anim>
                                    <p:anim calcmode="lin" valueType="num">
                                      <p:cBhvr additive="base">
                                        <p:cTn id="19" dur="500"/>
                                        <p:tgtEl>
                                          <p:spTgt spid="114"/>
                                        </p:tgtEl>
                                        <p:attrNameLst>
                                          <p:attrName>ppt_y</p:attrName>
                                        </p:attrNameLst>
                                      </p:cBhvr>
                                      <p:tavLst>
                                        <p:tav tm="0">
                                          <p:val>
                                            <p:strVal val="ppt_y"/>
                                          </p:val>
                                        </p:tav>
                                        <p:tav tm="100000">
                                          <p:val>
                                            <p:strVal val="1+ppt_h/2"/>
                                          </p:val>
                                        </p:tav>
                                      </p:tavLst>
                                    </p:anim>
                                    <p:set>
                                      <p:cBhvr>
                                        <p:cTn id="20" dur="1" fill="hold">
                                          <p:stCondLst>
                                            <p:cond delay="499"/>
                                          </p:stCondLst>
                                        </p:cTn>
                                        <p:tgtEl>
                                          <p:spTgt spid="114"/>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115"/>
                                        </p:tgtEl>
                                        <p:attrNameLst>
                                          <p:attrName>ppt_x</p:attrName>
                                        </p:attrNameLst>
                                      </p:cBhvr>
                                      <p:tavLst>
                                        <p:tav tm="0">
                                          <p:val>
                                            <p:strVal val="ppt_x"/>
                                          </p:val>
                                        </p:tav>
                                        <p:tav tm="100000">
                                          <p:val>
                                            <p:strVal val="ppt_x"/>
                                          </p:val>
                                        </p:tav>
                                      </p:tavLst>
                                    </p:anim>
                                    <p:anim calcmode="lin" valueType="num">
                                      <p:cBhvr additive="base">
                                        <p:cTn id="23" dur="500"/>
                                        <p:tgtEl>
                                          <p:spTgt spid="115"/>
                                        </p:tgtEl>
                                        <p:attrNameLst>
                                          <p:attrName>ppt_y</p:attrName>
                                        </p:attrNameLst>
                                      </p:cBhvr>
                                      <p:tavLst>
                                        <p:tav tm="0">
                                          <p:val>
                                            <p:strVal val="ppt_y"/>
                                          </p:val>
                                        </p:tav>
                                        <p:tav tm="100000">
                                          <p:val>
                                            <p:strVal val="1+ppt_h/2"/>
                                          </p:val>
                                        </p:tav>
                                      </p:tavLst>
                                    </p:anim>
                                    <p:set>
                                      <p:cBhvr>
                                        <p:cTn id="24" dur="1" fill="hold">
                                          <p:stCondLst>
                                            <p:cond delay="499"/>
                                          </p:stCondLst>
                                        </p:cTn>
                                        <p:tgtEl>
                                          <p:spTgt spid="115"/>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16"/>
                                        </p:tgtEl>
                                        <p:attrNameLst>
                                          <p:attrName>ppt_x</p:attrName>
                                        </p:attrNameLst>
                                      </p:cBhvr>
                                      <p:tavLst>
                                        <p:tav tm="0">
                                          <p:val>
                                            <p:strVal val="ppt_x"/>
                                          </p:val>
                                        </p:tav>
                                        <p:tav tm="100000">
                                          <p:val>
                                            <p:strVal val="ppt_x"/>
                                          </p:val>
                                        </p:tav>
                                      </p:tavLst>
                                    </p:anim>
                                    <p:anim calcmode="lin" valueType="num">
                                      <p:cBhvr additive="base">
                                        <p:cTn id="27" dur="500"/>
                                        <p:tgtEl>
                                          <p:spTgt spid="116"/>
                                        </p:tgtEl>
                                        <p:attrNameLst>
                                          <p:attrName>ppt_y</p:attrName>
                                        </p:attrNameLst>
                                      </p:cBhvr>
                                      <p:tavLst>
                                        <p:tav tm="0">
                                          <p:val>
                                            <p:strVal val="ppt_y"/>
                                          </p:val>
                                        </p:tav>
                                        <p:tav tm="100000">
                                          <p:val>
                                            <p:strVal val="1+ppt_h/2"/>
                                          </p:val>
                                        </p:tav>
                                      </p:tavLst>
                                    </p:anim>
                                    <p:set>
                                      <p:cBhvr>
                                        <p:cTn id="28" dur="1" fill="hold">
                                          <p:stCondLst>
                                            <p:cond delay="499"/>
                                          </p:stCondLst>
                                        </p:cTn>
                                        <p:tgtEl>
                                          <p:spTgt spid="116"/>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117"/>
                                        </p:tgtEl>
                                        <p:attrNameLst>
                                          <p:attrName>ppt_x</p:attrName>
                                        </p:attrNameLst>
                                      </p:cBhvr>
                                      <p:tavLst>
                                        <p:tav tm="0">
                                          <p:val>
                                            <p:strVal val="ppt_x"/>
                                          </p:val>
                                        </p:tav>
                                        <p:tav tm="100000">
                                          <p:val>
                                            <p:strVal val="ppt_x"/>
                                          </p:val>
                                        </p:tav>
                                      </p:tavLst>
                                    </p:anim>
                                    <p:anim calcmode="lin" valueType="num">
                                      <p:cBhvr additive="base">
                                        <p:cTn id="31" dur="500"/>
                                        <p:tgtEl>
                                          <p:spTgt spid="117"/>
                                        </p:tgtEl>
                                        <p:attrNameLst>
                                          <p:attrName>ppt_y</p:attrName>
                                        </p:attrNameLst>
                                      </p:cBhvr>
                                      <p:tavLst>
                                        <p:tav tm="0">
                                          <p:val>
                                            <p:strVal val="ppt_y"/>
                                          </p:val>
                                        </p:tav>
                                        <p:tav tm="100000">
                                          <p:val>
                                            <p:strVal val="1+ppt_h/2"/>
                                          </p:val>
                                        </p:tav>
                                      </p:tavLst>
                                    </p:anim>
                                    <p:set>
                                      <p:cBhvr>
                                        <p:cTn id="32" dur="1" fill="hold">
                                          <p:stCondLst>
                                            <p:cond delay="499"/>
                                          </p:stCondLst>
                                        </p:cTn>
                                        <p:tgtEl>
                                          <p:spTgt spid="117"/>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118"/>
                                        </p:tgtEl>
                                        <p:attrNameLst>
                                          <p:attrName>ppt_x</p:attrName>
                                        </p:attrNameLst>
                                      </p:cBhvr>
                                      <p:tavLst>
                                        <p:tav tm="0">
                                          <p:val>
                                            <p:strVal val="ppt_x"/>
                                          </p:val>
                                        </p:tav>
                                        <p:tav tm="100000">
                                          <p:val>
                                            <p:strVal val="ppt_x"/>
                                          </p:val>
                                        </p:tav>
                                      </p:tavLst>
                                    </p:anim>
                                    <p:anim calcmode="lin" valueType="num">
                                      <p:cBhvr additive="base">
                                        <p:cTn id="35" dur="500"/>
                                        <p:tgtEl>
                                          <p:spTgt spid="118"/>
                                        </p:tgtEl>
                                        <p:attrNameLst>
                                          <p:attrName>ppt_y</p:attrName>
                                        </p:attrNameLst>
                                      </p:cBhvr>
                                      <p:tavLst>
                                        <p:tav tm="0">
                                          <p:val>
                                            <p:strVal val="ppt_y"/>
                                          </p:val>
                                        </p:tav>
                                        <p:tav tm="100000">
                                          <p:val>
                                            <p:strVal val="1+ppt_h/2"/>
                                          </p:val>
                                        </p:tav>
                                      </p:tavLst>
                                    </p:anim>
                                    <p:set>
                                      <p:cBhvr>
                                        <p:cTn id="36" dur="1" fill="hold">
                                          <p:stCondLst>
                                            <p:cond delay="499"/>
                                          </p:stCondLst>
                                        </p:cTn>
                                        <p:tgtEl>
                                          <p:spTgt spid="118"/>
                                        </p:tgtEl>
                                        <p:attrNameLst>
                                          <p:attrName>style.visibility</p:attrName>
                                        </p:attrNameLst>
                                      </p:cBhvr>
                                      <p:to>
                                        <p:strVal val="hidden"/>
                                      </p:to>
                                    </p:set>
                                  </p:childTnLst>
                                </p:cTn>
                              </p:par>
                              <p:par>
                                <p:cTn id="37" presetID="2" presetClass="exit" presetSubtype="4" fill="hold" grpId="0" nodeType="withEffect">
                                  <p:stCondLst>
                                    <p:cond delay="0"/>
                                  </p:stCondLst>
                                  <p:childTnLst>
                                    <p:anim calcmode="lin" valueType="num">
                                      <p:cBhvr additive="base">
                                        <p:cTn id="38" dur="500"/>
                                        <p:tgtEl>
                                          <p:spTgt spid="119"/>
                                        </p:tgtEl>
                                        <p:attrNameLst>
                                          <p:attrName>ppt_x</p:attrName>
                                        </p:attrNameLst>
                                      </p:cBhvr>
                                      <p:tavLst>
                                        <p:tav tm="0">
                                          <p:val>
                                            <p:strVal val="ppt_x"/>
                                          </p:val>
                                        </p:tav>
                                        <p:tav tm="100000">
                                          <p:val>
                                            <p:strVal val="ppt_x"/>
                                          </p:val>
                                        </p:tav>
                                      </p:tavLst>
                                    </p:anim>
                                    <p:anim calcmode="lin" valueType="num">
                                      <p:cBhvr additive="base">
                                        <p:cTn id="39" dur="500"/>
                                        <p:tgtEl>
                                          <p:spTgt spid="119"/>
                                        </p:tgtEl>
                                        <p:attrNameLst>
                                          <p:attrName>ppt_y</p:attrName>
                                        </p:attrNameLst>
                                      </p:cBhvr>
                                      <p:tavLst>
                                        <p:tav tm="0">
                                          <p:val>
                                            <p:strVal val="ppt_y"/>
                                          </p:val>
                                        </p:tav>
                                        <p:tav tm="100000">
                                          <p:val>
                                            <p:strVal val="1+ppt_h/2"/>
                                          </p:val>
                                        </p:tav>
                                      </p:tavLst>
                                    </p:anim>
                                    <p:set>
                                      <p:cBhvr>
                                        <p:cTn id="40" dur="1" fill="hold">
                                          <p:stCondLst>
                                            <p:cond delay="499"/>
                                          </p:stCondLst>
                                        </p:cTn>
                                        <p:tgtEl>
                                          <p:spTgt spid="119"/>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120"/>
                                        </p:tgtEl>
                                        <p:attrNameLst>
                                          <p:attrName>ppt_x</p:attrName>
                                        </p:attrNameLst>
                                      </p:cBhvr>
                                      <p:tavLst>
                                        <p:tav tm="0">
                                          <p:val>
                                            <p:strVal val="ppt_x"/>
                                          </p:val>
                                        </p:tav>
                                        <p:tav tm="100000">
                                          <p:val>
                                            <p:strVal val="ppt_x"/>
                                          </p:val>
                                        </p:tav>
                                      </p:tavLst>
                                    </p:anim>
                                    <p:anim calcmode="lin" valueType="num">
                                      <p:cBhvr additive="base">
                                        <p:cTn id="43" dur="500"/>
                                        <p:tgtEl>
                                          <p:spTgt spid="120"/>
                                        </p:tgtEl>
                                        <p:attrNameLst>
                                          <p:attrName>ppt_y</p:attrName>
                                        </p:attrNameLst>
                                      </p:cBhvr>
                                      <p:tavLst>
                                        <p:tav tm="0">
                                          <p:val>
                                            <p:strVal val="ppt_y"/>
                                          </p:val>
                                        </p:tav>
                                        <p:tav tm="100000">
                                          <p:val>
                                            <p:strVal val="1+ppt_h/2"/>
                                          </p:val>
                                        </p:tav>
                                      </p:tavLst>
                                    </p:anim>
                                    <p:set>
                                      <p:cBhvr>
                                        <p:cTn id="44" dur="1" fill="hold">
                                          <p:stCondLst>
                                            <p:cond delay="499"/>
                                          </p:stCondLst>
                                        </p:cTn>
                                        <p:tgtEl>
                                          <p:spTgt spid="120"/>
                                        </p:tgtEl>
                                        <p:attrNameLst>
                                          <p:attrName>style.visibility</p:attrName>
                                        </p:attrNameLst>
                                      </p:cBhvr>
                                      <p:to>
                                        <p:strVal val="hidden"/>
                                      </p:to>
                                    </p:set>
                                  </p:childTnLst>
                                </p:cTn>
                              </p:par>
                              <p:par>
                                <p:cTn id="45" presetID="2" presetClass="exit" presetSubtype="4" fill="hold" grpId="0" nodeType="withEffect">
                                  <p:stCondLst>
                                    <p:cond delay="0"/>
                                  </p:stCondLst>
                                  <p:childTnLst>
                                    <p:anim calcmode="lin" valueType="num">
                                      <p:cBhvr additive="base">
                                        <p:cTn id="46" dur="500"/>
                                        <p:tgtEl>
                                          <p:spTgt spid="121"/>
                                        </p:tgtEl>
                                        <p:attrNameLst>
                                          <p:attrName>ppt_x</p:attrName>
                                        </p:attrNameLst>
                                      </p:cBhvr>
                                      <p:tavLst>
                                        <p:tav tm="0">
                                          <p:val>
                                            <p:strVal val="ppt_x"/>
                                          </p:val>
                                        </p:tav>
                                        <p:tav tm="100000">
                                          <p:val>
                                            <p:strVal val="ppt_x"/>
                                          </p:val>
                                        </p:tav>
                                      </p:tavLst>
                                    </p:anim>
                                    <p:anim calcmode="lin" valueType="num">
                                      <p:cBhvr additive="base">
                                        <p:cTn id="47" dur="500"/>
                                        <p:tgtEl>
                                          <p:spTgt spid="121"/>
                                        </p:tgtEl>
                                        <p:attrNameLst>
                                          <p:attrName>ppt_y</p:attrName>
                                        </p:attrNameLst>
                                      </p:cBhvr>
                                      <p:tavLst>
                                        <p:tav tm="0">
                                          <p:val>
                                            <p:strVal val="ppt_y"/>
                                          </p:val>
                                        </p:tav>
                                        <p:tav tm="100000">
                                          <p:val>
                                            <p:strVal val="1+ppt_h/2"/>
                                          </p:val>
                                        </p:tav>
                                      </p:tavLst>
                                    </p:anim>
                                    <p:set>
                                      <p:cBhvr>
                                        <p:cTn id="48" dur="1" fill="hold">
                                          <p:stCondLst>
                                            <p:cond delay="499"/>
                                          </p:stCondLst>
                                        </p:cTn>
                                        <p:tgtEl>
                                          <p:spTgt spid="121"/>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122"/>
                                        </p:tgtEl>
                                        <p:attrNameLst>
                                          <p:attrName>ppt_x</p:attrName>
                                        </p:attrNameLst>
                                      </p:cBhvr>
                                      <p:tavLst>
                                        <p:tav tm="0">
                                          <p:val>
                                            <p:strVal val="ppt_x"/>
                                          </p:val>
                                        </p:tav>
                                        <p:tav tm="100000">
                                          <p:val>
                                            <p:strVal val="ppt_x"/>
                                          </p:val>
                                        </p:tav>
                                      </p:tavLst>
                                    </p:anim>
                                    <p:anim calcmode="lin" valueType="num">
                                      <p:cBhvr additive="base">
                                        <p:cTn id="51" dur="500"/>
                                        <p:tgtEl>
                                          <p:spTgt spid="122"/>
                                        </p:tgtEl>
                                        <p:attrNameLst>
                                          <p:attrName>ppt_y</p:attrName>
                                        </p:attrNameLst>
                                      </p:cBhvr>
                                      <p:tavLst>
                                        <p:tav tm="0">
                                          <p:val>
                                            <p:strVal val="ppt_y"/>
                                          </p:val>
                                        </p:tav>
                                        <p:tav tm="100000">
                                          <p:val>
                                            <p:strVal val="1+ppt_h/2"/>
                                          </p:val>
                                        </p:tav>
                                      </p:tavLst>
                                    </p:anim>
                                    <p:set>
                                      <p:cBhvr>
                                        <p:cTn id="52" dur="1" fill="hold">
                                          <p:stCondLst>
                                            <p:cond delay="499"/>
                                          </p:stCondLst>
                                        </p:cTn>
                                        <p:tgtEl>
                                          <p:spTgt spid="12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fade">
                                      <p:cBhvr>
                                        <p:cTn id="82" dur="500"/>
                                        <p:tgtEl>
                                          <p:spTgt spid="6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fade">
                                      <p:cBhvr>
                                        <p:cTn id="85" dur="500"/>
                                        <p:tgtEl>
                                          <p:spTgt spid="6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0" presetClass="entr" presetSubtype="0"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fade">
                                      <p:cBhvr>
                                        <p:cTn id="93" dur="500"/>
                                        <p:tgtEl>
                                          <p:spTgt spid="58"/>
                                        </p:tgtEl>
                                      </p:cBhvr>
                                    </p:animEffect>
                                  </p:childTnLst>
                                </p:cTn>
                              </p:par>
                              <p:par>
                                <p:cTn id="94" presetID="10" presetClass="entr" presetSubtype="0" fill="hold"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500"/>
                                        <p:tgtEl>
                                          <p:spTgt spid="57"/>
                                        </p:tgtEl>
                                      </p:cBhvr>
                                    </p:animEffect>
                                  </p:childTnLst>
                                </p:cTn>
                              </p:par>
                              <p:par>
                                <p:cTn id="102" presetID="10" presetClass="entr" presetSubtype="0" fill="hold" nodeType="with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500"/>
                                        <p:tgtEl>
                                          <p:spTgt spid="56"/>
                                        </p:tgtEl>
                                      </p:cBhvr>
                                    </p:animEffect>
                                  </p:childTnLst>
                                </p:cTn>
                              </p:par>
                              <p:par>
                                <p:cTn id="105" presetID="10" presetClass="entr" presetSubtype="0" fill="hold"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par>
                                <p:cTn id="108" presetID="10" presetClass="entr" presetSubtype="0" fill="hold" nodeType="withEffect">
                                  <p:stCondLst>
                                    <p:cond delay="0"/>
                                  </p:stCondLst>
                                  <p:childTnLst>
                                    <p:set>
                                      <p:cBhvr>
                                        <p:cTn id="109" dur="1" fill="hold">
                                          <p:stCondLst>
                                            <p:cond delay="0"/>
                                          </p:stCondLst>
                                        </p:cTn>
                                        <p:tgtEl>
                                          <p:spTgt spid="68"/>
                                        </p:tgtEl>
                                        <p:attrNameLst>
                                          <p:attrName>style.visibility</p:attrName>
                                        </p:attrNameLst>
                                      </p:cBhvr>
                                      <p:to>
                                        <p:strVal val="visible"/>
                                      </p:to>
                                    </p:set>
                                    <p:animEffect transition="in" filter="fade">
                                      <p:cBhvr>
                                        <p:cTn id="110" dur="500"/>
                                        <p:tgtEl>
                                          <p:spTgt spid="6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fade">
                                      <p:cBhvr>
                                        <p:cTn id="115" dur="500"/>
                                        <p:tgtEl>
                                          <p:spTgt spid="60"/>
                                        </p:tgtEl>
                                      </p:cBhvr>
                                    </p:animEffect>
                                  </p:childTnLst>
                                </p:cTn>
                              </p:par>
                              <p:par>
                                <p:cTn id="116" presetID="10" presetClass="entr" presetSubtype="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500"/>
                                        <p:tgtEl>
                                          <p:spTgt spid="59"/>
                                        </p:tgtEl>
                                      </p:cBhvr>
                                    </p:animEffect>
                                  </p:childTnLst>
                                </p:cTn>
                              </p:par>
                              <p:par>
                                <p:cTn id="119" presetID="10" presetClass="entr" presetSubtype="0" fill="hold" nodeType="withEffect">
                                  <p:stCondLst>
                                    <p:cond delay="0"/>
                                  </p:stCondLst>
                                  <p:childTnLst>
                                    <p:set>
                                      <p:cBhvr>
                                        <p:cTn id="120" dur="1" fill="hold">
                                          <p:stCondLst>
                                            <p:cond delay="0"/>
                                          </p:stCondLst>
                                        </p:cTn>
                                        <p:tgtEl>
                                          <p:spTgt spid="54"/>
                                        </p:tgtEl>
                                        <p:attrNameLst>
                                          <p:attrName>style.visibility</p:attrName>
                                        </p:attrNameLst>
                                      </p:cBhvr>
                                      <p:to>
                                        <p:strVal val="visible"/>
                                      </p:to>
                                    </p:set>
                                    <p:animEffect transition="in" filter="fade">
                                      <p:cBhvr>
                                        <p:cTn id="121" dur="500"/>
                                        <p:tgtEl>
                                          <p:spTgt spid="54"/>
                                        </p:tgtEl>
                                      </p:cBhvr>
                                    </p:animEffect>
                                  </p:childTnLst>
                                </p:cTn>
                              </p:par>
                              <p:par>
                                <p:cTn id="122" presetID="10" presetClass="entr" presetSubtype="0" fill="hold" nodeType="withEffect">
                                  <p:stCondLst>
                                    <p:cond delay="0"/>
                                  </p:stCondLst>
                                  <p:childTnLst>
                                    <p:set>
                                      <p:cBhvr>
                                        <p:cTn id="123" dur="1" fill="hold">
                                          <p:stCondLst>
                                            <p:cond delay="0"/>
                                          </p:stCondLst>
                                        </p:cTn>
                                        <p:tgtEl>
                                          <p:spTgt spid="69"/>
                                        </p:tgtEl>
                                        <p:attrNameLst>
                                          <p:attrName>style.visibility</p:attrName>
                                        </p:attrNameLst>
                                      </p:cBhvr>
                                      <p:to>
                                        <p:strVal val="visible"/>
                                      </p:to>
                                    </p:set>
                                    <p:animEffect transition="in" filter="fade">
                                      <p:cBhvr>
                                        <p:cTn id="124" dur="500"/>
                                        <p:tgtEl>
                                          <p:spTgt spid="69"/>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fade">
                                      <p:cBhvr>
                                        <p:cTn id="132" dur="500"/>
                                        <p:tgtEl>
                                          <p:spTgt spid="4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70"/>
                                        </p:tgtEl>
                                        <p:attrNameLst>
                                          <p:attrName>style.visibility</p:attrName>
                                        </p:attrNameLst>
                                      </p:cBhvr>
                                      <p:to>
                                        <p:strVal val="visible"/>
                                      </p:to>
                                    </p:set>
                                    <p:animEffect transition="in" filter="fade">
                                      <p:cBhvr>
                                        <p:cTn id="13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13" grpId="0" animBg="1"/>
      <p:bldP spid="114" grpId="0"/>
      <p:bldP spid="115" grpId="0" animBg="1"/>
      <p:bldP spid="117" grpId="0"/>
      <p:bldP spid="118" grpId="0"/>
      <p:bldP spid="119" grpId="0"/>
      <p:bldP spid="120" grpId="0" animBg="1"/>
      <p:bldP spid="121" grpId="0"/>
      <p:bldP spid="122" grpId="0"/>
      <p:bldP spid="45" grpId="0" animBg="1"/>
      <p:bldP spid="46" grpId="0"/>
      <p:bldP spid="47" grpId="0" animBg="1"/>
      <p:bldP spid="51" grpId="0" animBg="1"/>
      <p:bldP spid="61" grpId="0"/>
      <p:bldP spid="62" grpId="0"/>
      <p:bldP spid="63" grpId="0"/>
      <p:bldP spid="64" grpId="0"/>
      <p:bldP spid="65" grpId="0"/>
      <p:bldP spid="66" grpId="0"/>
      <p:bldP spid="7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0" y="1"/>
            <a:ext cx="8559064" cy="686652"/>
          </a:xfrm>
        </p:spPr>
        <p:txBody>
          <a:bodyPr>
            <a:norm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瞬心的分类</a:t>
            </a:r>
          </a:p>
        </p:txBody>
      </p:sp>
      <p:sp>
        <p:nvSpPr>
          <p:cNvPr id="9" name="Rectangle 9"/>
          <p:cNvSpPr>
            <a:spLocks noChangeArrowheads="1"/>
          </p:cNvSpPr>
          <p:nvPr/>
        </p:nvSpPr>
        <p:spPr bwMode="auto">
          <a:xfrm>
            <a:off x="3406212" y="141509"/>
            <a:ext cx="2000251" cy="420564"/>
          </a:xfrm>
          <a:prstGeom prst="rect">
            <a:avLst/>
          </a:prstGeom>
          <a:noFill/>
          <a:ln w="9525">
            <a:noFill/>
            <a:miter lim="800000"/>
            <a:headEnd/>
            <a:tailEnd/>
          </a:ln>
        </p:spPr>
        <p:txBody>
          <a:bodyPr>
            <a:spAutoFit/>
          </a:bodyPr>
          <a:lstStyle/>
          <a:p>
            <a:r>
              <a:rPr lang="zh-CN" altLang="en-US" sz="2133" b="1" dirty="0">
                <a:solidFill>
                  <a:srgbClr val="FF0000"/>
                </a:solidFill>
                <a:latin typeface="Book Antiqua" panose="02040602050305030304" pitchFamily="18" charset="0"/>
                <a:ea typeface="微软雅黑" panose="020B0503020204020204" pitchFamily="34" charset="-122"/>
                <a:cs typeface="仿宋"/>
              </a:rPr>
              <a:t>绝对瞬心</a:t>
            </a:r>
            <a:r>
              <a:rPr lang="zh-CN" altLang="en-US" sz="2133" b="1" dirty="0">
                <a:latin typeface="Book Antiqua" panose="02040602050305030304" pitchFamily="18" charset="0"/>
                <a:ea typeface="微软雅黑" panose="020B0503020204020204" pitchFamily="34" charset="-122"/>
                <a:cs typeface="仿宋"/>
              </a:rPr>
              <a:t>：</a:t>
            </a:r>
          </a:p>
        </p:txBody>
      </p:sp>
      <p:sp>
        <p:nvSpPr>
          <p:cNvPr id="10" name="矩形 9"/>
          <p:cNvSpPr/>
          <p:nvPr/>
        </p:nvSpPr>
        <p:spPr>
          <a:xfrm>
            <a:off x="4930210" y="154207"/>
            <a:ext cx="2925801"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cs typeface="仿宋"/>
              </a:rPr>
              <a:t>瞬心的绝对速度为零，</a:t>
            </a:r>
            <a:endParaRPr lang="zh-CN" altLang="en-US" sz="2133" dirty="0">
              <a:latin typeface="Book Antiqua" panose="02040602050305030304" pitchFamily="18" charset="0"/>
              <a:ea typeface="微软雅黑" panose="020B0503020204020204" pitchFamily="34" charset="-122"/>
            </a:endParaRPr>
          </a:p>
        </p:txBody>
      </p:sp>
      <p:sp>
        <p:nvSpPr>
          <p:cNvPr id="11" name="Rectangle 9"/>
          <p:cNvSpPr>
            <a:spLocks noChangeArrowheads="1"/>
          </p:cNvSpPr>
          <p:nvPr/>
        </p:nvSpPr>
        <p:spPr bwMode="auto">
          <a:xfrm>
            <a:off x="3406199" y="760167"/>
            <a:ext cx="2000251" cy="420564"/>
          </a:xfrm>
          <a:prstGeom prst="rect">
            <a:avLst/>
          </a:prstGeom>
          <a:noFill/>
          <a:ln w="9525">
            <a:noFill/>
            <a:miter lim="800000"/>
            <a:headEnd/>
            <a:tailEnd/>
          </a:ln>
        </p:spPr>
        <p:txBody>
          <a:bodyPr>
            <a:spAutoFit/>
          </a:bodyPr>
          <a:lstStyle/>
          <a:p>
            <a:r>
              <a:rPr lang="zh-CN" altLang="en-US" sz="2133" b="1" dirty="0">
                <a:solidFill>
                  <a:srgbClr val="FF0000"/>
                </a:solidFill>
                <a:latin typeface="Book Antiqua" panose="02040602050305030304" pitchFamily="18" charset="0"/>
                <a:ea typeface="微软雅黑" panose="020B0503020204020204" pitchFamily="34" charset="-122"/>
                <a:cs typeface="仿宋"/>
              </a:rPr>
              <a:t>相对瞬心</a:t>
            </a:r>
            <a:r>
              <a:rPr lang="zh-CN" altLang="en-US" sz="2133" b="1" dirty="0">
                <a:latin typeface="Book Antiqua" panose="02040602050305030304" pitchFamily="18" charset="0"/>
                <a:ea typeface="微软雅黑" panose="020B0503020204020204" pitchFamily="34" charset="-122"/>
                <a:cs typeface="仿宋"/>
              </a:rPr>
              <a:t>：</a:t>
            </a:r>
          </a:p>
        </p:txBody>
      </p:sp>
      <p:sp>
        <p:nvSpPr>
          <p:cNvPr id="12" name="矩形 11"/>
          <p:cNvSpPr/>
          <p:nvPr/>
        </p:nvSpPr>
        <p:spPr>
          <a:xfrm>
            <a:off x="4930210" y="760167"/>
            <a:ext cx="3199915"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cs typeface="仿宋"/>
              </a:rPr>
              <a:t>瞬心的绝对速度不为零，</a:t>
            </a:r>
            <a:endParaRPr lang="zh-CN" altLang="en-US" sz="2133" dirty="0">
              <a:latin typeface="Book Antiqua" panose="02040602050305030304" pitchFamily="18" charset="0"/>
              <a:ea typeface="微软雅黑" panose="020B0503020204020204" pitchFamily="34" charset="-122"/>
            </a:endParaRPr>
          </a:p>
        </p:txBody>
      </p:sp>
      <p:sp>
        <p:nvSpPr>
          <p:cNvPr id="15" name="矩形 14"/>
          <p:cNvSpPr/>
          <p:nvPr/>
        </p:nvSpPr>
        <p:spPr>
          <a:xfrm>
            <a:off x="7666537" y="162721"/>
            <a:ext cx="1156086"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cs typeface="仿宋"/>
              </a:rPr>
              <a:t>即</a:t>
            </a:r>
            <a:r>
              <a:rPr lang="en-US" altLang="zh-CN" sz="2133" b="1" i="1" dirty="0" err="1">
                <a:latin typeface="Book Antiqua" panose="02040602050305030304" pitchFamily="18" charset="0"/>
                <a:ea typeface="微软雅黑" panose="020B0503020204020204" pitchFamily="34" charset="-122"/>
                <a:cs typeface="Times New Roman" panose="02020603050405020304" pitchFamily="18" charset="0"/>
              </a:rPr>
              <a:t>v</a:t>
            </a:r>
            <a:r>
              <a:rPr lang="en-US" altLang="zh-CN" sz="2133" b="1" i="1" baseline="-25000" dirty="0" err="1">
                <a:latin typeface="Book Antiqua" panose="02040602050305030304" pitchFamily="18" charset="0"/>
                <a:ea typeface="微软雅黑" panose="020B0503020204020204" pitchFamily="34" charset="-122"/>
                <a:cs typeface="Times New Roman" panose="02020603050405020304" pitchFamily="18" charset="0"/>
              </a:rPr>
              <a:t>Pij</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=0</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7" name="左大括号 16"/>
          <p:cNvSpPr/>
          <p:nvPr/>
        </p:nvSpPr>
        <p:spPr>
          <a:xfrm>
            <a:off x="3258467" y="214604"/>
            <a:ext cx="230012" cy="952507"/>
          </a:xfrm>
          <a:prstGeom prst="leftBrace">
            <a:avLst/>
          </a:prstGeom>
          <a:ln>
            <a:solidFill>
              <a:schemeClr val="accent2"/>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 name="矩形 2"/>
          <p:cNvSpPr/>
          <p:nvPr/>
        </p:nvSpPr>
        <p:spPr>
          <a:xfrm>
            <a:off x="2781487" y="259970"/>
            <a:ext cx="476980" cy="830997"/>
          </a:xfrm>
          <a:prstGeom prst="rect">
            <a:avLst/>
          </a:prstGeom>
        </p:spPr>
        <p:txBody>
          <a:bodyPr wrap="square">
            <a:spAutoFit/>
          </a:bodyPr>
          <a:lstStyle/>
          <a:p>
            <a:r>
              <a:rPr lang="zh-CN" altLang="en-US" sz="2400" b="1" dirty="0">
                <a:solidFill>
                  <a:srgbClr val="FF0000"/>
                </a:solidFill>
                <a:latin typeface="Book Antiqua" panose="02040602050305030304" pitchFamily="18" charset="0"/>
                <a:ea typeface="微软雅黑" panose="020B0503020204020204" pitchFamily="34" charset="-122"/>
                <a:cs typeface="仿宋"/>
              </a:rPr>
              <a:t>瞬心</a:t>
            </a:r>
            <a:endParaRPr lang="zh-CN" altLang="en-US" sz="2400" dirty="0">
              <a:solidFill>
                <a:srgbClr val="FF0000"/>
              </a:solidFill>
              <a:latin typeface="Book Antiqua" panose="02040602050305030304" pitchFamily="18" charset="0"/>
              <a:ea typeface="微软雅黑" panose="020B0503020204020204" pitchFamily="34" charset="-122"/>
            </a:endParaRPr>
          </a:p>
        </p:txBody>
      </p:sp>
      <p:grpSp>
        <p:nvGrpSpPr>
          <p:cNvPr id="118" name="组合 117"/>
          <p:cNvGrpSpPr/>
          <p:nvPr/>
        </p:nvGrpSpPr>
        <p:grpSpPr>
          <a:xfrm>
            <a:off x="2486134" y="1495480"/>
            <a:ext cx="3552395" cy="2499628"/>
            <a:chOff x="1835696" y="2678947"/>
            <a:chExt cx="2664296" cy="1874721"/>
          </a:xfrm>
        </p:grpSpPr>
        <p:sp>
          <p:nvSpPr>
            <p:cNvPr id="60" name="流程图: 可选过程 59"/>
            <p:cNvSpPr/>
            <p:nvPr/>
          </p:nvSpPr>
          <p:spPr>
            <a:xfrm>
              <a:off x="1835696" y="2678947"/>
              <a:ext cx="2664296" cy="1874721"/>
            </a:xfrm>
            <a:prstGeom prst="flowChartAlternateProcess">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61" name="椭圆 60"/>
            <p:cNvSpPr/>
            <p:nvPr/>
          </p:nvSpPr>
          <p:spPr>
            <a:xfrm>
              <a:off x="2024252" y="2803982"/>
              <a:ext cx="2330933" cy="1579457"/>
            </a:xfrm>
            <a:prstGeom prst="ellipse">
              <a:avLst/>
            </a:prstGeom>
            <a:solidFill>
              <a:srgbClr val="FFC00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63" name="矩形 62"/>
            <p:cNvSpPr/>
            <p:nvPr/>
          </p:nvSpPr>
          <p:spPr>
            <a:xfrm>
              <a:off x="4118878" y="2750642"/>
              <a:ext cx="228669" cy="284742"/>
            </a:xfrm>
            <a:prstGeom prst="rect">
              <a:avLst/>
            </a:prstGeom>
          </p:spPr>
          <p:txBody>
            <a:bodyPr wrap="none">
              <a:spAutoFit/>
            </a:bodyPr>
            <a:lstStyle/>
            <a:p>
              <a:r>
                <a:rPr lang="en-US" altLang="zh-CN" sz="1867" b="1"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rPr>
                <a:t>1</a:t>
              </a:r>
              <a:endParaRPr lang="zh-CN" altLang="en-US" sz="1867"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4" name="矩形 63"/>
            <p:cNvSpPr/>
            <p:nvPr/>
          </p:nvSpPr>
          <p:spPr>
            <a:xfrm>
              <a:off x="3800828" y="3663961"/>
              <a:ext cx="228669" cy="284742"/>
            </a:xfrm>
            <a:prstGeom prst="rect">
              <a:avLst/>
            </a:prstGeom>
          </p:spPr>
          <p:txBody>
            <a:bodyPr wrap="none">
              <a:spAutoFit/>
            </a:bodyPr>
            <a:lstStyle/>
            <a:p>
              <a:r>
                <a:rPr lang="en-US" altLang="zh-CN" sz="1867" b="1" dirty="0">
                  <a:solidFill>
                    <a:srgbClr val="FF9900"/>
                  </a:solidFill>
                  <a:latin typeface="Book Antiqua" panose="02040602050305030304" pitchFamily="18" charset="0"/>
                  <a:ea typeface="微软雅黑" panose="020B0503020204020204" pitchFamily="34" charset="-122"/>
                  <a:cs typeface="Times New Roman" panose="02020603050405020304" pitchFamily="18" charset="0"/>
                </a:rPr>
                <a:t>2</a:t>
              </a:r>
              <a:endParaRPr lang="zh-CN" altLang="en-US" sz="1867" dirty="0">
                <a:solidFill>
                  <a:srgbClr val="FF99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5" name="椭圆 64"/>
            <p:cNvSpPr/>
            <p:nvPr/>
          </p:nvSpPr>
          <p:spPr>
            <a:xfrm>
              <a:off x="3174962" y="4004275"/>
              <a:ext cx="59511" cy="5951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66" name="矩形 65"/>
            <p:cNvSpPr/>
            <p:nvPr/>
          </p:nvSpPr>
          <p:spPr>
            <a:xfrm>
              <a:off x="3219843" y="3842025"/>
              <a:ext cx="344085" cy="253916"/>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grpSp>
        <p:nvGrpSpPr>
          <p:cNvPr id="90" name="组合 89"/>
          <p:cNvGrpSpPr/>
          <p:nvPr/>
        </p:nvGrpSpPr>
        <p:grpSpPr>
          <a:xfrm>
            <a:off x="2915910" y="4002749"/>
            <a:ext cx="2660179" cy="181155"/>
            <a:chOff x="2158028" y="4559399"/>
            <a:chExt cx="1995134" cy="135866"/>
          </a:xfrm>
        </p:grpSpPr>
        <p:cxnSp>
          <p:nvCxnSpPr>
            <p:cNvPr id="7" name="直接连接符 6"/>
            <p:cNvCxnSpPr/>
            <p:nvPr/>
          </p:nvCxnSpPr>
          <p:spPr>
            <a:xfrm flipH="1">
              <a:off x="2158028" y="4559854"/>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2287840" y="4559854"/>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2403406" y="4561460"/>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2533218" y="4561460"/>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2650812" y="4559399"/>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2780624" y="4559399"/>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2896190" y="4561005"/>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3026002" y="4561005"/>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3155376" y="4560309"/>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3285188" y="4560309"/>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3400754" y="4561915"/>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3530566" y="4561915"/>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3648160" y="4559854"/>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3777972" y="4559854"/>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3893538" y="4561460"/>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4023350" y="4561460"/>
              <a:ext cx="129812" cy="13335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9" name="矩形 88"/>
          <p:cNvSpPr/>
          <p:nvPr/>
        </p:nvSpPr>
        <p:spPr>
          <a:xfrm>
            <a:off x="2627311" y="4215450"/>
            <a:ext cx="1056700"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v</a:t>
            </a:r>
            <a:r>
              <a:rPr lang="en-US" altLang="zh-CN" sz="2133" b="1" i="1" baseline="-25000" dirty="0">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12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 0</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55" name="右箭头 54"/>
          <p:cNvSpPr/>
          <p:nvPr/>
        </p:nvSpPr>
        <p:spPr>
          <a:xfrm>
            <a:off x="3674569" y="4441153"/>
            <a:ext cx="485181"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1" name="矩形 90"/>
          <p:cNvSpPr/>
          <p:nvPr/>
        </p:nvSpPr>
        <p:spPr>
          <a:xfrm>
            <a:off x="4214326" y="4256486"/>
            <a:ext cx="1699504" cy="379656"/>
          </a:xfrm>
          <a:prstGeom prst="rect">
            <a:avLst/>
          </a:prstGeom>
        </p:spPr>
        <p:txBody>
          <a:bodyPr wrap="none">
            <a:spAutoFit/>
          </a:bodyPr>
          <a:lstStyle/>
          <a:p>
            <a:r>
              <a:rPr lang="en-US" altLang="zh-CN" sz="1867"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867"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r>
              <a:rPr lang="zh-CN" altLang="en-US" sz="1867" b="1" dirty="0">
                <a:latin typeface="Book Antiqua" panose="02040602050305030304" pitchFamily="18" charset="0"/>
                <a:ea typeface="微软雅黑" panose="020B0503020204020204" pitchFamily="34" charset="-122"/>
                <a:cs typeface="Times New Roman" panose="02020603050405020304" pitchFamily="18" charset="0"/>
              </a:rPr>
              <a:t>为绝对瞬心</a:t>
            </a:r>
            <a:endParaRPr lang="zh-CN" altLang="en-US" sz="1867"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119" name="组合 118"/>
          <p:cNvGrpSpPr/>
          <p:nvPr/>
        </p:nvGrpSpPr>
        <p:grpSpPr>
          <a:xfrm>
            <a:off x="7478688" y="1505869"/>
            <a:ext cx="3552395" cy="2499628"/>
            <a:chOff x="5580112" y="2686739"/>
            <a:chExt cx="2664296" cy="1874721"/>
          </a:xfrm>
        </p:grpSpPr>
        <p:sp>
          <p:nvSpPr>
            <p:cNvPr id="92" name="流程图: 可选过程 91"/>
            <p:cNvSpPr/>
            <p:nvPr/>
          </p:nvSpPr>
          <p:spPr>
            <a:xfrm>
              <a:off x="5580112" y="2686739"/>
              <a:ext cx="2664296" cy="1874721"/>
            </a:xfrm>
            <a:prstGeom prst="flowChartAlternateProcess">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3" name="椭圆 92"/>
            <p:cNvSpPr/>
            <p:nvPr/>
          </p:nvSpPr>
          <p:spPr>
            <a:xfrm>
              <a:off x="5768668" y="2811774"/>
              <a:ext cx="2330933" cy="1579457"/>
            </a:xfrm>
            <a:prstGeom prst="ellipse">
              <a:avLst/>
            </a:prstGeom>
            <a:solidFill>
              <a:srgbClr val="FFC00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4" name="矩形 93"/>
            <p:cNvSpPr/>
            <p:nvPr/>
          </p:nvSpPr>
          <p:spPr>
            <a:xfrm>
              <a:off x="7863294" y="2758434"/>
              <a:ext cx="228669" cy="284742"/>
            </a:xfrm>
            <a:prstGeom prst="rect">
              <a:avLst/>
            </a:prstGeom>
          </p:spPr>
          <p:txBody>
            <a:bodyPr wrap="none">
              <a:spAutoFit/>
            </a:bodyPr>
            <a:lstStyle/>
            <a:p>
              <a:r>
                <a:rPr lang="en-US" altLang="zh-CN" sz="1867" b="1"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rPr>
                <a:t>1</a:t>
              </a:r>
              <a:endParaRPr lang="zh-CN" altLang="en-US" sz="1867"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5" name="矩形 94"/>
            <p:cNvSpPr/>
            <p:nvPr/>
          </p:nvSpPr>
          <p:spPr>
            <a:xfrm>
              <a:off x="7545244" y="3671753"/>
              <a:ext cx="228669" cy="284742"/>
            </a:xfrm>
            <a:prstGeom prst="rect">
              <a:avLst/>
            </a:prstGeom>
          </p:spPr>
          <p:txBody>
            <a:bodyPr wrap="none">
              <a:spAutoFit/>
            </a:bodyPr>
            <a:lstStyle/>
            <a:p>
              <a:r>
                <a:rPr lang="en-US" altLang="zh-CN" sz="1867" b="1" dirty="0">
                  <a:solidFill>
                    <a:srgbClr val="FF9900"/>
                  </a:solidFill>
                  <a:latin typeface="Book Antiqua" panose="02040602050305030304" pitchFamily="18" charset="0"/>
                  <a:ea typeface="微软雅黑" panose="020B0503020204020204" pitchFamily="34" charset="-122"/>
                  <a:cs typeface="Times New Roman" panose="02020603050405020304" pitchFamily="18" charset="0"/>
                </a:rPr>
                <a:t>2</a:t>
              </a:r>
              <a:endParaRPr lang="zh-CN" altLang="en-US" sz="1867" dirty="0">
                <a:solidFill>
                  <a:srgbClr val="FF99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6" name="椭圆 95"/>
            <p:cNvSpPr/>
            <p:nvPr/>
          </p:nvSpPr>
          <p:spPr>
            <a:xfrm>
              <a:off x="6919378" y="4012067"/>
              <a:ext cx="59511" cy="5951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7" name="矩形 96"/>
            <p:cNvSpPr/>
            <p:nvPr/>
          </p:nvSpPr>
          <p:spPr>
            <a:xfrm>
              <a:off x="6964259" y="3849817"/>
              <a:ext cx="344085" cy="253916"/>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114" name="矩形 113"/>
          <p:cNvSpPr/>
          <p:nvPr/>
        </p:nvSpPr>
        <p:spPr>
          <a:xfrm>
            <a:off x="7531285" y="4273871"/>
            <a:ext cx="1066318" cy="420564"/>
          </a:xfrm>
          <a:prstGeom prst="rect">
            <a:avLst/>
          </a:prstGeom>
        </p:spPr>
        <p:txBody>
          <a:bodyPr wrap="none">
            <a:spAutoFit/>
          </a:bodyPr>
          <a:lstStyle/>
          <a:p>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v</a:t>
            </a:r>
            <a:r>
              <a:rPr lang="en-US" altLang="zh-CN" sz="2133" b="1" i="1" baseline="-25000" dirty="0">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12</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sym typeface="Symbol"/>
              </a:rPr>
              <a:t>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0</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5" name="右箭头 114"/>
          <p:cNvSpPr/>
          <p:nvPr/>
        </p:nvSpPr>
        <p:spPr>
          <a:xfrm>
            <a:off x="8588702" y="4499575"/>
            <a:ext cx="485181"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16" name="矩形 115"/>
          <p:cNvSpPr/>
          <p:nvPr/>
        </p:nvSpPr>
        <p:spPr>
          <a:xfrm>
            <a:off x="9128459" y="4314907"/>
            <a:ext cx="1699504" cy="379656"/>
          </a:xfrm>
          <a:prstGeom prst="rect">
            <a:avLst/>
          </a:prstGeom>
        </p:spPr>
        <p:txBody>
          <a:bodyPr wrap="none">
            <a:spAutoFit/>
          </a:bodyPr>
          <a:lstStyle/>
          <a:p>
            <a:r>
              <a:rPr lang="en-US" altLang="zh-CN" sz="1867"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867"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r>
              <a:rPr lang="zh-CN" altLang="en-US" sz="1867" b="1" dirty="0">
                <a:latin typeface="Book Antiqua" panose="02040602050305030304" pitchFamily="18" charset="0"/>
                <a:ea typeface="微软雅黑" panose="020B0503020204020204" pitchFamily="34" charset="-122"/>
                <a:cs typeface="Times New Roman" panose="02020603050405020304" pitchFamily="18" charset="0"/>
              </a:rPr>
              <a:t>为相对瞬心</a:t>
            </a:r>
            <a:endParaRPr lang="zh-CN" altLang="en-US" sz="1867"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7" name="矩形 116"/>
          <p:cNvSpPr/>
          <p:nvPr/>
        </p:nvSpPr>
        <p:spPr>
          <a:xfrm>
            <a:off x="7872987" y="793511"/>
            <a:ext cx="1255472" cy="420564"/>
          </a:xfrm>
          <a:prstGeom prst="rect">
            <a:avLst/>
          </a:prstGeom>
        </p:spPr>
        <p:txBody>
          <a:bodyPr wrap="none">
            <a:spAutoFit/>
          </a:bodyPr>
          <a:lstStyle/>
          <a:p>
            <a:r>
              <a:rPr lang="zh-CN" altLang="en-US" sz="2133" b="1" dirty="0">
                <a:latin typeface="Book Antiqua" panose="02040602050305030304" pitchFamily="18" charset="0"/>
                <a:ea typeface="微软雅黑" panose="020B0503020204020204" pitchFamily="34" charset="-122"/>
                <a:cs typeface="仿宋"/>
              </a:rPr>
              <a:t>即</a:t>
            </a:r>
            <a:r>
              <a:rPr lang="en-US" altLang="zh-CN" sz="2133" b="1" i="1" dirty="0" err="1">
                <a:latin typeface="Book Antiqua" panose="02040602050305030304" pitchFamily="18" charset="0"/>
                <a:ea typeface="微软雅黑" panose="020B0503020204020204" pitchFamily="34" charset="-122"/>
                <a:cs typeface="Times New Roman" panose="02020603050405020304" pitchFamily="18" charset="0"/>
              </a:rPr>
              <a:t>v</a:t>
            </a:r>
            <a:r>
              <a:rPr lang="en-US" altLang="zh-CN" sz="2133" b="1" i="1" baseline="-25000" dirty="0" err="1">
                <a:latin typeface="Book Antiqua" panose="02040602050305030304" pitchFamily="18" charset="0"/>
                <a:ea typeface="微软雅黑" panose="020B0503020204020204" pitchFamily="34" charset="-122"/>
                <a:cs typeface="Times New Roman" panose="02020603050405020304" pitchFamily="18" charset="0"/>
              </a:rPr>
              <a:t>Pij</a:t>
            </a:r>
            <a:r>
              <a:rPr lang="en-US" altLang="zh-CN" sz="2133" b="1" i="1" baseline="-25000"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sym typeface="Symbol"/>
              </a:rPr>
              <a:t> </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0</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09799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9"/>
                                        </p:tgtEl>
                                        <p:attrNameLst>
                                          <p:attrName>style.visibility</p:attrName>
                                        </p:attrNameLst>
                                      </p:cBhvr>
                                      <p:to>
                                        <p:strVal val="visible"/>
                                      </p:to>
                                    </p:set>
                                    <p:animEffect transition="in" filter="fade">
                                      <p:cBhvr>
                                        <p:cTn id="53" dur="500"/>
                                        <p:tgtEl>
                                          <p:spTgt spid="11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500"/>
                                        <p:tgtEl>
                                          <p:spTgt spid="1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6"/>
                                        </p:tgtEl>
                                        <p:attrNameLst>
                                          <p:attrName>style.visibility</p:attrName>
                                        </p:attrNameLst>
                                      </p:cBhvr>
                                      <p:to>
                                        <p:strVal val="visible"/>
                                      </p:to>
                                    </p:set>
                                    <p:animEffect transition="in" filter="fade">
                                      <p:cBhvr>
                                        <p:cTn id="6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5" grpId="0"/>
      <p:bldP spid="17" grpId="0" animBg="1"/>
      <p:bldP spid="89" grpId="0"/>
      <p:bldP spid="55" grpId="0" animBg="1"/>
      <p:bldP spid="91" grpId="0"/>
      <p:bldP spid="114" grpId="0"/>
      <p:bldP spid="115" grpId="0" animBg="1"/>
      <p:bldP spid="116" grpId="0"/>
      <p:bldP spid="1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0" y="12503"/>
            <a:ext cx="10515600" cy="1325563"/>
          </a:xfrm>
        </p:spPr>
        <p:txBody>
          <a:bodyPr>
            <a:normAutofit/>
          </a:bodyPr>
          <a:lstStyle/>
          <a:p>
            <a:r>
              <a:rPr lang="zh-CN" altLang="en-US" sz="3200" b="1" dirty="0">
                <a:solidFill>
                  <a:srgbClr val="002060"/>
                </a:solidFill>
                <a:latin typeface="微软雅黑" panose="020B0503020204020204" pitchFamily="34" charset="-122"/>
                <a:ea typeface="微软雅黑" panose="020B0503020204020204" pitchFamily="34" charset="-122"/>
              </a:rPr>
              <a:t>瞬心的数目</a:t>
            </a:r>
          </a:p>
        </p:txBody>
      </p:sp>
      <p:sp>
        <p:nvSpPr>
          <p:cNvPr id="9" name="Rectangle 9"/>
          <p:cNvSpPr>
            <a:spLocks noChangeArrowheads="1"/>
          </p:cNvSpPr>
          <p:nvPr/>
        </p:nvSpPr>
        <p:spPr bwMode="auto">
          <a:xfrm>
            <a:off x="3809984" y="1508787"/>
            <a:ext cx="4000528" cy="461665"/>
          </a:xfrm>
          <a:prstGeom prst="rect">
            <a:avLst/>
          </a:prstGeom>
          <a:noFill/>
          <a:ln w="9525">
            <a:noFill/>
            <a:miter lim="800000"/>
            <a:headEnd/>
            <a:tailEnd/>
          </a:ln>
        </p:spPr>
        <p:txBody>
          <a:bodyPr wrap="square">
            <a:spAutoFit/>
          </a:bodyPr>
          <a:lstStyle/>
          <a:p>
            <a:r>
              <a:rPr lang="zh-CN" altLang="en-US" sz="2400" b="1" dirty="0">
                <a:solidFill>
                  <a:srgbClr val="FF0000"/>
                </a:solidFill>
                <a:latin typeface="Book Antiqua" panose="02040602050305030304" pitchFamily="18" charset="0"/>
                <a:ea typeface="微软雅黑" panose="020B0503020204020204" pitchFamily="34" charset="-122"/>
                <a:cs typeface="仿宋"/>
              </a:rPr>
              <a:t>任意两个构件具有一个瞬心。</a:t>
            </a:r>
          </a:p>
        </p:txBody>
      </p:sp>
      <p:sp>
        <p:nvSpPr>
          <p:cNvPr id="15" name="TextBox 14"/>
          <p:cNvSpPr txBox="1">
            <a:spLocks noChangeArrowheads="1"/>
          </p:cNvSpPr>
          <p:nvPr/>
        </p:nvSpPr>
        <p:spPr bwMode="auto">
          <a:xfrm>
            <a:off x="1619219" y="2564905"/>
            <a:ext cx="8096307" cy="420564"/>
          </a:xfrm>
          <a:prstGeom prst="rect">
            <a:avLst/>
          </a:prstGeom>
          <a:noFill/>
          <a:ln w="9525">
            <a:noFill/>
            <a:miter lim="800000"/>
            <a:headEnd/>
            <a:tailEnd/>
          </a:ln>
        </p:spPr>
        <p:txBody>
          <a:bodyPr wrap="square">
            <a:spAutoFit/>
          </a:bodyPr>
          <a:lstStyle/>
          <a:p>
            <a:r>
              <a:rPr lang="zh-CN" altLang="en-US" sz="2133" dirty="0">
                <a:latin typeface="Book Antiqua" panose="02040602050305030304" pitchFamily="18" charset="0"/>
                <a:ea typeface="微软雅黑" panose="020B0503020204020204" pitchFamily="34" charset="-122"/>
                <a:cs typeface="Times New Roman" pitchFamily="18" charset="0"/>
              </a:rPr>
              <a:t>    </a:t>
            </a:r>
            <a:r>
              <a:rPr lang="zh-CN" altLang="en-US" sz="2133" b="1" dirty="0">
                <a:latin typeface="Book Antiqua" panose="02040602050305030304" pitchFamily="18" charset="0"/>
                <a:ea typeface="微软雅黑" panose="020B0503020204020204" pitchFamily="34" charset="-122"/>
                <a:cs typeface="Times New Roman" pitchFamily="18" charset="0"/>
              </a:rPr>
              <a:t>由</a:t>
            </a:r>
            <a:r>
              <a:rPr lang="en-US" altLang="zh-CN" sz="2133" b="1" i="1" dirty="0">
                <a:latin typeface="Book Antiqua" panose="02040602050305030304" pitchFamily="18" charset="0"/>
                <a:ea typeface="微软雅黑" panose="020B0503020204020204" pitchFamily="34" charset="-122"/>
                <a:cs typeface="Times New Roman" pitchFamily="18" charset="0"/>
              </a:rPr>
              <a:t>n</a:t>
            </a:r>
            <a:r>
              <a:rPr lang="zh-CN" altLang="en-US" sz="2133" b="1" dirty="0">
                <a:latin typeface="Book Antiqua" panose="02040602050305030304" pitchFamily="18" charset="0"/>
                <a:ea typeface="微软雅黑" panose="020B0503020204020204" pitchFamily="34" charset="-122"/>
                <a:cs typeface="Times New Roman" pitchFamily="18" charset="0"/>
              </a:rPr>
              <a:t>个构件（包括机架在内）组成的机构中，总的瞬心数目</a:t>
            </a:r>
            <a:r>
              <a:rPr lang="en-US" altLang="zh-CN" sz="2133" b="1" i="1" dirty="0">
                <a:latin typeface="Book Antiqua" panose="02040602050305030304" pitchFamily="18" charset="0"/>
                <a:ea typeface="微软雅黑" panose="020B0503020204020204" pitchFamily="34" charset="-122"/>
                <a:cs typeface="Times New Roman" pitchFamily="18" charset="0"/>
              </a:rPr>
              <a:t>N </a:t>
            </a:r>
            <a:r>
              <a:rPr lang="zh-CN" altLang="en-US" sz="2133" b="1" dirty="0">
                <a:latin typeface="Book Antiqua" panose="02040602050305030304" pitchFamily="18" charset="0"/>
                <a:ea typeface="微软雅黑" panose="020B0503020204020204" pitchFamily="34" charset="-122"/>
                <a:cs typeface="Times New Roman" pitchFamily="18" charset="0"/>
              </a:rPr>
              <a:t>为</a:t>
            </a:r>
          </a:p>
        </p:txBody>
      </p:sp>
      <p:sp>
        <p:nvSpPr>
          <p:cNvPr id="16" name="下箭头 15"/>
          <p:cNvSpPr/>
          <p:nvPr/>
        </p:nvSpPr>
        <p:spPr>
          <a:xfrm>
            <a:off x="5619747" y="2080291"/>
            <a:ext cx="60959" cy="388603"/>
          </a:xfrm>
          <a:prstGeom prst="down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aphicFrame>
        <p:nvGraphicFramePr>
          <p:cNvPr id="19" name="Object 2"/>
          <p:cNvGraphicFramePr>
            <a:graphicFrameLocks noChangeAspect="1"/>
          </p:cNvGraphicFramePr>
          <p:nvPr>
            <p:extLst/>
          </p:nvPr>
        </p:nvGraphicFramePr>
        <p:xfrm>
          <a:off x="4857742" y="3546672"/>
          <a:ext cx="393700" cy="359833"/>
        </p:xfrm>
        <a:graphic>
          <a:graphicData uri="http://schemas.openxmlformats.org/presentationml/2006/ole">
            <mc:AlternateContent xmlns:mc="http://schemas.openxmlformats.org/markup-compatibility/2006">
              <mc:Choice xmlns:v="urn:schemas-microsoft-com:vml" Requires="v">
                <p:oleObj spid="_x0000_s8305" name="Equation" r:id="rId3" imgW="177480" imgH="177480" progId="Equation.DSMT4">
                  <p:embed/>
                </p:oleObj>
              </mc:Choice>
              <mc:Fallback>
                <p:oleObj name="Equation" r:id="rId3" imgW="177480" imgH="177480" progId="Equation.DSMT4">
                  <p:embed/>
                  <p:pic>
                    <p:nvPicPr>
                      <p:cNvPr id="1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42" y="3546672"/>
                        <a:ext cx="393700" cy="359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4" name="Object 6"/>
          <p:cNvGraphicFramePr>
            <a:graphicFrameLocks noChangeAspect="1"/>
          </p:cNvGraphicFramePr>
          <p:nvPr>
            <p:extLst/>
          </p:nvPr>
        </p:nvGraphicFramePr>
        <p:xfrm>
          <a:off x="6990130" y="3267855"/>
          <a:ext cx="1391887" cy="862971"/>
        </p:xfrm>
        <a:graphic>
          <a:graphicData uri="http://schemas.openxmlformats.org/presentationml/2006/ole">
            <mc:AlternateContent xmlns:mc="http://schemas.openxmlformats.org/markup-compatibility/2006">
              <mc:Choice xmlns:v="urn:schemas-microsoft-com:vml" Requires="v">
                <p:oleObj spid="_x0000_s8306" name="Equation" r:id="rId5" imgW="634680" imgH="393480" progId="Equation.DSMT4">
                  <p:embed/>
                </p:oleObj>
              </mc:Choice>
              <mc:Fallback>
                <p:oleObj name="Equation" r:id="rId5" imgW="634680" imgH="393480" progId="Equation.DSMT4">
                  <p:embed/>
                  <p:pic>
                    <p:nvPicPr>
                      <p:cNvPr id="3277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0130" y="3267855"/>
                        <a:ext cx="1391887" cy="86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5" name="Object 7"/>
          <p:cNvGraphicFramePr>
            <a:graphicFrameLocks noChangeAspect="1"/>
          </p:cNvGraphicFramePr>
          <p:nvPr>
            <p:extLst/>
          </p:nvPr>
        </p:nvGraphicFramePr>
        <p:xfrm>
          <a:off x="5143494" y="3326910"/>
          <a:ext cx="1843561" cy="762005"/>
        </p:xfrm>
        <a:graphic>
          <a:graphicData uri="http://schemas.openxmlformats.org/presentationml/2006/ole">
            <mc:AlternateContent xmlns:mc="http://schemas.openxmlformats.org/markup-compatibility/2006">
              <mc:Choice xmlns:v="urn:schemas-microsoft-com:vml" Requires="v">
                <p:oleObj spid="_x0000_s8307" name="Equation" r:id="rId7" imgW="952200" imgH="393480" progId="Equation.DSMT4">
                  <p:embed/>
                </p:oleObj>
              </mc:Choice>
              <mc:Fallback>
                <p:oleObj name="Equation" r:id="rId7" imgW="952200" imgH="393480" progId="Equation.DSMT4">
                  <p:embed/>
                  <p:pic>
                    <p:nvPicPr>
                      <p:cNvPr id="32775"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3494" y="3326910"/>
                        <a:ext cx="1843561" cy="76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表格 2"/>
          <p:cNvGraphicFramePr>
            <a:graphicFrameLocks noGrp="1"/>
          </p:cNvGraphicFramePr>
          <p:nvPr>
            <p:extLst/>
          </p:nvPr>
        </p:nvGraphicFramePr>
        <p:xfrm>
          <a:off x="3078011" y="4313416"/>
          <a:ext cx="6562558" cy="2282613"/>
        </p:xfrm>
        <a:graphic>
          <a:graphicData uri="http://schemas.openxmlformats.org/drawingml/2006/table">
            <a:tbl>
              <a:tblPr firstRow="1" bandRow="1">
                <a:tableStyleId>{5C22544A-7EE6-4342-B048-85BDC9FD1C3A}</a:tableStyleId>
              </a:tblPr>
              <a:tblGrid>
                <a:gridCol w="3281279">
                  <a:extLst>
                    <a:ext uri="{9D8B030D-6E8A-4147-A177-3AD203B41FA5}">
                      <a16:colId xmlns:a16="http://schemas.microsoft.com/office/drawing/2014/main" val="20000"/>
                    </a:ext>
                  </a:extLst>
                </a:gridCol>
                <a:gridCol w="3281279">
                  <a:extLst>
                    <a:ext uri="{9D8B030D-6E8A-4147-A177-3AD203B41FA5}">
                      <a16:colId xmlns:a16="http://schemas.microsoft.com/office/drawing/2014/main" val="20001"/>
                    </a:ext>
                  </a:extLst>
                </a:gridCol>
              </a:tblGrid>
              <a:tr h="494453">
                <a:tc>
                  <a:txBody>
                    <a:bodyPr/>
                    <a:lstStyle/>
                    <a:p>
                      <a:pPr algn="ctr"/>
                      <a:r>
                        <a:rPr lang="zh-CN" altLang="en-US" sz="2100" dirty="0" smtClean="0"/>
                        <a:t>构件数量</a:t>
                      </a:r>
                      <a:endParaRPr lang="zh-CN" altLang="en-US" sz="2100" dirty="0"/>
                    </a:p>
                  </a:txBody>
                  <a:tcPr marL="121920" marR="121920" marT="60960" marB="60960"/>
                </a:tc>
                <a:tc>
                  <a:txBody>
                    <a:bodyPr/>
                    <a:lstStyle/>
                    <a:p>
                      <a:pPr algn="ctr"/>
                      <a:r>
                        <a:rPr lang="zh-CN" altLang="en-US" sz="2100" dirty="0" smtClean="0">
                          <a:solidFill>
                            <a:srgbClr val="C00000"/>
                          </a:solidFill>
                        </a:rPr>
                        <a:t>瞬心数目</a:t>
                      </a:r>
                      <a:endParaRPr lang="zh-CN" altLang="en-US" sz="2100" dirty="0">
                        <a:solidFill>
                          <a:srgbClr val="C00000"/>
                        </a:solidFill>
                      </a:endParaRPr>
                    </a:p>
                  </a:txBody>
                  <a:tcPr marL="121920" marR="121920" marT="60960" marB="60960"/>
                </a:tc>
                <a:extLst>
                  <a:ext uri="{0D108BD9-81ED-4DB2-BD59-A6C34878D82A}">
                    <a16:rowId xmlns:a16="http://schemas.microsoft.com/office/drawing/2014/main" val="10000"/>
                  </a:ext>
                </a:extLst>
              </a:tr>
              <a:tr h="447040">
                <a:tc>
                  <a:txBody>
                    <a:bodyPr/>
                    <a:lstStyle/>
                    <a:p>
                      <a:pPr algn="ctr"/>
                      <a:endParaRPr lang="zh-CN" altLang="en-US" sz="2100" dirty="0"/>
                    </a:p>
                  </a:txBody>
                  <a:tcPr marL="121920" marR="121920" marT="60960" marB="60960"/>
                </a:tc>
                <a:tc>
                  <a:txBody>
                    <a:bodyPr/>
                    <a:lstStyle/>
                    <a:p>
                      <a:pPr algn="ctr"/>
                      <a:endParaRPr lang="zh-CN" altLang="en-US" sz="2100" dirty="0"/>
                    </a:p>
                  </a:txBody>
                  <a:tcPr marL="121920" marR="121920" marT="60960" marB="60960"/>
                </a:tc>
                <a:extLst>
                  <a:ext uri="{0D108BD9-81ED-4DB2-BD59-A6C34878D82A}">
                    <a16:rowId xmlns:a16="http://schemas.microsoft.com/office/drawing/2014/main" val="10001"/>
                  </a:ext>
                </a:extLst>
              </a:tr>
              <a:tr h="447040">
                <a:tc>
                  <a:txBody>
                    <a:bodyPr/>
                    <a:lstStyle/>
                    <a:p>
                      <a:pPr algn="ctr"/>
                      <a:endParaRPr lang="zh-CN" altLang="en-US" sz="2100" dirty="0"/>
                    </a:p>
                  </a:txBody>
                  <a:tcPr marL="121920" marR="121920" marT="60960" marB="60960"/>
                </a:tc>
                <a:tc>
                  <a:txBody>
                    <a:bodyPr/>
                    <a:lstStyle/>
                    <a:p>
                      <a:pPr algn="ctr"/>
                      <a:endParaRPr lang="zh-CN" altLang="en-US" sz="2100" dirty="0"/>
                    </a:p>
                  </a:txBody>
                  <a:tcPr marL="121920" marR="121920" marT="60960" marB="60960"/>
                </a:tc>
                <a:extLst>
                  <a:ext uri="{0D108BD9-81ED-4DB2-BD59-A6C34878D82A}">
                    <a16:rowId xmlns:a16="http://schemas.microsoft.com/office/drawing/2014/main" val="10002"/>
                  </a:ext>
                </a:extLst>
              </a:tr>
              <a:tr h="447040">
                <a:tc>
                  <a:txBody>
                    <a:bodyPr/>
                    <a:lstStyle/>
                    <a:p>
                      <a:pPr algn="ctr"/>
                      <a:endParaRPr lang="zh-CN" altLang="en-US" sz="2100" dirty="0"/>
                    </a:p>
                  </a:txBody>
                  <a:tcPr marL="121920" marR="121920" marT="60960" marB="60960"/>
                </a:tc>
                <a:tc>
                  <a:txBody>
                    <a:bodyPr/>
                    <a:lstStyle/>
                    <a:p>
                      <a:pPr algn="ctr"/>
                      <a:endParaRPr lang="zh-CN" altLang="en-US" sz="2100" dirty="0"/>
                    </a:p>
                  </a:txBody>
                  <a:tcPr marL="121920" marR="121920" marT="60960" marB="60960"/>
                </a:tc>
                <a:extLst>
                  <a:ext uri="{0D108BD9-81ED-4DB2-BD59-A6C34878D82A}">
                    <a16:rowId xmlns:a16="http://schemas.microsoft.com/office/drawing/2014/main" val="10003"/>
                  </a:ext>
                </a:extLst>
              </a:tr>
              <a:tr h="447040">
                <a:tc>
                  <a:txBody>
                    <a:bodyPr/>
                    <a:lstStyle/>
                    <a:p>
                      <a:pPr algn="ctr"/>
                      <a:endParaRPr lang="zh-CN" altLang="en-US" sz="2100" dirty="0"/>
                    </a:p>
                  </a:txBody>
                  <a:tcPr marL="121920" marR="121920" marT="60960" marB="60960"/>
                </a:tc>
                <a:tc>
                  <a:txBody>
                    <a:bodyPr/>
                    <a:lstStyle/>
                    <a:p>
                      <a:pPr algn="ctr"/>
                      <a:endParaRPr lang="zh-CN" altLang="en-US" sz="2100" dirty="0"/>
                    </a:p>
                  </a:txBody>
                  <a:tcPr marL="121920" marR="121920" marT="60960" marB="60960"/>
                </a:tc>
                <a:extLst>
                  <a:ext uri="{0D108BD9-81ED-4DB2-BD59-A6C34878D82A}">
                    <a16:rowId xmlns:a16="http://schemas.microsoft.com/office/drawing/2014/main" val="10004"/>
                  </a:ext>
                </a:extLst>
              </a:tr>
            </a:tbl>
          </a:graphicData>
        </a:graphic>
      </p:graphicFrame>
      <p:sp>
        <p:nvSpPr>
          <p:cNvPr id="14" name="Rectangle 9"/>
          <p:cNvSpPr>
            <a:spLocks noChangeArrowheads="1"/>
          </p:cNvSpPr>
          <p:nvPr/>
        </p:nvSpPr>
        <p:spPr bwMode="auto">
          <a:xfrm>
            <a:off x="4524779" y="4783309"/>
            <a:ext cx="476253" cy="420564"/>
          </a:xfrm>
          <a:prstGeom prst="rect">
            <a:avLst/>
          </a:prstGeom>
          <a:noFill/>
          <a:ln w="9525">
            <a:noFill/>
            <a:miter lim="800000"/>
            <a:headEnd/>
            <a:tailEnd/>
          </a:ln>
        </p:spPr>
        <p:txBody>
          <a:bodyPr wrap="square">
            <a:spAutoFit/>
          </a:bodyPr>
          <a:lstStyle/>
          <a:p>
            <a:r>
              <a:rPr lang="en-US" altLang="zh-CN" sz="2133" b="1" dirty="0">
                <a:latin typeface="Book Antiqua" panose="02040602050305030304" pitchFamily="18" charset="0"/>
                <a:ea typeface="微软雅黑" panose="020B0503020204020204" pitchFamily="34" charset="-122"/>
                <a:cs typeface="仿宋"/>
              </a:rPr>
              <a:t>3</a:t>
            </a:r>
            <a:endParaRPr lang="zh-CN" altLang="en-US" sz="2133" b="1" dirty="0">
              <a:latin typeface="Book Antiqua" panose="02040602050305030304" pitchFamily="18" charset="0"/>
              <a:ea typeface="微软雅黑" panose="020B0503020204020204" pitchFamily="34" charset="-122"/>
              <a:cs typeface="仿宋"/>
            </a:endParaRPr>
          </a:p>
        </p:txBody>
      </p:sp>
      <p:sp>
        <p:nvSpPr>
          <p:cNvPr id="17" name="Rectangle 9"/>
          <p:cNvSpPr>
            <a:spLocks noChangeArrowheads="1"/>
          </p:cNvSpPr>
          <p:nvPr/>
        </p:nvSpPr>
        <p:spPr bwMode="auto">
          <a:xfrm>
            <a:off x="7800352" y="4789381"/>
            <a:ext cx="476253" cy="420564"/>
          </a:xfrm>
          <a:prstGeom prst="rect">
            <a:avLst/>
          </a:prstGeom>
          <a:noFill/>
          <a:ln w="9525">
            <a:noFill/>
            <a:miter lim="800000"/>
            <a:headEnd/>
            <a:tailEnd/>
          </a:ln>
        </p:spPr>
        <p:txBody>
          <a:bodyPr wrap="square">
            <a:spAutoFit/>
          </a:bodyPr>
          <a:lstStyle/>
          <a:p>
            <a:r>
              <a:rPr lang="en-US" altLang="zh-CN" sz="2133" b="1" dirty="0">
                <a:latin typeface="Book Antiqua" panose="02040602050305030304" pitchFamily="18" charset="0"/>
                <a:ea typeface="微软雅黑" panose="020B0503020204020204" pitchFamily="34" charset="-122"/>
                <a:cs typeface="仿宋"/>
              </a:rPr>
              <a:t>3</a:t>
            </a:r>
            <a:endParaRPr lang="zh-CN" altLang="en-US" sz="2133" b="1" dirty="0">
              <a:latin typeface="Book Antiqua" panose="02040602050305030304" pitchFamily="18" charset="0"/>
              <a:ea typeface="微软雅黑" panose="020B0503020204020204" pitchFamily="34" charset="-122"/>
              <a:cs typeface="仿宋"/>
            </a:endParaRPr>
          </a:p>
        </p:txBody>
      </p:sp>
      <p:sp>
        <p:nvSpPr>
          <p:cNvPr id="18" name="Rectangle 9"/>
          <p:cNvSpPr>
            <a:spLocks noChangeArrowheads="1"/>
          </p:cNvSpPr>
          <p:nvPr/>
        </p:nvSpPr>
        <p:spPr bwMode="auto">
          <a:xfrm>
            <a:off x="4510824" y="5234715"/>
            <a:ext cx="476253" cy="420564"/>
          </a:xfrm>
          <a:prstGeom prst="rect">
            <a:avLst/>
          </a:prstGeom>
          <a:noFill/>
          <a:ln w="9525">
            <a:noFill/>
            <a:miter lim="800000"/>
            <a:headEnd/>
            <a:tailEnd/>
          </a:ln>
        </p:spPr>
        <p:txBody>
          <a:bodyPr wrap="square">
            <a:spAutoFit/>
          </a:bodyPr>
          <a:lstStyle/>
          <a:p>
            <a:r>
              <a:rPr lang="en-US" altLang="zh-CN" sz="2133" b="1" dirty="0">
                <a:latin typeface="Book Antiqua" panose="02040602050305030304" pitchFamily="18" charset="0"/>
                <a:ea typeface="微软雅黑" panose="020B0503020204020204" pitchFamily="34" charset="-122"/>
                <a:cs typeface="仿宋"/>
              </a:rPr>
              <a:t>4</a:t>
            </a:r>
            <a:endParaRPr lang="zh-CN" altLang="en-US" sz="2133" b="1" dirty="0">
              <a:latin typeface="Book Antiqua" panose="02040602050305030304" pitchFamily="18" charset="0"/>
              <a:ea typeface="微软雅黑" panose="020B0503020204020204" pitchFamily="34" charset="-122"/>
              <a:cs typeface="仿宋"/>
            </a:endParaRPr>
          </a:p>
        </p:txBody>
      </p:sp>
      <p:sp>
        <p:nvSpPr>
          <p:cNvPr id="20" name="Rectangle 9"/>
          <p:cNvSpPr>
            <a:spLocks noChangeArrowheads="1"/>
          </p:cNvSpPr>
          <p:nvPr/>
        </p:nvSpPr>
        <p:spPr bwMode="auto">
          <a:xfrm>
            <a:off x="7781574" y="5216987"/>
            <a:ext cx="476253" cy="420564"/>
          </a:xfrm>
          <a:prstGeom prst="rect">
            <a:avLst/>
          </a:prstGeom>
          <a:noFill/>
          <a:ln w="9525">
            <a:noFill/>
            <a:miter lim="800000"/>
            <a:headEnd/>
            <a:tailEnd/>
          </a:ln>
        </p:spPr>
        <p:txBody>
          <a:bodyPr wrap="square">
            <a:spAutoFit/>
          </a:bodyPr>
          <a:lstStyle/>
          <a:p>
            <a:r>
              <a:rPr lang="en-US" altLang="zh-CN" sz="2133" b="1" dirty="0">
                <a:latin typeface="Book Antiqua" panose="02040602050305030304" pitchFamily="18" charset="0"/>
                <a:ea typeface="微软雅黑" panose="020B0503020204020204" pitchFamily="34" charset="-122"/>
                <a:cs typeface="仿宋"/>
              </a:rPr>
              <a:t>6</a:t>
            </a:r>
            <a:endParaRPr lang="zh-CN" altLang="en-US" sz="2133" b="1" dirty="0">
              <a:latin typeface="Book Antiqua" panose="02040602050305030304" pitchFamily="18" charset="0"/>
              <a:ea typeface="微软雅黑" panose="020B0503020204020204" pitchFamily="34" charset="-122"/>
              <a:cs typeface="仿宋"/>
            </a:endParaRPr>
          </a:p>
        </p:txBody>
      </p:sp>
      <p:sp>
        <p:nvSpPr>
          <p:cNvPr id="21" name="Rectangle 9"/>
          <p:cNvSpPr>
            <a:spLocks noChangeArrowheads="1"/>
          </p:cNvSpPr>
          <p:nvPr/>
        </p:nvSpPr>
        <p:spPr bwMode="auto">
          <a:xfrm>
            <a:off x="4504459" y="5675960"/>
            <a:ext cx="476253" cy="420564"/>
          </a:xfrm>
          <a:prstGeom prst="rect">
            <a:avLst/>
          </a:prstGeom>
          <a:noFill/>
          <a:ln w="9525">
            <a:noFill/>
            <a:miter lim="800000"/>
            <a:headEnd/>
            <a:tailEnd/>
          </a:ln>
        </p:spPr>
        <p:txBody>
          <a:bodyPr wrap="square">
            <a:spAutoFit/>
          </a:bodyPr>
          <a:lstStyle/>
          <a:p>
            <a:r>
              <a:rPr lang="en-US" altLang="zh-CN" sz="2133" b="1" dirty="0">
                <a:latin typeface="Book Antiqua" panose="02040602050305030304" pitchFamily="18" charset="0"/>
                <a:ea typeface="微软雅黑" panose="020B0503020204020204" pitchFamily="34" charset="-122"/>
                <a:cs typeface="仿宋"/>
              </a:rPr>
              <a:t>5</a:t>
            </a:r>
            <a:endParaRPr lang="zh-CN" altLang="en-US" sz="2133" b="1" dirty="0">
              <a:latin typeface="Book Antiqua" panose="02040602050305030304" pitchFamily="18" charset="0"/>
              <a:ea typeface="微软雅黑" panose="020B0503020204020204" pitchFamily="34" charset="-122"/>
              <a:cs typeface="仿宋"/>
            </a:endParaRPr>
          </a:p>
        </p:txBody>
      </p:sp>
      <p:sp>
        <p:nvSpPr>
          <p:cNvPr id="22" name="Rectangle 9"/>
          <p:cNvSpPr>
            <a:spLocks noChangeArrowheads="1"/>
          </p:cNvSpPr>
          <p:nvPr/>
        </p:nvSpPr>
        <p:spPr bwMode="auto">
          <a:xfrm>
            <a:off x="7757577" y="5675961"/>
            <a:ext cx="546668" cy="420564"/>
          </a:xfrm>
          <a:prstGeom prst="rect">
            <a:avLst/>
          </a:prstGeom>
          <a:noFill/>
          <a:ln w="9525">
            <a:noFill/>
            <a:miter lim="800000"/>
            <a:headEnd/>
            <a:tailEnd/>
          </a:ln>
        </p:spPr>
        <p:txBody>
          <a:bodyPr wrap="square">
            <a:spAutoFit/>
          </a:bodyPr>
          <a:lstStyle/>
          <a:p>
            <a:r>
              <a:rPr lang="en-US" altLang="zh-CN" sz="2133" b="1" dirty="0">
                <a:latin typeface="Book Antiqua" panose="02040602050305030304" pitchFamily="18" charset="0"/>
                <a:ea typeface="微软雅黑" panose="020B0503020204020204" pitchFamily="34" charset="-122"/>
                <a:cs typeface="仿宋"/>
              </a:rPr>
              <a:t>10</a:t>
            </a:r>
            <a:endParaRPr lang="zh-CN" altLang="en-US" sz="2133" b="1" dirty="0">
              <a:latin typeface="Book Antiqua" panose="02040602050305030304" pitchFamily="18" charset="0"/>
              <a:ea typeface="微软雅黑" panose="020B0503020204020204" pitchFamily="34" charset="-122"/>
              <a:cs typeface="仿宋"/>
            </a:endParaRPr>
          </a:p>
        </p:txBody>
      </p:sp>
      <p:sp>
        <p:nvSpPr>
          <p:cNvPr id="23" name="Rectangle 9"/>
          <p:cNvSpPr>
            <a:spLocks noChangeArrowheads="1"/>
          </p:cNvSpPr>
          <p:nvPr/>
        </p:nvSpPr>
        <p:spPr bwMode="auto">
          <a:xfrm>
            <a:off x="4515325" y="6128251"/>
            <a:ext cx="546668" cy="420564"/>
          </a:xfrm>
          <a:prstGeom prst="rect">
            <a:avLst/>
          </a:prstGeom>
          <a:noFill/>
          <a:ln w="9525">
            <a:noFill/>
            <a:miter lim="800000"/>
            <a:headEnd/>
            <a:tailEnd/>
          </a:ln>
        </p:spPr>
        <p:txBody>
          <a:bodyPr wrap="square">
            <a:spAutoFit/>
          </a:bodyPr>
          <a:lstStyle/>
          <a:p>
            <a:r>
              <a:rPr lang="en-US" altLang="zh-CN" sz="2133" b="1" dirty="0">
                <a:latin typeface="Book Antiqua" panose="02040602050305030304" pitchFamily="18" charset="0"/>
                <a:ea typeface="微软雅黑" panose="020B0503020204020204" pitchFamily="34" charset="-122"/>
                <a:cs typeface="仿宋"/>
              </a:rPr>
              <a:t>6</a:t>
            </a:r>
            <a:endParaRPr lang="zh-CN" altLang="en-US" sz="2133" b="1" dirty="0">
              <a:latin typeface="Book Antiqua" panose="02040602050305030304" pitchFamily="18" charset="0"/>
              <a:ea typeface="微软雅黑" panose="020B0503020204020204" pitchFamily="34" charset="-122"/>
              <a:cs typeface="仿宋"/>
            </a:endParaRPr>
          </a:p>
        </p:txBody>
      </p:sp>
      <p:sp>
        <p:nvSpPr>
          <p:cNvPr id="24" name="Rectangle 9"/>
          <p:cNvSpPr>
            <a:spLocks noChangeArrowheads="1"/>
          </p:cNvSpPr>
          <p:nvPr/>
        </p:nvSpPr>
        <p:spPr bwMode="auto">
          <a:xfrm>
            <a:off x="7765145" y="6128252"/>
            <a:ext cx="546668" cy="420564"/>
          </a:xfrm>
          <a:prstGeom prst="rect">
            <a:avLst/>
          </a:prstGeom>
          <a:noFill/>
          <a:ln w="9525">
            <a:noFill/>
            <a:miter lim="800000"/>
            <a:headEnd/>
            <a:tailEnd/>
          </a:ln>
        </p:spPr>
        <p:txBody>
          <a:bodyPr wrap="square">
            <a:spAutoFit/>
          </a:bodyPr>
          <a:lstStyle/>
          <a:p>
            <a:r>
              <a:rPr lang="en-US" altLang="zh-CN" sz="2133" b="1" dirty="0">
                <a:latin typeface="Book Antiqua" panose="02040602050305030304" pitchFamily="18" charset="0"/>
                <a:ea typeface="微软雅黑" panose="020B0503020204020204" pitchFamily="34" charset="-122"/>
                <a:cs typeface="仿宋"/>
              </a:rPr>
              <a:t>15</a:t>
            </a:r>
            <a:endParaRPr lang="zh-CN" altLang="en-US" sz="2133" b="1" dirty="0">
              <a:latin typeface="Book Antiqua" panose="02040602050305030304" pitchFamily="18" charset="0"/>
              <a:ea typeface="微软雅黑" panose="020B0503020204020204" pitchFamily="34" charset="-122"/>
              <a:cs typeface="仿宋"/>
            </a:endParaRPr>
          </a:p>
        </p:txBody>
      </p:sp>
    </p:spTree>
    <p:extLst>
      <p:ext uri="{BB962C8B-B14F-4D97-AF65-F5344CB8AC3E}">
        <p14:creationId xmlns:p14="http://schemas.microsoft.com/office/powerpoint/2010/main" val="1408437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27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1.94444E-6 2.45755E-6 L -0.15399 0.00247 " pathEditMode="relative" rAng="0" ptsTypes="AA">
                                      <p:cBhvr>
                                        <p:cTn id="30" dur="1000" fill="hold"/>
                                        <p:tgtEl>
                                          <p:spTgt spid="32774"/>
                                        </p:tgtEl>
                                        <p:attrNameLst>
                                          <p:attrName>ppt_x</p:attrName>
                                          <p:attrName>ppt_y</p:attrName>
                                        </p:attrNameLst>
                                      </p:cBhvr>
                                      <p:rCtr x="-7700" y="100"/>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animBg="1"/>
      <p:bldP spid="14" grpId="0"/>
      <p:bldP spid="17" grpId="0"/>
      <p:bldP spid="18" grpId="0"/>
      <p:bldP spid="20" grpId="0"/>
      <p:bldP spid="21"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584310" y="122575"/>
            <a:ext cx="9456505" cy="609398"/>
          </a:xfrm>
          <a:prstGeom prst="rect">
            <a:avLst/>
          </a:prstGeom>
          <a:noFill/>
          <a:ln w="9525">
            <a:noFill/>
            <a:miter lim="800000"/>
            <a:headEnd/>
            <a:tailEnd/>
          </a:ln>
        </p:spPr>
        <p:txBody>
          <a:bodyPr wrap="square">
            <a:spAutoFit/>
          </a:bodyPr>
          <a:lstStyle/>
          <a:p>
            <a:pPr>
              <a:lnSpc>
                <a:spcPct val="140000"/>
              </a:lnSpc>
              <a:spcBef>
                <a:spcPts val="0"/>
              </a:spcBef>
              <a:buClr>
                <a:schemeClr val="bg2"/>
              </a:buClr>
            </a:pPr>
            <a:r>
              <a:rPr lang="zh-CN" altLang="en-US" sz="2400" b="1" dirty="0">
                <a:solidFill>
                  <a:srgbClr val="FF0000"/>
                </a:solidFill>
                <a:latin typeface="+mn-ea"/>
              </a:rPr>
              <a:t>运动副（铰链）</a:t>
            </a:r>
            <a:r>
              <a:rPr lang="zh-CN" altLang="en-US" sz="2400" b="1" dirty="0">
                <a:solidFill>
                  <a:srgbClr val="002060"/>
                </a:solidFill>
                <a:latin typeface="+mn-ea"/>
              </a:rPr>
              <a:t>：两个构件之间直接接触所形成的</a:t>
            </a:r>
            <a:r>
              <a:rPr lang="zh-CN" altLang="en-US" sz="2400" b="1" dirty="0">
                <a:solidFill>
                  <a:srgbClr val="C00000"/>
                </a:solidFill>
                <a:latin typeface="+mn-ea"/>
              </a:rPr>
              <a:t>可动联接</a:t>
            </a:r>
            <a:r>
              <a:rPr lang="zh-CN" altLang="en-US" sz="2400" b="1" dirty="0">
                <a:solidFill>
                  <a:srgbClr val="002060"/>
                </a:solidFill>
                <a:latin typeface="+mn-ea"/>
              </a:rPr>
              <a:t>。</a:t>
            </a:r>
          </a:p>
        </p:txBody>
      </p:sp>
      <p:sp>
        <p:nvSpPr>
          <p:cNvPr id="3" name="Rectangle 3"/>
          <p:cNvSpPr>
            <a:spLocks noChangeArrowheads="1"/>
          </p:cNvSpPr>
          <p:nvPr/>
        </p:nvSpPr>
        <p:spPr bwMode="auto">
          <a:xfrm>
            <a:off x="213171" y="731973"/>
            <a:ext cx="11893837" cy="1126462"/>
          </a:xfrm>
          <a:prstGeom prst="rect">
            <a:avLst/>
          </a:prstGeom>
          <a:noFill/>
          <a:ln w="9525">
            <a:noFill/>
            <a:miter lim="800000"/>
            <a:headEnd/>
            <a:tailEnd/>
          </a:ln>
        </p:spPr>
        <p:txBody>
          <a:bodyPr wrap="square">
            <a:spAutoFit/>
          </a:bodyPr>
          <a:lstStyle/>
          <a:p>
            <a:pPr marL="342900" indent="-342900">
              <a:lnSpc>
                <a:spcPct val="140000"/>
              </a:lnSpc>
              <a:spcBef>
                <a:spcPct val="20000"/>
              </a:spcBef>
              <a:buClr>
                <a:schemeClr val="bg2"/>
              </a:buClr>
              <a:buFont typeface="Arial" panose="020B0604020202020204" pitchFamily="34" charset="0"/>
              <a:buChar char="•"/>
            </a:pPr>
            <a:r>
              <a:rPr lang="zh-CN" altLang="en-US" sz="2400" b="1" dirty="0">
                <a:solidFill>
                  <a:srgbClr val="FF0000"/>
                </a:solidFill>
                <a:latin typeface="Book Antiqua" panose="02040602050305030304" pitchFamily="18" charset="0"/>
              </a:rPr>
              <a:t>自由度</a:t>
            </a:r>
            <a:r>
              <a:rPr lang="en-US" altLang="zh-CN" sz="2400" b="1" i="1" dirty="0">
                <a:solidFill>
                  <a:srgbClr val="FF0000"/>
                </a:solidFill>
                <a:latin typeface="Book Antiqua" panose="02040602050305030304" pitchFamily="18" charset="0"/>
                <a:cs typeface="Times New Roman" panose="02020603050405020304" pitchFamily="18" charset="0"/>
              </a:rPr>
              <a:t>F</a:t>
            </a:r>
            <a:r>
              <a:rPr lang="zh-CN" altLang="en-US" sz="2400" b="1" dirty="0" smtClean="0">
                <a:solidFill>
                  <a:srgbClr val="FF0000"/>
                </a:solidFill>
                <a:latin typeface="Book Antiqua" panose="02040602050305030304" pitchFamily="18" charset="0"/>
              </a:rPr>
              <a:t>：</a:t>
            </a:r>
            <a:r>
              <a:rPr lang="zh-CN" altLang="en-US" sz="2400" b="1" dirty="0">
                <a:latin typeface="Book Antiqua" panose="02040602050305030304" pitchFamily="18" charset="0"/>
              </a:rPr>
              <a:t>构件相对于参考系具有的独立运动参数的数目，或确定构件位置所需的独立变量的数目。</a:t>
            </a:r>
            <a:endParaRPr lang="en-US" altLang="zh-TW" sz="2400" b="1" dirty="0">
              <a:latin typeface="Book Antiqua" panose="02040602050305030304" pitchFamily="18" charset="0"/>
            </a:endParaRPr>
          </a:p>
        </p:txBody>
      </p:sp>
      <p:sp>
        <p:nvSpPr>
          <p:cNvPr id="4" name="Text Box 19"/>
          <p:cNvSpPr txBox="1">
            <a:spLocks noChangeArrowheads="1"/>
          </p:cNvSpPr>
          <p:nvPr/>
        </p:nvSpPr>
        <p:spPr bwMode="auto">
          <a:xfrm>
            <a:off x="584310" y="1858435"/>
            <a:ext cx="8447385" cy="535531"/>
          </a:xfrm>
          <a:prstGeom prst="rect">
            <a:avLst/>
          </a:prstGeom>
          <a:noFill/>
          <a:ln w="9525" algn="ctr">
            <a:noFill/>
            <a:miter lim="800000"/>
            <a:headEnd/>
            <a:tailEnd/>
          </a:ln>
        </p:spPr>
        <p:txBody>
          <a:bodyPr wrap="square">
            <a:spAutoFit/>
          </a:bodyPr>
          <a:lstStyle/>
          <a:p>
            <a:pPr algn="ctr" eaLnBrk="0" hangingPunct="0">
              <a:lnSpc>
                <a:spcPct val="120000"/>
              </a:lnSpc>
            </a:pPr>
            <a:r>
              <a:rPr lang="zh-CN" altLang="en-US" sz="2400" b="1" dirty="0">
                <a:solidFill>
                  <a:srgbClr val="FF0000"/>
                </a:solidFill>
                <a:latin typeface="Book Antiqua" panose="02040602050305030304" pitchFamily="18" charset="0"/>
              </a:rPr>
              <a:t>运动链</a:t>
            </a:r>
            <a:r>
              <a:rPr lang="zh-CN" altLang="en-US" sz="2400" b="1" dirty="0">
                <a:solidFill>
                  <a:srgbClr val="0000CC"/>
                </a:solidFill>
                <a:latin typeface="Book Antiqua" panose="02040602050305030304" pitchFamily="18" charset="0"/>
              </a:rPr>
              <a:t>：</a:t>
            </a:r>
            <a:r>
              <a:rPr lang="zh-CN" altLang="en-US" sz="2400" b="1" dirty="0">
                <a:solidFill>
                  <a:srgbClr val="000000"/>
                </a:solidFill>
                <a:latin typeface="Book Antiqua" panose="02040602050305030304" pitchFamily="18" charset="0"/>
              </a:rPr>
              <a:t>把若干个构件用运动副连接起来所形成的</a:t>
            </a:r>
            <a:r>
              <a:rPr lang="zh-CN" altLang="en-US" sz="2400" b="1" dirty="0">
                <a:solidFill>
                  <a:srgbClr val="0000CC"/>
                </a:solidFill>
                <a:latin typeface="Book Antiqua" panose="02040602050305030304" pitchFamily="18" charset="0"/>
              </a:rPr>
              <a:t>构件系统</a:t>
            </a:r>
            <a:r>
              <a:rPr lang="zh-CN" altLang="en-US" sz="2400" b="1" dirty="0">
                <a:latin typeface="Book Antiqua" panose="02040602050305030304" pitchFamily="18" charset="0"/>
              </a:rPr>
              <a:t>。</a:t>
            </a:r>
            <a:endParaRPr lang="en-US" altLang="zh-CN" sz="2400" b="1" dirty="0">
              <a:latin typeface="Book Antiqua" panose="02040602050305030304" pitchFamily="18" charset="0"/>
            </a:endParaRPr>
          </a:p>
        </p:txBody>
      </p:sp>
      <p:sp>
        <p:nvSpPr>
          <p:cNvPr id="5" name="Rectangle 2"/>
          <p:cNvSpPr>
            <a:spLocks noChangeArrowheads="1"/>
          </p:cNvSpPr>
          <p:nvPr/>
        </p:nvSpPr>
        <p:spPr bwMode="auto">
          <a:xfrm>
            <a:off x="1572869" y="4283999"/>
            <a:ext cx="1440161" cy="584775"/>
          </a:xfrm>
          <a:prstGeom prst="rect">
            <a:avLst/>
          </a:prstGeom>
          <a:gradFill rotWithShape="0">
            <a:gsLst>
              <a:gs pos="0">
                <a:schemeClr val="bg1"/>
              </a:gs>
              <a:gs pos="100000">
                <a:srgbClr val="66CCFF"/>
              </a:gs>
            </a:gsLst>
            <a:path path="shape">
              <a:fillToRect l="50000" t="50000" r="50000" b="50000"/>
            </a:path>
          </a:gradFill>
          <a:ln w="9525">
            <a:noFill/>
            <a:miter lim="800000"/>
            <a:headEnd/>
            <a:tailEnd/>
          </a:ln>
          <a:effectLst>
            <a:prstShdw prst="shdw17" dist="17961" dir="2700000">
              <a:schemeClr val="bg1">
                <a:gamma/>
                <a:shade val="60000"/>
                <a:invGamma/>
              </a:schemeClr>
            </a:prstShdw>
          </a:effectLst>
        </p:spPr>
        <p:txBody>
          <a:bodyPr wrap="square">
            <a:spAutoFit/>
          </a:bodyPr>
          <a:lstStyle/>
          <a:p>
            <a:pPr algn="ctr">
              <a:defRPr/>
            </a:pPr>
            <a:r>
              <a:rPr lang="zh-CN" altLang="en-US" sz="3200" b="1" dirty="0">
                <a:solidFill>
                  <a:srgbClr val="FF0066"/>
                </a:solidFill>
                <a:latin typeface="Book Antiqua" panose="02040602050305030304" pitchFamily="18" charset="0"/>
              </a:rPr>
              <a:t>运动链   </a:t>
            </a:r>
          </a:p>
        </p:txBody>
      </p:sp>
      <p:sp>
        <p:nvSpPr>
          <p:cNvPr id="6" name="Rectangle 3"/>
          <p:cNvSpPr>
            <a:spLocks noChangeArrowheads="1"/>
          </p:cNvSpPr>
          <p:nvPr/>
        </p:nvSpPr>
        <p:spPr bwMode="auto">
          <a:xfrm>
            <a:off x="3538667" y="2801763"/>
            <a:ext cx="3033789" cy="461665"/>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rPr>
              <a:t>具有确定的相对运动</a:t>
            </a:r>
          </a:p>
        </p:txBody>
      </p:sp>
      <p:sp>
        <p:nvSpPr>
          <p:cNvPr id="7" name="Rectangle 4"/>
          <p:cNvSpPr>
            <a:spLocks noChangeArrowheads="1"/>
          </p:cNvSpPr>
          <p:nvPr/>
        </p:nvSpPr>
        <p:spPr bwMode="auto">
          <a:xfrm>
            <a:off x="6449396" y="2989838"/>
            <a:ext cx="2354625" cy="523220"/>
          </a:xfrm>
          <a:prstGeom prst="rect">
            <a:avLst/>
          </a:prstGeom>
          <a:gradFill rotWithShape="0">
            <a:gsLst>
              <a:gs pos="0">
                <a:schemeClr val="bg1"/>
              </a:gs>
              <a:gs pos="100000">
                <a:srgbClr val="66CCFF"/>
              </a:gs>
            </a:gsLst>
            <a:path path="shape">
              <a:fillToRect l="50000" t="50000" r="50000" b="50000"/>
            </a:path>
          </a:gradFill>
          <a:ln w="9525">
            <a:noFill/>
            <a:miter lim="800000"/>
            <a:headEnd/>
            <a:tailEnd/>
          </a:ln>
          <a:effectLst>
            <a:prstShdw prst="shdw17" dist="17961" dir="2700000">
              <a:schemeClr val="bg1">
                <a:gamma/>
                <a:shade val="60000"/>
                <a:invGamma/>
              </a:schemeClr>
            </a:prstShdw>
          </a:effectLst>
        </p:spPr>
        <p:txBody>
          <a:bodyPr wrap="square">
            <a:spAutoFit/>
          </a:bodyPr>
          <a:lstStyle/>
          <a:p>
            <a:pPr algn="ctr">
              <a:defRPr/>
            </a:pPr>
            <a:r>
              <a:rPr lang="zh-CN" altLang="en-US" sz="2800" b="1">
                <a:solidFill>
                  <a:srgbClr val="FF0066"/>
                </a:solidFill>
                <a:latin typeface="Book Antiqua" panose="02040602050305030304" pitchFamily="18" charset="0"/>
              </a:rPr>
              <a:t>机构</a:t>
            </a:r>
          </a:p>
        </p:txBody>
      </p:sp>
      <p:sp>
        <p:nvSpPr>
          <p:cNvPr id="8" name="Rectangle 5"/>
          <p:cNvSpPr>
            <a:spLocks noChangeArrowheads="1"/>
          </p:cNvSpPr>
          <p:nvPr/>
        </p:nvSpPr>
        <p:spPr bwMode="auto">
          <a:xfrm>
            <a:off x="6449397" y="4269835"/>
            <a:ext cx="2354629" cy="523220"/>
          </a:xfrm>
          <a:prstGeom prst="rect">
            <a:avLst/>
          </a:prstGeom>
          <a:gradFill rotWithShape="0">
            <a:gsLst>
              <a:gs pos="0">
                <a:schemeClr val="bg1"/>
              </a:gs>
              <a:gs pos="100000">
                <a:srgbClr val="66CCFF"/>
              </a:gs>
            </a:gsLst>
            <a:path path="shape">
              <a:fillToRect l="50000" t="50000" r="50000" b="50000"/>
            </a:path>
          </a:gradFill>
          <a:ln w="9525">
            <a:noFill/>
            <a:miter lim="800000"/>
            <a:headEnd/>
            <a:tailEnd/>
          </a:ln>
          <a:effectLst>
            <a:prstShdw prst="shdw17" dist="17961" dir="2700000">
              <a:schemeClr val="bg1">
                <a:gamma/>
                <a:shade val="60000"/>
                <a:invGamma/>
              </a:schemeClr>
            </a:prstShdw>
          </a:effectLst>
        </p:spPr>
        <p:txBody>
          <a:bodyPr wrap="square">
            <a:spAutoFit/>
          </a:bodyPr>
          <a:lstStyle/>
          <a:p>
            <a:pPr algn="ctr">
              <a:defRPr/>
            </a:pPr>
            <a:r>
              <a:rPr lang="zh-CN" altLang="en-US" sz="2800" b="1" dirty="0">
                <a:solidFill>
                  <a:srgbClr val="FF0066"/>
                </a:solidFill>
                <a:latin typeface="Book Antiqua" panose="02040602050305030304" pitchFamily="18" charset="0"/>
              </a:rPr>
              <a:t>结构（桁架）</a:t>
            </a:r>
          </a:p>
        </p:txBody>
      </p:sp>
      <p:sp>
        <p:nvSpPr>
          <p:cNvPr id="9" name="Rectangle 6"/>
          <p:cNvSpPr>
            <a:spLocks noChangeArrowheads="1"/>
          </p:cNvSpPr>
          <p:nvPr/>
        </p:nvSpPr>
        <p:spPr bwMode="auto">
          <a:xfrm>
            <a:off x="6418070" y="5609392"/>
            <a:ext cx="2385935" cy="523220"/>
          </a:xfrm>
          <a:prstGeom prst="rect">
            <a:avLst/>
          </a:prstGeom>
          <a:gradFill rotWithShape="0">
            <a:gsLst>
              <a:gs pos="0">
                <a:schemeClr val="bg1"/>
              </a:gs>
              <a:gs pos="100000">
                <a:srgbClr val="66CCFF"/>
              </a:gs>
            </a:gsLst>
            <a:path path="shape">
              <a:fillToRect l="50000" t="50000" r="50000" b="50000"/>
            </a:path>
          </a:gradFill>
          <a:ln w="9525">
            <a:noFill/>
            <a:miter lim="800000"/>
            <a:headEnd/>
            <a:tailEnd/>
          </a:ln>
          <a:effectLst>
            <a:prstShdw prst="shdw17" dist="17961" dir="2700000">
              <a:schemeClr val="bg1">
                <a:gamma/>
                <a:shade val="60000"/>
                <a:invGamma/>
              </a:schemeClr>
            </a:prstShdw>
          </a:effectLst>
        </p:spPr>
        <p:txBody>
          <a:bodyPr wrap="square">
            <a:spAutoFit/>
          </a:bodyPr>
          <a:lstStyle/>
          <a:p>
            <a:pPr algn="ctr">
              <a:defRPr/>
            </a:pPr>
            <a:r>
              <a:rPr lang="zh-CN" altLang="en-US" sz="2800" b="1" dirty="0">
                <a:solidFill>
                  <a:srgbClr val="FF0066"/>
                </a:solidFill>
                <a:latin typeface="Book Antiqua" panose="02040602050305030304" pitchFamily="18" charset="0"/>
              </a:rPr>
              <a:t>一般运动链</a:t>
            </a:r>
          </a:p>
        </p:txBody>
      </p:sp>
      <p:cxnSp>
        <p:nvCxnSpPr>
          <p:cNvPr id="10" name="AutoShape 9"/>
          <p:cNvCxnSpPr>
            <a:cxnSpLocks noChangeShapeType="1"/>
            <a:endCxn id="8" idx="1"/>
          </p:cNvCxnSpPr>
          <p:nvPr/>
        </p:nvCxnSpPr>
        <p:spPr bwMode="auto">
          <a:xfrm>
            <a:off x="3013030" y="4528890"/>
            <a:ext cx="3436367" cy="2555"/>
          </a:xfrm>
          <a:prstGeom prst="straightConnector1">
            <a:avLst/>
          </a:prstGeom>
          <a:noFill/>
          <a:ln w="9525">
            <a:solidFill>
              <a:srgbClr val="C00000"/>
            </a:solidFill>
            <a:miter lim="800000"/>
            <a:headEnd/>
            <a:tailEnd type="triangle" w="med" len="med"/>
          </a:ln>
        </p:spPr>
      </p:cxnSp>
      <p:sp>
        <p:nvSpPr>
          <p:cNvPr id="11" name="Rectangle 10"/>
          <p:cNvSpPr>
            <a:spLocks noChangeArrowheads="1"/>
          </p:cNvSpPr>
          <p:nvPr/>
        </p:nvSpPr>
        <p:spPr bwMode="auto">
          <a:xfrm>
            <a:off x="3875565" y="5370171"/>
            <a:ext cx="2359438" cy="461665"/>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rPr>
              <a:t>相对运动不确定</a:t>
            </a:r>
          </a:p>
        </p:txBody>
      </p:sp>
      <p:sp>
        <p:nvSpPr>
          <p:cNvPr id="12" name="Rectangle 11"/>
          <p:cNvSpPr>
            <a:spLocks noChangeArrowheads="1"/>
          </p:cNvSpPr>
          <p:nvPr/>
        </p:nvSpPr>
        <p:spPr bwMode="auto">
          <a:xfrm>
            <a:off x="4096135" y="4089686"/>
            <a:ext cx="1862805" cy="461665"/>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rPr>
              <a:t>无相对运动</a:t>
            </a:r>
          </a:p>
        </p:txBody>
      </p:sp>
      <p:cxnSp>
        <p:nvCxnSpPr>
          <p:cNvPr id="13" name="直接连接符 12"/>
          <p:cNvCxnSpPr>
            <a:cxnSpLocks/>
          </p:cNvCxnSpPr>
          <p:nvPr/>
        </p:nvCxnSpPr>
        <p:spPr>
          <a:xfrm flipV="1">
            <a:off x="3877125" y="3278522"/>
            <a:ext cx="0" cy="21919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a:endCxn id="7" idx="1"/>
          </p:cNvCxnSpPr>
          <p:nvPr/>
        </p:nvCxnSpPr>
        <p:spPr>
          <a:xfrm flipV="1">
            <a:off x="3875903" y="3251448"/>
            <a:ext cx="2573493" cy="5134"/>
          </a:xfrm>
          <a:prstGeom prst="line">
            <a:avLst/>
          </a:prstGeom>
          <a:noFill/>
          <a:ln w="9525">
            <a:solidFill>
              <a:srgbClr val="C00000"/>
            </a:solidFill>
            <a:miter lim="800000"/>
            <a:headEnd/>
            <a:tailEnd type="triangle" w="med" len="med"/>
          </a:ln>
        </p:spPr>
      </p:cxnSp>
      <p:cxnSp>
        <p:nvCxnSpPr>
          <p:cNvPr id="15" name="直接连接符 14"/>
          <p:cNvCxnSpPr/>
          <p:nvPr/>
        </p:nvCxnSpPr>
        <p:spPr>
          <a:xfrm>
            <a:off x="3877125" y="4856449"/>
            <a:ext cx="0" cy="10274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a:endCxn id="9" idx="1"/>
          </p:cNvCxnSpPr>
          <p:nvPr/>
        </p:nvCxnSpPr>
        <p:spPr>
          <a:xfrm flipV="1">
            <a:off x="3877126" y="5871002"/>
            <a:ext cx="2540944" cy="5132"/>
          </a:xfrm>
          <a:prstGeom prst="line">
            <a:avLst/>
          </a:prstGeom>
          <a:noFill/>
          <a:ln w="9525">
            <a:solidFill>
              <a:srgbClr val="C00000"/>
            </a:solidFill>
            <a:miter lim="800000"/>
            <a:headEnd/>
            <a:tailEnd type="triangle" w="med" len="med"/>
          </a:ln>
        </p:spPr>
      </p:cxnSp>
    </p:spTree>
    <p:extLst>
      <p:ext uri="{BB962C8B-B14F-4D97-AF65-F5344CB8AC3E}">
        <p14:creationId xmlns:p14="http://schemas.microsoft.com/office/powerpoint/2010/main" val="412903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34"/>
          <p:cNvSpPr txBox="1">
            <a:spLocks noChangeArrowheads="1"/>
          </p:cNvSpPr>
          <p:nvPr/>
        </p:nvSpPr>
        <p:spPr bwMode="auto">
          <a:xfrm>
            <a:off x="3458658" y="142873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sz="2400">
              <a:latin typeface="Book Antiqua" panose="02040602050305030304" pitchFamily="18" charset="0"/>
              <a:ea typeface="微软雅黑" panose="020B0503020204020204" pitchFamily="34" charset="-122"/>
            </a:endParaRPr>
          </a:p>
        </p:txBody>
      </p:sp>
      <p:sp>
        <p:nvSpPr>
          <p:cNvPr id="20" name="左大括号 19"/>
          <p:cNvSpPr/>
          <p:nvPr/>
        </p:nvSpPr>
        <p:spPr>
          <a:xfrm>
            <a:off x="1809720" y="2285992"/>
            <a:ext cx="190501" cy="333377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1" name="Rectangle 9"/>
          <p:cNvSpPr>
            <a:spLocks noChangeArrowheads="1"/>
          </p:cNvSpPr>
          <p:nvPr/>
        </p:nvSpPr>
        <p:spPr bwMode="auto">
          <a:xfrm>
            <a:off x="2000221" y="2000240"/>
            <a:ext cx="1238259" cy="1200329"/>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ea typeface="微软雅黑" panose="020B0503020204020204" pitchFamily="34" charset="-122"/>
                <a:cs typeface="仿宋"/>
              </a:rPr>
              <a:t>两构件直接联接</a:t>
            </a:r>
          </a:p>
        </p:txBody>
      </p:sp>
      <p:sp>
        <p:nvSpPr>
          <p:cNvPr id="26" name="Rectangle 9"/>
          <p:cNvSpPr>
            <a:spLocks noChangeArrowheads="1"/>
          </p:cNvSpPr>
          <p:nvPr/>
        </p:nvSpPr>
        <p:spPr bwMode="auto">
          <a:xfrm>
            <a:off x="2000221" y="5143512"/>
            <a:ext cx="1238259" cy="1200329"/>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ea typeface="微软雅黑" panose="020B0503020204020204" pitchFamily="34" charset="-122"/>
                <a:cs typeface="仿宋"/>
              </a:rPr>
              <a:t>两构件非直接联接</a:t>
            </a:r>
          </a:p>
        </p:txBody>
      </p:sp>
      <p:sp>
        <p:nvSpPr>
          <p:cNvPr id="32" name="左大括号 31"/>
          <p:cNvSpPr/>
          <p:nvPr/>
        </p:nvSpPr>
        <p:spPr>
          <a:xfrm>
            <a:off x="3143229" y="1714488"/>
            <a:ext cx="95251" cy="238126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7" name="Rectangle 9"/>
          <p:cNvSpPr>
            <a:spLocks noChangeArrowheads="1"/>
          </p:cNvSpPr>
          <p:nvPr/>
        </p:nvSpPr>
        <p:spPr bwMode="auto">
          <a:xfrm>
            <a:off x="3238480" y="1523987"/>
            <a:ext cx="1905013" cy="461665"/>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ea typeface="微软雅黑" panose="020B0503020204020204" pitchFamily="34" charset="-122"/>
                <a:cs typeface="仿宋"/>
              </a:rPr>
              <a:t>转动副联接</a:t>
            </a:r>
          </a:p>
        </p:txBody>
      </p:sp>
      <p:sp>
        <p:nvSpPr>
          <p:cNvPr id="38" name="Rectangle 9"/>
          <p:cNvSpPr>
            <a:spLocks noChangeArrowheads="1"/>
          </p:cNvSpPr>
          <p:nvPr/>
        </p:nvSpPr>
        <p:spPr bwMode="auto">
          <a:xfrm>
            <a:off x="3238480" y="2460305"/>
            <a:ext cx="1905013" cy="461665"/>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ea typeface="微软雅黑" panose="020B0503020204020204" pitchFamily="34" charset="-122"/>
                <a:cs typeface="仿宋"/>
              </a:rPr>
              <a:t>移动副联接</a:t>
            </a:r>
          </a:p>
        </p:txBody>
      </p:sp>
      <p:sp>
        <p:nvSpPr>
          <p:cNvPr id="39" name="Rectangle 9"/>
          <p:cNvSpPr>
            <a:spLocks noChangeArrowheads="1"/>
          </p:cNvSpPr>
          <p:nvPr/>
        </p:nvSpPr>
        <p:spPr bwMode="auto">
          <a:xfrm>
            <a:off x="3143230" y="3793814"/>
            <a:ext cx="1905013" cy="461665"/>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ea typeface="微软雅黑" panose="020B0503020204020204" pitchFamily="34" charset="-122"/>
                <a:cs typeface="仿宋"/>
              </a:rPr>
              <a:t>高副联接</a:t>
            </a:r>
          </a:p>
        </p:txBody>
      </p:sp>
      <p:sp>
        <p:nvSpPr>
          <p:cNvPr id="40" name="右箭头 39"/>
          <p:cNvSpPr/>
          <p:nvPr/>
        </p:nvSpPr>
        <p:spPr>
          <a:xfrm>
            <a:off x="5022843" y="1752588"/>
            <a:ext cx="666755" cy="95251"/>
          </a:xfrm>
          <a:prstGeom prs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1" name="Text Box 24"/>
          <p:cNvSpPr txBox="1">
            <a:spLocks noChangeArrowheads="1"/>
          </p:cNvSpPr>
          <p:nvPr/>
        </p:nvSpPr>
        <p:spPr bwMode="auto">
          <a:xfrm>
            <a:off x="5714997" y="1523987"/>
            <a:ext cx="4701483" cy="461665"/>
          </a:xfrm>
          <a:prstGeom prst="rect">
            <a:avLst/>
          </a:prstGeom>
          <a:noFill/>
          <a:ln w="9525">
            <a:noFill/>
            <a:miter lim="800000"/>
            <a:headEnd/>
            <a:tailEnd/>
          </a:ln>
        </p:spPr>
        <p:txBody>
          <a:bodyPr wrap="square">
            <a:spAutoFit/>
          </a:bodyPr>
          <a:lstStyle/>
          <a:p>
            <a:pPr>
              <a:spcBef>
                <a:spcPct val="50000"/>
              </a:spcBef>
            </a:pPr>
            <a:r>
              <a:rPr lang="zh-CN" altLang="en-US" sz="2400" b="1" dirty="0">
                <a:latin typeface="Book Antiqua" panose="02040602050305030304" pitchFamily="18" charset="0"/>
                <a:ea typeface="微软雅黑" panose="020B0503020204020204" pitchFamily="34" charset="-122"/>
              </a:rPr>
              <a:t>瞬心位于</a:t>
            </a:r>
            <a:r>
              <a:rPr lang="zh-CN" altLang="en-US" sz="2400" b="1" dirty="0">
                <a:solidFill>
                  <a:srgbClr val="C00000"/>
                </a:solidFill>
                <a:latin typeface="Book Antiqua" panose="02040602050305030304" pitchFamily="18" charset="0"/>
                <a:ea typeface="微软雅黑" panose="020B0503020204020204" pitchFamily="34" charset="-122"/>
              </a:rPr>
              <a:t>转动副的中心</a:t>
            </a:r>
            <a:r>
              <a:rPr lang="zh-CN" altLang="en-US" sz="2400" b="1" dirty="0">
                <a:latin typeface="Book Antiqua" panose="02040602050305030304" pitchFamily="18" charset="0"/>
                <a:ea typeface="微软雅黑" panose="020B0503020204020204" pitchFamily="34" charset="-122"/>
              </a:rPr>
              <a:t>处。</a:t>
            </a:r>
          </a:p>
        </p:txBody>
      </p:sp>
      <p:sp>
        <p:nvSpPr>
          <p:cNvPr id="42" name="Text Box 24"/>
          <p:cNvSpPr txBox="1">
            <a:spLocks noChangeArrowheads="1"/>
          </p:cNvSpPr>
          <p:nvPr/>
        </p:nvSpPr>
        <p:spPr bwMode="auto">
          <a:xfrm>
            <a:off x="5714997" y="2460305"/>
            <a:ext cx="4857784" cy="461665"/>
          </a:xfrm>
          <a:prstGeom prst="rect">
            <a:avLst/>
          </a:prstGeom>
          <a:noFill/>
          <a:ln w="9525">
            <a:noFill/>
            <a:miter lim="800000"/>
            <a:headEnd/>
            <a:tailEnd/>
          </a:ln>
        </p:spPr>
        <p:txBody>
          <a:bodyPr wrap="square">
            <a:spAutoFit/>
          </a:bodyPr>
          <a:lstStyle/>
          <a:p>
            <a:pPr>
              <a:spcBef>
                <a:spcPct val="50000"/>
              </a:spcBef>
            </a:pPr>
            <a:r>
              <a:rPr lang="zh-CN" altLang="en-US" sz="2400" b="1" dirty="0">
                <a:latin typeface="Book Antiqua" panose="02040602050305030304" pitchFamily="18" charset="0"/>
                <a:ea typeface="微软雅黑" panose="020B0503020204020204" pitchFamily="34" charset="-122"/>
              </a:rPr>
              <a:t>瞬心位于</a:t>
            </a:r>
            <a:r>
              <a:rPr lang="zh-CN" altLang="en-US" sz="2400" b="1" dirty="0">
                <a:solidFill>
                  <a:srgbClr val="C00000"/>
                </a:solidFill>
                <a:latin typeface="Book Antiqua" panose="02040602050305030304" pitchFamily="18" charset="0"/>
                <a:ea typeface="微软雅黑" panose="020B0503020204020204" pitchFamily="34" charset="-122"/>
              </a:rPr>
              <a:t>垂直于导路的无穷远处</a:t>
            </a:r>
            <a:r>
              <a:rPr lang="zh-CN" altLang="en-US" sz="2400" b="1" dirty="0">
                <a:latin typeface="Book Antiqua" panose="02040602050305030304" pitchFamily="18" charset="0"/>
                <a:ea typeface="微软雅黑" panose="020B0503020204020204" pitchFamily="34" charset="-122"/>
              </a:rPr>
              <a:t>。</a:t>
            </a:r>
          </a:p>
        </p:txBody>
      </p:sp>
      <p:sp>
        <p:nvSpPr>
          <p:cNvPr id="43" name="右箭头 42"/>
          <p:cNvSpPr/>
          <p:nvPr/>
        </p:nvSpPr>
        <p:spPr>
          <a:xfrm>
            <a:off x="5048243" y="2650805"/>
            <a:ext cx="666755" cy="95251"/>
          </a:xfrm>
          <a:prstGeom prs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4" name="左大括号 43"/>
          <p:cNvSpPr/>
          <p:nvPr/>
        </p:nvSpPr>
        <p:spPr>
          <a:xfrm>
            <a:off x="4667241" y="3429000"/>
            <a:ext cx="60959" cy="14287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5" name="Rectangle 9"/>
          <p:cNvSpPr>
            <a:spLocks noChangeArrowheads="1"/>
          </p:cNvSpPr>
          <p:nvPr/>
        </p:nvSpPr>
        <p:spPr bwMode="auto">
          <a:xfrm>
            <a:off x="4667240" y="3396622"/>
            <a:ext cx="1905013" cy="461665"/>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ea typeface="微软雅黑" panose="020B0503020204020204" pitchFamily="34" charset="-122"/>
                <a:cs typeface="仿宋"/>
              </a:rPr>
              <a:t>纯滚动联接</a:t>
            </a:r>
          </a:p>
        </p:txBody>
      </p:sp>
      <p:sp>
        <p:nvSpPr>
          <p:cNvPr id="46" name="右箭头 45"/>
          <p:cNvSpPr/>
          <p:nvPr/>
        </p:nvSpPr>
        <p:spPr>
          <a:xfrm>
            <a:off x="6572253" y="3603312"/>
            <a:ext cx="666755" cy="95251"/>
          </a:xfrm>
          <a:prstGeom prs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7" name="Text Box 24"/>
          <p:cNvSpPr txBox="1">
            <a:spLocks noChangeArrowheads="1"/>
          </p:cNvSpPr>
          <p:nvPr/>
        </p:nvSpPr>
        <p:spPr bwMode="auto">
          <a:xfrm>
            <a:off x="7239008" y="3412811"/>
            <a:ext cx="2952771" cy="461665"/>
          </a:xfrm>
          <a:prstGeom prst="rect">
            <a:avLst/>
          </a:prstGeom>
          <a:noFill/>
          <a:ln w="9525">
            <a:noFill/>
            <a:miter lim="800000"/>
            <a:headEnd/>
            <a:tailEnd/>
          </a:ln>
        </p:spPr>
        <p:txBody>
          <a:bodyPr wrap="square">
            <a:spAutoFit/>
          </a:bodyPr>
          <a:lstStyle/>
          <a:p>
            <a:pPr>
              <a:spcBef>
                <a:spcPct val="50000"/>
              </a:spcBef>
            </a:pPr>
            <a:r>
              <a:rPr lang="zh-CN" altLang="en-US" sz="2400" b="1" dirty="0">
                <a:latin typeface="Book Antiqua" panose="02040602050305030304" pitchFamily="18" charset="0"/>
                <a:ea typeface="微软雅黑" panose="020B0503020204020204" pitchFamily="34" charset="-122"/>
              </a:rPr>
              <a:t>瞬心位于</a:t>
            </a:r>
            <a:r>
              <a:rPr lang="zh-CN" altLang="en-US" sz="2400" b="1" dirty="0">
                <a:solidFill>
                  <a:srgbClr val="C00000"/>
                </a:solidFill>
                <a:latin typeface="Book Antiqua" panose="02040602050305030304" pitchFamily="18" charset="0"/>
                <a:ea typeface="微软雅黑" panose="020B0503020204020204" pitchFamily="34" charset="-122"/>
              </a:rPr>
              <a:t>接触点</a:t>
            </a:r>
            <a:r>
              <a:rPr lang="zh-CN" altLang="en-US" sz="2400" b="1" dirty="0">
                <a:latin typeface="Book Antiqua" panose="02040602050305030304" pitchFamily="18" charset="0"/>
                <a:ea typeface="微软雅黑" panose="020B0503020204020204" pitchFamily="34" charset="-122"/>
              </a:rPr>
              <a:t>处。</a:t>
            </a:r>
          </a:p>
        </p:txBody>
      </p:sp>
      <p:sp>
        <p:nvSpPr>
          <p:cNvPr id="48" name="Rectangle 9"/>
          <p:cNvSpPr>
            <a:spLocks noChangeArrowheads="1"/>
          </p:cNvSpPr>
          <p:nvPr/>
        </p:nvSpPr>
        <p:spPr bwMode="auto">
          <a:xfrm>
            <a:off x="4610089" y="4365318"/>
            <a:ext cx="2095515" cy="461665"/>
          </a:xfrm>
          <a:prstGeom prst="rect">
            <a:avLst/>
          </a:prstGeom>
          <a:noFill/>
          <a:ln w="9525">
            <a:noFill/>
            <a:miter lim="800000"/>
            <a:headEnd/>
            <a:tailEnd/>
          </a:ln>
        </p:spPr>
        <p:txBody>
          <a:bodyPr wrap="square">
            <a:spAutoFit/>
          </a:bodyPr>
          <a:lstStyle/>
          <a:p>
            <a:r>
              <a:rPr lang="zh-CN" altLang="en-US" sz="2400" b="1" dirty="0">
                <a:latin typeface="Book Antiqua" panose="02040602050305030304" pitchFamily="18" charset="0"/>
                <a:ea typeface="微软雅黑" panose="020B0503020204020204" pitchFamily="34" charset="-122"/>
                <a:cs typeface="仿宋"/>
              </a:rPr>
              <a:t>非纯滚动联接</a:t>
            </a:r>
          </a:p>
        </p:txBody>
      </p:sp>
      <p:sp>
        <p:nvSpPr>
          <p:cNvPr id="49" name="右箭头 48"/>
          <p:cNvSpPr/>
          <p:nvPr/>
        </p:nvSpPr>
        <p:spPr>
          <a:xfrm>
            <a:off x="6667504" y="4568519"/>
            <a:ext cx="666755" cy="95251"/>
          </a:xfrm>
          <a:prstGeom prs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1" name="Text Box 24"/>
          <p:cNvSpPr txBox="1">
            <a:spLocks noChangeArrowheads="1"/>
          </p:cNvSpPr>
          <p:nvPr/>
        </p:nvSpPr>
        <p:spPr bwMode="auto">
          <a:xfrm>
            <a:off x="7334258" y="4365318"/>
            <a:ext cx="4714401" cy="461665"/>
          </a:xfrm>
          <a:prstGeom prst="rect">
            <a:avLst/>
          </a:prstGeom>
          <a:noFill/>
          <a:ln w="9525">
            <a:noFill/>
            <a:miter lim="800000"/>
            <a:headEnd/>
            <a:tailEnd/>
          </a:ln>
        </p:spPr>
        <p:txBody>
          <a:bodyPr wrap="square">
            <a:spAutoFit/>
          </a:bodyPr>
          <a:lstStyle/>
          <a:p>
            <a:pPr>
              <a:spcBef>
                <a:spcPct val="50000"/>
              </a:spcBef>
            </a:pPr>
            <a:r>
              <a:rPr lang="zh-CN" altLang="en-US" sz="2400" b="1" dirty="0">
                <a:latin typeface="Book Antiqua" panose="02040602050305030304" pitchFamily="18" charset="0"/>
                <a:ea typeface="微软雅黑" panose="020B0503020204020204" pitchFamily="34" charset="-122"/>
              </a:rPr>
              <a:t>瞬心位于过</a:t>
            </a:r>
            <a:r>
              <a:rPr lang="zh-CN" altLang="en-US" sz="2400" b="1" dirty="0">
                <a:solidFill>
                  <a:srgbClr val="C00000"/>
                </a:solidFill>
                <a:latin typeface="Book Antiqua" panose="02040602050305030304" pitchFamily="18" charset="0"/>
                <a:ea typeface="微软雅黑" panose="020B0503020204020204" pitchFamily="34" charset="-122"/>
              </a:rPr>
              <a:t>接触点的公法线</a:t>
            </a:r>
            <a:r>
              <a:rPr lang="en-US" altLang="zh-CN" sz="2400" b="1" i="1" dirty="0" err="1">
                <a:solidFill>
                  <a:srgbClr val="C00000"/>
                </a:solidFill>
                <a:latin typeface="Book Antiqua" panose="02040602050305030304" pitchFamily="18" charset="0"/>
                <a:ea typeface="微软雅黑" panose="020B0503020204020204" pitchFamily="34" charset="-122"/>
                <a:cs typeface="Times New Roman" pitchFamily="18" charset="0"/>
              </a:rPr>
              <a:t>nn</a:t>
            </a:r>
            <a:r>
              <a:rPr lang="zh-CN" altLang="en-US" sz="2400" b="1" dirty="0">
                <a:solidFill>
                  <a:srgbClr val="C00000"/>
                </a:solidFill>
                <a:latin typeface="Book Antiqua" panose="02040602050305030304" pitchFamily="18" charset="0"/>
                <a:ea typeface="微软雅黑" panose="020B0503020204020204" pitchFamily="34" charset="-122"/>
              </a:rPr>
              <a:t>上</a:t>
            </a:r>
            <a:r>
              <a:rPr lang="zh-CN" altLang="en-US" sz="2400" b="1" dirty="0">
                <a:latin typeface="Book Antiqua" panose="02040602050305030304" pitchFamily="18" charset="0"/>
                <a:ea typeface="微软雅黑" panose="020B0503020204020204" pitchFamily="34" charset="-122"/>
              </a:rPr>
              <a:t>。</a:t>
            </a:r>
          </a:p>
        </p:txBody>
      </p:sp>
      <p:sp>
        <p:nvSpPr>
          <p:cNvPr id="52" name="右箭头 51"/>
          <p:cNvSpPr/>
          <p:nvPr/>
        </p:nvSpPr>
        <p:spPr>
          <a:xfrm>
            <a:off x="3143229" y="5619765"/>
            <a:ext cx="666755" cy="95251"/>
          </a:xfrm>
          <a:prstGeom prst="rightArrow">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4" name="矩形 53"/>
          <p:cNvSpPr/>
          <p:nvPr/>
        </p:nvSpPr>
        <p:spPr>
          <a:xfrm>
            <a:off x="3809984" y="5413076"/>
            <a:ext cx="7810555" cy="461665"/>
          </a:xfrm>
          <a:prstGeom prst="rect">
            <a:avLst/>
          </a:prstGeom>
        </p:spPr>
        <p:txBody>
          <a:bodyPr wrap="square">
            <a:spAutoFit/>
          </a:bodyPr>
          <a:lstStyle/>
          <a:p>
            <a:pPr>
              <a:defRPr/>
            </a:pPr>
            <a:r>
              <a:rPr lang="zh-CN" altLang="en-US" sz="2400" b="1" dirty="0">
                <a:latin typeface="Book Antiqua" panose="02040602050305030304" pitchFamily="18" charset="0"/>
                <a:ea typeface="微软雅黑" panose="020B0503020204020204" pitchFamily="34" charset="-122"/>
              </a:rPr>
              <a:t>应用</a:t>
            </a:r>
            <a:r>
              <a:rPr lang="zh-CN" altLang="en-US" sz="2400" b="1" dirty="0">
                <a:solidFill>
                  <a:srgbClr val="C00000"/>
                </a:solidFill>
                <a:latin typeface="Book Antiqua" panose="02040602050305030304" pitchFamily="18" charset="0"/>
                <a:ea typeface="微软雅黑" panose="020B0503020204020204" pitchFamily="34" charset="-122"/>
              </a:rPr>
              <a:t>三心定理</a:t>
            </a:r>
            <a:endParaRPr lang="zh-CN" altLang="en-US" sz="2400" b="1" dirty="0">
              <a:solidFill>
                <a:srgbClr val="000000"/>
              </a:solidFill>
              <a:latin typeface="Book Antiqua" panose="02040602050305030304" pitchFamily="18" charset="0"/>
              <a:ea typeface="微软雅黑" panose="020B0503020204020204" pitchFamily="34" charset="-122"/>
            </a:endParaRPr>
          </a:p>
        </p:txBody>
      </p:sp>
      <p:sp>
        <p:nvSpPr>
          <p:cNvPr id="24" name="标题 1"/>
          <p:cNvSpPr txBox="1">
            <a:spLocks/>
          </p:cNvSpPr>
          <p:nvPr/>
        </p:nvSpPr>
        <p:spPr>
          <a:xfrm>
            <a:off x="141058" y="93763"/>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瞬心位置的判定</a:t>
            </a:r>
          </a:p>
        </p:txBody>
      </p:sp>
      <p:sp>
        <p:nvSpPr>
          <p:cNvPr id="25" name="圆角矩形标注 24"/>
          <p:cNvSpPr/>
          <p:nvPr/>
        </p:nvSpPr>
        <p:spPr>
          <a:xfrm flipV="1">
            <a:off x="3809985" y="6117297"/>
            <a:ext cx="8238676" cy="481527"/>
          </a:xfrm>
          <a:prstGeom prst="wedgeRoundRectCallout">
            <a:avLst>
              <a:gd name="adj1" fmla="val -33447"/>
              <a:gd name="adj2" fmla="val 103515"/>
              <a:gd name="adj3" fmla="val 16667"/>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Book Antiqua" panose="02040602050305030304" pitchFamily="18" charset="0"/>
              <a:ea typeface="微软雅黑" panose="020B0503020204020204" pitchFamily="34" charset="-122"/>
            </a:endParaRPr>
          </a:p>
        </p:txBody>
      </p:sp>
      <p:sp>
        <p:nvSpPr>
          <p:cNvPr id="27" name="TextBox 26"/>
          <p:cNvSpPr txBox="1"/>
          <p:nvPr/>
        </p:nvSpPr>
        <p:spPr>
          <a:xfrm>
            <a:off x="3887756" y="6152245"/>
            <a:ext cx="8160905" cy="4205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zh-CN" altLang="en-US" sz="2133" b="1" dirty="0">
                <a:solidFill>
                  <a:srgbClr val="C00000"/>
                </a:solidFill>
                <a:latin typeface="Book Antiqua" panose="02040602050305030304" pitchFamily="18" charset="0"/>
                <a:ea typeface="微软雅黑" panose="020B0503020204020204" pitchFamily="34" charset="-122"/>
              </a:rPr>
              <a:t>做平面运动的三个构件共有三个瞬心，且它们必位于同一直线上。</a:t>
            </a:r>
          </a:p>
        </p:txBody>
      </p:sp>
    </p:spTree>
    <p:extLst>
      <p:ext uri="{BB962C8B-B14F-4D97-AF65-F5344CB8AC3E}">
        <p14:creationId xmlns:p14="http://schemas.microsoft.com/office/powerpoint/2010/main" val="4062558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6" grpId="0"/>
      <p:bldP spid="32" grpId="0" animBg="1"/>
      <p:bldP spid="37" grpId="0"/>
      <p:bldP spid="38" grpId="0"/>
      <p:bldP spid="39" grpId="0"/>
      <p:bldP spid="40" grpId="0" animBg="1"/>
      <p:bldP spid="41" grpId="0"/>
      <p:bldP spid="42" grpId="0"/>
      <p:bldP spid="43" grpId="0" animBg="1"/>
      <p:bldP spid="44" grpId="0" animBg="1"/>
      <p:bldP spid="45" grpId="0"/>
      <p:bldP spid="46" grpId="0" animBg="1"/>
      <p:bldP spid="47" grpId="0"/>
      <p:bldP spid="48" grpId="0"/>
      <p:bldP spid="49" grpId="0" animBg="1"/>
      <p:bldP spid="51" grpId="0"/>
      <p:bldP spid="52" grpId="0" animBg="1"/>
      <p:bldP spid="54" grpId="0"/>
      <p:bldP spid="25" grpId="0" animBg="1"/>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a:spLocks noChangeArrowheads="1"/>
          </p:cNvSpPr>
          <p:nvPr/>
        </p:nvSpPr>
        <p:spPr bwMode="auto">
          <a:xfrm>
            <a:off x="1792681" y="1677952"/>
            <a:ext cx="1007007" cy="420564"/>
          </a:xfrm>
          <a:prstGeom prst="rect">
            <a:avLst/>
          </a:prstGeom>
          <a:noFill/>
          <a:ln w="9525">
            <a:noFill/>
            <a:miter lim="800000"/>
            <a:headEnd/>
            <a:tailEnd/>
          </a:ln>
        </p:spPr>
        <p:txBody>
          <a:bodyPr wrap="none">
            <a:spAutoFit/>
          </a:bodyPr>
          <a:lstStyle/>
          <a:p>
            <a:r>
              <a:rPr lang="zh-CN" altLang="en-US" sz="2133" b="1" dirty="0">
                <a:solidFill>
                  <a:srgbClr val="7030A0"/>
                </a:solidFill>
                <a:latin typeface="Book Antiqua" panose="02040602050305030304" pitchFamily="18" charset="0"/>
                <a:ea typeface="微软雅黑" panose="020B0503020204020204" pitchFamily="34" charset="-122"/>
                <a:cs typeface="仿宋"/>
              </a:rPr>
              <a:t>步骤：</a:t>
            </a:r>
          </a:p>
        </p:txBody>
      </p:sp>
      <p:sp>
        <p:nvSpPr>
          <p:cNvPr id="25" name="TextBox 3"/>
          <p:cNvSpPr txBox="1">
            <a:spLocks noChangeArrowheads="1"/>
          </p:cNvSpPr>
          <p:nvPr/>
        </p:nvSpPr>
        <p:spPr bwMode="auto">
          <a:xfrm>
            <a:off x="1906160" y="2254017"/>
            <a:ext cx="2476485" cy="420564"/>
          </a:xfrm>
          <a:prstGeom prst="rect">
            <a:avLst/>
          </a:prstGeom>
          <a:noFill/>
          <a:ln w="9525">
            <a:noFill/>
            <a:miter lim="800000"/>
            <a:headEnd/>
            <a:tailEnd/>
          </a:ln>
        </p:spPr>
        <p:txBody>
          <a:bodyPr wrap="square">
            <a:spAutoFit/>
          </a:bodyPr>
          <a:lstStyle/>
          <a:p>
            <a:r>
              <a:rPr lang="en-US" altLang="zh-CN" sz="2133" b="1" dirty="0">
                <a:latin typeface="Book Antiqua" panose="02040602050305030304" pitchFamily="18" charset="0"/>
                <a:ea typeface="微软雅黑" panose="020B0503020204020204" pitchFamily="34" charset="-122"/>
                <a:cs typeface="仿宋"/>
              </a:rPr>
              <a:t>① </a:t>
            </a:r>
            <a:r>
              <a:rPr lang="zh-CN" altLang="en-US" sz="2133" b="1" dirty="0">
                <a:latin typeface="Book Antiqua" panose="02040602050305030304" pitchFamily="18" charset="0"/>
                <a:ea typeface="微软雅黑" panose="020B0503020204020204" pitchFamily="34" charset="-122"/>
                <a:cs typeface="仿宋"/>
              </a:rPr>
              <a:t>确定瞬心数目</a:t>
            </a:r>
            <a:endParaRPr lang="en-US" altLang="zh-CN" sz="2133" b="1" dirty="0">
              <a:latin typeface="Book Antiqua" panose="02040602050305030304" pitchFamily="18" charset="0"/>
              <a:ea typeface="微软雅黑" panose="020B0503020204020204" pitchFamily="34" charset="-122"/>
              <a:cs typeface="仿宋"/>
            </a:endParaRPr>
          </a:p>
        </p:txBody>
      </p:sp>
      <p:graphicFrame>
        <p:nvGraphicFramePr>
          <p:cNvPr id="27" name="Object 2"/>
          <p:cNvGraphicFramePr>
            <a:graphicFrameLocks noChangeAspect="1"/>
          </p:cNvGraphicFramePr>
          <p:nvPr>
            <p:extLst/>
          </p:nvPr>
        </p:nvGraphicFramePr>
        <p:xfrm>
          <a:off x="4191003" y="2163600"/>
          <a:ext cx="1515533" cy="694267"/>
        </p:xfrm>
        <a:graphic>
          <a:graphicData uri="http://schemas.openxmlformats.org/presentationml/2006/ole">
            <mc:AlternateContent xmlns:mc="http://schemas.openxmlformats.org/markup-compatibility/2006">
              <mc:Choice xmlns:v="urn:schemas-microsoft-com:vml" Requires="v">
                <p:oleObj spid="_x0000_s9255" name="Equation" r:id="rId3" imgW="787320" imgH="393480" progId="Equation.DSMT4">
                  <p:embed/>
                </p:oleObj>
              </mc:Choice>
              <mc:Fallback>
                <p:oleObj name="Equation" r:id="rId3" imgW="787320" imgH="393480" progId="Equation.DSMT4">
                  <p:embed/>
                  <p:pic>
                    <p:nvPicPr>
                      <p:cNvPr id="2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3" y="2163600"/>
                        <a:ext cx="1515533" cy="694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TextBox 3"/>
          <p:cNvSpPr txBox="1">
            <a:spLocks noChangeArrowheads="1"/>
          </p:cNvSpPr>
          <p:nvPr/>
        </p:nvSpPr>
        <p:spPr bwMode="auto">
          <a:xfrm>
            <a:off x="1792680" y="2870480"/>
            <a:ext cx="4953035" cy="461665"/>
          </a:xfrm>
          <a:prstGeom prst="rect">
            <a:avLst/>
          </a:prstGeom>
          <a:noFill/>
          <a:ln w="9525">
            <a:noFill/>
            <a:miter lim="800000"/>
            <a:headEnd/>
            <a:tailEnd/>
          </a:ln>
        </p:spPr>
        <p:txBody>
          <a:bodyPr wrap="square">
            <a:spAutoFit/>
          </a:bodyPr>
          <a:lstStyle/>
          <a:p>
            <a:r>
              <a:rPr lang="en-US" altLang="zh-CN" sz="2400" b="1" dirty="0">
                <a:latin typeface="Book Antiqua" panose="02040602050305030304" pitchFamily="18" charset="0"/>
                <a:ea typeface="微软雅黑" panose="020B0503020204020204" pitchFamily="34" charset="-122"/>
                <a:cs typeface="仿宋"/>
              </a:rPr>
              <a:t> </a:t>
            </a:r>
            <a:r>
              <a:rPr lang="en-US" altLang="zh-CN" sz="2133" b="1" dirty="0">
                <a:latin typeface="Book Antiqua" panose="02040602050305030304" pitchFamily="18" charset="0"/>
                <a:ea typeface="微软雅黑" panose="020B0503020204020204" pitchFamily="34" charset="-122"/>
                <a:cs typeface="仿宋"/>
              </a:rPr>
              <a:t>② </a:t>
            </a:r>
            <a:r>
              <a:rPr lang="zh-CN" altLang="en-US" sz="2133" b="1" dirty="0">
                <a:latin typeface="Book Antiqua" panose="02040602050305030304" pitchFamily="18" charset="0"/>
                <a:ea typeface="微软雅黑" panose="020B0503020204020204" pitchFamily="34" charset="-122"/>
                <a:cs typeface="仿宋"/>
              </a:rPr>
              <a:t>确定直接联接构件的瞬心位置</a:t>
            </a:r>
            <a:endParaRPr lang="en-US" altLang="zh-CN" sz="2133" b="1" dirty="0">
              <a:latin typeface="Book Antiqua" panose="02040602050305030304" pitchFamily="18" charset="0"/>
              <a:ea typeface="微软雅黑" panose="020B0503020204020204" pitchFamily="34" charset="-122"/>
              <a:cs typeface="仿宋"/>
            </a:endParaRPr>
          </a:p>
        </p:txBody>
      </p:sp>
      <p:sp>
        <p:nvSpPr>
          <p:cNvPr id="29" name="TextBox 3"/>
          <p:cNvSpPr txBox="1">
            <a:spLocks noChangeArrowheads="1"/>
          </p:cNvSpPr>
          <p:nvPr/>
        </p:nvSpPr>
        <p:spPr bwMode="auto">
          <a:xfrm>
            <a:off x="1810877" y="3460839"/>
            <a:ext cx="4790443" cy="1138710"/>
          </a:xfrm>
          <a:prstGeom prst="rect">
            <a:avLst/>
          </a:prstGeom>
          <a:noFill/>
          <a:ln w="9525">
            <a:noFill/>
            <a:miter lim="800000"/>
            <a:headEnd/>
            <a:tailEnd/>
          </a:ln>
        </p:spPr>
        <p:txBody>
          <a:bodyPr wrap="square">
            <a:spAutoFit/>
          </a:bodyPr>
          <a:lstStyle/>
          <a:p>
            <a:pPr>
              <a:lnSpc>
                <a:spcPct val="150000"/>
              </a:lnSpc>
            </a:pPr>
            <a:r>
              <a:rPr lang="en-US" altLang="zh-CN" sz="2400" b="1" dirty="0">
                <a:latin typeface="Book Antiqua" panose="02040602050305030304" pitchFamily="18" charset="0"/>
                <a:ea typeface="微软雅黑" panose="020B0503020204020204" pitchFamily="34" charset="-122"/>
                <a:cs typeface="仿宋"/>
              </a:rPr>
              <a:t> </a:t>
            </a:r>
            <a:r>
              <a:rPr lang="en-US" altLang="zh-CN" sz="2133" b="1" dirty="0">
                <a:latin typeface="Book Antiqua" panose="02040602050305030304" pitchFamily="18" charset="0"/>
                <a:ea typeface="微软雅黑" panose="020B0503020204020204" pitchFamily="34" charset="-122"/>
                <a:cs typeface="仿宋"/>
              </a:rPr>
              <a:t>③ </a:t>
            </a:r>
            <a:r>
              <a:rPr lang="zh-CN" altLang="en-US" sz="2133" b="1" dirty="0">
                <a:latin typeface="Book Antiqua" panose="02040602050305030304" pitchFamily="18" charset="0"/>
                <a:ea typeface="微软雅黑" panose="020B0503020204020204" pitchFamily="34" charset="-122"/>
                <a:cs typeface="仿宋"/>
              </a:rPr>
              <a:t>确定非直接联接构件的瞬心位置</a:t>
            </a:r>
            <a:endParaRPr lang="en-US" altLang="zh-CN" sz="2133" b="1" dirty="0">
              <a:latin typeface="Book Antiqua" panose="02040602050305030304" pitchFamily="18" charset="0"/>
              <a:ea typeface="微软雅黑" panose="020B0503020204020204" pitchFamily="34" charset="-122"/>
              <a:cs typeface="仿宋"/>
            </a:endParaRPr>
          </a:p>
          <a:p>
            <a:pPr>
              <a:lnSpc>
                <a:spcPct val="150000"/>
              </a:lnSpc>
            </a:pPr>
            <a:r>
              <a:rPr lang="en-US" altLang="zh-CN" sz="2133" b="1" dirty="0">
                <a:latin typeface="Book Antiqua" panose="02040602050305030304" pitchFamily="18" charset="0"/>
                <a:ea typeface="微软雅黑" panose="020B0503020204020204" pitchFamily="34" charset="-122"/>
                <a:cs typeface="仿宋"/>
              </a:rPr>
              <a:t>    </a:t>
            </a:r>
            <a:r>
              <a:rPr lang="zh-CN" altLang="en-US" sz="2133" b="1" dirty="0">
                <a:latin typeface="Book Antiqua" panose="02040602050305030304" pitchFamily="18" charset="0"/>
                <a:ea typeface="微软雅黑" panose="020B0503020204020204" pitchFamily="34" charset="-122"/>
                <a:cs typeface="仿宋"/>
              </a:rPr>
              <a:t>（借助“三心定理”）</a:t>
            </a:r>
            <a:endParaRPr lang="en-US" altLang="zh-CN" sz="2133" b="1" dirty="0">
              <a:latin typeface="Book Antiqua" panose="02040602050305030304" pitchFamily="18" charset="0"/>
              <a:ea typeface="微软雅黑" panose="020B0503020204020204" pitchFamily="34" charset="-122"/>
              <a:cs typeface="仿宋"/>
            </a:endParaRPr>
          </a:p>
        </p:txBody>
      </p:sp>
      <p:pic>
        <p:nvPicPr>
          <p:cNvPr id="8" name="Picture 4"/>
          <p:cNvPicPr>
            <a:picLocks noChangeAspect="1" noChangeArrowheads="1"/>
          </p:cNvPicPr>
          <p:nvPr/>
        </p:nvPicPr>
        <p:blipFill>
          <a:blip r:embed="rId5"/>
          <a:srcRect/>
          <a:stretch>
            <a:fillRect/>
          </a:stretch>
        </p:blipFill>
        <p:spPr bwMode="auto">
          <a:xfrm>
            <a:off x="6563790" y="2000241"/>
            <a:ext cx="4813300" cy="2578100"/>
          </a:xfrm>
          <a:prstGeom prst="rect">
            <a:avLst/>
          </a:prstGeom>
          <a:noFill/>
          <a:ln w="9525">
            <a:noFill/>
            <a:miter lim="800000"/>
            <a:headEnd/>
            <a:tailEnd/>
          </a:ln>
          <a:effectLst/>
        </p:spPr>
      </p:pic>
      <p:sp>
        <p:nvSpPr>
          <p:cNvPr id="9" name="椭圆 8"/>
          <p:cNvSpPr/>
          <p:nvPr/>
        </p:nvSpPr>
        <p:spPr>
          <a:xfrm>
            <a:off x="7516296" y="3784693"/>
            <a:ext cx="95251" cy="952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 name="椭圆 9"/>
          <p:cNvSpPr/>
          <p:nvPr/>
        </p:nvSpPr>
        <p:spPr>
          <a:xfrm>
            <a:off x="9828253" y="3784061"/>
            <a:ext cx="95251" cy="952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1" name="直接箭头连接符 10"/>
          <p:cNvCxnSpPr/>
          <p:nvPr/>
        </p:nvCxnSpPr>
        <p:spPr>
          <a:xfrm flipV="1">
            <a:off x="7572282" y="1160411"/>
            <a:ext cx="15441" cy="5023707"/>
          </a:xfrm>
          <a:prstGeom prst="straightConnector1">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1209003" y="2350845"/>
            <a:ext cx="95251" cy="952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3" name="矩形 12"/>
          <p:cNvSpPr/>
          <p:nvPr/>
        </p:nvSpPr>
        <p:spPr>
          <a:xfrm>
            <a:off x="7611547" y="1061947"/>
            <a:ext cx="512897" cy="927498"/>
          </a:xfrm>
          <a:prstGeom prst="rect">
            <a:avLst/>
          </a:prstGeom>
        </p:spPr>
        <p:txBody>
          <a:bodyPr vert="vert270" wrap="none">
            <a:spAutoFit/>
          </a:bodyPr>
          <a:lstStyle/>
          <a:p>
            <a:r>
              <a:rPr lang="en-US" altLang="zh-CN" sz="2133" b="1" i="1" dirty="0">
                <a:solidFill>
                  <a:srgbClr val="C00000"/>
                </a:solidFill>
                <a:latin typeface="Book Antiqua" panose="02040602050305030304" pitchFamily="18" charset="0"/>
                <a:ea typeface="微软雅黑" panose="020B0503020204020204" pitchFamily="34" charset="-122"/>
                <a:cs typeface="Times New Roman" pitchFamily="18" charset="0"/>
              </a:rPr>
              <a:t>P</a:t>
            </a:r>
            <a:r>
              <a:rPr lang="en-US" altLang="zh-CN" sz="2133" b="1" baseline="-25000" dirty="0">
                <a:solidFill>
                  <a:srgbClr val="C00000"/>
                </a:solidFill>
                <a:latin typeface="Book Antiqua" panose="02040602050305030304" pitchFamily="18" charset="0"/>
                <a:ea typeface="微软雅黑" panose="020B0503020204020204" pitchFamily="34" charset="-122"/>
                <a:cs typeface="Times New Roman" pitchFamily="18" charset="0"/>
              </a:rPr>
              <a:t>12</a:t>
            </a:r>
            <a:r>
              <a:rPr lang="en-US" altLang="zh-CN" sz="2133" b="1" i="1" dirty="0">
                <a:solidFill>
                  <a:srgbClr val="C00000"/>
                </a:solidFill>
                <a:latin typeface="Book Antiqua" panose="02040602050305030304" pitchFamily="18" charset="0"/>
                <a:ea typeface="微软雅黑" panose="020B0503020204020204" pitchFamily="34" charset="-122"/>
                <a:cs typeface="Times New Roman" pitchFamily="18" charset="0"/>
              </a:rPr>
              <a:t>→</a:t>
            </a:r>
            <a:r>
              <a:rPr lang="en-US" altLang="zh-CN" sz="2133" b="1" dirty="0">
                <a:solidFill>
                  <a:srgbClr val="C00000"/>
                </a:solidFill>
                <a:latin typeface="Book Antiqua" panose="02040602050305030304" pitchFamily="18" charset="0"/>
                <a:ea typeface="微软雅黑" panose="020B0503020204020204" pitchFamily="34" charset="-122"/>
                <a:cs typeface="Times New Roman" pitchFamily="18" charset="0"/>
              </a:rPr>
              <a:t>∞</a:t>
            </a:r>
            <a:endParaRPr lang="zh-CN" altLang="en-US" sz="2133" b="1" dirty="0">
              <a:solidFill>
                <a:srgbClr val="C00000"/>
              </a:solidFill>
              <a:latin typeface="Book Antiqua" panose="02040602050305030304" pitchFamily="18" charset="0"/>
              <a:ea typeface="微软雅黑" panose="020B0503020204020204" pitchFamily="34" charset="-122"/>
            </a:endParaRPr>
          </a:p>
        </p:txBody>
      </p:sp>
      <p:cxnSp>
        <p:nvCxnSpPr>
          <p:cNvPr id="15" name="直接连接符 14"/>
          <p:cNvCxnSpPr/>
          <p:nvPr/>
        </p:nvCxnSpPr>
        <p:spPr>
          <a:xfrm>
            <a:off x="7589086" y="2744048"/>
            <a:ext cx="190501" cy="21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flipH="1" flipV="1">
            <a:off x="7684336" y="2648798"/>
            <a:ext cx="190501" cy="21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960097" y="3289289"/>
            <a:ext cx="550151" cy="420564"/>
          </a:xfrm>
          <a:prstGeom prst="rect">
            <a:avLst/>
          </a:prstGeom>
        </p:spPr>
        <p:txBody>
          <a:bodyPr wrap="none">
            <a:spAutoFit/>
          </a:bodyPr>
          <a:lstStyle/>
          <a:p>
            <a:r>
              <a:rPr lang="en-US" altLang="zh-CN" sz="2133"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14</a:t>
            </a:r>
            <a:endParaRPr lang="zh-CN" altLang="en-US" sz="2133"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8" name="矩形 17"/>
          <p:cNvSpPr/>
          <p:nvPr/>
        </p:nvSpPr>
        <p:spPr>
          <a:xfrm>
            <a:off x="9326761" y="3310972"/>
            <a:ext cx="550151" cy="420564"/>
          </a:xfrm>
          <a:prstGeom prst="rect">
            <a:avLst/>
          </a:prstGeom>
        </p:spPr>
        <p:txBody>
          <a:bodyPr wrap="none">
            <a:spAutoFit/>
          </a:bodyPr>
          <a:lstStyle/>
          <a:p>
            <a:r>
              <a:rPr lang="en-US" altLang="zh-CN" sz="2133"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34</a:t>
            </a:r>
            <a:endParaRPr lang="zh-CN" altLang="en-US" sz="2133"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11322269" y="2129357"/>
            <a:ext cx="550151" cy="420564"/>
          </a:xfrm>
          <a:prstGeom prst="rect">
            <a:avLst/>
          </a:prstGeom>
        </p:spPr>
        <p:txBody>
          <a:bodyPr wrap="none">
            <a:spAutoFit/>
          </a:bodyPr>
          <a:lstStyle/>
          <a:p>
            <a:r>
              <a:rPr lang="en-US" altLang="zh-CN" sz="2133"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23</a:t>
            </a:r>
            <a:endParaRPr lang="zh-CN" altLang="en-US" sz="2133"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20" name="直接箭头连接符 19"/>
          <p:cNvCxnSpPr/>
          <p:nvPr/>
        </p:nvCxnSpPr>
        <p:spPr>
          <a:xfrm flipV="1">
            <a:off x="7556841" y="3686752"/>
            <a:ext cx="2444569" cy="2497365"/>
          </a:xfrm>
          <a:prstGeom prst="straightConnector1">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7575856" y="1160411"/>
            <a:ext cx="5515" cy="1880435"/>
          </a:xfrm>
          <a:prstGeom prst="straightConnector1">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7513537" y="6109364"/>
            <a:ext cx="95251" cy="952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3" name="矩形 22"/>
          <p:cNvSpPr/>
          <p:nvPr/>
        </p:nvSpPr>
        <p:spPr>
          <a:xfrm>
            <a:off x="6957338" y="5953925"/>
            <a:ext cx="550151" cy="420564"/>
          </a:xfrm>
          <a:prstGeom prst="rect">
            <a:avLst/>
          </a:prstGeom>
        </p:spPr>
        <p:txBody>
          <a:bodyPr wrap="none">
            <a:spAutoFit/>
          </a:bodyPr>
          <a:lstStyle/>
          <a:p>
            <a:r>
              <a:rPr lang="en-US" altLang="zh-CN" sz="2133"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24</a:t>
            </a:r>
            <a:endParaRPr lang="zh-CN" altLang="en-US" sz="2133"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26" name="直接箭头连接符 25"/>
          <p:cNvCxnSpPr/>
          <p:nvPr/>
        </p:nvCxnSpPr>
        <p:spPr>
          <a:xfrm flipV="1">
            <a:off x="11248908" y="1316766"/>
            <a:ext cx="7721" cy="2778991"/>
          </a:xfrm>
          <a:prstGeom prst="straightConnector1">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546989" y="3824669"/>
            <a:ext cx="3725399" cy="0"/>
          </a:xfrm>
          <a:prstGeom prst="straightConnector1">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11195040" y="3784693"/>
            <a:ext cx="95251" cy="952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2" name="矩形 31"/>
          <p:cNvSpPr/>
          <p:nvPr/>
        </p:nvSpPr>
        <p:spPr>
          <a:xfrm>
            <a:off x="11304025" y="3593915"/>
            <a:ext cx="550151" cy="420564"/>
          </a:xfrm>
          <a:prstGeom prst="rect">
            <a:avLst/>
          </a:prstGeom>
        </p:spPr>
        <p:txBody>
          <a:bodyPr wrap="none">
            <a:spAutoFit/>
          </a:bodyPr>
          <a:lstStyle/>
          <a:p>
            <a:r>
              <a:rPr lang="en-US" altLang="zh-CN" sz="2133"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133"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13</a:t>
            </a:r>
            <a:endParaRPr lang="zh-CN" altLang="en-US" sz="2133"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3" name="标题 1"/>
          <p:cNvSpPr txBox="1">
            <a:spLocks/>
          </p:cNvSpPr>
          <p:nvPr/>
        </p:nvSpPr>
        <p:spPr>
          <a:xfrm>
            <a:off x="51436" y="76986"/>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瞬心位置的判定</a:t>
            </a:r>
          </a:p>
        </p:txBody>
      </p:sp>
    </p:spTree>
    <p:extLst>
      <p:ext uri="{BB962C8B-B14F-4D97-AF65-F5344CB8AC3E}">
        <p14:creationId xmlns:p14="http://schemas.microsoft.com/office/powerpoint/2010/main" val="3357334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29" grpId="0"/>
      <p:bldP spid="9" grpId="0" animBg="1"/>
      <p:bldP spid="10" grpId="0" animBg="1"/>
      <p:bldP spid="12" grpId="0" animBg="1"/>
      <p:bldP spid="13" grpId="0"/>
      <p:bldP spid="17" grpId="0"/>
      <p:bldP spid="18" grpId="0"/>
      <p:bldP spid="19" grpId="0"/>
      <p:bldP spid="22" grpId="0" animBg="1"/>
      <p:bldP spid="23" grpId="0"/>
      <p:bldP spid="31" grpId="0" animBg="1"/>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0" y="51703"/>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瞬心法做机构的速度分析</a:t>
            </a:r>
          </a:p>
        </p:txBody>
      </p:sp>
      <p:sp>
        <p:nvSpPr>
          <p:cNvPr id="13" name="TextBox 4"/>
          <p:cNvSpPr txBox="1">
            <a:spLocks noChangeArrowheads="1"/>
          </p:cNvSpPr>
          <p:nvPr/>
        </p:nvSpPr>
        <p:spPr bwMode="auto">
          <a:xfrm>
            <a:off x="-371510" y="535686"/>
            <a:ext cx="10287072" cy="1015663"/>
          </a:xfrm>
          <a:prstGeom prst="rect">
            <a:avLst/>
          </a:prstGeom>
          <a:noFill/>
          <a:ln w="9525">
            <a:noFill/>
            <a:miter lim="800000"/>
            <a:headEnd/>
            <a:tailEnd/>
          </a:ln>
        </p:spPr>
        <p:txBody>
          <a:bodyPr wrap="square">
            <a:spAutoFit/>
          </a:bodyPr>
          <a:lstStyle/>
          <a:p>
            <a:pPr>
              <a:lnSpc>
                <a:spcPct val="150000"/>
              </a:lnSpc>
            </a:pPr>
            <a:r>
              <a:rPr lang="zh-CN" altLang="en-US" sz="2400" b="1" dirty="0">
                <a:latin typeface="Book Antiqua" panose="02040602050305030304" pitchFamily="18" charset="0"/>
                <a:ea typeface="微软雅黑" panose="020B0503020204020204" pitchFamily="34" charset="-122"/>
              </a:rPr>
              <a:t>      </a:t>
            </a:r>
            <a:r>
              <a:rPr lang="zh-CN" altLang="en-US" sz="2133" b="1" dirty="0">
                <a:latin typeface="Book Antiqua" panose="02040602050305030304" pitchFamily="18" charset="0"/>
                <a:ea typeface="微软雅黑" panose="020B0503020204020204" pitchFamily="34" charset="-122"/>
              </a:rPr>
              <a:t> </a:t>
            </a:r>
            <a:r>
              <a:rPr lang="zh-CN" altLang="en-US" sz="2133" b="1" dirty="0">
                <a:solidFill>
                  <a:srgbClr val="7030A0"/>
                </a:solidFill>
                <a:latin typeface="Book Antiqua" panose="02040602050305030304" pitchFamily="18" charset="0"/>
                <a:ea typeface="微软雅黑" panose="020B0503020204020204" pitchFamily="34" charset="-122"/>
              </a:rPr>
              <a:t>已知</a:t>
            </a:r>
            <a:r>
              <a:rPr lang="zh-CN" altLang="en-US" sz="2133" b="1" dirty="0">
                <a:latin typeface="Book Antiqua" panose="02040602050305030304" pitchFamily="18" charset="0"/>
                <a:ea typeface="微软雅黑" panose="020B0503020204020204" pitchFamily="34" charset="-122"/>
              </a:rPr>
              <a:t>：铰链四杆机构的各构件尺寸，原动件</a:t>
            </a:r>
            <a:r>
              <a:rPr lang="en-US" altLang="zh-CN" sz="2133" b="1" dirty="0">
                <a:latin typeface="Book Antiqua" panose="02040602050305030304" pitchFamily="18" charset="0"/>
                <a:ea typeface="微软雅黑" panose="020B0503020204020204" pitchFamily="34" charset="-122"/>
              </a:rPr>
              <a:t>1</a:t>
            </a:r>
            <a:r>
              <a:rPr lang="zh-CN" altLang="en-US" sz="2133" b="1" dirty="0">
                <a:latin typeface="Book Antiqua" panose="02040602050305030304" pitchFamily="18" charset="0"/>
                <a:ea typeface="微软雅黑" panose="020B0503020204020204" pitchFamily="34" charset="-122"/>
              </a:rPr>
              <a:t>的角速度</a:t>
            </a:r>
            <a:r>
              <a:rPr lang="en-US" altLang="zh-CN" sz="2133" b="1" i="1" dirty="0">
                <a:latin typeface="Book Antiqua" panose="02040602050305030304" pitchFamily="18" charset="0"/>
                <a:ea typeface="微软雅黑" panose="020B0503020204020204" pitchFamily="34" charset="-122"/>
                <a:sym typeface="Symbol" panose="05050102010706020507" pitchFamily="18" charset="2"/>
              </a:rPr>
              <a:t></a:t>
            </a:r>
            <a:r>
              <a:rPr lang="en-US" altLang="zh-CN" sz="2133" b="1" baseline="-25000" dirty="0">
                <a:latin typeface="Book Antiqua" panose="02040602050305030304" pitchFamily="18" charset="0"/>
                <a:ea typeface="微软雅黑" panose="020B0503020204020204" pitchFamily="34" charset="-122"/>
              </a:rPr>
              <a:t>1</a:t>
            </a:r>
            <a:r>
              <a:rPr lang="zh-CN" altLang="en-US" sz="2133" b="1" dirty="0">
                <a:latin typeface="Book Antiqua" panose="02040602050305030304" pitchFamily="18" charset="0"/>
                <a:ea typeface="微软雅黑" panose="020B0503020204020204" pitchFamily="34" charset="-122"/>
              </a:rPr>
              <a:t> 。</a:t>
            </a:r>
            <a:endParaRPr lang="en-US" altLang="zh-CN" sz="2133" b="1" baseline="-25000" dirty="0">
              <a:latin typeface="Book Antiqua" panose="02040602050305030304" pitchFamily="18" charset="0"/>
              <a:ea typeface="微软雅黑" panose="020B0503020204020204" pitchFamily="34" charset="-122"/>
            </a:endParaRPr>
          </a:p>
          <a:p>
            <a:r>
              <a:rPr lang="zh-CN" altLang="en-US" sz="2133" b="1" dirty="0">
                <a:latin typeface="Book Antiqua" panose="02040602050305030304" pitchFamily="18" charset="0"/>
                <a:ea typeface="微软雅黑" panose="020B0503020204020204" pitchFamily="34" charset="-122"/>
              </a:rPr>
              <a:t>          </a:t>
            </a:r>
            <a:r>
              <a:rPr lang="zh-CN" altLang="en-US" sz="2133" b="1" dirty="0">
                <a:solidFill>
                  <a:srgbClr val="7030A0"/>
                </a:solidFill>
                <a:latin typeface="Book Antiqua" panose="02040602050305030304" pitchFamily="18" charset="0"/>
                <a:ea typeface="微软雅黑" panose="020B0503020204020204" pitchFamily="34" charset="-122"/>
              </a:rPr>
              <a:t>求</a:t>
            </a:r>
            <a:r>
              <a:rPr lang="zh-CN" altLang="en-US" sz="2133" b="1" dirty="0">
                <a:latin typeface="Book Antiqua" panose="02040602050305030304" pitchFamily="18" charset="0"/>
                <a:ea typeface="微软雅黑" panose="020B0503020204020204" pitchFamily="34" charset="-122"/>
              </a:rPr>
              <a:t>：机构在图示位置时，构件</a:t>
            </a:r>
            <a:r>
              <a:rPr lang="en-US" altLang="zh-CN" sz="2133" b="1" dirty="0">
                <a:latin typeface="Book Antiqua" panose="02040602050305030304" pitchFamily="18" charset="0"/>
                <a:ea typeface="微软雅黑" panose="020B0503020204020204" pitchFamily="34" charset="-122"/>
              </a:rPr>
              <a:t>2</a:t>
            </a:r>
            <a:r>
              <a:rPr lang="zh-CN" altLang="en-US" sz="2133" b="1" dirty="0">
                <a:latin typeface="Book Antiqua" panose="02040602050305030304" pitchFamily="18" charset="0"/>
                <a:ea typeface="微软雅黑" panose="020B0503020204020204" pitchFamily="34" charset="-122"/>
              </a:rPr>
              <a:t>和构件</a:t>
            </a:r>
            <a:r>
              <a:rPr lang="en-US" altLang="zh-CN" sz="2133" b="1" dirty="0">
                <a:latin typeface="Book Antiqua" panose="02040602050305030304" pitchFamily="18" charset="0"/>
                <a:ea typeface="微软雅黑" panose="020B0503020204020204" pitchFamily="34" charset="-122"/>
              </a:rPr>
              <a:t>3</a:t>
            </a:r>
            <a:r>
              <a:rPr lang="zh-CN" altLang="en-US" sz="2133" b="1" dirty="0">
                <a:latin typeface="Book Antiqua" panose="02040602050305030304" pitchFamily="18" charset="0"/>
                <a:ea typeface="微软雅黑" panose="020B0503020204020204" pitchFamily="34" charset="-122"/>
              </a:rPr>
              <a:t>的角速度</a:t>
            </a:r>
            <a:r>
              <a:rPr lang="en-US" altLang="zh-CN" sz="2133" b="1" i="1" dirty="0">
                <a:latin typeface="Book Antiqua" panose="02040602050305030304" pitchFamily="18" charset="0"/>
                <a:ea typeface="微软雅黑" panose="020B0503020204020204" pitchFamily="34" charset="-122"/>
                <a:sym typeface="Symbol" panose="05050102010706020507" pitchFamily="18" charset="2"/>
              </a:rPr>
              <a:t></a:t>
            </a:r>
            <a:r>
              <a:rPr lang="en-US" altLang="zh-CN" sz="2133" b="1" baseline="-25000" dirty="0">
                <a:latin typeface="Book Antiqua" panose="02040602050305030304" pitchFamily="18" charset="0"/>
                <a:ea typeface="微软雅黑" panose="020B0503020204020204" pitchFamily="34" charset="-122"/>
              </a:rPr>
              <a:t>2 </a:t>
            </a:r>
            <a:r>
              <a:rPr lang="zh-CN" altLang="en-US" sz="2133" b="1" dirty="0">
                <a:latin typeface="Book Antiqua" panose="02040602050305030304" pitchFamily="18" charset="0"/>
                <a:ea typeface="微软雅黑" panose="020B0503020204020204" pitchFamily="34" charset="-122"/>
              </a:rPr>
              <a:t>和</a:t>
            </a:r>
            <a:r>
              <a:rPr lang="en-US" altLang="zh-CN" sz="2133" b="1" i="1" dirty="0">
                <a:latin typeface="Book Antiqua" panose="02040602050305030304" pitchFamily="18" charset="0"/>
                <a:ea typeface="微软雅黑" panose="020B0503020204020204" pitchFamily="34" charset="-122"/>
                <a:sym typeface="Symbol" panose="05050102010706020507" pitchFamily="18" charset="2"/>
              </a:rPr>
              <a:t></a:t>
            </a:r>
            <a:r>
              <a:rPr lang="en-US" altLang="zh-CN" sz="2133" b="1" baseline="-25000" dirty="0">
                <a:latin typeface="Book Antiqua" panose="02040602050305030304" pitchFamily="18" charset="0"/>
                <a:ea typeface="微软雅黑" panose="020B0503020204020204" pitchFamily="34" charset="-122"/>
              </a:rPr>
              <a:t>3 </a:t>
            </a:r>
            <a:r>
              <a:rPr lang="zh-CN" altLang="en-US" sz="2133" b="1" dirty="0">
                <a:latin typeface="Book Antiqua" panose="02040602050305030304" pitchFamily="18" charset="0"/>
                <a:ea typeface="微软雅黑" panose="020B0503020204020204" pitchFamily="34" charset="-122"/>
              </a:rPr>
              <a:t>。 </a:t>
            </a:r>
            <a:r>
              <a:rPr lang="zh-CN" altLang="en-US" sz="2400" b="1" dirty="0">
                <a:latin typeface="Book Antiqua" panose="02040602050305030304" pitchFamily="18" charset="0"/>
                <a:ea typeface="微软雅黑" panose="020B0503020204020204" pitchFamily="34" charset="-122"/>
              </a:rPr>
              <a:t> </a:t>
            </a:r>
          </a:p>
        </p:txBody>
      </p:sp>
      <p:sp>
        <p:nvSpPr>
          <p:cNvPr id="7" name="矩形 6"/>
          <p:cNvSpPr/>
          <p:nvPr/>
        </p:nvSpPr>
        <p:spPr>
          <a:xfrm>
            <a:off x="199995" y="1583443"/>
            <a:ext cx="527709" cy="420564"/>
          </a:xfrm>
          <a:prstGeom prst="rect">
            <a:avLst/>
          </a:prstGeom>
        </p:spPr>
        <p:txBody>
          <a:bodyPr wrap="none">
            <a:spAutoFit/>
          </a:bodyPr>
          <a:lstStyle/>
          <a:p>
            <a:r>
              <a:rPr lang="zh-CN" altLang="en-US" sz="2133" b="1" dirty="0">
                <a:solidFill>
                  <a:srgbClr val="7030A0"/>
                </a:solidFill>
                <a:latin typeface="Book Antiqua" panose="02040602050305030304" pitchFamily="18" charset="0"/>
                <a:ea typeface="微软雅黑" panose="020B0503020204020204" pitchFamily="34" charset="-122"/>
              </a:rPr>
              <a:t>解</a:t>
            </a:r>
            <a:r>
              <a:rPr lang="en-US" altLang="zh-CN" sz="2133" b="1" dirty="0">
                <a:solidFill>
                  <a:srgbClr val="7030A0"/>
                </a:solidFill>
                <a:latin typeface="Book Antiqua" panose="02040602050305030304" pitchFamily="18" charset="0"/>
                <a:ea typeface="微软雅黑" panose="020B0503020204020204" pitchFamily="34" charset="-122"/>
              </a:rPr>
              <a:t>:</a:t>
            </a:r>
            <a:endParaRPr lang="zh-CN" altLang="en-US" sz="2133" dirty="0">
              <a:solidFill>
                <a:srgbClr val="7030A0"/>
              </a:solidFill>
              <a:latin typeface="Book Antiqua" panose="02040602050305030304" pitchFamily="18" charset="0"/>
              <a:ea typeface="微软雅黑" panose="020B0503020204020204" pitchFamily="34" charset="-122"/>
            </a:endParaRPr>
          </a:p>
        </p:txBody>
      </p:sp>
      <p:grpSp>
        <p:nvGrpSpPr>
          <p:cNvPr id="11" name="组合 10"/>
          <p:cNvGrpSpPr/>
          <p:nvPr/>
        </p:nvGrpSpPr>
        <p:grpSpPr>
          <a:xfrm>
            <a:off x="7631197" y="3794731"/>
            <a:ext cx="4381531" cy="2883360"/>
            <a:chOff x="3275856" y="1923678"/>
            <a:chExt cx="3286148" cy="2162520"/>
          </a:xfrm>
        </p:grpSpPr>
        <p:pic>
          <p:nvPicPr>
            <p:cNvPr id="12" name="Picture 3"/>
            <p:cNvPicPr>
              <a:picLocks noChangeAspect="1" noChangeArrowheads="1"/>
            </p:cNvPicPr>
            <p:nvPr/>
          </p:nvPicPr>
          <p:blipFill>
            <a:blip r:embed="rId3"/>
            <a:srcRect/>
            <a:stretch>
              <a:fillRect/>
            </a:stretch>
          </p:blipFill>
          <p:spPr bwMode="auto">
            <a:xfrm>
              <a:off x="3275856" y="1923678"/>
              <a:ext cx="3286148" cy="2143140"/>
            </a:xfrm>
            <a:prstGeom prst="rect">
              <a:avLst/>
            </a:prstGeom>
            <a:noFill/>
            <a:ln w="9525">
              <a:noFill/>
              <a:miter lim="800000"/>
              <a:headEnd/>
              <a:tailEnd/>
            </a:ln>
            <a:effectLst/>
          </p:spPr>
        </p:pic>
        <p:sp>
          <p:nvSpPr>
            <p:cNvPr id="14" name="弧形 13"/>
            <p:cNvSpPr/>
            <p:nvPr/>
          </p:nvSpPr>
          <p:spPr>
            <a:xfrm>
              <a:off x="3378642" y="3412072"/>
              <a:ext cx="674126" cy="674126"/>
            </a:xfrm>
            <a:prstGeom prst="arc">
              <a:avLst>
                <a:gd name="adj1" fmla="val 15419437"/>
                <a:gd name="adj2" fmla="val 20511562"/>
              </a:avLst>
            </a:prstGeom>
            <a:ln>
              <a:solidFill>
                <a:srgbClr val="C00000"/>
              </a:solidFill>
              <a:headEnd type="none" w="med"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6" name="TextBox 11"/>
            <p:cNvSpPr txBox="1"/>
            <p:nvPr/>
          </p:nvSpPr>
          <p:spPr>
            <a:xfrm>
              <a:off x="3503731" y="3104517"/>
              <a:ext cx="322444" cy="284742"/>
            </a:xfrm>
            <a:prstGeom prst="rect">
              <a:avLst/>
            </a:prstGeom>
            <a:noFill/>
          </p:spPr>
          <p:txBody>
            <a:bodyPr wrap="none" rtlCol="0">
              <a:spAutoFit/>
            </a:bodyPr>
            <a:lstStyle/>
            <a:p>
              <a:r>
                <a:rPr lang="en-US" altLang="zh-CN" sz="1867"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1867"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a:t>
              </a:r>
              <a:endParaRPr lang="zh-CN" altLang="en-US" sz="1867"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17" name="矩形 16"/>
          <p:cNvSpPr/>
          <p:nvPr/>
        </p:nvSpPr>
        <p:spPr>
          <a:xfrm>
            <a:off x="763083" y="1995619"/>
            <a:ext cx="1898277" cy="420564"/>
          </a:xfrm>
          <a:prstGeom prst="rect">
            <a:avLst/>
          </a:prstGeom>
        </p:spPr>
        <p:txBody>
          <a:bodyPr wrap="none">
            <a:spAutoFit/>
          </a:bodyPr>
          <a:lstStyle/>
          <a:p>
            <a:r>
              <a:rPr lang="en-US" altLang="zh-CN" sz="2133" b="1" dirty="0">
                <a:solidFill>
                  <a:srgbClr val="0070C0"/>
                </a:solidFill>
                <a:latin typeface="Book Antiqua" panose="02040602050305030304" pitchFamily="18" charset="0"/>
                <a:ea typeface="微软雅黑" panose="020B0503020204020204" pitchFamily="34" charset="-122"/>
                <a:cs typeface="Times New Roman" pitchFamily="18" charset="0"/>
              </a:rPr>
              <a:t>①</a:t>
            </a:r>
            <a:r>
              <a:rPr lang="zh-CN" altLang="en-US" sz="2133" b="1" dirty="0">
                <a:solidFill>
                  <a:srgbClr val="0070C0"/>
                </a:solidFill>
                <a:latin typeface="Book Antiqua" panose="02040602050305030304" pitchFamily="18" charset="0"/>
                <a:ea typeface="微软雅黑" panose="020B0503020204020204" pitchFamily="34" charset="-122"/>
              </a:rPr>
              <a:t> 求全部瞬心</a:t>
            </a:r>
            <a:endParaRPr lang="zh-CN" altLang="en-US" sz="2133" dirty="0">
              <a:solidFill>
                <a:srgbClr val="0070C0"/>
              </a:solidFill>
              <a:latin typeface="Book Antiqua" panose="02040602050305030304" pitchFamily="18" charset="0"/>
              <a:ea typeface="微软雅黑" panose="020B0503020204020204" pitchFamily="34" charset="-122"/>
            </a:endParaRPr>
          </a:p>
        </p:txBody>
      </p:sp>
      <p:sp>
        <p:nvSpPr>
          <p:cNvPr id="18" name="椭圆 17"/>
          <p:cNvSpPr/>
          <p:nvPr/>
        </p:nvSpPr>
        <p:spPr>
          <a:xfrm>
            <a:off x="8152799" y="6204931"/>
            <a:ext cx="48879" cy="488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0" name="矩形 19"/>
          <p:cNvSpPr/>
          <p:nvPr/>
        </p:nvSpPr>
        <p:spPr>
          <a:xfrm>
            <a:off x="7768245" y="5784174"/>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14</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1" name="椭圆 20"/>
          <p:cNvSpPr/>
          <p:nvPr/>
        </p:nvSpPr>
        <p:spPr>
          <a:xfrm>
            <a:off x="8988175" y="4937624"/>
            <a:ext cx="48879" cy="488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2" name="矩形 21"/>
          <p:cNvSpPr/>
          <p:nvPr/>
        </p:nvSpPr>
        <p:spPr>
          <a:xfrm>
            <a:off x="8603621" y="4516868"/>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3" name="椭圆 22"/>
          <p:cNvSpPr/>
          <p:nvPr/>
        </p:nvSpPr>
        <p:spPr>
          <a:xfrm>
            <a:off x="10674034" y="4026588"/>
            <a:ext cx="48879" cy="488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4" name="矩形 23"/>
          <p:cNvSpPr/>
          <p:nvPr/>
        </p:nvSpPr>
        <p:spPr>
          <a:xfrm>
            <a:off x="10702473" y="3794730"/>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23</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5" name="椭圆 24"/>
          <p:cNvSpPr/>
          <p:nvPr/>
        </p:nvSpPr>
        <p:spPr>
          <a:xfrm>
            <a:off x="11474119" y="6209164"/>
            <a:ext cx="48879" cy="488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6" name="矩形 25"/>
          <p:cNvSpPr/>
          <p:nvPr/>
        </p:nvSpPr>
        <p:spPr>
          <a:xfrm>
            <a:off x="11455264" y="5848298"/>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34</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7" name="左大括号 26"/>
          <p:cNvSpPr/>
          <p:nvPr/>
        </p:nvSpPr>
        <p:spPr>
          <a:xfrm>
            <a:off x="2724253" y="1808258"/>
            <a:ext cx="192021" cy="82129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28" name="Rectangle 9"/>
          <p:cNvSpPr>
            <a:spLocks noChangeArrowheads="1"/>
          </p:cNvSpPr>
          <p:nvPr/>
        </p:nvSpPr>
        <p:spPr bwMode="auto">
          <a:xfrm>
            <a:off x="2850973" y="1570554"/>
            <a:ext cx="2334965" cy="379656"/>
          </a:xfrm>
          <a:prstGeom prst="rect">
            <a:avLst/>
          </a:prstGeom>
          <a:noFill/>
          <a:ln w="9525">
            <a:noFill/>
            <a:miter lim="800000"/>
            <a:headEnd/>
            <a:tailEnd/>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仿宋"/>
              </a:rPr>
              <a:t>两构件直接联接</a:t>
            </a:r>
          </a:p>
        </p:txBody>
      </p:sp>
      <p:sp>
        <p:nvSpPr>
          <p:cNvPr id="29" name="Rectangle 9"/>
          <p:cNvSpPr>
            <a:spLocks noChangeArrowheads="1"/>
          </p:cNvSpPr>
          <p:nvPr/>
        </p:nvSpPr>
        <p:spPr bwMode="auto">
          <a:xfrm>
            <a:off x="5215199" y="1605722"/>
            <a:ext cx="1293672" cy="379656"/>
          </a:xfrm>
          <a:prstGeom prst="rect">
            <a:avLst/>
          </a:prstGeom>
          <a:solidFill>
            <a:srgbClr val="92D050">
              <a:alpha val="50000"/>
            </a:srgbClr>
          </a:solidFill>
          <a:ln w="9525">
            <a:noFill/>
            <a:miter lim="800000"/>
            <a:headEnd/>
            <a:tailEnd/>
          </a:ln>
        </p:spPr>
        <p:txBody>
          <a:bodyPr wrap="square">
            <a:spAutoFit/>
          </a:bodyPr>
          <a:lstStyle/>
          <a:p>
            <a:pPr algn="ctr"/>
            <a:r>
              <a:rPr lang="zh-CN" altLang="en-US" sz="1867" b="1" dirty="0">
                <a:latin typeface="Book Antiqua" panose="02040602050305030304" pitchFamily="18" charset="0"/>
                <a:ea typeface="微软雅黑" panose="020B0503020204020204" pitchFamily="34" charset="-122"/>
                <a:cs typeface="仿宋"/>
              </a:rPr>
              <a:t>直接判断</a:t>
            </a:r>
          </a:p>
        </p:txBody>
      </p:sp>
      <p:sp>
        <p:nvSpPr>
          <p:cNvPr id="30" name="右箭头 29"/>
          <p:cNvSpPr/>
          <p:nvPr/>
        </p:nvSpPr>
        <p:spPr>
          <a:xfrm>
            <a:off x="4737501" y="1767820"/>
            <a:ext cx="385563" cy="69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1" name="右箭头 30"/>
          <p:cNvSpPr/>
          <p:nvPr/>
        </p:nvSpPr>
        <p:spPr>
          <a:xfrm>
            <a:off x="6650835" y="1802523"/>
            <a:ext cx="385563" cy="69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2" name="矩形 31"/>
          <p:cNvSpPr/>
          <p:nvPr/>
        </p:nvSpPr>
        <p:spPr>
          <a:xfrm>
            <a:off x="7143175" y="1652559"/>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14</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3" name="矩形 32"/>
          <p:cNvSpPr/>
          <p:nvPr/>
        </p:nvSpPr>
        <p:spPr>
          <a:xfrm>
            <a:off x="7593677" y="1645847"/>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8048346" y="1658482"/>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23</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5" name="矩形 34"/>
          <p:cNvSpPr/>
          <p:nvPr/>
        </p:nvSpPr>
        <p:spPr>
          <a:xfrm>
            <a:off x="8548121" y="1658480"/>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34</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6" name="Rectangle 9"/>
          <p:cNvSpPr>
            <a:spLocks noChangeArrowheads="1"/>
          </p:cNvSpPr>
          <p:nvPr/>
        </p:nvSpPr>
        <p:spPr bwMode="auto">
          <a:xfrm>
            <a:off x="2829506" y="2424367"/>
            <a:ext cx="2334965" cy="379656"/>
          </a:xfrm>
          <a:prstGeom prst="rect">
            <a:avLst/>
          </a:prstGeom>
          <a:noFill/>
          <a:ln w="9525">
            <a:noFill/>
            <a:miter lim="800000"/>
            <a:headEnd/>
            <a:tailEnd/>
          </a:ln>
        </p:spPr>
        <p:txBody>
          <a:bodyPr wrap="square">
            <a:spAutoFit/>
          </a:bodyPr>
          <a:lstStyle/>
          <a:p>
            <a:r>
              <a:rPr lang="zh-CN" altLang="en-US" sz="1867" b="1" dirty="0">
                <a:latin typeface="Book Antiqua" panose="02040602050305030304" pitchFamily="18" charset="0"/>
                <a:ea typeface="微软雅黑" panose="020B0503020204020204" pitchFamily="34" charset="-122"/>
                <a:cs typeface="仿宋"/>
              </a:rPr>
              <a:t>两构件不直接联接</a:t>
            </a:r>
          </a:p>
        </p:txBody>
      </p:sp>
      <p:sp>
        <p:nvSpPr>
          <p:cNvPr id="37" name="Rectangle 9"/>
          <p:cNvSpPr>
            <a:spLocks noChangeArrowheads="1"/>
          </p:cNvSpPr>
          <p:nvPr/>
        </p:nvSpPr>
        <p:spPr bwMode="auto">
          <a:xfrm>
            <a:off x="5539271" y="2459535"/>
            <a:ext cx="1770731" cy="379656"/>
          </a:xfrm>
          <a:prstGeom prst="rect">
            <a:avLst/>
          </a:prstGeom>
          <a:solidFill>
            <a:srgbClr val="92D050">
              <a:alpha val="50000"/>
            </a:srgbClr>
          </a:solidFill>
          <a:ln w="9525">
            <a:noFill/>
            <a:miter lim="800000"/>
            <a:headEnd/>
            <a:tailEnd/>
          </a:ln>
        </p:spPr>
        <p:txBody>
          <a:bodyPr wrap="square">
            <a:spAutoFit/>
          </a:bodyPr>
          <a:lstStyle/>
          <a:p>
            <a:pPr algn="ctr"/>
            <a:r>
              <a:rPr lang="zh-CN" altLang="en-US" sz="1867" b="1" dirty="0">
                <a:latin typeface="Book Antiqua" panose="02040602050305030304" pitchFamily="18" charset="0"/>
                <a:ea typeface="微软雅黑" panose="020B0503020204020204" pitchFamily="34" charset="-122"/>
                <a:cs typeface="仿宋"/>
              </a:rPr>
              <a:t>借助三心定理</a:t>
            </a:r>
          </a:p>
        </p:txBody>
      </p:sp>
      <p:sp>
        <p:nvSpPr>
          <p:cNvPr id="38" name="右箭头 37"/>
          <p:cNvSpPr/>
          <p:nvPr/>
        </p:nvSpPr>
        <p:spPr>
          <a:xfrm>
            <a:off x="5057698" y="2621634"/>
            <a:ext cx="385563" cy="69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9" name="右箭头 38"/>
          <p:cNvSpPr/>
          <p:nvPr/>
        </p:nvSpPr>
        <p:spPr>
          <a:xfrm>
            <a:off x="7519635" y="2644611"/>
            <a:ext cx="385563" cy="69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0" name="矩形 39"/>
          <p:cNvSpPr/>
          <p:nvPr/>
        </p:nvSpPr>
        <p:spPr>
          <a:xfrm>
            <a:off x="7915631" y="2329951"/>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13</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1" name="矩形 40"/>
          <p:cNvSpPr/>
          <p:nvPr/>
        </p:nvSpPr>
        <p:spPr>
          <a:xfrm>
            <a:off x="7910477" y="2607240"/>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24</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2" name="椭圆 41"/>
          <p:cNvSpPr/>
          <p:nvPr/>
        </p:nvSpPr>
        <p:spPr>
          <a:xfrm>
            <a:off x="10694191" y="960036"/>
            <a:ext cx="60959" cy="609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3" name="椭圆 42"/>
          <p:cNvSpPr/>
          <p:nvPr/>
        </p:nvSpPr>
        <p:spPr>
          <a:xfrm>
            <a:off x="11502665" y="958979"/>
            <a:ext cx="60959" cy="609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4" name="椭圆 43"/>
          <p:cNvSpPr/>
          <p:nvPr/>
        </p:nvSpPr>
        <p:spPr>
          <a:xfrm>
            <a:off x="11507746" y="1764359"/>
            <a:ext cx="60959" cy="609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5" name="椭圆 44"/>
          <p:cNvSpPr/>
          <p:nvPr/>
        </p:nvSpPr>
        <p:spPr>
          <a:xfrm>
            <a:off x="10695586" y="1761183"/>
            <a:ext cx="60959" cy="609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46" name="直接箭头连接符 45"/>
          <p:cNvCxnSpPr>
            <a:stCxn id="45" idx="0"/>
            <a:endCxn id="42" idx="4"/>
          </p:cNvCxnSpPr>
          <p:nvPr/>
        </p:nvCxnSpPr>
        <p:spPr>
          <a:xfrm flipH="1" flipV="1">
            <a:off x="10724671" y="1020995"/>
            <a:ext cx="1395" cy="74018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42" idx="6"/>
          </p:cNvCxnSpPr>
          <p:nvPr/>
        </p:nvCxnSpPr>
        <p:spPr>
          <a:xfrm flipH="1">
            <a:off x="10755150" y="990515"/>
            <a:ext cx="741165"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flipV="1">
            <a:off x="11533143" y="1010665"/>
            <a:ext cx="1395" cy="74018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10756544" y="1791660"/>
            <a:ext cx="741165" cy="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0405275" y="689976"/>
            <a:ext cx="359901" cy="338554"/>
          </a:xfrm>
          <a:prstGeom prst="rect">
            <a:avLst/>
          </a:prstGeom>
        </p:spPr>
        <p:txBody>
          <a:bodyPr wrap="square">
            <a:spAutoFit/>
          </a:bodyPr>
          <a:lstStyle/>
          <a:p>
            <a:pPr>
              <a:defRPr/>
            </a:pPr>
            <a:r>
              <a:rPr lang="en-US" altLang="zh-CN" sz="1600" b="1" dirty="0">
                <a:latin typeface="Book Antiqua" panose="02040602050305030304" pitchFamily="18" charset="0"/>
                <a:ea typeface="微软雅黑" panose="020B0503020204020204" pitchFamily="34" charset="-122"/>
              </a:rPr>
              <a:t>1</a:t>
            </a:r>
            <a:endParaRPr lang="zh-CN" altLang="en-US" sz="1600" b="1" dirty="0">
              <a:latin typeface="Book Antiqua" panose="02040602050305030304" pitchFamily="18" charset="0"/>
              <a:ea typeface="微软雅黑" panose="020B0503020204020204" pitchFamily="34" charset="-122"/>
            </a:endParaRPr>
          </a:p>
        </p:txBody>
      </p:sp>
      <p:sp>
        <p:nvSpPr>
          <p:cNvPr id="53" name="矩形 52"/>
          <p:cNvSpPr/>
          <p:nvPr/>
        </p:nvSpPr>
        <p:spPr>
          <a:xfrm>
            <a:off x="11538224" y="721962"/>
            <a:ext cx="359901" cy="338554"/>
          </a:xfrm>
          <a:prstGeom prst="rect">
            <a:avLst/>
          </a:prstGeom>
        </p:spPr>
        <p:txBody>
          <a:bodyPr wrap="square">
            <a:spAutoFit/>
          </a:bodyPr>
          <a:lstStyle/>
          <a:p>
            <a:pPr>
              <a:defRPr/>
            </a:pPr>
            <a:r>
              <a:rPr lang="en-US" altLang="zh-CN" sz="1600" b="1" dirty="0">
                <a:latin typeface="Book Antiqua" panose="02040602050305030304" pitchFamily="18" charset="0"/>
                <a:ea typeface="微软雅黑" panose="020B0503020204020204" pitchFamily="34" charset="-122"/>
              </a:rPr>
              <a:t>2</a:t>
            </a:r>
            <a:endParaRPr lang="zh-CN" altLang="en-US" sz="1600" b="1" dirty="0">
              <a:latin typeface="Book Antiqua" panose="02040602050305030304" pitchFamily="18" charset="0"/>
              <a:ea typeface="微软雅黑" panose="020B0503020204020204" pitchFamily="34" charset="-122"/>
            </a:endParaRPr>
          </a:p>
        </p:txBody>
      </p:sp>
      <p:sp>
        <p:nvSpPr>
          <p:cNvPr id="54" name="矩形 53"/>
          <p:cNvSpPr/>
          <p:nvPr/>
        </p:nvSpPr>
        <p:spPr>
          <a:xfrm>
            <a:off x="11530182" y="1671800"/>
            <a:ext cx="359901" cy="338554"/>
          </a:xfrm>
          <a:prstGeom prst="rect">
            <a:avLst/>
          </a:prstGeom>
        </p:spPr>
        <p:txBody>
          <a:bodyPr wrap="square">
            <a:spAutoFit/>
          </a:bodyPr>
          <a:lstStyle/>
          <a:p>
            <a:pPr>
              <a:defRPr/>
            </a:pPr>
            <a:r>
              <a:rPr lang="en-US" altLang="zh-CN" sz="1600" b="1" dirty="0">
                <a:latin typeface="Book Antiqua" panose="02040602050305030304" pitchFamily="18" charset="0"/>
                <a:ea typeface="微软雅黑" panose="020B0503020204020204" pitchFamily="34" charset="-122"/>
              </a:rPr>
              <a:t>3</a:t>
            </a:r>
            <a:endParaRPr lang="zh-CN" altLang="en-US" sz="1600" b="1" dirty="0">
              <a:latin typeface="Book Antiqua" panose="02040602050305030304" pitchFamily="18" charset="0"/>
              <a:ea typeface="微软雅黑" panose="020B0503020204020204" pitchFamily="34" charset="-122"/>
            </a:endParaRPr>
          </a:p>
        </p:txBody>
      </p:sp>
      <p:sp>
        <p:nvSpPr>
          <p:cNvPr id="55" name="矩形 54"/>
          <p:cNvSpPr/>
          <p:nvPr/>
        </p:nvSpPr>
        <p:spPr>
          <a:xfrm>
            <a:off x="10395248" y="1696660"/>
            <a:ext cx="359901" cy="338554"/>
          </a:xfrm>
          <a:prstGeom prst="rect">
            <a:avLst/>
          </a:prstGeom>
        </p:spPr>
        <p:txBody>
          <a:bodyPr wrap="square">
            <a:spAutoFit/>
          </a:bodyPr>
          <a:lstStyle/>
          <a:p>
            <a:pPr>
              <a:defRPr/>
            </a:pPr>
            <a:r>
              <a:rPr lang="en-US" altLang="zh-CN" sz="1600" b="1" dirty="0">
                <a:latin typeface="Book Antiqua" panose="02040602050305030304" pitchFamily="18" charset="0"/>
                <a:ea typeface="微软雅黑" panose="020B0503020204020204" pitchFamily="34" charset="-122"/>
              </a:rPr>
              <a:t>4</a:t>
            </a:r>
            <a:endParaRPr lang="zh-CN" altLang="en-US" sz="1600" b="1" dirty="0">
              <a:latin typeface="Book Antiqua" panose="02040602050305030304" pitchFamily="18" charset="0"/>
              <a:ea typeface="微软雅黑" panose="020B0503020204020204" pitchFamily="34" charset="-122"/>
            </a:endParaRPr>
          </a:p>
        </p:txBody>
      </p:sp>
      <p:sp>
        <p:nvSpPr>
          <p:cNvPr id="56" name="矩形 55"/>
          <p:cNvSpPr/>
          <p:nvPr/>
        </p:nvSpPr>
        <p:spPr>
          <a:xfrm>
            <a:off x="10877587" y="615633"/>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12</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57" name="矩形 56"/>
          <p:cNvSpPr/>
          <p:nvPr/>
        </p:nvSpPr>
        <p:spPr>
          <a:xfrm>
            <a:off x="10897972" y="1757266"/>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34</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58" name="矩形 57"/>
          <p:cNvSpPr/>
          <p:nvPr/>
        </p:nvSpPr>
        <p:spPr>
          <a:xfrm>
            <a:off x="10265944" y="1191144"/>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14</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59" name="直接箭头连接符 58"/>
          <p:cNvCxnSpPr>
            <a:stCxn id="45" idx="7"/>
            <a:endCxn id="43" idx="3"/>
          </p:cNvCxnSpPr>
          <p:nvPr/>
        </p:nvCxnSpPr>
        <p:spPr>
          <a:xfrm flipV="1">
            <a:off x="10747618" y="1011010"/>
            <a:ext cx="763973" cy="759099"/>
          </a:xfrm>
          <a:prstGeom prst="straightConnector1">
            <a:avLst/>
          </a:prstGeom>
          <a:ln w="12700">
            <a:solidFill>
              <a:srgbClr val="0070C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0890971" y="913864"/>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24</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61" name="直接箭头连接符 60"/>
          <p:cNvCxnSpPr>
            <a:stCxn id="44" idx="1"/>
          </p:cNvCxnSpPr>
          <p:nvPr/>
        </p:nvCxnSpPr>
        <p:spPr>
          <a:xfrm flipH="1" flipV="1">
            <a:off x="10747618" y="1020996"/>
            <a:ext cx="769055" cy="752289"/>
          </a:xfrm>
          <a:prstGeom prst="straightConnector1">
            <a:avLst/>
          </a:prstGeom>
          <a:ln w="12700">
            <a:solidFill>
              <a:srgbClr val="7030A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0915691" y="1422328"/>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13</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3" name="矩形 62"/>
          <p:cNvSpPr/>
          <p:nvPr/>
        </p:nvSpPr>
        <p:spPr>
          <a:xfrm>
            <a:off x="10514439" y="2120981"/>
            <a:ext cx="1333831" cy="338554"/>
          </a:xfrm>
          <a:prstGeom prst="rect">
            <a:avLst/>
          </a:prstGeom>
        </p:spPr>
        <p:txBody>
          <a:bodyPr wrap="square">
            <a:spAutoFit/>
          </a:bodyPr>
          <a:lstStyle/>
          <a:p>
            <a:pPr>
              <a:defRPr/>
            </a:pPr>
            <a:r>
              <a:rPr lang="zh-CN" altLang="en-US" sz="1600" b="1" dirty="0">
                <a:solidFill>
                  <a:srgbClr val="0070C0"/>
                </a:solidFill>
                <a:latin typeface="Book Antiqua" panose="02040602050305030304" pitchFamily="18" charset="0"/>
                <a:ea typeface="微软雅黑" panose="020B0503020204020204" pitchFamily="34" charset="-122"/>
              </a:rPr>
              <a:t>辅助多边形</a:t>
            </a:r>
          </a:p>
        </p:txBody>
      </p:sp>
      <p:cxnSp>
        <p:nvCxnSpPr>
          <p:cNvPr id="64" name="直接箭头连接符 63"/>
          <p:cNvCxnSpPr/>
          <p:nvPr/>
        </p:nvCxnSpPr>
        <p:spPr>
          <a:xfrm flipV="1">
            <a:off x="6710926" y="4516868"/>
            <a:ext cx="3117325" cy="1741175"/>
          </a:xfrm>
          <a:prstGeom prst="straightConnector1">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6710925" y="6217631"/>
            <a:ext cx="4998896" cy="15971"/>
          </a:xfrm>
          <a:prstGeom prst="straightConnector1">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6730162" y="6208245"/>
            <a:ext cx="48879" cy="488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67" name="矩形 66"/>
          <p:cNvSpPr/>
          <p:nvPr/>
        </p:nvSpPr>
        <p:spPr>
          <a:xfrm>
            <a:off x="6244008" y="5954805"/>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13</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68" name="直接箭头连接符 67"/>
          <p:cNvCxnSpPr/>
          <p:nvPr/>
        </p:nvCxnSpPr>
        <p:spPr>
          <a:xfrm flipV="1">
            <a:off x="7885083" y="2929897"/>
            <a:ext cx="2475008" cy="3722356"/>
          </a:xfrm>
          <a:prstGeom prst="straightConnector1">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flipV="1">
            <a:off x="10275825" y="2929897"/>
            <a:ext cx="1268128" cy="3456384"/>
          </a:xfrm>
          <a:prstGeom prst="straightConnector1">
            <a:avLst/>
          </a:prstGeom>
          <a:ln w="127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10302331" y="2945794"/>
            <a:ext cx="48879" cy="488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71" name="矩形 70"/>
          <p:cNvSpPr/>
          <p:nvPr/>
        </p:nvSpPr>
        <p:spPr>
          <a:xfrm>
            <a:off x="10311204" y="2761780"/>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24</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72" name="矩形 71"/>
          <p:cNvSpPr/>
          <p:nvPr/>
        </p:nvSpPr>
        <p:spPr>
          <a:xfrm>
            <a:off x="11490229" y="1191142"/>
            <a:ext cx="458780"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23</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79" name="TextBox 3"/>
          <p:cNvSpPr txBox="1">
            <a:spLocks noChangeArrowheads="1"/>
          </p:cNvSpPr>
          <p:nvPr/>
        </p:nvSpPr>
        <p:spPr bwMode="auto">
          <a:xfrm>
            <a:off x="709809" y="2731283"/>
            <a:ext cx="3576504" cy="420564"/>
          </a:xfrm>
          <a:prstGeom prst="rect">
            <a:avLst/>
          </a:prstGeom>
          <a:noFill/>
          <a:ln w="9525">
            <a:noFill/>
            <a:miter lim="800000"/>
            <a:headEnd/>
            <a:tailEnd/>
          </a:ln>
        </p:spPr>
        <p:txBody>
          <a:bodyPr wrap="square">
            <a:spAutoFit/>
          </a:bodyPr>
          <a:lstStyle/>
          <a:p>
            <a:r>
              <a:rPr lang="en-US" altLang="zh-CN" sz="2133" b="1" dirty="0">
                <a:solidFill>
                  <a:srgbClr val="0070C0"/>
                </a:solidFill>
                <a:latin typeface="Book Antiqua" panose="02040602050305030304" pitchFamily="18" charset="0"/>
                <a:ea typeface="微软雅黑" panose="020B0503020204020204" pitchFamily="34" charset="-122"/>
                <a:cs typeface="仿宋"/>
              </a:rPr>
              <a:t> ② </a:t>
            </a:r>
            <a:r>
              <a:rPr lang="zh-CN" altLang="en-US" sz="2133" b="1" dirty="0">
                <a:solidFill>
                  <a:srgbClr val="0070C0"/>
                </a:solidFill>
                <a:latin typeface="Book Antiqua" panose="02040602050305030304" pitchFamily="18" charset="0"/>
                <a:ea typeface="微软雅黑" panose="020B0503020204020204" pitchFamily="34" charset="-122"/>
                <a:cs typeface="仿宋"/>
              </a:rPr>
              <a:t>求</a:t>
            </a:r>
            <a:r>
              <a:rPr lang="en-US" altLang="zh-CN" sz="2133" b="1" i="1" dirty="0">
                <a:solidFill>
                  <a:srgbClr val="0070C0"/>
                </a:solidFill>
                <a:latin typeface="Book Antiqua" panose="02040602050305030304" pitchFamily="18" charset="0"/>
                <a:ea typeface="微软雅黑" panose="020B0503020204020204" pitchFamily="34" charset="-122"/>
                <a:sym typeface="Symbol" panose="05050102010706020507" pitchFamily="18" charset="2"/>
              </a:rPr>
              <a:t></a:t>
            </a:r>
            <a:r>
              <a:rPr lang="en-US" altLang="zh-CN" sz="2133" b="1" baseline="-25000" dirty="0">
                <a:solidFill>
                  <a:srgbClr val="0070C0"/>
                </a:solidFill>
                <a:latin typeface="Book Antiqua" panose="02040602050305030304" pitchFamily="18" charset="0"/>
                <a:ea typeface="微软雅黑" panose="020B0503020204020204" pitchFamily="34" charset="-122"/>
              </a:rPr>
              <a:t>3</a:t>
            </a:r>
            <a:endParaRPr lang="en-US" altLang="zh-CN" sz="2133" b="1" dirty="0">
              <a:solidFill>
                <a:srgbClr val="0070C0"/>
              </a:solidFill>
              <a:latin typeface="Book Antiqua" panose="02040602050305030304" pitchFamily="18" charset="0"/>
              <a:ea typeface="微软雅黑" panose="020B0503020204020204" pitchFamily="34" charset="-122"/>
              <a:cs typeface="仿宋"/>
            </a:endParaRPr>
          </a:p>
        </p:txBody>
      </p:sp>
      <p:sp>
        <p:nvSpPr>
          <p:cNvPr id="80" name="矩形 79"/>
          <p:cNvSpPr>
            <a:spLocks noChangeArrowheads="1"/>
          </p:cNvSpPr>
          <p:nvPr/>
        </p:nvSpPr>
        <p:spPr bwMode="auto">
          <a:xfrm>
            <a:off x="4056125" y="3808843"/>
            <a:ext cx="1524011" cy="420564"/>
          </a:xfrm>
          <a:prstGeom prst="rect">
            <a:avLst/>
          </a:prstGeom>
          <a:noFill/>
          <a:ln w="9525">
            <a:noFill/>
            <a:miter lim="800000"/>
            <a:headEnd/>
            <a:tailEnd/>
          </a:ln>
        </p:spPr>
        <p:txBody>
          <a:bodyPr wrap="square">
            <a:spAutoFit/>
          </a:bodyPr>
          <a:lstStyle/>
          <a:p>
            <a:r>
              <a:rPr lang="zh-CN" altLang="en-US" sz="2133" b="1" dirty="0">
                <a:solidFill>
                  <a:srgbClr val="0070C0"/>
                </a:solidFill>
                <a:latin typeface="Book Antiqua" panose="02040602050305030304" pitchFamily="18" charset="0"/>
                <a:ea typeface="微软雅黑" panose="020B0503020204020204" pitchFamily="34" charset="-122"/>
              </a:rPr>
              <a:t>方向如图。</a:t>
            </a:r>
          </a:p>
        </p:txBody>
      </p:sp>
      <p:graphicFrame>
        <p:nvGraphicFramePr>
          <p:cNvPr id="81" name="Object 3"/>
          <p:cNvGraphicFramePr>
            <a:graphicFrameLocks noChangeAspect="1"/>
          </p:cNvGraphicFramePr>
          <p:nvPr>
            <p:extLst>
              <p:ext uri="{D42A27DB-BD31-4B8C-83A1-F6EECF244321}">
                <p14:modId xmlns:p14="http://schemas.microsoft.com/office/powerpoint/2010/main" val="2098595586"/>
              </p:ext>
            </p:extLst>
          </p:nvPr>
        </p:nvGraphicFramePr>
        <p:xfrm>
          <a:off x="1943397" y="2880345"/>
          <a:ext cx="1338219" cy="417239"/>
        </p:xfrm>
        <a:graphic>
          <a:graphicData uri="http://schemas.openxmlformats.org/presentationml/2006/ole">
            <mc:AlternateContent xmlns:mc="http://schemas.openxmlformats.org/markup-compatibility/2006">
              <mc:Choice xmlns:v="urn:schemas-microsoft-com:vml" Requires="v">
                <p:oleObj spid="_x0000_s10464" name="Equation" r:id="rId4" imgW="799920" imgH="241200" progId="Equation.DSMT4">
                  <p:embed/>
                </p:oleObj>
              </mc:Choice>
              <mc:Fallback>
                <p:oleObj name="Equation" r:id="rId4" imgW="799920" imgH="241200" progId="Equation.DSMT4">
                  <p:embed/>
                  <p:pic>
                    <p:nvPicPr>
                      <p:cNvPr id="70" name="Object 3"/>
                      <p:cNvPicPr>
                        <a:picLocks noChangeAspect="1" noChangeArrowheads="1"/>
                      </p:cNvPicPr>
                      <p:nvPr/>
                    </p:nvPicPr>
                    <p:blipFill>
                      <a:blip r:embed="rId5"/>
                      <a:srcRect/>
                      <a:stretch>
                        <a:fillRect/>
                      </a:stretch>
                    </p:blipFill>
                    <p:spPr bwMode="auto">
                      <a:xfrm>
                        <a:off x="1943397" y="2880345"/>
                        <a:ext cx="1338219" cy="417239"/>
                      </a:xfrm>
                      <a:prstGeom prst="rect">
                        <a:avLst/>
                      </a:prstGeom>
                      <a:noFill/>
                      <a:extLst/>
                    </p:spPr>
                  </p:pic>
                </p:oleObj>
              </mc:Fallback>
            </mc:AlternateContent>
          </a:graphicData>
        </a:graphic>
      </p:graphicFrame>
      <p:graphicFrame>
        <p:nvGraphicFramePr>
          <p:cNvPr id="82" name="Object 11"/>
          <p:cNvGraphicFramePr>
            <a:graphicFrameLocks noChangeAspect="1"/>
          </p:cNvGraphicFramePr>
          <p:nvPr>
            <p:extLst>
              <p:ext uri="{D42A27DB-BD31-4B8C-83A1-F6EECF244321}">
                <p14:modId xmlns:p14="http://schemas.microsoft.com/office/powerpoint/2010/main" val="824638398"/>
              </p:ext>
            </p:extLst>
          </p:nvPr>
        </p:nvGraphicFramePr>
        <p:xfrm>
          <a:off x="2283434" y="3593005"/>
          <a:ext cx="1387552" cy="853612"/>
        </p:xfrm>
        <a:graphic>
          <a:graphicData uri="http://schemas.openxmlformats.org/presentationml/2006/ole">
            <mc:AlternateContent xmlns:mc="http://schemas.openxmlformats.org/markup-compatibility/2006">
              <mc:Choice xmlns:v="urn:schemas-microsoft-com:vml" Requires="v">
                <p:oleObj spid="_x0000_s10465" name="Equation" r:id="rId6" imgW="812520" imgH="482400" progId="Equation.DSMT4">
                  <p:embed/>
                </p:oleObj>
              </mc:Choice>
              <mc:Fallback>
                <p:oleObj name="Equation" r:id="rId6" imgW="812520" imgH="482400" progId="Equation.DSMT4">
                  <p:embed/>
                  <p:pic>
                    <p:nvPicPr>
                      <p:cNvPr id="71"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434" y="3593005"/>
                        <a:ext cx="1387552" cy="853612"/>
                      </a:xfrm>
                      <a:prstGeom prst="rect">
                        <a:avLst/>
                      </a:prstGeom>
                      <a:noFill/>
                      <a:extLst/>
                    </p:spPr>
                  </p:pic>
                </p:oleObj>
              </mc:Fallback>
            </mc:AlternateContent>
          </a:graphicData>
        </a:graphic>
      </p:graphicFrame>
      <p:graphicFrame>
        <p:nvGraphicFramePr>
          <p:cNvPr id="83" name="Object 12"/>
          <p:cNvGraphicFramePr>
            <a:graphicFrameLocks noChangeAspect="1"/>
          </p:cNvGraphicFramePr>
          <p:nvPr>
            <p:extLst>
              <p:ext uri="{D42A27DB-BD31-4B8C-83A1-F6EECF244321}">
                <p14:modId xmlns:p14="http://schemas.microsoft.com/office/powerpoint/2010/main" val="608429611"/>
              </p:ext>
            </p:extLst>
          </p:nvPr>
        </p:nvGraphicFramePr>
        <p:xfrm>
          <a:off x="3383558" y="2869193"/>
          <a:ext cx="1038009" cy="437592"/>
        </p:xfrm>
        <a:graphic>
          <a:graphicData uri="http://schemas.openxmlformats.org/presentationml/2006/ole">
            <mc:AlternateContent xmlns:mc="http://schemas.openxmlformats.org/markup-compatibility/2006">
              <mc:Choice xmlns:v="urn:schemas-microsoft-com:vml" Requires="v">
                <p:oleObj spid="_x0000_s10466" name="Equation" r:id="rId8" imgW="571320" imgH="241200" progId="Equation.DSMT4">
                  <p:embed/>
                </p:oleObj>
              </mc:Choice>
              <mc:Fallback>
                <p:oleObj name="Equation" r:id="rId8" imgW="571320" imgH="241200" progId="Equation.DSMT4">
                  <p:embed/>
                  <p:pic>
                    <p:nvPicPr>
                      <p:cNvPr id="74"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3558" y="2869193"/>
                        <a:ext cx="1038009" cy="437592"/>
                      </a:xfrm>
                      <a:prstGeom prst="rect">
                        <a:avLst/>
                      </a:prstGeom>
                      <a:noFill/>
                      <a:ln>
                        <a:noFill/>
                      </a:ln>
                      <a:effectLst/>
                      <a:extLst/>
                    </p:spPr>
                  </p:pic>
                </p:oleObj>
              </mc:Fallback>
            </mc:AlternateContent>
          </a:graphicData>
        </a:graphic>
      </p:graphicFrame>
      <p:sp>
        <p:nvSpPr>
          <p:cNvPr id="84" name="下箭头 83"/>
          <p:cNvSpPr/>
          <p:nvPr/>
        </p:nvSpPr>
        <p:spPr>
          <a:xfrm>
            <a:off x="3096129" y="3349444"/>
            <a:ext cx="574857" cy="212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5" name="任意多边形 84"/>
          <p:cNvSpPr/>
          <p:nvPr/>
        </p:nvSpPr>
        <p:spPr>
          <a:xfrm>
            <a:off x="6108700" y="4585163"/>
            <a:ext cx="5164667" cy="2108200"/>
          </a:xfrm>
          <a:custGeom>
            <a:avLst/>
            <a:gdLst>
              <a:gd name="connsiteX0" fmla="*/ 3873500 w 3873500"/>
              <a:gd name="connsiteY0" fmla="*/ 793750 h 1581150"/>
              <a:gd name="connsiteX1" fmla="*/ 3365500 w 3873500"/>
              <a:gd name="connsiteY1" fmla="*/ 800100 h 1581150"/>
              <a:gd name="connsiteX2" fmla="*/ 3149600 w 3873500"/>
              <a:gd name="connsiteY2" fmla="*/ 812800 h 1581150"/>
              <a:gd name="connsiteX3" fmla="*/ 3035300 w 3873500"/>
              <a:gd name="connsiteY3" fmla="*/ 825500 h 1581150"/>
              <a:gd name="connsiteX4" fmla="*/ 2794000 w 3873500"/>
              <a:gd name="connsiteY4" fmla="*/ 831850 h 1581150"/>
              <a:gd name="connsiteX5" fmla="*/ 2711450 w 3873500"/>
              <a:gd name="connsiteY5" fmla="*/ 844550 h 1581150"/>
              <a:gd name="connsiteX6" fmla="*/ 2673350 w 3873500"/>
              <a:gd name="connsiteY6" fmla="*/ 850900 h 1581150"/>
              <a:gd name="connsiteX7" fmla="*/ 2590800 w 3873500"/>
              <a:gd name="connsiteY7" fmla="*/ 869950 h 1581150"/>
              <a:gd name="connsiteX8" fmla="*/ 2571750 w 3873500"/>
              <a:gd name="connsiteY8" fmla="*/ 882650 h 1581150"/>
              <a:gd name="connsiteX9" fmla="*/ 2552700 w 3873500"/>
              <a:gd name="connsiteY9" fmla="*/ 889000 h 1581150"/>
              <a:gd name="connsiteX10" fmla="*/ 2508250 w 3873500"/>
              <a:gd name="connsiteY10" fmla="*/ 914400 h 1581150"/>
              <a:gd name="connsiteX11" fmla="*/ 2489200 w 3873500"/>
              <a:gd name="connsiteY11" fmla="*/ 927100 h 1581150"/>
              <a:gd name="connsiteX12" fmla="*/ 2476500 w 3873500"/>
              <a:gd name="connsiteY12" fmla="*/ 946150 h 1581150"/>
              <a:gd name="connsiteX13" fmla="*/ 2457450 w 3873500"/>
              <a:gd name="connsiteY13" fmla="*/ 952500 h 1581150"/>
              <a:gd name="connsiteX14" fmla="*/ 2393950 w 3873500"/>
              <a:gd name="connsiteY14" fmla="*/ 996950 h 1581150"/>
              <a:gd name="connsiteX15" fmla="*/ 2374900 w 3873500"/>
              <a:gd name="connsiteY15" fmla="*/ 1009650 h 1581150"/>
              <a:gd name="connsiteX16" fmla="*/ 2355850 w 3873500"/>
              <a:gd name="connsiteY16" fmla="*/ 1022350 h 1581150"/>
              <a:gd name="connsiteX17" fmla="*/ 2330450 w 3873500"/>
              <a:gd name="connsiteY17" fmla="*/ 1035050 h 1581150"/>
              <a:gd name="connsiteX18" fmla="*/ 2317750 w 3873500"/>
              <a:gd name="connsiteY18" fmla="*/ 1054100 h 1581150"/>
              <a:gd name="connsiteX19" fmla="*/ 2279650 w 3873500"/>
              <a:gd name="connsiteY19" fmla="*/ 1066800 h 1581150"/>
              <a:gd name="connsiteX20" fmla="*/ 2241550 w 3873500"/>
              <a:gd name="connsiteY20" fmla="*/ 1092200 h 1581150"/>
              <a:gd name="connsiteX21" fmla="*/ 2203450 w 3873500"/>
              <a:gd name="connsiteY21" fmla="*/ 1123950 h 1581150"/>
              <a:gd name="connsiteX22" fmla="*/ 2171700 w 3873500"/>
              <a:gd name="connsiteY22" fmla="*/ 1155700 h 1581150"/>
              <a:gd name="connsiteX23" fmla="*/ 2133600 w 3873500"/>
              <a:gd name="connsiteY23" fmla="*/ 1187450 h 1581150"/>
              <a:gd name="connsiteX24" fmla="*/ 2108200 w 3873500"/>
              <a:gd name="connsiteY24" fmla="*/ 1212850 h 1581150"/>
              <a:gd name="connsiteX25" fmla="*/ 2101850 w 3873500"/>
              <a:gd name="connsiteY25" fmla="*/ 1231900 h 1581150"/>
              <a:gd name="connsiteX26" fmla="*/ 2044700 w 3873500"/>
              <a:gd name="connsiteY26" fmla="*/ 1282700 h 1581150"/>
              <a:gd name="connsiteX27" fmla="*/ 2012950 w 3873500"/>
              <a:gd name="connsiteY27" fmla="*/ 1314450 h 1581150"/>
              <a:gd name="connsiteX28" fmla="*/ 2000250 w 3873500"/>
              <a:gd name="connsiteY28" fmla="*/ 1333500 h 1581150"/>
              <a:gd name="connsiteX29" fmla="*/ 1962150 w 3873500"/>
              <a:gd name="connsiteY29" fmla="*/ 1371600 h 1581150"/>
              <a:gd name="connsiteX30" fmla="*/ 1930400 w 3873500"/>
              <a:gd name="connsiteY30" fmla="*/ 1403350 h 1581150"/>
              <a:gd name="connsiteX31" fmla="*/ 1917700 w 3873500"/>
              <a:gd name="connsiteY31" fmla="*/ 1422400 h 1581150"/>
              <a:gd name="connsiteX32" fmla="*/ 1879600 w 3873500"/>
              <a:gd name="connsiteY32" fmla="*/ 1447800 h 1581150"/>
              <a:gd name="connsiteX33" fmla="*/ 1847850 w 3873500"/>
              <a:gd name="connsiteY33" fmla="*/ 1473200 h 1581150"/>
              <a:gd name="connsiteX34" fmla="*/ 1784350 w 3873500"/>
              <a:gd name="connsiteY34" fmla="*/ 1504950 h 1581150"/>
              <a:gd name="connsiteX35" fmla="*/ 1765300 w 3873500"/>
              <a:gd name="connsiteY35" fmla="*/ 1517650 h 1581150"/>
              <a:gd name="connsiteX36" fmla="*/ 1720850 w 3873500"/>
              <a:gd name="connsiteY36" fmla="*/ 1530350 h 1581150"/>
              <a:gd name="connsiteX37" fmla="*/ 1663700 w 3873500"/>
              <a:gd name="connsiteY37" fmla="*/ 1543050 h 1581150"/>
              <a:gd name="connsiteX38" fmla="*/ 1625600 w 3873500"/>
              <a:gd name="connsiteY38" fmla="*/ 1555750 h 1581150"/>
              <a:gd name="connsiteX39" fmla="*/ 1581150 w 3873500"/>
              <a:gd name="connsiteY39" fmla="*/ 1562100 h 1581150"/>
              <a:gd name="connsiteX40" fmla="*/ 1504950 w 3873500"/>
              <a:gd name="connsiteY40" fmla="*/ 1574800 h 1581150"/>
              <a:gd name="connsiteX41" fmla="*/ 1422400 w 3873500"/>
              <a:gd name="connsiteY41" fmla="*/ 1581150 h 1581150"/>
              <a:gd name="connsiteX42" fmla="*/ 628650 w 3873500"/>
              <a:gd name="connsiteY42" fmla="*/ 1574800 h 1581150"/>
              <a:gd name="connsiteX43" fmla="*/ 558800 w 3873500"/>
              <a:gd name="connsiteY43" fmla="*/ 1568450 h 1581150"/>
              <a:gd name="connsiteX44" fmla="*/ 469900 w 3873500"/>
              <a:gd name="connsiteY44" fmla="*/ 1549400 h 1581150"/>
              <a:gd name="connsiteX45" fmla="*/ 431800 w 3873500"/>
              <a:gd name="connsiteY45" fmla="*/ 1543050 h 1581150"/>
              <a:gd name="connsiteX46" fmla="*/ 374650 w 3873500"/>
              <a:gd name="connsiteY46" fmla="*/ 1524000 h 1581150"/>
              <a:gd name="connsiteX47" fmla="*/ 355600 w 3873500"/>
              <a:gd name="connsiteY47" fmla="*/ 1517650 h 1581150"/>
              <a:gd name="connsiteX48" fmla="*/ 336550 w 3873500"/>
              <a:gd name="connsiteY48" fmla="*/ 1511300 h 1581150"/>
              <a:gd name="connsiteX49" fmla="*/ 298450 w 3873500"/>
              <a:gd name="connsiteY49" fmla="*/ 1485900 h 1581150"/>
              <a:gd name="connsiteX50" fmla="*/ 260350 w 3873500"/>
              <a:gd name="connsiteY50" fmla="*/ 1473200 h 1581150"/>
              <a:gd name="connsiteX51" fmla="*/ 234950 w 3873500"/>
              <a:gd name="connsiteY51" fmla="*/ 1466850 h 1581150"/>
              <a:gd name="connsiteX52" fmla="*/ 215900 w 3873500"/>
              <a:gd name="connsiteY52" fmla="*/ 1460500 h 1581150"/>
              <a:gd name="connsiteX53" fmla="*/ 196850 w 3873500"/>
              <a:gd name="connsiteY53" fmla="*/ 1447800 h 1581150"/>
              <a:gd name="connsiteX54" fmla="*/ 139700 w 3873500"/>
              <a:gd name="connsiteY54" fmla="*/ 1416050 h 1581150"/>
              <a:gd name="connsiteX55" fmla="*/ 101600 w 3873500"/>
              <a:gd name="connsiteY55" fmla="*/ 1390650 h 1581150"/>
              <a:gd name="connsiteX56" fmla="*/ 63500 w 3873500"/>
              <a:gd name="connsiteY56" fmla="*/ 1365250 h 1581150"/>
              <a:gd name="connsiteX57" fmla="*/ 12700 w 3873500"/>
              <a:gd name="connsiteY57" fmla="*/ 1289050 h 1581150"/>
              <a:gd name="connsiteX58" fmla="*/ 0 w 3873500"/>
              <a:gd name="connsiteY58" fmla="*/ 1244600 h 1581150"/>
              <a:gd name="connsiteX59" fmla="*/ 6350 w 3873500"/>
              <a:gd name="connsiteY59" fmla="*/ 1022350 h 1581150"/>
              <a:gd name="connsiteX60" fmla="*/ 19050 w 3873500"/>
              <a:gd name="connsiteY60" fmla="*/ 984250 h 1581150"/>
              <a:gd name="connsiteX61" fmla="*/ 31750 w 3873500"/>
              <a:gd name="connsiteY61" fmla="*/ 946150 h 1581150"/>
              <a:gd name="connsiteX62" fmla="*/ 63500 w 3873500"/>
              <a:gd name="connsiteY62" fmla="*/ 908050 h 1581150"/>
              <a:gd name="connsiteX63" fmla="*/ 76200 w 3873500"/>
              <a:gd name="connsiteY63" fmla="*/ 889000 h 1581150"/>
              <a:gd name="connsiteX64" fmla="*/ 114300 w 3873500"/>
              <a:gd name="connsiteY64" fmla="*/ 850900 h 1581150"/>
              <a:gd name="connsiteX65" fmla="*/ 133350 w 3873500"/>
              <a:gd name="connsiteY65" fmla="*/ 831850 h 1581150"/>
              <a:gd name="connsiteX66" fmla="*/ 152400 w 3873500"/>
              <a:gd name="connsiteY66" fmla="*/ 812800 h 1581150"/>
              <a:gd name="connsiteX67" fmla="*/ 171450 w 3873500"/>
              <a:gd name="connsiteY67" fmla="*/ 793750 h 1581150"/>
              <a:gd name="connsiteX68" fmla="*/ 184150 w 3873500"/>
              <a:gd name="connsiteY68" fmla="*/ 774700 h 1581150"/>
              <a:gd name="connsiteX69" fmla="*/ 222250 w 3873500"/>
              <a:gd name="connsiteY69" fmla="*/ 755650 h 1581150"/>
              <a:gd name="connsiteX70" fmla="*/ 241300 w 3873500"/>
              <a:gd name="connsiteY70" fmla="*/ 736600 h 1581150"/>
              <a:gd name="connsiteX71" fmla="*/ 292100 w 3873500"/>
              <a:gd name="connsiteY71" fmla="*/ 723900 h 1581150"/>
              <a:gd name="connsiteX72" fmla="*/ 311150 w 3873500"/>
              <a:gd name="connsiteY72" fmla="*/ 717550 h 1581150"/>
              <a:gd name="connsiteX73" fmla="*/ 349250 w 3873500"/>
              <a:gd name="connsiteY73" fmla="*/ 698500 h 1581150"/>
              <a:gd name="connsiteX74" fmla="*/ 374650 w 3873500"/>
              <a:gd name="connsiteY74" fmla="*/ 685800 h 1581150"/>
              <a:gd name="connsiteX75" fmla="*/ 419100 w 3873500"/>
              <a:gd name="connsiteY75" fmla="*/ 673100 h 1581150"/>
              <a:gd name="connsiteX76" fmla="*/ 438150 w 3873500"/>
              <a:gd name="connsiteY76" fmla="*/ 666750 h 1581150"/>
              <a:gd name="connsiteX77" fmla="*/ 501650 w 3873500"/>
              <a:gd name="connsiteY77" fmla="*/ 647700 h 1581150"/>
              <a:gd name="connsiteX78" fmla="*/ 565150 w 3873500"/>
              <a:gd name="connsiteY78" fmla="*/ 641350 h 1581150"/>
              <a:gd name="connsiteX79" fmla="*/ 596900 w 3873500"/>
              <a:gd name="connsiteY79" fmla="*/ 635000 h 1581150"/>
              <a:gd name="connsiteX80" fmla="*/ 622300 w 3873500"/>
              <a:gd name="connsiteY80" fmla="*/ 622300 h 1581150"/>
              <a:gd name="connsiteX81" fmla="*/ 704850 w 3873500"/>
              <a:gd name="connsiteY81" fmla="*/ 603250 h 1581150"/>
              <a:gd name="connsiteX82" fmla="*/ 857250 w 3873500"/>
              <a:gd name="connsiteY82" fmla="*/ 590550 h 1581150"/>
              <a:gd name="connsiteX83" fmla="*/ 958850 w 3873500"/>
              <a:gd name="connsiteY83" fmla="*/ 577850 h 1581150"/>
              <a:gd name="connsiteX84" fmla="*/ 2184400 w 3873500"/>
              <a:gd name="connsiteY84" fmla="*/ 584200 h 1581150"/>
              <a:gd name="connsiteX85" fmla="*/ 2247900 w 3873500"/>
              <a:gd name="connsiteY85" fmla="*/ 590550 h 1581150"/>
              <a:gd name="connsiteX86" fmla="*/ 2355850 w 3873500"/>
              <a:gd name="connsiteY86" fmla="*/ 603250 h 1581150"/>
              <a:gd name="connsiteX87" fmla="*/ 2660650 w 3873500"/>
              <a:gd name="connsiteY87" fmla="*/ 609600 h 1581150"/>
              <a:gd name="connsiteX88" fmla="*/ 2870200 w 3873500"/>
              <a:gd name="connsiteY88" fmla="*/ 596900 h 1581150"/>
              <a:gd name="connsiteX89" fmla="*/ 2901950 w 3873500"/>
              <a:gd name="connsiteY89" fmla="*/ 590550 h 1581150"/>
              <a:gd name="connsiteX90" fmla="*/ 2959100 w 3873500"/>
              <a:gd name="connsiteY90" fmla="*/ 584200 h 1581150"/>
              <a:gd name="connsiteX91" fmla="*/ 2984500 w 3873500"/>
              <a:gd name="connsiteY91" fmla="*/ 577850 h 1581150"/>
              <a:gd name="connsiteX92" fmla="*/ 3054350 w 3873500"/>
              <a:gd name="connsiteY92" fmla="*/ 565150 h 1581150"/>
              <a:gd name="connsiteX93" fmla="*/ 3073400 w 3873500"/>
              <a:gd name="connsiteY93" fmla="*/ 558800 h 1581150"/>
              <a:gd name="connsiteX94" fmla="*/ 3111500 w 3873500"/>
              <a:gd name="connsiteY94" fmla="*/ 539750 h 1581150"/>
              <a:gd name="connsiteX95" fmla="*/ 3130550 w 3873500"/>
              <a:gd name="connsiteY95" fmla="*/ 527050 h 1581150"/>
              <a:gd name="connsiteX96" fmla="*/ 3168650 w 3873500"/>
              <a:gd name="connsiteY96" fmla="*/ 514350 h 1581150"/>
              <a:gd name="connsiteX97" fmla="*/ 3206750 w 3873500"/>
              <a:gd name="connsiteY97" fmla="*/ 482600 h 1581150"/>
              <a:gd name="connsiteX98" fmla="*/ 3225800 w 3873500"/>
              <a:gd name="connsiteY98" fmla="*/ 469900 h 1581150"/>
              <a:gd name="connsiteX99" fmla="*/ 3302000 w 3873500"/>
              <a:gd name="connsiteY99" fmla="*/ 419100 h 1581150"/>
              <a:gd name="connsiteX100" fmla="*/ 3340100 w 3873500"/>
              <a:gd name="connsiteY100" fmla="*/ 381000 h 1581150"/>
              <a:gd name="connsiteX101" fmla="*/ 3378200 w 3873500"/>
              <a:gd name="connsiteY101" fmla="*/ 355600 h 1581150"/>
              <a:gd name="connsiteX102" fmla="*/ 3416300 w 3873500"/>
              <a:gd name="connsiteY102" fmla="*/ 298450 h 1581150"/>
              <a:gd name="connsiteX103" fmla="*/ 3422650 w 3873500"/>
              <a:gd name="connsiteY103" fmla="*/ 279400 h 1581150"/>
              <a:gd name="connsiteX104" fmla="*/ 3435350 w 3873500"/>
              <a:gd name="connsiteY104" fmla="*/ 254000 h 1581150"/>
              <a:gd name="connsiteX105" fmla="*/ 3448050 w 3873500"/>
              <a:gd name="connsiteY105" fmla="*/ 234950 h 1581150"/>
              <a:gd name="connsiteX106" fmla="*/ 3467100 w 3873500"/>
              <a:gd name="connsiteY106" fmla="*/ 190500 h 1581150"/>
              <a:gd name="connsiteX107" fmla="*/ 3486150 w 3873500"/>
              <a:gd name="connsiteY107" fmla="*/ 177800 h 1581150"/>
              <a:gd name="connsiteX108" fmla="*/ 3524250 w 3873500"/>
              <a:gd name="connsiteY108" fmla="*/ 120650 h 1581150"/>
              <a:gd name="connsiteX109" fmla="*/ 3536950 w 3873500"/>
              <a:gd name="connsiteY109" fmla="*/ 101600 h 1581150"/>
              <a:gd name="connsiteX110" fmla="*/ 3575050 w 3873500"/>
              <a:gd name="connsiteY110" fmla="*/ 63500 h 1581150"/>
              <a:gd name="connsiteX111" fmla="*/ 3587750 w 3873500"/>
              <a:gd name="connsiteY111" fmla="*/ 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873500" h="1581150">
                <a:moveTo>
                  <a:pt x="3873500" y="793750"/>
                </a:moveTo>
                <a:lnTo>
                  <a:pt x="3365500" y="800100"/>
                </a:lnTo>
                <a:cubicBezTo>
                  <a:pt x="3293434" y="801996"/>
                  <a:pt x="3149600" y="812800"/>
                  <a:pt x="3149600" y="812800"/>
                </a:cubicBezTo>
                <a:cubicBezTo>
                  <a:pt x="3099346" y="822851"/>
                  <a:pt x="3106728" y="822699"/>
                  <a:pt x="3035300" y="825500"/>
                </a:cubicBezTo>
                <a:cubicBezTo>
                  <a:pt x="2954901" y="828653"/>
                  <a:pt x="2874433" y="829733"/>
                  <a:pt x="2794000" y="831850"/>
                </a:cubicBezTo>
                <a:cubicBezTo>
                  <a:pt x="2752120" y="845810"/>
                  <a:pt x="2790030" y="834728"/>
                  <a:pt x="2711450" y="844550"/>
                </a:cubicBezTo>
                <a:cubicBezTo>
                  <a:pt x="2698674" y="846147"/>
                  <a:pt x="2686005" y="848527"/>
                  <a:pt x="2673350" y="850900"/>
                </a:cubicBezTo>
                <a:cubicBezTo>
                  <a:pt x="2609292" y="862911"/>
                  <a:pt x="2628466" y="857395"/>
                  <a:pt x="2590800" y="869950"/>
                </a:cubicBezTo>
                <a:cubicBezTo>
                  <a:pt x="2584450" y="874183"/>
                  <a:pt x="2578576" y="879237"/>
                  <a:pt x="2571750" y="882650"/>
                </a:cubicBezTo>
                <a:cubicBezTo>
                  <a:pt x="2565763" y="885643"/>
                  <a:pt x="2558512" y="885679"/>
                  <a:pt x="2552700" y="889000"/>
                </a:cubicBezTo>
                <a:cubicBezTo>
                  <a:pt x="2498879" y="919755"/>
                  <a:pt x="2551929" y="899840"/>
                  <a:pt x="2508250" y="914400"/>
                </a:cubicBezTo>
                <a:cubicBezTo>
                  <a:pt x="2501900" y="918633"/>
                  <a:pt x="2494596" y="921704"/>
                  <a:pt x="2489200" y="927100"/>
                </a:cubicBezTo>
                <a:cubicBezTo>
                  <a:pt x="2483804" y="932496"/>
                  <a:pt x="2482459" y="941382"/>
                  <a:pt x="2476500" y="946150"/>
                </a:cubicBezTo>
                <a:cubicBezTo>
                  <a:pt x="2471273" y="950331"/>
                  <a:pt x="2463800" y="950383"/>
                  <a:pt x="2457450" y="952500"/>
                </a:cubicBezTo>
                <a:cubicBezTo>
                  <a:pt x="2419839" y="980708"/>
                  <a:pt x="2440856" y="965679"/>
                  <a:pt x="2393950" y="996950"/>
                </a:cubicBezTo>
                <a:lnTo>
                  <a:pt x="2374900" y="1009650"/>
                </a:lnTo>
                <a:cubicBezTo>
                  <a:pt x="2368550" y="1013883"/>
                  <a:pt x="2362676" y="1018937"/>
                  <a:pt x="2355850" y="1022350"/>
                </a:cubicBezTo>
                <a:lnTo>
                  <a:pt x="2330450" y="1035050"/>
                </a:lnTo>
                <a:cubicBezTo>
                  <a:pt x="2326217" y="1041400"/>
                  <a:pt x="2324222" y="1050055"/>
                  <a:pt x="2317750" y="1054100"/>
                </a:cubicBezTo>
                <a:cubicBezTo>
                  <a:pt x="2306398" y="1061195"/>
                  <a:pt x="2279650" y="1066800"/>
                  <a:pt x="2279650" y="1066800"/>
                </a:cubicBezTo>
                <a:cubicBezTo>
                  <a:pt x="2266950" y="1075267"/>
                  <a:pt x="2252343" y="1081407"/>
                  <a:pt x="2241550" y="1092200"/>
                </a:cubicBezTo>
                <a:cubicBezTo>
                  <a:pt x="2217104" y="1116646"/>
                  <a:pt x="2229972" y="1106269"/>
                  <a:pt x="2203450" y="1123950"/>
                </a:cubicBezTo>
                <a:cubicBezTo>
                  <a:pt x="2180167" y="1158875"/>
                  <a:pt x="2203450" y="1129242"/>
                  <a:pt x="2171700" y="1155700"/>
                </a:cubicBezTo>
                <a:cubicBezTo>
                  <a:pt x="2122807" y="1196444"/>
                  <a:pt x="2180898" y="1155918"/>
                  <a:pt x="2133600" y="1187450"/>
                </a:cubicBezTo>
                <a:cubicBezTo>
                  <a:pt x="2116667" y="1238250"/>
                  <a:pt x="2142067" y="1178983"/>
                  <a:pt x="2108200" y="1212850"/>
                </a:cubicBezTo>
                <a:cubicBezTo>
                  <a:pt x="2103467" y="1217583"/>
                  <a:pt x="2105959" y="1226616"/>
                  <a:pt x="2101850" y="1231900"/>
                </a:cubicBezTo>
                <a:cubicBezTo>
                  <a:pt x="2078429" y="1262013"/>
                  <a:pt x="2070164" y="1265724"/>
                  <a:pt x="2044700" y="1282700"/>
                </a:cubicBezTo>
                <a:cubicBezTo>
                  <a:pt x="2010833" y="1333500"/>
                  <a:pt x="2055283" y="1272117"/>
                  <a:pt x="2012950" y="1314450"/>
                </a:cubicBezTo>
                <a:cubicBezTo>
                  <a:pt x="2007554" y="1319846"/>
                  <a:pt x="2005320" y="1327796"/>
                  <a:pt x="2000250" y="1333500"/>
                </a:cubicBezTo>
                <a:cubicBezTo>
                  <a:pt x="1988318" y="1346924"/>
                  <a:pt x="1972113" y="1356656"/>
                  <a:pt x="1962150" y="1371600"/>
                </a:cubicBezTo>
                <a:cubicBezTo>
                  <a:pt x="1945217" y="1397000"/>
                  <a:pt x="1955800" y="1386417"/>
                  <a:pt x="1930400" y="1403350"/>
                </a:cubicBezTo>
                <a:cubicBezTo>
                  <a:pt x="1926167" y="1409700"/>
                  <a:pt x="1923443" y="1417374"/>
                  <a:pt x="1917700" y="1422400"/>
                </a:cubicBezTo>
                <a:cubicBezTo>
                  <a:pt x="1906213" y="1432451"/>
                  <a:pt x="1879600" y="1447800"/>
                  <a:pt x="1879600" y="1447800"/>
                </a:cubicBezTo>
                <a:cubicBezTo>
                  <a:pt x="1856134" y="1482999"/>
                  <a:pt x="1880326" y="1455158"/>
                  <a:pt x="1847850" y="1473200"/>
                </a:cubicBezTo>
                <a:cubicBezTo>
                  <a:pt x="1785993" y="1507565"/>
                  <a:pt x="1833989" y="1492540"/>
                  <a:pt x="1784350" y="1504950"/>
                </a:cubicBezTo>
                <a:cubicBezTo>
                  <a:pt x="1778000" y="1509183"/>
                  <a:pt x="1772126" y="1514237"/>
                  <a:pt x="1765300" y="1517650"/>
                </a:cubicBezTo>
                <a:cubicBezTo>
                  <a:pt x="1755150" y="1522725"/>
                  <a:pt x="1730345" y="1527637"/>
                  <a:pt x="1720850" y="1530350"/>
                </a:cubicBezTo>
                <a:cubicBezTo>
                  <a:pt x="1677080" y="1542856"/>
                  <a:pt x="1732458" y="1531590"/>
                  <a:pt x="1663700" y="1543050"/>
                </a:cubicBezTo>
                <a:cubicBezTo>
                  <a:pt x="1651000" y="1547283"/>
                  <a:pt x="1638852" y="1553857"/>
                  <a:pt x="1625600" y="1555750"/>
                </a:cubicBezTo>
                <a:cubicBezTo>
                  <a:pt x="1610783" y="1557867"/>
                  <a:pt x="1595913" y="1559639"/>
                  <a:pt x="1581150" y="1562100"/>
                </a:cubicBezTo>
                <a:cubicBezTo>
                  <a:pt x="1537069" y="1569447"/>
                  <a:pt x="1556832" y="1569612"/>
                  <a:pt x="1504950" y="1574800"/>
                </a:cubicBezTo>
                <a:cubicBezTo>
                  <a:pt x="1477489" y="1577546"/>
                  <a:pt x="1449917" y="1579033"/>
                  <a:pt x="1422400" y="1581150"/>
                </a:cubicBezTo>
                <a:lnTo>
                  <a:pt x="628650" y="1574800"/>
                </a:lnTo>
                <a:cubicBezTo>
                  <a:pt x="605273" y="1574456"/>
                  <a:pt x="582019" y="1571182"/>
                  <a:pt x="558800" y="1568450"/>
                </a:cubicBezTo>
                <a:cubicBezTo>
                  <a:pt x="523971" y="1564352"/>
                  <a:pt x="505416" y="1558279"/>
                  <a:pt x="469900" y="1549400"/>
                </a:cubicBezTo>
                <a:cubicBezTo>
                  <a:pt x="457409" y="1546277"/>
                  <a:pt x="444500" y="1545167"/>
                  <a:pt x="431800" y="1543050"/>
                </a:cubicBezTo>
                <a:lnTo>
                  <a:pt x="374650" y="1524000"/>
                </a:lnTo>
                <a:lnTo>
                  <a:pt x="355600" y="1517650"/>
                </a:lnTo>
                <a:lnTo>
                  <a:pt x="336550" y="1511300"/>
                </a:lnTo>
                <a:cubicBezTo>
                  <a:pt x="323850" y="1502833"/>
                  <a:pt x="312930" y="1490727"/>
                  <a:pt x="298450" y="1485900"/>
                </a:cubicBezTo>
                <a:lnTo>
                  <a:pt x="260350" y="1473200"/>
                </a:lnTo>
                <a:cubicBezTo>
                  <a:pt x="252071" y="1470440"/>
                  <a:pt x="243341" y="1469248"/>
                  <a:pt x="234950" y="1466850"/>
                </a:cubicBezTo>
                <a:cubicBezTo>
                  <a:pt x="228514" y="1465011"/>
                  <a:pt x="222250" y="1462617"/>
                  <a:pt x="215900" y="1460500"/>
                </a:cubicBezTo>
                <a:cubicBezTo>
                  <a:pt x="209550" y="1456267"/>
                  <a:pt x="203676" y="1451213"/>
                  <a:pt x="196850" y="1447800"/>
                </a:cubicBezTo>
                <a:cubicBezTo>
                  <a:pt x="164910" y="1431830"/>
                  <a:pt x="179743" y="1456093"/>
                  <a:pt x="139700" y="1416050"/>
                </a:cubicBezTo>
                <a:cubicBezTo>
                  <a:pt x="115917" y="1392267"/>
                  <a:pt x="129169" y="1399840"/>
                  <a:pt x="101600" y="1390650"/>
                </a:cubicBezTo>
                <a:cubicBezTo>
                  <a:pt x="88900" y="1382183"/>
                  <a:pt x="71967" y="1377950"/>
                  <a:pt x="63500" y="1365250"/>
                </a:cubicBezTo>
                <a:lnTo>
                  <a:pt x="12700" y="1289050"/>
                </a:lnTo>
                <a:cubicBezTo>
                  <a:pt x="9056" y="1283584"/>
                  <a:pt x="847" y="1247987"/>
                  <a:pt x="0" y="1244600"/>
                </a:cubicBezTo>
                <a:cubicBezTo>
                  <a:pt x="2117" y="1170517"/>
                  <a:pt x="942" y="1096266"/>
                  <a:pt x="6350" y="1022350"/>
                </a:cubicBezTo>
                <a:cubicBezTo>
                  <a:pt x="7327" y="1008999"/>
                  <a:pt x="14817" y="996950"/>
                  <a:pt x="19050" y="984250"/>
                </a:cubicBezTo>
                <a:lnTo>
                  <a:pt x="31750" y="946150"/>
                </a:lnTo>
                <a:cubicBezTo>
                  <a:pt x="37005" y="930384"/>
                  <a:pt x="53675" y="919840"/>
                  <a:pt x="63500" y="908050"/>
                </a:cubicBezTo>
                <a:cubicBezTo>
                  <a:pt x="68386" y="902187"/>
                  <a:pt x="71130" y="894704"/>
                  <a:pt x="76200" y="889000"/>
                </a:cubicBezTo>
                <a:cubicBezTo>
                  <a:pt x="88132" y="875576"/>
                  <a:pt x="101600" y="863600"/>
                  <a:pt x="114300" y="850900"/>
                </a:cubicBezTo>
                <a:lnTo>
                  <a:pt x="133350" y="831850"/>
                </a:lnTo>
                <a:lnTo>
                  <a:pt x="152400" y="812800"/>
                </a:lnTo>
                <a:cubicBezTo>
                  <a:pt x="158750" y="806450"/>
                  <a:pt x="166469" y="801222"/>
                  <a:pt x="171450" y="793750"/>
                </a:cubicBezTo>
                <a:cubicBezTo>
                  <a:pt x="175683" y="787400"/>
                  <a:pt x="178754" y="780096"/>
                  <a:pt x="184150" y="774700"/>
                </a:cubicBezTo>
                <a:cubicBezTo>
                  <a:pt x="196460" y="762390"/>
                  <a:pt x="206756" y="760815"/>
                  <a:pt x="222250" y="755650"/>
                </a:cubicBezTo>
                <a:cubicBezTo>
                  <a:pt x="228600" y="749300"/>
                  <a:pt x="233125" y="740316"/>
                  <a:pt x="241300" y="736600"/>
                </a:cubicBezTo>
                <a:cubicBezTo>
                  <a:pt x="257190" y="729377"/>
                  <a:pt x="275167" y="728133"/>
                  <a:pt x="292100" y="723900"/>
                </a:cubicBezTo>
                <a:cubicBezTo>
                  <a:pt x="298594" y="722277"/>
                  <a:pt x="304800" y="719667"/>
                  <a:pt x="311150" y="717550"/>
                </a:cubicBezTo>
                <a:cubicBezTo>
                  <a:pt x="347759" y="693144"/>
                  <a:pt x="312444" y="714274"/>
                  <a:pt x="349250" y="698500"/>
                </a:cubicBezTo>
                <a:cubicBezTo>
                  <a:pt x="357951" y="694771"/>
                  <a:pt x="365949" y="689529"/>
                  <a:pt x="374650" y="685800"/>
                </a:cubicBezTo>
                <a:cubicBezTo>
                  <a:pt x="389875" y="679275"/>
                  <a:pt x="402988" y="677703"/>
                  <a:pt x="419100" y="673100"/>
                </a:cubicBezTo>
                <a:cubicBezTo>
                  <a:pt x="425536" y="671261"/>
                  <a:pt x="431714" y="668589"/>
                  <a:pt x="438150" y="666750"/>
                </a:cubicBezTo>
                <a:cubicBezTo>
                  <a:pt x="505328" y="647556"/>
                  <a:pt x="411108" y="677881"/>
                  <a:pt x="501650" y="647700"/>
                </a:cubicBezTo>
                <a:cubicBezTo>
                  <a:pt x="521831" y="640973"/>
                  <a:pt x="544064" y="644161"/>
                  <a:pt x="565150" y="641350"/>
                </a:cubicBezTo>
                <a:cubicBezTo>
                  <a:pt x="575848" y="639924"/>
                  <a:pt x="586317" y="637117"/>
                  <a:pt x="596900" y="635000"/>
                </a:cubicBezTo>
                <a:cubicBezTo>
                  <a:pt x="605367" y="630767"/>
                  <a:pt x="613404" y="625535"/>
                  <a:pt x="622300" y="622300"/>
                </a:cubicBezTo>
                <a:cubicBezTo>
                  <a:pt x="652193" y="611430"/>
                  <a:pt x="674057" y="607649"/>
                  <a:pt x="704850" y="603250"/>
                </a:cubicBezTo>
                <a:cubicBezTo>
                  <a:pt x="770549" y="593864"/>
                  <a:pt x="775943" y="595632"/>
                  <a:pt x="857250" y="590550"/>
                </a:cubicBezTo>
                <a:cubicBezTo>
                  <a:pt x="897488" y="577137"/>
                  <a:pt x="890216" y="577850"/>
                  <a:pt x="958850" y="577850"/>
                </a:cubicBezTo>
                <a:lnTo>
                  <a:pt x="2184400" y="584200"/>
                </a:lnTo>
                <a:lnTo>
                  <a:pt x="2247900" y="590550"/>
                </a:lnTo>
                <a:cubicBezTo>
                  <a:pt x="2289813" y="595481"/>
                  <a:pt x="2310992" y="601703"/>
                  <a:pt x="2355850" y="603250"/>
                </a:cubicBezTo>
                <a:cubicBezTo>
                  <a:pt x="2457412" y="606752"/>
                  <a:pt x="2559050" y="607483"/>
                  <a:pt x="2660650" y="609600"/>
                </a:cubicBezTo>
                <a:cubicBezTo>
                  <a:pt x="2724349" y="606705"/>
                  <a:pt x="2803758" y="605205"/>
                  <a:pt x="2870200" y="596900"/>
                </a:cubicBezTo>
                <a:cubicBezTo>
                  <a:pt x="2880910" y="595561"/>
                  <a:pt x="2891266" y="592076"/>
                  <a:pt x="2901950" y="590550"/>
                </a:cubicBezTo>
                <a:cubicBezTo>
                  <a:pt x="2920925" y="587839"/>
                  <a:pt x="2940050" y="586317"/>
                  <a:pt x="2959100" y="584200"/>
                </a:cubicBezTo>
                <a:cubicBezTo>
                  <a:pt x="2967567" y="582083"/>
                  <a:pt x="2975942" y="579562"/>
                  <a:pt x="2984500" y="577850"/>
                </a:cubicBezTo>
                <a:cubicBezTo>
                  <a:pt x="3012807" y="572189"/>
                  <a:pt x="3027108" y="571960"/>
                  <a:pt x="3054350" y="565150"/>
                </a:cubicBezTo>
                <a:cubicBezTo>
                  <a:pt x="3060844" y="563527"/>
                  <a:pt x="3067050" y="560917"/>
                  <a:pt x="3073400" y="558800"/>
                </a:cubicBezTo>
                <a:cubicBezTo>
                  <a:pt x="3127995" y="522404"/>
                  <a:pt x="3058920" y="566040"/>
                  <a:pt x="3111500" y="539750"/>
                </a:cubicBezTo>
                <a:cubicBezTo>
                  <a:pt x="3118326" y="536337"/>
                  <a:pt x="3123576" y="530150"/>
                  <a:pt x="3130550" y="527050"/>
                </a:cubicBezTo>
                <a:cubicBezTo>
                  <a:pt x="3142783" y="521613"/>
                  <a:pt x="3168650" y="514350"/>
                  <a:pt x="3168650" y="514350"/>
                </a:cubicBezTo>
                <a:cubicBezTo>
                  <a:pt x="3215948" y="482818"/>
                  <a:pt x="3157857" y="523344"/>
                  <a:pt x="3206750" y="482600"/>
                </a:cubicBezTo>
                <a:cubicBezTo>
                  <a:pt x="3212613" y="477714"/>
                  <a:pt x="3219695" y="474479"/>
                  <a:pt x="3225800" y="469900"/>
                </a:cubicBezTo>
                <a:cubicBezTo>
                  <a:pt x="3292396" y="419953"/>
                  <a:pt x="3258900" y="433467"/>
                  <a:pt x="3302000" y="419100"/>
                </a:cubicBezTo>
                <a:lnTo>
                  <a:pt x="3340100" y="381000"/>
                </a:lnTo>
                <a:cubicBezTo>
                  <a:pt x="3350893" y="370207"/>
                  <a:pt x="3378200" y="355600"/>
                  <a:pt x="3378200" y="355600"/>
                </a:cubicBezTo>
                <a:lnTo>
                  <a:pt x="3416300" y="298450"/>
                </a:lnTo>
                <a:cubicBezTo>
                  <a:pt x="3420013" y="292881"/>
                  <a:pt x="3420013" y="285552"/>
                  <a:pt x="3422650" y="279400"/>
                </a:cubicBezTo>
                <a:cubicBezTo>
                  <a:pt x="3426379" y="270699"/>
                  <a:pt x="3430654" y="262219"/>
                  <a:pt x="3435350" y="254000"/>
                </a:cubicBezTo>
                <a:cubicBezTo>
                  <a:pt x="3439136" y="247374"/>
                  <a:pt x="3444637" y="241776"/>
                  <a:pt x="3448050" y="234950"/>
                </a:cubicBezTo>
                <a:cubicBezTo>
                  <a:pt x="3457976" y="215098"/>
                  <a:pt x="3450583" y="210320"/>
                  <a:pt x="3467100" y="190500"/>
                </a:cubicBezTo>
                <a:cubicBezTo>
                  <a:pt x="3471986" y="184637"/>
                  <a:pt x="3479800" y="182033"/>
                  <a:pt x="3486150" y="177800"/>
                </a:cubicBezTo>
                <a:lnTo>
                  <a:pt x="3524250" y="120650"/>
                </a:lnTo>
                <a:cubicBezTo>
                  <a:pt x="3528483" y="114300"/>
                  <a:pt x="3531554" y="106996"/>
                  <a:pt x="3536950" y="101600"/>
                </a:cubicBezTo>
                <a:lnTo>
                  <a:pt x="3575050" y="63500"/>
                </a:lnTo>
                <a:cubicBezTo>
                  <a:pt x="3590427" y="17368"/>
                  <a:pt x="3587750" y="38787"/>
                  <a:pt x="3587750" y="0"/>
                </a:cubicBezTo>
              </a:path>
            </a:pathLst>
          </a:custGeom>
          <a:solidFill>
            <a:srgbClr val="92D050">
              <a:alpha val="48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86" name="任意多边形 85"/>
          <p:cNvSpPr/>
          <p:nvPr/>
        </p:nvSpPr>
        <p:spPr>
          <a:xfrm>
            <a:off x="6244167" y="5477773"/>
            <a:ext cx="2446867" cy="1050027"/>
          </a:xfrm>
          <a:custGeom>
            <a:avLst/>
            <a:gdLst>
              <a:gd name="connsiteX0" fmla="*/ 1835150 w 1835150"/>
              <a:gd name="connsiteY0" fmla="*/ 6470 h 787520"/>
              <a:gd name="connsiteX1" fmla="*/ 895350 w 1835150"/>
              <a:gd name="connsiteY1" fmla="*/ 6470 h 787520"/>
              <a:gd name="connsiteX2" fmla="*/ 857250 w 1835150"/>
              <a:gd name="connsiteY2" fmla="*/ 19170 h 787520"/>
              <a:gd name="connsiteX3" fmla="*/ 781050 w 1835150"/>
              <a:gd name="connsiteY3" fmla="*/ 25520 h 787520"/>
              <a:gd name="connsiteX4" fmla="*/ 704850 w 1835150"/>
              <a:gd name="connsiteY4" fmla="*/ 38220 h 787520"/>
              <a:gd name="connsiteX5" fmla="*/ 666750 w 1835150"/>
              <a:gd name="connsiteY5" fmla="*/ 44570 h 787520"/>
              <a:gd name="connsiteX6" fmla="*/ 622300 w 1835150"/>
              <a:gd name="connsiteY6" fmla="*/ 57270 h 787520"/>
              <a:gd name="connsiteX7" fmla="*/ 590550 w 1835150"/>
              <a:gd name="connsiteY7" fmla="*/ 63620 h 787520"/>
              <a:gd name="connsiteX8" fmla="*/ 565150 w 1835150"/>
              <a:gd name="connsiteY8" fmla="*/ 69970 h 787520"/>
              <a:gd name="connsiteX9" fmla="*/ 508000 w 1835150"/>
              <a:gd name="connsiteY9" fmla="*/ 82670 h 787520"/>
              <a:gd name="connsiteX10" fmla="*/ 469900 w 1835150"/>
              <a:gd name="connsiteY10" fmla="*/ 95370 h 787520"/>
              <a:gd name="connsiteX11" fmla="*/ 444500 w 1835150"/>
              <a:gd name="connsiteY11" fmla="*/ 101720 h 787520"/>
              <a:gd name="connsiteX12" fmla="*/ 406400 w 1835150"/>
              <a:gd name="connsiteY12" fmla="*/ 114420 h 787520"/>
              <a:gd name="connsiteX13" fmla="*/ 387350 w 1835150"/>
              <a:gd name="connsiteY13" fmla="*/ 120770 h 787520"/>
              <a:gd name="connsiteX14" fmla="*/ 330200 w 1835150"/>
              <a:gd name="connsiteY14" fmla="*/ 127120 h 787520"/>
              <a:gd name="connsiteX15" fmla="*/ 266700 w 1835150"/>
              <a:gd name="connsiteY15" fmla="*/ 146170 h 787520"/>
              <a:gd name="connsiteX16" fmla="*/ 247650 w 1835150"/>
              <a:gd name="connsiteY16" fmla="*/ 152520 h 787520"/>
              <a:gd name="connsiteX17" fmla="*/ 228600 w 1835150"/>
              <a:gd name="connsiteY17" fmla="*/ 158870 h 787520"/>
              <a:gd name="connsiteX18" fmla="*/ 209550 w 1835150"/>
              <a:gd name="connsiteY18" fmla="*/ 171570 h 787520"/>
              <a:gd name="connsiteX19" fmla="*/ 171450 w 1835150"/>
              <a:gd name="connsiteY19" fmla="*/ 184270 h 787520"/>
              <a:gd name="connsiteX20" fmla="*/ 133350 w 1835150"/>
              <a:gd name="connsiteY20" fmla="*/ 209670 h 787520"/>
              <a:gd name="connsiteX21" fmla="*/ 114300 w 1835150"/>
              <a:gd name="connsiteY21" fmla="*/ 228720 h 787520"/>
              <a:gd name="connsiteX22" fmla="*/ 95250 w 1835150"/>
              <a:gd name="connsiteY22" fmla="*/ 241420 h 787520"/>
              <a:gd name="connsiteX23" fmla="*/ 76200 w 1835150"/>
              <a:gd name="connsiteY23" fmla="*/ 279520 h 787520"/>
              <a:gd name="connsiteX24" fmla="*/ 69850 w 1835150"/>
              <a:gd name="connsiteY24" fmla="*/ 298570 h 787520"/>
              <a:gd name="connsiteX25" fmla="*/ 57150 w 1835150"/>
              <a:gd name="connsiteY25" fmla="*/ 317620 h 787520"/>
              <a:gd name="connsiteX26" fmla="*/ 38100 w 1835150"/>
              <a:gd name="connsiteY26" fmla="*/ 355720 h 787520"/>
              <a:gd name="connsiteX27" fmla="*/ 31750 w 1835150"/>
              <a:gd name="connsiteY27" fmla="*/ 381120 h 787520"/>
              <a:gd name="connsiteX28" fmla="*/ 12700 w 1835150"/>
              <a:gd name="connsiteY28" fmla="*/ 438270 h 787520"/>
              <a:gd name="connsiteX29" fmla="*/ 6350 w 1835150"/>
              <a:gd name="connsiteY29" fmla="*/ 470020 h 787520"/>
              <a:gd name="connsiteX30" fmla="*/ 6350 w 1835150"/>
              <a:gd name="connsiteY30" fmla="*/ 603370 h 787520"/>
              <a:gd name="connsiteX31" fmla="*/ 12700 w 1835150"/>
              <a:gd name="connsiteY31" fmla="*/ 622420 h 787520"/>
              <a:gd name="connsiteX32" fmla="*/ 38100 w 1835150"/>
              <a:gd name="connsiteY32" fmla="*/ 660520 h 787520"/>
              <a:gd name="connsiteX33" fmla="*/ 69850 w 1835150"/>
              <a:gd name="connsiteY33" fmla="*/ 692270 h 787520"/>
              <a:gd name="connsiteX34" fmla="*/ 82550 w 1835150"/>
              <a:gd name="connsiteY34" fmla="*/ 711320 h 787520"/>
              <a:gd name="connsiteX35" fmla="*/ 120650 w 1835150"/>
              <a:gd name="connsiteY35" fmla="*/ 743070 h 787520"/>
              <a:gd name="connsiteX36" fmla="*/ 139700 w 1835150"/>
              <a:gd name="connsiteY36" fmla="*/ 749420 h 787520"/>
              <a:gd name="connsiteX37" fmla="*/ 158750 w 1835150"/>
              <a:gd name="connsiteY37" fmla="*/ 762120 h 787520"/>
              <a:gd name="connsiteX38" fmla="*/ 203200 w 1835150"/>
              <a:gd name="connsiteY38" fmla="*/ 774820 h 787520"/>
              <a:gd name="connsiteX39" fmla="*/ 368300 w 1835150"/>
              <a:gd name="connsiteY39" fmla="*/ 787520 h 787520"/>
              <a:gd name="connsiteX40" fmla="*/ 685800 w 1835150"/>
              <a:gd name="connsiteY40" fmla="*/ 781170 h 787520"/>
              <a:gd name="connsiteX41" fmla="*/ 755650 w 1835150"/>
              <a:gd name="connsiteY41" fmla="*/ 762120 h 787520"/>
              <a:gd name="connsiteX42" fmla="*/ 781050 w 1835150"/>
              <a:gd name="connsiteY42" fmla="*/ 755770 h 787520"/>
              <a:gd name="connsiteX43" fmla="*/ 819150 w 1835150"/>
              <a:gd name="connsiteY43" fmla="*/ 743070 h 787520"/>
              <a:gd name="connsiteX44" fmla="*/ 838200 w 1835150"/>
              <a:gd name="connsiteY44" fmla="*/ 736720 h 787520"/>
              <a:gd name="connsiteX45" fmla="*/ 857250 w 1835150"/>
              <a:gd name="connsiteY45" fmla="*/ 724020 h 787520"/>
              <a:gd name="connsiteX46" fmla="*/ 876300 w 1835150"/>
              <a:gd name="connsiteY46" fmla="*/ 717670 h 787520"/>
              <a:gd name="connsiteX47" fmla="*/ 933450 w 1835150"/>
              <a:gd name="connsiteY47" fmla="*/ 685920 h 787520"/>
              <a:gd name="connsiteX48" fmla="*/ 971550 w 1835150"/>
              <a:gd name="connsiteY48" fmla="*/ 660520 h 787520"/>
              <a:gd name="connsiteX49" fmla="*/ 1009650 w 1835150"/>
              <a:gd name="connsiteY49" fmla="*/ 647820 h 787520"/>
              <a:gd name="connsiteX50" fmla="*/ 1104900 w 1835150"/>
              <a:gd name="connsiteY50" fmla="*/ 584320 h 787520"/>
              <a:gd name="connsiteX51" fmla="*/ 1123950 w 1835150"/>
              <a:gd name="connsiteY51" fmla="*/ 565270 h 787520"/>
              <a:gd name="connsiteX52" fmla="*/ 1162050 w 1835150"/>
              <a:gd name="connsiteY52" fmla="*/ 552570 h 787520"/>
              <a:gd name="connsiteX53" fmla="*/ 1181100 w 1835150"/>
              <a:gd name="connsiteY53" fmla="*/ 539870 h 787520"/>
              <a:gd name="connsiteX54" fmla="*/ 1225550 w 1835150"/>
              <a:gd name="connsiteY54" fmla="*/ 520820 h 787520"/>
              <a:gd name="connsiteX55" fmla="*/ 1282700 w 1835150"/>
              <a:gd name="connsiteY55" fmla="*/ 495420 h 787520"/>
              <a:gd name="connsiteX56" fmla="*/ 1485900 w 1835150"/>
              <a:gd name="connsiteY56" fmla="*/ 482720 h 787520"/>
              <a:gd name="connsiteX57" fmla="*/ 1524000 w 1835150"/>
              <a:gd name="connsiteY57" fmla="*/ 470020 h 78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35150" h="787520">
                <a:moveTo>
                  <a:pt x="1835150" y="6470"/>
                </a:moveTo>
                <a:cubicBezTo>
                  <a:pt x="1537214" y="2837"/>
                  <a:pt x="1196254" y="-6068"/>
                  <a:pt x="895350" y="6470"/>
                </a:cubicBezTo>
                <a:cubicBezTo>
                  <a:pt x="881975" y="7027"/>
                  <a:pt x="870591" y="18058"/>
                  <a:pt x="857250" y="19170"/>
                </a:cubicBezTo>
                <a:lnTo>
                  <a:pt x="781050" y="25520"/>
                </a:lnTo>
                <a:lnTo>
                  <a:pt x="704850" y="38220"/>
                </a:lnTo>
                <a:lnTo>
                  <a:pt x="666750" y="44570"/>
                </a:lnTo>
                <a:cubicBezTo>
                  <a:pt x="645536" y="51641"/>
                  <a:pt x="646220" y="51954"/>
                  <a:pt x="622300" y="57270"/>
                </a:cubicBezTo>
                <a:cubicBezTo>
                  <a:pt x="611764" y="59611"/>
                  <a:pt x="601086" y="61279"/>
                  <a:pt x="590550" y="63620"/>
                </a:cubicBezTo>
                <a:cubicBezTo>
                  <a:pt x="582031" y="65513"/>
                  <a:pt x="573669" y="68077"/>
                  <a:pt x="565150" y="69970"/>
                </a:cubicBezTo>
                <a:cubicBezTo>
                  <a:pt x="541844" y="75149"/>
                  <a:pt x="530123" y="76033"/>
                  <a:pt x="508000" y="82670"/>
                </a:cubicBezTo>
                <a:cubicBezTo>
                  <a:pt x="495178" y="86517"/>
                  <a:pt x="482887" y="92123"/>
                  <a:pt x="469900" y="95370"/>
                </a:cubicBezTo>
                <a:cubicBezTo>
                  <a:pt x="461433" y="97487"/>
                  <a:pt x="452859" y="99212"/>
                  <a:pt x="444500" y="101720"/>
                </a:cubicBezTo>
                <a:cubicBezTo>
                  <a:pt x="431678" y="105567"/>
                  <a:pt x="419100" y="110187"/>
                  <a:pt x="406400" y="114420"/>
                </a:cubicBezTo>
                <a:cubicBezTo>
                  <a:pt x="400050" y="116537"/>
                  <a:pt x="394003" y="120031"/>
                  <a:pt x="387350" y="120770"/>
                </a:cubicBezTo>
                <a:lnTo>
                  <a:pt x="330200" y="127120"/>
                </a:lnTo>
                <a:cubicBezTo>
                  <a:pt x="291813" y="136717"/>
                  <a:pt x="313079" y="130710"/>
                  <a:pt x="266700" y="146170"/>
                </a:cubicBezTo>
                <a:lnTo>
                  <a:pt x="247650" y="152520"/>
                </a:lnTo>
                <a:lnTo>
                  <a:pt x="228600" y="158870"/>
                </a:lnTo>
                <a:cubicBezTo>
                  <a:pt x="222250" y="163103"/>
                  <a:pt x="216524" y="168470"/>
                  <a:pt x="209550" y="171570"/>
                </a:cubicBezTo>
                <a:cubicBezTo>
                  <a:pt x="197317" y="177007"/>
                  <a:pt x="171450" y="184270"/>
                  <a:pt x="171450" y="184270"/>
                </a:cubicBezTo>
                <a:lnTo>
                  <a:pt x="133350" y="209670"/>
                </a:lnTo>
                <a:cubicBezTo>
                  <a:pt x="125878" y="214651"/>
                  <a:pt x="121199" y="222971"/>
                  <a:pt x="114300" y="228720"/>
                </a:cubicBezTo>
                <a:cubicBezTo>
                  <a:pt x="108437" y="233606"/>
                  <a:pt x="101600" y="237187"/>
                  <a:pt x="95250" y="241420"/>
                </a:cubicBezTo>
                <a:cubicBezTo>
                  <a:pt x="79289" y="289303"/>
                  <a:pt x="100819" y="230281"/>
                  <a:pt x="76200" y="279520"/>
                </a:cubicBezTo>
                <a:cubicBezTo>
                  <a:pt x="73207" y="285507"/>
                  <a:pt x="72843" y="292583"/>
                  <a:pt x="69850" y="298570"/>
                </a:cubicBezTo>
                <a:cubicBezTo>
                  <a:pt x="66437" y="305396"/>
                  <a:pt x="60563" y="310794"/>
                  <a:pt x="57150" y="317620"/>
                </a:cubicBezTo>
                <a:cubicBezTo>
                  <a:pt x="30860" y="370200"/>
                  <a:pt x="74496" y="301125"/>
                  <a:pt x="38100" y="355720"/>
                </a:cubicBezTo>
                <a:cubicBezTo>
                  <a:pt x="35983" y="364187"/>
                  <a:pt x="34258" y="372761"/>
                  <a:pt x="31750" y="381120"/>
                </a:cubicBezTo>
                <a:lnTo>
                  <a:pt x="12700" y="438270"/>
                </a:lnTo>
                <a:cubicBezTo>
                  <a:pt x="9287" y="448509"/>
                  <a:pt x="8467" y="459437"/>
                  <a:pt x="6350" y="470020"/>
                </a:cubicBezTo>
                <a:cubicBezTo>
                  <a:pt x="439" y="540947"/>
                  <a:pt x="-4342" y="539217"/>
                  <a:pt x="6350" y="603370"/>
                </a:cubicBezTo>
                <a:cubicBezTo>
                  <a:pt x="7450" y="609972"/>
                  <a:pt x="9449" y="616569"/>
                  <a:pt x="12700" y="622420"/>
                </a:cubicBezTo>
                <a:cubicBezTo>
                  <a:pt x="20113" y="635763"/>
                  <a:pt x="29633" y="647820"/>
                  <a:pt x="38100" y="660520"/>
                </a:cubicBezTo>
                <a:cubicBezTo>
                  <a:pt x="55033" y="685920"/>
                  <a:pt x="44450" y="675337"/>
                  <a:pt x="69850" y="692270"/>
                </a:cubicBezTo>
                <a:cubicBezTo>
                  <a:pt x="74083" y="698620"/>
                  <a:pt x="77664" y="705457"/>
                  <a:pt x="82550" y="711320"/>
                </a:cubicBezTo>
                <a:cubicBezTo>
                  <a:pt x="92581" y="723357"/>
                  <a:pt x="106379" y="735934"/>
                  <a:pt x="120650" y="743070"/>
                </a:cubicBezTo>
                <a:cubicBezTo>
                  <a:pt x="126637" y="746063"/>
                  <a:pt x="133350" y="747303"/>
                  <a:pt x="139700" y="749420"/>
                </a:cubicBezTo>
                <a:cubicBezTo>
                  <a:pt x="146050" y="753653"/>
                  <a:pt x="151924" y="758707"/>
                  <a:pt x="158750" y="762120"/>
                </a:cubicBezTo>
                <a:cubicBezTo>
                  <a:pt x="166820" y="766155"/>
                  <a:pt x="196418" y="773464"/>
                  <a:pt x="203200" y="774820"/>
                </a:cubicBezTo>
                <a:cubicBezTo>
                  <a:pt x="265352" y="787250"/>
                  <a:pt x="286901" y="783450"/>
                  <a:pt x="368300" y="787520"/>
                </a:cubicBezTo>
                <a:lnTo>
                  <a:pt x="685800" y="781170"/>
                </a:lnTo>
                <a:cubicBezTo>
                  <a:pt x="705949" y="780437"/>
                  <a:pt x="737982" y="768009"/>
                  <a:pt x="755650" y="762120"/>
                </a:cubicBezTo>
                <a:cubicBezTo>
                  <a:pt x="763929" y="759360"/>
                  <a:pt x="772691" y="758278"/>
                  <a:pt x="781050" y="755770"/>
                </a:cubicBezTo>
                <a:cubicBezTo>
                  <a:pt x="793872" y="751923"/>
                  <a:pt x="806450" y="747303"/>
                  <a:pt x="819150" y="743070"/>
                </a:cubicBezTo>
                <a:lnTo>
                  <a:pt x="838200" y="736720"/>
                </a:lnTo>
                <a:cubicBezTo>
                  <a:pt x="844550" y="732487"/>
                  <a:pt x="850424" y="727433"/>
                  <a:pt x="857250" y="724020"/>
                </a:cubicBezTo>
                <a:cubicBezTo>
                  <a:pt x="863237" y="721027"/>
                  <a:pt x="870449" y="720921"/>
                  <a:pt x="876300" y="717670"/>
                </a:cubicBezTo>
                <a:cubicBezTo>
                  <a:pt x="941804" y="681279"/>
                  <a:pt x="890345" y="700288"/>
                  <a:pt x="933450" y="685920"/>
                </a:cubicBezTo>
                <a:cubicBezTo>
                  <a:pt x="946150" y="677453"/>
                  <a:pt x="957070" y="665347"/>
                  <a:pt x="971550" y="660520"/>
                </a:cubicBezTo>
                <a:lnTo>
                  <a:pt x="1009650" y="647820"/>
                </a:lnTo>
                <a:lnTo>
                  <a:pt x="1104900" y="584320"/>
                </a:lnTo>
                <a:cubicBezTo>
                  <a:pt x="1112372" y="579339"/>
                  <a:pt x="1116100" y="569631"/>
                  <a:pt x="1123950" y="565270"/>
                </a:cubicBezTo>
                <a:cubicBezTo>
                  <a:pt x="1135652" y="558769"/>
                  <a:pt x="1162050" y="552570"/>
                  <a:pt x="1162050" y="552570"/>
                </a:cubicBezTo>
                <a:cubicBezTo>
                  <a:pt x="1168400" y="548337"/>
                  <a:pt x="1174274" y="543283"/>
                  <a:pt x="1181100" y="539870"/>
                </a:cubicBezTo>
                <a:cubicBezTo>
                  <a:pt x="1252340" y="504250"/>
                  <a:pt x="1133055" y="573674"/>
                  <a:pt x="1225550" y="520820"/>
                </a:cubicBezTo>
                <a:cubicBezTo>
                  <a:pt x="1247394" y="508338"/>
                  <a:pt x="1251998" y="497126"/>
                  <a:pt x="1282700" y="495420"/>
                </a:cubicBezTo>
                <a:cubicBezTo>
                  <a:pt x="1426663" y="487422"/>
                  <a:pt x="1358938" y="491789"/>
                  <a:pt x="1485900" y="482720"/>
                </a:cubicBezTo>
                <a:lnTo>
                  <a:pt x="1524000" y="470020"/>
                </a:lnTo>
              </a:path>
            </a:pathLst>
          </a:custGeom>
          <a:solidFill>
            <a:srgbClr val="0070C0">
              <a:alpha val="3500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87" name="直接箭头连接符 86"/>
          <p:cNvCxnSpPr/>
          <p:nvPr/>
        </p:nvCxnSpPr>
        <p:spPr>
          <a:xfrm flipV="1">
            <a:off x="6793233" y="5458427"/>
            <a:ext cx="0" cy="778255"/>
          </a:xfrm>
          <a:prstGeom prst="straightConnector1">
            <a:avLst/>
          </a:prstGeom>
          <a:ln w="19050">
            <a:solidFill>
              <a:srgbClr val="C0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6282109" y="5314984"/>
            <a:ext cx="527709" cy="338554"/>
          </a:xfrm>
          <a:prstGeom prst="rect">
            <a:avLst/>
          </a:prstGeom>
        </p:spPr>
        <p:txBody>
          <a:bodyPr wrap="none">
            <a:spAutoFit/>
          </a:bodyPr>
          <a:lstStyle/>
          <a:p>
            <a:r>
              <a:rPr lang="en-US" altLang="zh-CN" sz="1600" b="1"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v</a:t>
            </a:r>
            <a:r>
              <a:rPr lang="en-US" altLang="zh-CN" sz="1600" b="1" i="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P</a:t>
            </a:r>
            <a:r>
              <a:rPr lang="en-US" altLang="zh-CN" sz="1600" b="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13</a:t>
            </a:r>
            <a:endParaRPr lang="zh-CN" altLang="en-US" sz="16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89" name="弧形 88"/>
          <p:cNvSpPr/>
          <p:nvPr/>
        </p:nvSpPr>
        <p:spPr>
          <a:xfrm>
            <a:off x="11087240" y="5798307"/>
            <a:ext cx="898835" cy="898835"/>
          </a:xfrm>
          <a:prstGeom prst="arc">
            <a:avLst>
              <a:gd name="adj1" fmla="val 12180996"/>
              <a:gd name="adj2" fmla="val 19144623"/>
            </a:avLst>
          </a:prstGeom>
          <a:ln>
            <a:solidFill>
              <a:srgbClr val="0070C0"/>
            </a:solidFill>
            <a:headEnd type="none" w="med"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0" name="TextBox 77"/>
          <p:cNvSpPr txBox="1"/>
          <p:nvPr/>
        </p:nvSpPr>
        <p:spPr>
          <a:xfrm>
            <a:off x="11254025" y="5388233"/>
            <a:ext cx="429926" cy="379656"/>
          </a:xfrm>
          <a:prstGeom prst="rect">
            <a:avLst/>
          </a:prstGeom>
          <a:noFill/>
        </p:spPr>
        <p:txBody>
          <a:bodyPr wrap="none" rtlCol="0">
            <a:spAutoFit/>
          </a:bodyPr>
          <a:lstStyle/>
          <a:p>
            <a:r>
              <a:rPr lang="en-US" altLang="zh-CN" sz="1867" b="1" i="1"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altLang="zh-CN" sz="1867" b="1" baseline="-25000"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rPr>
              <a:t>3</a:t>
            </a:r>
            <a:endParaRPr lang="zh-CN" altLang="en-US" sz="1867" b="1" baseline="-25000"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1" name="TextBox 3"/>
          <p:cNvSpPr txBox="1">
            <a:spLocks noChangeArrowheads="1"/>
          </p:cNvSpPr>
          <p:nvPr/>
        </p:nvSpPr>
        <p:spPr bwMode="auto">
          <a:xfrm>
            <a:off x="800438" y="4434858"/>
            <a:ext cx="3576504" cy="420564"/>
          </a:xfrm>
          <a:prstGeom prst="rect">
            <a:avLst/>
          </a:prstGeom>
          <a:noFill/>
          <a:ln w="9525">
            <a:noFill/>
            <a:miter lim="800000"/>
            <a:headEnd/>
            <a:tailEnd/>
          </a:ln>
        </p:spPr>
        <p:txBody>
          <a:bodyPr wrap="square">
            <a:spAutoFit/>
          </a:bodyPr>
          <a:lstStyle/>
          <a:p>
            <a:r>
              <a:rPr lang="en-US" altLang="zh-CN" sz="2133" b="1" dirty="0">
                <a:solidFill>
                  <a:srgbClr val="0070C0"/>
                </a:solidFill>
                <a:latin typeface="Book Antiqua" panose="02040602050305030304" pitchFamily="18" charset="0"/>
                <a:ea typeface="微软雅黑" panose="020B0503020204020204" pitchFamily="34" charset="-122"/>
                <a:cs typeface="仿宋"/>
              </a:rPr>
              <a:t> </a:t>
            </a:r>
            <a:r>
              <a:rPr lang="zh-CN" altLang="en-US" sz="2133" b="1" dirty="0">
                <a:solidFill>
                  <a:srgbClr val="0070C0"/>
                </a:solidFill>
                <a:latin typeface="Book Antiqua" panose="02040602050305030304" pitchFamily="18" charset="0"/>
                <a:ea typeface="微软雅黑" panose="020B0503020204020204" pitchFamily="34" charset="-122"/>
              </a:rPr>
              <a:t>③ </a:t>
            </a:r>
            <a:r>
              <a:rPr lang="zh-CN" altLang="en-US" sz="2133" b="1" dirty="0">
                <a:solidFill>
                  <a:srgbClr val="0070C0"/>
                </a:solidFill>
                <a:latin typeface="Book Antiqua" panose="02040602050305030304" pitchFamily="18" charset="0"/>
                <a:ea typeface="微软雅黑" panose="020B0503020204020204" pitchFamily="34" charset="-122"/>
                <a:cs typeface="仿宋"/>
              </a:rPr>
              <a:t>求</a:t>
            </a:r>
            <a:r>
              <a:rPr lang="en-US" altLang="zh-CN" sz="2133" b="1" i="1" dirty="0">
                <a:solidFill>
                  <a:srgbClr val="0070C0"/>
                </a:solidFill>
                <a:latin typeface="Book Antiqua" panose="02040602050305030304" pitchFamily="18" charset="0"/>
                <a:ea typeface="微软雅黑" panose="020B0503020204020204" pitchFamily="34" charset="-122"/>
                <a:sym typeface="Symbol" panose="05050102010706020507" pitchFamily="18" charset="2"/>
              </a:rPr>
              <a:t></a:t>
            </a:r>
            <a:r>
              <a:rPr lang="en-US" altLang="zh-CN" sz="2133" b="1" baseline="-25000" dirty="0">
                <a:solidFill>
                  <a:srgbClr val="0070C0"/>
                </a:solidFill>
                <a:latin typeface="Book Antiqua" panose="02040602050305030304" pitchFamily="18" charset="0"/>
                <a:ea typeface="微软雅黑" panose="020B0503020204020204" pitchFamily="34" charset="-122"/>
              </a:rPr>
              <a:t>2</a:t>
            </a:r>
            <a:endParaRPr lang="en-US" altLang="zh-CN" sz="2133" b="1" dirty="0">
              <a:solidFill>
                <a:srgbClr val="0070C0"/>
              </a:solidFill>
              <a:latin typeface="Book Antiqua" panose="02040602050305030304" pitchFamily="18" charset="0"/>
              <a:ea typeface="微软雅黑" panose="020B0503020204020204" pitchFamily="34" charset="-122"/>
              <a:cs typeface="仿宋"/>
            </a:endParaRPr>
          </a:p>
        </p:txBody>
      </p:sp>
      <p:graphicFrame>
        <p:nvGraphicFramePr>
          <p:cNvPr id="92" name="Object 6"/>
          <p:cNvGraphicFramePr>
            <a:graphicFrameLocks noChangeAspect="1"/>
          </p:cNvGraphicFramePr>
          <p:nvPr>
            <p:extLst>
              <p:ext uri="{D42A27DB-BD31-4B8C-83A1-F6EECF244321}">
                <p14:modId xmlns:p14="http://schemas.microsoft.com/office/powerpoint/2010/main" val="1234873047"/>
              </p:ext>
            </p:extLst>
          </p:nvPr>
        </p:nvGraphicFramePr>
        <p:xfrm>
          <a:off x="2057640" y="4474209"/>
          <a:ext cx="1244600" cy="389467"/>
        </p:xfrm>
        <a:graphic>
          <a:graphicData uri="http://schemas.openxmlformats.org/presentationml/2006/ole">
            <mc:AlternateContent xmlns:mc="http://schemas.openxmlformats.org/markup-compatibility/2006">
              <mc:Choice xmlns:v="urn:schemas-microsoft-com:vml" Requires="v">
                <p:oleObj spid="_x0000_s10467" name="Equation" r:id="rId10" imgW="799920" imgH="241200" progId="Equation.DSMT4">
                  <p:embed/>
                </p:oleObj>
              </mc:Choice>
              <mc:Fallback>
                <p:oleObj name="Equation" r:id="rId10" imgW="799920" imgH="241200" progId="Equation.DSMT4">
                  <p:embed/>
                  <p:pic>
                    <p:nvPicPr>
                      <p:cNvPr id="51" name="Object 6"/>
                      <p:cNvPicPr>
                        <a:picLocks noChangeAspect="1" noChangeArrowheads="1"/>
                      </p:cNvPicPr>
                      <p:nvPr/>
                    </p:nvPicPr>
                    <p:blipFill>
                      <a:blip r:embed="rId11"/>
                      <a:srcRect/>
                      <a:stretch>
                        <a:fillRect/>
                      </a:stretch>
                    </p:blipFill>
                    <p:spPr bwMode="auto">
                      <a:xfrm>
                        <a:off x="2057640" y="4474209"/>
                        <a:ext cx="1244600" cy="389467"/>
                      </a:xfrm>
                      <a:prstGeom prst="rect">
                        <a:avLst/>
                      </a:prstGeom>
                      <a:noFill/>
                      <a:extLst/>
                    </p:spPr>
                  </p:pic>
                </p:oleObj>
              </mc:Fallback>
            </mc:AlternateContent>
          </a:graphicData>
        </a:graphic>
      </p:graphicFrame>
      <p:graphicFrame>
        <p:nvGraphicFramePr>
          <p:cNvPr id="93" name="Object 7"/>
          <p:cNvGraphicFramePr>
            <a:graphicFrameLocks noChangeAspect="1"/>
          </p:cNvGraphicFramePr>
          <p:nvPr>
            <p:extLst>
              <p:ext uri="{D42A27DB-BD31-4B8C-83A1-F6EECF244321}">
                <p14:modId xmlns:p14="http://schemas.microsoft.com/office/powerpoint/2010/main" val="1554183401"/>
              </p:ext>
            </p:extLst>
          </p:nvPr>
        </p:nvGraphicFramePr>
        <p:xfrm>
          <a:off x="2351735" y="5260687"/>
          <a:ext cx="1250949" cy="732367"/>
        </p:xfrm>
        <a:graphic>
          <a:graphicData uri="http://schemas.openxmlformats.org/presentationml/2006/ole">
            <mc:AlternateContent xmlns:mc="http://schemas.openxmlformats.org/markup-compatibility/2006">
              <mc:Choice xmlns:v="urn:schemas-microsoft-com:vml" Requires="v">
                <p:oleObj spid="_x0000_s10468" name="Equation" r:id="rId12" imgW="850680" imgH="482400" progId="Equation.DSMT4">
                  <p:embed/>
                </p:oleObj>
              </mc:Choice>
              <mc:Fallback>
                <p:oleObj name="Equation" r:id="rId12" imgW="850680" imgH="482400" progId="Equation.DSMT4">
                  <p:embed/>
                  <p:pic>
                    <p:nvPicPr>
                      <p:cNvPr id="52" name="Object 7"/>
                      <p:cNvPicPr>
                        <a:picLocks noChangeAspect="1" noChangeArrowheads="1"/>
                      </p:cNvPicPr>
                      <p:nvPr/>
                    </p:nvPicPr>
                    <p:blipFill>
                      <a:blip r:embed="rId13"/>
                      <a:srcRect/>
                      <a:stretch>
                        <a:fillRect/>
                      </a:stretch>
                    </p:blipFill>
                    <p:spPr bwMode="auto">
                      <a:xfrm>
                        <a:off x="2351735" y="5260687"/>
                        <a:ext cx="1250949" cy="732367"/>
                      </a:xfrm>
                      <a:prstGeom prst="rect">
                        <a:avLst/>
                      </a:prstGeom>
                      <a:noFill/>
                      <a:extLst/>
                    </p:spPr>
                  </p:pic>
                </p:oleObj>
              </mc:Fallback>
            </mc:AlternateContent>
          </a:graphicData>
        </a:graphic>
      </p:graphicFrame>
      <p:graphicFrame>
        <p:nvGraphicFramePr>
          <p:cNvPr id="94" name="Object 12"/>
          <p:cNvGraphicFramePr>
            <a:graphicFrameLocks noChangeAspect="1"/>
          </p:cNvGraphicFramePr>
          <p:nvPr>
            <p:extLst>
              <p:ext uri="{D42A27DB-BD31-4B8C-83A1-F6EECF244321}">
                <p14:modId xmlns:p14="http://schemas.microsoft.com/office/powerpoint/2010/main" val="1579110376"/>
              </p:ext>
            </p:extLst>
          </p:nvPr>
        </p:nvGraphicFramePr>
        <p:xfrm>
          <a:off x="3395373" y="4486909"/>
          <a:ext cx="939800" cy="381000"/>
        </p:xfrm>
        <a:graphic>
          <a:graphicData uri="http://schemas.openxmlformats.org/presentationml/2006/ole">
            <mc:AlternateContent xmlns:mc="http://schemas.openxmlformats.org/markup-compatibility/2006">
              <mc:Choice xmlns:v="urn:schemas-microsoft-com:vml" Requires="v">
                <p:oleObj spid="_x0000_s10469" name="Equation" r:id="rId14" imgW="596880" imgH="241200" progId="Equation.DSMT4">
                  <p:embed/>
                </p:oleObj>
              </mc:Choice>
              <mc:Fallback>
                <p:oleObj name="Equation" r:id="rId14" imgW="596880" imgH="241200" progId="Equation.DSMT4">
                  <p:embed/>
                  <p:pic>
                    <p:nvPicPr>
                      <p:cNvPr id="54" name="Object 12"/>
                      <p:cNvPicPr>
                        <a:picLocks noChangeAspect="1" noChangeArrowheads="1"/>
                      </p:cNvPicPr>
                      <p:nvPr/>
                    </p:nvPicPr>
                    <p:blipFill>
                      <a:blip r:embed="rId15"/>
                      <a:srcRect/>
                      <a:stretch>
                        <a:fillRect/>
                      </a:stretch>
                    </p:blipFill>
                    <p:spPr bwMode="auto">
                      <a:xfrm>
                        <a:off x="3395373" y="4486909"/>
                        <a:ext cx="939800" cy="381000"/>
                      </a:xfrm>
                      <a:prstGeom prst="rect">
                        <a:avLst/>
                      </a:prstGeom>
                      <a:noFill/>
                      <a:ln>
                        <a:noFill/>
                      </a:ln>
                      <a:effectLst/>
                      <a:extLst/>
                    </p:spPr>
                  </p:pic>
                </p:oleObj>
              </mc:Fallback>
            </mc:AlternateContent>
          </a:graphicData>
        </a:graphic>
      </p:graphicFrame>
      <p:sp>
        <p:nvSpPr>
          <p:cNvPr id="95" name="矩形 94"/>
          <p:cNvSpPr>
            <a:spLocks noChangeArrowheads="1"/>
          </p:cNvSpPr>
          <p:nvPr/>
        </p:nvSpPr>
        <p:spPr bwMode="auto">
          <a:xfrm>
            <a:off x="3898777" y="5471457"/>
            <a:ext cx="1524011" cy="420564"/>
          </a:xfrm>
          <a:prstGeom prst="rect">
            <a:avLst/>
          </a:prstGeom>
          <a:noFill/>
          <a:ln w="9525">
            <a:noFill/>
            <a:miter lim="800000"/>
            <a:headEnd/>
            <a:tailEnd/>
          </a:ln>
        </p:spPr>
        <p:txBody>
          <a:bodyPr wrap="square">
            <a:spAutoFit/>
          </a:bodyPr>
          <a:lstStyle/>
          <a:p>
            <a:r>
              <a:rPr lang="zh-CN" altLang="en-US" sz="2133" b="1" dirty="0">
                <a:solidFill>
                  <a:srgbClr val="0070C0"/>
                </a:solidFill>
                <a:latin typeface="Book Antiqua" panose="02040602050305030304" pitchFamily="18" charset="0"/>
                <a:ea typeface="微软雅黑" panose="020B0503020204020204" pitchFamily="34" charset="-122"/>
              </a:rPr>
              <a:t>方向如图。</a:t>
            </a:r>
          </a:p>
        </p:txBody>
      </p:sp>
      <p:sp>
        <p:nvSpPr>
          <p:cNvPr id="96" name="下箭头 95"/>
          <p:cNvSpPr/>
          <p:nvPr/>
        </p:nvSpPr>
        <p:spPr>
          <a:xfrm>
            <a:off x="3143586" y="4996933"/>
            <a:ext cx="448753" cy="205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7" name="弧形 96"/>
          <p:cNvSpPr/>
          <p:nvPr/>
        </p:nvSpPr>
        <p:spPr>
          <a:xfrm>
            <a:off x="9893980" y="2627572"/>
            <a:ext cx="898835" cy="898835"/>
          </a:xfrm>
          <a:prstGeom prst="arc">
            <a:avLst>
              <a:gd name="adj1" fmla="val 2142134"/>
              <a:gd name="adj2" fmla="val 10213953"/>
            </a:avLst>
          </a:prstGeom>
          <a:ln>
            <a:solidFill>
              <a:srgbClr val="0070C0"/>
            </a:solidFill>
            <a:headEnd type="none" w="med" len="lg"/>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8" name="TextBox 64"/>
          <p:cNvSpPr txBox="1"/>
          <p:nvPr/>
        </p:nvSpPr>
        <p:spPr>
          <a:xfrm>
            <a:off x="9468984" y="3177605"/>
            <a:ext cx="429926" cy="379656"/>
          </a:xfrm>
          <a:prstGeom prst="rect">
            <a:avLst/>
          </a:prstGeom>
          <a:noFill/>
        </p:spPr>
        <p:txBody>
          <a:bodyPr wrap="none" rtlCol="0">
            <a:spAutoFit/>
          </a:bodyPr>
          <a:lstStyle/>
          <a:p>
            <a:r>
              <a:rPr lang="en-US" altLang="zh-CN" sz="1867" b="1" i="1" dirty="0">
                <a:solidFill>
                  <a:srgbClr val="0070C0"/>
                </a:solidFill>
                <a:latin typeface="Symbol" pitchFamily="18" charset="2"/>
                <a:cs typeface="Times New Roman" panose="02020603050405020304" pitchFamily="18" charset="0"/>
              </a:rPr>
              <a:t>w</a:t>
            </a:r>
            <a:r>
              <a:rPr lang="en-US" altLang="zh-CN" sz="1867" b="1" baseline="-25000" dirty="0">
                <a:solidFill>
                  <a:srgbClr val="0070C0"/>
                </a:solidFill>
                <a:latin typeface="Times New Roman" panose="02020603050405020304" pitchFamily="18" charset="0"/>
                <a:cs typeface="Times New Roman" panose="02020603050405020304" pitchFamily="18" charset="0"/>
              </a:rPr>
              <a:t>2</a:t>
            </a:r>
            <a:endParaRPr lang="zh-CN" altLang="en-US" sz="1867" b="1" baseline="-250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7115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fade">
                                      <p:cBhvr>
                                        <p:cTn id="106" dur="500"/>
                                        <p:tgtEl>
                                          <p:spTgt spid="6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500"/>
                                        <p:tgtEl>
                                          <p:spTgt spid="5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fade">
                                      <p:cBhvr>
                                        <p:cTn id="119" dur="500"/>
                                        <p:tgtEl>
                                          <p:spTgt spid="4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500"/>
                                        <p:tgtEl>
                                          <p:spTgt spid="4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fade">
                                      <p:cBhvr>
                                        <p:cTn id="130" dur="500"/>
                                        <p:tgtEl>
                                          <p:spTgt spid="54"/>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500"/>
                                        <p:tgtEl>
                                          <p:spTgt spid="4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fade">
                                      <p:cBhvr>
                                        <p:cTn id="138" dur="500"/>
                                        <p:tgtEl>
                                          <p:spTgt spid="55"/>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fade">
                                      <p:cBhvr>
                                        <p:cTn id="143" dur="500"/>
                                        <p:tgtEl>
                                          <p:spTgt spid="47"/>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6"/>
                                        </p:tgtEl>
                                        <p:attrNameLst>
                                          <p:attrName>style.visibility</p:attrName>
                                        </p:attrNameLst>
                                      </p:cBhvr>
                                      <p:to>
                                        <p:strVal val="visible"/>
                                      </p:to>
                                    </p:set>
                                    <p:animEffect transition="in" filter="fade">
                                      <p:cBhvr>
                                        <p:cTn id="146" dur="500"/>
                                        <p:tgtEl>
                                          <p:spTgt spid="5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49"/>
                                        </p:tgtEl>
                                        <p:attrNameLst>
                                          <p:attrName>style.visibility</p:attrName>
                                        </p:attrNameLst>
                                      </p:cBhvr>
                                      <p:to>
                                        <p:strVal val="visible"/>
                                      </p:to>
                                    </p:set>
                                    <p:animEffect transition="in" filter="fade">
                                      <p:cBhvr>
                                        <p:cTn id="151" dur="500"/>
                                        <p:tgtEl>
                                          <p:spTgt spid="4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72"/>
                                        </p:tgtEl>
                                        <p:attrNameLst>
                                          <p:attrName>style.visibility</p:attrName>
                                        </p:attrNameLst>
                                      </p:cBhvr>
                                      <p:to>
                                        <p:strVal val="visible"/>
                                      </p:to>
                                    </p:set>
                                    <p:animEffect transition="in" filter="fade">
                                      <p:cBhvr>
                                        <p:cTn id="154" dur="500"/>
                                        <p:tgtEl>
                                          <p:spTgt spid="72"/>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57"/>
                                        </p:tgtEl>
                                        <p:attrNameLst>
                                          <p:attrName>style.visibility</p:attrName>
                                        </p:attrNameLst>
                                      </p:cBhvr>
                                      <p:to>
                                        <p:strVal val="visible"/>
                                      </p:to>
                                    </p:set>
                                    <p:animEffect transition="in" filter="fade">
                                      <p:cBhvr>
                                        <p:cTn id="159" dur="500"/>
                                        <p:tgtEl>
                                          <p:spTgt spid="57"/>
                                        </p:tgtEl>
                                      </p:cBhvr>
                                    </p:animEffect>
                                  </p:childTnLst>
                                </p:cTn>
                              </p:par>
                              <p:par>
                                <p:cTn id="160" presetID="10" presetClass="entr" presetSubtype="0" fill="hold" nodeType="withEffect">
                                  <p:stCondLst>
                                    <p:cond delay="0"/>
                                  </p:stCondLst>
                                  <p:childTnLst>
                                    <p:set>
                                      <p:cBhvr>
                                        <p:cTn id="161" dur="1" fill="hold">
                                          <p:stCondLst>
                                            <p:cond delay="0"/>
                                          </p:stCondLst>
                                        </p:cTn>
                                        <p:tgtEl>
                                          <p:spTgt spid="51"/>
                                        </p:tgtEl>
                                        <p:attrNameLst>
                                          <p:attrName>style.visibility</p:attrName>
                                        </p:attrNameLst>
                                      </p:cBhvr>
                                      <p:to>
                                        <p:strVal val="visible"/>
                                      </p:to>
                                    </p:set>
                                    <p:animEffect transition="in" filter="fade">
                                      <p:cBhvr>
                                        <p:cTn id="162" dur="500"/>
                                        <p:tgtEl>
                                          <p:spTgt spid="5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58"/>
                                        </p:tgtEl>
                                        <p:attrNameLst>
                                          <p:attrName>style.visibility</p:attrName>
                                        </p:attrNameLst>
                                      </p:cBhvr>
                                      <p:to>
                                        <p:strVal val="visible"/>
                                      </p:to>
                                    </p:set>
                                    <p:animEffect transition="in" filter="fade">
                                      <p:cBhvr>
                                        <p:cTn id="167" dur="500"/>
                                        <p:tgtEl>
                                          <p:spTgt spid="58"/>
                                        </p:tgtEl>
                                      </p:cBhvr>
                                    </p:animEffect>
                                  </p:childTnLst>
                                </p:cTn>
                              </p:par>
                              <p:par>
                                <p:cTn id="168" presetID="10" presetClass="entr" presetSubtype="0" fill="hold" nodeType="with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fade">
                                      <p:cBhvr>
                                        <p:cTn id="175" dur="500"/>
                                        <p:tgtEl>
                                          <p:spTgt spid="61"/>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62"/>
                                        </p:tgtEl>
                                        <p:attrNameLst>
                                          <p:attrName>style.visibility</p:attrName>
                                        </p:attrNameLst>
                                      </p:cBhvr>
                                      <p:to>
                                        <p:strVal val="visible"/>
                                      </p:to>
                                    </p:set>
                                    <p:animEffect transition="in" filter="fade">
                                      <p:cBhvr>
                                        <p:cTn id="180" dur="500"/>
                                        <p:tgtEl>
                                          <p:spTgt spid="62"/>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fade">
                                      <p:cBhvr>
                                        <p:cTn id="190" dur="500"/>
                                        <p:tgtEl>
                                          <p:spTgt spid="65"/>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66"/>
                                        </p:tgtEl>
                                        <p:attrNameLst>
                                          <p:attrName>style.visibility</p:attrName>
                                        </p:attrNameLst>
                                      </p:cBhvr>
                                      <p:to>
                                        <p:strVal val="visible"/>
                                      </p:to>
                                    </p:set>
                                    <p:animEffect transition="in" filter="fade">
                                      <p:cBhvr>
                                        <p:cTn id="195" dur="500"/>
                                        <p:tgtEl>
                                          <p:spTgt spid="66"/>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67"/>
                                        </p:tgtEl>
                                        <p:attrNameLst>
                                          <p:attrName>style.visibility</p:attrName>
                                        </p:attrNameLst>
                                      </p:cBhvr>
                                      <p:to>
                                        <p:strVal val="visible"/>
                                      </p:to>
                                    </p:set>
                                    <p:animEffect transition="in" filter="fade">
                                      <p:cBhvr>
                                        <p:cTn id="198" dur="500"/>
                                        <p:tgtEl>
                                          <p:spTgt spid="67"/>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grpId="0" nodeType="clickEffect">
                                  <p:stCondLst>
                                    <p:cond delay="0"/>
                                  </p:stCondLst>
                                  <p:childTnLst>
                                    <p:set>
                                      <p:cBhvr>
                                        <p:cTn id="202" dur="1" fill="hold">
                                          <p:stCondLst>
                                            <p:cond delay="0"/>
                                          </p:stCondLst>
                                        </p:cTn>
                                        <p:tgtEl>
                                          <p:spTgt spid="41"/>
                                        </p:tgtEl>
                                        <p:attrNameLst>
                                          <p:attrName>style.visibility</p:attrName>
                                        </p:attrNameLst>
                                      </p:cBhvr>
                                      <p:to>
                                        <p:strVal val="visible"/>
                                      </p:to>
                                    </p:set>
                                    <p:animEffect transition="in" filter="fade">
                                      <p:cBhvr>
                                        <p:cTn id="203" dur="500"/>
                                        <p:tgtEl>
                                          <p:spTgt spid="41"/>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nodeType="clickEffect">
                                  <p:stCondLst>
                                    <p:cond delay="0"/>
                                  </p:stCondLst>
                                  <p:childTnLst>
                                    <p:set>
                                      <p:cBhvr>
                                        <p:cTn id="207" dur="1" fill="hold">
                                          <p:stCondLst>
                                            <p:cond delay="0"/>
                                          </p:stCondLst>
                                        </p:cTn>
                                        <p:tgtEl>
                                          <p:spTgt spid="59"/>
                                        </p:tgtEl>
                                        <p:attrNameLst>
                                          <p:attrName>style.visibility</p:attrName>
                                        </p:attrNameLst>
                                      </p:cBhvr>
                                      <p:to>
                                        <p:strVal val="visible"/>
                                      </p:to>
                                    </p:set>
                                    <p:animEffect transition="in" filter="fade">
                                      <p:cBhvr>
                                        <p:cTn id="208" dur="500"/>
                                        <p:tgtEl>
                                          <p:spTgt spid="59"/>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60"/>
                                        </p:tgtEl>
                                        <p:attrNameLst>
                                          <p:attrName>style.visibility</p:attrName>
                                        </p:attrNameLst>
                                      </p:cBhvr>
                                      <p:to>
                                        <p:strVal val="visible"/>
                                      </p:to>
                                    </p:set>
                                    <p:animEffect transition="in" filter="fade">
                                      <p:cBhvr>
                                        <p:cTn id="213" dur="500"/>
                                        <p:tgtEl>
                                          <p:spTgt spid="60"/>
                                        </p:tgtEl>
                                      </p:cBhvr>
                                    </p:animEffec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nodeType="clickEffect">
                                  <p:stCondLst>
                                    <p:cond delay="0"/>
                                  </p:stCondLst>
                                  <p:childTnLst>
                                    <p:set>
                                      <p:cBhvr>
                                        <p:cTn id="217" dur="1" fill="hold">
                                          <p:stCondLst>
                                            <p:cond delay="0"/>
                                          </p:stCondLst>
                                        </p:cTn>
                                        <p:tgtEl>
                                          <p:spTgt spid="68"/>
                                        </p:tgtEl>
                                        <p:attrNameLst>
                                          <p:attrName>style.visibility</p:attrName>
                                        </p:attrNameLst>
                                      </p:cBhvr>
                                      <p:to>
                                        <p:strVal val="visible"/>
                                      </p:to>
                                    </p:set>
                                    <p:animEffect transition="in" filter="fade">
                                      <p:cBhvr>
                                        <p:cTn id="218" dur="500"/>
                                        <p:tgtEl>
                                          <p:spTgt spid="68"/>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69"/>
                                        </p:tgtEl>
                                        <p:attrNameLst>
                                          <p:attrName>style.visibility</p:attrName>
                                        </p:attrNameLst>
                                      </p:cBhvr>
                                      <p:to>
                                        <p:strVal val="visible"/>
                                      </p:to>
                                    </p:set>
                                    <p:animEffect transition="in" filter="fade">
                                      <p:cBhvr>
                                        <p:cTn id="223" dur="500"/>
                                        <p:tgtEl>
                                          <p:spTgt spid="69"/>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70"/>
                                        </p:tgtEl>
                                        <p:attrNameLst>
                                          <p:attrName>style.visibility</p:attrName>
                                        </p:attrNameLst>
                                      </p:cBhvr>
                                      <p:to>
                                        <p:strVal val="visible"/>
                                      </p:to>
                                    </p:set>
                                    <p:animEffect transition="in" filter="fade">
                                      <p:cBhvr>
                                        <p:cTn id="228" dur="500"/>
                                        <p:tgtEl>
                                          <p:spTgt spid="70"/>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71"/>
                                        </p:tgtEl>
                                        <p:attrNameLst>
                                          <p:attrName>style.visibility</p:attrName>
                                        </p:attrNameLst>
                                      </p:cBhvr>
                                      <p:to>
                                        <p:strVal val="visible"/>
                                      </p:to>
                                    </p:set>
                                    <p:animEffect transition="in" filter="fade">
                                      <p:cBhvr>
                                        <p:cTn id="231" dur="500"/>
                                        <p:tgtEl>
                                          <p:spTgt spid="71"/>
                                        </p:tgtEl>
                                      </p:cBhvr>
                                    </p:animEffect>
                                  </p:childTnLst>
                                </p:cTn>
                              </p:par>
                            </p:childTnLst>
                          </p:cTn>
                        </p:par>
                      </p:childTnLst>
                    </p:cTn>
                  </p:par>
                  <p:par>
                    <p:cTn id="232" fill="hold">
                      <p:stCondLst>
                        <p:cond delay="indefinite"/>
                      </p:stCondLst>
                      <p:childTnLst>
                        <p:par>
                          <p:cTn id="233" fill="hold">
                            <p:stCondLst>
                              <p:cond delay="0"/>
                            </p:stCondLst>
                            <p:childTnLst>
                              <p:par>
                                <p:cTn id="234" presetID="2" presetClass="exit" presetSubtype="4" fill="hold" grpId="1" nodeType="clickEffect">
                                  <p:stCondLst>
                                    <p:cond delay="0"/>
                                  </p:stCondLst>
                                  <p:childTnLst>
                                    <p:anim calcmode="lin" valueType="num">
                                      <p:cBhvr additive="base">
                                        <p:cTn id="235" dur="500"/>
                                        <p:tgtEl>
                                          <p:spTgt spid="17"/>
                                        </p:tgtEl>
                                        <p:attrNameLst>
                                          <p:attrName>ppt_x</p:attrName>
                                        </p:attrNameLst>
                                      </p:cBhvr>
                                      <p:tavLst>
                                        <p:tav tm="0">
                                          <p:val>
                                            <p:strVal val="ppt_x"/>
                                          </p:val>
                                        </p:tav>
                                        <p:tav tm="100000">
                                          <p:val>
                                            <p:strVal val="ppt_x"/>
                                          </p:val>
                                        </p:tav>
                                      </p:tavLst>
                                    </p:anim>
                                    <p:anim calcmode="lin" valueType="num">
                                      <p:cBhvr additive="base">
                                        <p:cTn id="236" dur="500"/>
                                        <p:tgtEl>
                                          <p:spTgt spid="17"/>
                                        </p:tgtEl>
                                        <p:attrNameLst>
                                          <p:attrName>ppt_y</p:attrName>
                                        </p:attrNameLst>
                                      </p:cBhvr>
                                      <p:tavLst>
                                        <p:tav tm="0">
                                          <p:val>
                                            <p:strVal val="ppt_y"/>
                                          </p:val>
                                        </p:tav>
                                        <p:tav tm="100000">
                                          <p:val>
                                            <p:strVal val="1+ppt_h/2"/>
                                          </p:val>
                                        </p:tav>
                                      </p:tavLst>
                                    </p:anim>
                                    <p:set>
                                      <p:cBhvr>
                                        <p:cTn id="237" dur="1" fill="hold">
                                          <p:stCondLst>
                                            <p:cond delay="499"/>
                                          </p:stCondLst>
                                        </p:cTn>
                                        <p:tgtEl>
                                          <p:spTgt spid="17"/>
                                        </p:tgtEl>
                                        <p:attrNameLst>
                                          <p:attrName>style.visibility</p:attrName>
                                        </p:attrNameLst>
                                      </p:cBhvr>
                                      <p:to>
                                        <p:strVal val="hidden"/>
                                      </p:to>
                                    </p:set>
                                  </p:childTnLst>
                                </p:cTn>
                              </p:par>
                              <p:par>
                                <p:cTn id="238" presetID="2" presetClass="exit" presetSubtype="4" fill="hold" grpId="1" nodeType="withEffect">
                                  <p:stCondLst>
                                    <p:cond delay="0"/>
                                  </p:stCondLst>
                                  <p:childTnLst>
                                    <p:anim calcmode="lin" valueType="num">
                                      <p:cBhvr additive="base">
                                        <p:cTn id="239" dur="500"/>
                                        <p:tgtEl>
                                          <p:spTgt spid="27"/>
                                        </p:tgtEl>
                                        <p:attrNameLst>
                                          <p:attrName>ppt_x</p:attrName>
                                        </p:attrNameLst>
                                      </p:cBhvr>
                                      <p:tavLst>
                                        <p:tav tm="0">
                                          <p:val>
                                            <p:strVal val="ppt_x"/>
                                          </p:val>
                                        </p:tav>
                                        <p:tav tm="100000">
                                          <p:val>
                                            <p:strVal val="ppt_x"/>
                                          </p:val>
                                        </p:tav>
                                      </p:tavLst>
                                    </p:anim>
                                    <p:anim calcmode="lin" valueType="num">
                                      <p:cBhvr additive="base">
                                        <p:cTn id="240" dur="500"/>
                                        <p:tgtEl>
                                          <p:spTgt spid="27"/>
                                        </p:tgtEl>
                                        <p:attrNameLst>
                                          <p:attrName>ppt_y</p:attrName>
                                        </p:attrNameLst>
                                      </p:cBhvr>
                                      <p:tavLst>
                                        <p:tav tm="0">
                                          <p:val>
                                            <p:strVal val="ppt_y"/>
                                          </p:val>
                                        </p:tav>
                                        <p:tav tm="100000">
                                          <p:val>
                                            <p:strVal val="1+ppt_h/2"/>
                                          </p:val>
                                        </p:tav>
                                      </p:tavLst>
                                    </p:anim>
                                    <p:set>
                                      <p:cBhvr>
                                        <p:cTn id="241" dur="1" fill="hold">
                                          <p:stCondLst>
                                            <p:cond delay="499"/>
                                          </p:stCondLst>
                                        </p:cTn>
                                        <p:tgtEl>
                                          <p:spTgt spid="27"/>
                                        </p:tgtEl>
                                        <p:attrNameLst>
                                          <p:attrName>style.visibility</p:attrName>
                                        </p:attrNameLst>
                                      </p:cBhvr>
                                      <p:to>
                                        <p:strVal val="hidden"/>
                                      </p:to>
                                    </p:set>
                                  </p:childTnLst>
                                </p:cTn>
                              </p:par>
                              <p:par>
                                <p:cTn id="242" presetID="2" presetClass="exit" presetSubtype="4" fill="hold" grpId="1" nodeType="withEffect">
                                  <p:stCondLst>
                                    <p:cond delay="0"/>
                                  </p:stCondLst>
                                  <p:childTnLst>
                                    <p:anim calcmode="lin" valueType="num">
                                      <p:cBhvr additive="base">
                                        <p:cTn id="243" dur="500"/>
                                        <p:tgtEl>
                                          <p:spTgt spid="28"/>
                                        </p:tgtEl>
                                        <p:attrNameLst>
                                          <p:attrName>ppt_x</p:attrName>
                                        </p:attrNameLst>
                                      </p:cBhvr>
                                      <p:tavLst>
                                        <p:tav tm="0">
                                          <p:val>
                                            <p:strVal val="ppt_x"/>
                                          </p:val>
                                        </p:tav>
                                        <p:tav tm="100000">
                                          <p:val>
                                            <p:strVal val="ppt_x"/>
                                          </p:val>
                                        </p:tav>
                                      </p:tavLst>
                                    </p:anim>
                                    <p:anim calcmode="lin" valueType="num">
                                      <p:cBhvr additive="base">
                                        <p:cTn id="244" dur="500"/>
                                        <p:tgtEl>
                                          <p:spTgt spid="28"/>
                                        </p:tgtEl>
                                        <p:attrNameLst>
                                          <p:attrName>ppt_y</p:attrName>
                                        </p:attrNameLst>
                                      </p:cBhvr>
                                      <p:tavLst>
                                        <p:tav tm="0">
                                          <p:val>
                                            <p:strVal val="ppt_y"/>
                                          </p:val>
                                        </p:tav>
                                        <p:tav tm="100000">
                                          <p:val>
                                            <p:strVal val="1+ppt_h/2"/>
                                          </p:val>
                                        </p:tav>
                                      </p:tavLst>
                                    </p:anim>
                                    <p:set>
                                      <p:cBhvr>
                                        <p:cTn id="245" dur="1" fill="hold">
                                          <p:stCondLst>
                                            <p:cond delay="499"/>
                                          </p:stCondLst>
                                        </p:cTn>
                                        <p:tgtEl>
                                          <p:spTgt spid="28"/>
                                        </p:tgtEl>
                                        <p:attrNameLst>
                                          <p:attrName>style.visibility</p:attrName>
                                        </p:attrNameLst>
                                      </p:cBhvr>
                                      <p:to>
                                        <p:strVal val="hidden"/>
                                      </p:to>
                                    </p:set>
                                  </p:childTnLst>
                                </p:cTn>
                              </p:par>
                              <p:par>
                                <p:cTn id="246" presetID="2" presetClass="exit" presetSubtype="4" fill="hold" grpId="1" nodeType="withEffect">
                                  <p:stCondLst>
                                    <p:cond delay="0"/>
                                  </p:stCondLst>
                                  <p:childTnLst>
                                    <p:anim calcmode="lin" valueType="num">
                                      <p:cBhvr additive="base">
                                        <p:cTn id="247" dur="500"/>
                                        <p:tgtEl>
                                          <p:spTgt spid="30"/>
                                        </p:tgtEl>
                                        <p:attrNameLst>
                                          <p:attrName>ppt_x</p:attrName>
                                        </p:attrNameLst>
                                      </p:cBhvr>
                                      <p:tavLst>
                                        <p:tav tm="0">
                                          <p:val>
                                            <p:strVal val="ppt_x"/>
                                          </p:val>
                                        </p:tav>
                                        <p:tav tm="100000">
                                          <p:val>
                                            <p:strVal val="ppt_x"/>
                                          </p:val>
                                        </p:tav>
                                      </p:tavLst>
                                    </p:anim>
                                    <p:anim calcmode="lin" valueType="num">
                                      <p:cBhvr additive="base">
                                        <p:cTn id="248" dur="500"/>
                                        <p:tgtEl>
                                          <p:spTgt spid="30"/>
                                        </p:tgtEl>
                                        <p:attrNameLst>
                                          <p:attrName>ppt_y</p:attrName>
                                        </p:attrNameLst>
                                      </p:cBhvr>
                                      <p:tavLst>
                                        <p:tav tm="0">
                                          <p:val>
                                            <p:strVal val="ppt_y"/>
                                          </p:val>
                                        </p:tav>
                                        <p:tav tm="100000">
                                          <p:val>
                                            <p:strVal val="1+ppt_h/2"/>
                                          </p:val>
                                        </p:tav>
                                      </p:tavLst>
                                    </p:anim>
                                    <p:set>
                                      <p:cBhvr>
                                        <p:cTn id="249" dur="1" fill="hold">
                                          <p:stCondLst>
                                            <p:cond delay="499"/>
                                          </p:stCondLst>
                                        </p:cTn>
                                        <p:tgtEl>
                                          <p:spTgt spid="30"/>
                                        </p:tgtEl>
                                        <p:attrNameLst>
                                          <p:attrName>style.visibility</p:attrName>
                                        </p:attrNameLst>
                                      </p:cBhvr>
                                      <p:to>
                                        <p:strVal val="hidden"/>
                                      </p:to>
                                    </p:set>
                                  </p:childTnLst>
                                </p:cTn>
                              </p:par>
                              <p:par>
                                <p:cTn id="250" presetID="2" presetClass="exit" presetSubtype="4" fill="hold" grpId="1" nodeType="withEffect">
                                  <p:stCondLst>
                                    <p:cond delay="0"/>
                                  </p:stCondLst>
                                  <p:childTnLst>
                                    <p:anim calcmode="lin" valueType="num">
                                      <p:cBhvr additive="base">
                                        <p:cTn id="251" dur="500"/>
                                        <p:tgtEl>
                                          <p:spTgt spid="29"/>
                                        </p:tgtEl>
                                        <p:attrNameLst>
                                          <p:attrName>ppt_x</p:attrName>
                                        </p:attrNameLst>
                                      </p:cBhvr>
                                      <p:tavLst>
                                        <p:tav tm="0">
                                          <p:val>
                                            <p:strVal val="ppt_x"/>
                                          </p:val>
                                        </p:tav>
                                        <p:tav tm="100000">
                                          <p:val>
                                            <p:strVal val="ppt_x"/>
                                          </p:val>
                                        </p:tav>
                                      </p:tavLst>
                                    </p:anim>
                                    <p:anim calcmode="lin" valueType="num">
                                      <p:cBhvr additive="base">
                                        <p:cTn id="252" dur="500"/>
                                        <p:tgtEl>
                                          <p:spTgt spid="29"/>
                                        </p:tgtEl>
                                        <p:attrNameLst>
                                          <p:attrName>ppt_y</p:attrName>
                                        </p:attrNameLst>
                                      </p:cBhvr>
                                      <p:tavLst>
                                        <p:tav tm="0">
                                          <p:val>
                                            <p:strVal val="ppt_y"/>
                                          </p:val>
                                        </p:tav>
                                        <p:tav tm="100000">
                                          <p:val>
                                            <p:strVal val="1+ppt_h/2"/>
                                          </p:val>
                                        </p:tav>
                                      </p:tavLst>
                                    </p:anim>
                                    <p:set>
                                      <p:cBhvr>
                                        <p:cTn id="253" dur="1" fill="hold">
                                          <p:stCondLst>
                                            <p:cond delay="499"/>
                                          </p:stCondLst>
                                        </p:cTn>
                                        <p:tgtEl>
                                          <p:spTgt spid="29"/>
                                        </p:tgtEl>
                                        <p:attrNameLst>
                                          <p:attrName>style.visibility</p:attrName>
                                        </p:attrNameLst>
                                      </p:cBhvr>
                                      <p:to>
                                        <p:strVal val="hidden"/>
                                      </p:to>
                                    </p:set>
                                  </p:childTnLst>
                                </p:cTn>
                              </p:par>
                              <p:par>
                                <p:cTn id="254" presetID="2" presetClass="exit" presetSubtype="4" fill="hold" grpId="1" nodeType="withEffect">
                                  <p:stCondLst>
                                    <p:cond delay="0"/>
                                  </p:stCondLst>
                                  <p:childTnLst>
                                    <p:anim calcmode="lin" valueType="num">
                                      <p:cBhvr additive="base">
                                        <p:cTn id="255" dur="500"/>
                                        <p:tgtEl>
                                          <p:spTgt spid="31"/>
                                        </p:tgtEl>
                                        <p:attrNameLst>
                                          <p:attrName>ppt_x</p:attrName>
                                        </p:attrNameLst>
                                      </p:cBhvr>
                                      <p:tavLst>
                                        <p:tav tm="0">
                                          <p:val>
                                            <p:strVal val="ppt_x"/>
                                          </p:val>
                                        </p:tav>
                                        <p:tav tm="100000">
                                          <p:val>
                                            <p:strVal val="ppt_x"/>
                                          </p:val>
                                        </p:tav>
                                      </p:tavLst>
                                    </p:anim>
                                    <p:anim calcmode="lin" valueType="num">
                                      <p:cBhvr additive="base">
                                        <p:cTn id="256" dur="500"/>
                                        <p:tgtEl>
                                          <p:spTgt spid="31"/>
                                        </p:tgtEl>
                                        <p:attrNameLst>
                                          <p:attrName>ppt_y</p:attrName>
                                        </p:attrNameLst>
                                      </p:cBhvr>
                                      <p:tavLst>
                                        <p:tav tm="0">
                                          <p:val>
                                            <p:strVal val="ppt_y"/>
                                          </p:val>
                                        </p:tav>
                                        <p:tav tm="100000">
                                          <p:val>
                                            <p:strVal val="1+ppt_h/2"/>
                                          </p:val>
                                        </p:tav>
                                      </p:tavLst>
                                    </p:anim>
                                    <p:set>
                                      <p:cBhvr>
                                        <p:cTn id="257" dur="1" fill="hold">
                                          <p:stCondLst>
                                            <p:cond delay="499"/>
                                          </p:stCondLst>
                                        </p:cTn>
                                        <p:tgtEl>
                                          <p:spTgt spid="31"/>
                                        </p:tgtEl>
                                        <p:attrNameLst>
                                          <p:attrName>style.visibility</p:attrName>
                                        </p:attrNameLst>
                                      </p:cBhvr>
                                      <p:to>
                                        <p:strVal val="hidden"/>
                                      </p:to>
                                    </p:set>
                                  </p:childTnLst>
                                </p:cTn>
                              </p:par>
                              <p:par>
                                <p:cTn id="258" presetID="2" presetClass="exit" presetSubtype="4" fill="hold" grpId="1" nodeType="withEffect">
                                  <p:stCondLst>
                                    <p:cond delay="0"/>
                                  </p:stCondLst>
                                  <p:childTnLst>
                                    <p:anim calcmode="lin" valueType="num">
                                      <p:cBhvr additive="base">
                                        <p:cTn id="259" dur="500"/>
                                        <p:tgtEl>
                                          <p:spTgt spid="32"/>
                                        </p:tgtEl>
                                        <p:attrNameLst>
                                          <p:attrName>ppt_x</p:attrName>
                                        </p:attrNameLst>
                                      </p:cBhvr>
                                      <p:tavLst>
                                        <p:tav tm="0">
                                          <p:val>
                                            <p:strVal val="ppt_x"/>
                                          </p:val>
                                        </p:tav>
                                        <p:tav tm="100000">
                                          <p:val>
                                            <p:strVal val="ppt_x"/>
                                          </p:val>
                                        </p:tav>
                                      </p:tavLst>
                                    </p:anim>
                                    <p:anim calcmode="lin" valueType="num">
                                      <p:cBhvr additive="base">
                                        <p:cTn id="260" dur="500"/>
                                        <p:tgtEl>
                                          <p:spTgt spid="32"/>
                                        </p:tgtEl>
                                        <p:attrNameLst>
                                          <p:attrName>ppt_y</p:attrName>
                                        </p:attrNameLst>
                                      </p:cBhvr>
                                      <p:tavLst>
                                        <p:tav tm="0">
                                          <p:val>
                                            <p:strVal val="ppt_y"/>
                                          </p:val>
                                        </p:tav>
                                        <p:tav tm="100000">
                                          <p:val>
                                            <p:strVal val="1+ppt_h/2"/>
                                          </p:val>
                                        </p:tav>
                                      </p:tavLst>
                                    </p:anim>
                                    <p:set>
                                      <p:cBhvr>
                                        <p:cTn id="261" dur="1" fill="hold">
                                          <p:stCondLst>
                                            <p:cond delay="499"/>
                                          </p:stCondLst>
                                        </p:cTn>
                                        <p:tgtEl>
                                          <p:spTgt spid="32"/>
                                        </p:tgtEl>
                                        <p:attrNameLst>
                                          <p:attrName>style.visibility</p:attrName>
                                        </p:attrNameLst>
                                      </p:cBhvr>
                                      <p:to>
                                        <p:strVal val="hidden"/>
                                      </p:to>
                                    </p:set>
                                  </p:childTnLst>
                                </p:cTn>
                              </p:par>
                              <p:par>
                                <p:cTn id="262" presetID="2" presetClass="exit" presetSubtype="4" fill="hold" grpId="1" nodeType="withEffect">
                                  <p:stCondLst>
                                    <p:cond delay="0"/>
                                  </p:stCondLst>
                                  <p:childTnLst>
                                    <p:anim calcmode="lin" valueType="num">
                                      <p:cBhvr additive="base">
                                        <p:cTn id="263" dur="500"/>
                                        <p:tgtEl>
                                          <p:spTgt spid="33"/>
                                        </p:tgtEl>
                                        <p:attrNameLst>
                                          <p:attrName>ppt_x</p:attrName>
                                        </p:attrNameLst>
                                      </p:cBhvr>
                                      <p:tavLst>
                                        <p:tav tm="0">
                                          <p:val>
                                            <p:strVal val="ppt_x"/>
                                          </p:val>
                                        </p:tav>
                                        <p:tav tm="100000">
                                          <p:val>
                                            <p:strVal val="ppt_x"/>
                                          </p:val>
                                        </p:tav>
                                      </p:tavLst>
                                    </p:anim>
                                    <p:anim calcmode="lin" valueType="num">
                                      <p:cBhvr additive="base">
                                        <p:cTn id="264" dur="500"/>
                                        <p:tgtEl>
                                          <p:spTgt spid="33"/>
                                        </p:tgtEl>
                                        <p:attrNameLst>
                                          <p:attrName>ppt_y</p:attrName>
                                        </p:attrNameLst>
                                      </p:cBhvr>
                                      <p:tavLst>
                                        <p:tav tm="0">
                                          <p:val>
                                            <p:strVal val="ppt_y"/>
                                          </p:val>
                                        </p:tav>
                                        <p:tav tm="100000">
                                          <p:val>
                                            <p:strVal val="1+ppt_h/2"/>
                                          </p:val>
                                        </p:tav>
                                      </p:tavLst>
                                    </p:anim>
                                    <p:set>
                                      <p:cBhvr>
                                        <p:cTn id="265" dur="1" fill="hold">
                                          <p:stCondLst>
                                            <p:cond delay="499"/>
                                          </p:stCondLst>
                                        </p:cTn>
                                        <p:tgtEl>
                                          <p:spTgt spid="33"/>
                                        </p:tgtEl>
                                        <p:attrNameLst>
                                          <p:attrName>style.visibility</p:attrName>
                                        </p:attrNameLst>
                                      </p:cBhvr>
                                      <p:to>
                                        <p:strVal val="hidden"/>
                                      </p:to>
                                    </p:set>
                                  </p:childTnLst>
                                </p:cTn>
                              </p:par>
                              <p:par>
                                <p:cTn id="266" presetID="2" presetClass="exit" presetSubtype="4" fill="hold" grpId="1" nodeType="withEffect">
                                  <p:stCondLst>
                                    <p:cond delay="0"/>
                                  </p:stCondLst>
                                  <p:childTnLst>
                                    <p:anim calcmode="lin" valueType="num">
                                      <p:cBhvr additive="base">
                                        <p:cTn id="267" dur="500"/>
                                        <p:tgtEl>
                                          <p:spTgt spid="34"/>
                                        </p:tgtEl>
                                        <p:attrNameLst>
                                          <p:attrName>ppt_x</p:attrName>
                                        </p:attrNameLst>
                                      </p:cBhvr>
                                      <p:tavLst>
                                        <p:tav tm="0">
                                          <p:val>
                                            <p:strVal val="ppt_x"/>
                                          </p:val>
                                        </p:tav>
                                        <p:tav tm="100000">
                                          <p:val>
                                            <p:strVal val="ppt_x"/>
                                          </p:val>
                                        </p:tav>
                                      </p:tavLst>
                                    </p:anim>
                                    <p:anim calcmode="lin" valueType="num">
                                      <p:cBhvr additive="base">
                                        <p:cTn id="268" dur="500"/>
                                        <p:tgtEl>
                                          <p:spTgt spid="34"/>
                                        </p:tgtEl>
                                        <p:attrNameLst>
                                          <p:attrName>ppt_y</p:attrName>
                                        </p:attrNameLst>
                                      </p:cBhvr>
                                      <p:tavLst>
                                        <p:tav tm="0">
                                          <p:val>
                                            <p:strVal val="ppt_y"/>
                                          </p:val>
                                        </p:tav>
                                        <p:tav tm="100000">
                                          <p:val>
                                            <p:strVal val="1+ppt_h/2"/>
                                          </p:val>
                                        </p:tav>
                                      </p:tavLst>
                                    </p:anim>
                                    <p:set>
                                      <p:cBhvr>
                                        <p:cTn id="269" dur="1" fill="hold">
                                          <p:stCondLst>
                                            <p:cond delay="499"/>
                                          </p:stCondLst>
                                        </p:cTn>
                                        <p:tgtEl>
                                          <p:spTgt spid="34"/>
                                        </p:tgtEl>
                                        <p:attrNameLst>
                                          <p:attrName>style.visibility</p:attrName>
                                        </p:attrNameLst>
                                      </p:cBhvr>
                                      <p:to>
                                        <p:strVal val="hidden"/>
                                      </p:to>
                                    </p:set>
                                  </p:childTnLst>
                                </p:cTn>
                              </p:par>
                              <p:par>
                                <p:cTn id="270" presetID="2" presetClass="exit" presetSubtype="4" fill="hold" grpId="1" nodeType="withEffect">
                                  <p:stCondLst>
                                    <p:cond delay="0"/>
                                  </p:stCondLst>
                                  <p:childTnLst>
                                    <p:anim calcmode="lin" valueType="num">
                                      <p:cBhvr additive="base">
                                        <p:cTn id="271" dur="500"/>
                                        <p:tgtEl>
                                          <p:spTgt spid="35"/>
                                        </p:tgtEl>
                                        <p:attrNameLst>
                                          <p:attrName>ppt_x</p:attrName>
                                        </p:attrNameLst>
                                      </p:cBhvr>
                                      <p:tavLst>
                                        <p:tav tm="0">
                                          <p:val>
                                            <p:strVal val="ppt_x"/>
                                          </p:val>
                                        </p:tav>
                                        <p:tav tm="100000">
                                          <p:val>
                                            <p:strVal val="ppt_x"/>
                                          </p:val>
                                        </p:tav>
                                      </p:tavLst>
                                    </p:anim>
                                    <p:anim calcmode="lin" valueType="num">
                                      <p:cBhvr additive="base">
                                        <p:cTn id="272" dur="500"/>
                                        <p:tgtEl>
                                          <p:spTgt spid="35"/>
                                        </p:tgtEl>
                                        <p:attrNameLst>
                                          <p:attrName>ppt_y</p:attrName>
                                        </p:attrNameLst>
                                      </p:cBhvr>
                                      <p:tavLst>
                                        <p:tav tm="0">
                                          <p:val>
                                            <p:strVal val="ppt_y"/>
                                          </p:val>
                                        </p:tav>
                                        <p:tav tm="100000">
                                          <p:val>
                                            <p:strVal val="1+ppt_h/2"/>
                                          </p:val>
                                        </p:tav>
                                      </p:tavLst>
                                    </p:anim>
                                    <p:set>
                                      <p:cBhvr>
                                        <p:cTn id="273" dur="1" fill="hold">
                                          <p:stCondLst>
                                            <p:cond delay="499"/>
                                          </p:stCondLst>
                                        </p:cTn>
                                        <p:tgtEl>
                                          <p:spTgt spid="35"/>
                                        </p:tgtEl>
                                        <p:attrNameLst>
                                          <p:attrName>style.visibility</p:attrName>
                                        </p:attrNameLst>
                                      </p:cBhvr>
                                      <p:to>
                                        <p:strVal val="hidden"/>
                                      </p:to>
                                    </p:set>
                                  </p:childTnLst>
                                </p:cTn>
                              </p:par>
                              <p:par>
                                <p:cTn id="274" presetID="2" presetClass="exit" presetSubtype="4" fill="hold" grpId="1" nodeType="withEffect">
                                  <p:stCondLst>
                                    <p:cond delay="0"/>
                                  </p:stCondLst>
                                  <p:childTnLst>
                                    <p:anim calcmode="lin" valueType="num">
                                      <p:cBhvr additive="base">
                                        <p:cTn id="275" dur="500"/>
                                        <p:tgtEl>
                                          <p:spTgt spid="36"/>
                                        </p:tgtEl>
                                        <p:attrNameLst>
                                          <p:attrName>ppt_x</p:attrName>
                                        </p:attrNameLst>
                                      </p:cBhvr>
                                      <p:tavLst>
                                        <p:tav tm="0">
                                          <p:val>
                                            <p:strVal val="ppt_x"/>
                                          </p:val>
                                        </p:tav>
                                        <p:tav tm="100000">
                                          <p:val>
                                            <p:strVal val="ppt_x"/>
                                          </p:val>
                                        </p:tav>
                                      </p:tavLst>
                                    </p:anim>
                                    <p:anim calcmode="lin" valueType="num">
                                      <p:cBhvr additive="base">
                                        <p:cTn id="276" dur="500"/>
                                        <p:tgtEl>
                                          <p:spTgt spid="36"/>
                                        </p:tgtEl>
                                        <p:attrNameLst>
                                          <p:attrName>ppt_y</p:attrName>
                                        </p:attrNameLst>
                                      </p:cBhvr>
                                      <p:tavLst>
                                        <p:tav tm="0">
                                          <p:val>
                                            <p:strVal val="ppt_y"/>
                                          </p:val>
                                        </p:tav>
                                        <p:tav tm="100000">
                                          <p:val>
                                            <p:strVal val="1+ppt_h/2"/>
                                          </p:val>
                                        </p:tav>
                                      </p:tavLst>
                                    </p:anim>
                                    <p:set>
                                      <p:cBhvr>
                                        <p:cTn id="277" dur="1" fill="hold">
                                          <p:stCondLst>
                                            <p:cond delay="499"/>
                                          </p:stCondLst>
                                        </p:cTn>
                                        <p:tgtEl>
                                          <p:spTgt spid="36"/>
                                        </p:tgtEl>
                                        <p:attrNameLst>
                                          <p:attrName>style.visibility</p:attrName>
                                        </p:attrNameLst>
                                      </p:cBhvr>
                                      <p:to>
                                        <p:strVal val="hidden"/>
                                      </p:to>
                                    </p:set>
                                  </p:childTnLst>
                                </p:cTn>
                              </p:par>
                              <p:par>
                                <p:cTn id="278" presetID="2" presetClass="exit" presetSubtype="4" fill="hold" grpId="1" nodeType="withEffect">
                                  <p:stCondLst>
                                    <p:cond delay="0"/>
                                  </p:stCondLst>
                                  <p:childTnLst>
                                    <p:anim calcmode="lin" valueType="num">
                                      <p:cBhvr additive="base">
                                        <p:cTn id="279" dur="500"/>
                                        <p:tgtEl>
                                          <p:spTgt spid="38"/>
                                        </p:tgtEl>
                                        <p:attrNameLst>
                                          <p:attrName>ppt_x</p:attrName>
                                        </p:attrNameLst>
                                      </p:cBhvr>
                                      <p:tavLst>
                                        <p:tav tm="0">
                                          <p:val>
                                            <p:strVal val="ppt_x"/>
                                          </p:val>
                                        </p:tav>
                                        <p:tav tm="100000">
                                          <p:val>
                                            <p:strVal val="ppt_x"/>
                                          </p:val>
                                        </p:tav>
                                      </p:tavLst>
                                    </p:anim>
                                    <p:anim calcmode="lin" valueType="num">
                                      <p:cBhvr additive="base">
                                        <p:cTn id="280" dur="500"/>
                                        <p:tgtEl>
                                          <p:spTgt spid="38"/>
                                        </p:tgtEl>
                                        <p:attrNameLst>
                                          <p:attrName>ppt_y</p:attrName>
                                        </p:attrNameLst>
                                      </p:cBhvr>
                                      <p:tavLst>
                                        <p:tav tm="0">
                                          <p:val>
                                            <p:strVal val="ppt_y"/>
                                          </p:val>
                                        </p:tav>
                                        <p:tav tm="100000">
                                          <p:val>
                                            <p:strVal val="1+ppt_h/2"/>
                                          </p:val>
                                        </p:tav>
                                      </p:tavLst>
                                    </p:anim>
                                    <p:set>
                                      <p:cBhvr>
                                        <p:cTn id="281" dur="1" fill="hold">
                                          <p:stCondLst>
                                            <p:cond delay="499"/>
                                          </p:stCondLst>
                                        </p:cTn>
                                        <p:tgtEl>
                                          <p:spTgt spid="38"/>
                                        </p:tgtEl>
                                        <p:attrNameLst>
                                          <p:attrName>style.visibility</p:attrName>
                                        </p:attrNameLst>
                                      </p:cBhvr>
                                      <p:to>
                                        <p:strVal val="hidden"/>
                                      </p:to>
                                    </p:set>
                                  </p:childTnLst>
                                </p:cTn>
                              </p:par>
                              <p:par>
                                <p:cTn id="282" presetID="2" presetClass="exit" presetSubtype="4" fill="hold" grpId="1" nodeType="withEffect">
                                  <p:stCondLst>
                                    <p:cond delay="0"/>
                                  </p:stCondLst>
                                  <p:childTnLst>
                                    <p:anim calcmode="lin" valueType="num">
                                      <p:cBhvr additive="base">
                                        <p:cTn id="283" dur="500"/>
                                        <p:tgtEl>
                                          <p:spTgt spid="37"/>
                                        </p:tgtEl>
                                        <p:attrNameLst>
                                          <p:attrName>ppt_x</p:attrName>
                                        </p:attrNameLst>
                                      </p:cBhvr>
                                      <p:tavLst>
                                        <p:tav tm="0">
                                          <p:val>
                                            <p:strVal val="ppt_x"/>
                                          </p:val>
                                        </p:tav>
                                        <p:tav tm="100000">
                                          <p:val>
                                            <p:strVal val="ppt_x"/>
                                          </p:val>
                                        </p:tav>
                                      </p:tavLst>
                                    </p:anim>
                                    <p:anim calcmode="lin" valueType="num">
                                      <p:cBhvr additive="base">
                                        <p:cTn id="284" dur="500"/>
                                        <p:tgtEl>
                                          <p:spTgt spid="37"/>
                                        </p:tgtEl>
                                        <p:attrNameLst>
                                          <p:attrName>ppt_y</p:attrName>
                                        </p:attrNameLst>
                                      </p:cBhvr>
                                      <p:tavLst>
                                        <p:tav tm="0">
                                          <p:val>
                                            <p:strVal val="ppt_y"/>
                                          </p:val>
                                        </p:tav>
                                        <p:tav tm="100000">
                                          <p:val>
                                            <p:strVal val="1+ppt_h/2"/>
                                          </p:val>
                                        </p:tav>
                                      </p:tavLst>
                                    </p:anim>
                                    <p:set>
                                      <p:cBhvr>
                                        <p:cTn id="285" dur="1" fill="hold">
                                          <p:stCondLst>
                                            <p:cond delay="499"/>
                                          </p:stCondLst>
                                        </p:cTn>
                                        <p:tgtEl>
                                          <p:spTgt spid="37"/>
                                        </p:tgtEl>
                                        <p:attrNameLst>
                                          <p:attrName>style.visibility</p:attrName>
                                        </p:attrNameLst>
                                      </p:cBhvr>
                                      <p:to>
                                        <p:strVal val="hidden"/>
                                      </p:to>
                                    </p:set>
                                  </p:childTnLst>
                                </p:cTn>
                              </p:par>
                              <p:par>
                                <p:cTn id="286" presetID="2" presetClass="exit" presetSubtype="4" fill="hold" grpId="1" nodeType="withEffect">
                                  <p:stCondLst>
                                    <p:cond delay="0"/>
                                  </p:stCondLst>
                                  <p:childTnLst>
                                    <p:anim calcmode="lin" valueType="num">
                                      <p:cBhvr additive="base">
                                        <p:cTn id="287" dur="500"/>
                                        <p:tgtEl>
                                          <p:spTgt spid="39"/>
                                        </p:tgtEl>
                                        <p:attrNameLst>
                                          <p:attrName>ppt_x</p:attrName>
                                        </p:attrNameLst>
                                      </p:cBhvr>
                                      <p:tavLst>
                                        <p:tav tm="0">
                                          <p:val>
                                            <p:strVal val="ppt_x"/>
                                          </p:val>
                                        </p:tav>
                                        <p:tav tm="100000">
                                          <p:val>
                                            <p:strVal val="ppt_x"/>
                                          </p:val>
                                        </p:tav>
                                      </p:tavLst>
                                    </p:anim>
                                    <p:anim calcmode="lin" valueType="num">
                                      <p:cBhvr additive="base">
                                        <p:cTn id="288" dur="500"/>
                                        <p:tgtEl>
                                          <p:spTgt spid="39"/>
                                        </p:tgtEl>
                                        <p:attrNameLst>
                                          <p:attrName>ppt_y</p:attrName>
                                        </p:attrNameLst>
                                      </p:cBhvr>
                                      <p:tavLst>
                                        <p:tav tm="0">
                                          <p:val>
                                            <p:strVal val="ppt_y"/>
                                          </p:val>
                                        </p:tav>
                                        <p:tav tm="100000">
                                          <p:val>
                                            <p:strVal val="1+ppt_h/2"/>
                                          </p:val>
                                        </p:tav>
                                      </p:tavLst>
                                    </p:anim>
                                    <p:set>
                                      <p:cBhvr>
                                        <p:cTn id="289" dur="1" fill="hold">
                                          <p:stCondLst>
                                            <p:cond delay="499"/>
                                          </p:stCondLst>
                                        </p:cTn>
                                        <p:tgtEl>
                                          <p:spTgt spid="39"/>
                                        </p:tgtEl>
                                        <p:attrNameLst>
                                          <p:attrName>style.visibility</p:attrName>
                                        </p:attrNameLst>
                                      </p:cBhvr>
                                      <p:to>
                                        <p:strVal val="hidden"/>
                                      </p:to>
                                    </p:set>
                                  </p:childTnLst>
                                </p:cTn>
                              </p:par>
                              <p:par>
                                <p:cTn id="290" presetID="2" presetClass="exit" presetSubtype="4" fill="hold" grpId="1" nodeType="withEffect">
                                  <p:stCondLst>
                                    <p:cond delay="0"/>
                                  </p:stCondLst>
                                  <p:childTnLst>
                                    <p:anim calcmode="lin" valueType="num">
                                      <p:cBhvr additive="base">
                                        <p:cTn id="291" dur="500"/>
                                        <p:tgtEl>
                                          <p:spTgt spid="40"/>
                                        </p:tgtEl>
                                        <p:attrNameLst>
                                          <p:attrName>ppt_x</p:attrName>
                                        </p:attrNameLst>
                                      </p:cBhvr>
                                      <p:tavLst>
                                        <p:tav tm="0">
                                          <p:val>
                                            <p:strVal val="ppt_x"/>
                                          </p:val>
                                        </p:tav>
                                        <p:tav tm="100000">
                                          <p:val>
                                            <p:strVal val="ppt_x"/>
                                          </p:val>
                                        </p:tav>
                                      </p:tavLst>
                                    </p:anim>
                                    <p:anim calcmode="lin" valueType="num">
                                      <p:cBhvr additive="base">
                                        <p:cTn id="292" dur="500"/>
                                        <p:tgtEl>
                                          <p:spTgt spid="40"/>
                                        </p:tgtEl>
                                        <p:attrNameLst>
                                          <p:attrName>ppt_y</p:attrName>
                                        </p:attrNameLst>
                                      </p:cBhvr>
                                      <p:tavLst>
                                        <p:tav tm="0">
                                          <p:val>
                                            <p:strVal val="ppt_y"/>
                                          </p:val>
                                        </p:tav>
                                        <p:tav tm="100000">
                                          <p:val>
                                            <p:strVal val="1+ppt_h/2"/>
                                          </p:val>
                                        </p:tav>
                                      </p:tavLst>
                                    </p:anim>
                                    <p:set>
                                      <p:cBhvr>
                                        <p:cTn id="293" dur="1" fill="hold">
                                          <p:stCondLst>
                                            <p:cond delay="499"/>
                                          </p:stCondLst>
                                        </p:cTn>
                                        <p:tgtEl>
                                          <p:spTgt spid="40"/>
                                        </p:tgtEl>
                                        <p:attrNameLst>
                                          <p:attrName>style.visibility</p:attrName>
                                        </p:attrNameLst>
                                      </p:cBhvr>
                                      <p:to>
                                        <p:strVal val="hidden"/>
                                      </p:to>
                                    </p:set>
                                  </p:childTnLst>
                                </p:cTn>
                              </p:par>
                              <p:par>
                                <p:cTn id="294" presetID="2" presetClass="exit" presetSubtype="4" fill="hold" grpId="1" nodeType="withEffect">
                                  <p:stCondLst>
                                    <p:cond delay="0"/>
                                  </p:stCondLst>
                                  <p:childTnLst>
                                    <p:anim calcmode="lin" valueType="num">
                                      <p:cBhvr additive="base">
                                        <p:cTn id="295" dur="500"/>
                                        <p:tgtEl>
                                          <p:spTgt spid="63"/>
                                        </p:tgtEl>
                                        <p:attrNameLst>
                                          <p:attrName>ppt_x</p:attrName>
                                        </p:attrNameLst>
                                      </p:cBhvr>
                                      <p:tavLst>
                                        <p:tav tm="0">
                                          <p:val>
                                            <p:strVal val="ppt_x"/>
                                          </p:val>
                                        </p:tav>
                                        <p:tav tm="100000">
                                          <p:val>
                                            <p:strVal val="ppt_x"/>
                                          </p:val>
                                        </p:tav>
                                      </p:tavLst>
                                    </p:anim>
                                    <p:anim calcmode="lin" valueType="num">
                                      <p:cBhvr additive="base">
                                        <p:cTn id="296" dur="500"/>
                                        <p:tgtEl>
                                          <p:spTgt spid="63"/>
                                        </p:tgtEl>
                                        <p:attrNameLst>
                                          <p:attrName>ppt_y</p:attrName>
                                        </p:attrNameLst>
                                      </p:cBhvr>
                                      <p:tavLst>
                                        <p:tav tm="0">
                                          <p:val>
                                            <p:strVal val="ppt_y"/>
                                          </p:val>
                                        </p:tav>
                                        <p:tav tm="100000">
                                          <p:val>
                                            <p:strVal val="1+ppt_h/2"/>
                                          </p:val>
                                        </p:tav>
                                      </p:tavLst>
                                    </p:anim>
                                    <p:set>
                                      <p:cBhvr>
                                        <p:cTn id="297" dur="1" fill="hold">
                                          <p:stCondLst>
                                            <p:cond delay="499"/>
                                          </p:stCondLst>
                                        </p:cTn>
                                        <p:tgtEl>
                                          <p:spTgt spid="63"/>
                                        </p:tgtEl>
                                        <p:attrNameLst>
                                          <p:attrName>style.visibility</p:attrName>
                                        </p:attrNameLst>
                                      </p:cBhvr>
                                      <p:to>
                                        <p:strVal val="hidden"/>
                                      </p:to>
                                    </p:set>
                                  </p:childTnLst>
                                </p:cTn>
                              </p:par>
                              <p:par>
                                <p:cTn id="298" presetID="2" presetClass="exit" presetSubtype="4" fill="hold" grpId="1" nodeType="withEffect">
                                  <p:stCondLst>
                                    <p:cond delay="0"/>
                                  </p:stCondLst>
                                  <p:childTnLst>
                                    <p:anim calcmode="lin" valueType="num">
                                      <p:cBhvr additive="base">
                                        <p:cTn id="299" dur="500"/>
                                        <p:tgtEl>
                                          <p:spTgt spid="42"/>
                                        </p:tgtEl>
                                        <p:attrNameLst>
                                          <p:attrName>ppt_x</p:attrName>
                                        </p:attrNameLst>
                                      </p:cBhvr>
                                      <p:tavLst>
                                        <p:tav tm="0">
                                          <p:val>
                                            <p:strVal val="ppt_x"/>
                                          </p:val>
                                        </p:tav>
                                        <p:tav tm="100000">
                                          <p:val>
                                            <p:strVal val="ppt_x"/>
                                          </p:val>
                                        </p:tav>
                                      </p:tavLst>
                                    </p:anim>
                                    <p:anim calcmode="lin" valueType="num">
                                      <p:cBhvr additive="base">
                                        <p:cTn id="300" dur="500"/>
                                        <p:tgtEl>
                                          <p:spTgt spid="42"/>
                                        </p:tgtEl>
                                        <p:attrNameLst>
                                          <p:attrName>ppt_y</p:attrName>
                                        </p:attrNameLst>
                                      </p:cBhvr>
                                      <p:tavLst>
                                        <p:tav tm="0">
                                          <p:val>
                                            <p:strVal val="ppt_y"/>
                                          </p:val>
                                        </p:tav>
                                        <p:tav tm="100000">
                                          <p:val>
                                            <p:strVal val="1+ppt_h/2"/>
                                          </p:val>
                                        </p:tav>
                                      </p:tavLst>
                                    </p:anim>
                                    <p:set>
                                      <p:cBhvr>
                                        <p:cTn id="301" dur="1" fill="hold">
                                          <p:stCondLst>
                                            <p:cond delay="499"/>
                                          </p:stCondLst>
                                        </p:cTn>
                                        <p:tgtEl>
                                          <p:spTgt spid="42"/>
                                        </p:tgtEl>
                                        <p:attrNameLst>
                                          <p:attrName>style.visibility</p:attrName>
                                        </p:attrNameLst>
                                      </p:cBhvr>
                                      <p:to>
                                        <p:strVal val="hidden"/>
                                      </p:to>
                                    </p:set>
                                  </p:childTnLst>
                                </p:cTn>
                              </p:par>
                              <p:par>
                                <p:cTn id="302" presetID="2" presetClass="exit" presetSubtype="4" fill="hold" grpId="1" nodeType="withEffect">
                                  <p:stCondLst>
                                    <p:cond delay="0"/>
                                  </p:stCondLst>
                                  <p:childTnLst>
                                    <p:anim calcmode="lin" valueType="num">
                                      <p:cBhvr additive="base">
                                        <p:cTn id="303" dur="500"/>
                                        <p:tgtEl>
                                          <p:spTgt spid="52"/>
                                        </p:tgtEl>
                                        <p:attrNameLst>
                                          <p:attrName>ppt_x</p:attrName>
                                        </p:attrNameLst>
                                      </p:cBhvr>
                                      <p:tavLst>
                                        <p:tav tm="0">
                                          <p:val>
                                            <p:strVal val="ppt_x"/>
                                          </p:val>
                                        </p:tav>
                                        <p:tav tm="100000">
                                          <p:val>
                                            <p:strVal val="ppt_x"/>
                                          </p:val>
                                        </p:tav>
                                      </p:tavLst>
                                    </p:anim>
                                    <p:anim calcmode="lin" valueType="num">
                                      <p:cBhvr additive="base">
                                        <p:cTn id="304" dur="500"/>
                                        <p:tgtEl>
                                          <p:spTgt spid="52"/>
                                        </p:tgtEl>
                                        <p:attrNameLst>
                                          <p:attrName>ppt_y</p:attrName>
                                        </p:attrNameLst>
                                      </p:cBhvr>
                                      <p:tavLst>
                                        <p:tav tm="0">
                                          <p:val>
                                            <p:strVal val="ppt_y"/>
                                          </p:val>
                                        </p:tav>
                                        <p:tav tm="100000">
                                          <p:val>
                                            <p:strVal val="1+ppt_h/2"/>
                                          </p:val>
                                        </p:tav>
                                      </p:tavLst>
                                    </p:anim>
                                    <p:set>
                                      <p:cBhvr>
                                        <p:cTn id="305" dur="1" fill="hold">
                                          <p:stCondLst>
                                            <p:cond delay="499"/>
                                          </p:stCondLst>
                                        </p:cTn>
                                        <p:tgtEl>
                                          <p:spTgt spid="52"/>
                                        </p:tgtEl>
                                        <p:attrNameLst>
                                          <p:attrName>style.visibility</p:attrName>
                                        </p:attrNameLst>
                                      </p:cBhvr>
                                      <p:to>
                                        <p:strVal val="hidden"/>
                                      </p:to>
                                    </p:set>
                                  </p:childTnLst>
                                </p:cTn>
                              </p:par>
                              <p:par>
                                <p:cTn id="306" presetID="2" presetClass="exit" presetSubtype="4" fill="hold" grpId="1" nodeType="withEffect">
                                  <p:stCondLst>
                                    <p:cond delay="0"/>
                                  </p:stCondLst>
                                  <p:childTnLst>
                                    <p:anim calcmode="lin" valueType="num">
                                      <p:cBhvr additive="base">
                                        <p:cTn id="307" dur="500"/>
                                        <p:tgtEl>
                                          <p:spTgt spid="43"/>
                                        </p:tgtEl>
                                        <p:attrNameLst>
                                          <p:attrName>ppt_x</p:attrName>
                                        </p:attrNameLst>
                                      </p:cBhvr>
                                      <p:tavLst>
                                        <p:tav tm="0">
                                          <p:val>
                                            <p:strVal val="ppt_x"/>
                                          </p:val>
                                        </p:tav>
                                        <p:tav tm="100000">
                                          <p:val>
                                            <p:strVal val="ppt_x"/>
                                          </p:val>
                                        </p:tav>
                                      </p:tavLst>
                                    </p:anim>
                                    <p:anim calcmode="lin" valueType="num">
                                      <p:cBhvr additive="base">
                                        <p:cTn id="308" dur="500"/>
                                        <p:tgtEl>
                                          <p:spTgt spid="43"/>
                                        </p:tgtEl>
                                        <p:attrNameLst>
                                          <p:attrName>ppt_y</p:attrName>
                                        </p:attrNameLst>
                                      </p:cBhvr>
                                      <p:tavLst>
                                        <p:tav tm="0">
                                          <p:val>
                                            <p:strVal val="ppt_y"/>
                                          </p:val>
                                        </p:tav>
                                        <p:tav tm="100000">
                                          <p:val>
                                            <p:strVal val="1+ppt_h/2"/>
                                          </p:val>
                                        </p:tav>
                                      </p:tavLst>
                                    </p:anim>
                                    <p:set>
                                      <p:cBhvr>
                                        <p:cTn id="309" dur="1" fill="hold">
                                          <p:stCondLst>
                                            <p:cond delay="499"/>
                                          </p:stCondLst>
                                        </p:cTn>
                                        <p:tgtEl>
                                          <p:spTgt spid="43"/>
                                        </p:tgtEl>
                                        <p:attrNameLst>
                                          <p:attrName>style.visibility</p:attrName>
                                        </p:attrNameLst>
                                      </p:cBhvr>
                                      <p:to>
                                        <p:strVal val="hidden"/>
                                      </p:to>
                                    </p:set>
                                  </p:childTnLst>
                                </p:cTn>
                              </p:par>
                              <p:par>
                                <p:cTn id="310" presetID="2" presetClass="exit" presetSubtype="4" fill="hold" grpId="1" nodeType="withEffect">
                                  <p:stCondLst>
                                    <p:cond delay="0"/>
                                  </p:stCondLst>
                                  <p:childTnLst>
                                    <p:anim calcmode="lin" valueType="num">
                                      <p:cBhvr additive="base">
                                        <p:cTn id="311" dur="500"/>
                                        <p:tgtEl>
                                          <p:spTgt spid="53"/>
                                        </p:tgtEl>
                                        <p:attrNameLst>
                                          <p:attrName>ppt_x</p:attrName>
                                        </p:attrNameLst>
                                      </p:cBhvr>
                                      <p:tavLst>
                                        <p:tav tm="0">
                                          <p:val>
                                            <p:strVal val="ppt_x"/>
                                          </p:val>
                                        </p:tav>
                                        <p:tav tm="100000">
                                          <p:val>
                                            <p:strVal val="ppt_x"/>
                                          </p:val>
                                        </p:tav>
                                      </p:tavLst>
                                    </p:anim>
                                    <p:anim calcmode="lin" valueType="num">
                                      <p:cBhvr additive="base">
                                        <p:cTn id="312" dur="500"/>
                                        <p:tgtEl>
                                          <p:spTgt spid="53"/>
                                        </p:tgtEl>
                                        <p:attrNameLst>
                                          <p:attrName>ppt_y</p:attrName>
                                        </p:attrNameLst>
                                      </p:cBhvr>
                                      <p:tavLst>
                                        <p:tav tm="0">
                                          <p:val>
                                            <p:strVal val="ppt_y"/>
                                          </p:val>
                                        </p:tav>
                                        <p:tav tm="100000">
                                          <p:val>
                                            <p:strVal val="1+ppt_h/2"/>
                                          </p:val>
                                        </p:tav>
                                      </p:tavLst>
                                    </p:anim>
                                    <p:set>
                                      <p:cBhvr>
                                        <p:cTn id="313" dur="1" fill="hold">
                                          <p:stCondLst>
                                            <p:cond delay="499"/>
                                          </p:stCondLst>
                                        </p:cTn>
                                        <p:tgtEl>
                                          <p:spTgt spid="53"/>
                                        </p:tgtEl>
                                        <p:attrNameLst>
                                          <p:attrName>style.visibility</p:attrName>
                                        </p:attrNameLst>
                                      </p:cBhvr>
                                      <p:to>
                                        <p:strVal val="hidden"/>
                                      </p:to>
                                    </p:set>
                                  </p:childTnLst>
                                </p:cTn>
                              </p:par>
                              <p:par>
                                <p:cTn id="314" presetID="2" presetClass="exit" presetSubtype="4" fill="hold" grpId="1" nodeType="withEffect">
                                  <p:stCondLst>
                                    <p:cond delay="0"/>
                                  </p:stCondLst>
                                  <p:childTnLst>
                                    <p:anim calcmode="lin" valueType="num">
                                      <p:cBhvr additive="base">
                                        <p:cTn id="315" dur="500"/>
                                        <p:tgtEl>
                                          <p:spTgt spid="44"/>
                                        </p:tgtEl>
                                        <p:attrNameLst>
                                          <p:attrName>ppt_x</p:attrName>
                                        </p:attrNameLst>
                                      </p:cBhvr>
                                      <p:tavLst>
                                        <p:tav tm="0">
                                          <p:val>
                                            <p:strVal val="ppt_x"/>
                                          </p:val>
                                        </p:tav>
                                        <p:tav tm="100000">
                                          <p:val>
                                            <p:strVal val="ppt_x"/>
                                          </p:val>
                                        </p:tav>
                                      </p:tavLst>
                                    </p:anim>
                                    <p:anim calcmode="lin" valueType="num">
                                      <p:cBhvr additive="base">
                                        <p:cTn id="316" dur="500"/>
                                        <p:tgtEl>
                                          <p:spTgt spid="44"/>
                                        </p:tgtEl>
                                        <p:attrNameLst>
                                          <p:attrName>ppt_y</p:attrName>
                                        </p:attrNameLst>
                                      </p:cBhvr>
                                      <p:tavLst>
                                        <p:tav tm="0">
                                          <p:val>
                                            <p:strVal val="ppt_y"/>
                                          </p:val>
                                        </p:tav>
                                        <p:tav tm="100000">
                                          <p:val>
                                            <p:strVal val="1+ppt_h/2"/>
                                          </p:val>
                                        </p:tav>
                                      </p:tavLst>
                                    </p:anim>
                                    <p:set>
                                      <p:cBhvr>
                                        <p:cTn id="317" dur="1" fill="hold">
                                          <p:stCondLst>
                                            <p:cond delay="499"/>
                                          </p:stCondLst>
                                        </p:cTn>
                                        <p:tgtEl>
                                          <p:spTgt spid="44"/>
                                        </p:tgtEl>
                                        <p:attrNameLst>
                                          <p:attrName>style.visibility</p:attrName>
                                        </p:attrNameLst>
                                      </p:cBhvr>
                                      <p:to>
                                        <p:strVal val="hidden"/>
                                      </p:to>
                                    </p:set>
                                  </p:childTnLst>
                                </p:cTn>
                              </p:par>
                              <p:par>
                                <p:cTn id="318" presetID="2" presetClass="exit" presetSubtype="4" fill="hold" grpId="1" nodeType="withEffect">
                                  <p:stCondLst>
                                    <p:cond delay="0"/>
                                  </p:stCondLst>
                                  <p:childTnLst>
                                    <p:anim calcmode="lin" valueType="num">
                                      <p:cBhvr additive="base">
                                        <p:cTn id="319" dur="500"/>
                                        <p:tgtEl>
                                          <p:spTgt spid="54"/>
                                        </p:tgtEl>
                                        <p:attrNameLst>
                                          <p:attrName>ppt_x</p:attrName>
                                        </p:attrNameLst>
                                      </p:cBhvr>
                                      <p:tavLst>
                                        <p:tav tm="0">
                                          <p:val>
                                            <p:strVal val="ppt_x"/>
                                          </p:val>
                                        </p:tav>
                                        <p:tav tm="100000">
                                          <p:val>
                                            <p:strVal val="ppt_x"/>
                                          </p:val>
                                        </p:tav>
                                      </p:tavLst>
                                    </p:anim>
                                    <p:anim calcmode="lin" valueType="num">
                                      <p:cBhvr additive="base">
                                        <p:cTn id="320" dur="500"/>
                                        <p:tgtEl>
                                          <p:spTgt spid="54"/>
                                        </p:tgtEl>
                                        <p:attrNameLst>
                                          <p:attrName>ppt_y</p:attrName>
                                        </p:attrNameLst>
                                      </p:cBhvr>
                                      <p:tavLst>
                                        <p:tav tm="0">
                                          <p:val>
                                            <p:strVal val="ppt_y"/>
                                          </p:val>
                                        </p:tav>
                                        <p:tav tm="100000">
                                          <p:val>
                                            <p:strVal val="1+ppt_h/2"/>
                                          </p:val>
                                        </p:tav>
                                      </p:tavLst>
                                    </p:anim>
                                    <p:set>
                                      <p:cBhvr>
                                        <p:cTn id="321" dur="1" fill="hold">
                                          <p:stCondLst>
                                            <p:cond delay="499"/>
                                          </p:stCondLst>
                                        </p:cTn>
                                        <p:tgtEl>
                                          <p:spTgt spid="54"/>
                                        </p:tgtEl>
                                        <p:attrNameLst>
                                          <p:attrName>style.visibility</p:attrName>
                                        </p:attrNameLst>
                                      </p:cBhvr>
                                      <p:to>
                                        <p:strVal val="hidden"/>
                                      </p:to>
                                    </p:set>
                                  </p:childTnLst>
                                </p:cTn>
                              </p:par>
                              <p:par>
                                <p:cTn id="322" presetID="2" presetClass="exit" presetSubtype="4" fill="hold" grpId="1" nodeType="withEffect">
                                  <p:stCondLst>
                                    <p:cond delay="0"/>
                                  </p:stCondLst>
                                  <p:childTnLst>
                                    <p:anim calcmode="lin" valueType="num">
                                      <p:cBhvr additive="base">
                                        <p:cTn id="323" dur="500"/>
                                        <p:tgtEl>
                                          <p:spTgt spid="45"/>
                                        </p:tgtEl>
                                        <p:attrNameLst>
                                          <p:attrName>ppt_x</p:attrName>
                                        </p:attrNameLst>
                                      </p:cBhvr>
                                      <p:tavLst>
                                        <p:tav tm="0">
                                          <p:val>
                                            <p:strVal val="ppt_x"/>
                                          </p:val>
                                        </p:tav>
                                        <p:tav tm="100000">
                                          <p:val>
                                            <p:strVal val="ppt_x"/>
                                          </p:val>
                                        </p:tav>
                                      </p:tavLst>
                                    </p:anim>
                                    <p:anim calcmode="lin" valueType="num">
                                      <p:cBhvr additive="base">
                                        <p:cTn id="324" dur="500"/>
                                        <p:tgtEl>
                                          <p:spTgt spid="45"/>
                                        </p:tgtEl>
                                        <p:attrNameLst>
                                          <p:attrName>ppt_y</p:attrName>
                                        </p:attrNameLst>
                                      </p:cBhvr>
                                      <p:tavLst>
                                        <p:tav tm="0">
                                          <p:val>
                                            <p:strVal val="ppt_y"/>
                                          </p:val>
                                        </p:tav>
                                        <p:tav tm="100000">
                                          <p:val>
                                            <p:strVal val="1+ppt_h/2"/>
                                          </p:val>
                                        </p:tav>
                                      </p:tavLst>
                                    </p:anim>
                                    <p:set>
                                      <p:cBhvr>
                                        <p:cTn id="325" dur="1" fill="hold">
                                          <p:stCondLst>
                                            <p:cond delay="499"/>
                                          </p:stCondLst>
                                        </p:cTn>
                                        <p:tgtEl>
                                          <p:spTgt spid="45"/>
                                        </p:tgtEl>
                                        <p:attrNameLst>
                                          <p:attrName>style.visibility</p:attrName>
                                        </p:attrNameLst>
                                      </p:cBhvr>
                                      <p:to>
                                        <p:strVal val="hidden"/>
                                      </p:to>
                                    </p:set>
                                  </p:childTnLst>
                                </p:cTn>
                              </p:par>
                              <p:par>
                                <p:cTn id="326" presetID="2" presetClass="exit" presetSubtype="4" fill="hold" grpId="1" nodeType="withEffect">
                                  <p:stCondLst>
                                    <p:cond delay="0"/>
                                  </p:stCondLst>
                                  <p:childTnLst>
                                    <p:anim calcmode="lin" valueType="num">
                                      <p:cBhvr additive="base">
                                        <p:cTn id="327" dur="500"/>
                                        <p:tgtEl>
                                          <p:spTgt spid="55"/>
                                        </p:tgtEl>
                                        <p:attrNameLst>
                                          <p:attrName>ppt_x</p:attrName>
                                        </p:attrNameLst>
                                      </p:cBhvr>
                                      <p:tavLst>
                                        <p:tav tm="0">
                                          <p:val>
                                            <p:strVal val="ppt_x"/>
                                          </p:val>
                                        </p:tav>
                                        <p:tav tm="100000">
                                          <p:val>
                                            <p:strVal val="ppt_x"/>
                                          </p:val>
                                        </p:tav>
                                      </p:tavLst>
                                    </p:anim>
                                    <p:anim calcmode="lin" valueType="num">
                                      <p:cBhvr additive="base">
                                        <p:cTn id="328" dur="500"/>
                                        <p:tgtEl>
                                          <p:spTgt spid="55"/>
                                        </p:tgtEl>
                                        <p:attrNameLst>
                                          <p:attrName>ppt_y</p:attrName>
                                        </p:attrNameLst>
                                      </p:cBhvr>
                                      <p:tavLst>
                                        <p:tav tm="0">
                                          <p:val>
                                            <p:strVal val="ppt_y"/>
                                          </p:val>
                                        </p:tav>
                                        <p:tav tm="100000">
                                          <p:val>
                                            <p:strVal val="1+ppt_h/2"/>
                                          </p:val>
                                        </p:tav>
                                      </p:tavLst>
                                    </p:anim>
                                    <p:set>
                                      <p:cBhvr>
                                        <p:cTn id="329" dur="1" fill="hold">
                                          <p:stCondLst>
                                            <p:cond delay="499"/>
                                          </p:stCondLst>
                                        </p:cTn>
                                        <p:tgtEl>
                                          <p:spTgt spid="55"/>
                                        </p:tgtEl>
                                        <p:attrNameLst>
                                          <p:attrName>style.visibility</p:attrName>
                                        </p:attrNameLst>
                                      </p:cBhvr>
                                      <p:to>
                                        <p:strVal val="hidden"/>
                                      </p:to>
                                    </p:set>
                                  </p:childTnLst>
                                </p:cTn>
                              </p:par>
                              <p:par>
                                <p:cTn id="330" presetID="2" presetClass="exit" presetSubtype="4" fill="hold" nodeType="withEffect">
                                  <p:stCondLst>
                                    <p:cond delay="0"/>
                                  </p:stCondLst>
                                  <p:childTnLst>
                                    <p:anim calcmode="lin" valueType="num">
                                      <p:cBhvr additive="base">
                                        <p:cTn id="331" dur="500"/>
                                        <p:tgtEl>
                                          <p:spTgt spid="47"/>
                                        </p:tgtEl>
                                        <p:attrNameLst>
                                          <p:attrName>ppt_x</p:attrName>
                                        </p:attrNameLst>
                                      </p:cBhvr>
                                      <p:tavLst>
                                        <p:tav tm="0">
                                          <p:val>
                                            <p:strVal val="ppt_x"/>
                                          </p:val>
                                        </p:tav>
                                        <p:tav tm="100000">
                                          <p:val>
                                            <p:strVal val="ppt_x"/>
                                          </p:val>
                                        </p:tav>
                                      </p:tavLst>
                                    </p:anim>
                                    <p:anim calcmode="lin" valueType="num">
                                      <p:cBhvr additive="base">
                                        <p:cTn id="332" dur="500"/>
                                        <p:tgtEl>
                                          <p:spTgt spid="47"/>
                                        </p:tgtEl>
                                        <p:attrNameLst>
                                          <p:attrName>ppt_y</p:attrName>
                                        </p:attrNameLst>
                                      </p:cBhvr>
                                      <p:tavLst>
                                        <p:tav tm="0">
                                          <p:val>
                                            <p:strVal val="ppt_y"/>
                                          </p:val>
                                        </p:tav>
                                        <p:tav tm="100000">
                                          <p:val>
                                            <p:strVal val="1+ppt_h/2"/>
                                          </p:val>
                                        </p:tav>
                                      </p:tavLst>
                                    </p:anim>
                                    <p:set>
                                      <p:cBhvr>
                                        <p:cTn id="333" dur="1" fill="hold">
                                          <p:stCondLst>
                                            <p:cond delay="499"/>
                                          </p:stCondLst>
                                        </p:cTn>
                                        <p:tgtEl>
                                          <p:spTgt spid="47"/>
                                        </p:tgtEl>
                                        <p:attrNameLst>
                                          <p:attrName>style.visibility</p:attrName>
                                        </p:attrNameLst>
                                      </p:cBhvr>
                                      <p:to>
                                        <p:strVal val="hidden"/>
                                      </p:to>
                                    </p:set>
                                  </p:childTnLst>
                                </p:cTn>
                              </p:par>
                              <p:par>
                                <p:cTn id="334" presetID="2" presetClass="exit" presetSubtype="4" fill="hold" grpId="1" nodeType="withEffect">
                                  <p:stCondLst>
                                    <p:cond delay="0"/>
                                  </p:stCondLst>
                                  <p:childTnLst>
                                    <p:anim calcmode="lin" valueType="num">
                                      <p:cBhvr additive="base">
                                        <p:cTn id="335" dur="500"/>
                                        <p:tgtEl>
                                          <p:spTgt spid="56"/>
                                        </p:tgtEl>
                                        <p:attrNameLst>
                                          <p:attrName>ppt_x</p:attrName>
                                        </p:attrNameLst>
                                      </p:cBhvr>
                                      <p:tavLst>
                                        <p:tav tm="0">
                                          <p:val>
                                            <p:strVal val="ppt_x"/>
                                          </p:val>
                                        </p:tav>
                                        <p:tav tm="100000">
                                          <p:val>
                                            <p:strVal val="ppt_x"/>
                                          </p:val>
                                        </p:tav>
                                      </p:tavLst>
                                    </p:anim>
                                    <p:anim calcmode="lin" valueType="num">
                                      <p:cBhvr additive="base">
                                        <p:cTn id="336" dur="500"/>
                                        <p:tgtEl>
                                          <p:spTgt spid="56"/>
                                        </p:tgtEl>
                                        <p:attrNameLst>
                                          <p:attrName>ppt_y</p:attrName>
                                        </p:attrNameLst>
                                      </p:cBhvr>
                                      <p:tavLst>
                                        <p:tav tm="0">
                                          <p:val>
                                            <p:strVal val="ppt_y"/>
                                          </p:val>
                                        </p:tav>
                                        <p:tav tm="100000">
                                          <p:val>
                                            <p:strVal val="1+ppt_h/2"/>
                                          </p:val>
                                        </p:tav>
                                      </p:tavLst>
                                    </p:anim>
                                    <p:set>
                                      <p:cBhvr>
                                        <p:cTn id="337" dur="1" fill="hold">
                                          <p:stCondLst>
                                            <p:cond delay="499"/>
                                          </p:stCondLst>
                                        </p:cTn>
                                        <p:tgtEl>
                                          <p:spTgt spid="56"/>
                                        </p:tgtEl>
                                        <p:attrNameLst>
                                          <p:attrName>style.visibility</p:attrName>
                                        </p:attrNameLst>
                                      </p:cBhvr>
                                      <p:to>
                                        <p:strVal val="hidden"/>
                                      </p:to>
                                    </p:set>
                                  </p:childTnLst>
                                </p:cTn>
                              </p:par>
                              <p:par>
                                <p:cTn id="338" presetID="2" presetClass="exit" presetSubtype="4" fill="hold" nodeType="withEffect">
                                  <p:stCondLst>
                                    <p:cond delay="0"/>
                                  </p:stCondLst>
                                  <p:childTnLst>
                                    <p:anim calcmode="lin" valueType="num">
                                      <p:cBhvr additive="base">
                                        <p:cTn id="339" dur="500"/>
                                        <p:tgtEl>
                                          <p:spTgt spid="49"/>
                                        </p:tgtEl>
                                        <p:attrNameLst>
                                          <p:attrName>ppt_x</p:attrName>
                                        </p:attrNameLst>
                                      </p:cBhvr>
                                      <p:tavLst>
                                        <p:tav tm="0">
                                          <p:val>
                                            <p:strVal val="ppt_x"/>
                                          </p:val>
                                        </p:tav>
                                        <p:tav tm="100000">
                                          <p:val>
                                            <p:strVal val="ppt_x"/>
                                          </p:val>
                                        </p:tav>
                                      </p:tavLst>
                                    </p:anim>
                                    <p:anim calcmode="lin" valueType="num">
                                      <p:cBhvr additive="base">
                                        <p:cTn id="340" dur="500"/>
                                        <p:tgtEl>
                                          <p:spTgt spid="49"/>
                                        </p:tgtEl>
                                        <p:attrNameLst>
                                          <p:attrName>ppt_y</p:attrName>
                                        </p:attrNameLst>
                                      </p:cBhvr>
                                      <p:tavLst>
                                        <p:tav tm="0">
                                          <p:val>
                                            <p:strVal val="ppt_y"/>
                                          </p:val>
                                        </p:tav>
                                        <p:tav tm="100000">
                                          <p:val>
                                            <p:strVal val="1+ppt_h/2"/>
                                          </p:val>
                                        </p:tav>
                                      </p:tavLst>
                                    </p:anim>
                                    <p:set>
                                      <p:cBhvr>
                                        <p:cTn id="341" dur="1" fill="hold">
                                          <p:stCondLst>
                                            <p:cond delay="499"/>
                                          </p:stCondLst>
                                        </p:cTn>
                                        <p:tgtEl>
                                          <p:spTgt spid="49"/>
                                        </p:tgtEl>
                                        <p:attrNameLst>
                                          <p:attrName>style.visibility</p:attrName>
                                        </p:attrNameLst>
                                      </p:cBhvr>
                                      <p:to>
                                        <p:strVal val="hidden"/>
                                      </p:to>
                                    </p:set>
                                  </p:childTnLst>
                                </p:cTn>
                              </p:par>
                              <p:par>
                                <p:cTn id="342" presetID="2" presetClass="exit" presetSubtype="4" fill="hold" grpId="1" nodeType="withEffect">
                                  <p:stCondLst>
                                    <p:cond delay="0"/>
                                  </p:stCondLst>
                                  <p:childTnLst>
                                    <p:anim calcmode="lin" valueType="num">
                                      <p:cBhvr additive="base">
                                        <p:cTn id="343" dur="500"/>
                                        <p:tgtEl>
                                          <p:spTgt spid="57"/>
                                        </p:tgtEl>
                                        <p:attrNameLst>
                                          <p:attrName>ppt_x</p:attrName>
                                        </p:attrNameLst>
                                      </p:cBhvr>
                                      <p:tavLst>
                                        <p:tav tm="0">
                                          <p:val>
                                            <p:strVal val="ppt_x"/>
                                          </p:val>
                                        </p:tav>
                                        <p:tav tm="100000">
                                          <p:val>
                                            <p:strVal val="ppt_x"/>
                                          </p:val>
                                        </p:tav>
                                      </p:tavLst>
                                    </p:anim>
                                    <p:anim calcmode="lin" valueType="num">
                                      <p:cBhvr additive="base">
                                        <p:cTn id="344" dur="500"/>
                                        <p:tgtEl>
                                          <p:spTgt spid="57"/>
                                        </p:tgtEl>
                                        <p:attrNameLst>
                                          <p:attrName>ppt_y</p:attrName>
                                        </p:attrNameLst>
                                      </p:cBhvr>
                                      <p:tavLst>
                                        <p:tav tm="0">
                                          <p:val>
                                            <p:strVal val="ppt_y"/>
                                          </p:val>
                                        </p:tav>
                                        <p:tav tm="100000">
                                          <p:val>
                                            <p:strVal val="1+ppt_h/2"/>
                                          </p:val>
                                        </p:tav>
                                      </p:tavLst>
                                    </p:anim>
                                    <p:set>
                                      <p:cBhvr>
                                        <p:cTn id="345" dur="1" fill="hold">
                                          <p:stCondLst>
                                            <p:cond delay="499"/>
                                          </p:stCondLst>
                                        </p:cTn>
                                        <p:tgtEl>
                                          <p:spTgt spid="57"/>
                                        </p:tgtEl>
                                        <p:attrNameLst>
                                          <p:attrName>style.visibility</p:attrName>
                                        </p:attrNameLst>
                                      </p:cBhvr>
                                      <p:to>
                                        <p:strVal val="hidden"/>
                                      </p:to>
                                    </p:set>
                                  </p:childTnLst>
                                </p:cTn>
                              </p:par>
                              <p:par>
                                <p:cTn id="346" presetID="2" presetClass="exit" presetSubtype="4" fill="hold" nodeType="withEffect">
                                  <p:stCondLst>
                                    <p:cond delay="0"/>
                                  </p:stCondLst>
                                  <p:childTnLst>
                                    <p:anim calcmode="lin" valueType="num">
                                      <p:cBhvr additive="base">
                                        <p:cTn id="347" dur="500"/>
                                        <p:tgtEl>
                                          <p:spTgt spid="51"/>
                                        </p:tgtEl>
                                        <p:attrNameLst>
                                          <p:attrName>ppt_x</p:attrName>
                                        </p:attrNameLst>
                                      </p:cBhvr>
                                      <p:tavLst>
                                        <p:tav tm="0">
                                          <p:val>
                                            <p:strVal val="ppt_x"/>
                                          </p:val>
                                        </p:tav>
                                        <p:tav tm="100000">
                                          <p:val>
                                            <p:strVal val="ppt_x"/>
                                          </p:val>
                                        </p:tav>
                                      </p:tavLst>
                                    </p:anim>
                                    <p:anim calcmode="lin" valueType="num">
                                      <p:cBhvr additive="base">
                                        <p:cTn id="348" dur="500"/>
                                        <p:tgtEl>
                                          <p:spTgt spid="51"/>
                                        </p:tgtEl>
                                        <p:attrNameLst>
                                          <p:attrName>ppt_y</p:attrName>
                                        </p:attrNameLst>
                                      </p:cBhvr>
                                      <p:tavLst>
                                        <p:tav tm="0">
                                          <p:val>
                                            <p:strVal val="ppt_y"/>
                                          </p:val>
                                        </p:tav>
                                        <p:tav tm="100000">
                                          <p:val>
                                            <p:strVal val="1+ppt_h/2"/>
                                          </p:val>
                                        </p:tav>
                                      </p:tavLst>
                                    </p:anim>
                                    <p:set>
                                      <p:cBhvr>
                                        <p:cTn id="349" dur="1" fill="hold">
                                          <p:stCondLst>
                                            <p:cond delay="499"/>
                                          </p:stCondLst>
                                        </p:cTn>
                                        <p:tgtEl>
                                          <p:spTgt spid="51"/>
                                        </p:tgtEl>
                                        <p:attrNameLst>
                                          <p:attrName>style.visibility</p:attrName>
                                        </p:attrNameLst>
                                      </p:cBhvr>
                                      <p:to>
                                        <p:strVal val="hidden"/>
                                      </p:to>
                                    </p:set>
                                  </p:childTnLst>
                                </p:cTn>
                              </p:par>
                              <p:par>
                                <p:cTn id="350" presetID="2" presetClass="exit" presetSubtype="4" fill="hold" grpId="1" nodeType="withEffect">
                                  <p:stCondLst>
                                    <p:cond delay="0"/>
                                  </p:stCondLst>
                                  <p:childTnLst>
                                    <p:anim calcmode="lin" valueType="num">
                                      <p:cBhvr additive="base">
                                        <p:cTn id="351" dur="500"/>
                                        <p:tgtEl>
                                          <p:spTgt spid="58"/>
                                        </p:tgtEl>
                                        <p:attrNameLst>
                                          <p:attrName>ppt_x</p:attrName>
                                        </p:attrNameLst>
                                      </p:cBhvr>
                                      <p:tavLst>
                                        <p:tav tm="0">
                                          <p:val>
                                            <p:strVal val="ppt_x"/>
                                          </p:val>
                                        </p:tav>
                                        <p:tav tm="100000">
                                          <p:val>
                                            <p:strVal val="ppt_x"/>
                                          </p:val>
                                        </p:tav>
                                      </p:tavLst>
                                    </p:anim>
                                    <p:anim calcmode="lin" valueType="num">
                                      <p:cBhvr additive="base">
                                        <p:cTn id="352" dur="500"/>
                                        <p:tgtEl>
                                          <p:spTgt spid="58"/>
                                        </p:tgtEl>
                                        <p:attrNameLst>
                                          <p:attrName>ppt_y</p:attrName>
                                        </p:attrNameLst>
                                      </p:cBhvr>
                                      <p:tavLst>
                                        <p:tav tm="0">
                                          <p:val>
                                            <p:strVal val="ppt_y"/>
                                          </p:val>
                                        </p:tav>
                                        <p:tav tm="100000">
                                          <p:val>
                                            <p:strVal val="1+ppt_h/2"/>
                                          </p:val>
                                        </p:tav>
                                      </p:tavLst>
                                    </p:anim>
                                    <p:set>
                                      <p:cBhvr>
                                        <p:cTn id="353" dur="1" fill="hold">
                                          <p:stCondLst>
                                            <p:cond delay="499"/>
                                          </p:stCondLst>
                                        </p:cTn>
                                        <p:tgtEl>
                                          <p:spTgt spid="58"/>
                                        </p:tgtEl>
                                        <p:attrNameLst>
                                          <p:attrName>style.visibility</p:attrName>
                                        </p:attrNameLst>
                                      </p:cBhvr>
                                      <p:to>
                                        <p:strVal val="hidden"/>
                                      </p:to>
                                    </p:set>
                                  </p:childTnLst>
                                </p:cTn>
                              </p:par>
                              <p:par>
                                <p:cTn id="354" presetID="2" presetClass="exit" presetSubtype="4" fill="hold" nodeType="withEffect">
                                  <p:stCondLst>
                                    <p:cond delay="0"/>
                                  </p:stCondLst>
                                  <p:childTnLst>
                                    <p:anim calcmode="lin" valueType="num">
                                      <p:cBhvr additive="base">
                                        <p:cTn id="355" dur="500"/>
                                        <p:tgtEl>
                                          <p:spTgt spid="46"/>
                                        </p:tgtEl>
                                        <p:attrNameLst>
                                          <p:attrName>ppt_x</p:attrName>
                                        </p:attrNameLst>
                                      </p:cBhvr>
                                      <p:tavLst>
                                        <p:tav tm="0">
                                          <p:val>
                                            <p:strVal val="ppt_x"/>
                                          </p:val>
                                        </p:tav>
                                        <p:tav tm="100000">
                                          <p:val>
                                            <p:strVal val="ppt_x"/>
                                          </p:val>
                                        </p:tav>
                                      </p:tavLst>
                                    </p:anim>
                                    <p:anim calcmode="lin" valueType="num">
                                      <p:cBhvr additive="base">
                                        <p:cTn id="356" dur="500"/>
                                        <p:tgtEl>
                                          <p:spTgt spid="46"/>
                                        </p:tgtEl>
                                        <p:attrNameLst>
                                          <p:attrName>ppt_y</p:attrName>
                                        </p:attrNameLst>
                                      </p:cBhvr>
                                      <p:tavLst>
                                        <p:tav tm="0">
                                          <p:val>
                                            <p:strVal val="ppt_y"/>
                                          </p:val>
                                        </p:tav>
                                        <p:tav tm="100000">
                                          <p:val>
                                            <p:strVal val="1+ppt_h/2"/>
                                          </p:val>
                                        </p:tav>
                                      </p:tavLst>
                                    </p:anim>
                                    <p:set>
                                      <p:cBhvr>
                                        <p:cTn id="357" dur="1" fill="hold">
                                          <p:stCondLst>
                                            <p:cond delay="499"/>
                                          </p:stCondLst>
                                        </p:cTn>
                                        <p:tgtEl>
                                          <p:spTgt spid="46"/>
                                        </p:tgtEl>
                                        <p:attrNameLst>
                                          <p:attrName>style.visibility</p:attrName>
                                        </p:attrNameLst>
                                      </p:cBhvr>
                                      <p:to>
                                        <p:strVal val="hidden"/>
                                      </p:to>
                                    </p:set>
                                  </p:childTnLst>
                                </p:cTn>
                              </p:par>
                              <p:par>
                                <p:cTn id="358" presetID="2" presetClass="exit" presetSubtype="4" fill="hold" nodeType="withEffect">
                                  <p:stCondLst>
                                    <p:cond delay="0"/>
                                  </p:stCondLst>
                                  <p:childTnLst>
                                    <p:anim calcmode="lin" valueType="num">
                                      <p:cBhvr additive="base">
                                        <p:cTn id="359" dur="500"/>
                                        <p:tgtEl>
                                          <p:spTgt spid="61"/>
                                        </p:tgtEl>
                                        <p:attrNameLst>
                                          <p:attrName>ppt_x</p:attrName>
                                        </p:attrNameLst>
                                      </p:cBhvr>
                                      <p:tavLst>
                                        <p:tav tm="0">
                                          <p:val>
                                            <p:strVal val="ppt_x"/>
                                          </p:val>
                                        </p:tav>
                                        <p:tav tm="100000">
                                          <p:val>
                                            <p:strVal val="ppt_x"/>
                                          </p:val>
                                        </p:tav>
                                      </p:tavLst>
                                    </p:anim>
                                    <p:anim calcmode="lin" valueType="num">
                                      <p:cBhvr additive="base">
                                        <p:cTn id="360" dur="500"/>
                                        <p:tgtEl>
                                          <p:spTgt spid="61"/>
                                        </p:tgtEl>
                                        <p:attrNameLst>
                                          <p:attrName>ppt_y</p:attrName>
                                        </p:attrNameLst>
                                      </p:cBhvr>
                                      <p:tavLst>
                                        <p:tav tm="0">
                                          <p:val>
                                            <p:strVal val="ppt_y"/>
                                          </p:val>
                                        </p:tav>
                                        <p:tav tm="100000">
                                          <p:val>
                                            <p:strVal val="1+ppt_h/2"/>
                                          </p:val>
                                        </p:tav>
                                      </p:tavLst>
                                    </p:anim>
                                    <p:set>
                                      <p:cBhvr>
                                        <p:cTn id="361" dur="1" fill="hold">
                                          <p:stCondLst>
                                            <p:cond delay="499"/>
                                          </p:stCondLst>
                                        </p:cTn>
                                        <p:tgtEl>
                                          <p:spTgt spid="61"/>
                                        </p:tgtEl>
                                        <p:attrNameLst>
                                          <p:attrName>style.visibility</p:attrName>
                                        </p:attrNameLst>
                                      </p:cBhvr>
                                      <p:to>
                                        <p:strVal val="hidden"/>
                                      </p:to>
                                    </p:set>
                                  </p:childTnLst>
                                </p:cTn>
                              </p:par>
                              <p:par>
                                <p:cTn id="362" presetID="2" presetClass="exit" presetSubtype="4" fill="hold" grpId="1" nodeType="withEffect">
                                  <p:stCondLst>
                                    <p:cond delay="0"/>
                                  </p:stCondLst>
                                  <p:childTnLst>
                                    <p:anim calcmode="lin" valueType="num">
                                      <p:cBhvr additive="base">
                                        <p:cTn id="363" dur="500"/>
                                        <p:tgtEl>
                                          <p:spTgt spid="62"/>
                                        </p:tgtEl>
                                        <p:attrNameLst>
                                          <p:attrName>ppt_x</p:attrName>
                                        </p:attrNameLst>
                                      </p:cBhvr>
                                      <p:tavLst>
                                        <p:tav tm="0">
                                          <p:val>
                                            <p:strVal val="ppt_x"/>
                                          </p:val>
                                        </p:tav>
                                        <p:tav tm="100000">
                                          <p:val>
                                            <p:strVal val="ppt_x"/>
                                          </p:val>
                                        </p:tav>
                                      </p:tavLst>
                                    </p:anim>
                                    <p:anim calcmode="lin" valueType="num">
                                      <p:cBhvr additive="base">
                                        <p:cTn id="364" dur="500"/>
                                        <p:tgtEl>
                                          <p:spTgt spid="62"/>
                                        </p:tgtEl>
                                        <p:attrNameLst>
                                          <p:attrName>ppt_y</p:attrName>
                                        </p:attrNameLst>
                                      </p:cBhvr>
                                      <p:tavLst>
                                        <p:tav tm="0">
                                          <p:val>
                                            <p:strVal val="ppt_y"/>
                                          </p:val>
                                        </p:tav>
                                        <p:tav tm="100000">
                                          <p:val>
                                            <p:strVal val="1+ppt_h/2"/>
                                          </p:val>
                                        </p:tav>
                                      </p:tavLst>
                                    </p:anim>
                                    <p:set>
                                      <p:cBhvr>
                                        <p:cTn id="365" dur="1" fill="hold">
                                          <p:stCondLst>
                                            <p:cond delay="499"/>
                                          </p:stCondLst>
                                        </p:cTn>
                                        <p:tgtEl>
                                          <p:spTgt spid="62"/>
                                        </p:tgtEl>
                                        <p:attrNameLst>
                                          <p:attrName>style.visibility</p:attrName>
                                        </p:attrNameLst>
                                      </p:cBhvr>
                                      <p:to>
                                        <p:strVal val="hidden"/>
                                      </p:to>
                                    </p:set>
                                  </p:childTnLst>
                                </p:cTn>
                              </p:par>
                              <p:par>
                                <p:cTn id="366" presetID="2" presetClass="exit" presetSubtype="4" fill="hold" grpId="1" nodeType="withEffect">
                                  <p:stCondLst>
                                    <p:cond delay="0"/>
                                  </p:stCondLst>
                                  <p:childTnLst>
                                    <p:anim calcmode="lin" valueType="num">
                                      <p:cBhvr additive="base">
                                        <p:cTn id="367" dur="500"/>
                                        <p:tgtEl>
                                          <p:spTgt spid="41"/>
                                        </p:tgtEl>
                                        <p:attrNameLst>
                                          <p:attrName>ppt_x</p:attrName>
                                        </p:attrNameLst>
                                      </p:cBhvr>
                                      <p:tavLst>
                                        <p:tav tm="0">
                                          <p:val>
                                            <p:strVal val="ppt_x"/>
                                          </p:val>
                                        </p:tav>
                                        <p:tav tm="100000">
                                          <p:val>
                                            <p:strVal val="ppt_x"/>
                                          </p:val>
                                        </p:tav>
                                      </p:tavLst>
                                    </p:anim>
                                    <p:anim calcmode="lin" valueType="num">
                                      <p:cBhvr additive="base">
                                        <p:cTn id="368" dur="500"/>
                                        <p:tgtEl>
                                          <p:spTgt spid="41"/>
                                        </p:tgtEl>
                                        <p:attrNameLst>
                                          <p:attrName>ppt_y</p:attrName>
                                        </p:attrNameLst>
                                      </p:cBhvr>
                                      <p:tavLst>
                                        <p:tav tm="0">
                                          <p:val>
                                            <p:strVal val="ppt_y"/>
                                          </p:val>
                                        </p:tav>
                                        <p:tav tm="100000">
                                          <p:val>
                                            <p:strVal val="1+ppt_h/2"/>
                                          </p:val>
                                        </p:tav>
                                      </p:tavLst>
                                    </p:anim>
                                    <p:set>
                                      <p:cBhvr>
                                        <p:cTn id="369" dur="1" fill="hold">
                                          <p:stCondLst>
                                            <p:cond delay="499"/>
                                          </p:stCondLst>
                                        </p:cTn>
                                        <p:tgtEl>
                                          <p:spTgt spid="41"/>
                                        </p:tgtEl>
                                        <p:attrNameLst>
                                          <p:attrName>style.visibility</p:attrName>
                                        </p:attrNameLst>
                                      </p:cBhvr>
                                      <p:to>
                                        <p:strVal val="hidden"/>
                                      </p:to>
                                    </p:set>
                                  </p:childTnLst>
                                </p:cTn>
                              </p:par>
                              <p:par>
                                <p:cTn id="370" presetID="2" presetClass="exit" presetSubtype="4" fill="hold" nodeType="withEffect">
                                  <p:stCondLst>
                                    <p:cond delay="0"/>
                                  </p:stCondLst>
                                  <p:childTnLst>
                                    <p:anim calcmode="lin" valueType="num">
                                      <p:cBhvr additive="base">
                                        <p:cTn id="371" dur="500"/>
                                        <p:tgtEl>
                                          <p:spTgt spid="59"/>
                                        </p:tgtEl>
                                        <p:attrNameLst>
                                          <p:attrName>ppt_x</p:attrName>
                                        </p:attrNameLst>
                                      </p:cBhvr>
                                      <p:tavLst>
                                        <p:tav tm="0">
                                          <p:val>
                                            <p:strVal val="ppt_x"/>
                                          </p:val>
                                        </p:tav>
                                        <p:tav tm="100000">
                                          <p:val>
                                            <p:strVal val="ppt_x"/>
                                          </p:val>
                                        </p:tav>
                                      </p:tavLst>
                                    </p:anim>
                                    <p:anim calcmode="lin" valueType="num">
                                      <p:cBhvr additive="base">
                                        <p:cTn id="372" dur="500"/>
                                        <p:tgtEl>
                                          <p:spTgt spid="59"/>
                                        </p:tgtEl>
                                        <p:attrNameLst>
                                          <p:attrName>ppt_y</p:attrName>
                                        </p:attrNameLst>
                                      </p:cBhvr>
                                      <p:tavLst>
                                        <p:tav tm="0">
                                          <p:val>
                                            <p:strVal val="ppt_y"/>
                                          </p:val>
                                        </p:tav>
                                        <p:tav tm="100000">
                                          <p:val>
                                            <p:strVal val="1+ppt_h/2"/>
                                          </p:val>
                                        </p:tav>
                                      </p:tavLst>
                                    </p:anim>
                                    <p:set>
                                      <p:cBhvr>
                                        <p:cTn id="373" dur="1" fill="hold">
                                          <p:stCondLst>
                                            <p:cond delay="499"/>
                                          </p:stCondLst>
                                        </p:cTn>
                                        <p:tgtEl>
                                          <p:spTgt spid="59"/>
                                        </p:tgtEl>
                                        <p:attrNameLst>
                                          <p:attrName>style.visibility</p:attrName>
                                        </p:attrNameLst>
                                      </p:cBhvr>
                                      <p:to>
                                        <p:strVal val="hidden"/>
                                      </p:to>
                                    </p:set>
                                  </p:childTnLst>
                                </p:cTn>
                              </p:par>
                              <p:par>
                                <p:cTn id="374" presetID="2" presetClass="exit" presetSubtype="4" fill="hold" grpId="1" nodeType="withEffect">
                                  <p:stCondLst>
                                    <p:cond delay="0"/>
                                  </p:stCondLst>
                                  <p:childTnLst>
                                    <p:anim calcmode="lin" valueType="num">
                                      <p:cBhvr additive="base">
                                        <p:cTn id="375" dur="500"/>
                                        <p:tgtEl>
                                          <p:spTgt spid="60"/>
                                        </p:tgtEl>
                                        <p:attrNameLst>
                                          <p:attrName>ppt_x</p:attrName>
                                        </p:attrNameLst>
                                      </p:cBhvr>
                                      <p:tavLst>
                                        <p:tav tm="0">
                                          <p:val>
                                            <p:strVal val="ppt_x"/>
                                          </p:val>
                                        </p:tav>
                                        <p:tav tm="100000">
                                          <p:val>
                                            <p:strVal val="ppt_x"/>
                                          </p:val>
                                        </p:tav>
                                      </p:tavLst>
                                    </p:anim>
                                    <p:anim calcmode="lin" valueType="num">
                                      <p:cBhvr additive="base">
                                        <p:cTn id="376" dur="500"/>
                                        <p:tgtEl>
                                          <p:spTgt spid="60"/>
                                        </p:tgtEl>
                                        <p:attrNameLst>
                                          <p:attrName>ppt_y</p:attrName>
                                        </p:attrNameLst>
                                      </p:cBhvr>
                                      <p:tavLst>
                                        <p:tav tm="0">
                                          <p:val>
                                            <p:strVal val="ppt_y"/>
                                          </p:val>
                                        </p:tav>
                                        <p:tav tm="100000">
                                          <p:val>
                                            <p:strVal val="1+ppt_h/2"/>
                                          </p:val>
                                        </p:tav>
                                      </p:tavLst>
                                    </p:anim>
                                    <p:set>
                                      <p:cBhvr>
                                        <p:cTn id="377" dur="1" fill="hold">
                                          <p:stCondLst>
                                            <p:cond delay="499"/>
                                          </p:stCondLst>
                                        </p:cTn>
                                        <p:tgtEl>
                                          <p:spTgt spid="60"/>
                                        </p:tgtEl>
                                        <p:attrNameLst>
                                          <p:attrName>style.visibility</p:attrName>
                                        </p:attrNameLst>
                                      </p:cBhvr>
                                      <p:to>
                                        <p:strVal val="hidden"/>
                                      </p:to>
                                    </p:set>
                                  </p:childTnLst>
                                </p:cTn>
                              </p:par>
                              <p:par>
                                <p:cTn id="378" presetID="2" presetClass="exit" presetSubtype="4" fill="hold" grpId="1" nodeType="withEffect">
                                  <p:stCondLst>
                                    <p:cond delay="0"/>
                                  </p:stCondLst>
                                  <p:childTnLst>
                                    <p:anim calcmode="lin" valueType="num">
                                      <p:cBhvr additive="base">
                                        <p:cTn id="379" dur="500"/>
                                        <p:tgtEl>
                                          <p:spTgt spid="72"/>
                                        </p:tgtEl>
                                        <p:attrNameLst>
                                          <p:attrName>ppt_x</p:attrName>
                                        </p:attrNameLst>
                                      </p:cBhvr>
                                      <p:tavLst>
                                        <p:tav tm="0">
                                          <p:val>
                                            <p:strVal val="ppt_x"/>
                                          </p:val>
                                        </p:tav>
                                        <p:tav tm="100000">
                                          <p:val>
                                            <p:strVal val="ppt_x"/>
                                          </p:val>
                                        </p:tav>
                                      </p:tavLst>
                                    </p:anim>
                                    <p:anim calcmode="lin" valueType="num">
                                      <p:cBhvr additive="base">
                                        <p:cTn id="380" dur="500"/>
                                        <p:tgtEl>
                                          <p:spTgt spid="72"/>
                                        </p:tgtEl>
                                        <p:attrNameLst>
                                          <p:attrName>ppt_y</p:attrName>
                                        </p:attrNameLst>
                                      </p:cBhvr>
                                      <p:tavLst>
                                        <p:tav tm="0">
                                          <p:val>
                                            <p:strVal val="ppt_y"/>
                                          </p:val>
                                        </p:tav>
                                        <p:tav tm="100000">
                                          <p:val>
                                            <p:strVal val="1+ppt_h/2"/>
                                          </p:val>
                                        </p:tav>
                                      </p:tavLst>
                                    </p:anim>
                                    <p:set>
                                      <p:cBhvr>
                                        <p:cTn id="381" dur="1" fill="hold">
                                          <p:stCondLst>
                                            <p:cond delay="499"/>
                                          </p:stCondLst>
                                        </p:cTn>
                                        <p:tgtEl>
                                          <p:spTgt spid="72"/>
                                        </p:tgtEl>
                                        <p:attrNameLst>
                                          <p:attrName>style.visibility</p:attrName>
                                        </p:attrNameLst>
                                      </p:cBhvr>
                                      <p:to>
                                        <p:strVal val="hidden"/>
                                      </p:to>
                                    </p:set>
                                  </p:childTnLst>
                                </p:cTn>
                              </p:par>
                            </p:childTnLst>
                          </p:cTn>
                        </p:par>
                      </p:childTnLst>
                    </p:cTn>
                  </p:par>
                  <p:par>
                    <p:cTn id="382" fill="hold">
                      <p:stCondLst>
                        <p:cond delay="indefinite"/>
                      </p:stCondLst>
                      <p:childTnLst>
                        <p:par>
                          <p:cTn id="383" fill="hold">
                            <p:stCondLst>
                              <p:cond delay="0"/>
                            </p:stCondLst>
                            <p:childTnLst>
                              <p:par>
                                <p:cTn id="384" presetID="10" presetClass="entr" presetSubtype="0" fill="hold" grpId="0" nodeType="clickEffect">
                                  <p:stCondLst>
                                    <p:cond delay="0"/>
                                  </p:stCondLst>
                                  <p:childTnLst>
                                    <p:set>
                                      <p:cBhvr>
                                        <p:cTn id="385" dur="1" fill="hold">
                                          <p:stCondLst>
                                            <p:cond delay="0"/>
                                          </p:stCondLst>
                                        </p:cTn>
                                        <p:tgtEl>
                                          <p:spTgt spid="86"/>
                                        </p:tgtEl>
                                        <p:attrNameLst>
                                          <p:attrName>style.visibility</p:attrName>
                                        </p:attrNameLst>
                                      </p:cBhvr>
                                      <p:to>
                                        <p:strVal val="visible"/>
                                      </p:to>
                                    </p:set>
                                    <p:animEffect transition="in" filter="fade">
                                      <p:cBhvr>
                                        <p:cTn id="386" dur="500"/>
                                        <p:tgtEl>
                                          <p:spTgt spid="86"/>
                                        </p:tgtEl>
                                      </p:cBhvr>
                                    </p:animEffect>
                                  </p:childTnLst>
                                </p:cTn>
                              </p:par>
                            </p:childTnLst>
                          </p:cTn>
                        </p:par>
                      </p:childTnLst>
                    </p:cTn>
                  </p:par>
                  <p:par>
                    <p:cTn id="387" fill="hold">
                      <p:stCondLst>
                        <p:cond delay="indefinite"/>
                      </p:stCondLst>
                      <p:childTnLst>
                        <p:par>
                          <p:cTn id="388" fill="hold">
                            <p:stCondLst>
                              <p:cond delay="0"/>
                            </p:stCondLst>
                            <p:childTnLst>
                              <p:par>
                                <p:cTn id="389" presetID="10" presetClass="entr" presetSubtype="0" fill="hold" nodeType="clickEffect">
                                  <p:stCondLst>
                                    <p:cond delay="0"/>
                                  </p:stCondLst>
                                  <p:childTnLst>
                                    <p:set>
                                      <p:cBhvr>
                                        <p:cTn id="390" dur="1" fill="hold">
                                          <p:stCondLst>
                                            <p:cond delay="0"/>
                                          </p:stCondLst>
                                        </p:cTn>
                                        <p:tgtEl>
                                          <p:spTgt spid="87"/>
                                        </p:tgtEl>
                                        <p:attrNameLst>
                                          <p:attrName>style.visibility</p:attrName>
                                        </p:attrNameLst>
                                      </p:cBhvr>
                                      <p:to>
                                        <p:strVal val="visible"/>
                                      </p:to>
                                    </p:set>
                                    <p:animEffect transition="in" filter="fade">
                                      <p:cBhvr>
                                        <p:cTn id="391" dur="500"/>
                                        <p:tgtEl>
                                          <p:spTgt spid="87"/>
                                        </p:tgtEl>
                                      </p:cBhvr>
                                    </p:animEffect>
                                  </p:childTnLst>
                                </p:cTn>
                              </p:par>
                              <p:par>
                                <p:cTn id="392" presetID="10" presetClass="entr" presetSubtype="0" fill="hold" grpId="0" nodeType="withEffect">
                                  <p:stCondLst>
                                    <p:cond delay="0"/>
                                  </p:stCondLst>
                                  <p:childTnLst>
                                    <p:set>
                                      <p:cBhvr>
                                        <p:cTn id="393" dur="1" fill="hold">
                                          <p:stCondLst>
                                            <p:cond delay="0"/>
                                          </p:stCondLst>
                                        </p:cTn>
                                        <p:tgtEl>
                                          <p:spTgt spid="88"/>
                                        </p:tgtEl>
                                        <p:attrNameLst>
                                          <p:attrName>style.visibility</p:attrName>
                                        </p:attrNameLst>
                                      </p:cBhvr>
                                      <p:to>
                                        <p:strVal val="visible"/>
                                      </p:to>
                                    </p:set>
                                    <p:animEffect transition="in" filter="fade">
                                      <p:cBhvr>
                                        <p:cTn id="394" dur="500"/>
                                        <p:tgtEl>
                                          <p:spTgt spid="88"/>
                                        </p:tgtEl>
                                      </p:cBhvr>
                                    </p:animEffec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nodeType="clickEffect">
                                  <p:stCondLst>
                                    <p:cond delay="0"/>
                                  </p:stCondLst>
                                  <p:childTnLst>
                                    <p:set>
                                      <p:cBhvr>
                                        <p:cTn id="398" dur="1" fill="hold">
                                          <p:stCondLst>
                                            <p:cond delay="0"/>
                                          </p:stCondLst>
                                        </p:cTn>
                                        <p:tgtEl>
                                          <p:spTgt spid="81"/>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0" presetClass="entr" presetSubtype="0" fill="hold" grpId="0" nodeType="clickEffect">
                                  <p:stCondLst>
                                    <p:cond delay="0"/>
                                  </p:stCondLst>
                                  <p:childTnLst>
                                    <p:set>
                                      <p:cBhvr>
                                        <p:cTn id="402" dur="1" fill="hold">
                                          <p:stCondLst>
                                            <p:cond delay="0"/>
                                          </p:stCondLst>
                                        </p:cTn>
                                        <p:tgtEl>
                                          <p:spTgt spid="85"/>
                                        </p:tgtEl>
                                        <p:attrNameLst>
                                          <p:attrName>style.visibility</p:attrName>
                                        </p:attrNameLst>
                                      </p:cBhvr>
                                      <p:to>
                                        <p:strVal val="visible"/>
                                      </p:to>
                                    </p:set>
                                    <p:animEffect transition="in" filter="fade">
                                      <p:cBhvr>
                                        <p:cTn id="403" dur="500"/>
                                        <p:tgtEl>
                                          <p:spTgt spid="85"/>
                                        </p:tgtEl>
                                      </p:cBhvr>
                                    </p:animEffect>
                                  </p:childTnLst>
                                </p:cTn>
                              </p:par>
                            </p:childTnLst>
                          </p:cTn>
                        </p:par>
                      </p:childTnLst>
                    </p:cTn>
                  </p:par>
                  <p:par>
                    <p:cTn id="404" fill="hold">
                      <p:stCondLst>
                        <p:cond delay="indefinite"/>
                      </p:stCondLst>
                      <p:childTnLst>
                        <p:par>
                          <p:cTn id="405" fill="hold">
                            <p:stCondLst>
                              <p:cond delay="0"/>
                            </p:stCondLst>
                            <p:childTnLst>
                              <p:par>
                                <p:cTn id="406" presetID="1" presetClass="entr" presetSubtype="0" fill="hold" nodeType="clickEffect">
                                  <p:stCondLst>
                                    <p:cond delay="0"/>
                                  </p:stCondLst>
                                  <p:childTnLst>
                                    <p:set>
                                      <p:cBhvr>
                                        <p:cTn id="407" dur="1" fill="hold">
                                          <p:stCondLst>
                                            <p:cond delay="0"/>
                                          </p:stCondLst>
                                        </p:cTn>
                                        <p:tgtEl>
                                          <p:spTgt spid="83"/>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grpId="0" nodeType="clickEffect">
                                  <p:stCondLst>
                                    <p:cond delay="0"/>
                                  </p:stCondLst>
                                  <p:childTnLst>
                                    <p:set>
                                      <p:cBhvr>
                                        <p:cTn id="411" dur="1" fill="hold">
                                          <p:stCondLst>
                                            <p:cond delay="0"/>
                                          </p:stCondLst>
                                        </p:cTn>
                                        <p:tgtEl>
                                          <p:spTgt spid="84"/>
                                        </p:tgtEl>
                                        <p:attrNameLst>
                                          <p:attrName>style.visibility</p:attrName>
                                        </p:attrNameLst>
                                      </p:cBhvr>
                                      <p:to>
                                        <p:strVal val="visible"/>
                                      </p:to>
                                    </p:set>
                                    <p:animEffect transition="in" filter="fade">
                                      <p:cBhvr>
                                        <p:cTn id="412" dur="500"/>
                                        <p:tgtEl>
                                          <p:spTgt spid="84"/>
                                        </p:tgtEl>
                                      </p:cBhvr>
                                    </p:animEffec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0"/>
                                          </p:stCondLst>
                                        </p:cTn>
                                        <p:tgtEl>
                                          <p:spTgt spid="82"/>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ntr" presetSubtype="0" fill="hold" grpId="0" nodeType="clickEffect">
                                  <p:stCondLst>
                                    <p:cond delay="0"/>
                                  </p:stCondLst>
                                  <p:childTnLst>
                                    <p:set>
                                      <p:cBhvr>
                                        <p:cTn id="420" dur="1" fill="hold">
                                          <p:stCondLst>
                                            <p:cond delay="0"/>
                                          </p:stCondLst>
                                        </p:cTn>
                                        <p:tgtEl>
                                          <p:spTgt spid="80"/>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presetID="10" presetClass="entr" presetSubtype="0" fill="hold" grpId="0" nodeType="clickEffect">
                                  <p:stCondLst>
                                    <p:cond delay="0"/>
                                  </p:stCondLst>
                                  <p:childTnLst>
                                    <p:set>
                                      <p:cBhvr>
                                        <p:cTn id="424" dur="1" fill="hold">
                                          <p:stCondLst>
                                            <p:cond delay="0"/>
                                          </p:stCondLst>
                                        </p:cTn>
                                        <p:tgtEl>
                                          <p:spTgt spid="89"/>
                                        </p:tgtEl>
                                        <p:attrNameLst>
                                          <p:attrName>style.visibility</p:attrName>
                                        </p:attrNameLst>
                                      </p:cBhvr>
                                      <p:to>
                                        <p:strVal val="visible"/>
                                      </p:to>
                                    </p:set>
                                    <p:animEffect transition="in" filter="fade">
                                      <p:cBhvr>
                                        <p:cTn id="425" dur="500"/>
                                        <p:tgtEl>
                                          <p:spTgt spid="89"/>
                                        </p:tgtEl>
                                      </p:cBhvr>
                                    </p:animEffect>
                                  </p:childTnLst>
                                </p:cTn>
                              </p:par>
                              <p:par>
                                <p:cTn id="426" presetID="10" presetClass="entr" presetSubtype="0" fill="hold" grpId="0" nodeType="withEffect">
                                  <p:stCondLst>
                                    <p:cond delay="0"/>
                                  </p:stCondLst>
                                  <p:childTnLst>
                                    <p:set>
                                      <p:cBhvr>
                                        <p:cTn id="427" dur="1" fill="hold">
                                          <p:stCondLst>
                                            <p:cond delay="0"/>
                                          </p:stCondLst>
                                        </p:cTn>
                                        <p:tgtEl>
                                          <p:spTgt spid="90"/>
                                        </p:tgtEl>
                                        <p:attrNameLst>
                                          <p:attrName>style.visibility</p:attrName>
                                        </p:attrNameLst>
                                      </p:cBhvr>
                                      <p:to>
                                        <p:strVal val="visible"/>
                                      </p:to>
                                    </p:set>
                                    <p:animEffect transition="in" filter="fade">
                                      <p:cBhvr>
                                        <p:cTn id="428" dur="500"/>
                                        <p:tgtEl>
                                          <p:spTgt spid="90"/>
                                        </p:tgtEl>
                                      </p:cBhvr>
                                    </p:animEffect>
                                  </p:childTnLst>
                                </p:cTn>
                              </p:par>
                            </p:childTnLst>
                          </p:cTn>
                        </p:par>
                      </p:childTnLst>
                    </p:cTn>
                  </p:par>
                  <p:par>
                    <p:cTn id="429" fill="hold">
                      <p:stCondLst>
                        <p:cond delay="indefinite"/>
                      </p:stCondLst>
                      <p:childTnLst>
                        <p:par>
                          <p:cTn id="430" fill="hold">
                            <p:stCondLst>
                              <p:cond delay="0"/>
                            </p:stCondLst>
                            <p:childTnLst>
                              <p:par>
                                <p:cTn id="431" presetID="1" presetClass="entr" presetSubtype="0" fill="hold" nodeType="clickEffect">
                                  <p:stCondLst>
                                    <p:cond delay="0"/>
                                  </p:stCondLst>
                                  <p:childTnLst>
                                    <p:set>
                                      <p:cBhvr>
                                        <p:cTn id="432" dur="1" fill="hold">
                                          <p:stCondLst>
                                            <p:cond delay="0"/>
                                          </p:stCondLst>
                                        </p:cTn>
                                        <p:tgtEl>
                                          <p:spTgt spid="92"/>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presetID="1" presetClass="entr" presetSubtype="0" fill="hold" nodeType="clickEffect">
                                  <p:stCondLst>
                                    <p:cond delay="0"/>
                                  </p:stCondLst>
                                  <p:childTnLst>
                                    <p:set>
                                      <p:cBhvr>
                                        <p:cTn id="436" dur="1" fill="hold">
                                          <p:stCondLst>
                                            <p:cond delay="0"/>
                                          </p:stCondLst>
                                        </p:cTn>
                                        <p:tgtEl>
                                          <p:spTgt spid="94"/>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presetID="10" presetClass="entr" presetSubtype="0" fill="hold" grpId="0" nodeType="clickEffect">
                                  <p:stCondLst>
                                    <p:cond delay="0"/>
                                  </p:stCondLst>
                                  <p:childTnLst>
                                    <p:set>
                                      <p:cBhvr>
                                        <p:cTn id="440" dur="1" fill="hold">
                                          <p:stCondLst>
                                            <p:cond delay="0"/>
                                          </p:stCondLst>
                                        </p:cTn>
                                        <p:tgtEl>
                                          <p:spTgt spid="96"/>
                                        </p:tgtEl>
                                        <p:attrNameLst>
                                          <p:attrName>style.visibility</p:attrName>
                                        </p:attrNameLst>
                                      </p:cBhvr>
                                      <p:to>
                                        <p:strVal val="visible"/>
                                      </p:to>
                                    </p:set>
                                    <p:animEffect transition="in" filter="fade">
                                      <p:cBhvr>
                                        <p:cTn id="441" dur="500"/>
                                        <p:tgtEl>
                                          <p:spTgt spid="96"/>
                                        </p:tgtEl>
                                      </p:cBhvr>
                                    </p:animEffect>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nodeType="clickEffect">
                                  <p:stCondLst>
                                    <p:cond delay="0"/>
                                  </p:stCondLst>
                                  <p:childTnLst>
                                    <p:set>
                                      <p:cBhvr>
                                        <p:cTn id="445" dur="1" fill="hold">
                                          <p:stCondLst>
                                            <p:cond delay="0"/>
                                          </p:stCondLst>
                                        </p:cTn>
                                        <p:tgtEl>
                                          <p:spTgt spid="93"/>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0"/>
                                          </p:stCondLst>
                                        </p:cTn>
                                        <p:tgtEl>
                                          <p:spTgt spid="95"/>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0" presetClass="entr" presetSubtype="0" fill="hold" grpId="0" nodeType="clickEffect">
                                  <p:stCondLst>
                                    <p:cond delay="0"/>
                                  </p:stCondLst>
                                  <p:childTnLst>
                                    <p:set>
                                      <p:cBhvr>
                                        <p:cTn id="453" dur="1" fill="hold">
                                          <p:stCondLst>
                                            <p:cond delay="0"/>
                                          </p:stCondLst>
                                        </p:cTn>
                                        <p:tgtEl>
                                          <p:spTgt spid="98"/>
                                        </p:tgtEl>
                                        <p:attrNameLst>
                                          <p:attrName>style.visibility</p:attrName>
                                        </p:attrNameLst>
                                      </p:cBhvr>
                                      <p:to>
                                        <p:strVal val="visible"/>
                                      </p:to>
                                    </p:set>
                                    <p:animEffect transition="in" filter="fade">
                                      <p:cBhvr>
                                        <p:cTn id="454" dur="500"/>
                                        <p:tgtEl>
                                          <p:spTgt spid="98"/>
                                        </p:tgtEl>
                                      </p:cBhvr>
                                    </p:animEffect>
                                  </p:childTnLst>
                                </p:cTn>
                              </p:par>
                              <p:par>
                                <p:cTn id="455" presetID="10" presetClass="entr" presetSubtype="0" fill="hold" grpId="0" nodeType="withEffect">
                                  <p:stCondLst>
                                    <p:cond delay="0"/>
                                  </p:stCondLst>
                                  <p:childTnLst>
                                    <p:set>
                                      <p:cBhvr>
                                        <p:cTn id="456" dur="1" fill="hold">
                                          <p:stCondLst>
                                            <p:cond delay="0"/>
                                          </p:stCondLst>
                                        </p:cTn>
                                        <p:tgtEl>
                                          <p:spTgt spid="97"/>
                                        </p:tgtEl>
                                        <p:attrNameLst>
                                          <p:attrName>style.visibility</p:attrName>
                                        </p:attrNameLst>
                                      </p:cBhvr>
                                      <p:to>
                                        <p:strVal val="visible"/>
                                      </p:to>
                                    </p:set>
                                    <p:animEffect transition="in" filter="fade">
                                      <p:cBhvr>
                                        <p:cTn id="45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7" grpId="1"/>
      <p:bldP spid="18" grpId="0" animBg="1"/>
      <p:bldP spid="20" grpId="0"/>
      <p:bldP spid="21" grpId="0" animBg="1"/>
      <p:bldP spid="22" grpId="0"/>
      <p:bldP spid="23" grpId="0" animBg="1"/>
      <p:bldP spid="24" grpId="0"/>
      <p:bldP spid="25" grpId="0" animBg="1"/>
      <p:bldP spid="26" grpId="0"/>
      <p:bldP spid="27" grpId="0" animBg="1"/>
      <p:bldP spid="27" grpId="1" animBg="1"/>
      <p:bldP spid="28" grpId="0"/>
      <p:bldP spid="28" grpId="1"/>
      <p:bldP spid="29" grpId="0" animBg="1"/>
      <p:bldP spid="29" grpId="1" animBg="1"/>
      <p:bldP spid="30" grpId="0" animBg="1"/>
      <p:bldP spid="30" grpId="1" animBg="1"/>
      <p:bldP spid="31" grpId="0" animBg="1"/>
      <p:bldP spid="31" grpId="1" animBg="1"/>
      <p:bldP spid="32" grpId="0"/>
      <p:bldP spid="32" grpId="1"/>
      <p:bldP spid="33" grpId="0"/>
      <p:bldP spid="33" grpId="1"/>
      <p:bldP spid="34" grpId="0"/>
      <p:bldP spid="34" grpId="1"/>
      <p:bldP spid="35" grpId="0"/>
      <p:bldP spid="35" grpId="1"/>
      <p:bldP spid="36" grpId="0"/>
      <p:bldP spid="36" grpId="1"/>
      <p:bldP spid="37" grpId="0" animBg="1"/>
      <p:bldP spid="37" grpId="1" animBg="1"/>
      <p:bldP spid="38" grpId="0" animBg="1"/>
      <p:bldP spid="38" grpId="1" animBg="1"/>
      <p:bldP spid="39" grpId="0" animBg="1"/>
      <p:bldP spid="39" grpId="1" animBg="1"/>
      <p:bldP spid="40" grpId="0"/>
      <p:bldP spid="40" grpId="1"/>
      <p:bldP spid="41" grpId="0"/>
      <p:bldP spid="41" grpId="1"/>
      <p:bldP spid="42" grpId="0" animBg="1"/>
      <p:bldP spid="42" grpId="1" animBg="1"/>
      <p:bldP spid="43" grpId="0" animBg="1"/>
      <p:bldP spid="43" grpId="1" animBg="1"/>
      <p:bldP spid="44" grpId="0" animBg="1"/>
      <p:bldP spid="44" grpId="1" animBg="1"/>
      <p:bldP spid="45" grpId="0" animBg="1"/>
      <p:bldP spid="45" grpId="1" animBg="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60" grpId="0"/>
      <p:bldP spid="60" grpId="1"/>
      <p:bldP spid="62" grpId="0"/>
      <p:bldP spid="62" grpId="1"/>
      <p:bldP spid="63" grpId="0"/>
      <p:bldP spid="63" grpId="1"/>
      <p:bldP spid="66" grpId="0" animBg="1"/>
      <p:bldP spid="67" grpId="0"/>
      <p:bldP spid="70" grpId="0" animBg="1"/>
      <p:bldP spid="71" grpId="0"/>
      <p:bldP spid="72" grpId="0"/>
      <p:bldP spid="72" grpId="1"/>
      <p:bldP spid="80" grpId="0"/>
      <p:bldP spid="84" grpId="0" animBg="1"/>
      <p:bldP spid="85" grpId="0" animBg="1"/>
      <p:bldP spid="86" grpId="0" animBg="1"/>
      <p:bldP spid="88" grpId="0"/>
      <p:bldP spid="89" grpId="0" animBg="1"/>
      <p:bldP spid="90" grpId="0"/>
      <p:bldP spid="95" grpId="0"/>
      <p:bldP spid="96" grpId="0" animBg="1"/>
      <p:bldP spid="97" grpId="0" animBg="1"/>
      <p:bldP spid="9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7532" y="1525144"/>
            <a:ext cx="4918334"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实现给定行程（例如</a:t>
            </a:r>
            <a:r>
              <a:rPr lang="en-US" altLang="zh-CN" sz="1867" b="1" i="1" dirty="0">
                <a:solidFill>
                  <a:srgbClr val="0070C0"/>
                </a:solidFill>
                <a:latin typeface="Symbol" panose="05050102010706020507" pitchFamily="18" charset="2"/>
                <a:ea typeface="仿宋" pitchFamily="49" charset="-122"/>
                <a:cs typeface="Times New Roman" panose="02020603050405020304" pitchFamily="18" charset="0"/>
              </a:rPr>
              <a:t>y</a:t>
            </a:r>
            <a:r>
              <a:rPr lang="zh-CN" altLang="en-US" sz="1867" b="1" dirty="0">
                <a:solidFill>
                  <a:srgbClr val="0070C0"/>
                </a:solidFill>
                <a:latin typeface="仿宋" pitchFamily="49" charset="-122"/>
                <a:ea typeface="仿宋" pitchFamily="49" charset="-122"/>
              </a:rPr>
              <a:t>）的设计</a:t>
            </a:r>
            <a:r>
              <a:rPr lang="en-US" altLang="zh-CN" sz="1867" b="1" i="1" dirty="0">
                <a:solidFill>
                  <a:srgbClr val="0070C0"/>
                </a:solidFill>
                <a:latin typeface="仿宋" pitchFamily="49" charset="-122"/>
                <a:ea typeface="仿宋" pitchFamily="49" charset="-122"/>
              </a:rPr>
              <a:t>——</a:t>
            </a:r>
            <a:r>
              <a:rPr lang="zh-CN" altLang="en-US" sz="1867" b="1" dirty="0">
                <a:solidFill>
                  <a:srgbClr val="7030A0"/>
                </a:solidFill>
                <a:latin typeface="仿宋" pitchFamily="49" charset="-122"/>
                <a:ea typeface="仿宋" pitchFamily="49" charset="-122"/>
              </a:rPr>
              <a:t>行程机构</a:t>
            </a:r>
          </a:p>
        </p:txBody>
      </p:sp>
      <p:sp>
        <p:nvSpPr>
          <p:cNvPr id="5" name="TextBox 4"/>
          <p:cNvSpPr txBox="1"/>
          <p:nvPr/>
        </p:nvSpPr>
        <p:spPr>
          <a:xfrm>
            <a:off x="3182130" y="2056401"/>
            <a:ext cx="4913525"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实现给定急回特性（</a:t>
            </a:r>
            <a:r>
              <a:rPr lang="en-US" altLang="zh-CN" sz="1867" b="1" i="1" dirty="0">
                <a:solidFill>
                  <a:srgbClr val="0070C0"/>
                </a:solidFill>
                <a:latin typeface="Times New Roman" panose="02020603050405020304" pitchFamily="18" charset="0"/>
                <a:ea typeface="仿宋" pitchFamily="49" charset="-122"/>
                <a:cs typeface="Times New Roman" panose="02020603050405020304" pitchFamily="18" charset="0"/>
              </a:rPr>
              <a:t>K</a:t>
            </a:r>
            <a:r>
              <a:rPr lang="zh-CN" altLang="en-US" sz="1867" b="1" dirty="0">
                <a:solidFill>
                  <a:srgbClr val="0070C0"/>
                </a:solidFill>
                <a:latin typeface="仿宋" pitchFamily="49" charset="-122"/>
                <a:ea typeface="仿宋" pitchFamily="49" charset="-122"/>
              </a:rPr>
              <a:t>）的设计</a:t>
            </a:r>
            <a:r>
              <a:rPr lang="en-US" altLang="zh-CN" sz="1867" b="1" dirty="0">
                <a:solidFill>
                  <a:srgbClr val="0070C0"/>
                </a:solidFill>
                <a:latin typeface="仿宋" pitchFamily="49" charset="-122"/>
                <a:ea typeface="仿宋" pitchFamily="49" charset="-122"/>
              </a:rPr>
              <a:t>——</a:t>
            </a:r>
            <a:r>
              <a:rPr lang="zh-CN" altLang="en-US" sz="1867" b="1" dirty="0">
                <a:solidFill>
                  <a:srgbClr val="7030A0"/>
                </a:solidFill>
                <a:latin typeface="仿宋" pitchFamily="49" charset="-122"/>
                <a:ea typeface="仿宋" pitchFamily="49" charset="-122"/>
              </a:rPr>
              <a:t>急回机构</a:t>
            </a:r>
          </a:p>
        </p:txBody>
      </p:sp>
      <p:sp>
        <p:nvSpPr>
          <p:cNvPr id="6" name="TextBox 5"/>
          <p:cNvSpPr txBox="1"/>
          <p:nvPr/>
        </p:nvSpPr>
        <p:spPr>
          <a:xfrm>
            <a:off x="3177203" y="2543472"/>
            <a:ext cx="4512774"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实现给定连杆机构位置设计</a:t>
            </a:r>
            <a:r>
              <a:rPr lang="en-US" altLang="zh-CN" sz="1867" b="1" dirty="0">
                <a:solidFill>
                  <a:srgbClr val="0070C0"/>
                </a:solidFill>
                <a:latin typeface="仿宋" pitchFamily="49" charset="-122"/>
                <a:ea typeface="仿宋" pitchFamily="49" charset="-122"/>
              </a:rPr>
              <a:t>——</a:t>
            </a:r>
            <a:r>
              <a:rPr lang="zh-CN" altLang="en-US" sz="1867" b="1" dirty="0">
                <a:solidFill>
                  <a:srgbClr val="7030A0"/>
                </a:solidFill>
                <a:latin typeface="仿宋" pitchFamily="49" charset="-122"/>
                <a:ea typeface="仿宋" pitchFamily="49" charset="-122"/>
              </a:rPr>
              <a:t>导引机构</a:t>
            </a:r>
          </a:p>
        </p:txBody>
      </p:sp>
      <p:sp>
        <p:nvSpPr>
          <p:cNvPr id="7" name="TextBox 6"/>
          <p:cNvSpPr txBox="1"/>
          <p:nvPr/>
        </p:nvSpPr>
        <p:spPr>
          <a:xfrm>
            <a:off x="3186330" y="3051657"/>
            <a:ext cx="4272323"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实现给定运动轨迹的设计</a:t>
            </a:r>
            <a:r>
              <a:rPr lang="en-US" altLang="zh-CN" sz="1867" b="1" dirty="0">
                <a:solidFill>
                  <a:srgbClr val="0070C0"/>
                </a:solidFill>
                <a:latin typeface="仿宋" pitchFamily="49" charset="-122"/>
                <a:ea typeface="仿宋" pitchFamily="49" charset="-122"/>
              </a:rPr>
              <a:t>——</a:t>
            </a:r>
            <a:r>
              <a:rPr lang="zh-CN" altLang="en-US" sz="1867" b="1" dirty="0">
                <a:solidFill>
                  <a:srgbClr val="7030A0"/>
                </a:solidFill>
                <a:latin typeface="仿宋" pitchFamily="49" charset="-122"/>
                <a:ea typeface="仿宋" pitchFamily="49" charset="-122"/>
              </a:rPr>
              <a:t>轨迹机构</a:t>
            </a:r>
          </a:p>
        </p:txBody>
      </p:sp>
      <p:sp>
        <p:nvSpPr>
          <p:cNvPr id="8" name="TextBox 7"/>
          <p:cNvSpPr txBox="1"/>
          <p:nvPr/>
        </p:nvSpPr>
        <p:spPr>
          <a:xfrm>
            <a:off x="3164373" y="3553228"/>
            <a:ext cx="3791423"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实现给定函数的设计</a:t>
            </a:r>
            <a:r>
              <a:rPr lang="en-US" altLang="zh-CN" sz="1867" b="1" dirty="0">
                <a:solidFill>
                  <a:srgbClr val="0070C0"/>
                </a:solidFill>
                <a:latin typeface="仿宋" pitchFamily="49" charset="-122"/>
                <a:ea typeface="仿宋" pitchFamily="49" charset="-122"/>
              </a:rPr>
              <a:t>——</a:t>
            </a:r>
            <a:r>
              <a:rPr lang="zh-CN" altLang="en-US" sz="1867" b="1" dirty="0">
                <a:solidFill>
                  <a:srgbClr val="7030A0"/>
                </a:solidFill>
                <a:latin typeface="仿宋" pitchFamily="49" charset="-122"/>
                <a:ea typeface="仿宋" pitchFamily="49" charset="-122"/>
              </a:rPr>
              <a:t>函数机构</a:t>
            </a:r>
          </a:p>
        </p:txBody>
      </p:sp>
      <p:sp>
        <p:nvSpPr>
          <p:cNvPr id="9" name="标题 1"/>
          <p:cNvSpPr txBox="1">
            <a:spLocks/>
          </p:cNvSpPr>
          <p:nvPr/>
        </p:nvSpPr>
        <p:spPr bwMode="auto">
          <a:xfrm>
            <a:off x="2110092" y="2386391"/>
            <a:ext cx="768085" cy="95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867" b="1" dirty="0"/>
              <a:t>设计内容</a:t>
            </a:r>
          </a:p>
        </p:txBody>
      </p:sp>
      <p:sp>
        <p:nvSpPr>
          <p:cNvPr id="2" name="左大括号 1"/>
          <p:cNvSpPr/>
          <p:nvPr/>
        </p:nvSpPr>
        <p:spPr>
          <a:xfrm>
            <a:off x="2736958" y="1616426"/>
            <a:ext cx="440245" cy="2274305"/>
          </a:xfrm>
          <a:prstGeom prst="leftBrace">
            <a:avLst/>
          </a:prstGeom>
          <a:ln w="254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7"/>
          </a:p>
        </p:txBody>
      </p:sp>
      <p:sp>
        <p:nvSpPr>
          <p:cNvPr id="11" name="TextBox 10"/>
          <p:cNvSpPr txBox="1"/>
          <p:nvPr/>
        </p:nvSpPr>
        <p:spPr>
          <a:xfrm>
            <a:off x="3197909" y="4376717"/>
            <a:ext cx="2829621"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图解法</a:t>
            </a:r>
            <a:r>
              <a:rPr lang="en-US" altLang="zh-CN" sz="1867" b="1" i="1" dirty="0">
                <a:solidFill>
                  <a:srgbClr val="0070C0"/>
                </a:solidFill>
                <a:latin typeface="仿宋" pitchFamily="49" charset="-122"/>
                <a:ea typeface="仿宋" pitchFamily="49" charset="-122"/>
              </a:rPr>
              <a:t>——</a:t>
            </a:r>
            <a:r>
              <a:rPr lang="zh-CN" altLang="en-US" sz="1867" b="1" dirty="0">
                <a:solidFill>
                  <a:srgbClr val="7030A0"/>
                </a:solidFill>
                <a:latin typeface="仿宋" pitchFamily="49" charset="-122"/>
                <a:ea typeface="仿宋" pitchFamily="49" charset="-122"/>
              </a:rPr>
              <a:t>机构运动简图</a:t>
            </a:r>
          </a:p>
        </p:txBody>
      </p:sp>
      <p:sp>
        <p:nvSpPr>
          <p:cNvPr id="12" name="TextBox 11"/>
          <p:cNvSpPr txBox="1"/>
          <p:nvPr/>
        </p:nvSpPr>
        <p:spPr>
          <a:xfrm>
            <a:off x="3160338" y="6021288"/>
            <a:ext cx="2829621"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解析法</a:t>
            </a:r>
            <a:r>
              <a:rPr lang="en-US" altLang="zh-CN" sz="1867" b="1" dirty="0">
                <a:solidFill>
                  <a:srgbClr val="0070C0"/>
                </a:solidFill>
                <a:latin typeface="仿宋" pitchFamily="49" charset="-122"/>
                <a:ea typeface="仿宋" pitchFamily="49" charset="-122"/>
              </a:rPr>
              <a:t>——</a:t>
            </a:r>
            <a:r>
              <a:rPr lang="zh-CN" altLang="en-US" sz="1867" b="1" dirty="0">
                <a:solidFill>
                  <a:srgbClr val="7030A0"/>
                </a:solidFill>
                <a:latin typeface="仿宋" pitchFamily="49" charset="-122"/>
                <a:ea typeface="仿宋" pitchFamily="49" charset="-122"/>
              </a:rPr>
              <a:t>列解析式求解</a:t>
            </a:r>
          </a:p>
        </p:txBody>
      </p:sp>
      <p:sp>
        <p:nvSpPr>
          <p:cNvPr id="17" name="标题 1"/>
          <p:cNvSpPr txBox="1">
            <a:spLocks/>
          </p:cNvSpPr>
          <p:nvPr/>
        </p:nvSpPr>
        <p:spPr bwMode="auto">
          <a:xfrm>
            <a:off x="2110628" y="5073605"/>
            <a:ext cx="768085" cy="85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867" b="1" dirty="0"/>
              <a:t>设计方法</a:t>
            </a:r>
          </a:p>
        </p:txBody>
      </p:sp>
      <p:sp>
        <p:nvSpPr>
          <p:cNvPr id="18" name="左大括号 17"/>
          <p:cNvSpPr/>
          <p:nvPr/>
        </p:nvSpPr>
        <p:spPr>
          <a:xfrm>
            <a:off x="2727334" y="4581129"/>
            <a:ext cx="449869" cy="1677081"/>
          </a:xfrm>
          <a:prstGeom prst="leftBrace">
            <a:avLst/>
          </a:prstGeom>
          <a:ln w="254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7"/>
          </a:p>
        </p:txBody>
      </p:sp>
      <p:sp>
        <p:nvSpPr>
          <p:cNvPr id="19" name="左大括号 18"/>
          <p:cNvSpPr/>
          <p:nvPr/>
        </p:nvSpPr>
        <p:spPr>
          <a:xfrm flipH="1">
            <a:off x="6033855" y="4581129"/>
            <a:ext cx="474835" cy="1715492"/>
          </a:xfrm>
          <a:prstGeom prst="leftBrace">
            <a:avLst>
              <a:gd name="adj1" fmla="val 8333"/>
              <a:gd name="adj2" fmla="val 48325"/>
            </a:avLst>
          </a:prstGeom>
          <a:ln w="254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7"/>
          </a:p>
        </p:txBody>
      </p:sp>
      <p:sp>
        <p:nvSpPr>
          <p:cNvPr id="20" name="TextBox 19"/>
          <p:cNvSpPr txBox="1"/>
          <p:nvPr/>
        </p:nvSpPr>
        <p:spPr>
          <a:xfrm>
            <a:off x="6451322" y="5205485"/>
            <a:ext cx="2108269" cy="379656"/>
          </a:xfrm>
          <a:prstGeom prst="rect">
            <a:avLst/>
          </a:prstGeom>
          <a:noFill/>
        </p:spPr>
        <p:txBody>
          <a:bodyPr wrap="none" rtlCol="0">
            <a:spAutoFit/>
          </a:bodyPr>
          <a:lstStyle/>
          <a:p>
            <a:r>
              <a:rPr lang="zh-CN" altLang="en-US" sz="1867" b="1" dirty="0">
                <a:solidFill>
                  <a:srgbClr val="7030A0"/>
                </a:solidFill>
                <a:latin typeface="仿宋" pitchFamily="49" charset="-122"/>
                <a:ea typeface="仿宋" pitchFamily="49" charset="-122"/>
              </a:rPr>
              <a:t>机构各构件的尺寸</a:t>
            </a:r>
          </a:p>
        </p:txBody>
      </p:sp>
      <p:sp>
        <p:nvSpPr>
          <p:cNvPr id="21" name="矩形 20"/>
          <p:cNvSpPr/>
          <p:nvPr/>
        </p:nvSpPr>
        <p:spPr>
          <a:xfrm>
            <a:off x="0" y="33558"/>
            <a:ext cx="5540299" cy="584775"/>
          </a:xfrm>
          <a:prstGeom prst="rect">
            <a:avLst/>
          </a:prstGeom>
        </p:spPr>
        <p:txBody>
          <a:bodyPr wrap="none">
            <a:spAutoFit/>
          </a:bodyPr>
          <a:lstStyle/>
          <a:p>
            <a:r>
              <a:rPr lang="zh-CN" altLang="en-US" sz="3200" b="1" dirty="0">
                <a:latin typeface="仿宋" pitchFamily="49" charset="-122"/>
                <a:ea typeface="仿宋" pitchFamily="49" charset="-122"/>
              </a:rPr>
              <a:t>平面连杆机构设计的基本问题</a:t>
            </a:r>
            <a:endParaRPr lang="en-US" altLang="zh-CN" sz="3200" b="1" dirty="0" smtClean="0">
              <a:latin typeface="仿宋" pitchFamily="49" charset="-122"/>
              <a:ea typeface="仿宋" pitchFamily="49" charset="-122"/>
              <a:cs typeface="+mj-cs"/>
            </a:endParaRPr>
          </a:p>
        </p:txBody>
      </p:sp>
    </p:spTree>
    <p:extLst>
      <p:ext uri="{BB962C8B-B14F-4D97-AF65-F5344CB8AC3E}">
        <p14:creationId xmlns:p14="http://schemas.microsoft.com/office/powerpoint/2010/main" val="326242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2" grpId="0" animBg="1"/>
      <p:bldP spid="11" grpId="0"/>
      <p:bldP spid="12" grpId="0"/>
      <p:bldP spid="17" grpId="0"/>
      <p:bldP spid="18" grpId="0" animBg="1"/>
      <p:bldP spid="19" grpId="0" animBg="1"/>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zh-CN" altLang="en-US" sz="3200" b="1" dirty="0"/>
              <a:t>设计问题</a:t>
            </a:r>
          </a:p>
        </p:txBody>
      </p:sp>
      <p:sp>
        <p:nvSpPr>
          <p:cNvPr id="72" name="标题 1"/>
          <p:cNvSpPr txBox="1">
            <a:spLocks/>
          </p:cNvSpPr>
          <p:nvPr/>
        </p:nvSpPr>
        <p:spPr bwMode="gray">
          <a:xfrm>
            <a:off x="6768075" y="2267996"/>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endParaRPr lang="zh-CN" altLang="en-US" sz="1333" i="1"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73" name="TextBox 72"/>
          <p:cNvSpPr txBox="1"/>
          <p:nvPr/>
        </p:nvSpPr>
        <p:spPr>
          <a:xfrm>
            <a:off x="1871531" y="1412776"/>
            <a:ext cx="10096528" cy="1754326"/>
          </a:xfrm>
          <a:prstGeom prst="rect">
            <a:avLst/>
          </a:prstGeom>
          <a:noFill/>
        </p:spPr>
        <p:txBody>
          <a:bodyPr wrap="square" rtlCol="0">
            <a:spAutoFit/>
          </a:bodyPr>
          <a:lstStyle/>
          <a:p>
            <a:pPr>
              <a:lnSpc>
                <a:spcPct val="150000"/>
              </a:lnSpc>
            </a:pPr>
            <a:r>
              <a:rPr lang="zh-CN" altLang="en-US" sz="2400" dirty="0">
                <a:latin typeface="仿宋" pitchFamily="49" charset="-122"/>
                <a:ea typeface="仿宋" pitchFamily="49" charset="-122"/>
              </a:rPr>
              <a:t>已知：摇杆的长度</a:t>
            </a:r>
            <a:r>
              <a:rPr lang="en-US" altLang="zh-CN" sz="2400" i="1" dirty="0">
                <a:latin typeface="Times New Roman" pitchFamily="18" charset="0"/>
                <a:ea typeface="仿宋" pitchFamily="49" charset="-122"/>
                <a:cs typeface="Times New Roman" pitchFamily="18" charset="0"/>
              </a:rPr>
              <a:t>CD</a:t>
            </a:r>
            <a:r>
              <a:rPr lang="zh-CN" altLang="en-US" sz="2400" dirty="0">
                <a:latin typeface="仿宋" pitchFamily="49" charset="-122"/>
                <a:ea typeface="仿宋" pitchFamily="49" charset="-122"/>
              </a:rPr>
              <a:t>、摇杆的摆角</a:t>
            </a:r>
            <a:r>
              <a:rPr lang="en-US" altLang="zh-CN" sz="2400" i="1" dirty="0">
                <a:latin typeface="Symbol" panose="05050102010706020507" pitchFamily="18" charset="2"/>
                <a:ea typeface="仿宋" pitchFamily="49" charset="-122"/>
              </a:rPr>
              <a:t>y </a:t>
            </a:r>
            <a:r>
              <a:rPr lang="zh-CN" altLang="en-US" sz="2400" dirty="0">
                <a:latin typeface="仿宋" pitchFamily="49" charset="-122"/>
                <a:ea typeface="仿宋" pitchFamily="49" charset="-122"/>
              </a:rPr>
              <a:t>及行程速度变化系数</a:t>
            </a:r>
            <a:r>
              <a:rPr lang="en-US" altLang="zh-CN" sz="2400" i="1" dirty="0">
                <a:latin typeface="Times New Roman" pitchFamily="18" charset="0"/>
                <a:ea typeface="仿宋" pitchFamily="49" charset="-122"/>
                <a:cs typeface="Times New Roman" pitchFamily="18" charset="0"/>
              </a:rPr>
              <a:t>K</a:t>
            </a:r>
            <a:r>
              <a:rPr lang="zh-CN" altLang="en-US" sz="2400" dirty="0">
                <a:latin typeface="Times New Roman" pitchFamily="18" charset="0"/>
                <a:ea typeface="仿宋" pitchFamily="49" charset="-122"/>
                <a:cs typeface="Times New Roman" pitchFamily="18" charset="0"/>
              </a:rPr>
              <a:t>。</a:t>
            </a:r>
            <a:endParaRPr lang="en-US" altLang="zh-CN" sz="2400" dirty="0">
              <a:latin typeface="Times New Roman" pitchFamily="18" charset="0"/>
              <a:ea typeface="仿宋" pitchFamily="49" charset="-122"/>
              <a:cs typeface="Times New Roman" pitchFamily="18" charset="0"/>
            </a:endParaRPr>
          </a:p>
          <a:p>
            <a:pPr>
              <a:lnSpc>
                <a:spcPct val="150000"/>
              </a:lnSpc>
            </a:pPr>
            <a:r>
              <a:rPr lang="zh-CN" altLang="en-US" sz="2400" dirty="0">
                <a:latin typeface="仿宋" pitchFamily="49" charset="-122"/>
                <a:ea typeface="仿宋" pitchFamily="49" charset="-122"/>
              </a:rPr>
              <a:t>设计：曲柄摇杆机构。</a:t>
            </a:r>
            <a:endParaRPr lang="en-US" altLang="zh-CN" sz="2400" dirty="0">
              <a:latin typeface="仿宋" pitchFamily="49" charset="-122"/>
              <a:ea typeface="仿宋" pitchFamily="49" charset="-122"/>
            </a:endParaRPr>
          </a:p>
          <a:p>
            <a:pPr>
              <a:lnSpc>
                <a:spcPct val="150000"/>
              </a:lnSpc>
            </a:pPr>
            <a:r>
              <a:rPr lang="zh-CN" altLang="en-US" sz="2400" dirty="0">
                <a:latin typeface="仿宋" pitchFamily="49" charset="-122"/>
                <a:ea typeface="仿宋" pitchFamily="49" charset="-122"/>
              </a:rPr>
              <a:t>方法：图解法。</a:t>
            </a:r>
          </a:p>
        </p:txBody>
      </p:sp>
      <p:grpSp>
        <p:nvGrpSpPr>
          <p:cNvPr id="7" name="组合 6"/>
          <p:cNvGrpSpPr/>
          <p:nvPr/>
        </p:nvGrpSpPr>
        <p:grpSpPr>
          <a:xfrm flipH="1" flipV="1">
            <a:off x="7607037" y="5413361"/>
            <a:ext cx="433504" cy="229343"/>
            <a:chOff x="2627784" y="2771738"/>
            <a:chExt cx="360040" cy="193071"/>
          </a:xfrm>
        </p:grpSpPr>
        <p:cxnSp>
          <p:nvCxnSpPr>
            <p:cNvPr id="57" name="直接连接符 56"/>
            <p:cNvCxnSpPr/>
            <p:nvPr/>
          </p:nvCxnSpPr>
          <p:spPr>
            <a:xfrm>
              <a:off x="2627784" y="2847082"/>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663788" y="2771738"/>
              <a:ext cx="36004"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2736888" y="2775074"/>
              <a:ext cx="34912" cy="6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2808896" y="2775074"/>
              <a:ext cx="34912" cy="6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2879812" y="2775074"/>
              <a:ext cx="36004"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952912" y="2775074"/>
              <a:ext cx="34912" cy="70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2782074" y="2919090"/>
              <a:ext cx="45719" cy="4571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4" name="直接连接符 63"/>
            <p:cNvCxnSpPr>
              <a:endCxn id="63" idx="7"/>
            </p:cNvCxnSpPr>
            <p:nvPr/>
          </p:nvCxnSpPr>
          <p:spPr>
            <a:xfrm flipH="1">
              <a:off x="2821098" y="2845743"/>
              <a:ext cx="40712" cy="80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endCxn id="63" idx="1"/>
            </p:cNvCxnSpPr>
            <p:nvPr/>
          </p:nvCxnSpPr>
          <p:spPr>
            <a:xfrm>
              <a:off x="2730820" y="2845743"/>
              <a:ext cx="57949" cy="80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标题 1"/>
          <p:cNvSpPr txBox="1">
            <a:spLocks/>
          </p:cNvSpPr>
          <p:nvPr/>
        </p:nvSpPr>
        <p:spPr bwMode="gray">
          <a:xfrm>
            <a:off x="7870942" y="5175393"/>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333" i="1"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9" name="直接连接符 8"/>
          <p:cNvCxnSpPr/>
          <p:nvPr/>
        </p:nvCxnSpPr>
        <p:spPr>
          <a:xfrm flipH="1" flipV="1">
            <a:off x="7368467" y="2866553"/>
            <a:ext cx="458779" cy="257396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7835718" y="2932137"/>
            <a:ext cx="972909" cy="2508376"/>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a:off x="7509805" y="5177133"/>
            <a:ext cx="616313" cy="556124"/>
          </a:xfrm>
          <a:prstGeom prst="arc">
            <a:avLst>
              <a:gd name="adj1" fmla="val 15683393"/>
              <a:gd name="adj2" fmla="val 1746216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 name="矩形 11"/>
          <p:cNvSpPr/>
          <p:nvPr/>
        </p:nvSpPr>
        <p:spPr>
          <a:xfrm>
            <a:off x="7654179" y="4773792"/>
            <a:ext cx="349776" cy="379656"/>
          </a:xfrm>
          <a:prstGeom prst="rect">
            <a:avLst/>
          </a:prstGeom>
        </p:spPr>
        <p:txBody>
          <a:bodyPr wrap="none">
            <a:spAutoFit/>
          </a:bodyPr>
          <a:lstStyle/>
          <a:p>
            <a:r>
              <a:rPr lang="en-US" altLang="zh-CN" sz="1867" b="1" i="1" dirty="0">
                <a:solidFill>
                  <a:srgbClr val="C00000"/>
                </a:solidFill>
                <a:latin typeface="Symbol" panose="05050102010706020507" pitchFamily="18" charset="2"/>
                <a:ea typeface="宋体" panose="02010600030101010101" pitchFamily="2" charset="-122"/>
                <a:cs typeface="Times New Roman" panose="02020603050405020304" pitchFamily="18" charset="0"/>
              </a:rPr>
              <a:t>y</a:t>
            </a:r>
            <a:endParaRPr lang="zh-CN" altLang="en-US" sz="1867" dirty="0">
              <a:latin typeface="Symbol" panose="05050102010706020507" pitchFamily="18" charset="2"/>
            </a:endParaRPr>
          </a:p>
        </p:txBody>
      </p:sp>
      <p:sp>
        <p:nvSpPr>
          <p:cNvPr id="13" name="椭圆 12"/>
          <p:cNvSpPr/>
          <p:nvPr/>
        </p:nvSpPr>
        <p:spPr>
          <a:xfrm>
            <a:off x="7392242" y="3159211"/>
            <a:ext cx="60959" cy="609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8632610" y="3271095"/>
            <a:ext cx="60959" cy="609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标题 1"/>
          <p:cNvSpPr txBox="1">
            <a:spLocks/>
          </p:cNvSpPr>
          <p:nvPr/>
        </p:nvSpPr>
        <p:spPr bwMode="gray">
          <a:xfrm>
            <a:off x="7072202" y="2822963"/>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C</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1</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6" name="标题 1"/>
          <p:cNvSpPr txBox="1">
            <a:spLocks/>
          </p:cNvSpPr>
          <p:nvPr/>
        </p:nvSpPr>
        <p:spPr bwMode="gray">
          <a:xfrm>
            <a:off x="8622758" y="3009640"/>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C</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2</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2" name="矩形 1"/>
          <p:cNvSpPr/>
          <p:nvPr/>
        </p:nvSpPr>
        <p:spPr>
          <a:xfrm>
            <a:off x="-67030" y="77018"/>
            <a:ext cx="8286243" cy="584775"/>
          </a:xfrm>
          <a:prstGeom prst="rect">
            <a:avLst/>
          </a:prstGeom>
        </p:spPr>
        <p:txBody>
          <a:bodyPr wrap="none">
            <a:spAutoFit/>
          </a:bodyPr>
          <a:lstStyle/>
          <a:p>
            <a:r>
              <a:rPr lang="zh-CN" altLang="en-US" sz="3200" b="1" dirty="0">
                <a:solidFill>
                  <a:srgbClr val="0070C0"/>
                </a:solidFill>
                <a:latin typeface="仿宋" pitchFamily="49" charset="-122"/>
                <a:ea typeface="仿宋" pitchFamily="49" charset="-122"/>
              </a:rPr>
              <a:t>实现给定急回特性（</a:t>
            </a:r>
            <a:r>
              <a:rPr lang="en-US" altLang="zh-CN" sz="3200" b="1" i="1" dirty="0">
                <a:solidFill>
                  <a:srgbClr val="0070C0"/>
                </a:solidFill>
                <a:latin typeface="Times New Roman" panose="02020603050405020304" pitchFamily="18" charset="0"/>
                <a:ea typeface="仿宋" pitchFamily="49" charset="-122"/>
                <a:cs typeface="Times New Roman" panose="02020603050405020304" pitchFamily="18" charset="0"/>
              </a:rPr>
              <a:t>K</a:t>
            </a:r>
            <a:r>
              <a:rPr lang="zh-CN" altLang="en-US" sz="3200" b="1" dirty="0">
                <a:solidFill>
                  <a:srgbClr val="0070C0"/>
                </a:solidFill>
                <a:latin typeface="仿宋" pitchFamily="49" charset="-122"/>
                <a:ea typeface="仿宋" pitchFamily="49" charset="-122"/>
              </a:rPr>
              <a:t>）的设计</a:t>
            </a:r>
            <a:r>
              <a:rPr lang="en-US" altLang="zh-CN" sz="3200" b="1" dirty="0">
                <a:solidFill>
                  <a:srgbClr val="0070C0"/>
                </a:solidFill>
                <a:latin typeface="仿宋" pitchFamily="49" charset="-122"/>
                <a:ea typeface="仿宋" pitchFamily="49" charset="-122"/>
              </a:rPr>
              <a:t>——</a:t>
            </a:r>
            <a:r>
              <a:rPr lang="zh-CN" altLang="en-US" sz="3200" b="1" dirty="0">
                <a:solidFill>
                  <a:srgbClr val="7030A0"/>
                </a:solidFill>
                <a:latin typeface="仿宋" pitchFamily="49" charset="-122"/>
                <a:ea typeface="仿宋" pitchFamily="49" charset="-122"/>
              </a:rPr>
              <a:t>急回机构</a:t>
            </a:r>
          </a:p>
        </p:txBody>
      </p:sp>
    </p:spTree>
    <p:extLst>
      <p:ext uri="{BB962C8B-B14F-4D97-AF65-F5344CB8AC3E}">
        <p14:creationId xmlns:p14="http://schemas.microsoft.com/office/powerpoint/2010/main" val="4076731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zh-CN" altLang="en-US" sz="3200" b="1" dirty="0"/>
              <a:t>设计过程</a:t>
            </a:r>
          </a:p>
        </p:txBody>
      </p:sp>
      <p:graphicFrame>
        <p:nvGraphicFramePr>
          <p:cNvPr id="20" name="对象 19"/>
          <p:cNvGraphicFramePr>
            <a:graphicFrameLocks noChangeAspect="1"/>
          </p:cNvGraphicFramePr>
          <p:nvPr>
            <p:extLst/>
          </p:nvPr>
        </p:nvGraphicFramePr>
        <p:xfrm>
          <a:off x="2826772" y="1508787"/>
          <a:ext cx="2263923" cy="630567"/>
        </p:xfrm>
        <a:graphic>
          <a:graphicData uri="http://schemas.openxmlformats.org/presentationml/2006/ole">
            <mc:AlternateContent xmlns:mc="http://schemas.openxmlformats.org/markup-compatibility/2006">
              <mc:Choice xmlns:v="urn:schemas-microsoft-com:vml" Requires="v">
                <p:oleObj spid="_x0000_s44051" name="Equation" r:id="rId3" imgW="952087" imgH="393529" progId="">
                  <p:embed/>
                </p:oleObj>
              </mc:Choice>
              <mc:Fallback>
                <p:oleObj name="Equation" r:id="rId3" imgW="952087" imgH="393529" progId="">
                  <p:embed/>
                  <p:pic>
                    <p:nvPicPr>
                      <p:cNvPr id="20" name="对象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772" y="1508787"/>
                        <a:ext cx="2263923" cy="630567"/>
                      </a:xfrm>
                      <a:prstGeom prst="rect">
                        <a:avLst/>
                      </a:prstGeom>
                      <a:solidFill>
                        <a:schemeClr val="bg1"/>
                      </a:solidFill>
                    </p:spPr>
                  </p:pic>
                </p:oleObj>
              </mc:Fallback>
            </mc:AlternateContent>
          </a:graphicData>
        </a:graphic>
      </p:graphicFrame>
      <p:sp>
        <p:nvSpPr>
          <p:cNvPr id="56" name="TextBox 55"/>
          <p:cNvSpPr txBox="1"/>
          <p:nvPr/>
        </p:nvSpPr>
        <p:spPr>
          <a:xfrm>
            <a:off x="2451069" y="2140221"/>
            <a:ext cx="2986715"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2.</a:t>
            </a:r>
            <a:r>
              <a:rPr lang="zh-CN" altLang="en-US" sz="1867" dirty="0">
                <a:latin typeface="宋体" panose="02010600030101010101" pitchFamily="2" charset="-122"/>
                <a:ea typeface="宋体" panose="02010600030101010101" pitchFamily="2" charset="-122"/>
              </a:rPr>
              <a:t>选择固定铰链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宋体" panose="02010600030101010101" pitchFamily="2" charset="-122"/>
                <a:ea typeface="宋体" panose="02010600030101010101" pitchFamily="2" charset="-122"/>
              </a:rPr>
              <a:t>的位置；</a:t>
            </a:r>
          </a:p>
        </p:txBody>
      </p:sp>
      <p:sp>
        <p:nvSpPr>
          <p:cNvPr id="57" name="TextBox 56"/>
          <p:cNvSpPr txBox="1"/>
          <p:nvPr/>
        </p:nvSpPr>
        <p:spPr>
          <a:xfrm>
            <a:off x="2451068" y="2509951"/>
            <a:ext cx="425116"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3.</a:t>
            </a:r>
            <a:endParaRPr lang="zh-CN" altLang="en-US" sz="1867" dirty="0">
              <a:latin typeface="宋体" panose="02010600030101010101" pitchFamily="2" charset="-122"/>
              <a:ea typeface="宋体" panose="02010600030101010101" pitchFamily="2" charset="-122"/>
            </a:endParaRPr>
          </a:p>
        </p:txBody>
      </p:sp>
      <p:sp>
        <p:nvSpPr>
          <p:cNvPr id="58" name="TextBox 57"/>
          <p:cNvSpPr txBox="1"/>
          <p:nvPr/>
        </p:nvSpPr>
        <p:spPr>
          <a:xfrm>
            <a:off x="2451067" y="2873327"/>
            <a:ext cx="425116"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4.</a:t>
            </a:r>
            <a:endParaRPr lang="zh-CN" altLang="en-US" sz="1867" dirty="0">
              <a:latin typeface="宋体" panose="02010600030101010101" pitchFamily="2" charset="-122"/>
              <a:ea typeface="宋体" panose="02010600030101010101" pitchFamily="2" charset="-122"/>
            </a:endParaRPr>
          </a:p>
        </p:txBody>
      </p:sp>
      <p:sp>
        <p:nvSpPr>
          <p:cNvPr id="59" name="左箭头标注 58"/>
          <p:cNvSpPr/>
          <p:nvPr/>
        </p:nvSpPr>
        <p:spPr>
          <a:xfrm>
            <a:off x="5438647" y="2983998"/>
            <a:ext cx="480053" cy="271293"/>
          </a:xfrm>
          <a:prstGeom prst="leftArrowCallou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TextBox 59"/>
          <p:cNvSpPr txBox="1"/>
          <p:nvPr/>
        </p:nvSpPr>
        <p:spPr>
          <a:xfrm>
            <a:off x="5600168" y="2883089"/>
            <a:ext cx="290464" cy="379656"/>
          </a:xfrm>
          <a:prstGeom prst="rect">
            <a:avLst/>
          </a:prstGeom>
          <a:noFill/>
        </p:spPr>
        <p:txBody>
          <a:bodyPr wrap="none" rtlCol="0">
            <a:spAutoFit/>
          </a:bodyPr>
          <a:lstStyle/>
          <a:p>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c</a:t>
            </a:r>
            <a:endParaRPr lang="zh-CN" altLang="en-US" sz="1867"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矩形 77"/>
          <p:cNvSpPr/>
          <p:nvPr/>
        </p:nvSpPr>
        <p:spPr>
          <a:xfrm>
            <a:off x="2759684" y="2482820"/>
            <a:ext cx="349776" cy="379656"/>
          </a:xfrm>
          <a:prstGeom prst="rect">
            <a:avLst/>
          </a:prstGeom>
        </p:spPr>
        <p:txBody>
          <a:bodyPr wrap="none">
            <a:spAutoFit/>
          </a:bodyPr>
          <a:lstStyle/>
          <a:p>
            <a:r>
              <a:rPr lang="en-US" altLang="zh-CN" sz="1867" b="1" i="1" dirty="0">
                <a:solidFill>
                  <a:srgbClr val="C00000"/>
                </a:solidFill>
                <a:latin typeface="Symbol" panose="05050102010706020507" pitchFamily="18" charset="2"/>
                <a:ea typeface="宋体" panose="02010600030101010101" pitchFamily="2" charset="-122"/>
                <a:cs typeface="Times New Roman" panose="02020603050405020304" pitchFamily="18" charset="0"/>
              </a:rPr>
              <a:t>y</a:t>
            </a:r>
            <a:endParaRPr lang="zh-CN" altLang="en-US" sz="1867" dirty="0">
              <a:latin typeface="Symbol" panose="05050102010706020507" pitchFamily="18" charset="2"/>
            </a:endParaRPr>
          </a:p>
        </p:txBody>
      </p:sp>
      <p:cxnSp>
        <p:nvCxnSpPr>
          <p:cNvPr id="78854" name="直接箭头连接符 78853"/>
          <p:cNvCxnSpPr/>
          <p:nvPr/>
        </p:nvCxnSpPr>
        <p:spPr>
          <a:xfrm flipV="1">
            <a:off x="3338379" y="2733162"/>
            <a:ext cx="470309"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689198" y="2504161"/>
            <a:ext cx="1976823" cy="379656"/>
          </a:xfrm>
          <a:prstGeom prst="rect">
            <a:avLst/>
          </a:prstGeom>
          <a:noFill/>
        </p:spPr>
        <p:txBody>
          <a:bodyPr wrap="none" rtlCol="0">
            <a:spAutoFit/>
          </a:bodyPr>
          <a:lstStyle/>
          <a:p>
            <a:r>
              <a:rPr lang="zh-CN" altLang="en-US" sz="1867" dirty="0">
                <a:latin typeface="宋体" panose="02010600030101010101" pitchFamily="2" charset="-122"/>
                <a:ea typeface="宋体" panose="02010600030101010101" pitchFamily="2" charset="-122"/>
              </a:rPr>
              <a:t> 摇杆极限位置；</a:t>
            </a:r>
          </a:p>
        </p:txBody>
      </p:sp>
      <p:sp>
        <p:nvSpPr>
          <p:cNvPr id="81" name="矩形 80"/>
          <p:cNvSpPr/>
          <p:nvPr/>
        </p:nvSpPr>
        <p:spPr>
          <a:xfrm>
            <a:off x="2735586" y="2771657"/>
            <a:ext cx="553357" cy="461665"/>
          </a:xfrm>
          <a:prstGeom prst="rect">
            <a:avLst/>
          </a:prstGeom>
        </p:spPr>
        <p:txBody>
          <a:bodyPr wrap="none">
            <a:spAutoFit/>
          </a:bodyPr>
          <a:lstStyle/>
          <a:p>
            <a:r>
              <a:rPr lang="en-US" altLang="zh-CN" sz="2400" i="1" dirty="0" err="1">
                <a:solidFill>
                  <a:srgbClr val="C00000"/>
                </a:solidFill>
                <a:latin typeface="Times New Roman" pitchFamily="18" charset="0"/>
                <a:ea typeface="仿宋" pitchFamily="49" charset="-122"/>
                <a:cs typeface="Times New Roman" pitchFamily="18" charset="0"/>
              </a:rPr>
              <a:t>l</a:t>
            </a:r>
            <a:r>
              <a:rPr lang="en-US" altLang="zh-CN" sz="2400" baseline="-25000" dirty="0" err="1">
                <a:solidFill>
                  <a:srgbClr val="C00000"/>
                </a:solidFill>
                <a:latin typeface="Times New Roman" pitchFamily="18" charset="0"/>
                <a:ea typeface="仿宋" pitchFamily="49" charset="-122"/>
                <a:cs typeface="Times New Roman" pitchFamily="18" charset="0"/>
              </a:rPr>
              <a:t>CD</a:t>
            </a:r>
            <a:endParaRPr lang="zh-CN" altLang="en-US" sz="2400" dirty="0">
              <a:solidFill>
                <a:srgbClr val="C00000"/>
              </a:solidFill>
            </a:endParaRPr>
          </a:p>
        </p:txBody>
      </p:sp>
      <p:cxnSp>
        <p:nvCxnSpPr>
          <p:cNvPr id="82" name="直接箭头连接符 81"/>
          <p:cNvCxnSpPr/>
          <p:nvPr/>
        </p:nvCxnSpPr>
        <p:spPr>
          <a:xfrm flipV="1">
            <a:off x="3323323" y="3140968"/>
            <a:ext cx="470309"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815169" y="2904524"/>
            <a:ext cx="1778051" cy="379656"/>
          </a:xfrm>
          <a:prstGeom prst="rect">
            <a:avLst/>
          </a:prstGeom>
          <a:noFill/>
        </p:spPr>
        <p:txBody>
          <a:bodyPr wrap="none" rtlCol="0">
            <a:spAutoFit/>
          </a:bodyPr>
          <a:lstStyle/>
          <a:p>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1867" dirty="0">
                <a:latin typeface="宋体" panose="02010600030101010101" pitchFamily="2" charset="-122"/>
                <a:ea typeface="宋体" panose="02010600030101010101" pitchFamily="2" charset="-122"/>
              </a:rPr>
              <a:t>的位置；</a:t>
            </a:r>
          </a:p>
        </p:txBody>
      </p:sp>
      <p:sp>
        <p:nvSpPr>
          <p:cNvPr id="85" name="TextBox 84"/>
          <p:cNvSpPr txBox="1"/>
          <p:nvPr/>
        </p:nvSpPr>
        <p:spPr>
          <a:xfrm>
            <a:off x="2461756" y="1578471"/>
            <a:ext cx="425116"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1.</a:t>
            </a:r>
            <a:endParaRPr lang="zh-CN" altLang="en-US" sz="1867" dirty="0">
              <a:latin typeface="宋体" panose="02010600030101010101" pitchFamily="2" charset="-122"/>
              <a:ea typeface="宋体" panose="02010600030101010101" pitchFamily="2" charset="-122"/>
            </a:endParaRPr>
          </a:p>
        </p:txBody>
      </p:sp>
      <p:sp>
        <p:nvSpPr>
          <p:cNvPr id="110" name="TextBox 109"/>
          <p:cNvSpPr txBox="1"/>
          <p:nvPr/>
        </p:nvSpPr>
        <p:spPr>
          <a:xfrm>
            <a:off x="2451946" y="3723383"/>
            <a:ext cx="4118435"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6.</a:t>
            </a:r>
            <a:r>
              <a:rPr lang="zh-CN" altLang="en-US" sz="1867" dirty="0">
                <a:latin typeface="宋体" panose="02010600030101010101" pitchFamily="2" charset="-122"/>
                <a:ea typeface="宋体" panose="02010600030101010101" pitchFamily="2" charset="-122"/>
              </a:rPr>
              <a:t>过</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作∠</a:t>
            </a:r>
            <a:r>
              <a:rPr lang="en-US" altLang="zh-CN" sz="1867" b="1" i="1">
                <a:solidFill>
                  <a:srgbClr val="C00000"/>
                </a:solidFill>
                <a:latin typeface="Times New Roman" panose="02020603050405020304" pitchFamily="18" charset="0"/>
                <a:ea typeface="宋体" panose="02010600030101010101" pitchFamily="2" charset="-122"/>
                <a:cs typeface="Times New Roman" panose="02020603050405020304" pitchFamily="18" charset="0"/>
              </a:rPr>
              <a:t> C</a:t>
            </a:r>
            <a:r>
              <a:rPr lang="en-US" altLang="zh-CN" sz="1867"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1867" b="1" i="1">
                <a:solidFill>
                  <a:srgbClr val="C0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1867"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90</a:t>
            </a:r>
            <a:r>
              <a:rPr lang="en-US" altLang="zh-CN" sz="1867" b="1" baseline="30000">
                <a:solidFill>
                  <a:srgbClr val="C0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1867" b="1">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67" b="1" dirty="0">
                <a:solidFill>
                  <a:srgbClr val="C00000"/>
                </a:solidFill>
                <a:latin typeface="宋体" panose="02010600030101010101" pitchFamily="2" charset="-122"/>
                <a:ea typeface="宋体" panose="02010600030101010101" pitchFamily="2" charset="-122"/>
              </a:rPr>
              <a:t>-</a:t>
            </a:r>
            <a:r>
              <a:rPr lang="en-US" altLang="zh-CN" sz="1867" b="1" i="1" dirty="0">
                <a:solidFill>
                  <a:srgbClr val="C00000"/>
                </a:solidFill>
                <a:latin typeface="Symbol" panose="05050102010706020507" pitchFamily="18" charset="2"/>
                <a:ea typeface="宋体" panose="02010600030101010101" pitchFamily="2" charset="-122"/>
                <a:cs typeface="Times New Roman" panose="02020603050405020304" pitchFamily="18" charset="0"/>
              </a:rPr>
              <a:t>q</a:t>
            </a:r>
            <a:r>
              <a:rPr lang="zh-CN" altLang="en-US" sz="1867" dirty="0">
                <a:latin typeface="Times New Roman" panose="02020603050405020304" pitchFamily="18" charset="0"/>
                <a:ea typeface="宋体" panose="02010600030101010101" pitchFamily="2" charset="-122"/>
                <a:cs typeface="Times New Roman" panose="02020603050405020304" pitchFamily="18" charset="0"/>
              </a:rPr>
              <a:t>，得射线</a:t>
            </a:r>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1867"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67" dirty="0">
              <a:latin typeface="宋体" panose="02010600030101010101" pitchFamily="2" charset="-122"/>
              <a:ea typeface="宋体" panose="02010600030101010101" pitchFamily="2" charset="-122"/>
            </a:endParaRPr>
          </a:p>
        </p:txBody>
      </p:sp>
      <p:sp>
        <p:nvSpPr>
          <p:cNvPr id="111" name="TextBox 110"/>
          <p:cNvSpPr txBox="1"/>
          <p:nvPr/>
        </p:nvSpPr>
        <p:spPr>
          <a:xfrm>
            <a:off x="2461756" y="4128320"/>
            <a:ext cx="3943708"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7.</a:t>
            </a:r>
            <a:r>
              <a:rPr lang="zh-CN" altLang="en-US" sz="1867" dirty="0">
                <a:latin typeface="宋体" panose="02010600030101010101" pitchFamily="2" charset="-122"/>
                <a:ea typeface="宋体" panose="02010600030101010101" pitchFamily="2" charset="-122"/>
              </a:rPr>
              <a:t>线</a:t>
            </a:r>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m</a:t>
            </a:r>
            <a:r>
              <a:rPr lang="zh-CN" altLang="en-US" sz="1867" dirty="0">
                <a:latin typeface="宋体" panose="02010600030101010101" pitchFamily="2" charset="-122"/>
                <a:ea typeface="宋体" panose="02010600030101010101" pitchFamily="2" charset="-122"/>
              </a:rPr>
              <a:t>和</a:t>
            </a:r>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1867" dirty="0">
                <a:latin typeface="宋体" panose="02010600030101010101" pitchFamily="2" charset="-122"/>
                <a:ea typeface="宋体" panose="02010600030101010101" pitchFamily="2" charset="-122"/>
              </a:rPr>
              <a:t>的交点为辅助圆的圆心</a:t>
            </a:r>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o</a:t>
            </a:r>
            <a:r>
              <a:rPr lang="zh-CN" altLang="en-US" sz="1867" dirty="0">
                <a:latin typeface="宋体" panose="02010600030101010101" pitchFamily="2" charset="-122"/>
                <a:ea typeface="宋体" panose="02010600030101010101" pitchFamily="2" charset="-122"/>
              </a:rPr>
              <a:t>；</a:t>
            </a:r>
          </a:p>
        </p:txBody>
      </p:sp>
      <p:grpSp>
        <p:nvGrpSpPr>
          <p:cNvPr id="123" name="组合 122"/>
          <p:cNvGrpSpPr/>
          <p:nvPr/>
        </p:nvGrpSpPr>
        <p:grpSpPr>
          <a:xfrm flipH="1" flipV="1">
            <a:off x="8855176" y="3851793"/>
            <a:ext cx="433504" cy="229343"/>
            <a:chOff x="2627784" y="2771738"/>
            <a:chExt cx="360040" cy="193071"/>
          </a:xfrm>
        </p:grpSpPr>
        <p:cxnSp>
          <p:nvCxnSpPr>
            <p:cNvPr id="124" name="直接连接符 123"/>
            <p:cNvCxnSpPr/>
            <p:nvPr/>
          </p:nvCxnSpPr>
          <p:spPr>
            <a:xfrm>
              <a:off x="2627784" y="2847082"/>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2663788" y="2771738"/>
              <a:ext cx="36004"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2736888" y="2775074"/>
              <a:ext cx="34912" cy="6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2808896" y="2775074"/>
              <a:ext cx="34912" cy="6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a:off x="2879812" y="2775074"/>
              <a:ext cx="36004"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2952912" y="2775074"/>
              <a:ext cx="34912" cy="70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椭圆 129"/>
            <p:cNvSpPr/>
            <p:nvPr/>
          </p:nvSpPr>
          <p:spPr>
            <a:xfrm>
              <a:off x="2782074" y="2919090"/>
              <a:ext cx="45719" cy="4571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31" name="直接连接符 130"/>
            <p:cNvCxnSpPr>
              <a:endCxn id="130" idx="7"/>
            </p:cNvCxnSpPr>
            <p:nvPr/>
          </p:nvCxnSpPr>
          <p:spPr>
            <a:xfrm flipH="1">
              <a:off x="2821098" y="2845743"/>
              <a:ext cx="40712" cy="80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endCxn id="130" idx="1"/>
            </p:cNvCxnSpPr>
            <p:nvPr/>
          </p:nvCxnSpPr>
          <p:spPr>
            <a:xfrm>
              <a:off x="2730820" y="2845743"/>
              <a:ext cx="57949" cy="80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3" name="标题 1"/>
          <p:cNvSpPr txBox="1">
            <a:spLocks/>
          </p:cNvSpPr>
          <p:nvPr/>
        </p:nvSpPr>
        <p:spPr bwMode="gray">
          <a:xfrm>
            <a:off x="9119080" y="3613825"/>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333" i="1"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134" name="直接连接符 133"/>
          <p:cNvCxnSpPr/>
          <p:nvPr/>
        </p:nvCxnSpPr>
        <p:spPr>
          <a:xfrm flipH="1" flipV="1">
            <a:off x="8616605" y="1304985"/>
            <a:ext cx="458779" cy="257396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9083856" y="1370569"/>
            <a:ext cx="972909" cy="2508376"/>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36" name="弧形 135"/>
          <p:cNvSpPr/>
          <p:nvPr/>
        </p:nvSpPr>
        <p:spPr>
          <a:xfrm>
            <a:off x="8757944" y="3615565"/>
            <a:ext cx="616313" cy="556124"/>
          </a:xfrm>
          <a:prstGeom prst="arc">
            <a:avLst>
              <a:gd name="adj1" fmla="val 15683393"/>
              <a:gd name="adj2" fmla="val 1746216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7" name="矩形 136"/>
          <p:cNvSpPr/>
          <p:nvPr/>
        </p:nvSpPr>
        <p:spPr>
          <a:xfrm>
            <a:off x="8902317" y="3212224"/>
            <a:ext cx="349776" cy="379656"/>
          </a:xfrm>
          <a:prstGeom prst="rect">
            <a:avLst/>
          </a:prstGeom>
        </p:spPr>
        <p:txBody>
          <a:bodyPr wrap="none">
            <a:spAutoFit/>
          </a:bodyPr>
          <a:lstStyle/>
          <a:p>
            <a:r>
              <a:rPr lang="en-US" altLang="zh-CN" sz="1867" b="1" i="1" dirty="0">
                <a:solidFill>
                  <a:srgbClr val="C00000"/>
                </a:solidFill>
                <a:latin typeface="Symbol" panose="05050102010706020507" pitchFamily="18" charset="2"/>
                <a:ea typeface="宋体" panose="02010600030101010101" pitchFamily="2" charset="-122"/>
                <a:cs typeface="Times New Roman" panose="02020603050405020304" pitchFamily="18" charset="0"/>
              </a:rPr>
              <a:t>y</a:t>
            </a:r>
            <a:endParaRPr lang="zh-CN" altLang="en-US" sz="1867" dirty="0">
              <a:latin typeface="Symbol" panose="05050102010706020507" pitchFamily="18" charset="2"/>
            </a:endParaRPr>
          </a:p>
        </p:txBody>
      </p:sp>
      <p:sp>
        <p:nvSpPr>
          <p:cNvPr id="138" name="椭圆 137"/>
          <p:cNvSpPr/>
          <p:nvPr/>
        </p:nvSpPr>
        <p:spPr>
          <a:xfrm>
            <a:off x="8640381" y="1597643"/>
            <a:ext cx="60959" cy="609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9" name="椭圆 138"/>
          <p:cNvSpPr/>
          <p:nvPr/>
        </p:nvSpPr>
        <p:spPr>
          <a:xfrm>
            <a:off x="9880749" y="1709527"/>
            <a:ext cx="60959" cy="609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0" name="标题 1"/>
          <p:cNvSpPr txBox="1">
            <a:spLocks/>
          </p:cNvSpPr>
          <p:nvPr/>
        </p:nvSpPr>
        <p:spPr bwMode="gray">
          <a:xfrm>
            <a:off x="8320340" y="1261395"/>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C</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1</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41" name="标题 1"/>
          <p:cNvSpPr txBox="1">
            <a:spLocks/>
          </p:cNvSpPr>
          <p:nvPr/>
        </p:nvSpPr>
        <p:spPr bwMode="gray">
          <a:xfrm>
            <a:off x="9870896" y="1448072"/>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C</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2</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23" name="直接连接符 22"/>
          <p:cNvCxnSpPr/>
          <p:nvPr/>
        </p:nvCxnSpPr>
        <p:spPr>
          <a:xfrm flipH="1" flipV="1">
            <a:off x="8670859" y="1624384"/>
            <a:ext cx="1240368" cy="1156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8878" name="组合 78877"/>
          <p:cNvGrpSpPr/>
          <p:nvPr/>
        </p:nvGrpSpPr>
        <p:grpSpPr>
          <a:xfrm>
            <a:off x="9217099" y="1873272"/>
            <a:ext cx="524460" cy="269124"/>
            <a:chOff x="7279907" y="1704570"/>
            <a:chExt cx="393345" cy="201843"/>
          </a:xfrm>
        </p:grpSpPr>
        <p:sp>
          <p:nvSpPr>
            <p:cNvPr id="53" name="矩形 52"/>
            <p:cNvSpPr/>
            <p:nvPr/>
          </p:nvSpPr>
          <p:spPr>
            <a:xfrm>
              <a:off x="7279907" y="1704570"/>
              <a:ext cx="345287" cy="192409"/>
            </a:xfrm>
            <a:prstGeom prst="rect">
              <a:avLst/>
            </a:prstGeom>
          </p:spPr>
          <p:txBody>
            <a:bodyPr wrap="none">
              <a:spAutoFit/>
            </a:bodyPr>
            <a:lstStyle/>
            <a:p>
              <a:r>
                <a:rPr lang="en-US" altLang="zh-CN" sz="1067" b="1" dirty="0">
                  <a:solidFill>
                    <a:srgbClr val="C00000"/>
                  </a:solidFill>
                  <a:latin typeface="Symbol" panose="05050102010706020507" pitchFamily="18" charset="2"/>
                  <a:ea typeface="宋体" panose="02010600030101010101" pitchFamily="2" charset="-122"/>
                  <a:cs typeface="Times New Roman" panose="02020603050405020304" pitchFamily="18" charset="0"/>
                </a:rPr>
                <a:t>90</a:t>
              </a:r>
              <a:r>
                <a:rPr lang="en-US" altLang="zh-CN" sz="1067" b="1" dirty="0">
                  <a:solidFill>
                    <a:srgbClr val="C00000"/>
                  </a:solidFill>
                  <a:latin typeface="仿宋"/>
                  <a:ea typeface="仿宋"/>
                  <a:cs typeface="Times New Roman" panose="02020603050405020304" pitchFamily="18" charset="0"/>
                </a:rPr>
                <a:t>°</a:t>
              </a:r>
              <a:endParaRPr lang="zh-CN" altLang="en-US" sz="1067" dirty="0">
                <a:latin typeface="Symbol" panose="05050102010706020507" pitchFamily="18" charset="2"/>
              </a:endParaRPr>
            </a:p>
          </p:txBody>
        </p:sp>
        <p:sp>
          <p:nvSpPr>
            <p:cNvPr id="104" name="矩形 103"/>
            <p:cNvSpPr/>
            <p:nvPr/>
          </p:nvSpPr>
          <p:spPr>
            <a:xfrm>
              <a:off x="7428954" y="1714004"/>
              <a:ext cx="244298" cy="192409"/>
            </a:xfrm>
            <a:prstGeom prst="rect">
              <a:avLst/>
            </a:prstGeom>
          </p:spPr>
          <p:txBody>
            <a:bodyPr wrap="none">
              <a:spAutoFit/>
            </a:bodyPr>
            <a:lstStyle/>
            <a:p>
              <a:r>
                <a:rPr lang="en-US" altLang="zh-CN" sz="1067" b="1" dirty="0">
                  <a:solidFill>
                    <a:srgbClr val="C00000"/>
                  </a:solidFill>
                  <a:latin typeface="仿宋"/>
                  <a:ea typeface="仿宋"/>
                  <a:cs typeface="Times New Roman" panose="02020603050405020304" pitchFamily="18" charset="0"/>
                </a:rPr>
                <a:t>-</a:t>
              </a:r>
              <a:r>
                <a:rPr lang="en-US" altLang="zh-CN" sz="1067" b="1" i="1" dirty="0">
                  <a:solidFill>
                    <a:srgbClr val="C00000"/>
                  </a:solidFill>
                  <a:latin typeface="Symbol" panose="05050102010706020507" pitchFamily="18" charset="2"/>
                  <a:ea typeface="宋体" panose="02010600030101010101" pitchFamily="2" charset="-122"/>
                  <a:cs typeface="Times New Roman" panose="02020603050405020304" pitchFamily="18" charset="0"/>
                </a:rPr>
                <a:t>q</a:t>
              </a:r>
              <a:endParaRPr lang="zh-CN" altLang="en-US" sz="1067" dirty="0">
                <a:latin typeface="Symbol" panose="05050102010706020507" pitchFamily="18" charset="2"/>
              </a:endParaRPr>
            </a:p>
          </p:txBody>
        </p:sp>
      </p:grpSp>
      <p:sp>
        <p:nvSpPr>
          <p:cNvPr id="33" name="矩形 32"/>
          <p:cNvSpPr/>
          <p:nvPr/>
        </p:nvSpPr>
        <p:spPr>
          <a:xfrm>
            <a:off x="8895806" y="2441440"/>
            <a:ext cx="357790" cy="379656"/>
          </a:xfrm>
          <a:prstGeom prst="rect">
            <a:avLst/>
          </a:prstGeom>
        </p:spPr>
        <p:txBody>
          <a:bodyPr wrap="none">
            <a:spAutoFit/>
          </a:bodyPr>
          <a:lstStyle/>
          <a:p>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m</a:t>
            </a:r>
            <a:endParaRPr lang="zh-CN" altLang="en-US" sz="1867" dirty="0"/>
          </a:p>
        </p:txBody>
      </p:sp>
      <p:sp>
        <p:nvSpPr>
          <p:cNvPr id="113" name="矩形 112"/>
          <p:cNvSpPr/>
          <p:nvPr/>
        </p:nvSpPr>
        <p:spPr>
          <a:xfrm>
            <a:off x="9144197" y="2437865"/>
            <a:ext cx="304892" cy="379656"/>
          </a:xfrm>
          <a:prstGeom prst="rect">
            <a:avLst/>
          </a:prstGeom>
        </p:spPr>
        <p:txBody>
          <a:bodyPr wrap="none">
            <a:spAutoFit/>
          </a:bodyPr>
          <a:lstStyle/>
          <a:p>
            <a:r>
              <a:rPr lang="en-US" altLang="zh-CN" sz="1867" i="1" dirty="0">
                <a:latin typeface="Times New Roman" panose="02020603050405020304" pitchFamily="18" charset="0"/>
                <a:cs typeface="Times New Roman" panose="02020603050405020304" pitchFamily="18" charset="0"/>
              </a:rPr>
              <a:t>n</a:t>
            </a:r>
            <a:endParaRPr lang="zh-CN" altLang="en-US" sz="1867" i="1" dirty="0">
              <a:latin typeface="Times New Roman" panose="02020603050405020304" pitchFamily="18" charset="0"/>
              <a:cs typeface="Times New Roman" panose="02020603050405020304" pitchFamily="18" charset="0"/>
            </a:endParaRPr>
          </a:p>
        </p:txBody>
      </p:sp>
      <p:sp>
        <p:nvSpPr>
          <p:cNvPr id="173" name="TextBox 172"/>
          <p:cNvSpPr txBox="1"/>
          <p:nvPr/>
        </p:nvSpPr>
        <p:spPr>
          <a:xfrm>
            <a:off x="2451945" y="4516441"/>
            <a:ext cx="3413114"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8.</a:t>
            </a:r>
            <a:r>
              <a:rPr lang="zh-CN" altLang="en-US" sz="1867" dirty="0">
                <a:latin typeface="宋体" panose="02010600030101010101" pitchFamily="2" charset="-122"/>
                <a:ea typeface="宋体" panose="02010600030101010101" pitchFamily="2" charset="-122"/>
              </a:rPr>
              <a:t>以</a:t>
            </a:r>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o</a:t>
            </a:r>
            <a:r>
              <a:rPr lang="zh-CN" altLang="en-US" sz="1867" dirty="0">
                <a:latin typeface="宋体" panose="02010600030101010101" pitchFamily="2" charset="-122"/>
                <a:ea typeface="宋体" panose="02010600030101010101" pitchFamily="2" charset="-122"/>
              </a:rPr>
              <a:t>为圆心过</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点做辅助圆；</a:t>
            </a:r>
          </a:p>
        </p:txBody>
      </p:sp>
      <mc:AlternateContent xmlns:mc="http://schemas.openxmlformats.org/markup-compatibility/2006" xmlns:a14="http://schemas.microsoft.com/office/drawing/2010/main">
        <mc:Choice Requires="a14">
          <p:sp>
            <p:nvSpPr>
              <p:cNvPr id="175" name="TextBox 174"/>
              <p:cNvSpPr txBox="1"/>
              <p:nvPr/>
            </p:nvSpPr>
            <p:spPr>
              <a:xfrm>
                <a:off x="5764221" y="5349214"/>
                <a:ext cx="2636036" cy="7072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33" i="1">
                          <a:latin typeface="Cambria Math"/>
                        </a:rPr>
                        <m:t>𝐴𝐵</m:t>
                      </m:r>
                      <m:r>
                        <a:rPr lang="en-US" altLang="zh-CN" sz="2133" i="1">
                          <a:latin typeface="Cambria Math"/>
                        </a:rPr>
                        <m:t>=</m:t>
                      </m:r>
                      <m:f>
                        <m:fPr>
                          <m:ctrlPr>
                            <a:rPr lang="en-US" altLang="zh-CN" sz="2133" i="1">
                              <a:latin typeface="Cambria Math" panose="02040503050406030204" pitchFamily="18" charset="0"/>
                            </a:rPr>
                          </m:ctrlPr>
                        </m:fPr>
                        <m:num>
                          <m:r>
                            <a:rPr lang="en-US" altLang="zh-CN" sz="2133" i="1">
                              <a:latin typeface="Cambria Math"/>
                            </a:rPr>
                            <m:t>𝐴𝐶</m:t>
                          </m:r>
                          <m:r>
                            <a:rPr lang="en-US" altLang="zh-CN" sz="2133" i="1" baseline="-25000">
                              <a:latin typeface="Cambria Math"/>
                            </a:rPr>
                            <m:t>2</m:t>
                          </m:r>
                          <m:r>
                            <a:rPr lang="en-US" altLang="zh-CN" sz="2133" i="1">
                              <a:latin typeface="Cambria Math"/>
                            </a:rPr>
                            <m:t>−</m:t>
                          </m:r>
                          <m:r>
                            <a:rPr lang="en-US" altLang="zh-CN" sz="2133" i="1">
                              <a:latin typeface="Cambria Math"/>
                            </a:rPr>
                            <m:t>𝐴𝐶</m:t>
                          </m:r>
                          <m:r>
                            <a:rPr lang="en-US" altLang="zh-CN" sz="2133" i="1" baseline="-25000">
                              <a:latin typeface="Cambria Math"/>
                            </a:rPr>
                            <m:t>1</m:t>
                          </m:r>
                        </m:num>
                        <m:den>
                          <m:r>
                            <a:rPr lang="en-US" altLang="zh-CN" sz="2133" i="1">
                              <a:latin typeface="Cambria Math"/>
                            </a:rPr>
                            <m:t>2</m:t>
                          </m:r>
                        </m:den>
                      </m:f>
                    </m:oMath>
                  </m:oMathPara>
                </a14:m>
                <a:endParaRPr lang="zh-CN" altLang="en-US" sz="2133" dirty="0"/>
              </a:p>
            </p:txBody>
          </p:sp>
        </mc:Choice>
        <mc:Fallback xmlns="">
          <p:sp>
            <p:nvSpPr>
              <p:cNvPr id="175" name="TextBox 174"/>
              <p:cNvSpPr txBox="1">
                <a:spLocks noRot="1" noChangeAspect="1" noMove="1" noResize="1" noEditPoints="1" noAdjustHandles="1" noChangeArrowheads="1" noChangeShapeType="1" noTextEdit="1"/>
              </p:cNvSpPr>
              <p:nvPr/>
            </p:nvSpPr>
            <p:spPr>
              <a:xfrm>
                <a:off x="5764221" y="5349214"/>
                <a:ext cx="2636036" cy="70724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TextBox 175"/>
              <p:cNvSpPr txBox="1"/>
              <p:nvPr/>
            </p:nvSpPr>
            <p:spPr>
              <a:xfrm>
                <a:off x="5764219" y="6101518"/>
                <a:ext cx="2636036" cy="7072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33" i="1">
                          <a:latin typeface="Cambria Math"/>
                        </a:rPr>
                        <m:t>𝐵𝐶</m:t>
                      </m:r>
                      <m:r>
                        <a:rPr lang="en-US" altLang="zh-CN" sz="2133" i="1">
                          <a:latin typeface="Cambria Math"/>
                        </a:rPr>
                        <m:t>=</m:t>
                      </m:r>
                      <m:f>
                        <m:fPr>
                          <m:ctrlPr>
                            <a:rPr lang="en-US" altLang="zh-CN" sz="2133" i="1">
                              <a:latin typeface="Cambria Math" panose="02040503050406030204" pitchFamily="18" charset="0"/>
                            </a:rPr>
                          </m:ctrlPr>
                        </m:fPr>
                        <m:num>
                          <m:r>
                            <a:rPr lang="en-US" altLang="zh-CN" sz="2133" i="1">
                              <a:latin typeface="Cambria Math"/>
                            </a:rPr>
                            <m:t>𝐴𝐶</m:t>
                          </m:r>
                          <m:r>
                            <a:rPr lang="en-US" altLang="zh-CN" sz="2133" i="1" baseline="-25000">
                              <a:latin typeface="Cambria Math"/>
                            </a:rPr>
                            <m:t>2</m:t>
                          </m:r>
                          <m:r>
                            <a:rPr lang="en-US" altLang="zh-CN" sz="2133" i="1">
                              <a:latin typeface="Cambria Math"/>
                            </a:rPr>
                            <m:t>+</m:t>
                          </m:r>
                          <m:r>
                            <a:rPr lang="en-US" altLang="zh-CN" sz="2133" i="1">
                              <a:latin typeface="Cambria Math"/>
                            </a:rPr>
                            <m:t>𝐴𝐶</m:t>
                          </m:r>
                          <m:r>
                            <a:rPr lang="en-US" altLang="zh-CN" sz="2133" i="1" baseline="-25000">
                              <a:latin typeface="Cambria Math"/>
                            </a:rPr>
                            <m:t>1</m:t>
                          </m:r>
                        </m:num>
                        <m:den>
                          <m:r>
                            <a:rPr lang="en-US" altLang="zh-CN" sz="2133" i="1">
                              <a:latin typeface="Cambria Math"/>
                            </a:rPr>
                            <m:t>2</m:t>
                          </m:r>
                        </m:den>
                      </m:f>
                    </m:oMath>
                  </m:oMathPara>
                </a14:m>
                <a:endParaRPr lang="zh-CN" altLang="en-US" sz="2133" dirty="0"/>
              </a:p>
            </p:txBody>
          </p:sp>
        </mc:Choice>
        <mc:Fallback xmlns="">
          <p:sp>
            <p:nvSpPr>
              <p:cNvPr id="176" name="TextBox 175"/>
              <p:cNvSpPr txBox="1">
                <a:spLocks noRot="1" noChangeAspect="1" noMove="1" noResize="1" noEditPoints="1" noAdjustHandles="1" noChangeArrowheads="1" noChangeShapeType="1" noTextEdit="1"/>
              </p:cNvSpPr>
              <p:nvPr/>
            </p:nvSpPr>
            <p:spPr>
              <a:xfrm>
                <a:off x="5764219" y="6101518"/>
                <a:ext cx="2636036" cy="70724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TextBox 176"/>
              <p:cNvSpPr txBox="1"/>
              <p:nvPr/>
            </p:nvSpPr>
            <p:spPr>
              <a:xfrm>
                <a:off x="2740909" y="5587292"/>
                <a:ext cx="2636036" cy="420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33" i="1">
                          <a:latin typeface="Cambria Math"/>
                        </a:rPr>
                        <m:t>𝐴𝐶</m:t>
                      </m:r>
                      <m:r>
                        <a:rPr lang="en-US" altLang="zh-CN" sz="2133" i="1" baseline="-25000">
                          <a:latin typeface="Cambria Math"/>
                        </a:rPr>
                        <m:t>2</m:t>
                      </m:r>
                      <m:r>
                        <a:rPr lang="en-US" altLang="zh-CN" sz="2133" i="1">
                          <a:latin typeface="Cambria Math"/>
                        </a:rPr>
                        <m:t>=</m:t>
                      </m:r>
                      <m:r>
                        <a:rPr lang="en-US" altLang="zh-CN" sz="2133" i="1">
                          <a:latin typeface="Cambria Math"/>
                        </a:rPr>
                        <m:t>𝐵𝐶</m:t>
                      </m:r>
                      <m:r>
                        <a:rPr lang="en-US" altLang="zh-CN" sz="2133" i="1">
                          <a:latin typeface="Cambria Math"/>
                        </a:rPr>
                        <m:t>+</m:t>
                      </m:r>
                      <m:r>
                        <a:rPr lang="en-US" altLang="zh-CN" sz="2133" i="1">
                          <a:latin typeface="Cambria Math"/>
                        </a:rPr>
                        <m:t>𝐴𝐵</m:t>
                      </m:r>
                    </m:oMath>
                  </m:oMathPara>
                </a14:m>
                <a:endParaRPr lang="zh-CN" altLang="en-US" sz="2133" dirty="0"/>
              </a:p>
            </p:txBody>
          </p:sp>
        </mc:Choice>
        <mc:Fallback xmlns="">
          <p:sp>
            <p:nvSpPr>
              <p:cNvPr id="177" name="TextBox 176"/>
              <p:cNvSpPr txBox="1">
                <a:spLocks noRot="1" noChangeAspect="1" noMove="1" noResize="1" noEditPoints="1" noAdjustHandles="1" noChangeArrowheads="1" noChangeShapeType="1" noTextEdit="1"/>
              </p:cNvSpPr>
              <p:nvPr/>
            </p:nvSpPr>
            <p:spPr>
              <a:xfrm>
                <a:off x="2740909" y="5587292"/>
                <a:ext cx="2636036" cy="420564"/>
              </a:xfrm>
              <a:prstGeom prst="rect">
                <a:avLst/>
              </a:prstGeom>
              <a:blipFill>
                <a:blip r:embed="rId7"/>
                <a:stretch>
                  <a:fillRect b="-1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TextBox 177"/>
              <p:cNvSpPr txBox="1"/>
              <p:nvPr/>
            </p:nvSpPr>
            <p:spPr>
              <a:xfrm>
                <a:off x="2740909" y="6067346"/>
                <a:ext cx="2636036" cy="4205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133" i="1">
                          <a:latin typeface="Cambria Math"/>
                        </a:rPr>
                        <m:t>𝐴𝐶</m:t>
                      </m:r>
                      <m:r>
                        <a:rPr lang="en-US" altLang="zh-CN" sz="2133" i="1" baseline="-25000">
                          <a:latin typeface="Cambria Math"/>
                        </a:rPr>
                        <m:t>1</m:t>
                      </m:r>
                      <m:r>
                        <a:rPr lang="en-US" altLang="zh-CN" sz="2133" i="1">
                          <a:latin typeface="Cambria Math"/>
                        </a:rPr>
                        <m:t>=</m:t>
                      </m:r>
                      <m:r>
                        <a:rPr lang="en-US" altLang="zh-CN" sz="2133" i="1">
                          <a:latin typeface="Cambria Math"/>
                        </a:rPr>
                        <m:t>𝐵𝐶</m:t>
                      </m:r>
                      <m:r>
                        <a:rPr lang="en-US" altLang="zh-CN" sz="2133" i="1">
                          <a:latin typeface="Cambria Math"/>
                        </a:rPr>
                        <m:t>−</m:t>
                      </m:r>
                      <m:r>
                        <a:rPr lang="en-US" altLang="zh-CN" sz="2133" i="1">
                          <a:latin typeface="Cambria Math"/>
                        </a:rPr>
                        <m:t>𝐴𝐵</m:t>
                      </m:r>
                    </m:oMath>
                  </m:oMathPara>
                </a14:m>
                <a:endParaRPr lang="zh-CN" altLang="en-US" sz="2133" dirty="0"/>
              </a:p>
            </p:txBody>
          </p:sp>
        </mc:Choice>
        <mc:Fallback xmlns="">
          <p:sp>
            <p:nvSpPr>
              <p:cNvPr id="178" name="TextBox 177"/>
              <p:cNvSpPr txBox="1">
                <a:spLocks noRot="1" noChangeAspect="1" noMove="1" noResize="1" noEditPoints="1" noAdjustHandles="1" noChangeArrowheads="1" noChangeShapeType="1" noTextEdit="1"/>
              </p:cNvSpPr>
              <p:nvPr/>
            </p:nvSpPr>
            <p:spPr>
              <a:xfrm>
                <a:off x="2740909" y="6067346"/>
                <a:ext cx="2636036" cy="420564"/>
              </a:xfrm>
              <a:prstGeom prst="rect">
                <a:avLst/>
              </a:prstGeom>
              <a:blipFill>
                <a:blip r:embed="rId8"/>
                <a:stretch>
                  <a:fillRect b="-1449"/>
                </a:stretch>
              </a:blipFill>
            </p:spPr>
            <p:txBody>
              <a:bodyPr/>
              <a:lstStyle/>
              <a:p>
                <a:r>
                  <a:rPr lang="zh-CN" altLang="en-US">
                    <a:noFill/>
                  </a:rPr>
                  <a:t> </a:t>
                </a:r>
              </a:p>
            </p:txBody>
          </p:sp>
        </mc:Fallback>
      </mc:AlternateContent>
      <p:sp>
        <p:nvSpPr>
          <p:cNvPr id="179" name="圆角矩形 178"/>
          <p:cNvSpPr/>
          <p:nvPr/>
        </p:nvSpPr>
        <p:spPr>
          <a:xfrm>
            <a:off x="2937808" y="5584548"/>
            <a:ext cx="2198312" cy="945888"/>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0" name="圆角矩形 179"/>
          <p:cNvSpPr/>
          <p:nvPr/>
        </p:nvSpPr>
        <p:spPr>
          <a:xfrm>
            <a:off x="6009212" y="5370423"/>
            <a:ext cx="2198312" cy="1428264"/>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1" name="右箭头 180"/>
          <p:cNvSpPr/>
          <p:nvPr/>
        </p:nvSpPr>
        <p:spPr>
          <a:xfrm>
            <a:off x="5136121" y="5969641"/>
            <a:ext cx="855513" cy="202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3" name="TextBox 72"/>
          <p:cNvSpPr txBox="1"/>
          <p:nvPr/>
        </p:nvSpPr>
        <p:spPr>
          <a:xfrm>
            <a:off x="2459993" y="3298700"/>
            <a:ext cx="4171335"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5.</a:t>
            </a:r>
            <a:r>
              <a:rPr lang="zh-CN" altLang="en-US" sz="1867" dirty="0">
                <a:latin typeface="宋体" panose="02010600030101010101" pitchFamily="2" charset="-122"/>
                <a:ea typeface="宋体" panose="02010600030101010101" pitchFamily="2" charset="-122"/>
              </a:rPr>
              <a:t>过</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作∠</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1867"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90</a:t>
            </a:r>
            <a:r>
              <a:rPr lang="en-US" altLang="zh-CN" sz="1867" b="1" baseline="30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1867"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67" b="1" dirty="0">
                <a:solidFill>
                  <a:srgbClr val="C00000"/>
                </a:solidFill>
                <a:latin typeface="宋体" panose="02010600030101010101" pitchFamily="2" charset="-122"/>
                <a:ea typeface="宋体" panose="02010600030101010101" pitchFamily="2" charset="-122"/>
              </a:rPr>
              <a:t>-</a:t>
            </a:r>
            <a:r>
              <a:rPr lang="en-US" altLang="zh-CN" sz="1867" b="1" i="1" dirty="0">
                <a:solidFill>
                  <a:srgbClr val="C00000"/>
                </a:solidFill>
                <a:latin typeface="Symbol" panose="05050102010706020507" pitchFamily="18" charset="2"/>
                <a:ea typeface="宋体" panose="02010600030101010101" pitchFamily="2" charset="-122"/>
                <a:cs typeface="Times New Roman" panose="02020603050405020304" pitchFamily="18" charset="0"/>
              </a:rPr>
              <a:t>q</a:t>
            </a:r>
            <a:r>
              <a:rPr lang="zh-CN" altLang="en-US" sz="1867" dirty="0">
                <a:latin typeface="Times New Roman" panose="02020603050405020304" pitchFamily="18" charset="0"/>
                <a:ea typeface="宋体" panose="02010600030101010101" pitchFamily="2" charset="-122"/>
                <a:cs typeface="Times New Roman" panose="02020603050405020304" pitchFamily="18" charset="0"/>
              </a:rPr>
              <a:t>，得射线</a:t>
            </a:r>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m</a:t>
            </a:r>
            <a:r>
              <a:rPr lang="zh-CN" altLang="en-US" sz="1867"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67" dirty="0">
              <a:latin typeface="宋体" panose="02010600030101010101" pitchFamily="2" charset="-122"/>
              <a:ea typeface="宋体" panose="02010600030101010101" pitchFamily="2" charset="-122"/>
            </a:endParaRPr>
          </a:p>
        </p:txBody>
      </p:sp>
      <p:cxnSp>
        <p:nvCxnSpPr>
          <p:cNvPr id="74" name="直接连接符 73"/>
          <p:cNvCxnSpPr/>
          <p:nvPr/>
        </p:nvCxnSpPr>
        <p:spPr>
          <a:xfrm flipH="1" flipV="1">
            <a:off x="8671473" y="1632755"/>
            <a:ext cx="468321" cy="16476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弧形 74"/>
          <p:cNvSpPr/>
          <p:nvPr/>
        </p:nvSpPr>
        <p:spPr>
          <a:xfrm flipV="1">
            <a:off x="8502855" y="1571271"/>
            <a:ext cx="384043" cy="358776"/>
          </a:xfrm>
          <a:prstGeom prst="arc">
            <a:avLst>
              <a:gd name="adj1" fmla="val 17247111"/>
              <a:gd name="adj2" fmla="val 207185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76" name="组合 75"/>
          <p:cNvGrpSpPr/>
          <p:nvPr/>
        </p:nvGrpSpPr>
        <p:grpSpPr>
          <a:xfrm>
            <a:off x="8685931" y="1860845"/>
            <a:ext cx="524460" cy="269124"/>
            <a:chOff x="7279907" y="1704570"/>
            <a:chExt cx="393345" cy="201843"/>
          </a:xfrm>
        </p:grpSpPr>
        <p:sp>
          <p:nvSpPr>
            <p:cNvPr id="77" name="矩形 76"/>
            <p:cNvSpPr/>
            <p:nvPr/>
          </p:nvSpPr>
          <p:spPr>
            <a:xfrm>
              <a:off x="7279907" y="1704570"/>
              <a:ext cx="345287" cy="192409"/>
            </a:xfrm>
            <a:prstGeom prst="rect">
              <a:avLst/>
            </a:prstGeom>
          </p:spPr>
          <p:txBody>
            <a:bodyPr wrap="none">
              <a:spAutoFit/>
            </a:bodyPr>
            <a:lstStyle/>
            <a:p>
              <a:r>
                <a:rPr lang="en-US" altLang="zh-CN" sz="1067" b="1" dirty="0">
                  <a:solidFill>
                    <a:srgbClr val="C00000"/>
                  </a:solidFill>
                  <a:latin typeface="Symbol" panose="05050102010706020507" pitchFamily="18" charset="2"/>
                  <a:ea typeface="宋体" panose="02010600030101010101" pitchFamily="2" charset="-122"/>
                  <a:cs typeface="Times New Roman" panose="02020603050405020304" pitchFamily="18" charset="0"/>
                </a:rPr>
                <a:t>90</a:t>
              </a:r>
              <a:r>
                <a:rPr lang="en-US" altLang="zh-CN" sz="1067" b="1" dirty="0">
                  <a:solidFill>
                    <a:srgbClr val="C00000"/>
                  </a:solidFill>
                  <a:latin typeface="仿宋"/>
                  <a:ea typeface="仿宋"/>
                  <a:cs typeface="Times New Roman" panose="02020603050405020304" pitchFamily="18" charset="0"/>
                </a:rPr>
                <a:t>°</a:t>
              </a:r>
              <a:endParaRPr lang="zh-CN" altLang="en-US" sz="1067" dirty="0">
                <a:latin typeface="Symbol" panose="05050102010706020507" pitchFamily="18" charset="2"/>
              </a:endParaRPr>
            </a:p>
          </p:txBody>
        </p:sp>
        <p:sp>
          <p:nvSpPr>
            <p:cNvPr id="80" name="矩形 79"/>
            <p:cNvSpPr/>
            <p:nvPr/>
          </p:nvSpPr>
          <p:spPr>
            <a:xfrm>
              <a:off x="7428954" y="1714004"/>
              <a:ext cx="244298" cy="192409"/>
            </a:xfrm>
            <a:prstGeom prst="rect">
              <a:avLst/>
            </a:prstGeom>
          </p:spPr>
          <p:txBody>
            <a:bodyPr wrap="none">
              <a:spAutoFit/>
            </a:bodyPr>
            <a:lstStyle/>
            <a:p>
              <a:r>
                <a:rPr lang="en-US" altLang="zh-CN" sz="1067" b="1" dirty="0">
                  <a:solidFill>
                    <a:srgbClr val="C00000"/>
                  </a:solidFill>
                  <a:latin typeface="仿宋"/>
                  <a:ea typeface="仿宋"/>
                  <a:cs typeface="Times New Roman" panose="02020603050405020304" pitchFamily="18" charset="0"/>
                </a:rPr>
                <a:t>-</a:t>
              </a:r>
              <a:r>
                <a:rPr lang="en-US" altLang="zh-CN" sz="1067" b="1" i="1" dirty="0">
                  <a:solidFill>
                    <a:srgbClr val="C00000"/>
                  </a:solidFill>
                  <a:latin typeface="Symbol" panose="05050102010706020507" pitchFamily="18" charset="2"/>
                  <a:ea typeface="宋体" panose="02010600030101010101" pitchFamily="2" charset="-122"/>
                  <a:cs typeface="Times New Roman" panose="02020603050405020304" pitchFamily="18" charset="0"/>
                </a:rPr>
                <a:t>q</a:t>
              </a:r>
              <a:endParaRPr lang="zh-CN" altLang="en-US" sz="1067" dirty="0">
                <a:latin typeface="Symbol" panose="05050102010706020507" pitchFamily="18" charset="2"/>
              </a:endParaRPr>
            </a:p>
          </p:txBody>
        </p:sp>
      </p:grpSp>
      <p:cxnSp>
        <p:nvCxnSpPr>
          <p:cNvPr id="86" name="直接连接符 85"/>
          <p:cNvCxnSpPr/>
          <p:nvPr/>
        </p:nvCxnSpPr>
        <p:spPr>
          <a:xfrm flipV="1">
            <a:off x="9134773" y="1741061"/>
            <a:ext cx="774931" cy="153899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弧形 86"/>
          <p:cNvSpPr/>
          <p:nvPr/>
        </p:nvSpPr>
        <p:spPr>
          <a:xfrm flipH="1" flipV="1">
            <a:off x="9667828" y="1661941"/>
            <a:ext cx="432048" cy="358776"/>
          </a:xfrm>
          <a:prstGeom prst="arc">
            <a:avLst>
              <a:gd name="adj1" fmla="val 18192633"/>
              <a:gd name="adj2" fmla="val 207185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3" name="标题 1"/>
          <p:cNvSpPr txBox="1">
            <a:spLocks/>
          </p:cNvSpPr>
          <p:nvPr/>
        </p:nvSpPr>
        <p:spPr bwMode="gray">
          <a:xfrm>
            <a:off x="9085030" y="3001185"/>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o</a:t>
            </a:r>
            <a:endParaRPr lang="zh-CN" altLang="en-US" sz="1333" i="1"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94" name="椭圆 93"/>
          <p:cNvSpPr/>
          <p:nvPr/>
        </p:nvSpPr>
        <p:spPr>
          <a:xfrm>
            <a:off x="9117557" y="3232850"/>
            <a:ext cx="60959" cy="60959"/>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5" name="椭圆 94"/>
          <p:cNvSpPr/>
          <p:nvPr/>
        </p:nvSpPr>
        <p:spPr>
          <a:xfrm>
            <a:off x="7348411" y="1566163"/>
            <a:ext cx="3584144" cy="3591029"/>
          </a:xfrm>
          <a:prstGeom prst="ellipse">
            <a:avLst/>
          </a:prstGeom>
          <a:solidFill>
            <a:schemeClr val="tx1">
              <a:alpha val="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96" name="组合 95"/>
          <p:cNvGrpSpPr/>
          <p:nvPr/>
        </p:nvGrpSpPr>
        <p:grpSpPr>
          <a:xfrm flipH="1" flipV="1">
            <a:off x="7308733" y="2561450"/>
            <a:ext cx="433504" cy="229343"/>
            <a:chOff x="2627784" y="2771738"/>
            <a:chExt cx="360040" cy="193071"/>
          </a:xfrm>
        </p:grpSpPr>
        <p:cxnSp>
          <p:nvCxnSpPr>
            <p:cNvPr id="97" name="直接连接符 96"/>
            <p:cNvCxnSpPr/>
            <p:nvPr/>
          </p:nvCxnSpPr>
          <p:spPr>
            <a:xfrm>
              <a:off x="2627784" y="2847082"/>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2663788" y="2771738"/>
              <a:ext cx="36004"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736888" y="2775074"/>
              <a:ext cx="34912" cy="6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2808896" y="2775074"/>
              <a:ext cx="34912" cy="6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879812" y="2775074"/>
              <a:ext cx="36004"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2952912" y="2775074"/>
              <a:ext cx="34912" cy="70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2782074" y="2919090"/>
              <a:ext cx="45719" cy="4571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5" name="直接连接符 104"/>
            <p:cNvCxnSpPr>
              <a:endCxn id="103" idx="7"/>
            </p:cNvCxnSpPr>
            <p:nvPr/>
          </p:nvCxnSpPr>
          <p:spPr>
            <a:xfrm flipH="1">
              <a:off x="2821098" y="2845743"/>
              <a:ext cx="40712" cy="80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endCxn id="103" idx="1"/>
            </p:cNvCxnSpPr>
            <p:nvPr/>
          </p:nvCxnSpPr>
          <p:spPr>
            <a:xfrm>
              <a:off x="2730820" y="2845743"/>
              <a:ext cx="57949" cy="80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标题 1"/>
          <p:cNvSpPr txBox="1">
            <a:spLocks/>
          </p:cNvSpPr>
          <p:nvPr/>
        </p:nvSpPr>
        <p:spPr bwMode="gray">
          <a:xfrm>
            <a:off x="7248476" y="2252167"/>
            <a:ext cx="396739"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A</a:t>
            </a:r>
            <a:endParaRPr lang="zh-CN" altLang="en-US" sz="1333" i="1"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112" name="直接连接符 111"/>
          <p:cNvCxnSpPr/>
          <p:nvPr/>
        </p:nvCxnSpPr>
        <p:spPr>
          <a:xfrm flipV="1">
            <a:off x="7529703" y="1636765"/>
            <a:ext cx="1117789" cy="9515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529704" y="1748757"/>
            <a:ext cx="2380001" cy="8433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弧形 118"/>
          <p:cNvSpPr/>
          <p:nvPr/>
        </p:nvSpPr>
        <p:spPr>
          <a:xfrm>
            <a:off x="7510053" y="2277270"/>
            <a:ext cx="420451" cy="451169"/>
          </a:xfrm>
          <a:prstGeom prst="arc">
            <a:avLst>
              <a:gd name="adj1" fmla="val 18336890"/>
              <a:gd name="adj2" fmla="val 207275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0" name="矩形 119"/>
          <p:cNvSpPr/>
          <p:nvPr/>
        </p:nvSpPr>
        <p:spPr>
          <a:xfrm>
            <a:off x="7882809" y="2125828"/>
            <a:ext cx="292067" cy="338554"/>
          </a:xfrm>
          <a:prstGeom prst="rect">
            <a:avLst/>
          </a:prstGeom>
        </p:spPr>
        <p:txBody>
          <a:bodyPr wrap="none">
            <a:spAutoFit/>
          </a:bodyPr>
          <a:lstStyle/>
          <a:p>
            <a:pPr algn="r"/>
            <a:r>
              <a:rPr lang="en-US" altLang="zh-CN" sz="1600" b="1" i="1" dirty="0">
                <a:solidFill>
                  <a:srgbClr val="C00000"/>
                </a:solidFill>
                <a:latin typeface="Symbol" panose="05050102010706020507" pitchFamily="18" charset="2"/>
                <a:ea typeface="宋体" panose="02010600030101010101" pitchFamily="2" charset="-122"/>
                <a:cs typeface="Times New Roman" panose="02020603050405020304" pitchFamily="18" charset="0"/>
              </a:rPr>
              <a:t>q</a:t>
            </a:r>
            <a:endParaRPr lang="zh-CN" altLang="en-US" sz="1600" dirty="0">
              <a:latin typeface="Symbol" panose="05050102010706020507" pitchFamily="18" charset="2"/>
              <a:ea typeface="宋体" panose="02010600030101010101" pitchFamily="2" charset="-122"/>
            </a:endParaRPr>
          </a:p>
        </p:txBody>
      </p:sp>
      <p:sp>
        <p:nvSpPr>
          <p:cNvPr id="122" name="椭圆 121"/>
          <p:cNvSpPr/>
          <p:nvPr/>
        </p:nvSpPr>
        <p:spPr>
          <a:xfrm>
            <a:off x="6914104" y="1992745"/>
            <a:ext cx="1276712" cy="1197667"/>
          </a:xfrm>
          <a:prstGeom prst="ellipse">
            <a:avLst/>
          </a:prstGeom>
          <a:noFill/>
          <a:ln w="1270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42" name="直接连接符 141"/>
          <p:cNvCxnSpPr/>
          <p:nvPr/>
        </p:nvCxnSpPr>
        <p:spPr>
          <a:xfrm flipV="1">
            <a:off x="7542029" y="2387557"/>
            <a:ext cx="576064" cy="1920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144" idx="6"/>
          </p:cNvCxnSpPr>
          <p:nvPr/>
        </p:nvCxnSpPr>
        <p:spPr>
          <a:xfrm flipV="1">
            <a:off x="8181490" y="1750659"/>
            <a:ext cx="1703885" cy="62272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44" name="椭圆 143"/>
          <p:cNvSpPr/>
          <p:nvPr/>
        </p:nvSpPr>
        <p:spPr>
          <a:xfrm>
            <a:off x="8120531" y="2342907"/>
            <a:ext cx="60959" cy="609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5" name="标题 1"/>
          <p:cNvSpPr txBox="1">
            <a:spLocks/>
          </p:cNvSpPr>
          <p:nvPr/>
        </p:nvSpPr>
        <p:spPr bwMode="gray">
          <a:xfrm>
            <a:off x="8033716" y="1968092"/>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B</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2</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146" name="直接连接符 145"/>
          <p:cNvCxnSpPr>
            <a:stCxn id="147" idx="7"/>
          </p:cNvCxnSpPr>
          <p:nvPr/>
        </p:nvCxnSpPr>
        <p:spPr>
          <a:xfrm flipV="1">
            <a:off x="7077804" y="2582227"/>
            <a:ext cx="441685" cy="36716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7" name="椭圆 146"/>
          <p:cNvSpPr/>
          <p:nvPr/>
        </p:nvSpPr>
        <p:spPr>
          <a:xfrm>
            <a:off x="7025773" y="2940469"/>
            <a:ext cx="60959" cy="609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48" name="直接连接符 147"/>
          <p:cNvCxnSpPr/>
          <p:nvPr/>
        </p:nvCxnSpPr>
        <p:spPr>
          <a:xfrm flipV="1">
            <a:off x="7077805" y="1632755"/>
            <a:ext cx="1593055" cy="1315816"/>
          </a:xfrm>
          <a:prstGeom prst="line">
            <a:avLst/>
          </a:prstGeom>
          <a:ln w="254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49" name="标题 1"/>
          <p:cNvSpPr txBox="1">
            <a:spLocks/>
          </p:cNvSpPr>
          <p:nvPr/>
        </p:nvSpPr>
        <p:spPr bwMode="gray">
          <a:xfrm>
            <a:off x="6798555" y="2845627"/>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B</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1</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50" name="TextBox 149"/>
          <p:cNvSpPr txBox="1"/>
          <p:nvPr/>
        </p:nvSpPr>
        <p:spPr>
          <a:xfrm>
            <a:off x="2442675" y="4952007"/>
            <a:ext cx="4153701"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9.</a:t>
            </a:r>
            <a:r>
              <a:rPr lang="zh-CN" altLang="en-US" sz="1867" dirty="0">
                <a:latin typeface="宋体" panose="02010600030101010101" pitchFamily="2" charset="-122"/>
                <a:ea typeface="宋体" panose="02010600030101010101" pitchFamily="2" charset="-122"/>
              </a:rPr>
              <a:t>在圆上选取一点作为铰链</a:t>
            </a:r>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867" dirty="0">
                <a:latin typeface="宋体" panose="02010600030101010101" pitchFamily="2" charset="-122"/>
                <a:ea typeface="宋体" panose="02010600030101010101" pitchFamily="2" charset="-122"/>
              </a:rPr>
              <a:t>的位置。</a:t>
            </a:r>
          </a:p>
        </p:txBody>
      </p:sp>
      <p:sp>
        <p:nvSpPr>
          <p:cNvPr id="88" name="矩形 87"/>
          <p:cNvSpPr/>
          <p:nvPr/>
        </p:nvSpPr>
        <p:spPr>
          <a:xfrm>
            <a:off x="-67030" y="77018"/>
            <a:ext cx="8286243" cy="584775"/>
          </a:xfrm>
          <a:prstGeom prst="rect">
            <a:avLst/>
          </a:prstGeom>
        </p:spPr>
        <p:txBody>
          <a:bodyPr wrap="none">
            <a:spAutoFit/>
          </a:bodyPr>
          <a:lstStyle/>
          <a:p>
            <a:r>
              <a:rPr lang="zh-CN" altLang="en-US" sz="3200" b="1" dirty="0">
                <a:solidFill>
                  <a:srgbClr val="0070C0"/>
                </a:solidFill>
                <a:latin typeface="仿宋" pitchFamily="49" charset="-122"/>
                <a:ea typeface="仿宋" pitchFamily="49" charset="-122"/>
              </a:rPr>
              <a:t>实现给定急回特性（</a:t>
            </a:r>
            <a:r>
              <a:rPr lang="en-US" altLang="zh-CN" sz="3200" b="1" i="1" dirty="0">
                <a:solidFill>
                  <a:srgbClr val="0070C0"/>
                </a:solidFill>
                <a:latin typeface="Times New Roman" panose="02020603050405020304" pitchFamily="18" charset="0"/>
                <a:ea typeface="仿宋" pitchFamily="49" charset="-122"/>
                <a:cs typeface="Times New Roman" panose="02020603050405020304" pitchFamily="18" charset="0"/>
              </a:rPr>
              <a:t>K</a:t>
            </a:r>
            <a:r>
              <a:rPr lang="zh-CN" altLang="en-US" sz="3200" b="1" dirty="0">
                <a:solidFill>
                  <a:srgbClr val="0070C0"/>
                </a:solidFill>
                <a:latin typeface="仿宋" pitchFamily="49" charset="-122"/>
                <a:ea typeface="仿宋" pitchFamily="49" charset="-122"/>
              </a:rPr>
              <a:t>）的设计</a:t>
            </a:r>
            <a:r>
              <a:rPr lang="en-US" altLang="zh-CN" sz="3200" b="1" dirty="0">
                <a:solidFill>
                  <a:srgbClr val="0070C0"/>
                </a:solidFill>
                <a:latin typeface="仿宋" pitchFamily="49" charset="-122"/>
                <a:ea typeface="仿宋" pitchFamily="49" charset="-122"/>
              </a:rPr>
              <a:t>——</a:t>
            </a:r>
            <a:r>
              <a:rPr lang="zh-CN" altLang="en-US" sz="3200" b="1" dirty="0">
                <a:solidFill>
                  <a:srgbClr val="7030A0"/>
                </a:solidFill>
                <a:latin typeface="仿宋" pitchFamily="49" charset="-122"/>
                <a:ea typeface="仿宋" pitchFamily="49" charset="-122"/>
              </a:rPr>
              <a:t>急回机构</a:t>
            </a:r>
          </a:p>
        </p:txBody>
      </p:sp>
    </p:spTree>
    <p:extLst>
      <p:ext uri="{BB962C8B-B14F-4D97-AF65-F5344CB8AC3E}">
        <p14:creationId xmlns:p14="http://schemas.microsoft.com/office/powerpoint/2010/main" val="267840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0"/>
                                        </p:tgtEl>
                                        <p:attrNameLst>
                                          <p:attrName>style.visibility</p:attrName>
                                        </p:attrNameLst>
                                      </p:cBhvr>
                                      <p:to>
                                        <p:strVal val="visible"/>
                                      </p:to>
                                    </p:set>
                                    <p:anim calcmode="lin" valueType="num">
                                      <p:cBhvr additive="base">
                                        <p:cTn id="30" dur="500" fill="hold"/>
                                        <p:tgtEl>
                                          <p:spTgt spid="110"/>
                                        </p:tgtEl>
                                        <p:attrNameLst>
                                          <p:attrName>ppt_x</p:attrName>
                                        </p:attrNameLst>
                                      </p:cBhvr>
                                      <p:tavLst>
                                        <p:tav tm="0">
                                          <p:val>
                                            <p:strVal val="#ppt_x"/>
                                          </p:val>
                                        </p:tav>
                                        <p:tav tm="100000">
                                          <p:val>
                                            <p:strVal val="#ppt_x"/>
                                          </p:val>
                                        </p:tav>
                                      </p:tavLst>
                                    </p:anim>
                                    <p:anim calcmode="lin" valueType="num">
                                      <p:cBhvr additive="base">
                                        <p:cTn id="31"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nodeType="withEffect">
                                  <p:stCondLst>
                                    <p:cond delay="0"/>
                                  </p:stCondLst>
                                  <p:childTnLst>
                                    <p:set>
                                      <p:cBhvr>
                                        <p:cTn id="38" dur="1" fill="hold">
                                          <p:stCondLst>
                                            <p:cond delay="0"/>
                                          </p:stCondLst>
                                        </p:cTn>
                                        <p:tgtEl>
                                          <p:spTgt spid="78878"/>
                                        </p:tgtEl>
                                        <p:attrNameLst>
                                          <p:attrName>style.visibility</p:attrName>
                                        </p:attrNameLst>
                                      </p:cBhvr>
                                      <p:to>
                                        <p:strVal val="visible"/>
                                      </p:to>
                                    </p:set>
                                    <p:animEffect transition="in" filter="fade">
                                      <p:cBhvr>
                                        <p:cTn id="39" dur="500"/>
                                        <p:tgtEl>
                                          <p:spTgt spid="78878"/>
                                        </p:tgtEl>
                                      </p:cBhvr>
                                    </p:animEffect>
                                  </p:childTnLst>
                                </p:cTn>
                              </p:par>
                              <p:par>
                                <p:cTn id="40" presetID="10" presetClass="entr" presetSubtype="0" fill="hold"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3"/>
                                        </p:tgtEl>
                                        <p:attrNameLst>
                                          <p:attrName>style.visibility</p:attrName>
                                        </p:attrNameLst>
                                      </p:cBhvr>
                                      <p:to>
                                        <p:strVal val="visible"/>
                                      </p:to>
                                    </p:set>
                                    <p:animEffect transition="in" filter="fade">
                                      <p:cBhvr>
                                        <p:cTn id="45" dur="500"/>
                                        <p:tgtEl>
                                          <p:spTgt spid="113"/>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11"/>
                                        </p:tgtEl>
                                        <p:attrNameLst>
                                          <p:attrName>style.visibility</p:attrName>
                                        </p:attrNameLst>
                                      </p:cBhvr>
                                      <p:to>
                                        <p:strVal val="visible"/>
                                      </p:to>
                                    </p:set>
                                    <p:anim calcmode="lin" valueType="num">
                                      <p:cBhvr additive="base">
                                        <p:cTn id="50" dur="500" fill="hold"/>
                                        <p:tgtEl>
                                          <p:spTgt spid="111"/>
                                        </p:tgtEl>
                                        <p:attrNameLst>
                                          <p:attrName>ppt_x</p:attrName>
                                        </p:attrNameLst>
                                      </p:cBhvr>
                                      <p:tavLst>
                                        <p:tav tm="0">
                                          <p:val>
                                            <p:strVal val="#ppt_x"/>
                                          </p:val>
                                        </p:tav>
                                        <p:tav tm="100000">
                                          <p:val>
                                            <p:strVal val="#ppt_x"/>
                                          </p:val>
                                        </p:tav>
                                      </p:tavLst>
                                    </p:anim>
                                    <p:anim calcmode="lin" valueType="num">
                                      <p:cBhvr additive="base">
                                        <p:cTn id="51"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500"/>
                                        <p:tgtEl>
                                          <p:spTgt spid="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73"/>
                                        </p:tgtEl>
                                        <p:attrNameLst>
                                          <p:attrName>style.visibility</p:attrName>
                                        </p:attrNameLst>
                                      </p:cBhvr>
                                      <p:to>
                                        <p:strVal val="visible"/>
                                      </p:to>
                                    </p:set>
                                    <p:anim calcmode="lin" valueType="num">
                                      <p:cBhvr additive="base">
                                        <p:cTn id="64" dur="500" fill="hold"/>
                                        <p:tgtEl>
                                          <p:spTgt spid="173"/>
                                        </p:tgtEl>
                                        <p:attrNameLst>
                                          <p:attrName>ppt_x</p:attrName>
                                        </p:attrNameLst>
                                      </p:cBhvr>
                                      <p:tavLst>
                                        <p:tav tm="0">
                                          <p:val>
                                            <p:strVal val="#ppt_x"/>
                                          </p:val>
                                        </p:tav>
                                        <p:tav tm="100000">
                                          <p:val>
                                            <p:strVal val="#ppt_x"/>
                                          </p:val>
                                        </p:tav>
                                      </p:tavLst>
                                    </p:anim>
                                    <p:anim calcmode="lin" valueType="num">
                                      <p:cBhvr additive="base">
                                        <p:cTn id="65" dur="500" fill="hold"/>
                                        <p:tgtEl>
                                          <p:spTgt spid="17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5"/>
                                        </p:tgtEl>
                                        <p:attrNameLst>
                                          <p:attrName>style.visibility</p:attrName>
                                        </p:attrNameLst>
                                      </p:cBhvr>
                                      <p:to>
                                        <p:strVal val="visible"/>
                                      </p:to>
                                    </p:set>
                                    <p:animEffect transition="in" filter="fade">
                                      <p:cBhvr>
                                        <p:cTn id="70" dur="500"/>
                                        <p:tgtEl>
                                          <p:spTgt spid="95"/>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50"/>
                                        </p:tgtEl>
                                        <p:attrNameLst>
                                          <p:attrName>style.visibility</p:attrName>
                                        </p:attrNameLst>
                                      </p:cBhvr>
                                      <p:to>
                                        <p:strVal val="visible"/>
                                      </p:to>
                                    </p:set>
                                    <p:anim calcmode="lin" valueType="num">
                                      <p:cBhvr additive="base">
                                        <p:cTn id="75" dur="500" fill="hold"/>
                                        <p:tgtEl>
                                          <p:spTgt spid="150"/>
                                        </p:tgtEl>
                                        <p:attrNameLst>
                                          <p:attrName>ppt_x</p:attrName>
                                        </p:attrNameLst>
                                      </p:cBhvr>
                                      <p:tavLst>
                                        <p:tav tm="0">
                                          <p:val>
                                            <p:strVal val="#ppt_x"/>
                                          </p:val>
                                        </p:tav>
                                        <p:tav tm="100000">
                                          <p:val>
                                            <p:strVal val="#ppt_x"/>
                                          </p:val>
                                        </p:tav>
                                      </p:tavLst>
                                    </p:anim>
                                    <p:anim calcmode="lin" valueType="num">
                                      <p:cBhvr additive="base">
                                        <p:cTn id="76"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6"/>
                                        </p:tgtEl>
                                        <p:attrNameLst>
                                          <p:attrName>style.visibility</p:attrName>
                                        </p:attrNameLst>
                                      </p:cBhvr>
                                      <p:to>
                                        <p:strVal val="visible"/>
                                      </p:to>
                                    </p:set>
                                    <p:animEffect transition="in" filter="fade">
                                      <p:cBhvr>
                                        <p:cTn id="81" dur="500"/>
                                        <p:tgtEl>
                                          <p:spTgt spid="9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500"/>
                                        <p:tgtEl>
                                          <p:spTgt spid="114"/>
                                        </p:tgtEl>
                                      </p:cBhvr>
                                    </p:animEffect>
                                  </p:childTnLst>
                                </p:cTn>
                              </p:par>
                              <p:par>
                                <p:cTn id="90" presetID="10" presetClass="entr" presetSubtype="0" fill="hold" nodeType="withEffect">
                                  <p:stCondLst>
                                    <p:cond delay="0"/>
                                  </p:stCondLst>
                                  <p:childTnLst>
                                    <p:set>
                                      <p:cBhvr>
                                        <p:cTn id="91" dur="1" fill="hold">
                                          <p:stCondLst>
                                            <p:cond delay="0"/>
                                          </p:stCondLst>
                                        </p:cTn>
                                        <p:tgtEl>
                                          <p:spTgt spid="112"/>
                                        </p:tgtEl>
                                        <p:attrNameLst>
                                          <p:attrName>style.visibility</p:attrName>
                                        </p:attrNameLst>
                                      </p:cBhvr>
                                      <p:to>
                                        <p:strVal val="visible"/>
                                      </p:to>
                                    </p:set>
                                    <p:animEffect transition="in" filter="fade">
                                      <p:cBhvr>
                                        <p:cTn id="92" dur="500"/>
                                        <p:tgtEl>
                                          <p:spTgt spid="11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9"/>
                                        </p:tgtEl>
                                        <p:attrNameLst>
                                          <p:attrName>style.visibility</p:attrName>
                                        </p:attrNameLst>
                                      </p:cBhvr>
                                      <p:to>
                                        <p:strVal val="visible"/>
                                      </p:to>
                                    </p:set>
                                    <p:animEffect transition="in" filter="fade">
                                      <p:cBhvr>
                                        <p:cTn id="97" dur="500"/>
                                        <p:tgtEl>
                                          <p:spTgt spid="1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20"/>
                                        </p:tgtEl>
                                        <p:attrNameLst>
                                          <p:attrName>style.visibility</p:attrName>
                                        </p:attrNameLst>
                                      </p:cBhvr>
                                      <p:to>
                                        <p:strVal val="visible"/>
                                      </p:to>
                                    </p:set>
                                    <p:animEffect transition="in" filter="fade">
                                      <p:cBhvr>
                                        <p:cTn id="100" dur="500"/>
                                        <p:tgtEl>
                                          <p:spTgt spid="12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77"/>
                                        </p:tgtEl>
                                        <p:attrNameLst>
                                          <p:attrName>style.visibility</p:attrName>
                                        </p:attrNameLst>
                                      </p:cBhvr>
                                      <p:to>
                                        <p:strVal val="visible"/>
                                      </p:to>
                                    </p:set>
                                    <p:animEffect transition="in" filter="fade">
                                      <p:cBhvr>
                                        <p:cTn id="105" dur="500"/>
                                        <p:tgtEl>
                                          <p:spTgt spid="17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78"/>
                                        </p:tgtEl>
                                        <p:attrNameLst>
                                          <p:attrName>style.visibility</p:attrName>
                                        </p:attrNameLst>
                                      </p:cBhvr>
                                      <p:to>
                                        <p:strVal val="visible"/>
                                      </p:to>
                                    </p:set>
                                    <p:animEffect transition="in" filter="fade">
                                      <p:cBhvr>
                                        <p:cTn id="108" dur="500"/>
                                        <p:tgtEl>
                                          <p:spTgt spid="17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79"/>
                                        </p:tgtEl>
                                        <p:attrNameLst>
                                          <p:attrName>style.visibility</p:attrName>
                                        </p:attrNameLst>
                                      </p:cBhvr>
                                      <p:to>
                                        <p:strVal val="visible"/>
                                      </p:to>
                                    </p:set>
                                    <p:animEffect transition="in" filter="fade">
                                      <p:cBhvr>
                                        <p:cTn id="111" dur="500"/>
                                        <p:tgtEl>
                                          <p:spTgt spid="17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175"/>
                                        </p:tgtEl>
                                        <p:attrNameLst>
                                          <p:attrName>style.visibility</p:attrName>
                                        </p:attrNameLst>
                                      </p:cBhvr>
                                      <p:to>
                                        <p:strVal val="visible"/>
                                      </p:to>
                                    </p:set>
                                    <p:animEffect transition="in" filter="fade">
                                      <p:cBhvr>
                                        <p:cTn id="116" dur="500"/>
                                        <p:tgtEl>
                                          <p:spTgt spid="17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76"/>
                                        </p:tgtEl>
                                        <p:attrNameLst>
                                          <p:attrName>style.visibility</p:attrName>
                                        </p:attrNameLst>
                                      </p:cBhvr>
                                      <p:to>
                                        <p:strVal val="visible"/>
                                      </p:to>
                                    </p:set>
                                    <p:animEffect transition="in" filter="fade">
                                      <p:cBhvr>
                                        <p:cTn id="119" dur="500"/>
                                        <p:tgtEl>
                                          <p:spTgt spid="17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80"/>
                                        </p:tgtEl>
                                        <p:attrNameLst>
                                          <p:attrName>style.visibility</p:attrName>
                                        </p:attrNameLst>
                                      </p:cBhvr>
                                      <p:to>
                                        <p:strVal val="visible"/>
                                      </p:to>
                                    </p:set>
                                    <p:animEffect transition="in" filter="fade">
                                      <p:cBhvr>
                                        <p:cTn id="122" dur="500"/>
                                        <p:tgtEl>
                                          <p:spTgt spid="18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81"/>
                                        </p:tgtEl>
                                        <p:attrNameLst>
                                          <p:attrName>style.visibility</p:attrName>
                                        </p:attrNameLst>
                                      </p:cBhvr>
                                      <p:to>
                                        <p:strVal val="visible"/>
                                      </p:to>
                                    </p:set>
                                    <p:animEffect transition="in" filter="fade">
                                      <p:cBhvr>
                                        <p:cTn id="125" dur="500"/>
                                        <p:tgtEl>
                                          <p:spTgt spid="181"/>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nodeType="withEffect">
                                  <p:stCondLst>
                                    <p:cond delay="0"/>
                                  </p:stCondLst>
                                  <p:childTnLst>
                                    <p:set>
                                      <p:cBhvr>
                                        <p:cTn id="132" dur="1" fill="hold">
                                          <p:stCondLst>
                                            <p:cond delay="0"/>
                                          </p:stCondLst>
                                        </p:cTn>
                                        <p:tgtEl>
                                          <p:spTgt spid="142"/>
                                        </p:tgtEl>
                                        <p:attrNameLst>
                                          <p:attrName>style.visibility</p:attrName>
                                        </p:attrNameLst>
                                      </p:cBhvr>
                                      <p:to>
                                        <p:strVal val="visible"/>
                                      </p:to>
                                    </p:set>
                                    <p:animEffect transition="in" filter="fade">
                                      <p:cBhvr>
                                        <p:cTn id="133" dur="500"/>
                                        <p:tgtEl>
                                          <p:spTgt spid="14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44"/>
                                        </p:tgtEl>
                                        <p:attrNameLst>
                                          <p:attrName>style.visibility</p:attrName>
                                        </p:attrNameLst>
                                      </p:cBhvr>
                                      <p:to>
                                        <p:strVal val="visible"/>
                                      </p:to>
                                    </p:set>
                                    <p:animEffect transition="in" filter="fade">
                                      <p:cBhvr>
                                        <p:cTn id="136" dur="500"/>
                                        <p:tgtEl>
                                          <p:spTgt spid="144"/>
                                        </p:tgtEl>
                                      </p:cBhvr>
                                    </p:animEffect>
                                  </p:childTnLst>
                                </p:cTn>
                              </p:par>
                              <p:par>
                                <p:cTn id="137" presetID="10" presetClass="entr" presetSubtype="0" fill="hold" nodeType="withEffect">
                                  <p:stCondLst>
                                    <p:cond delay="0"/>
                                  </p:stCondLst>
                                  <p:childTnLst>
                                    <p:set>
                                      <p:cBhvr>
                                        <p:cTn id="138" dur="1" fill="hold">
                                          <p:stCondLst>
                                            <p:cond delay="0"/>
                                          </p:stCondLst>
                                        </p:cTn>
                                        <p:tgtEl>
                                          <p:spTgt spid="146"/>
                                        </p:tgtEl>
                                        <p:attrNameLst>
                                          <p:attrName>style.visibility</p:attrName>
                                        </p:attrNameLst>
                                      </p:cBhvr>
                                      <p:to>
                                        <p:strVal val="visible"/>
                                      </p:to>
                                    </p:set>
                                    <p:animEffect transition="in" filter="fade">
                                      <p:cBhvr>
                                        <p:cTn id="139" dur="500"/>
                                        <p:tgtEl>
                                          <p:spTgt spid="14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47"/>
                                        </p:tgtEl>
                                        <p:attrNameLst>
                                          <p:attrName>style.visibility</p:attrName>
                                        </p:attrNameLst>
                                      </p:cBhvr>
                                      <p:to>
                                        <p:strVal val="visible"/>
                                      </p:to>
                                    </p:set>
                                    <p:animEffect transition="in" filter="fade">
                                      <p:cBhvr>
                                        <p:cTn id="142" dur="500"/>
                                        <p:tgtEl>
                                          <p:spTgt spid="147"/>
                                        </p:tgtEl>
                                      </p:cBhvr>
                                    </p:animEffect>
                                  </p:childTnLst>
                                </p:cTn>
                              </p:par>
                              <p:par>
                                <p:cTn id="143" presetID="10" presetClass="entr" presetSubtype="0" fill="hold" nodeType="withEffect">
                                  <p:stCondLst>
                                    <p:cond delay="0"/>
                                  </p:stCondLst>
                                  <p:childTnLst>
                                    <p:set>
                                      <p:cBhvr>
                                        <p:cTn id="144" dur="1" fill="hold">
                                          <p:stCondLst>
                                            <p:cond delay="0"/>
                                          </p:stCondLst>
                                        </p:cTn>
                                        <p:tgtEl>
                                          <p:spTgt spid="148"/>
                                        </p:tgtEl>
                                        <p:attrNameLst>
                                          <p:attrName>style.visibility</p:attrName>
                                        </p:attrNameLst>
                                      </p:cBhvr>
                                      <p:to>
                                        <p:strVal val="visible"/>
                                      </p:to>
                                    </p:set>
                                    <p:animEffect transition="in" filter="fade">
                                      <p:cBhvr>
                                        <p:cTn id="145" dur="500"/>
                                        <p:tgtEl>
                                          <p:spTgt spid="148"/>
                                        </p:tgtEl>
                                      </p:cBhvr>
                                    </p:animEffect>
                                  </p:childTnLst>
                                </p:cTn>
                              </p:par>
                              <p:par>
                                <p:cTn id="146" presetID="10" presetClass="entr" presetSubtype="0" fill="hold" nodeType="withEffect">
                                  <p:stCondLst>
                                    <p:cond delay="0"/>
                                  </p:stCondLst>
                                  <p:childTnLst>
                                    <p:set>
                                      <p:cBhvr>
                                        <p:cTn id="147" dur="1" fill="hold">
                                          <p:stCondLst>
                                            <p:cond delay="0"/>
                                          </p:stCondLst>
                                        </p:cTn>
                                        <p:tgtEl>
                                          <p:spTgt spid="143"/>
                                        </p:tgtEl>
                                        <p:attrNameLst>
                                          <p:attrName>style.visibility</p:attrName>
                                        </p:attrNameLst>
                                      </p:cBhvr>
                                      <p:to>
                                        <p:strVal val="visible"/>
                                      </p:to>
                                    </p:set>
                                    <p:animEffect transition="in" filter="fade">
                                      <p:cBhvr>
                                        <p:cTn id="148" dur="500"/>
                                        <p:tgtEl>
                                          <p:spTgt spid="14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45"/>
                                        </p:tgtEl>
                                        <p:attrNameLst>
                                          <p:attrName>style.visibility</p:attrName>
                                        </p:attrNameLst>
                                      </p:cBhvr>
                                      <p:to>
                                        <p:strVal val="visible"/>
                                      </p:to>
                                    </p:set>
                                    <p:animEffect transition="in" filter="fade">
                                      <p:cBhvr>
                                        <p:cTn id="151" dur="500"/>
                                        <p:tgtEl>
                                          <p:spTgt spid="145"/>
                                        </p:tgtEl>
                                      </p:cBhvr>
                                    </p:animEffect>
                                  </p:childTnLst>
                                </p:cTn>
                              </p:par>
                              <p:par>
                                <p:cTn id="152" presetID="1" presetClass="entr" presetSubtype="0" fill="hold" grpId="0" nodeType="withEffect">
                                  <p:stCondLst>
                                    <p:cond delay="0"/>
                                  </p:stCondLst>
                                  <p:childTnLst>
                                    <p:set>
                                      <p:cBhvr>
                                        <p:cTn id="153"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33" grpId="0"/>
      <p:bldP spid="113" grpId="0"/>
      <p:bldP spid="173" grpId="0"/>
      <p:bldP spid="175" grpId="0"/>
      <p:bldP spid="176" grpId="0"/>
      <p:bldP spid="177" grpId="0"/>
      <p:bldP spid="178" grpId="0"/>
      <p:bldP spid="179" grpId="0" animBg="1"/>
      <p:bldP spid="180" grpId="0" animBg="1"/>
      <p:bldP spid="181" grpId="0" animBg="1"/>
      <p:bldP spid="73" grpId="0"/>
      <p:bldP spid="75" grpId="0" animBg="1"/>
      <p:bldP spid="87" grpId="0" animBg="1"/>
      <p:bldP spid="93" grpId="0"/>
      <p:bldP spid="94" grpId="0" animBg="1"/>
      <p:bldP spid="95" grpId="0" animBg="1"/>
      <p:bldP spid="108" grpId="0"/>
      <p:bldP spid="119" grpId="0" animBg="1"/>
      <p:bldP spid="120" grpId="0"/>
      <p:bldP spid="122" grpId="0" animBg="1"/>
      <p:bldP spid="144" grpId="0" animBg="1"/>
      <p:bldP spid="145" grpId="0"/>
      <p:bldP spid="147" grpId="0" animBg="1"/>
      <p:bldP spid="149" grpId="0"/>
      <p:bldP spid="15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41506" y="797156"/>
            <a:ext cx="4513958" cy="514636"/>
          </a:xfrm>
        </p:spPr>
        <p:txBody>
          <a:bodyPr>
            <a:normAutofit/>
          </a:bodyPr>
          <a:lstStyle/>
          <a:p>
            <a:r>
              <a:rPr lang="zh-CN" altLang="en-US" sz="2800" b="1" dirty="0"/>
              <a:t>问题讨论</a:t>
            </a:r>
          </a:p>
        </p:txBody>
      </p:sp>
      <p:sp>
        <p:nvSpPr>
          <p:cNvPr id="64" name="TextBox 63"/>
          <p:cNvSpPr txBox="1"/>
          <p:nvPr/>
        </p:nvSpPr>
        <p:spPr>
          <a:xfrm>
            <a:off x="456129" y="1451168"/>
            <a:ext cx="4312399"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问题</a:t>
            </a:r>
            <a:r>
              <a:rPr lang="en-US" altLang="zh-CN" sz="1867" b="1" dirty="0">
                <a:solidFill>
                  <a:srgbClr val="0070C0"/>
                </a:solidFill>
                <a:latin typeface="仿宋" pitchFamily="49" charset="-122"/>
                <a:ea typeface="仿宋" pitchFamily="49" charset="-122"/>
              </a:rPr>
              <a:t>1——</a:t>
            </a:r>
            <a:r>
              <a:rPr lang="en-US" altLang="zh-CN" sz="1867" b="1" i="1" dirty="0">
                <a:solidFill>
                  <a:srgbClr val="0070C0"/>
                </a:solidFill>
                <a:latin typeface="Times New Roman" panose="02020603050405020304" pitchFamily="18" charset="0"/>
                <a:ea typeface="仿宋" pitchFamily="49" charset="-122"/>
                <a:cs typeface="Times New Roman" panose="02020603050405020304" pitchFamily="18" charset="0"/>
              </a:rPr>
              <a:t>A</a:t>
            </a:r>
            <a:r>
              <a:rPr lang="zh-CN" altLang="en-US" sz="1867" b="1" dirty="0">
                <a:solidFill>
                  <a:srgbClr val="0070C0"/>
                </a:solidFill>
                <a:latin typeface="仿宋" pitchFamily="49" charset="-122"/>
                <a:ea typeface="仿宋" pitchFamily="49" charset="-122"/>
              </a:rPr>
              <a:t>点是否可在辅助圆任意选取</a:t>
            </a:r>
          </a:p>
        </p:txBody>
      </p:sp>
      <p:sp>
        <p:nvSpPr>
          <p:cNvPr id="2" name="椭圆 1"/>
          <p:cNvSpPr/>
          <p:nvPr/>
        </p:nvSpPr>
        <p:spPr>
          <a:xfrm>
            <a:off x="6544304" y="2005196"/>
            <a:ext cx="3584144" cy="3591029"/>
          </a:xfrm>
          <a:prstGeom prst="ellipse">
            <a:avLst/>
          </a:prstGeom>
          <a:solidFill>
            <a:schemeClr val="tx1">
              <a:alpha val="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77" name="组合 176"/>
          <p:cNvGrpSpPr/>
          <p:nvPr/>
        </p:nvGrpSpPr>
        <p:grpSpPr>
          <a:xfrm flipH="1" flipV="1">
            <a:off x="8048491" y="4289827"/>
            <a:ext cx="433504" cy="229343"/>
            <a:chOff x="2627784" y="2771738"/>
            <a:chExt cx="360040" cy="193071"/>
          </a:xfrm>
        </p:grpSpPr>
        <p:cxnSp>
          <p:nvCxnSpPr>
            <p:cNvPr id="178" name="直接连接符 177"/>
            <p:cNvCxnSpPr/>
            <p:nvPr/>
          </p:nvCxnSpPr>
          <p:spPr>
            <a:xfrm>
              <a:off x="2627784" y="2847082"/>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a:off x="2663788" y="2771738"/>
              <a:ext cx="36004"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736888" y="2775074"/>
              <a:ext cx="34912" cy="6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a:off x="2808896" y="2775074"/>
              <a:ext cx="34912" cy="6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H="1">
              <a:off x="2879812" y="2775074"/>
              <a:ext cx="36004" cy="72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H="1">
              <a:off x="2952912" y="2775074"/>
              <a:ext cx="34912" cy="70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椭圆 183"/>
            <p:cNvSpPr/>
            <p:nvPr/>
          </p:nvSpPr>
          <p:spPr>
            <a:xfrm>
              <a:off x="2782074" y="2919090"/>
              <a:ext cx="45719" cy="4571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85" name="直接连接符 184"/>
            <p:cNvCxnSpPr>
              <a:endCxn id="184" idx="7"/>
            </p:cNvCxnSpPr>
            <p:nvPr/>
          </p:nvCxnSpPr>
          <p:spPr>
            <a:xfrm flipH="1">
              <a:off x="2821098" y="2845743"/>
              <a:ext cx="40712" cy="80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endCxn id="184" idx="1"/>
            </p:cNvCxnSpPr>
            <p:nvPr/>
          </p:nvCxnSpPr>
          <p:spPr>
            <a:xfrm>
              <a:off x="2730820" y="2845743"/>
              <a:ext cx="57949" cy="80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7" name="标题 1"/>
          <p:cNvSpPr txBox="1">
            <a:spLocks/>
          </p:cNvSpPr>
          <p:nvPr/>
        </p:nvSpPr>
        <p:spPr bwMode="gray">
          <a:xfrm>
            <a:off x="8312395" y="4051860"/>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D</a:t>
            </a:r>
            <a:endParaRPr lang="zh-CN" altLang="en-US" sz="1333" i="1" dirty="0">
              <a:latin typeface="Times New Roman" panose="02020603050405020304" pitchFamily="18" charset="0"/>
              <a:ea typeface="DFKai-SB" panose="03000509000000000000" pitchFamily="65" charset="-120"/>
              <a:cs typeface="Times New Roman" panose="02020603050405020304" pitchFamily="18" charset="0"/>
            </a:endParaRPr>
          </a:p>
        </p:txBody>
      </p:sp>
      <p:cxnSp>
        <p:nvCxnSpPr>
          <p:cNvPr id="188" name="直接连接符 187"/>
          <p:cNvCxnSpPr/>
          <p:nvPr/>
        </p:nvCxnSpPr>
        <p:spPr>
          <a:xfrm flipH="1" flipV="1">
            <a:off x="7809920" y="1743020"/>
            <a:ext cx="458779" cy="257396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V="1">
            <a:off x="8277171" y="1808604"/>
            <a:ext cx="972909" cy="2508376"/>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92" name="椭圆 191"/>
          <p:cNvSpPr/>
          <p:nvPr/>
        </p:nvSpPr>
        <p:spPr>
          <a:xfrm>
            <a:off x="7833695" y="2035678"/>
            <a:ext cx="60959" cy="609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3" name="椭圆 192"/>
          <p:cNvSpPr/>
          <p:nvPr/>
        </p:nvSpPr>
        <p:spPr>
          <a:xfrm>
            <a:off x="9074063" y="2147562"/>
            <a:ext cx="60959" cy="6095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4" name="标题 1"/>
          <p:cNvSpPr txBox="1">
            <a:spLocks/>
          </p:cNvSpPr>
          <p:nvPr/>
        </p:nvSpPr>
        <p:spPr bwMode="gray">
          <a:xfrm>
            <a:off x="7513655" y="1699429"/>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C</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1</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195" name="标题 1"/>
          <p:cNvSpPr txBox="1">
            <a:spLocks/>
          </p:cNvSpPr>
          <p:nvPr/>
        </p:nvSpPr>
        <p:spPr bwMode="gray">
          <a:xfrm>
            <a:off x="9064211" y="1886107"/>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C</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2</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63" name="TextBox 62"/>
          <p:cNvSpPr txBox="1"/>
          <p:nvPr/>
        </p:nvSpPr>
        <p:spPr>
          <a:xfrm>
            <a:off x="651021" y="1931221"/>
            <a:ext cx="3400290"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1. </a:t>
            </a:r>
            <a:r>
              <a:rPr lang="en-US" altLang="zh-CN" sz="1867" b="1" i="1" dirty="0">
                <a:solidFill>
                  <a:srgbClr val="0070C0"/>
                </a:solidFill>
                <a:latin typeface="Times New Roman" panose="02020603050405020304" pitchFamily="18" charset="0"/>
                <a:ea typeface="仿宋" pitchFamily="49" charset="-122"/>
                <a:cs typeface="Times New Roman" panose="02020603050405020304" pitchFamily="18" charset="0"/>
              </a:rPr>
              <a:t>A</a:t>
            </a:r>
            <a:r>
              <a:rPr lang="zh-CN" altLang="en-US" sz="1867" b="1" dirty="0">
                <a:solidFill>
                  <a:srgbClr val="0070C0"/>
                </a:solidFill>
                <a:latin typeface="仿宋" pitchFamily="49" charset="-122"/>
                <a:ea typeface="仿宋" pitchFamily="49" charset="-122"/>
              </a:rPr>
              <a:t>点</a:t>
            </a:r>
            <a:r>
              <a:rPr lang="zh-CN" altLang="en-US" sz="1867" dirty="0">
                <a:latin typeface="Times New Roman" panose="02020603050405020304" pitchFamily="18" charset="0"/>
                <a:ea typeface="宋体" panose="02010600030101010101" pitchFamily="2" charset="-122"/>
                <a:cs typeface="Times New Roman" panose="02020603050405020304" pitchFamily="18" charset="0"/>
              </a:rPr>
              <a:t>可否取在</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b="1" dirty="0">
                <a:solidFill>
                  <a:srgbClr val="C00000"/>
                </a:solidFill>
                <a:latin typeface="宋体" panose="02010600030101010101" pitchFamily="2" charset="-122"/>
                <a:ea typeface="宋体" panose="02010600030101010101" pitchFamily="2" charset="-122"/>
              </a:rPr>
              <a:t>圆弧</a:t>
            </a:r>
            <a:r>
              <a:rPr lang="zh-CN" altLang="en-US" sz="1867" dirty="0">
                <a:latin typeface="宋体" panose="02010600030101010101" pitchFamily="2" charset="-122"/>
                <a:ea typeface="宋体" panose="02010600030101010101" pitchFamily="2" charset="-122"/>
              </a:rPr>
              <a:t>上？</a:t>
            </a:r>
          </a:p>
        </p:txBody>
      </p:sp>
      <p:sp>
        <p:nvSpPr>
          <p:cNvPr id="3" name="弧形 2"/>
          <p:cNvSpPr/>
          <p:nvPr/>
        </p:nvSpPr>
        <p:spPr>
          <a:xfrm>
            <a:off x="6597077" y="2015357"/>
            <a:ext cx="3435360" cy="2430748"/>
          </a:xfrm>
          <a:prstGeom prst="arc">
            <a:avLst>
              <a:gd name="adj1" fmla="val 14915464"/>
              <a:gd name="adj2" fmla="val 18444475"/>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40" name="直接连接符 39"/>
          <p:cNvCxnSpPr/>
          <p:nvPr/>
        </p:nvCxnSpPr>
        <p:spPr>
          <a:xfrm flipH="1" flipV="1">
            <a:off x="8277171" y="4356391"/>
            <a:ext cx="229389" cy="1239835"/>
          </a:xfrm>
          <a:prstGeom prst="line">
            <a:avLst/>
          </a:prstGeom>
          <a:ln w="63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7833696" y="4336101"/>
            <a:ext cx="424721" cy="1205135"/>
          </a:xfrm>
          <a:prstGeom prst="line">
            <a:avLst/>
          </a:prstGeom>
          <a:ln w="63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标题 1"/>
          <p:cNvSpPr txBox="1">
            <a:spLocks/>
          </p:cNvSpPr>
          <p:nvPr/>
        </p:nvSpPr>
        <p:spPr bwMode="gray">
          <a:xfrm>
            <a:off x="7610474" y="5400495"/>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E</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1</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46" name="标题 1"/>
          <p:cNvSpPr txBox="1">
            <a:spLocks/>
          </p:cNvSpPr>
          <p:nvPr/>
        </p:nvSpPr>
        <p:spPr bwMode="gray">
          <a:xfrm>
            <a:off x="8400256" y="5445224"/>
            <a:ext cx="480053" cy="487363"/>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1333" i="1" dirty="0">
                <a:latin typeface="Times New Roman" panose="02020603050405020304" pitchFamily="18" charset="0"/>
                <a:ea typeface="DFKai-SB" panose="03000509000000000000" pitchFamily="65" charset="-120"/>
                <a:cs typeface="Times New Roman" panose="02020603050405020304" pitchFamily="18" charset="0"/>
              </a:rPr>
              <a:t>E</a:t>
            </a:r>
            <a:r>
              <a:rPr lang="en-US" altLang="zh-CN" sz="800" dirty="0">
                <a:latin typeface="Times New Roman" panose="02020603050405020304" pitchFamily="18" charset="0"/>
                <a:ea typeface="DFKai-SB" panose="03000509000000000000" pitchFamily="65" charset="-120"/>
                <a:cs typeface="Times New Roman" panose="02020603050405020304" pitchFamily="18" charset="0"/>
              </a:rPr>
              <a:t>2</a:t>
            </a:r>
            <a:endParaRPr lang="zh-CN" altLang="en-US" sz="800"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51" name="弧形 50"/>
          <p:cNvSpPr/>
          <p:nvPr/>
        </p:nvSpPr>
        <p:spPr>
          <a:xfrm flipV="1">
            <a:off x="6632065" y="2167886"/>
            <a:ext cx="3407484" cy="3432572"/>
          </a:xfrm>
          <a:prstGeom prst="arc">
            <a:avLst>
              <a:gd name="adj1" fmla="val 15179853"/>
              <a:gd name="adj2" fmla="val 16531029"/>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 name="TextBox 51"/>
          <p:cNvSpPr txBox="1"/>
          <p:nvPr/>
        </p:nvSpPr>
        <p:spPr>
          <a:xfrm>
            <a:off x="651021" y="2411861"/>
            <a:ext cx="3400290" cy="379656"/>
          </a:xfrm>
          <a:prstGeom prst="rect">
            <a:avLst/>
          </a:prstGeom>
          <a:noFill/>
        </p:spPr>
        <p:txBody>
          <a:bodyPr wrap="none" rtlCol="0">
            <a:spAutoFit/>
          </a:bodyPr>
          <a:lstStyle/>
          <a:p>
            <a:r>
              <a:rPr lang="en-US" altLang="zh-CN" sz="1867" dirty="0">
                <a:latin typeface="宋体" panose="02010600030101010101" pitchFamily="2" charset="-122"/>
                <a:ea typeface="宋体" panose="02010600030101010101" pitchFamily="2" charset="-122"/>
              </a:rPr>
              <a:t>2. </a:t>
            </a:r>
            <a:r>
              <a:rPr lang="en-US" altLang="zh-CN" sz="1867" b="1" i="1" dirty="0">
                <a:solidFill>
                  <a:srgbClr val="0070C0"/>
                </a:solidFill>
                <a:latin typeface="Times New Roman" panose="02020603050405020304" pitchFamily="18" charset="0"/>
                <a:ea typeface="仿宋" pitchFamily="49" charset="-122"/>
                <a:cs typeface="Times New Roman" panose="02020603050405020304" pitchFamily="18" charset="0"/>
              </a:rPr>
              <a:t>A</a:t>
            </a:r>
            <a:r>
              <a:rPr lang="zh-CN" altLang="en-US" sz="1867" b="1" dirty="0">
                <a:solidFill>
                  <a:srgbClr val="0070C0"/>
                </a:solidFill>
                <a:latin typeface="仿宋" pitchFamily="49" charset="-122"/>
                <a:ea typeface="仿宋" pitchFamily="49" charset="-122"/>
              </a:rPr>
              <a:t>点</a:t>
            </a:r>
            <a:r>
              <a:rPr lang="zh-CN" altLang="en-US" sz="1867" dirty="0">
                <a:latin typeface="Times New Roman" panose="02020603050405020304" pitchFamily="18" charset="0"/>
                <a:ea typeface="宋体" panose="02010600030101010101" pitchFamily="2" charset="-122"/>
                <a:cs typeface="Times New Roman" panose="02020603050405020304" pitchFamily="18" charset="0"/>
              </a:rPr>
              <a:t>可否取在</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E</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E</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b="1" dirty="0">
                <a:solidFill>
                  <a:srgbClr val="C00000"/>
                </a:solidFill>
                <a:latin typeface="宋体" panose="02010600030101010101" pitchFamily="2" charset="-122"/>
                <a:ea typeface="宋体" panose="02010600030101010101" pitchFamily="2" charset="-122"/>
              </a:rPr>
              <a:t>圆弧</a:t>
            </a:r>
            <a:r>
              <a:rPr lang="zh-CN" altLang="en-US" sz="1867" dirty="0">
                <a:latin typeface="宋体" panose="02010600030101010101" pitchFamily="2" charset="-122"/>
                <a:ea typeface="宋体" panose="02010600030101010101" pitchFamily="2" charset="-122"/>
              </a:rPr>
              <a:t>上？</a:t>
            </a:r>
          </a:p>
        </p:txBody>
      </p:sp>
      <p:sp>
        <p:nvSpPr>
          <p:cNvPr id="66" name="矩形 65"/>
          <p:cNvSpPr/>
          <p:nvPr/>
        </p:nvSpPr>
        <p:spPr>
          <a:xfrm>
            <a:off x="-67030" y="77018"/>
            <a:ext cx="8286243" cy="584775"/>
          </a:xfrm>
          <a:prstGeom prst="rect">
            <a:avLst/>
          </a:prstGeom>
        </p:spPr>
        <p:txBody>
          <a:bodyPr wrap="none">
            <a:spAutoFit/>
          </a:bodyPr>
          <a:lstStyle/>
          <a:p>
            <a:r>
              <a:rPr lang="zh-CN" altLang="en-US" sz="3200" b="1" dirty="0">
                <a:solidFill>
                  <a:srgbClr val="0070C0"/>
                </a:solidFill>
                <a:latin typeface="仿宋" pitchFamily="49" charset="-122"/>
                <a:ea typeface="仿宋" pitchFamily="49" charset="-122"/>
              </a:rPr>
              <a:t>实现给定急回特性（</a:t>
            </a:r>
            <a:r>
              <a:rPr lang="en-US" altLang="zh-CN" sz="3200" b="1" i="1" dirty="0">
                <a:solidFill>
                  <a:srgbClr val="0070C0"/>
                </a:solidFill>
                <a:latin typeface="Times New Roman" panose="02020603050405020304" pitchFamily="18" charset="0"/>
                <a:ea typeface="仿宋" pitchFamily="49" charset="-122"/>
                <a:cs typeface="Times New Roman" panose="02020603050405020304" pitchFamily="18" charset="0"/>
              </a:rPr>
              <a:t>K</a:t>
            </a:r>
            <a:r>
              <a:rPr lang="zh-CN" altLang="en-US" sz="3200" b="1" dirty="0">
                <a:solidFill>
                  <a:srgbClr val="0070C0"/>
                </a:solidFill>
                <a:latin typeface="仿宋" pitchFamily="49" charset="-122"/>
                <a:ea typeface="仿宋" pitchFamily="49" charset="-122"/>
              </a:rPr>
              <a:t>）的设计</a:t>
            </a:r>
            <a:r>
              <a:rPr lang="en-US" altLang="zh-CN" sz="3200" b="1" dirty="0">
                <a:solidFill>
                  <a:srgbClr val="0070C0"/>
                </a:solidFill>
                <a:latin typeface="仿宋" pitchFamily="49" charset="-122"/>
                <a:ea typeface="仿宋" pitchFamily="49" charset="-122"/>
              </a:rPr>
              <a:t>——</a:t>
            </a:r>
            <a:r>
              <a:rPr lang="zh-CN" altLang="en-US" sz="3200" b="1" dirty="0">
                <a:solidFill>
                  <a:srgbClr val="7030A0"/>
                </a:solidFill>
                <a:latin typeface="仿宋" pitchFamily="49" charset="-122"/>
                <a:ea typeface="仿宋" pitchFamily="49" charset="-122"/>
              </a:rPr>
              <a:t>急回机构</a:t>
            </a:r>
          </a:p>
        </p:txBody>
      </p:sp>
      <p:sp>
        <p:nvSpPr>
          <p:cNvPr id="67" name="TextBox 63"/>
          <p:cNvSpPr txBox="1"/>
          <p:nvPr/>
        </p:nvSpPr>
        <p:spPr>
          <a:xfrm>
            <a:off x="613059" y="3619946"/>
            <a:ext cx="4071949"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问题</a:t>
            </a:r>
            <a:r>
              <a:rPr lang="en-US" altLang="zh-CN" sz="1867" b="1" dirty="0">
                <a:solidFill>
                  <a:srgbClr val="0070C0"/>
                </a:solidFill>
                <a:latin typeface="仿宋" pitchFamily="49" charset="-122"/>
                <a:ea typeface="仿宋" pitchFamily="49" charset="-122"/>
              </a:rPr>
              <a:t>2——</a:t>
            </a:r>
            <a:r>
              <a:rPr lang="en-US" altLang="zh-CN" sz="1867" b="1" i="1" dirty="0">
                <a:solidFill>
                  <a:srgbClr val="0070C0"/>
                </a:solidFill>
                <a:latin typeface="Times New Roman" panose="02020603050405020304" pitchFamily="18" charset="0"/>
                <a:ea typeface="仿宋" pitchFamily="49" charset="-122"/>
                <a:cs typeface="Times New Roman" panose="02020603050405020304" pitchFamily="18" charset="0"/>
              </a:rPr>
              <a:t>A</a:t>
            </a:r>
            <a:r>
              <a:rPr lang="zh-CN" altLang="en-US" sz="1867" b="1" dirty="0">
                <a:solidFill>
                  <a:srgbClr val="0070C0"/>
                </a:solidFill>
                <a:latin typeface="仿宋" pitchFamily="49" charset="-122"/>
                <a:ea typeface="仿宋" pitchFamily="49" charset="-122"/>
              </a:rPr>
              <a:t>点的选取还受到什么限制</a:t>
            </a:r>
          </a:p>
        </p:txBody>
      </p:sp>
      <p:sp>
        <p:nvSpPr>
          <p:cNvPr id="68" name="TextBox 62"/>
          <p:cNvSpPr txBox="1"/>
          <p:nvPr/>
        </p:nvSpPr>
        <p:spPr>
          <a:xfrm>
            <a:off x="807951" y="4099999"/>
            <a:ext cx="5423280" cy="379656"/>
          </a:xfrm>
          <a:prstGeom prst="rect">
            <a:avLst/>
          </a:prstGeom>
          <a:noFill/>
        </p:spPr>
        <p:txBody>
          <a:bodyPr wrap="none" rtlCol="0">
            <a:spAutoFit/>
          </a:bodyPr>
          <a:lstStyle/>
          <a:p>
            <a:r>
              <a:rPr lang="en-US" altLang="zh-CN" sz="1867" b="1" i="1" dirty="0">
                <a:solidFill>
                  <a:srgbClr val="0070C0"/>
                </a:solidFill>
                <a:latin typeface="Times New Roman" panose="02020603050405020304" pitchFamily="18" charset="0"/>
                <a:ea typeface="仿宋" pitchFamily="49" charset="-122"/>
                <a:cs typeface="Times New Roman" panose="02020603050405020304" pitchFamily="18" charset="0"/>
              </a:rPr>
              <a:t>A</a:t>
            </a:r>
            <a:r>
              <a:rPr lang="zh-CN" altLang="en-US" sz="1867" b="1" dirty="0">
                <a:solidFill>
                  <a:srgbClr val="0070C0"/>
                </a:solidFill>
                <a:latin typeface="仿宋" pitchFamily="49" charset="-122"/>
                <a:ea typeface="仿宋" pitchFamily="49" charset="-122"/>
              </a:rPr>
              <a:t>点</a:t>
            </a:r>
            <a:r>
              <a:rPr lang="zh-CN" altLang="en-US" sz="1867" dirty="0">
                <a:latin typeface="Times New Roman" panose="02020603050405020304" pitchFamily="18" charset="0"/>
                <a:ea typeface="宋体" panose="02010600030101010101" pitchFamily="2" charset="-122"/>
                <a:cs typeface="Times New Roman" panose="02020603050405020304" pitchFamily="18" charset="0"/>
              </a:rPr>
              <a:t>距离</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点的远近，对传力特性会有什么影响？</a:t>
            </a:r>
          </a:p>
        </p:txBody>
      </p:sp>
      <p:sp>
        <p:nvSpPr>
          <p:cNvPr id="69" name="TextBox 63"/>
          <p:cNvSpPr txBox="1"/>
          <p:nvPr/>
        </p:nvSpPr>
        <p:spPr>
          <a:xfrm>
            <a:off x="33639" y="5122058"/>
            <a:ext cx="5899232" cy="646331"/>
          </a:xfrm>
          <a:prstGeom prst="rect">
            <a:avLst/>
          </a:prstGeom>
          <a:noFill/>
        </p:spPr>
        <p:txBody>
          <a:bodyPr wrap="square" rtlCol="0">
            <a:spAutoFit/>
          </a:bodyPr>
          <a:lstStyle/>
          <a:p>
            <a:pPr>
              <a:lnSpc>
                <a:spcPct val="150000"/>
              </a:lnSpc>
            </a:pPr>
            <a:r>
              <a:rPr lang="zh-CN" altLang="en-US" sz="2400" b="1" dirty="0">
                <a:solidFill>
                  <a:srgbClr val="0070C0"/>
                </a:solidFill>
                <a:latin typeface="仿宋" pitchFamily="49" charset="-122"/>
                <a:ea typeface="仿宋" pitchFamily="49" charset="-122"/>
              </a:rPr>
              <a:t>    急回机构设计的关键在于找到</a:t>
            </a:r>
            <a:r>
              <a:rPr lang="zh-CN" altLang="en-US" sz="2400" b="1" dirty="0">
                <a:solidFill>
                  <a:srgbClr val="FF0000"/>
                </a:solidFill>
                <a:latin typeface="仿宋" pitchFamily="49" charset="-122"/>
                <a:ea typeface="仿宋" pitchFamily="49" charset="-122"/>
              </a:rPr>
              <a:t>辅助圆</a:t>
            </a:r>
            <a:r>
              <a:rPr lang="zh-CN" altLang="en-US" sz="2400" b="1" dirty="0">
                <a:solidFill>
                  <a:srgbClr val="0070C0"/>
                </a:solidFill>
                <a:latin typeface="仿宋" pitchFamily="49" charset="-122"/>
                <a:ea typeface="仿宋" pitchFamily="49" charset="-122"/>
              </a:rPr>
              <a:t>！</a:t>
            </a:r>
          </a:p>
        </p:txBody>
      </p:sp>
    </p:spTree>
    <p:extLst>
      <p:ext uri="{BB962C8B-B14F-4D97-AF65-F5344CB8AC3E}">
        <p14:creationId xmlns:p14="http://schemas.microsoft.com/office/powerpoint/2010/main" val="209768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2"/>
                                        </p:tgtEl>
                                        <p:attrNameLst>
                                          <p:attrName>style.visibility</p:attrName>
                                        </p:attrNameLst>
                                      </p:cBhvr>
                                      <p:to>
                                        <p:strVal val="visible"/>
                                      </p:to>
                                    </p:set>
                                    <p:animEffect transition="in" filter="fade">
                                      <p:cBhvr>
                                        <p:cTn id="13" dur="500"/>
                                        <p:tgtEl>
                                          <p:spTgt spid="1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3"/>
                                        </p:tgtEl>
                                        <p:attrNameLst>
                                          <p:attrName>style.visibility</p:attrName>
                                        </p:attrNameLst>
                                      </p:cBhvr>
                                      <p:to>
                                        <p:strVal val="visible"/>
                                      </p:to>
                                    </p:set>
                                    <p:animEffect transition="in" filter="fade">
                                      <p:cBhvr>
                                        <p:cTn id="16" dur="500"/>
                                        <p:tgtEl>
                                          <p:spTgt spid="19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4"/>
                                        </p:tgtEl>
                                        <p:attrNameLst>
                                          <p:attrName>style.visibility</p:attrName>
                                        </p:attrNameLst>
                                      </p:cBhvr>
                                      <p:to>
                                        <p:strVal val="visible"/>
                                      </p:to>
                                    </p:set>
                                    <p:animEffect transition="in" filter="fade">
                                      <p:cBhvr>
                                        <p:cTn id="19" dur="500"/>
                                        <p:tgtEl>
                                          <p:spTgt spid="19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500"/>
                                        <p:tgtEl>
                                          <p:spTgt spid="19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additive="base">
                                        <p:cTn id="30" dur="500" fill="hold"/>
                                        <p:tgtEl>
                                          <p:spTgt spid="52"/>
                                        </p:tgtEl>
                                        <p:attrNameLst>
                                          <p:attrName>ppt_x</p:attrName>
                                        </p:attrNameLst>
                                      </p:cBhvr>
                                      <p:tavLst>
                                        <p:tav tm="0">
                                          <p:val>
                                            <p:strVal val="#ppt_x"/>
                                          </p:val>
                                        </p:tav>
                                        <p:tav tm="100000">
                                          <p:val>
                                            <p:strVal val="#ppt_x"/>
                                          </p:val>
                                        </p:tav>
                                      </p:tavLst>
                                    </p:anim>
                                    <p:anim calcmode="lin" valueType="num">
                                      <p:cBhvr additive="base">
                                        <p:cTn id="3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additive="base">
                                        <p:cTn id="47" dur="500" fill="hold"/>
                                        <p:tgtEl>
                                          <p:spTgt spid="67"/>
                                        </p:tgtEl>
                                        <p:attrNameLst>
                                          <p:attrName>ppt_x</p:attrName>
                                        </p:attrNameLst>
                                      </p:cBhvr>
                                      <p:tavLst>
                                        <p:tav tm="0">
                                          <p:val>
                                            <p:strVal val="#ppt_x"/>
                                          </p:val>
                                        </p:tav>
                                        <p:tav tm="100000">
                                          <p:val>
                                            <p:strVal val="#ppt_x"/>
                                          </p:val>
                                        </p:tav>
                                      </p:tavLst>
                                    </p:anim>
                                    <p:anim calcmode="lin" valueType="num">
                                      <p:cBhvr additive="base">
                                        <p:cTn id="48" dur="500" fill="hold"/>
                                        <p:tgtEl>
                                          <p:spTgt spid="6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cBhvr additive="base">
                                        <p:cTn id="51" dur="500" fill="hold"/>
                                        <p:tgtEl>
                                          <p:spTgt spid="68"/>
                                        </p:tgtEl>
                                        <p:attrNameLst>
                                          <p:attrName>ppt_x</p:attrName>
                                        </p:attrNameLst>
                                      </p:cBhvr>
                                      <p:tavLst>
                                        <p:tav tm="0">
                                          <p:val>
                                            <p:strVal val="#ppt_x"/>
                                          </p:val>
                                        </p:tav>
                                        <p:tav tm="100000">
                                          <p:val>
                                            <p:strVal val="#ppt_x"/>
                                          </p:val>
                                        </p:tav>
                                      </p:tavLst>
                                    </p:anim>
                                    <p:anim calcmode="lin" valueType="num">
                                      <p:cBhvr additive="base">
                                        <p:cTn id="5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1000"/>
                                        <p:tgtEl>
                                          <p:spTgt spid="69"/>
                                        </p:tgtEl>
                                      </p:cBhvr>
                                    </p:animEffect>
                                    <p:anim calcmode="lin" valueType="num">
                                      <p:cBhvr>
                                        <p:cTn id="58" dur="1000" fill="hold"/>
                                        <p:tgtEl>
                                          <p:spTgt spid="69"/>
                                        </p:tgtEl>
                                        <p:attrNameLst>
                                          <p:attrName>ppt_x</p:attrName>
                                        </p:attrNameLst>
                                      </p:cBhvr>
                                      <p:tavLst>
                                        <p:tav tm="0">
                                          <p:val>
                                            <p:strVal val="#ppt_x"/>
                                          </p:val>
                                        </p:tav>
                                        <p:tav tm="100000">
                                          <p:val>
                                            <p:strVal val="#ppt_x"/>
                                          </p:val>
                                        </p:tav>
                                      </p:tavLst>
                                    </p:anim>
                                    <p:anim calcmode="lin" valueType="num">
                                      <p:cBhvr>
                                        <p:cTn id="5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93" grpId="0" animBg="1"/>
      <p:bldP spid="194" grpId="0"/>
      <p:bldP spid="195" grpId="0"/>
      <p:bldP spid="63" grpId="0"/>
      <p:bldP spid="3" grpId="0" animBg="1"/>
      <p:bldP spid="45" grpId="0"/>
      <p:bldP spid="46" grpId="0"/>
      <p:bldP spid="51" grpId="0" animBg="1"/>
      <p:bldP spid="52" grpId="0"/>
      <p:bldP spid="67" grpId="0"/>
      <p:bldP spid="68" grpId="0"/>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5283397" y="2321946"/>
            <a:ext cx="6072195" cy="425236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1427" tIns="45713" rIns="91427" bIns="45713" rtlCol="0" anchor="ctr"/>
          <a:lstStyle/>
          <a:p>
            <a:pPr algn="ctr"/>
            <a:endParaRPr lang="zh-CN" altLang="en-US" sz="1867">
              <a:latin typeface="Arial" pitchFamily="34" charset="0"/>
            </a:endParaRPr>
          </a:p>
        </p:txBody>
      </p:sp>
      <p:sp>
        <p:nvSpPr>
          <p:cNvPr id="5" name="TextBox 4"/>
          <p:cNvSpPr txBox="1"/>
          <p:nvPr/>
        </p:nvSpPr>
        <p:spPr>
          <a:xfrm>
            <a:off x="1775520" y="1225090"/>
            <a:ext cx="10273141" cy="830997"/>
          </a:xfrm>
          <a:prstGeom prst="rect">
            <a:avLst/>
          </a:prstGeom>
          <a:noFill/>
        </p:spPr>
        <p:txBody>
          <a:bodyPr wrap="square" rtlCol="0">
            <a:spAutoFit/>
          </a:bodyPr>
          <a:lstStyle/>
          <a:p>
            <a:r>
              <a:rPr lang="zh-CN" altLang="en-US" sz="2400" dirty="0">
                <a:latin typeface="Book Antiqua" panose="02040602050305030304" pitchFamily="18" charset="0"/>
              </a:rPr>
              <a:t>    </a:t>
            </a:r>
            <a:r>
              <a:rPr lang="zh-CN" altLang="en-US" sz="2400" b="1" dirty="0">
                <a:latin typeface="Book Antiqua" panose="02040602050305030304" pitchFamily="18" charset="0"/>
              </a:rPr>
              <a:t>例</a:t>
            </a:r>
            <a:r>
              <a:rPr lang="en-US" altLang="zh-CN" sz="2400" dirty="0">
                <a:latin typeface="Book Antiqua" panose="02040602050305030304" pitchFamily="18" charset="0"/>
              </a:rPr>
              <a:t>  </a:t>
            </a:r>
            <a:r>
              <a:rPr lang="zh-CN" altLang="en-US" sz="2400" dirty="0">
                <a:latin typeface="Book Antiqua" panose="02040602050305030304" pitchFamily="18" charset="0"/>
                <a:cs typeface="Times New Roman" pitchFamily="18" charset="0"/>
              </a:rPr>
              <a:t>已知行程速比系数</a:t>
            </a:r>
            <a:r>
              <a:rPr lang="en-US" altLang="zh-CN" sz="2400" i="1" dirty="0">
                <a:latin typeface="Book Antiqua" panose="02040602050305030304" pitchFamily="18" charset="0"/>
                <a:cs typeface="Times New Roman" pitchFamily="18" charset="0"/>
              </a:rPr>
              <a:t>K</a:t>
            </a:r>
            <a:r>
              <a:rPr lang="zh-CN" altLang="en-US" sz="2400" dirty="0">
                <a:latin typeface="Book Antiqua" panose="02040602050305030304" pitchFamily="18" charset="0"/>
                <a:cs typeface="Times New Roman" pitchFamily="18" charset="0"/>
              </a:rPr>
              <a:t>、滑块的行程</a:t>
            </a:r>
            <a:r>
              <a:rPr lang="en-US" altLang="zh-CN" sz="2400" i="1" dirty="0">
                <a:latin typeface="Book Antiqua" panose="02040602050305030304" pitchFamily="18" charset="0"/>
                <a:cs typeface="Times New Roman" pitchFamily="18" charset="0"/>
              </a:rPr>
              <a:t>H </a:t>
            </a:r>
            <a:r>
              <a:rPr lang="zh-CN" altLang="en-US" sz="2400" dirty="0">
                <a:latin typeface="Book Antiqua" panose="02040602050305030304" pitchFamily="18" charset="0"/>
                <a:cs typeface="Times New Roman" pitchFamily="18" charset="0"/>
              </a:rPr>
              <a:t>和偏心距</a:t>
            </a:r>
            <a:r>
              <a:rPr lang="en-US" altLang="zh-CN" sz="2400" i="1" dirty="0">
                <a:latin typeface="Book Antiqua" panose="02040602050305030304" pitchFamily="18" charset="0"/>
                <a:cs typeface="Times New Roman" pitchFamily="18" charset="0"/>
              </a:rPr>
              <a:t>e</a:t>
            </a:r>
            <a:r>
              <a:rPr lang="zh-CN" altLang="en-US" sz="2400" dirty="0">
                <a:latin typeface="Book Antiqua" panose="02040602050305030304" pitchFamily="18" charset="0"/>
                <a:cs typeface="Times New Roman" pitchFamily="18" charset="0"/>
              </a:rPr>
              <a:t>，试设计该偏置曲柄滑块机构。</a:t>
            </a:r>
          </a:p>
        </p:txBody>
      </p:sp>
      <p:pic>
        <p:nvPicPr>
          <p:cNvPr id="7" name="Picture 101" descr="g06-52r"/>
          <p:cNvPicPr>
            <a:picLocks noChangeAspect="1" noChangeArrowheads="1"/>
          </p:cNvPicPr>
          <p:nvPr/>
        </p:nvPicPr>
        <p:blipFill>
          <a:blip r:embed="rId2" cstate="print"/>
          <a:srcRect/>
          <a:stretch>
            <a:fillRect/>
          </a:stretch>
        </p:blipFill>
        <p:spPr bwMode="auto">
          <a:xfrm>
            <a:off x="530230" y="2321945"/>
            <a:ext cx="4446989" cy="4063048"/>
          </a:xfrm>
          <a:prstGeom prst="rect">
            <a:avLst/>
          </a:prstGeom>
          <a:noFill/>
        </p:spPr>
      </p:pic>
      <p:sp>
        <p:nvSpPr>
          <p:cNvPr id="8" name="Text Box 60"/>
          <p:cNvSpPr txBox="1">
            <a:spLocks noChangeArrowheads="1"/>
          </p:cNvSpPr>
          <p:nvPr/>
        </p:nvSpPr>
        <p:spPr bwMode="auto">
          <a:xfrm>
            <a:off x="5396904" y="2321945"/>
            <a:ext cx="5927497" cy="379656"/>
          </a:xfrm>
          <a:prstGeom prst="rect">
            <a:avLst/>
          </a:prstGeom>
          <a:noFill/>
          <a:ln w="9525">
            <a:noFill/>
            <a:miter lim="800000"/>
            <a:headEnd/>
            <a:tailEnd/>
          </a:ln>
          <a:effectLst/>
        </p:spPr>
        <p:txBody>
          <a:bodyPr wrap="square">
            <a:spAutoFit/>
          </a:bodyPr>
          <a:lstStyle/>
          <a:p>
            <a:pPr algn="just"/>
            <a:r>
              <a:rPr kumimoji="1" lang="en-US" altLang="zh-CN" sz="1867" dirty="0">
                <a:solidFill>
                  <a:srgbClr val="000000"/>
                </a:solidFill>
                <a:latin typeface="Book Antiqua" panose="02040602050305030304" pitchFamily="18" charset="0"/>
                <a:cs typeface="Times New Roman" pitchFamily="18" charset="0"/>
              </a:rPr>
              <a:t>①</a:t>
            </a:r>
            <a:r>
              <a:rPr kumimoji="1" lang="zh-CN" altLang="zh-CN" sz="1867" dirty="0">
                <a:solidFill>
                  <a:srgbClr val="000000"/>
                </a:solidFill>
                <a:latin typeface="Book Antiqua" panose="02040602050305030304" pitchFamily="18" charset="0"/>
                <a:cs typeface="Times New Roman" pitchFamily="18" charset="0"/>
              </a:rPr>
              <a:t>计算</a:t>
            </a:r>
            <a:r>
              <a:rPr kumimoji="1" lang="zh-CN" altLang="en-US" sz="1867" dirty="0">
                <a:solidFill>
                  <a:srgbClr val="000000"/>
                </a:solidFill>
                <a:latin typeface="Book Antiqua" panose="02040602050305030304" pitchFamily="18" charset="0"/>
                <a:cs typeface="Times New Roman" pitchFamily="18" charset="0"/>
              </a:rPr>
              <a:t>  </a:t>
            </a:r>
            <a:r>
              <a:rPr kumimoji="1" lang="en-US" altLang="zh-CN" sz="1867" i="1" dirty="0">
                <a:solidFill>
                  <a:srgbClr val="000000"/>
                </a:solidFill>
                <a:latin typeface="Book Antiqua" panose="02040602050305030304" pitchFamily="18" charset="0"/>
                <a:cs typeface="Times New Roman" pitchFamily="18" charset="0"/>
              </a:rPr>
              <a:t>θ</a:t>
            </a:r>
            <a:r>
              <a:rPr kumimoji="1" lang="zh-CN" altLang="en-US" sz="1867" dirty="0">
                <a:solidFill>
                  <a:srgbClr val="000000"/>
                </a:solidFill>
                <a:latin typeface="Book Antiqua" panose="02040602050305030304" pitchFamily="18" charset="0"/>
                <a:cs typeface="Times New Roman" pitchFamily="18" charset="0"/>
              </a:rPr>
              <a:t>＝</a:t>
            </a:r>
            <a:r>
              <a:rPr kumimoji="1" lang="en-US" altLang="zh-CN" sz="1867" dirty="0">
                <a:solidFill>
                  <a:srgbClr val="000000"/>
                </a:solidFill>
                <a:latin typeface="Book Antiqua" panose="02040602050305030304" pitchFamily="18" charset="0"/>
                <a:cs typeface="Times New Roman" pitchFamily="18" charset="0"/>
              </a:rPr>
              <a:t>180°(</a:t>
            </a:r>
            <a:r>
              <a:rPr kumimoji="1" lang="en-US" altLang="zh-CN" sz="1867" i="1" dirty="0">
                <a:solidFill>
                  <a:srgbClr val="000000"/>
                </a:solidFill>
                <a:latin typeface="Book Antiqua" panose="02040602050305030304" pitchFamily="18" charset="0"/>
                <a:cs typeface="Times New Roman" pitchFamily="18" charset="0"/>
              </a:rPr>
              <a:t>K</a:t>
            </a:r>
            <a:r>
              <a:rPr kumimoji="1" lang="en-US" altLang="zh-CN" sz="1867" dirty="0">
                <a:solidFill>
                  <a:srgbClr val="000000"/>
                </a:solidFill>
                <a:latin typeface="Book Antiqua" panose="02040602050305030304" pitchFamily="18" charset="0"/>
                <a:cs typeface="Times New Roman" pitchFamily="18" charset="0"/>
              </a:rPr>
              <a:t>-1)/(</a:t>
            </a:r>
            <a:r>
              <a:rPr kumimoji="1" lang="en-US" altLang="zh-CN" sz="1867" i="1" dirty="0">
                <a:solidFill>
                  <a:srgbClr val="000000"/>
                </a:solidFill>
                <a:latin typeface="Book Antiqua" panose="02040602050305030304" pitchFamily="18" charset="0"/>
                <a:cs typeface="Times New Roman" pitchFamily="18" charset="0"/>
              </a:rPr>
              <a:t>K</a:t>
            </a:r>
            <a:r>
              <a:rPr kumimoji="1" lang="en-US" altLang="zh-CN" sz="1867" dirty="0">
                <a:solidFill>
                  <a:srgbClr val="000000"/>
                </a:solidFill>
                <a:latin typeface="Book Antiqua" panose="02040602050305030304" pitchFamily="18" charset="0"/>
                <a:cs typeface="Times New Roman" pitchFamily="18" charset="0"/>
              </a:rPr>
              <a:t>+1)</a:t>
            </a:r>
            <a:r>
              <a:rPr kumimoji="1" lang="zh-CN" altLang="en-US" sz="1867" dirty="0">
                <a:solidFill>
                  <a:srgbClr val="000000"/>
                </a:solidFill>
                <a:latin typeface="Book Antiqua" panose="02040602050305030304" pitchFamily="18" charset="0"/>
                <a:cs typeface="Times New Roman" pitchFamily="18" charset="0"/>
              </a:rPr>
              <a:t>；</a:t>
            </a:r>
          </a:p>
        </p:txBody>
      </p:sp>
      <p:sp>
        <p:nvSpPr>
          <p:cNvPr id="9" name="Text Box 61"/>
          <p:cNvSpPr txBox="1">
            <a:spLocks noChangeArrowheads="1"/>
          </p:cNvSpPr>
          <p:nvPr/>
        </p:nvSpPr>
        <p:spPr bwMode="auto">
          <a:xfrm>
            <a:off x="5396903" y="2797728"/>
            <a:ext cx="3891628" cy="379656"/>
          </a:xfrm>
          <a:prstGeom prst="rect">
            <a:avLst/>
          </a:prstGeom>
          <a:noFill/>
          <a:ln w="9525">
            <a:noFill/>
            <a:miter lim="800000"/>
            <a:headEnd/>
            <a:tailEnd/>
          </a:ln>
          <a:effectLst/>
        </p:spPr>
        <p:txBody>
          <a:bodyPr wrap="square">
            <a:spAutoFit/>
          </a:bodyPr>
          <a:lstStyle/>
          <a:p>
            <a:pPr algn="just"/>
            <a:r>
              <a:rPr kumimoji="1" lang="en-US" altLang="zh-CN" sz="1867" dirty="0">
                <a:solidFill>
                  <a:srgbClr val="000000"/>
                </a:solidFill>
                <a:latin typeface="Book Antiqua" panose="02040602050305030304" pitchFamily="18" charset="0"/>
                <a:cs typeface="Times New Roman" pitchFamily="18" charset="0"/>
              </a:rPr>
              <a:t>②</a:t>
            </a:r>
            <a:r>
              <a:rPr kumimoji="1" lang="zh-CN" altLang="en-US" sz="1867" dirty="0">
                <a:solidFill>
                  <a:srgbClr val="000000"/>
                </a:solidFill>
                <a:latin typeface="Book Antiqua" panose="02040602050305030304" pitchFamily="18" charset="0"/>
                <a:cs typeface="Times New Roman" pitchFamily="18" charset="0"/>
              </a:rPr>
              <a:t>作</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1 </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2</a:t>
            </a:r>
            <a:r>
              <a:rPr kumimoji="1" lang="zh-CN" altLang="en-US" sz="1867" dirty="0">
                <a:solidFill>
                  <a:srgbClr val="000000"/>
                </a:solidFill>
                <a:latin typeface="Book Antiqua" panose="02040602050305030304" pitchFamily="18" charset="0"/>
                <a:cs typeface="Times New Roman" pitchFamily="18" charset="0"/>
              </a:rPr>
              <a:t>＝ </a:t>
            </a:r>
            <a:r>
              <a:rPr kumimoji="1" lang="en-US" altLang="zh-CN" sz="1867" i="1" dirty="0">
                <a:solidFill>
                  <a:srgbClr val="000000"/>
                </a:solidFill>
                <a:latin typeface="Book Antiqua" panose="02040602050305030304" pitchFamily="18" charset="0"/>
                <a:cs typeface="Times New Roman" pitchFamily="18" charset="0"/>
              </a:rPr>
              <a:t>H </a:t>
            </a:r>
            <a:r>
              <a:rPr kumimoji="1" lang="zh-CN" altLang="en-US" sz="1867" dirty="0">
                <a:solidFill>
                  <a:srgbClr val="000000"/>
                </a:solidFill>
                <a:latin typeface="Book Antiqua" panose="02040602050305030304" pitchFamily="18" charset="0"/>
                <a:cs typeface="Times New Roman" pitchFamily="18" charset="0"/>
              </a:rPr>
              <a:t>；</a:t>
            </a:r>
          </a:p>
        </p:txBody>
      </p:sp>
      <p:sp>
        <p:nvSpPr>
          <p:cNvPr id="10" name="Text Box 62"/>
          <p:cNvSpPr txBox="1">
            <a:spLocks noChangeArrowheads="1"/>
          </p:cNvSpPr>
          <p:nvPr/>
        </p:nvSpPr>
        <p:spPr bwMode="auto">
          <a:xfrm>
            <a:off x="5350412" y="3226356"/>
            <a:ext cx="5366925" cy="379656"/>
          </a:xfrm>
          <a:prstGeom prst="rect">
            <a:avLst/>
          </a:prstGeom>
          <a:noFill/>
          <a:ln w="9525">
            <a:noFill/>
            <a:miter lim="800000"/>
            <a:headEnd/>
            <a:tailEnd/>
          </a:ln>
          <a:effectLst/>
        </p:spPr>
        <p:txBody>
          <a:bodyPr wrap="square">
            <a:spAutoFit/>
          </a:bodyPr>
          <a:lstStyle/>
          <a:p>
            <a:pPr algn="just"/>
            <a:r>
              <a:rPr kumimoji="1" lang="en-US" altLang="zh-CN" sz="1867" dirty="0">
                <a:solidFill>
                  <a:srgbClr val="000000"/>
                </a:solidFill>
                <a:latin typeface="Book Antiqua" panose="02040602050305030304" pitchFamily="18" charset="0"/>
                <a:cs typeface="Times New Roman" pitchFamily="18" charset="0"/>
              </a:rPr>
              <a:t>③</a:t>
            </a:r>
            <a:r>
              <a:rPr kumimoji="1" lang="zh-CN" altLang="en-US" sz="1867" dirty="0">
                <a:solidFill>
                  <a:srgbClr val="000000"/>
                </a:solidFill>
                <a:latin typeface="Book Antiqua" panose="02040602050305030304" pitchFamily="18" charset="0"/>
                <a:cs typeface="Times New Roman" pitchFamily="18" charset="0"/>
              </a:rPr>
              <a:t>作射线</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2</a:t>
            </a:r>
            <a:r>
              <a:rPr kumimoji="1" lang="en-US" altLang="zh-CN" sz="1867" i="1" dirty="0">
                <a:solidFill>
                  <a:srgbClr val="000000"/>
                </a:solidFill>
                <a:latin typeface="Book Antiqua" panose="02040602050305030304" pitchFamily="18" charset="0"/>
                <a:cs typeface="Times New Roman" pitchFamily="18" charset="0"/>
              </a:rPr>
              <a:t>M</a:t>
            </a:r>
            <a:r>
              <a:rPr kumimoji="1" lang="zh-CN" altLang="en-US" sz="1867" dirty="0">
                <a:solidFill>
                  <a:srgbClr val="000000"/>
                </a:solidFill>
                <a:latin typeface="Book Antiqua" panose="02040602050305030304" pitchFamily="18" charset="0"/>
                <a:cs typeface="Times New Roman" pitchFamily="18" charset="0"/>
              </a:rPr>
              <a:t>，使∠</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1</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2</a:t>
            </a:r>
            <a:r>
              <a:rPr kumimoji="1" lang="en-US" altLang="zh-CN" sz="1867" i="1" dirty="0">
                <a:solidFill>
                  <a:srgbClr val="000000"/>
                </a:solidFill>
                <a:latin typeface="Book Antiqua" panose="02040602050305030304" pitchFamily="18" charset="0"/>
                <a:cs typeface="Times New Roman" pitchFamily="18" charset="0"/>
              </a:rPr>
              <a:t>M</a:t>
            </a:r>
            <a:r>
              <a:rPr kumimoji="1" lang="en-US" altLang="zh-CN" sz="1867" dirty="0">
                <a:solidFill>
                  <a:srgbClr val="000000"/>
                </a:solidFill>
                <a:latin typeface="Book Antiqua" panose="02040602050305030304" pitchFamily="18" charset="0"/>
                <a:cs typeface="Times New Roman" pitchFamily="18" charset="0"/>
              </a:rPr>
              <a:t>=90°</a:t>
            </a:r>
            <a:r>
              <a:rPr kumimoji="1" lang="en-US" altLang="zh-CN" sz="1867" dirty="0">
                <a:solidFill>
                  <a:srgbClr val="000000"/>
                </a:solidFill>
                <a:latin typeface="Book Antiqua" panose="02040602050305030304" pitchFamily="18" charset="0"/>
                <a:cs typeface="Times New Roman" pitchFamily="18" charset="0"/>
                <a:sym typeface="Symbol"/>
              </a:rPr>
              <a:t></a:t>
            </a:r>
            <a:r>
              <a:rPr kumimoji="1" lang="en-US" altLang="zh-CN" sz="1867" dirty="0">
                <a:solidFill>
                  <a:srgbClr val="000000"/>
                </a:solidFill>
                <a:latin typeface="Book Antiqua" panose="02040602050305030304" pitchFamily="18" charset="0"/>
                <a:cs typeface="Times New Roman" pitchFamily="18" charset="0"/>
              </a:rPr>
              <a:t>θ</a:t>
            </a:r>
            <a:r>
              <a:rPr kumimoji="1" lang="zh-CN" altLang="en-US" sz="1867" i="1" dirty="0">
                <a:solidFill>
                  <a:srgbClr val="000000"/>
                </a:solidFill>
                <a:latin typeface="Book Antiqua" panose="02040602050305030304" pitchFamily="18" charset="0"/>
                <a:cs typeface="Times New Roman" pitchFamily="18" charset="0"/>
              </a:rPr>
              <a:t>，</a:t>
            </a:r>
            <a:r>
              <a:rPr kumimoji="1" lang="zh-CN" altLang="en-US" sz="1867" i="1" dirty="0">
                <a:solidFill>
                  <a:schemeClr val="hlink"/>
                </a:solidFill>
                <a:latin typeface="Book Antiqua" panose="02040602050305030304" pitchFamily="18" charset="0"/>
                <a:cs typeface="Times New Roman" pitchFamily="18" charset="0"/>
              </a:rPr>
              <a:t> </a:t>
            </a:r>
          </a:p>
        </p:txBody>
      </p:sp>
      <p:sp>
        <p:nvSpPr>
          <p:cNvPr id="11" name="Text Box 63"/>
          <p:cNvSpPr txBox="1">
            <a:spLocks noChangeArrowheads="1"/>
          </p:cNvSpPr>
          <p:nvPr/>
        </p:nvSpPr>
        <p:spPr bwMode="auto">
          <a:xfrm>
            <a:off x="5396904" y="4167192"/>
            <a:ext cx="6459737" cy="379656"/>
          </a:xfrm>
          <a:prstGeom prst="rect">
            <a:avLst/>
          </a:prstGeom>
          <a:noFill/>
          <a:ln w="9525">
            <a:noFill/>
            <a:miter lim="800000"/>
            <a:headEnd/>
            <a:tailEnd/>
          </a:ln>
          <a:effectLst/>
        </p:spPr>
        <p:txBody>
          <a:bodyPr wrap="square">
            <a:spAutoFit/>
          </a:bodyPr>
          <a:lstStyle/>
          <a:p>
            <a:pPr algn="just"/>
            <a:r>
              <a:rPr kumimoji="1" lang="en-US" altLang="zh-CN" sz="1867" dirty="0">
                <a:solidFill>
                  <a:srgbClr val="000000"/>
                </a:solidFill>
                <a:latin typeface="Times New Roman" pitchFamily="18" charset="0"/>
                <a:ea typeface="仿宋" pitchFamily="49" charset="-122"/>
                <a:cs typeface="Times New Roman" pitchFamily="18" charset="0"/>
              </a:rPr>
              <a:t>④</a:t>
            </a:r>
            <a:r>
              <a:rPr kumimoji="1" lang="zh-CN" altLang="en-US" sz="1867" dirty="0">
                <a:solidFill>
                  <a:srgbClr val="000000"/>
                </a:solidFill>
                <a:latin typeface="Book Antiqua" panose="02040602050305030304" pitchFamily="18" charset="0"/>
                <a:cs typeface="Times New Roman" pitchFamily="18" charset="0"/>
              </a:rPr>
              <a:t>以</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2</a:t>
            </a:r>
            <a:r>
              <a:rPr kumimoji="1" lang="en-US" altLang="zh-CN" sz="1867" i="1" dirty="0">
                <a:solidFill>
                  <a:srgbClr val="000000"/>
                </a:solidFill>
                <a:latin typeface="Book Antiqua" panose="02040602050305030304" pitchFamily="18" charset="0"/>
                <a:cs typeface="Times New Roman" pitchFamily="18" charset="0"/>
              </a:rPr>
              <a:t>P</a:t>
            </a:r>
            <a:r>
              <a:rPr kumimoji="1" lang="zh-CN" altLang="en-US" sz="1867" dirty="0">
                <a:solidFill>
                  <a:srgbClr val="000000"/>
                </a:solidFill>
                <a:latin typeface="Book Antiqua" panose="02040602050305030304" pitchFamily="18" charset="0"/>
                <a:cs typeface="Times New Roman" pitchFamily="18" charset="0"/>
              </a:rPr>
              <a:t>为直径作圆；</a:t>
            </a:r>
          </a:p>
        </p:txBody>
      </p:sp>
      <p:sp>
        <p:nvSpPr>
          <p:cNvPr id="12" name="Text Box 64"/>
          <p:cNvSpPr txBox="1">
            <a:spLocks noChangeArrowheads="1"/>
          </p:cNvSpPr>
          <p:nvPr/>
        </p:nvSpPr>
        <p:spPr bwMode="auto">
          <a:xfrm>
            <a:off x="5303341" y="5453076"/>
            <a:ext cx="5899420" cy="379656"/>
          </a:xfrm>
          <a:prstGeom prst="rect">
            <a:avLst/>
          </a:prstGeom>
          <a:noFill/>
          <a:ln w="9525">
            <a:noFill/>
            <a:miter lim="800000"/>
            <a:headEnd/>
            <a:tailEnd/>
          </a:ln>
          <a:effectLst/>
        </p:spPr>
        <p:txBody>
          <a:bodyPr wrap="square">
            <a:spAutoFit/>
          </a:bodyPr>
          <a:lstStyle/>
          <a:p>
            <a:pPr algn="just"/>
            <a:r>
              <a:rPr kumimoji="1" lang="en-US" altLang="zh-CN" sz="1867" dirty="0">
                <a:solidFill>
                  <a:srgbClr val="000000"/>
                </a:solidFill>
                <a:latin typeface="Book Antiqua" panose="02040602050305030304" pitchFamily="18" charset="0"/>
                <a:cs typeface="Times New Roman" pitchFamily="18" charset="0"/>
              </a:rPr>
              <a:t>⑥</a:t>
            </a:r>
            <a:r>
              <a:rPr kumimoji="1" lang="zh-CN" altLang="en-US" sz="1867" dirty="0">
                <a:solidFill>
                  <a:srgbClr val="000000"/>
                </a:solidFill>
                <a:latin typeface="Book Antiqua" panose="02040602050305030304" pitchFamily="18" charset="0"/>
                <a:cs typeface="Times New Roman" pitchFamily="18" charset="0"/>
              </a:rPr>
              <a:t>以</a:t>
            </a:r>
            <a:r>
              <a:rPr kumimoji="1" lang="en-US" altLang="zh-CN" sz="1867" i="1" dirty="0">
                <a:solidFill>
                  <a:srgbClr val="000000"/>
                </a:solidFill>
                <a:latin typeface="Book Antiqua" panose="02040602050305030304" pitchFamily="18" charset="0"/>
                <a:cs typeface="Times New Roman" pitchFamily="18" charset="0"/>
              </a:rPr>
              <a:t>A</a:t>
            </a:r>
            <a:r>
              <a:rPr kumimoji="1" lang="zh-CN" altLang="en-US" sz="1867" dirty="0">
                <a:solidFill>
                  <a:srgbClr val="000000"/>
                </a:solidFill>
                <a:latin typeface="Book Antiqua" panose="02040602050305030304" pitchFamily="18" charset="0"/>
                <a:cs typeface="Times New Roman" pitchFamily="18" charset="0"/>
              </a:rPr>
              <a:t>为圆心，</a:t>
            </a:r>
            <a:r>
              <a:rPr kumimoji="1" lang="en-US" altLang="zh-CN" sz="1867" i="1" dirty="0">
                <a:solidFill>
                  <a:srgbClr val="000000"/>
                </a:solidFill>
                <a:latin typeface="Book Antiqua" panose="02040602050305030304" pitchFamily="18" charset="0"/>
                <a:cs typeface="Times New Roman" pitchFamily="18" charset="0"/>
              </a:rPr>
              <a:t>AC</a:t>
            </a:r>
            <a:r>
              <a:rPr kumimoji="1" lang="en-US" altLang="zh-CN" sz="1867" baseline="-25000" dirty="0">
                <a:solidFill>
                  <a:srgbClr val="000000"/>
                </a:solidFill>
                <a:latin typeface="Book Antiqua" panose="02040602050305030304" pitchFamily="18" charset="0"/>
                <a:cs typeface="Times New Roman" pitchFamily="18" charset="0"/>
              </a:rPr>
              <a:t>1</a:t>
            </a:r>
            <a:r>
              <a:rPr kumimoji="1" lang="zh-CN" altLang="en-US" sz="1867" dirty="0">
                <a:solidFill>
                  <a:srgbClr val="000000"/>
                </a:solidFill>
                <a:latin typeface="Book Antiqua" panose="02040602050305030304" pitchFamily="18" charset="0"/>
                <a:cs typeface="Times New Roman" pitchFamily="18" charset="0"/>
              </a:rPr>
              <a:t>为半径作弧交于</a:t>
            </a:r>
            <a:r>
              <a:rPr kumimoji="1" lang="en-US" altLang="zh-CN" sz="1867" i="1" dirty="0">
                <a:solidFill>
                  <a:srgbClr val="000000"/>
                </a:solidFill>
                <a:latin typeface="Book Antiqua" panose="02040602050305030304" pitchFamily="18" charset="0"/>
                <a:cs typeface="Times New Roman" pitchFamily="18" charset="0"/>
              </a:rPr>
              <a:t>E</a:t>
            </a:r>
            <a:r>
              <a:rPr kumimoji="1" lang="en-US" altLang="zh-CN" sz="1867" dirty="0">
                <a:solidFill>
                  <a:srgbClr val="000000"/>
                </a:solidFill>
                <a:latin typeface="Book Antiqua" panose="02040602050305030304" pitchFamily="18" charset="0"/>
                <a:cs typeface="Times New Roman" pitchFamily="18" charset="0"/>
              </a:rPr>
              <a:t>,</a:t>
            </a:r>
            <a:r>
              <a:rPr kumimoji="1" lang="zh-CN" altLang="en-US" sz="1867" dirty="0">
                <a:solidFill>
                  <a:srgbClr val="000000"/>
                </a:solidFill>
                <a:latin typeface="Book Antiqua" panose="02040602050305030304" pitchFamily="18" charset="0"/>
                <a:cs typeface="Times New Roman" pitchFamily="18" charset="0"/>
              </a:rPr>
              <a:t>得：</a:t>
            </a:r>
          </a:p>
        </p:txBody>
      </p:sp>
      <p:sp>
        <p:nvSpPr>
          <p:cNvPr id="13" name="Text Box 65"/>
          <p:cNvSpPr txBox="1">
            <a:spLocks noChangeArrowheads="1"/>
          </p:cNvSpPr>
          <p:nvPr/>
        </p:nvSpPr>
        <p:spPr bwMode="auto">
          <a:xfrm>
            <a:off x="5359549" y="3738564"/>
            <a:ext cx="6332641" cy="379656"/>
          </a:xfrm>
          <a:prstGeom prst="rect">
            <a:avLst/>
          </a:prstGeom>
          <a:noFill/>
          <a:ln w="9525">
            <a:noFill/>
            <a:miter lim="800000"/>
            <a:headEnd/>
            <a:tailEnd/>
          </a:ln>
          <a:effectLst/>
        </p:spPr>
        <p:txBody>
          <a:bodyPr wrap="square">
            <a:spAutoFit/>
          </a:bodyPr>
          <a:lstStyle/>
          <a:p>
            <a:pPr algn="just"/>
            <a:r>
              <a:rPr kumimoji="1" lang="zh-CN" altLang="en-US" sz="1867" dirty="0">
                <a:solidFill>
                  <a:srgbClr val="000000"/>
                </a:solidFill>
                <a:latin typeface="Book Antiqua" panose="02040602050305030304" pitchFamily="18" charset="0"/>
                <a:cs typeface="Times New Roman" pitchFamily="18" charset="0"/>
              </a:rPr>
              <a:t>作射线</a:t>
            </a:r>
            <a:r>
              <a:rPr kumimoji="1" lang="en-US" altLang="zh-CN" sz="1867"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1</a:t>
            </a:r>
            <a:r>
              <a:rPr kumimoji="1" lang="en-US" altLang="zh-CN" sz="1867" dirty="0">
                <a:solidFill>
                  <a:srgbClr val="000000"/>
                </a:solidFill>
                <a:latin typeface="Book Antiqua" panose="02040602050305030304" pitchFamily="18" charset="0"/>
                <a:cs typeface="Times New Roman" pitchFamily="18" charset="0"/>
              </a:rPr>
              <a:t>N</a:t>
            </a:r>
            <a:r>
              <a:rPr kumimoji="1" lang="zh-CN" altLang="en-US" sz="1867" dirty="0">
                <a:solidFill>
                  <a:srgbClr val="000000"/>
                </a:solidFill>
                <a:latin typeface="Book Antiqua" panose="02040602050305030304" pitchFamily="18" charset="0"/>
                <a:cs typeface="Times New Roman" pitchFamily="18" charset="0"/>
              </a:rPr>
              <a:t>垂直于</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1</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2</a:t>
            </a:r>
            <a:r>
              <a:rPr kumimoji="1" lang="zh-CN" altLang="en-US" sz="1867" dirty="0">
                <a:solidFill>
                  <a:srgbClr val="000000"/>
                </a:solidFill>
                <a:latin typeface="Book Antiqua" panose="02040602050305030304" pitchFamily="18" charset="0"/>
                <a:cs typeface="Times New Roman" pitchFamily="18" charset="0"/>
              </a:rPr>
              <a:t>，两条射线交于</a:t>
            </a:r>
            <a:r>
              <a:rPr kumimoji="1" lang="en-US" altLang="zh-CN" sz="1867" i="1" dirty="0">
                <a:solidFill>
                  <a:srgbClr val="000000"/>
                </a:solidFill>
                <a:latin typeface="Book Antiqua" panose="02040602050305030304" pitchFamily="18" charset="0"/>
                <a:cs typeface="Times New Roman" pitchFamily="18" charset="0"/>
              </a:rPr>
              <a:t>P</a:t>
            </a:r>
            <a:r>
              <a:rPr kumimoji="1" lang="zh-CN" altLang="en-US" sz="1867" dirty="0">
                <a:solidFill>
                  <a:srgbClr val="000000"/>
                </a:solidFill>
                <a:latin typeface="Book Antiqua" panose="02040602050305030304" pitchFamily="18" charset="0"/>
                <a:cs typeface="Times New Roman" pitchFamily="18" charset="0"/>
              </a:rPr>
              <a:t>点 ；</a:t>
            </a:r>
            <a:endParaRPr kumimoji="1" lang="zh-CN" altLang="en-US" sz="1867" i="1" dirty="0">
              <a:solidFill>
                <a:srgbClr val="000000"/>
              </a:solidFill>
              <a:latin typeface="Book Antiqua" panose="02040602050305030304" pitchFamily="18" charset="0"/>
              <a:cs typeface="Times New Roman" pitchFamily="18" charset="0"/>
            </a:endParaRPr>
          </a:p>
        </p:txBody>
      </p:sp>
      <p:sp>
        <p:nvSpPr>
          <p:cNvPr id="14" name="Text Box 71"/>
          <p:cNvSpPr txBox="1">
            <a:spLocks noChangeArrowheads="1"/>
          </p:cNvSpPr>
          <p:nvPr/>
        </p:nvSpPr>
        <p:spPr bwMode="auto">
          <a:xfrm>
            <a:off x="5396905" y="4667259"/>
            <a:ext cx="6374784" cy="666977"/>
          </a:xfrm>
          <a:prstGeom prst="rect">
            <a:avLst/>
          </a:prstGeom>
          <a:noFill/>
          <a:ln w="9525">
            <a:noFill/>
            <a:miter lim="800000"/>
            <a:headEnd/>
            <a:tailEnd/>
          </a:ln>
          <a:effectLst/>
        </p:spPr>
        <p:txBody>
          <a:bodyPr wrap="square">
            <a:spAutoFit/>
          </a:bodyPr>
          <a:lstStyle/>
          <a:p>
            <a:pPr algn="just"/>
            <a:r>
              <a:rPr kumimoji="1" lang="en-US" altLang="zh-CN" sz="1867" dirty="0">
                <a:solidFill>
                  <a:srgbClr val="000000"/>
                </a:solidFill>
                <a:latin typeface="Book Antiqua" panose="02040602050305030304" pitchFamily="18" charset="0"/>
                <a:cs typeface="Times New Roman" pitchFamily="18" charset="0"/>
              </a:rPr>
              <a:t>⑤</a:t>
            </a:r>
            <a:r>
              <a:rPr kumimoji="1" lang="zh-CN" altLang="en-US" sz="1867" dirty="0">
                <a:solidFill>
                  <a:srgbClr val="000000"/>
                </a:solidFill>
                <a:latin typeface="Book Antiqua" panose="02040602050305030304" pitchFamily="18" charset="0"/>
                <a:cs typeface="Times New Roman" pitchFamily="18" charset="0"/>
              </a:rPr>
              <a:t>作与</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1</a:t>
            </a:r>
            <a:r>
              <a:rPr kumimoji="1" lang="en-US" altLang="zh-CN" sz="1867" i="1" dirty="0">
                <a:solidFill>
                  <a:srgbClr val="000000"/>
                </a:solidFill>
                <a:latin typeface="Book Antiqua" panose="02040602050305030304" pitchFamily="18" charset="0"/>
                <a:cs typeface="Times New Roman" pitchFamily="18" charset="0"/>
              </a:rPr>
              <a:t>C</a:t>
            </a:r>
            <a:r>
              <a:rPr kumimoji="1" lang="en-US" altLang="zh-CN" sz="1867" baseline="-25000" dirty="0">
                <a:solidFill>
                  <a:srgbClr val="000000"/>
                </a:solidFill>
                <a:latin typeface="Book Antiqua" panose="02040602050305030304" pitchFamily="18" charset="0"/>
                <a:cs typeface="Times New Roman" pitchFamily="18" charset="0"/>
              </a:rPr>
              <a:t>2</a:t>
            </a:r>
            <a:r>
              <a:rPr kumimoji="1" lang="zh-CN" altLang="en-US" sz="1867" dirty="0">
                <a:solidFill>
                  <a:srgbClr val="000000"/>
                </a:solidFill>
                <a:latin typeface="Book Antiqua" panose="02040602050305030304" pitchFamily="18" charset="0"/>
                <a:cs typeface="Times New Roman" pitchFamily="18" charset="0"/>
              </a:rPr>
              <a:t>平行且偏距为</a:t>
            </a:r>
            <a:r>
              <a:rPr kumimoji="1" lang="en-US" altLang="zh-CN" sz="1867" i="1" dirty="0">
                <a:solidFill>
                  <a:srgbClr val="000000"/>
                </a:solidFill>
                <a:latin typeface="Book Antiqua" panose="02040602050305030304" pitchFamily="18" charset="0"/>
                <a:cs typeface="Times New Roman" pitchFamily="18" charset="0"/>
              </a:rPr>
              <a:t>e</a:t>
            </a:r>
            <a:r>
              <a:rPr kumimoji="1" lang="zh-CN" altLang="en-US" sz="1867" dirty="0">
                <a:solidFill>
                  <a:srgbClr val="000000"/>
                </a:solidFill>
                <a:latin typeface="Book Antiqua" panose="02040602050305030304" pitchFamily="18" charset="0"/>
                <a:cs typeface="Times New Roman" pitchFamily="18" charset="0"/>
              </a:rPr>
              <a:t>的直线，交圆于</a:t>
            </a:r>
            <a:r>
              <a:rPr kumimoji="1" lang="en-US" altLang="zh-CN" sz="1867" i="1" dirty="0">
                <a:solidFill>
                  <a:srgbClr val="000000"/>
                </a:solidFill>
                <a:latin typeface="Book Antiqua" panose="02040602050305030304" pitchFamily="18" charset="0"/>
                <a:cs typeface="Times New Roman" pitchFamily="18" charset="0"/>
              </a:rPr>
              <a:t>A</a:t>
            </a:r>
          </a:p>
          <a:p>
            <a:pPr algn="just"/>
            <a:r>
              <a:rPr kumimoji="1" lang="en-US" altLang="zh-CN" sz="1867" dirty="0">
                <a:solidFill>
                  <a:srgbClr val="000000"/>
                </a:solidFill>
                <a:latin typeface="Book Antiqua" panose="02040602050305030304" pitchFamily="18" charset="0"/>
                <a:cs typeface="Times New Roman" pitchFamily="18" charset="0"/>
              </a:rPr>
              <a:t>  </a:t>
            </a:r>
            <a:r>
              <a:rPr kumimoji="1" lang="zh-CN" altLang="en-US" sz="1867" dirty="0">
                <a:solidFill>
                  <a:srgbClr val="000000"/>
                </a:solidFill>
                <a:latin typeface="Book Antiqua" panose="02040602050305030304" pitchFamily="18" charset="0"/>
                <a:cs typeface="Times New Roman" pitchFamily="18" charset="0"/>
              </a:rPr>
              <a:t>或</a:t>
            </a:r>
            <a:r>
              <a:rPr kumimoji="1" lang="en-US" altLang="zh-CN" sz="1867" i="1" dirty="0">
                <a:solidFill>
                  <a:srgbClr val="000000"/>
                </a:solidFill>
                <a:latin typeface="Book Antiqua" panose="02040602050305030304" pitchFamily="18" charset="0"/>
                <a:cs typeface="Times New Roman" pitchFamily="18" charset="0"/>
              </a:rPr>
              <a:t>A</a:t>
            </a:r>
            <a:r>
              <a:rPr kumimoji="1" lang="en-US" altLang="zh-CN" sz="1867" dirty="0">
                <a:solidFill>
                  <a:srgbClr val="000000"/>
                </a:solidFill>
                <a:latin typeface="Book Antiqua" panose="02040602050305030304" pitchFamily="18" charset="0"/>
                <a:cs typeface="Times New Roman" pitchFamily="18" charset="0"/>
                <a:sym typeface="Symbol"/>
              </a:rPr>
              <a:t></a:t>
            </a:r>
            <a:r>
              <a:rPr kumimoji="1" lang="zh-CN" altLang="en-US" sz="1867" dirty="0">
                <a:solidFill>
                  <a:srgbClr val="000000"/>
                </a:solidFill>
                <a:latin typeface="Book Antiqua" panose="02040602050305030304" pitchFamily="18" charset="0"/>
                <a:cs typeface="Times New Roman" pitchFamily="18" charset="0"/>
              </a:rPr>
              <a:t>，即为所求。</a:t>
            </a:r>
          </a:p>
        </p:txBody>
      </p:sp>
      <p:sp>
        <p:nvSpPr>
          <p:cNvPr id="15" name="Text Box 94"/>
          <p:cNvSpPr txBox="1">
            <a:spLocks noChangeArrowheads="1"/>
          </p:cNvSpPr>
          <p:nvPr/>
        </p:nvSpPr>
        <p:spPr bwMode="auto">
          <a:xfrm>
            <a:off x="5922830" y="6024580"/>
            <a:ext cx="1640788" cy="379656"/>
          </a:xfrm>
          <a:prstGeom prst="rect">
            <a:avLst/>
          </a:prstGeom>
          <a:noFill/>
          <a:ln w="9525">
            <a:noFill/>
            <a:miter lim="800000"/>
            <a:headEnd/>
            <a:tailEnd/>
          </a:ln>
          <a:effectLst/>
        </p:spPr>
        <p:txBody>
          <a:bodyPr wrap="square">
            <a:spAutoFit/>
          </a:bodyPr>
          <a:lstStyle/>
          <a:p>
            <a:pPr algn="just"/>
            <a:r>
              <a:rPr kumimoji="1" lang="en-US" altLang="zh-CN" sz="1867" i="1" dirty="0">
                <a:solidFill>
                  <a:srgbClr val="000000"/>
                </a:solidFill>
                <a:latin typeface="Book Antiqua" panose="02040602050305030304" pitchFamily="18" charset="0"/>
                <a:cs typeface="Times New Roman" pitchFamily="18" charset="0"/>
              </a:rPr>
              <a:t>l</a:t>
            </a:r>
            <a:r>
              <a:rPr kumimoji="1" lang="en-US" altLang="zh-CN" sz="1867" baseline="-25000" dirty="0">
                <a:solidFill>
                  <a:srgbClr val="000000"/>
                </a:solidFill>
                <a:latin typeface="Book Antiqua" panose="02040602050305030304" pitchFamily="18" charset="0"/>
                <a:cs typeface="Times New Roman" pitchFamily="18" charset="0"/>
              </a:rPr>
              <a:t>1</a:t>
            </a:r>
            <a:r>
              <a:rPr kumimoji="1" lang="en-US" altLang="zh-CN" sz="1867" dirty="0">
                <a:solidFill>
                  <a:srgbClr val="000000"/>
                </a:solidFill>
                <a:latin typeface="Book Antiqua" panose="02040602050305030304" pitchFamily="18" charset="0"/>
                <a:cs typeface="Times New Roman" pitchFamily="18" charset="0"/>
              </a:rPr>
              <a:t> =</a:t>
            </a:r>
            <a:r>
              <a:rPr kumimoji="1" lang="en-US" altLang="zh-CN" sz="1867" i="1" dirty="0">
                <a:solidFill>
                  <a:srgbClr val="000000"/>
                </a:solidFill>
                <a:latin typeface="Book Antiqua" panose="02040602050305030304" pitchFamily="18" charset="0"/>
                <a:cs typeface="Times New Roman" pitchFamily="18" charset="0"/>
              </a:rPr>
              <a:t>EC</a:t>
            </a:r>
            <a:r>
              <a:rPr kumimoji="1" lang="en-US" altLang="zh-CN" sz="1867" baseline="-25000" dirty="0">
                <a:solidFill>
                  <a:srgbClr val="000000"/>
                </a:solidFill>
                <a:latin typeface="Book Antiqua" panose="02040602050305030304" pitchFamily="18" charset="0"/>
                <a:cs typeface="Times New Roman" pitchFamily="18" charset="0"/>
              </a:rPr>
              <a:t>2 </a:t>
            </a:r>
            <a:r>
              <a:rPr kumimoji="1" lang="en-US" altLang="zh-CN" sz="1867" dirty="0">
                <a:solidFill>
                  <a:srgbClr val="000000"/>
                </a:solidFill>
                <a:latin typeface="Book Antiqua" panose="02040602050305030304" pitchFamily="18" charset="0"/>
                <a:cs typeface="Times New Roman" pitchFamily="18" charset="0"/>
              </a:rPr>
              <a:t>/2</a:t>
            </a:r>
          </a:p>
        </p:txBody>
      </p:sp>
      <p:sp>
        <p:nvSpPr>
          <p:cNvPr id="16" name="Text Box 95"/>
          <p:cNvSpPr txBox="1">
            <a:spLocks noChangeArrowheads="1"/>
          </p:cNvSpPr>
          <p:nvPr/>
        </p:nvSpPr>
        <p:spPr bwMode="auto">
          <a:xfrm>
            <a:off x="7325729" y="6024580"/>
            <a:ext cx="3841033" cy="379656"/>
          </a:xfrm>
          <a:prstGeom prst="rect">
            <a:avLst/>
          </a:prstGeom>
          <a:noFill/>
          <a:ln w="9525">
            <a:noFill/>
            <a:miter lim="800000"/>
            <a:headEnd/>
            <a:tailEnd/>
          </a:ln>
          <a:effectLst/>
        </p:spPr>
        <p:txBody>
          <a:bodyPr wrap="square">
            <a:spAutoFit/>
          </a:bodyPr>
          <a:lstStyle/>
          <a:p>
            <a:pPr algn="just"/>
            <a:r>
              <a:rPr kumimoji="1" lang="en-US" altLang="zh-CN" sz="1867" i="1" dirty="0">
                <a:solidFill>
                  <a:srgbClr val="000000"/>
                </a:solidFill>
                <a:latin typeface="Book Antiqua" panose="02040602050305030304" pitchFamily="18" charset="0"/>
                <a:cs typeface="Times New Roman" pitchFamily="18" charset="0"/>
              </a:rPr>
              <a:t>l</a:t>
            </a:r>
            <a:r>
              <a:rPr kumimoji="1" lang="en-US" altLang="zh-CN" sz="1867" baseline="-25000" dirty="0">
                <a:solidFill>
                  <a:srgbClr val="000000"/>
                </a:solidFill>
                <a:latin typeface="Book Antiqua" panose="02040602050305030304" pitchFamily="18" charset="0"/>
                <a:cs typeface="Times New Roman" pitchFamily="18" charset="0"/>
              </a:rPr>
              <a:t>2</a:t>
            </a:r>
            <a:r>
              <a:rPr kumimoji="1" lang="en-US" altLang="zh-CN" sz="1867" dirty="0">
                <a:solidFill>
                  <a:srgbClr val="000000"/>
                </a:solidFill>
                <a:latin typeface="Book Antiqua" panose="02040602050305030304" pitchFamily="18" charset="0"/>
                <a:cs typeface="Times New Roman" pitchFamily="18" charset="0"/>
              </a:rPr>
              <a:t> = (</a:t>
            </a:r>
            <a:r>
              <a:rPr kumimoji="1" lang="en-US" altLang="zh-CN" sz="1867" i="1" dirty="0">
                <a:solidFill>
                  <a:srgbClr val="000000"/>
                </a:solidFill>
                <a:latin typeface="Book Antiqua" panose="02040602050305030304" pitchFamily="18" charset="0"/>
                <a:cs typeface="Times New Roman" pitchFamily="18" charset="0"/>
              </a:rPr>
              <a:t>AC</a:t>
            </a:r>
            <a:r>
              <a:rPr kumimoji="1" lang="en-US" altLang="zh-CN" sz="1867" baseline="-25000" dirty="0">
                <a:solidFill>
                  <a:srgbClr val="000000"/>
                </a:solidFill>
                <a:latin typeface="Book Antiqua" panose="02040602050305030304" pitchFamily="18" charset="0"/>
                <a:cs typeface="Times New Roman" pitchFamily="18" charset="0"/>
              </a:rPr>
              <a:t>2</a:t>
            </a:r>
            <a:r>
              <a:rPr kumimoji="1" lang="en-US" altLang="zh-CN" sz="1867" dirty="0">
                <a:solidFill>
                  <a:srgbClr val="000000"/>
                </a:solidFill>
                <a:latin typeface="Book Antiqua" panose="02040602050305030304" pitchFamily="18" charset="0"/>
                <a:cs typeface="Times New Roman" pitchFamily="18" charset="0"/>
                <a:sym typeface="Symbol"/>
              </a:rPr>
              <a:t>  </a:t>
            </a:r>
            <a:r>
              <a:rPr kumimoji="1" lang="en-US" altLang="zh-CN" sz="1867" i="1" dirty="0">
                <a:solidFill>
                  <a:srgbClr val="000000"/>
                </a:solidFill>
                <a:latin typeface="Book Antiqua" panose="02040602050305030304" pitchFamily="18" charset="0"/>
                <a:cs typeface="Times New Roman" pitchFamily="18" charset="0"/>
              </a:rPr>
              <a:t>EC</a:t>
            </a:r>
            <a:r>
              <a:rPr kumimoji="1" lang="en-US" altLang="zh-CN" sz="1867" baseline="-25000" dirty="0">
                <a:solidFill>
                  <a:srgbClr val="000000"/>
                </a:solidFill>
                <a:latin typeface="Book Antiqua" panose="02040602050305030304" pitchFamily="18" charset="0"/>
                <a:cs typeface="Times New Roman" pitchFamily="18" charset="0"/>
              </a:rPr>
              <a:t>2 </a:t>
            </a:r>
            <a:r>
              <a:rPr kumimoji="1" lang="en-US" altLang="zh-CN" sz="1867" dirty="0">
                <a:solidFill>
                  <a:srgbClr val="000000"/>
                </a:solidFill>
                <a:latin typeface="Book Antiqua" panose="02040602050305030304" pitchFamily="18" charset="0"/>
                <a:cs typeface="Times New Roman" pitchFamily="18" charset="0"/>
              </a:rPr>
              <a:t>)/2</a:t>
            </a:r>
          </a:p>
        </p:txBody>
      </p:sp>
      <p:sp>
        <p:nvSpPr>
          <p:cNvPr id="2" name="矩形 1"/>
          <p:cNvSpPr/>
          <p:nvPr/>
        </p:nvSpPr>
        <p:spPr>
          <a:xfrm>
            <a:off x="96857" y="701870"/>
            <a:ext cx="4200823" cy="523220"/>
          </a:xfrm>
          <a:prstGeom prst="rect">
            <a:avLst/>
          </a:prstGeom>
        </p:spPr>
        <p:txBody>
          <a:bodyPr wrap="square">
            <a:spAutoFit/>
          </a:bodyPr>
          <a:lstStyle/>
          <a:p>
            <a:r>
              <a:rPr lang="zh-CN" altLang="en-US" sz="2800" b="1" dirty="0" smtClean="0">
                <a:latin typeface="Book Antiqua" panose="02040602050305030304" pitchFamily="18" charset="0"/>
                <a:cs typeface="Times New Roman" pitchFamily="18" charset="0"/>
              </a:rPr>
              <a:t>偏置曲柄滑块机构</a:t>
            </a:r>
            <a:r>
              <a:rPr lang="zh-CN" altLang="en-US" sz="2800" b="1" dirty="0">
                <a:latin typeface="Book Antiqua" panose="02040602050305030304" pitchFamily="18" charset="0"/>
                <a:cs typeface="Times New Roman" pitchFamily="18" charset="0"/>
              </a:rPr>
              <a:t>设计</a:t>
            </a:r>
            <a:endParaRPr lang="zh-CN" altLang="en-US" sz="2800" b="1" dirty="0"/>
          </a:p>
        </p:txBody>
      </p:sp>
      <p:sp>
        <p:nvSpPr>
          <p:cNvPr id="17" name="矩形 16"/>
          <p:cNvSpPr/>
          <p:nvPr/>
        </p:nvSpPr>
        <p:spPr>
          <a:xfrm>
            <a:off x="-67030" y="77018"/>
            <a:ext cx="8286243" cy="584775"/>
          </a:xfrm>
          <a:prstGeom prst="rect">
            <a:avLst/>
          </a:prstGeom>
        </p:spPr>
        <p:txBody>
          <a:bodyPr wrap="none">
            <a:spAutoFit/>
          </a:bodyPr>
          <a:lstStyle/>
          <a:p>
            <a:r>
              <a:rPr lang="zh-CN" altLang="en-US" sz="3200" b="1" dirty="0">
                <a:solidFill>
                  <a:srgbClr val="0070C0"/>
                </a:solidFill>
                <a:latin typeface="仿宋" pitchFamily="49" charset="-122"/>
                <a:ea typeface="仿宋" pitchFamily="49" charset="-122"/>
              </a:rPr>
              <a:t>实现给定急回特性（</a:t>
            </a:r>
            <a:r>
              <a:rPr lang="en-US" altLang="zh-CN" sz="3200" b="1" i="1" dirty="0">
                <a:solidFill>
                  <a:srgbClr val="0070C0"/>
                </a:solidFill>
                <a:latin typeface="Times New Roman" panose="02020603050405020304" pitchFamily="18" charset="0"/>
                <a:ea typeface="仿宋" pitchFamily="49" charset="-122"/>
                <a:cs typeface="Times New Roman" panose="02020603050405020304" pitchFamily="18" charset="0"/>
              </a:rPr>
              <a:t>K</a:t>
            </a:r>
            <a:r>
              <a:rPr lang="zh-CN" altLang="en-US" sz="3200" b="1" dirty="0">
                <a:solidFill>
                  <a:srgbClr val="0070C0"/>
                </a:solidFill>
                <a:latin typeface="仿宋" pitchFamily="49" charset="-122"/>
                <a:ea typeface="仿宋" pitchFamily="49" charset="-122"/>
              </a:rPr>
              <a:t>）的设计</a:t>
            </a:r>
            <a:r>
              <a:rPr lang="en-US" altLang="zh-CN" sz="3200" b="1" dirty="0">
                <a:solidFill>
                  <a:srgbClr val="0070C0"/>
                </a:solidFill>
                <a:latin typeface="仿宋" pitchFamily="49" charset="-122"/>
                <a:ea typeface="仿宋" pitchFamily="49" charset="-122"/>
              </a:rPr>
              <a:t>——</a:t>
            </a:r>
            <a:r>
              <a:rPr lang="zh-CN" altLang="en-US" sz="3200" b="1" dirty="0">
                <a:solidFill>
                  <a:srgbClr val="7030A0"/>
                </a:solidFill>
                <a:latin typeface="仿宋" pitchFamily="49" charset="-122"/>
                <a:ea typeface="仿宋" pitchFamily="49" charset="-122"/>
              </a:rPr>
              <a:t>急回机构</a:t>
            </a:r>
          </a:p>
        </p:txBody>
      </p:sp>
    </p:spTree>
    <p:extLst>
      <p:ext uri="{BB962C8B-B14F-4D97-AF65-F5344CB8AC3E}">
        <p14:creationId xmlns:p14="http://schemas.microsoft.com/office/powerpoint/2010/main" val="411555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To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To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Bottom)">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lide(fromBottom)">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lide(fromBottom)">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过程 3"/>
          <p:cNvSpPr/>
          <p:nvPr/>
        </p:nvSpPr>
        <p:spPr>
          <a:xfrm rot="-2160000">
            <a:off x="6460428" y="2847997"/>
            <a:ext cx="2420097" cy="286548"/>
          </a:xfrm>
          <a:prstGeom prst="flowChartProcess">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流程图: 过程 4"/>
          <p:cNvSpPr/>
          <p:nvPr/>
        </p:nvSpPr>
        <p:spPr>
          <a:xfrm rot="-1320000">
            <a:off x="7517194" y="3065589"/>
            <a:ext cx="2420097" cy="286548"/>
          </a:xfrm>
          <a:prstGeom prst="flowChartProcess">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流程图: 过程 5"/>
          <p:cNvSpPr/>
          <p:nvPr/>
        </p:nvSpPr>
        <p:spPr>
          <a:xfrm rot="-360000">
            <a:off x="8164652" y="3681818"/>
            <a:ext cx="2420097" cy="286548"/>
          </a:xfrm>
          <a:prstGeom prst="flowChartProcess">
            <a:avLst/>
          </a:prstGeom>
          <a:solidFill>
            <a:srgbClr val="00B05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TextBox 41"/>
          <p:cNvSpPr txBox="1"/>
          <p:nvPr/>
        </p:nvSpPr>
        <p:spPr>
          <a:xfrm>
            <a:off x="8382016" y="2691843"/>
            <a:ext cx="36740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a:t>
            </a:r>
            <a:endParaRPr lang="zh-CN" altLang="en-US" sz="2133" baseline="-25000" dirty="0">
              <a:latin typeface="Times New Roman" pitchFamily="18" charset="0"/>
              <a:cs typeface="Times New Roman" pitchFamily="18" charset="0"/>
            </a:endParaRPr>
          </a:p>
        </p:txBody>
      </p:sp>
      <p:sp>
        <p:nvSpPr>
          <p:cNvPr id="43" name="TextBox 42"/>
          <p:cNvSpPr txBox="1"/>
          <p:nvPr/>
        </p:nvSpPr>
        <p:spPr>
          <a:xfrm>
            <a:off x="7334259" y="2501341"/>
            <a:ext cx="27603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a:t>
            </a:r>
            <a:endParaRPr lang="zh-CN" altLang="en-US" sz="2133" baseline="-25000" dirty="0">
              <a:latin typeface="Times New Roman" pitchFamily="18" charset="0"/>
              <a:cs typeface="Times New Roman" pitchFamily="18" charset="0"/>
            </a:endParaRPr>
          </a:p>
        </p:txBody>
      </p:sp>
      <p:sp>
        <p:nvSpPr>
          <p:cNvPr id="44" name="TextBox 43"/>
          <p:cNvSpPr txBox="1"/>
          <p:nvPr/>
        </p:nvSpPr>
        <p:spPr>
          <a:xfrm>
            <a:off x="9334523" y="3238499"/>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III</a:t>
            </a:r>
            <a:endParaRPr lang="zh-CN" altLang="en-US" sz="2133" baseline="-25000" dirty="0">
              <a:latin typeface="Times New Roman" pitchFamily="18" charset="0"/>
              <a:cs typeface="Times New Roman" pitchFamily="18" charset="0"/>
            </a:endParaRPr>
          </a:p>
        </p:txBody>
      </p:sp>
      <p:sp>
        <p:nvSpPr>
          <p:cNvPr id="45" name="TextBox 44"/>
          <p:cNvSpPr txBox="1"/>
          <p:nvPr/>
        </p:nvSpPr>
        <p:spPr>
          <a:xfrm>
            <a:off x="1809720" y="1412547"/>
            <a:ext cx="5905541" cy="379656"/>
          </a:xfrm>
          <a:prstGeom prst="rect">
            <a:avLst/>
          </a:prstGeom>
          <a:noFill/>
        </p:spPr>
        <p:txBody>
          <a:bodyPr wrap="square" rtlCol="0">
            <a:spAutoFit/>
          </a:bodyPr>
          <a:lstStyle/>
          <a:p>
            <a:r>
              <a:rPr lang="zh-CN" altLang="en-US" sz="1867" b="1" dirty="0">
                <a:latin typeface="仿宋" pitchFamily="49" charset="-122"/>
                <a:ea typeface="仿宋" pitchFamily="49" charset="-122"/>
              </a:rPr>
              <a:t>已知</a:t>
            </a:r>
            <a:r>
              <a:rPr lang="zh-CN" altLang="en-US" sz="1867" dirty="0">
                <a:latin typeface="仿宋" pitchFamily="49" charset="-122"/>
                <a:ea typeface="仿宋" pitchFamily="49" charset="-122"/>
              </a:rPr>
              <a:t>：连杆的三个位置：</a:t>
            </a:r>
            <a:r>
              <a:rPr lang="en-US" altLang="zh-CN" sz="1867" dirty="0">
                <a:latin typeface="仿宋" pitchFamily="49" charset="-122"/>
                <a:ea typeface="仿宋" pitchFamily="49" charset="-122"/>
              </a:rPr>
              <a:t>Ⅰ</a:t>
            </a:r>
            <a:r>
              <a:rPr lang="zh-CN" altLang="en-US" sz="1867" dirty="0">
                <a:latin typeface="仿宋" pitchFamily="49" charset="-122"/>
                <a:ea typeface="仿宋" pitchFamily="49" charset="-122"/>
              </a:rPr>
              <a:t>、</a:t>
            </a:r>
            <a:r>
              <a:rPr lang="en-US" altLang="zh-CN" sz="1867" dirty="0">
                <a:latin typeface="仿宋" pitchFamily="49" charset="-122"/>
                <a:ea typeface="仿宋" pitchFamily="49" charset="-122"/>
              </a:rPr>
              <a:t>Ⅱ</a:t>
            </a:r>
            <a:r>
              <a:rPr lang="zh-CN" altLang="en-US" sz="1867" dirty="0">
                <a:latin typeface="仿宋" pitchFamily="49" charset="-122"/>
                <a:ea typeface="仿宋" pitchFamily="49" charset="-122"/>
              </a:rPr>
              <a:t>、</a:t>
            </a:r>
            <a:r>
              <a:rPr lang="en-US" altLang="zh-CN" sz="1867" dirty="0">
                <a:latin typeface="仿宋" pitchFamily="49" charset="-122"/>
                <a:ea typeface="仿宋" pitchFamily="49" charset="-122"/>
              </a:rPr>
              <a:t>Ⅲ</a:t>
            </a:r>
            <a:r>
              <a:rPr lang="zh-CN" altLang="en-US" sz="1867" dirty="0">
                <a:latin typeface="仿宋" pitchFamily="49" charset="-122"/>
                <a:ea typeface="仿宋" pitchFamily="49" charset="-122"/>
              </a:rPr>
              <a:t>位置</a:t>
            </a:r>
          </a:p>
        </p:txBody>
      </p:sp>
      <p:sp>
        <p:nvSpPr>
          <p:cNvPr id="47" name="TextBox 46"/>
          <p:cNvSpPr txBox="1"/>
          <p:nvPr/>
        </p:nvSpPr>
        <p:spPr>
          <a:xfrm>
            <a:off x="1809720" y="1888801"/>
            <a:ext cx="4997480" cy="666977"/>
          </a:xfrm>
          <a:prstGeom prst="rect">
            <a:avLst/>
          </a:prstGeom>
          <a:noFill/>
        </p:spPr>
        <p:txBody>
          <a:bodyPr wrap="square" rtlCol="0">
            <a:spAutoFit/>
          </a:bodyPr>
          <a:lstStyle/>
          <a:p>
            <a:r>
              <a:rPr lang="zh-CN" altLang="en-US" sz="1867" b="1" dirty="0">
                <a:latin typeface="仿宋" pitchFamily="49" charset="-122"/>
                <a:ea typeface="仿宋" pitchFamily="49" charset="-122"/>
              </a:rPr>
              <a:t>设计</a:t>
            </a:r>
            <a:r>
              <a:rPr lang="zh-CN" altLang="en-US" sz="1867" dirty="0">
                <a:latin typeface="仿宋" pitchFamily="49" charset="-122"/>
                <a:ea typeface="仿宋" pitchFamily="49" charset="-122"/>
              </a:rPr>
              <a:t>：铰链四杆机构（图解法）</a:t>
            </a:r>
          </a:p>
          <a:p>
            <a:endParaRPr lang="zh-CN" altLang="en-US" sz="1867" dirty="0">
              <a:latin typeface="仿宋" pitchFamily="49" charset="-122"/>
              <a:ea typeface="仿宋" pitchFamily="49" charset="-122"/>
            </a:endParaRPr>
          </a:p>
        </p:txBody>
      </p:sp>
      <p:sp>
        <p:nvSpPr>
          <p:cNvPr id="10" name="标题 1"/>
          <p:cNvSpPr txBox="1">
            <a:spLocks/>
          </p:cNvSpPr>
          <p:nvPr/>
        </p:nvSpPr>
        <p:spPr>
          <a:xfrm>
            <a:off x="352452" y="803656"/>
            <a:ext cx="95504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t>设计要求</a:t>
            </a:r>
          </a:p>
        </p:txBody>
      </p:sp>
      <p:sp>
        <p:nvSpPr>
          <p:cNvPr id="11" name="矩形 10"/>
          <p:cNvSpPr/>
          <p:nvPr/>
        </p:nvSpPr>
        <p:spPr>
          <a:xfrm>
            <a:off x="-67030" y="77018"/>
            <a:ext cx="3070071"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导引机构设计</a:t>
            </a:r>
            <a:r>
              <a:rPr lang="en-US" altLang="zh-CN" sz="3200" b="1" dirty="0" smtClean="0">
                <a:solidFill>
                  <a:srgbClr val="0070C0"/>
                </a:solidFill>
                <a:latin typeface="仿宋" pitchFamily="49" charset="-122"/>
                <a:ea typeface="仿宋" pitchFamily="49" charset="-122"/>
              </a:rPr>
              <a:t>1 </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1963460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809761" y="2666443"/>
            <a:ext cx="576064" cy="451405"/>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流程图: 过程 3"/>
          <p:cNvSpPr/>
          <p:nvPr/>
        </p:nvSpPr>
        <p:spPr>
          <a:xfrm rot="-2160000">
            <a:off x="7268033" y="2847997"/>
            <a:ext cx="2420097" cy="286548"/>
          </a:xfrm>
          <a:prstGeom prst="flowChartProcess">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流程图: 过程 4"/>
          <p:cNvSpPr/>
          <p:nvPr/>
        </p:nvSpPr>
        <p:spPr>
          <a:xfrm rot="-1320000">
            <a:off x="8324800" y="3065589"/>
            <a:ext cx="2420097" cy="286548"/>
          </a:xfrm>
          <a:prstGeom prst="flowChartProcess">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流程图: 过程 5"/>
          <p:cNvSpPr/>
          <p:nvPr/>
        </p:nvSpPr>
        <p:spPr>
          <a:xfrm rot="-360000">
            <a:off x="8972257" y="3681818"/>
            <a:ext cx="2420097" cy="286548"/>
          </a:xfrm>
          <a:prstGeom prst="flowChartProcess">
            <a:avLst/>
          </a:prstGeom>
          <a:solidFill>
            <a:srgbClr val="00B05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7591953" y="3554727"/>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9291223" y="231265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8522867" y="3568696"/>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p:cNvSpPr/>
          <p:nvPr/>
        </p:nvSpPr>
        <p:spPr>
          <a:xfrm>
            <a:off x="9107072" y="386714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0472325" y="2755885"/>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11189885" y="368299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8" name="直接连接符 17"/>
          <p:cNvCxnSpPr>
            <a:stCxn id="7" idx="6"/>
            <a:endCxn id="13" idx="2"/>
          </p:cNvCxnSpPr>
          <p:nvPr/>
        </p:nvCxnSpPr>
        <p:spPr>
          <a:xfrm>
            <a:off x="7687205" y="3602353"/>
            <a:ext cx="835663" cy="139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4" idx="1"/>
          </p:cNvCxnSpPr>
          <p:nvPr/>
        </p:nvCxnSpPr>
        <p:spPr>
          <a:xfrm>
            <a:off x="8618117" y="3619502"/>
            <a:ext cx="502904" cy="2615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5" idx="1"/>
          </p:cNvCxnSpPr>
          <p:nvPr/>
        </p:nvCxnSpPr>
        <p:spPr>
          <a:xfrm>
            <a:off x="9380123" y="2381243"/>
            <a:ext cx="1106152" cy="3885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6200000" flipH="1">
            <a:off x="10462804" y="2935617"/>
            <a:ext cx="845803" cy="6489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8" idx="0"/>
          </p:cNvCxnSpPr>
          <p:nvPr/>
        </p:nvCxnSpPr>
        <p:spPr>
          <a:xfrm rot="5400000">
            <a:off x="6985452" y="3987102"/>
            <a:ext cx="2260616" cy="1410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084708" y="5124460"/>
            <a:ext cx="48000" cy="4800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0" name="直接连接符 29"/>
          <p:cNvCxnSpPr>
            <a:endCxn id="28" idx="7"/>
          </p:cNvCxnSpPr>
          <p:nvPr/>
        </p:nvCxnSpPr>
        <p:spPr>
          <a:xfrm rot="5400000">
            <a:off x="7676232" y="3592696"/>
            <a:ext cx="1988240" cy="108934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a:off x="8427616" y="2952747"/>
            <a:ext cx="2381267" cy="8572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66" idx="7"/>
          </p:cNvCxnSpPr>
          <p:nvPr/>
        </p:nvCxnSpPr>
        <p:spPr>
          <a:xfrm rot="10800000" flipV="1">
            <a:off x="9215775" y="3170771"/>
            <a:ext cx="1825948" cy="13722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69"/>
          <p:cNvGrpSpPr/>
          <p:nvPr/>
        </p:nvGrpSpPr>
        <p:grpSpPr>
          <a:xfrm>
            <a:off x="7814831" y="5102242"/>
            <a:ext cx="476253" cy="279413"/>
            <a:chOff x="3643306" y="3433760"/>
            <a:chExt cx="357190" cy="209560"/>
          </a:xfrm>
        </p:grpSpPr>
        <p:cxnSp>
          <p:nvCxnSpPr>
            <p:cNvPr id="46" name="直接连接符 45"/>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1" name="直接连接符 60"/>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9174803" y="4536021"/>
            <a:ext cx="48000" cy="4800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9" name="组合 70"/>
          <p:cNvGrpSpPr/>
          <p:nvPr/>
        </p:nvGrpSpPr>
        <p:grpSpPr>
          <a:xfrm>
            <a:off x="8903870" y="4518670"/>
            <a:ext cx="476253" cy="279413"/>
            <a:chOff x="3643306" y="3433760"/>
            <a:chExt cx="357190" cy="209560"/>
          </a:xfrm>
        </p:grpSpPr>
        <p:cxnSp>
          <p:nvCxnSpPr>
            <p:cNvPr id="72" name="直接连接符 71"/>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79" name="直接连接符 78"/>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9257883" y="2666443"/>
            <a:ext cx="36740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a:t>
            </a:r>
            <a:endParaRPr lang="zh-CN" altLang="en-US" sz="2133" baseline="-25000" dirty="0">
              <a:latin typeface="Times New Roman" pitchFamily="18" charset="0"/>
              <a:cs typeface="Times New Roman" pitchFamily="18" charset="0"/>
            </a:endParaRPr>
          </a:p>
        </p:txBody>
      </p:sp>
      <p:sp>
        <p:nvSpPr>
          <p:cNvPr id="43" name="TextBox 42"/>
          <p:cNvSpPr txBox="1"/>
          <p:nvPr/>
        </p:nvSpPr>
        <p:spPr>
          <a:xfrm>
            <a:off x="8141864" y="2501341"/>
            <a:ext cx="27603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a:t>
            </a:r>
            <a:endParaRPr lang="zh-CN" altLang="en-US" sz="2133" baseline="-25000" dirty="0">
              <a:latin typeface="Times New Roman" pitchFamily="18" charset="0"/>
              <a:cs typeface="Times New Roman" pitchFamily="18" charset="0"/>
            </a:endParaRPr>
          </a:p>
        </p:txBody>
      </p:sp>
      <p:sp>
        <p:nvSpPr>
          <p:cNvPr id="44" name="TextBox 43"/>
          <p:cNvSpPr txBox="1"/>
          <p:nvPr/>
        </p:nvSpPr>
        <p:spPr>
          <a:xfrm>
            <a:off x="10142128" y="3238499"/>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III</a:t>
            </a:r>
            <a:endParaRPr lang="zh-CN" altLang="en-US" sz="2133" baseline="-25000" dirty="0">
              <a:latin typeface="Times New Roman" pitchFamily="18" charset="0"/>
              <a:cs typeface="Times New Roman" pitchFamily="18" charset="0"/>
            </a:endParaRPr>
          </a:p>
        </p:txBody>
      </p:sp>
      <p:sp>
        <p:nvSpPr>
          <p:cNvPr id="45" name="TextBox 44"/>
          <p:cNvSpPr txBox="1"/>
          <p:nvPr/>
        </p:nvSpPr>
        <p:spPr>
          <a:xfrm>
            <a:off x="7379859" y="3741421"/>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sp>
        <p:nvSpPr>
          <p:cNvPr id="47" name="TextBox 46"/>
          <p:cNvSpPr txBox="1"/>
          <p:nvPr/>
        </p:nvSpPr>
        <p:spPr>
          <a:xfrm>
            <a:off x="8210445" y="3710941"/>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sp>
        <p:nvSpPr>
          <p:cNvPr id="48" name="TextBox 47"/>
          <p:cNvSpPr txBox="1"/>
          <p:nvPr/>
        </p:nvSpPr>
        <p:spPr>
          <a:xfrm>
            <a:off x="8757819" y="4010664"/>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3</a:t>
            </a:r>
            <a:endParaRPr lang="zh-CN" altLang="en-US" sz="2133" baseline="-25000" dirty="0">
              <a:latin typeface="Times New Roman" pitchFamily="18" charset="0"/>
              <a:cs typeface="Times New Roman" pitchFamily="18" charset="0"/>
            </a:endParaRPr>
          </a:p>
        </p:txBody>
      </p:sp>
      <p:sp>
        <p:nvSpPr>
          <p:cNvPr id="50" name="TextBox 49"/>
          <p:cNvSpPr txBox="1"/>
          <p:nvPr/>
        </p:nvSpPr>
        <p:spPr>
          <a:xfrm>
            <a:off x="9380123" y="1925309"/>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sp>
        <p:nvSpPr>
          <p:cNvPr id="51" name="TextBox 50"/>
          <p:cNvSpPr txBox="1"/>
          <p:nvPr/>
        </p:nvSpPr>
        <p:spPr>
          <a:xfrm>
            <a:off x="10581552" y="2468872"/>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sp>
        <p:nvSpPr>
          <p:cNvPr id="55" name="TextBox 54"/>
          <p:cNvSpPr txBox="1"/>
          <p:nvPr/>
        </p:nvSpPr>
        <p:spPr>
          <a:xfrm>
            <a:off x="11336840" y="3469640"/>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3</a:t>
            </a:r>
            <a:endParaRPr lang="zh-CN" altLang="en-US" sz="2133" baseline="-25000" dirty="0">
              <a:latin typeface="Times New Roman" pitchFamily="18" charset="0"/>
              <a:cs typeface="Times New Roman" pitchFamily="18" charset="0"/>
            </a:endParaRPr>
          </a:p>
        </p:txBody>
      </p:sp>
      <p:sp>
        <p:nvSpPr>
          <p:cNvPr id="57" name="TextBox 56"/>
          <p:cNvSpPr txBox="1"/>
          <p:nvPr/>
        </p:nvSpPr>
        <p:spPr>
          <a:xfrm>
            <a:off x="7665611" y="4762509"/>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A</a:t>
            </a:r>
            <a:endParaRPr lang="zh-CN" altLang="en-US" sz="2133" baseline="-25000" dirty="0">
              <a:latin typeface="Times New Roman" pitchFamily="18" charset="0"/>
              <a:cs typeface="Times New Roman" pitchFamily="18" charset="0"/>
            </a:endParaRPr>
          </a:p>
        </p:txBody>
      </p:sp>
      <p:sp>
        <p:nvSpPr>
          <p:cNvPr id="59" name="TextBox 58"/>
          <p:cNvSpPr txBox="1"/>
          <p:nvPr/>
        </p:nvSpPr>
        <p:spPr>
          <a:xfrm>
            <a:off x="9284872" y="4337056"/>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D</a:t>
            </a:r>
            <a:endParaRPr lang="zh-CN" altLang="en-US" sz="2133" baseline="-25000" dirty="0">
              <a:latin typeface="Times New Roman" pitchFamily="18" charset="0"/>
              <a:cs typeface="Times New Roman" pitchFamily="18" charset="0"/>
            </a:endParaRPr>
          </a:p>
        </p:txBody>
      </p:sp>
      <p:cxnSp>
        <p:nvCxnSpPr>
          <p:cNvPr id="60" name="直接连接符 59"/>
          <p:cNvCxnSpPr/>
          <p:nvPr/>
        </p:nvCxnSpPr>
        <p:spPr>
          <a:xfrm flipV="1">
            <a:off x="7675772" y="2383800"/>
            <a:ext cx="1639561" cy="11950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endCxn id="15" idx="3"/>
          </p:cNvCxnSpPr>
          <p:nvPr/>
        </p:nvCxnSpPr>
        <p:spPr>
          <a:xfrm flipV="1">
            <a:off x="8618118" y="2837187"/>
            <a:ext cx="1868157" cy="739117"/>
          </a:xfrm>
          <a:prstGeom prst="line">
            <a:avLst/>
          </a:prstGeom>
          <a:ln w="25400">
            <a:solidFill>
              <a:srgbClr val="C00000">
                <a:alpha val="44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16" idx="2"/>
          </p:cNvCxnSpPr>
          <p:nvPr/>
        </p:nvCxnSpPr>
        <p:spPr>
          <a:xfrm flipV="1">
            <a:off x="9189621" y="3730624"/>
            <a:ext cx="2000264" cy="182221"/>
          </a:xfrm>
          <a:prstGeom prst="line">
            <a:avLst/>
          </a:prstGeom>
          <a:ln w="25400">
            <a:solidFill>
              <a:srgbClr val="00B050">
                <a:alpha val="44000"/>
              </a:srgbClr>
            </a:solidFill>
          </a:ln>
        </p:spPr>
        <p:style>
          <a:lnRef idx="1">
            <a:schemeClr val="accent1"/>
          </a:lnRef>
          <a:fillRef idx="0">
            <a:schemeClr val="accent1"/>
          </a:fillRef>
          <a:effectRef idx="0">
            <a:schemeClr val="accent1"/>
          </a:effectRef>
          <a:fontRef idx="minor">
            <a:schemeClr val="tx1"/>
          </a:fontRef>
        </p:style>
      </p:cxnSp>
      <p:sp>
        <p:nvSpPr>
          <p:cNvPr id="62" name="标题 1"/>
          <p:cNvSpPr txBox="1">
            <a:spLocks/>
          </p:cNvSpPr>
          <p:nvPr/>
        </p:nvSpPr>
        <p:spPr>
          <a:xfrm>
            <a:off x="496478" y="848135"/>
            <a:ext cx="95504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t>设计过程</a:t>
            </a:r>
          </a:p>
        </p:txBody>
      </p:sp>
      <p:sp>
        <p:nvSpPr>
          <p:cNvPr id="68" name="TextBox 67"/>
          <p:cNvSpPr txBox="1"/>
          <p:nvPr/>
        </p:nvSpPr>
        <p:spPr>
          <a:xfrm>
            <a:off x="1875004" y="2586971"/>
            <a:ext cx="3772186"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2.</a:t>
            </a:r>
            <a:r>
              <a:rPr lang="zh-CN" altLang="en-US" sz="1867" dirty="0">
                <a:latin typeface="宋体" panose="02010600030101010101" pitchFamily="2" charset="-122"/>
                <a:ea typeface="宋体" panose="02010600030101010101" pitchFamily="2" charset="-122"/>
              </a:rPr>
              <a:t>连接</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点，并作其中垂线；</a:t>
            </a:r>
          </a:p>
        </p:txBody>
      </p:sp>
      <p:sp>
        <p:nvSpPr>
          <p:cNvPr id="91" name="TextBox 90"/>
          <p:cNvSpPr txBox="1"/>
          <p:nvPr/>
        </p:nvSpPr>
        <p:spPr>
          <a:xfrm>
            <a:off x="1875005" y="1508787"/>
            <a:ext cx="5048177"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1.</a:t>
            </a:r>
            <a:r>
              <a:rPr lang="zh-CN" altLang="en-US" sz="1867" dirty="0">
                <a:latin typeface="宋体" panose="02010600030101010101" pitchFamily="2" charset="-122"/>
                <a:ea typeface="宋体" panose="02010600030101010101" pitchFamily="2" charset="-122"/>
              </a:rPr>
              <a:t>在连杆上任选铰链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1867" dirty="0">
                <a:latin typeface="宋体" panose="02010600030101010101" pitchFamily="2" charset="-122"/>
                <a:ea typeface="宋体" panose="02010600030101010101" pitchFamily="2" charset="-122"/>
              </a:rPr>
              <a:t>的位置，如</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a:t>
            </a:r>
          </a:p>
        </p:txBody>
      </p:sp>
      <p:sp>
        <p:nvSpPr>
          <p:cNvPr id="92" name="TextBox 91"/>
          <p:cNvSpPr txBox="1"/>
          <p:nvPr/>
        </p:nvSpPr>
        <p:spPr>
          <a:xfrm>
            <a:off x="1875005" y="2099716"/>
            <a:ext cx="4591321"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  </a:t>
            </a:r>
            <a:r>
              <a:rPr lang="zh-CN" altLang="en-US" sz="1867" dirty="0">
                <a:latin typeface="宋体" panose="02010600030101010101" pitchFamily="2" charset="-122"/>
                <a:ea typeface="宋体" panose="02010600030101010101" pitchFamily="2" charset="-122"/>
              </a:rPr>
              <a:t>相对应的，即可得到</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 </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sz="1867" dirty="0">
                <a:latin typeface="宋体" panose="02010600030101010101" pitchFamily="2" charset="-122"/>
                <a:ea typeface="宋体" panose="02010600030101010101" pitchFamily="2" charset="-122"/>
              </a:rPr>
              <a:t>；</a:t>
            </a:r>
          </a:p>
        </p:txBody>
      </p:sp>
      <p:sp>
        <p:nvSpPr>
          <p:cNvPr id="93" name="TextBox 92"/>
          <p:cNvSpPr txBox="1"/>
          <p:nvPr/>
        </p:nvSpPr>
        <p:spPr>
          <a:xfrm>
            <a:off x="1875004" y="3143250"/>
            <a:ext cx="3772186"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3.</a:t>
            </a:r>
            <a:r>
              <a:rPr lang="zh-CN" altLang="en-US" sz="1867" dirty="0">
                <a:latin typeface="宋体" panose="02010600030101010101" pitchFamily="2" charset="-122"/>
                <a:ea typeface="宋体" panose="02010600030101010101" pitchFamily="2" charset="-122"/>
              </a:rPr>
              <a:t>连接</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1867" dirty="0">
                <a:latin typeface="宋体" panose="02010600030101010101" pitchFamily="2" charset="-122"/>
                <a:ea typeface="宋体" panose="02010600030101010101" pitchFamily="2" charset="-122"/>
              </a:rPr>
              <a:t>点，并作其中垂线；</a:t>
            </a:r>
          </a:p>
        </p:txBody>
      </p:sp>
      <p:sp>
        <p:nvSpPr>
          <p:cNvPr id="95" name="TextBox 94"/>
          <p:cNvSpPr txBox="1"/>
          <p:nvPr/>
        </p:nvSpPr>
        <p:spPr>
          <a:xfrm>
            <a:off x="1834290" y="4150483"/>
            <a:ext cx="3772186"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4.</a:t>
            </a:r>
            <a:r>
              <a:rPr lang="zh-CN" altLang="en-US" sz="1867" dirty="0">
                <a:latin typeface="宋体" panose="02010600030101010101" pitchFamily="2" charset="-122"/>
                <a:ea typeface="宋体" panose="02010600030101010101" pitchFamily="2" charset="-122"/>
              </a:rPr>
              <a:t>连接</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点，并作其中垂线；</a:t>
            </a:r>
          </a:p>
        </p:txBody>
      </p:sp>
      <p:sp>
        <p:nvSpPr>
          <p:cNvPr id="96" name="TextBox 95"/>
          <p:cNvSpPr txBox="1"/>
          <p:nvPr/>
        </p:nvSpPr>
        <p:spPr>
          <a:xfrm>
            <a:off x="1834290" y="4706762"/>
            <a:ext cx="3772186"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5.</a:t>
            </a:r>
            <a:r>
              <a:rPr lang="zh-CN" altLang="en-US" sz="1867" dirty="0">
                <a:latin typeface="宋体" panose="02010600030101010101" pitchFamily="2" charset="-122"/>
                <a:ea typeface="宋体" panose="02010600030101010101" pitchFamily="2" charset="-122"/>
              </a:rPr>
              <a:t>连接</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1867" dirty="0">
                <a:latin typeface="宋体" panose="02010600030101010101" pitchFamily="2" charset="-122"/>
                <a:ea typeface="宋体" panose="02010600030101010101" pitchFamily="2" charset="-122"/>
              </a:rPr>
              <a:t>点，并作其中垂线；</a:t>
            </a:r>
          </a:p>
        </p:txBody>
      </p:sp>
      <p:cxnSp>
        <p:nvCxnSpPr>
          <p:cNvPr id="98" name="直接连接符 97"/>
          <p:cNvCxnSpPr>
            <a:stCxn id="7" idx="5"/>
          </p:cNvCxnSpPr>
          <p:nvPr/>
        </p:nvCxnSpPr>
        <p:spPr>
          <a:xfrm>
            <a:off x="7673255" y="3636028"/>
            <a:ext cx="427328" cy="151763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endCxn id="78" idx="0"/>
          </p:cNvCxnSpPr>
          <p:nvPr/>
        </p:nvCxnSpPr>
        <p:spPr>
          <a:xfrm flipH="1">
            <a:off x="9199151" y="2397239"/>
            <a:ext cx="158589" cy="212143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7667498" y="2390480"/>
            <a:ext cx="1639561" cy="1195061"/>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996336" y="5825000"/>
            <a:ext cx="3626314"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铰链四杆机构</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宋体" panose="02010600030101010101" pitchFamily="2" charset="-122"/>
                <a:ea typeface="宋体" panose="02010600030101010101" pitchFamily="2" charset="-122"/>
              </a:rPr>
              <a:t>即为所求。</a:t>
            </a:r>
          </a:p>
        </p:txBody>
      </p:sp>
      <p:sp>
        <p:nvSpPr>
          <p:cNvPr id="69" name="TextBox 68"/>
          <p:cNvSpPr txBox="1"/>
          <p:nvPr/>
        </p:nvSpPr>
        <p:spPr>
          <a:xfrm>
            <a:off x="5610278" y="2862299"/>
            <a:ext cx="662361"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交点</a:t>
            </a:r>
          </a:p>
        </p:txBody>
      </p:sp>
      <p:sp>
        <p:nvSpPr>
          <p:cNvPr id="70" name="TextBox 69"/>
          <p:cNvSpPr txBox="1"/>
          <p:nvPr/>
        </p:nvSpPr>
        <p:spPr>
          <a:xfrm>
            <a:off x="6371840" y="2873935"/>
            <a:ext cx="822661"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867" dirty="0">
              <a:latin typeface="宋体" panose="02010600030101010101" pitchFamily="2" charset="-122"/>
              <a:ea typeface="宋体" panose="02010600030101010101" pitchFamily="2" charset="-122"/>
            </a:endParaRPr>
          </a:p>
        </p:txBody>
      </p:sp>
      <p:sp>
        <p:nvSpPr>
          <p:cNvPr id="71" name="圆角矩形 70"/>
          <p:cNvSpPr/>
          <p:nvPr/>
        </p:nvSpPr>
        <p:spPr>
          <a:xfrm>
            <a:off x="4809761" y="3199844"/>
            <a:ext cx="576064" cy="451405"/>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81" name="直接连接符 80"/>
          <p:cNvCxnSpPr/>
          <p:nvPr/>
        </p:nvCxnSpPr>
        <p:spPr>
          <a:xfrm>
            <a:off x="5385826" y="2892147"/>
            <a:ext cx="285412" cy="2786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5385826" y="3140968"/>
            <a:ext cx="285412" cy="2845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右箭头 30"/>
          <p:cNvSpPr/>
          <p:nvPr/>
        </p:nvSpPr>
        <p:spPr>
          <a:xfrm>
            <a:off x="6216049" y="3140969"/>
            <a:ext cx="238428"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圆角矩形 102"/>
          <p:cNvSpPr/>
          <p:nvPr/>
        </p:nvSpPr>
        <p:spPr>
          <a:xfrm>
            <a:off x="4740207" y="4237590"/>
            <a:ext cx="576064" cy="451405"/>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 name="TextBox 103"/>
          <p:cNvSpPr txBox="1"/>
          <p:nvPr/>
        </p:nvSpPr>
        <p:spPr>
          <a:xfrm>
            <a:off x="5540723" y="4433446"/>
            <a:ext cx="662361"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交点</a:t>
            </a:r>
          </a:p>
        </p:txBody>
      </p:sp>
      <p:sp>
        <p:nvSpPr>
          <p:cNvPr id="105" name="TextBox 104"/>
          <p:cNvSpPr txBox="1"/>
          <p:nvPr/>
        </p:nvSpPr>
        <p:spPr>
          <a:xfrm>
            <a:off x="6302285" y="4445082"/>
            <a:ext cx="835485"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867" dirty="0">
              <a:latin typeface="宋体" panose="02010600030101010101" pitchFamily="2" charset="-122"/>
              <a:ea typeface="宋体" panose="02010600030101010101" pitchFamily="2" charset="-122"/>
            </a:endParaRPr>
          </a:p>
        </p:txBody>
      </p:sp>
      <p:sp>
        <p:nvSpPr>
          <p:cNvPr id="106" name="圆角矩形 105"/>
          <p:cNvSpPr/>
          <p:nvPr/>
        </p:nvSpPr>
        <p:spPr>
          <a:xfrm>
            <a:off x="4740207" y="4770991"/>
            <a:ext cx="576064" cy="451405"/>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7" name="直接连接符 106"/>
          <p:cNvCxnSpPr/>
          <p:nvPr/>
        </p:nvCxnSpPr>
        <p:spPr>
          <a:xfrm>
            <a:off x="5316271" y="4463293"/>
            <a:ext cx="285412" cy="2786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5316271" y="4712115"/>
            <a:ext cx="285412" cy="28457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右箭头 108"/>
          <p:cNvSpPr/>
          <p:nvPr/>
        </p:nvSpPr>
        <p:spPr>
          <a:xfrm>
            <a:off x="6146494" y="4712115"/>
            <a:ext cx="238428"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3" name="矩形 82"/>
          <p:cNvSpPr/>
          <p:nvPr/>
        </p:nvSpPr>
        <p:spPr>
          <a:xfrm>
            <a:off x="-67030" y="77018"/>
            <a:ext cx="3070071"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导引机构设计</a:t>
            </a:r>
            <a:r>
              <a:rPr lang="en-US" altLang="zh-CN" sz="3200" b="1" dirty="0" smtClean="0">
                <a:solidFill>
                  <a:srgbClr val="0070C0"/>
                </a:solidFill>
                <a:latin typeface="仿宋" pitchFamily="49" charset="-122"/>
                <a:ea typeface="仿宋" pitchFamily="49" charset="-122"/>
              </a:rPr>
              <a:t>1 </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146829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0"/>
                                        <p:tgtEl>
                                          <p:spTgt spid="50"/>
                                        </p:tgtEl>
                                      </p:cBhvr>
                                    </p:animEffect>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 calcmode="lin" valueType="num">
                                      <p:cBhvr additive="base">
                                        <p:cTn id="32" dur="500" fill="hold"/>
                                        <p:tgtEl>
                                          <p:spTgt spid="92"/>
                                        </p:tgtEl>
                                        <p:attrNameLst>
                                          <p:attrName>ppt_x</p:attrName>
                                        </p:attrNameLst>
                                      </p:cBhvr>
                                      <p:tavLst>
                                        <p:tav tm="0">
                                          <p:val>
                                            <p:strVal val="#ppt_x"/>
                                          </p:val>
                                        </p:tav>
                                        <p:tav tm="100000">
                                          <p:val>
                                            <p:strVal val="#ppt_x"/>
                                          </p:val>
                                        </p:tav>
                                      </p:tavLst>
                                    </p:anim>
                                    <p:anim calcmode="lin" valueType="num">
                                      <p:cBhvr additive="base">
                                        <p:cTn id="3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10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0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20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2000"/>
                                        <p:tgtEl>
                                          <p:spTgt spid="55"/>
                                        </p:tgtEl>
                                      </p:cBhvr>
                                    </p:animEffect>
                                  </p:childTnLst>
                                </p:cTn>
                              </p:par>
                              <p:par>
                                <p:cTn id="62" presetID="10" presetClass="entr" presetSubtype="0" fill="hold"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2000"/>
                                        <p:tgtEl>
                                          <p:spTgt spid="67"/>
                                        </p:tgtEl>
                                      </p:cBhvr>
                                    </p:animEffect>
                                  </p:childTnLst>
                                </p:cTn>
                              </p:par>
                              <p:par>
                                <p:cTn id="65" presetID="10"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2000"/>
                                        <p:tgtEl>
                                          <p:spTgt spid="6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10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2000"/>
                                        <p:tgtEl>
                                          <p:spTgt spid="2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10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500"/>
                                        <p:tgtEl>
                                          <p:spTgt spid="69"/>
                                        </p:tgtEl>
                                      </p:cBhvr>
                                    </p:animEffect>
                                  </p:childTnLst>
                                </p:cTn>
                              </p:par>
                              <p:par>
                                <p:cTn id="103" presetID="10"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animEffect transition="in" filter="fade">
                                      <p:cBhvr>
                                        <p:cTn id="105" dur="500"/>
                                        <p:tgtEl>
                                          <p:spTgt spid="81"/>
                                        </p:tgtEl>
                                      </p:cBhvr>
                                    </p:animEffect>
                                  </p:childTnLst>
                                </p:cTn>
                              </p:par>
                              <p:par>
                                <p:cTn id="106" presetID="10" presetClass="entr" presetSubtype="0" fill="hold" nodeType="withEffect">
                                  <p:stCondLst>
                                    <p:cond delay="0"/>
                                  </p:stCondLst>
                                  <p:childTnLst>
                                    <p:set>
                                      <p:cBhvr>
                                        <p:cTn id="107" dur="1" fill="hold">
                                          <p:stCondLst>
                                            <p:cond delay="0"/>
                                          </p:stCondLst>
                                        </p:cTn>
                                        <p:tgtEl>
                                          <p:spTgt spid="82"/>
                                        </p:tgtEl>
                                        <p:attrNameLst>
                                          <p:attrName>style.visibility</p:attrName>
                                        </p:attrNameLst>
                                      </p:cBhvr>
                                      <p:to>
                                        <p:strVal val="visible"/>
                                      </p:to>
                                    </p:set>
                                    <p:animEffect transition="in" filter="fade">
                                      <p:cBhvr>
                                        <p:cTn id="108" dur="500"/>
                                        <p:tgtEl>
                                          <p:spTgt spid="8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
                                        </p:tgtEl>
                                        <p:attrNameLst>
                                          <p:attrName>style.visibility</p:attrName>
                                        </p:attrNameLst>
                                      </p:cBhvr>
                                      <p:to>
                                        <p:strVal val="visible"/>
                                      </p:to>
                                    </p:set>
                                    <p:animEffect transition="in" filter="fade">
                                      <p:cBhvr>
                                        <p:cTn id="111" dur="500"/>
                                        <p:tgtEl>
                                          <p:spTgt spid="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fade">
                                      <p:cBhvr>
                                        <p:cTn id="114" dur="500"/>
                                        <p:tgtEl>
                                          <p:spTgt spid="71"/>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1" nodeType="click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1000"/>
                                        <p:tgtEl>
                                          <p:spTgt spid="28"/>
                                        </p:tgtEl>
                                      </p:cBhvr>
                                    </p:animEffect>
                                  </p:childTnLst>
                                </p:cTn>
                              </p:par>
                              <p:par>
                                <p:cTn id="120" presetID="35" presetClass="emph" presetSubtype="0" repeatCount="3000" fill="hold" grpId="0" nodeType="withEffect">
                                  <p:stCondLst>
                                    <p:cond delay="0"/>
                                  </p:stCondLst>
                                  <p:childTnLst>
                                    <p:anim calcmode="discrete" valueType="str">
                                      <p:cBhvr>
                                        <p:cTn id="121"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0"/>
                                        </p:tgtEl>
                                        <p:attrNameLst>
                                          <p:attrName>style.visibility</p:attrName>
                                        </p:attrNameLst>
                                      </p:cBhvr>
                                      <p:to>
                                        <p:strVal val="visible"/>
                                      </p:to>
                                    </p:set>
                                    <p:animEffect transition="in" filter="fade">
                                      <p:cBhvr>
                                        <p:cTn id="129" dur="500"/>
                                        <p:tgtEl>
                                          <p:spTgt spid="70"/>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fade">
                                      <p:cBhvr>
                                        <p:cTn id="134" dur="1000"/>
                                        <p:tgtEl>
                                          <p:spTgt spid="57"/>
                                        </p:tgtEl>
                                      </p:cBhvr>
                                    </p:animEffect>
                                  </p:childTnLst>
                                </p:cTn>
                              </p:par>
                              <p:par>
                                <p:cTn id="135" presetID="10" presetClass="entr" presetSubtype="0" fill="hold" nodeType="withEffect">
                                  <p:stCondLst>
                                    <p:cond delay="0"/>
                                  </p:stCondLst>
                                  <p:childTnLst>
                                    <p:set>
                                      <p:cBhvr>
                                        <p:cTn id="136" dur="1" fill="hold">
                                          <p:stCondLst>
                                            <p:cond delay="0"/>
                                          </p:stCondLst>
                                        </p:cTn>
                                        <p:tgtEl>
                                          <p:spTgt spid="3"/>
                                        </p:tgtEl>
                                        <p:attrNameLst>
                                          <p:attrName>style.visibility</p:attrName>
                                        </p:attrNameLst>
                                      </p:cBhvr>
                                      <p:to>
                                        <p:strVal val="visible"/>
                                      </p:to>
                                    </p:set>
                                    <p:animEffect transition="in" filter="fade">
                                      <p:cBhvr>
                                        <p:cTn id="137" dur="1000"/>
                                        <p:tgtEl>
                                          <p:spTgt spid="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500"/>
                                        <p:tgtEl>
                                          <p:spTgt spid="9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1000"/>
                                        <p:tgtEl>
                                          <p:spTgt spid="2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1000"/>
                                        <p:tgtEl>
                                          <p:spTgt spid="3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6"/>
                                        </p:tgtEl>
                                        <p:attrNameLst>
                                          <p:attrName>style.visibility</p:attrName>
                                        </p:attrNameLst>
                                      </p:cBhvr>
                                      <p:to>
                                        <p:strVal val="visible"/>
                                      </p:to>
                                    </p:set>
                                    <p:animEffect transition="in" filter="fade">
                                      <p:cBhvr>
                                        <p:cTn id="157" dur="500"/>
                                        <p:tgtEl>
                                          <p:spTgt spid="9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24"/>
                                        </p:tgtEl>
                                        <p:attrNameLst>
                                          <p:attrName>style.visibility</p:attrName>
                                        </p:attrNameLst>
                                      </p:cBhvr>
                                      <p:to>
                                        <p:strVal val="visible"/>
                                      </p:to>
                                    </p:set>
                                    <p:animEffect transition="in" filter="fade">
                                      <p:cBhvr>
                                        <p:cTn id="162" dur="1000"/>
                                        <p:tgtEl>
                                          <p:spTgt spid="2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fade">
                                      <p:cBhvr>
                                        <p:cTn id="167" dur="1000"/>
                                        <p:tgtEl>
                                          <p:spTgt spid="35"/>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04"/>
                                        </p:tgtEl>
                                        <p:attrNameLst>
                                          <p:attrName>style.visibility</p:attrName>
                                        </p:attrNameLst>
                                      </p:cBhvr>
                                      <p:to>
                                        <p:strVal val="visible"/>
                                      </p:to>
                                    </p:set>
                                    <p:animEffect transition="in" filter="fade">
                                      <p:cBhvr>
                                        <p:cTn id="172" dur="500"/>
                                        <p:tgtEl>
                                          <p:spTgt spid="104"/>
                                        </p:tgtEl>
                                      </p:cBhvr>
                                    </p:animEffect>
                                  </p:childTnLst>
                                </p:cTn>
                              </p:par>
                              <p:par>
                                <p:cTn id="173" presetID="10" presetClass="entr" presetSubtype="0" fill="hold" nodeType="withEffect">
                                  <p:stCondLst>
                                    <p:cond delay="0"/>
                                  </p:stCondLst>
                                  <p:childTnLst>
                                    <p:set>
                                      <p:cBhvr>
                                        <p:cTn id="174" dur="1" fill="hold">
                                          <p:stCondLst>
                                            <p:cond delay="0"/>
                                          </p:stCondLst>
                                        </p:cTn>
                                        <p:tgtEl>
                                          <p:spTgt spid="107"/>
                                        </p:tgtEl>
                                        <p:attrNameLst>
                                          <p:attrName>style.visibility</p:attrName>
                                        </p:attrNameLst>
                                      </p:cBhvr>
                                      <p:to>
                                        <p:strVal val="visible"/>
                                      </p:to>
                                    </p:set>
                                    <p:animEffect transition="in" filter="fade">
                                      <p:cBhvr>
                                        <p:cTn id="175" dur="500"/>
                                        <p:tgtEl>
                                          <p:spTgt spid="107"/>
                                        </p:tgtEl>
                                      </p:cBhvr>
                                    </p:animEffect>
                                  </p:childTnLst>
                                </p:cTn>
                              </p:par>
                              <p:par>
                                <p:cTn id="176" presetID="10" presetClass="entr" presetSubtype="0" fill="hold" nodeType="withEffect">
                                  <p:stCondLst>
                                    <p:cond delay="0"/>
                                  </p:stCondLst>
                                  <p:childTnLst>
                                    <p:set>
                                      <p:cBhvr>
                                        <p:cTn id="177" dur="1" fill="hold">
                                          <p:stCondLst>
                                            <p:cond delay="0"/>
                                          </p:stCondLst>
                                        </p:cTn>
                                        <p:tgtEl>
                                          <p:spTgt spid="108"/>
                                        </p:tgtEl>
                                        <p:attrNameLst>
                                          <p:attrName>style.visibility</p:attrName>
                                        </p:attrNameLst>
                                      </p:cBhvr>
                                      <p:to>
                                        <p:strVal val="visible"/>
                                      </p:to>
                                    </p:set>
                                    <p:animEffect transition="in" filter="fade">
                                      <p:cBhvr>
                                        <p:cTn id="178" dur="500"/>
                                        <p:tgtEl>
                                          <p:spTgt spid="10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fade">
                                      <p:cBhvr>
                                        <p:cTn id="181" dur="500"/>
                                        <p:tgtEl>
                                          <p:spTgt spid="10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06"/>
                                        </p:tgtEl>
                                        <p:attrNameLst>
                                          <p:attrName>style.visibility</p:attrName>
                                        </p:attrNameLst>
                                      </p:cBhvr>
                                      <p:to>
                                        <p:strVal val="visible"/>
                                      </p:to>
                                    </p:set>
                                    <p:animEffect transition="in" filter="fade">
                                      <p:cBhvr>
                                        <p:cTn id="184" dur="500"/>
                                        <p:tgtEl>
                                          <p:spTgt spid="106"/>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66"/>
                                        </p:tgtEl>
                                        <p:attrNameLst>
                                          <p:attrName>style.visibility</p:attrName>
                                        </p:attrNameLst>
                                      </p:cBhvr>
                                      <p:to>
                                        <p:strVal val="visible"/>
                                      </p:to>
                                    </p:set>
                                    <p:animEffect transition="in" filter="fade">
                                      <p:cBhvr>
                                        <p:cTn id="189" dur="1000"/>
                                        <p:tgtEl>
                                          <p:spTgt spid="66"/>
                                        </p:tgtEl>
                                      </p:cBhvr>
                                    </p:animEffect>
                                  </p:childTnLst>
                                </p:cTn>
                              </p:par>
                              <p:par>
                                <p:cTn id="190" presetID="35" presetClass="emph" presetSubtype="0" repeatCount="3000" fill="hold" grpId="1" nodeType="withEffect">
                                  <p:stCondLst>
                                    <p:cond delay="0"/>
                                  </p:stCondLst>
                                  <p:childTnLst>
                                    <p:anim calcmode="discrete" valueType="str">
                                      <p:cBhvr>
                                        <p:cTn id="191"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109"/>
                                        </p:tgtEl>
                                        <p:attrNameLst>
                                          <p:attrName>style.visibility</p:attrName>
                                        </p:attrNameLst>
                                      </p:cBhvr>
                                      <p:to>
                                        <p:strVal val="visible"/>
                                      </p:to>
                                    </p:set>
                                    <p:animEffect transition="in" filter="fade">
                                      <p:cBhvr>
                                        <p:cTn id="196" dur="500"/>
                                        <p:tgtEl>
                                          <p:spTgt spid="10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05"/>
                                        </p:tgtEl>
                                        <p:attrNameLst>
                                          <p:attrName>style.visibility</p:attrName>
                                        </p:attrNameLst>
                                      </p:cBhvr>
                                      <p:to>
                                        <p:strVal val="visible"/>
                                      </p:to>
                                    </p:set>
                                    <p:animEffect transition="in" filter="fade">
                                      <p:cBhvr>
                                        <p:cTn id="199" dur="500"/>
                                        <p:tgtEl>
                                          <p:spTgt spid="105"/>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59"/>
                                        </p:tgtEl>
                                        <p:attrNameLst>
                                          <p:attrName>style.visibility</p:attrName>
                                        </p:attrNameLst>
                                      </p:cBhvr>
                                      <p:to>
                                        <p:strVal val="visible"/>
                                      </p:to>
                                    </p:set>
                                    <p:animEffect transition="in" filter="fade">
                                      <p:cBhvr>
                                        <p:cTn id="204" dur="1000"/>
                                        <p:tgtEl>
                                          <p:spTgt spid="59"/>
                                        </p:tgtEl>
                                      </p:cBhvr>
                                    </p:animEffect>
                                  </p:childTnLst>
                                </p:cTn>
                              </p:par>
                              <p:par>
                                <p:cTn id="205" presetID="10" presetClass="entr" presetSubtype="0" fill="hold" nodeType="withEffect">
                                  <p:stCondLst>
                                    <p:cond delay="0"/>
                                  </p:stCondLst>
                                  <p:childTnLst>
                                    <p:set>
                                      <p:cBhvr>
                                        <p:cTn id="206" dur="1" fill="hold">
                                          <p:stCondLst>
                                            <p:cond delay="0"/>
                                          </p:stCondLst>
                                        </p:cTn>
                                        <p:tgtEl>
                                          <p:spTgt spid="9"/>
                                        </p:tgtEl>
                                        <p:attrNameLst>
                                          <p:attrName>style.visibility</p:attrName>
                                        </p:attrNameLst>
                                      </p:cBhvr>
                                      <p:to>
                                        <p:strVal val="visible"/>
                                      </p:to>
                                    </p:set>
                                    <p:animEffect transition="in" filter="fade">
                                      <p:cBhvr>
                                        <p:cTn id="207" dur="1000"/>
                                        <p:tgtEl>
                                          <p:spTgt spid="9"/>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98"/>
                                        </p:tgtEl>
                                        <p:attrNameLst>
                                          <p:attrName>style.visibility</p:attrName>
                                        </p:attrNameLst>
                                      </p:cBhvr>
                                      <p:to>
                                        <p:strVal val="visible"/>
                                      </p:to>
                                    </p:set>
                                    <p:animEffect transition="in" filter="fade">
                                      <p:cBhvr>
                                        <p:cTn id="212" dur="500"/>
                                        <p:tgtEl>
                                          <p:spTgt spid="98"/>
                                        </p:tgtEl>
                                      </p:cBhvr>
                                    </p:animEffect>
                                  </p:childTnLst>
                                </p:cTn>
                              </p:par>
                              <p:par>
                                <p:cTn id="213" presetID="10" presetClass="entr" presetSubtype="0" fill="hold" nodeType="withEffect">
                                  <p:stCondLst>
                                    <p:cond delay="0"/>
                                  </p:stCondLst>
                                  <p:childTnLst>
                                    <p:set>
                                      <p:cBhvr>
                                        <p:cTn id="214" dur="1" fill="hold">
                                          <p:stCondLst>
                                            <p:cond delay="0"/>
                                          </p:stCondLst>
                                        </p:cTn>
                                        <p:tgtEl>
                                          <p:spTgt spid="99"/>
                                        </p:tgtEl>
                                        <p:attrNameLst>
                                          <p:attrName>style.visibility</p:attrName>
                                        </p:attrNameLst>
                                      </p:cBhvr>
                                      <p:to>
                                        <p:strVal val="visible"/>
                                      </p:to>
                                    </p:set>
                                    <p:animEffect transition="in" filter="fade">
                                      <p:cBhvr>
                                        <p:cTn id="215" dur="500"/>
                                        <p:tgtEl>
                                          <p:spTgt spid="99"/>
                                        </p:tgtEl>
                                      </p:cBhvr>
                                    </p:animEffect>
                                  </p:childTnLst>
                                </p:cTn>
                              </p:par>
                              <p:par>
                                <p:cTn id="216" presetID="10" presetClass="entr" presetSubtype="0" fill="hold" nodeType="withEffect">
                                  <p:stCondLst>
                                    <p:cond delay="0"/>
                                  </p:stCondLst>
                                  <p:childTnLst>
                                    <p:set>
                                      <p:cBhvr>
                                        <p:cTn id="217" dur="1" fill="hold">
                                          <p:stCondLst>
                                            <p:cond delay="0"/>
                                          </p:stCondLst>
                                        </p:cTn>
                                        <p:tgtEl>
                                          <p:spTgt spid="100"/>
                                        </p:tgtEl>
                                        <p:attrNameLst>
                                          <p:attrName>style.visibility</p:attrName>
                                        </p:attrNameLst>
                                      </p:cBhvr>
                                      <p:to>
                                        <p:strVal val="visible"/>
                                      </p:to>
                                    </p:set>
                                    <p:animEffect transition="in" filter="fade">
                                      <p:cBhvr>
                                        <p:cTn id="218" dur="500"/>
                                        <p:tgtEl>
                                          <p:spTgt spid="100"/>
                                        </p:tgtEl>
                                      </p:cBhvr>
                                    </p:animEffect>
                                  </p:childTnLst>
                                </p:cTn>
                              </p:par>
                            </p:childTnLst>
                          </p:cTn>
                        </p:par>
                      </p:childTnLst>
                    </p:cTn>
                  </p:par>
                  <p:par>
                    <p:cTn id="219" fill="hold">
                      <p:stCondLst>
                        <p:cond delay="indefinite"/>
                      </p:stCondLst>
                      <p:childTnLst>
                        <p:par>
                          <p:cTn id="220" fill="hold">
                            <p:stCondLst>
                              <p:cond delay="0"/>
                            </p:stCondLst>
                            <p:childTnLst>
                              <p:par>
                                <p:cTn id="221" presetID="2" presetClass="entr" presetSubtype="4" fill="hold" grpId="0" nodeType="clickEffect">
                                  <p:stCondLst>
                                    <p:cond delay="0"/>
                                  </p:stCondLst>
                                  <p:childTnLst>
                                    <p:set>
                                      <p:cBhvr>
                                        <p:cTn id="222" dur="1" fill="hold">
                                          <p:stCondLst>
                                            <p:cond delay="0"/>
                                          </p:stCondLst>
                                        </p:cTn>
                                        <p:tgtEl>
                                          <p:spTgt spid="101"/>
                                        </p:tgtEl>
                                        <p:attrNameLst>
                                          <p:attrName>style.visibility</p:attrName>
                                        </p:attrNameLst>
                                      </p:cBhvr>
                                      <p:to>
                                        <p:strVal val="visible"/>
                                      </p:to>
                                    </p:set>
                                    <p:anim calcmode="lin" valueType="num">
                                      <p:cBhvr additive="base">
                                        <p:cTn id="223" dur="500" fill="hold"/>
                                        <p:tgtEl>
                                          <p:spTgt spid="101"/>
                                        </p:tgtEl>
                                        <p:attrNameLst>
                                          <p:attrName>ppt_x</p:attrName>
                                        </p:attrNameLst>
                                      </p:cBhvr>
                                      <p:tavLst>
                                        <p:tav tm="0">
                                          <p:val>
                                            <p:strVal val="#ppt_x"/>
                                          </p:val>
                                        </p:tav>
                                        <p:tav tm="100000">
                                          <p:val>
                                            <p:strVal val="#ppt_x"/>
                                          </p:val>
                                        </p:tav>
                                      </p:tavLst>
                                    </p:anim>
                                    <p:anim calcmode="lin" valueType="num">
                                      <p:cBhvr additive="base">
                                        <p:cTn id="224"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13" grpId="0" animBg="1"/>
      <p:bldP spid="14" grpId="0" animBg="1"/>
      <p:bldP spid="15" grpId="0" animBg="1"/>
      <p:bldP spid="28" grpId="0" animBg="1"/>
      <p:bldP spid="28" grpId="1" animBg="1"/>
      <p:bldP spid="66" grpId="0" animBg="1"/>
      <p:bldP spid="66" grpId="1" animBg="1"/>
      <p:bldP spid="45" grpId="0"/>
      <p:bldP spid="47" grpId="0"/>
      <p:bldP spid="48" grpId="0"/>
      <p:bldP spid="50" grpId="0"/>
      <p:bldP spid="57" grpId="0"/>
      <p:bldP spid="59" grpId="0"/>
      <p:bldP spid="68" grpId="0"/>
      <p:bldP spid="91" grpId="0"/>
      <p:bldP spid="92" grpId="0"/>
      <p:bldP spid="93" grpId="0"/>
      <p:bldP spid="95" grpId="0"/>
      <p:bldP spid="96" grpId="0"/>
      <p:bldP spid="101" grpId="0"/>
      <p:bldP spid="69" grpId="0"/>
      <p:bldP spid="70" grpId="0"/>
      <p:bldP spid="71" grpId="0" animBg="1"/>
      <p:bldP spid="31" grpId="0" animBg="1"/>
      <p:bldP spid="103" grpId="0" animBg="1"/>
      <p:bldP spid="104" grpId="0"/>
      <p:bldP spid="105" grpId="0"/>
      <p:bldP spid="106"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48855" y="1013884"/>
            <a:ext cx="2490399" cy="461665"/>
          </a:xfrm>
          <a:prstGeom prst="rect">
            <a:avLst/>
          </a:prstGeom>
          <a:solidFill>
            <a:srgbClr val="92D050">
              <a:alpha val="55000"/>
            </a:srgbClr>
          </a:solidFill>
          <a:ln w="12700">
            <a:solidFill>
              <a:srgbClr val="92D050"/>
            </a:solidFill>
          </a:ln>
        </p:spPr>
        <p:txBody>
          <a:bodyPr wrap="square">
            <a:spAutoFit/>
          </a:bodyPr>
          <a:lstStyle/>
          <a:p>
            <a:pPr>
              <a:lnSpc>
                <a:spcPct val="120000"/>
              </a:lnSpc>
            </a:pPr>
            <a:r>
              <a:rPr lang="en-US" altLang="zh-CN" sz="2000" b="1" i="1" dirty="0">
                <a:latin typeface="Book Antiqua" panose="02040602050305030304" pitchFamily="18" charset="0"/>
                <a:ea typeface="微软雅黑" panose="020B0503020204020204" pitchFamily="34" charset="-122"/>
                <a:cs typeface="Times New Roman" panose="02020603050405020304" pitchFamily="18" charset="0"/>
              </a:rPr>
              <a:t>F </a:t>
            </a:r>
            <a:r>
              <a:rPr lang="en-US" altLang="zh-CN" sz="2000" b="1" dirty="0">
                <a:latin typeface="Book Antiqua" panose="02040602050305030304" pitchFamily="18" charset="0"/>
                <a:ea typeface="微软雅黑" panose="020B0503020204020204" pitchFamily="34" charset="-122"/>
                <a:cs typeface="Times New Roman" panose="02020603050405020304" pitchFamily="18" charset="0"/>
              </a:rPr>
              <a:t>= 3</a:t>
            </a:r>
            <a:r>
              <a:rPr lang="en-US" altLang="zh-CN" sz="2000" b="1" i="1" dirty="0">
                <a:latin typeface="Book Antiqua" panose="02040602050305030304" pitchFamily="18" charset="0"/>
                <a:ea typeface="微软雅黑" panose="020B0503020204020204" pitchFamily="34" charset="-122"/>
                <a:cs typeface="Times New Roman" panose="02020603050405020304" pitchFamily="18" charset="0"/>
              </a:rPr>
              <a:t>n </a:t>
            </a:r>
            <a:r>
              <a:rPr lang="en-US" altLang="zh-CN" sz="2000" b="1" dirty="0">
                <a:latin typeface="Book Antiqua" panose="02040602050305030304" pitchFamily="18" charset="0"/>
                <a:ea typeface="微软雅黑" panose="020B0503020204020204" pitchFamily="34" charset="-122"/>
                <a:cs typeface="Times New Roman" panose="02020603050405020304" pitchFamily="18" charset="0"/>
              </a:rPr>
              <a:t>– 2</a:t>
            </a:r>
            <a:r>
              <a:rPr lang="en-US" altLang="zh-CN" sz="2000" b="1" i="1" dirty="0">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000" b="1" baseline="-25000" dirty="0">
                <a:latin typeface="Book Antiqua" panose="02040602050305030304" pitchFamily="18" charset="0"/>
                <a:ea typeface="微软雅黑" panose="020B0503020204020204" pitchFamily="34" charset="-122"/>
                <a:cs typeface="Times New Roman" panose="02020603050405020304" pitchFamily="18" charset="0"/>
              </a:rPr>
              <a:t>L</a:t>
            </a:r>
            <a:r>
              <a:rPr lang="en-US" altLang="zh-CN" sz="2000" b="1" dirty="0">
                <a:latin typeface="Book Antiqua" panose="02040602050305030304" pitchFamily="18" charset="0"/>
                <a:ea typeface="微软雅黑" panose="020B0503020204020204" pitchFamily="34" charset="-122"/>
              </a:rPr>
              <a:t> </a:t>
            </a:r>
            <a:r>
              <a:rPr lang="en-US" altLang="zh-CN" sz="2000" b="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000" b="1" i="1" dirty="0">
                <a:latin typeface="Book Antiqua" panose="02040602050305030304" pitchFamily="18" charset="0"/>
                <a:ea typeface="微软雅黑" panose="020B0503020204020204" pitchFamily="34" charset="-122"/>
                <a:cs typeface="Times New Roman" panose="02020603050405020304" pitchFamily="18" charset="0"/>
              </a:rPr>
              <a:t>P</a:t>
            </a:r>
            <a:r>
              <a:rPr lang="en-US" altLang="zh-CN" sz="2000" b="1" baseline="-25000" dirty="0">
                <a:latin typeface="Book Antiqua" panose="02040602050305030304" pitchFamily="18" charset="0"/>
                <a:ea typeface="微软雅黑" panose="020B0503020204020204" pitchFamily="34" charset="-122"/>
                <a:cs typeface="Times New Roman" panose="02020603050405020304" pitchFamily="18" charset="0"/>
              </a:rPr>
              <a:t>H </a:t>
            </a:r>
            <a:endParaRPr lang="zh-CN" altLang="en-US" sz="2000" b="1" dirty="0">
              <a:latin typeface="Book Antiqua" panose="02040602050305030304" pitchFamily="18" charset="0"/>
              <a:ea typeface="微软雅黑" panose="020B0503020204020204" pitchFamily="34" charset="-122"/>
            </a:endParaRPr>
          </a:p>
        </p:txBody>
      </p:sp>
      <p:sp>
        <p:nvSpPr>
          <p:cNvPr id="3" name="TextBox 9"/>
          <p:cNvSpPr txBox="1">
            <a:spLocks noChangeArrowheads="1"/>
          </p:cNvSpPr>
          <p:nvPr/>
        </p:nvSpPr>
        <p:spPr bwMode="auto">
          <a:xfrm>
            <a:off x="400561" y="1061542"/>
            <a:ext cx="3243196" cy="461665"/>
          </a:xfrm>
          <a:prstGeom prst="rect">
            <a:avLst/>
          </a:prstGeom>
          <a:noFill/>
          <a:ln w="9525">
            <a:noFill/>
            <a:miter lim="800000"/>
            <a:headEnd/>
            <a:tailEnd/>
          </a:ln>
        </p:spPr>
        <p:txBody>
          <a:bodyPr wrap="none">
            <a:spAutoFit/>
          </a:bodyPr>
          <a:lstStyle/>
          <a:p>
            <a:pPr marL="285750" indent="-285750" fontAlgn="auto">
              <a:spcBef>
                <a:spcPts val="0"/>
              </a:spcBef>
              <a:spcAft>
                <a:spcPts val="0"/>
              </a:spcAft>
              <a:buFont typeface="Arial" panose="020B0604020202020204" pitchFamily="34" charset="0"/>
              <a:buChar char="•"/>
              <a:defRPr/>
            </a:pPr>
            <a:r>
              <a:rPr lang="zh-CN" altLang="en-US" sz="2400" b="1" dirty="0">
                <a:solidFill>
                  <a:srgbClr val="C00000"/>
                </a:solidFill>
                <a:latin typeface="Book Antiqua" panose="02040602050305030304" pitchFamily="18" charset="0"/>
                <a:ea typeface="微软雅黑" panose="020B0503020204020204" pitchFamily="34" charset="-122"/>
              </a:rPr>
              <a:t>机构自由度计算公式</a:t>
            </a:r>
          </a:p>
        </p:txBody>
      </p:sp>
      <p:grpSp>
        <p:nvGrpSpPr>
          <p:cNvPr id="4" name="组合 3"/>
          <p:cNvGrpSpPr/>
          <p:nvPr/>
        </p:nvGrpSpPr>
        <p:grpSpPr>
          <a:xfrm>
            <a:off x="3848855" y="1013884"/>
            <a:ext cx="5391369" cy="1316621"/>
            <a:chOff x="1906247" y="4195484"/>
            <a:chExt cx="3960812" cy="1316621"/>
          </a:xfrm>
        </p:grpSpPr>
        <p:graphicFrame>
          <p:nvGraphicFramePr>
            <p:cNvPr id="5" name="对象 4"/>
            <p:cNvGraphicFramePr>
              <a:graphicFrameLocks noChangeAspect="1"/>
            </p:cNvGraphicFramePr>
            <p:nvPr>
              <p:extLst>
                <p:ext uri="{D42A27DB-BD31-4B8C-83A1-F6EECF244321}">
                  <p14:modId xmlns:p14="http://schemas.microsoft.com/office/powerpoint/2010/main" val="1171935209"/>
                </p:ext>
              </p:extLst>
            </p:nvPr>
          </p:nvGraphicFramePr>
          <p:xfrm>
            <a:off x="1906247" y="4883455"/>
            <a:ext cx="3960812" cy="628650"/>
          </p:xfrm>
          <a:graphic>
            <a:graphicData uri="http://schemas.openxmlformats.org/presentationml/2006/ole">
              <mc:AlternateContent xmlns:mc="http://schemas.openxmlformats.org/markup-compatibility/2006">
                <mc:Choice xmlns:v="urn:schemas-microsoft-com:vml" Requires="v">
                  <p:oleObj spid="_x0000_s3119" name="Equation" r:id="rId3" imgW="2438280" imgH="457200" progId="Equation.DSMT4">
                    <p:embed/>
                  </p:oleObj>
                </mc:Choice>
                <mc:Fallback>
                  <p:oleObj name="Equation" r:id="rId3" imgW="2438280" imgH="457200" progId="Equation.DSMT4">
                    <p:embed/>
                    <p:pic>
                      <p:nvPicPr>
                        <p:cNvPr id="3"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247" y="4883455"/>
                          <a:ext cx="3960812" cy="628650"/>
                        </a:xfrm>
                        <a:prstGeom prst="rect">
                          <a:avLst/>
                        </a:prstGeom>
                        <a:solidFill>
                          <a:srgbClr val="92D050">
                            <a:alpha val="65097"/>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13"/>
            <p:cNvSpPr txBox="1"/>
            <p:nvPr/>
          </p:nvSpPr>
          <p:spPr>
            <a:xfrm>
              <a:off x="3877391" y="4195484"/>
              <a:ext cx="504382" cy="461665"/>
            </a:xfrm>
            <a:prstGeom prst="rect">
              <a:avLst/>
            </a:prstGeom>
            <a:solidFill>
              <a:srgbClr val="92D050">
                <a:alpha val="0"/>
              </a:srgbClr>
            </a:solidFill>
          </p:spPr>
          <p:txBody>
            <a:bodyPr wrap="square" rtlCol="0">
              <a:spAutoFit/>
            </a:bodyPr>
            <a:lstStyle/>
            <a:p>
              <a:r>
                <a:rPr lang="zh-CN" altLang="en-US" sz="2400" b="1" dirty="0">
                  <a:latin typeface="Book Antiqua" panose="02040602050305030304" pitchFamily="18" charset="0"/>
                  <a:ea typeface="微软雅黑" panose="020B0503020204020204" pitchFamily="34" charset="-122"/>
                  <a:cs typeface="Times New Roman" panose="02020603050405020304" pitchFamily="18" charset="0"/>
                </a:rPr>
                <a:t>或</a:t>
              </a:r>
              <a:r>
                <a:rPr lang="zh-CN" altLang="en-US" sz="2400" b="1" i="1" dirty="0">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000" b="1" i="1" dirty="0">
                  <a:latin typeface="Book Antiqua" panose="02040602050305030304" pitchFamily="18" charset="0"/>
                  <a:ea typeface="微软雅黑" panose="020B0503020204020204" pitchFamily="34" charset="-122"/>
                  <a:cs typeface="Times New Roman" panose="02020603050405020304" pitchFamily="18" charset="0"/>
                </a:rPr>
                <a:t> </a:t>
              </a:r>
            </a:p>
          </p:txBody>
        </p:sp>
      </p:grpSp>
      <p:sp>
        <p:nvSpPr>
          <p:cNvPr id="9" name="矩形 8"/>
          <p:cNvSpPr/>
          <p:nvPr/>
        </p:nvSpPr>
        <p:spPr>
          <a:xfrm>
            <a:off x="400561" y="145182"/>
            <a:ext cx="3012363" cy="461665"/>
          </a:xfrm>
          <a:prstGeom prst="rect">
            <a:avLst/>
          </a:prstGeom>
        </p:spPr>
        <p:txBody>
          <a:bodyPr wrap="none">
            <a:spAutoFit/>
          </a:bodyPr>
          <a:lstStyle/>
          <a:p>
            <a:pPr marL="285750" indent="-285750">
              <a:buFont typeface="Arial" panose="020B0604020202020204" pitchFamily="34" charset="0"/>
              <a:buChar char="•"/>
            </a:pPr>
            <a:r>
              <a:rPr lang="zh-CN" altLang="en-US" sz="2400" b="1" dirty="0">
                <a:solidFill>
                  <a:srgbClr val="C00000"/>
                </a:solidFill>
                <a:latin typeface="Book Antiqua" panose="02040602050305030304" pitchFamily="18" charset="0"/>
                <a:ea typeface="微软雅黑" panose="020B0503020204020204" pitchFamily="34" charset="-122"/>
              </a:rPr>
              <a:t>机构</a:t>
            </a:r>
            <a:r>
              <a:rPr lang="zh-CN" altLang="en-US" sz="2400" b="1" dirty="0" smtClean="0">
                <a:solidFill>
                  <a:srgbClr val="C00000"/>
                </a:solidFill>
                <a:latin typeface="Book Antiqua" panose="02040602050305030304" pitchFamily="18" charset="0"/>
                <a:ea typeface="微软雅黑" panose="020B0503020204020204" pitchFamily="34" charset="-122"/>
              </a:rPr>
              <a:t>自由度的定义 </a:t>
            </a:r>
            <a:endParaRPr lang="zh-CN" altLang="en-US" sz="2400" b="1" dirty="0">
              <a:latin typeface="Book Antiqua" panose="02040602050305030304" pitchFamily="18" charset="0"/>
              <a:ea typeface="微软雅黑" panose="020B0503020204020204" pitchFamily="34" charset="-122"/>
            </a:endParaRPr>
          </a:p>
        </p:txBody>
      </p:sp>
      <p:sp>
        <p:nvSpPr>
          <p:cNvPr id="10" name="矩形 9"/>
          <p:cNvSpPr/>
          <p:nvPr/>
        </p:nvSpPr>
        <p:spPr>
          <a:xfrm>
            <a:off x="3848855" y="145182"/>
            <a:ext cx="5734760" cy="535531"/>
          </a:xfrm>
          <a:prstGeom prst="rect">
            <a:avLst/>
          </a:prstGeom>
          <a:solidFill>
            <a:srgbClr val="92D050">
              <a:alpha val="53000"/>
            </a:srgbClr>
          </a:solidFill>
        </p:spPr>
        <p:txBody>
          <a:bodyPr wrap="square">
            <a:spAutoFit/>
          </a:bodyPr>
          <a:lstStyle/>
          <a:p>
            <a:pPr fontAlgn="auto">
              <a:lnSpc>
                <a:spcPct val="120000"/>
              </a:lnSpc>
              <a:spcBef>
                <a:spcPts val="0"/>
              </a:spcBef>
              <a:spcAft>
                <a:spcPts val="0"/>
              </a:spcAft>
              <a:defRPr/>
            </a:pPr>
            <a:r>
              <a:rPr lang="zh-CN" altLang="en-US" sz="2400" b="1" dirty="0">
                <a:latin typeface="Book Antiqua" panose="02040602050305030304" pitchFamily="18" charset="0"/>
                <a:ea typeface="微软雅黑" panose="020B0503020204020204" pitchFamily="34" charset="-122"/>
              </a:rPr>
              <a:t>机构具有确定运动时的独立运动参数</a:t>
            </a:r>
          </a:p>
        </p:txBody>
      </p:sp>
      <p:sp>
        <p:nvSpPr>
          <p:cNvPr id="11" name="内容占位符 1"/>
          <p:cNvSpPr txBox="1">
            <a:spLocks/>
          </p:cNvSpPr>
          <p:nvPr/>
        </p:nvSpPr>
        <p:spPr>
          <a:xfrm>
            <a:off x="400561" y="2556811"/>
            <a:ext cx="9921608" cy="4169304"/>
          </a:xfrm>
          <a:prstGeom prst="rect">
            <a:avLst/>
          </a:prstGeom>
        </p:spPr>
        <p:txBody>
          <a:bodyPr>
            <a:no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kern="1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kern="1200">
                <a:solidFill>
                  <a:schemeClr val="tx1"/>
                </a:solidFill>
                <a:latin typeface="+mn-lt"/>
                <a:ea typeface="+mn-ea"/>
                <a:cs typeface="+mn-cs"/>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kern="1200">
                <a:solidFill>
                  <a:schemeClr val="tx1"/>
                </a:solidFill>
                <a:latin typeface="+mn-lt"/>
                <a:ea typeface="+mn-ea"/>
                <a:cs typeface="+mn-cs"/>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defRPr/>
            </a:pPr>
            <a:r>
              <a:rPr lang="zh-CN" altLang="en-US" sz="2800" b="1" dirty="0" smtClean="0"/>
              <a:t>计算平面机构自由度的实用意义</a:t>
            </a:r>
          </a:p>
          <a:p>
            <a:pPr lvl="1">
              <a:lnSpc>
                <a:spcPct val="150000"/>
              </a:lnSpc>
              <a:buFont typeface="Wingdings" panose="05000000000000000000" pitchFamily="2" charset="2"/>
              <a:buNone/>
              <a:defRPr/>
            </a:pPr>
            <a:r>
              <a:rPr lang="en-US" altLang="zh-CN" sz="2400" b="1" dirty="0" smtClean="0"/>
              <a:t>1 </a:t>
            </a:r>
            <a:r>
              <a:rPr lang="zh-CN" altLang="en-US" sz="2400" b="1" dirty="0" smtClean="0">
                <a:solidFill>
                  <a:srgbClr val="C00000"/>
                </a:solidFill>
              </a:rPr>
              <a:t>判定机构的运动设计方案是否合理</a:t>
            </a:r>
          </a:p>
          <a:p>
            <a:pPr lvl="1">
              <a:lnSpc>
                <a:spcPct val="150000"/>
              </a:lnSpc>
              <a:buFont typeface="Wingdings" panose="05000000000000000000" pitchFamily="2" charset="2"/>
              <a:buNone/>
              <a:defRPr/>
            </a:pPr>
            <a:r>
              <a:rPr lang="en-US" altLang="zh-CN" sz="2400" b="1" dirty="0" smtClean="0"/>
              <a:t>2 </a:t>
            </a:r>
            <a:r>
              <a:rPr lang="zh-CN" altLang="en-US" sz="2400" b="1" dirty="0" smtClean="0">
                <a:solidFill>
                  <a:schemeClr val="accent6">
                    <a:lumMod val="75000"/>
                  </a:schemeClr>
                </a:solidFill>
              </a:rPr>
              <a:t>修改设计方案</a:t>
            </a:r>
          </a:p>
          <a:p>
            <a:pPr lvl="2">
              <a:lnSpc>
                <a:spcPct val="150000"/>
              </a:lnSpc>
              <a:defRPr/>
            </a:pPr>
            <a:r>
              <a:rPr lang="en-US" altLang="zh-CN" sz="2000" b="1" i="1" dirty="0" smtClean="0"/>
              <a:t>F</a:t>
            </a:r>
            <a:r>
              <a:rPr lang="en-US" altLang="zh-CN" sz="2000" b="1" dirty="0" smtClean="0"/>
              <a:t>=0:</a:t>
            </a:r>
            <a:r>
              <a:rPr lang="zh-CN" altLang="en-US" sz="2000" b="1" dirty="0" smtClean="0"/>
              <a:t>增加一构件（带进一平面低副）</a:t>
            </a:r>
          </a:p>
          <a:p>
            <a:pPr lvl="2">
              <a:lnSpc>
                <a:spcPct val="150000"/>
              </a:lnSpc>
              <a:defRPr/>
            </a:pPr>
            <a:r>
              <a:rPr lang="en-US" altLang="zh-CN" sz="2000" b="1" i="1" dirty="0" smtClean="0"/>
              <a:t>F</a:t>
            </a:r>
            <a:r>
              <a:rPr lang="en-US" altLang="zh-CN" sz="2000" b="1" dirty="0" smtClean="0">
                <a:solidFill>
                  <a:srgbClr val="C00000"/>
                </a:solidFill>
              </a:rPr>
              <a:t>&lt;</a:t>
            </a:r>
            <a:r>
              <a:rPr lang="zh-CN" altLang="en-US" sz="2000" b="1" dirty="0" smtClean="0"/>
              <a:t>或</a:t>
            </a:r>
            <a:r>
              <a:rPr lang="en-US" altLang="zh-CN" sz="2000" b="1" dirty="0" smtClean="0">
                <a:solidFill>
                  <a:srgbClr val="C00000"/>
                </a:solidFill>
              </a:rPr>
              <a:t>&gt;</a:t>
            </a:r>
            <a:r>
              <a:rPr lang="zh-CN" altLang="en-US" sz="2000" b="1" dirty="0" smtClean="0"/>
              <a:t>原动件数目：增加一构件（带进两平面低副）或增加原动件数目</a:t>
            </a:r>
          </a:p>
          <a:p>
            <a:pPr marL="471487" lvl="1" indent="0">
              <a:lnSpc>
                <a:spcPct val="150000"/>
              </a:lnSpc>
              <a:buNone/>
              <a:defRPr/>
            </a:pPr>
            <a:r>
              <a:rPr lang="en-US" altLang="zh-CN" sz="2400" b="1" dirty="0" smtClean="0">
                <a:solidFill>
                  <a:srgbClr val="6666FF"/>
                </a:solidFill>
              </a:rPr>
              <a:t>3 </a:t>
            </a:r>
            <a:r>
              <a:rPr lang="zh-CN" altLang="en-US" sz="2400" b="1" dirty="0" smtClean="0">
                <a:solidFill>
                  <a:srgbClr val="6666FF"/>
                </a:solidFill>
              </a:rPr>
              <a:t>判定机构运动简图是否正确</a:t>
            </a:r>
          </a:p>
          <a:p>
            <a:pPr>
              <a:lnSpc>
                <a:spcPct val="150000"/>
              </a:lnSpc>
              <a:defRPr/>
            </a:pPr>
            <a:endParaRPr lang="zh-CN" altLang="en-US" sz="2800" b="1" dirty="0"/>
          </a:p>
        </p:txBody>
      </p:sp>
    </p:spTree>
    <p:extLst>
      <p:ext uri="{BB962C8B-B14F-4D97-AF65-F5344CB8AC3E}">
        <p14:creationId xmlns:p14="http://schemas.microsoft.com/office/powerpoint/2010/main" val="147371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 calcmode="lin" valueType="num">
                                      <p:cBhvr additive="base">
                                        <p:cTn id="30"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xEl>
                                              <p:pRg st="2" end="2"/>
                                            </p:txEl>
                                          </p:spTgt>
                                        </p:tgtEl>
                                        <p:attrNameLst>
                                          <p:attrName>style.visibility</p:attrName>
                                        </p:attrNameLst>
                                      </p:cBhvr>
                                      <p:to>
                                        <p:strVal val="visible"/>
                                      </p:to>
                                    </p:set>
                                    <p:anim calcmode="lin" valueType="num">
                                      <p:cBhvr additive="base">
                                        <p:cTn id="36"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1">
                                            <p:txEl>
                                              <p:pRg st="3" end="3"/>
                                            </p:txEl>
                                          </p:spTgt>
                                        </p:tgtEl>
                                        <p:attrNameLst>
                                          <p:attrName>style.visibility</p:attrName>
                                        </p:attrNameLst>
                                      </p:cBhvr>
                                      <p:to>
                                        <p:strVal val="visible"/>
                                      </p:to>
                                    </p:set>
                                    <p:animEffect transition="in" filter="box(in)">
                                      <p:cBhvr>
                                        <p:cTn id="42" dur="500"/>
                                        <p:tgtEl>
                                          <p:spTgt spid="1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11">
                                            <p:txEl>
                                              <p:pRg st="4" end="4"/>
                                            </p:txEl>
                                          </p:spTgt>
                                        </p:tgtEl>
                                        <p:attrNameLst>
                                          <p:attrName>style.visibility</p:attrName>
                                        </p:attrNameLst>
                                      </p:cBhvr>
                                      <p:to>
                                        <p:strVal val="visible"/>
                                      </p:to>
                                    </p:set>
                                    <p:animEffect transition="in" filter="box(in)">
                                      <p:cBhvr>
                                        <p:cTn id="47" dur="500"/>
                                        <p:tgtEl>
                                          <p:spTgt spid="11">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1">
                                            <p:txEl>
                                              <p:pRg st="5" end="5"/>
                                            </p:txEl>
                                          </p:spTgt>
                                        </p:tgtEl>
                                        <p:attrNameLst>
                                          <p:attrName>style.visibility</p:attrName>
                                        </p:attrNameLst>
                                      </p:cBhvr>
                                      <p:to>
                                        <p:strVal val="visible"/>
                                      </p:to>
                                    </p:set>
                                    <p:anim calcmode="lin" valueType="num">
                                      <p:cBhvr additive="base">
                                        <p:cTn id="52"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149"/>
          <p:cNvSpPr txBox="1"/>
          <p:nvPr/>
        </p:nvSpPr>
        <p:spPr>
          <a:xfrm>
            <a:off x="2025876" y="5083248"/>
            <a:ext cx="2416046"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确定铰链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1867" dirty="0">
                <a:latin typeface="宋体" panose="02010600030101010101" pitchFamily="2" charset="-122"/>
                <a:ea typeface="宋体" panose="02010600030101010101" pitchFamily="2" charset="-122"/>
              </a:rPr>
              <a:t>的位置</a:t>
            </a:r>
          </a:p>
        </p:txBody>
      </p:sp>
      <p:sp>
        <p:nvSpPr>
          <p:cNvPr id="146" name="TextBox 145"/>
          <p:cNvSpPr txBox="1"/>
          <p:nvPr/>
        </p:nvSpPr>
        <p:spPr>
          <a:xfrm>
            <a:off x="1679509" y="4659987"/>
            <a:ext cx="3650358"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   </a:t>
            </a:r>
            <a:r>
              <a:rPr lang="zh-CN" altLang="en-US" sz="1867" dirty="0">
                <a:latin typeface="宋体" panose="02010600030101010101" pitchFamily="2" charset="-122"/>
                <a:ea typeface="宋体" panose="02010600030101010101" pitchFamily="2" charset="-122"/>
              </a:rPr>
              <a:t>给定连杆两个位置（</a:t>
            </a:r>
            <a:r>
              <a:rPr lang="en-US" altLang="zh-CN" sz="1867" dirty="0">
                <a:latin typeface="仿宋"/>
                <a:ea typeface="仿宋"/>
              </a:rPr>
              <a:t>Ⅰ</a:t>
            </a:r>
            <a:r>
              <a:rPr lang="zh-CN" altLang="en-US" sz="1867" dirty="0">
                <a:latin typeface="宋体" panose="02010600030101010101" pitchFamily="2" charset="-122"/>
                <a:ea typeface="宋体" panose="02010600030101010101" pitchFamily="2" charset="-122"/>
              </a:rPr>
              <a:t>和</a:t>
            </a:r>
            <a:r>
              <a:rPr lang="en-US" altLang="zh-CN" sz="1867" dirty="0">
                <a:latin typeface="仿宋"/>
                <a:ea typeface="仿宋"/>
              </a:rPr>
              <a:t>Ⅱ</a:t>
            </a:r>
            <a:r>
              <a:rPr lang="zh-CN" altLang="en-US" sz="1867" dirty="0">
                <a:latin typeface="宋体" panose="02010600030101010101" pitchFamily="2" charset="-122"/>
                <a:ea typeface="宋体" panose="02010600030101010101" pitchFamily="2" charset="-122"/>
              </a:rPr>
              <a:t>）</a:t>
            </a:r>
          </a:p>
        </p:txBody>
      </p:sp>
      <p:sp>
        <p:nvSpPr>
          <p:cNvPr id="5" name="标题 1"/>
          <p:cNvSpPr>
            <a:spLocks noGrp="1"/>
          </p:cNvSpPr>
          <p:nvPr>
            <p:ph type="title"/>
          </p:nvPr>
        </p:nvSpPr>
        <p:spPr/>
        <p:txBody>
          <a:bodyPr/>
          <a:lstStyle/>
          <a:p>
            <a:r>
              <a:rPr lang="zh-CN" altLang="en-US" sz="3200" b="1" dirty="0"/>
              <a:t>问题讨论</a:t>
            </a:r>
          </a:p>
        </p:txBody>
      </p:sp>
      <p:sp>
        <p:nvSpPr>
          <p:cNvPr id="64" name="TextBox 63"/>
          <p:cNvSpPr txBox="1"/>
          <p:nvPr/>
        </p:nvSpPr>
        <p:spPr>
          <a:xfrm>
            <a:off x="1583499" y="1412776"/>
            <a:ext cx="2709396" cy="379656"/>
          </a:xfrm>
          <a:prstGeom prst="rect">
            <a:avLst/>
          </a:prstGeom>
          <a:noFill/>
        </p:spPr>
        <p:txBody>
          <a:bodyPr wrap="none" rtlCol="0">
            <a:spAutoFit/>
          </a:bodyPr>
          <a:lstStyle/>
          <a:p>
            <a:r>
              <a:rPr lang="zh-CN" altLang="en-US" sz="1867" b="1" dirty="0">
                <a:solidFill>
                  <a:srgbClr val="0070C0"/>
                </a:solidFill>
                <a:latin typeface="仿宋" pitchFamily="49" charset="-122"/>
                <a:ea typeface="仿宋" pitchFamily="49" charset="-122"/>
              </a:rPr>
              <a:t>问题</a:t>
            </a:r>
            <a:r>
              <a:rPr lang="en-US" altLang="zh-CN" sz="1867" b="1" dirty="0">
                <a:solidFill>
                  <a:srgbClr val="0070C0"/>
                </a:solidFill>
                <a:latin typeface="仿宋" pitchFamily="49" charset="-122"/>
                <a:ea typeface="仿宋" pitchFamily="49" charset="-122"/>
              </a:rPr>
              <a:t>1——</a:t>
            </a:r>
            <a:r>
              <a:rPr lang="zh-CN" altLang="en-US" sz="1867" b="1" dirty="0">
                <a:solidFill>
                  <a:srgbClr val="0070C0"/>
                </a:solidFill>
                <a:latin typeface="仿宋" pitchFamily="49" charset="-122"/>
                <a:ea typeface="仿宋" pitchFamily="49" charset="-122"/>
              </a:rPr>
              <a:t>机构的解问题</a:t>
            </a:r>
          </a:p>
        </p:txBody>
      </p:sp>
      <p:sp>
        <p:nvSpPr>
          <p:cNvPr id="76" name="流程图: 过程 75"/>
          <p:cNvSpPr/>
          <p:nvPr/>
        </p:nvSpPr>
        <p:spPr>
          <a:xfrm rot="-2160000">
            <a:off x="7556065" y="1567378"/>
            <a:ext cx="2420097" cy="286548"/>
          </a:xfrm>
          <a:prstGeom prst="flowChartProcess">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7" name="流程图: 过程 76"/>
          <p:cNvSpPr/>
          <p:nvPr/>
        </p:nvSpPr>
        <p:spPr>
          <a:xfrm rot="-1320000">
            <a:off x="8612832" y="1784970"/>
            <a:ext cx="2420097" cy="286548"/>
          </a:xfrm>
          <a:prstGeom prst="flowChartProcess">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8" name="流程图: 过程 77"/>
          <p:cNvSpPr/>
          <p:nvPr/>
        </p:nvSpPr>
        <p:spPr>
          <a:xfrm rot="-360000">
            <a:off x="9260289" y="2401199"/>
            <a:ext cx="2420097" cy="286548"/>
          </a:xfrm>
          <a:prstGeom prst="flowChartProcess">
            <a:avLst/>
          </a:prstGeom>
          <a:solidFill>
            <a:srgbClr val="00B05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9" name="椭圆 78"/>
          <p:cNvSpPr/>
          <p:nvPr/>
        </p:nvSpPr>
        <p:spPr>
          <a:xfrm>
            <a:off x="7854585" y="2324908"/>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0" name="椭圆 79"/>
          <p:cNvSpPr/>
          <p:nvPr/>
        </p:nvSpPr>
        <p:spPr>
          <a:xfrm>
            <a:off x="9579255" y="1032040"/>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1" name="椭圆 80"/>
          <p:cNvSpPr/>
          <p:nvPr/>
        </p:nvSpPr>
        <p:spPr>
          <a:xfrm>
            <a:off x="8810899" y="2288077"/>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2" name="椭圆 81"/>
          <p:cNvSpPr/>
          <p:nvPr/>
        </p:nvSpPr>
        <p:spPr>
          <a:xfrm>
            <a:off x="9395104" y="2586531"/>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3" name="椭圆 82"/>
          <p:cNvSpPr/>
          <p:nvPr/>
        </p:nvSpPr>
        <p:spPr>
          <a:xfrm>
            <a:off x="10760357" y="1475267"/>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4" name="椭圆 83"/>
          <p:cNvSpPr/>
          <p:nvPr/>
        </p:nvSpPr>
        <p:spPr>
          <a:xfrm>
            <a:off x="11477917" y="2402380"/>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5" name="椭圆 84"/>
          <p:cNvSpPr/>
          <p:nvPr/>
        </p:nvSpPr>
        <p:spPr>
          <a:xfrm>
            <a:off x="8372740" y="3843841"/>
            <a:ext cx="48000" cy="4800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6" name="组合 69"/>
          <p:cNvGrpSpPr/>
          <p:nvPr/>
        </p:nvGrpSpPr>
        <p:grpSpPr>
          <a:xfrm>
            <a:off x="8102863" y="3821623"/>
            <a:ext cx="476253" cy="279413"/>
            <a:chOff x="3643306" y="3433760"/>
            <a:chExt cx="357190" cy="209560"/>
          </a:xfrm>
        </p:grpSpPr>
        <p:cxnSp>
          <p:nvCxnSpPr>
            <p:cNvPr id="87" name="直接连接符 86"/>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94" name="直接连接符 93"/>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椭圆 101"/>
          <p:cNvSpPr/>
          <p:nvPr/>
        </p:nvSpPr>
        <p:spPr>
          <a:xfrm>
            <a:off x="9462835" y="3255403"/>
            <a:ext cx="48000" cy="4800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04" name="组合 70"/>
          <p:cNvGrpSpPr/>
          <p:nvPr/>
        </p:nvGrpSpPr>
        <p:grpSpPr>
          <a:xfrm>
            <a:off x="9191902" y="3238051"/>
            <a:ext cx="476253" cy="279413"/>
            <a:chOff x="3643306" y="3433760"/>
            <a:chExt cx="357190" cy="209560"/>
          </a:xfrm>
        </p:grpSpPr>
        <p:cxnSp>
          <p:nvCxnSpPr>
            <p:cNvPr id="106" name="直接连接符 105"/>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椭圆 113"/>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5" name="直接连接符 114"/>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 name="TextBox 116"/>
          <p:cNvSpPr txBox="1"/>
          <p:nvPr/>
        </p:nvSpPr>
        <p:spPr>
          <a:xfrm>
            <a:off x="9545915" y="1385824"/>
            <a:ext cx="36740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a:t>
            </a:r>
            <a:endParaRPr lang="zh-CN" altLang="en-US" sz="2133" baseline="-25000" dirty="0">
              <a:latin typeface="Times New Roman" pitchFamily="18" charset="0"/>
              <a:cs typeface="Times New Roman" pitchFamily="18" charset="0"/>
            </a:endParaRPr>
          </a:p>
        </p:txBody>
      </p:sp>
      <p:sp>
        <p:nvSpPr>
          <p:cNvPr id="118" name="TextBox 117"/>
          <p:cNvSpPr txBox="1"/>
          <p:nvPr/>
        </p:nvSpPr>
        <p:spPr>
          <a:xfrm>
            <a:off x="8429896" y="1220723"/>
            <a:ext cx="27603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a:t>
            </a:r>
            <a:endParaRPr lang="zh-CN" altLang="en-US" sz="2133" baseline="-25000" dirty="0">
              <a:latin typeface="Times New Roman" pitchFamily="18" charset="0"/>
              <a:cs typeface="Times New Roman" pitchFamily="18" charset="0"/>
            </a:endParaRPr>
          </a:p>
        </p:txBody>
      </p:sp>
      <p:sp>
        <p:nvSpPr>
          <p:cNvPr id="119" name="TextBox 118"/>
          <p:cNvSpPr txBox="1"/>
          <p:nvPr/>
        </p:nvSpPr>
        <p:spPr>
          <a:xfrm>
            <a:off x="10430160" y="1957880"/>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III</a:t>
            </a:r>
            <a:endParaRPr lang="zh-CN" altLang="en-US" sz="2133" baseline="-25000" dirty="0">
              <a:latin typeface="Times New Roman" pitchFamily="18" charset="0"/>
              <a:cs typeface="Times New Roman" pitchFamily="18" charset="0"/>
            </a:endParaRPr>
          </a:p>
        </p:txBody>
      </p:sp>
      <p:sp>
        <p:nvSpPr>
          <p:cNvPr id="120" name="TextBox 119"/>
          <p:cNvSpPr txBox="1"/>
          <p:nvPr/>
        </p:nvSpPr>
        <p:spPr>
          <a:xfrm>
            <a:off x="7536160" y="2460803"/>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sp>
        <p:nvSpPr>
          <p:cNvPr id="121" name="TextBox 120"/>
          <p:cNvSpPr txBox="1"/>
          <p:nvPr/>
        </p:nvSpPr>
        <p:spPr>
          <a:xfrm>
            <a:off x="8498477" y="2430323"/>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sp>
        <p:nvSpPr>
          <p:cNvPr id="122" name="TextBox 121"/>
          <p:cNvSpPr txBox="1"/>
          <p:nvPr/>
        </p:nvSpPr>
        <p:spPr>
          <a:xfrm>
            <a:off x="9045851" y="2730045"/>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3</a:t>
            </a:r>
            <a:endParaRPr lang="zh-CN" altLang="en-US" sz="2133" baseline="-25000" dirty="0">
              <a:latin typeface="Times New Roman" pitchFamily="18" charset="0"/>
              <a:cs typeface="Times New Roman" pitchFamily="18" charset="0"/>
            </a:endParaRPr>
          </a:p>
        </p:txBody>
      </p:sp>
      <p:sp>
        <p:nvSpPr>
          <p:cNvPr id="123" name="TextBox 122"/>
          <p:cNvSpPr txBox="1"/>
          <p:nvPr/>
        </p:nvSpPr>
        <p:spPr>
          <a:xfrm>
            <a:off x="9668155" y="644691"/>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sp>
        <p:nvSpPr>
          <p:cNvPr id="124" name="TextBox 123"/>
          <p:cNvSpPr txBox="1"/>
          <p:nvPr/>
        </p:nvSpPr>
        <p:spPr>
          <a:xfrm>
            <a:off x="10869584" y="1188253"/>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sp>
        <p:nvSpPr>
          <p:cNvPr id="127" name="TextBox 126"/>
          <p:cNvSpPr txBox="1"/>
          <p:nvPr/>
        </p:nvSpPr>
        <p:spPr>
          <a:xfrm>
            <a:off x="11642667" y="2194024"/>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3</a:t>
            </a:r>
            <a:endParaRPr lang="zh-CN" altLang="en-US" sz="2133" baseline="-25000" dirty="0">
              <a:latin typeface="Times New Roman" pitchFamily="18" charset="0"/>
              <a:cs typeface="Times New Roman" pitchFamily="18" charset="0"/>
            </a:endParaRPr>
          </a:p>
        </p:txBody>
      </p:sp>
      <p:sp>
        <p:nvSpPr>
          <p:cNvPr id="128" name="TextBox 127"/>
          <p:cNvSpPr txBox="1"/>
          <p:nvPr/>
        </p:nvSpPr>
        <p:spPr>
          <a:xfrm>
            <a:off x="7953643" y="3481891"/>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A</a:t>
            </a:r>
            <a:endParaRPr lang="zh-CN" altLang="en-US" sz="2133" baseline="-25000" dirty="0">
              <a:latin typeface="Times New Roman" pitchFamily="18" charset="0"/>
              <a:cs typeface="Times New Roman" pitchFamily="18" charset="0"/>
            </a:endParaRPr>
          </a:p>
        </p:txBody>
      </p:sp>
      <p:sp>
        <p:nvSpPr>
          <p:cNvPr id="130" name="TextBox 129"/>
          <p:cNvSpPr txBox="1"/>
          <p:nvPr/>
        </p:nvSpPr>
        <p:spPr>
          <a:xfrm>
            <a:off x="9572904" y="3056437"/>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D</a:t>
            </a:r>
            <a:endParaRPr lang="zh-CN" altLang="en-US" sz="2133" baseline="-25000" dirty="0">
              <a:latin typeface="Times New Roman" pitchFamily="18" charset="0"/>
              <a:cs typeface="Times New Roman" pitchFamily="18" charset="0"/>
            </a:endParaRPr>
          </a:p>
        </p:txBody>
      </p:sp>
      <p:cxnSp>
        <p:nvCxnSpPr>
          <p:cNvPr id="133" name="直接连接符 132"/>
          <p:cNvCxnSpPr/>
          <p:nvPr/>
        </p:nvCxnSpPr>
        <p:spPr>
          <a:xfrm flipV="1">
            <a:off x="7963804" y="1103182"/>
            <a:ext cx="1639561" cy="11950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endCxn id="83" idx="3"/>
          </p:cNvCxnSpPr>
          <p:nvPr/>
        </p:nvCxnSpPr>
        <p:spPr>
          <a:xfrm flipV="1">
            <a:off x="8906150" y="1556568"/>
            <a:ext cx="1868157" cy="739117"/>
          </a:xfrm>
          <a:prstGeom prst="line">
            <a:avLst/>
          </a:prstGeom>
          <a:ln w="25400">
            <a:solidFill>
              <a:srgbClr val="C00000">
                <a:alpha val="44000"/>
              </a:srgb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endCxn id="84" idx="2"/>
          </p:cNvCxnSpPr>
          <p:nvPr/>
        </p:nvCxnSpPr>
        <p:spPr>
          <a:xfrm flipV="1">
            <a:off x="9477653" y="2450006"/>
            <a:ext cx="2000264" cy="182221"/>
          </a:xfrm>
          <a:prstGeom prst="line">
            <a:avLst/>
          </a:prstGeom>
          <a:ln w="25400">
            <a:solidFill>
              <a:srgbClr val="00B050">
                <a:alpha val="44000"/>
              </a:srgb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79" idx="5"/>
          </p:cNvCxnSpPr>
          <p:nvPr/>
        </p:nvCxnSpPr>
        <p:spPr>
          <a:xfrm>
            <a:off x="7935887" y="2406209"/>
            <a:ext cx="460612" cy="146163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114" idx="0"/>
          </p:cNvCxnSpPr>
          <p:nvPr/>
        </p:nvCxnSpPr>
        <p:spPr>
          <a:xfrm flipH="1">
            <a:off x="9487183" y="1116621"/>
            <a:ext cx="158589" cy="212143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7936478" y="1122563"/>
            <a:ext cx="1639561" cy="1195061"/>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492549" y="2010907"/>
            <a:ext cx="3015569"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   </a:t>
            </a:r>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1867" dirty="0">
                <a:latin typeface="宋体" panose="02010600030101010101" pitchFamily="2" charset="-122"/>
                <a:ea typeface="宋体" panose="02010600030101010101" pitchFamily="2" charset="-122"/>
              </a:rPr>
              <a:t>的位置可任选</a:t>
            </a:r>
          </a:p>
        </p:txBody>
      </p:sp>
      <p:cxnSp>
        <p:nvCxnSpPr>
          <p:cNvPr id="4" name="直接箭头连接符 3"/>
          <p:cNvCxnSpPr>
            <a:stCxn id="139" idx="3"/>
          </p:cNvCxnSpPr>
          <p:nvPr/>
        </p:nvCxnSpPr>
        <p:spPr>
          <a:xfrm>
            <a:off x="4572880" y="2287905"/>
            <a:ext cx="56460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5181871" y="2061878"/>
            <a:ext cx="1140056" cy="523348"/>
          </a:xfrm>
          <a:prstGeom prst="rect">
            <a:avLst/>
          </a:prstGeom>
          <a:solidFill>
            <a:srgbClr val="00B0F0">
              <a:alpha val="18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无穷多解</a:t>
            </a:r>
          </a:p>
        </p:txBody>
      </p:sp>
      <p:sp>
        <p:nvSpPr>
          <p:cNvPr id="141" name="TextBox 140"/>
          <p:cNvSpPr txBox="1"/>
          <p:nvPr/>
        </p:nvSpPr>
        <p:spPr>
          <a:xfrm>
            <a:off x="1632248" y="2014240"/>
            <a:ext cx="425116"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1.</a:t>
            </a:r>
            <a:endParaRPr lang="zh-CN" altLang="en-US" sz="1867" dirty="0">
              <a:latin typeface="宋体" panose="02010600030101010101" pitchFamily="2" charset="-122"/>
              <a:ea typeface="宋体" panose="02010600030101010101" pitchFamily="2" charset="-122"/>
            </a:endParaRPr>
          </a:p>
        </p:txBody>
      </p:sp>
      <p:sp>
        <p:nvSpPr>
          <p:cNvPr id="142" name="TextBox 141"/>
          <p:cNvSpPr txBox="1"/>
          <p:nvPr/>
        </p:nvSpPr>
        <p:spPr>
          <a:xfrm>
            <a:off x="1492549" y="3304086"/>
            <a:ext cx="3015569"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   </a:t>
            </a:r>
            <a:r>
              <a:rPr lang="zh-CN" altLang="en-US" sz="1867" dirty="0">
                <a:latin typeface="宋体" panose="02010600030101010101" pitchFamily="2" charset="-122"/>
                <a:ea typeface="宋体" panose="02010600030101010101" pitchFamily="2" charset="-122"/>
              </a:rPr>
              <a:t>确定铰链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1867" dirty="0">
                <a:latin typeface="宋体" panose="02010600030101010101" pitchFamily="2" charset="-122"/>
                <a:ea typeface="宋体" panose="02010600030101010101" pitchFamily="2" charset="-122"/>
              </a:rPr>
              <a:t>的位置后</a:t>
            </a:r>
          </a:p>
        </p:txBody>
      </p:sp>
      <p:cxnSp>
        <p:nvCxnSpPr>
          <p:cNvPr id="143" name="直接箭头连接符 142"/>
          <p:cNvCxnSpPr>
            <a:stCxn id="142" idx="3"/>
          </p:cNvCxnSpPr>
          <p:nvPr/>
        </p:nvCxnSpPr>
        <p:spPr>
          <a:xfrm>
            <a:off x="4572880" y="3581084"/>
            <a:ext cx="56460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5181871" y="3355056"/>
            <a:ext cx="1697901" cy="523348"/>
          </a:xfrm>
          <a:prstGeom prst="rect">
            <a:avLst/>
          </a:prstGeom>
          <a:solidFill>
            <a:srgbClr val="00B0F0">
              <a:alpha val="18000"/>
            </a:srgbClr>
          </a:solidFill>
        </p:spPr>
        <p:txBody>
          <a:bodyPr wrap="none" rtlCol="0">
            <a:spAutoFit/>
          </a:bodyPr>
          <a:lstStyle/>
          <a:p>
            <a:pPr>
              <a:lnSpc>
                <a:spcPct val="150000"/>
              </a:lnSpc>
            </a:pPr>
            <a:r>
              <a:rPr lang="en-US" altLang="zh-CN" sz="1867"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867" dirty="0">
                <a:latin typeface="宋体" panose="02010600030101010101" pitchFamily="2" charset="-122"/>
                <a:ea typeface="宋体" panose="02010600030101010101" pitchFamily="2" charset="-122"/>
              </a:rPr>
              <a:t>和</a:t>
            </a:r>
            <a:r>
              <a:rPr lang="en-US" altLang="zh-CN" sz="1867"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宋体" panose="02010600030101010101" pitchFamily="2" charset="-122"/>
                <a:ea typeface="宋体" panose="02010600030101010101" pitchFamily="2" charset="-122"/>
              </a:rPr>
              <a:t>有唯一解</a:t>
            </a:r>
          </a:p>
        </p:txBody>
      </p:sp>
      <p:sp>
        <p:nvSpPr>
          <p:cNvPr id="145" name="TextBox 144"/>
          <p:cNvSpPr txBox="1"/>
          <p:nvPr/>
        </p:nvSpPr>
        <p:spPr>
          <a:xfrm>
            <a:off x="1632248" y="3307419"/>
            <a:ext cx="425116"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2.</a:t>
            </a:r>
            <a:endParaRPr lang="zh-CN" altLang="en-US" sz="1867" dirty="0">
              <a:latin typeface="宋体" panose="02010600030101010101" pitchFamily="2" charset="-122"/>
              <a:ea typeface="宋体" panose="02010600030101010101" pitchFamily="2" charset="-122"/>
            </a:endParaRPr>
          </a:p>
        </p:txBody>
      </p:sp>
      <p:sp>
        <p:nvSpPr>
          <p:cNvPr id="148" name="TextBox 147"/>
          <p:cNvSpPr txBox="1"/>
          <p:nvPr/>
        </p:nvSpPr>
        <p:spPr>
          <a:xfrm>
            <a:off x="5535185" y="5009536"/>
            <a:ext cx="1936749" cy="523348"/>
          </a:xfrm>
          <a:prstGeom prst="rect">
            <a:avLst/>
          </a:prstGeom>
          <a:solidFill>
            <a:srgbClr val="00B0F0">
              <a:alpha val="18000"/>
            </a:srgbClr>
          </a:solidFill>
        </p:spPr>
        <p:txBody>
          <a:bodyPr wrap="none" rtlCol="0">
            <a:spAutoFit/>
          </a:bodyPr>
          <a:lstStyle/>
          <a:p>
            <a:pPr>
              <a:lnSpc>
                <a:spcPct val="150000"/>
              </a:lnSpc>
            </a:pPr>
            <a:r>
              <a:rPr lang="en-US" altLang="zh-CN" sz="1867"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867" dirty="0">
                <a:latin typeface="宋体" panose="02010600030101010101" pitchFamily="2" charset="-122"/>
                <a:ea typeface="宋体" panose="02010600030101010101" pitchFamily="2" charset="-122"/>
              </a:rPr>
              <a:t>和</a:t>
            </a:r>
            <a:r>
              <a:rPr lang="en-US" altLang="zh-CN" sz="1867"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宋体" panose="02010600030101010101" pitchFamily="2" charset="-122"/>
                <a:ea typeface="宋体" panose="02010600030101010101" pitchFamily="2" charset="-122"/>
              </a:rPr>
              <a:t>有无穷多解</a:t>
            </a:r>
          </a:p>
        </p:txBody>
      </p:sp>
      <p:sp>
        <p:nvSpPr>
          <p:cNvPr id="149" name="TextBox 148"/>
          <p:cNvSpPr txBox="1"/>
          <p:nvPr/>
        </p:nvSpPr>
        <p:spPr>
          <a:xfrm>
            <a:off x="1627188" y="4867732"/>
            <a:ext cx="425116"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3.</a:t>
            </a:r>
            <a:endParaRPr lang="zh-CN" altLang="en-US" sz="1867" dirty="0">
              <a:latin typeface="宋体" panose="02010600030101010101" pitchFamily="2" charset="-122"/>
              <a:ea typeface="宋体" panose="02010600030101010101" pitchFamily="2" charset="-122"/>
            </a:endParaRPr>
          </a:p>
        </p:txBody>
      </p:sp>
      <p:cxnSp>
        <p:nvCxnSpPr>
          <p:cNvPr id="151" name="直接箭头连接符 150"/>
          <p:cNvCxnSpPr/>
          <p:nvPr/>
        </p:nvCxnSpPr>
        <p:spPr>
          <a:xfrm>
            <a:off x="4970584" y="5286535"/>
            <a:ext cx="564601"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 name="左大括号 5"/>
          <p:cNvSpPr/>
          <p:nvPr/>
        </p:nvSpPr>
        <p:spPr>
          <a:xfrm>
            <a:off x="1986321" y="4902978"/>
            <a:ext cx="97552" cy="56454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67" name="TextBox 166"/>
          <p:cNvSpPr txBox="1"/>
          <p:nvPr/>
        </p:nvSpPr>
        <p:spPr>
          <a:xfrm>
            <a:off x="8589997" y="6326488"/>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A</a:t>
            </a:r>
            <a:endParaRPr lang="zh-CN" altLang="en-US" sz="2133" baseline="-25000" dirty="0">
              <a:latin typeface="Times New Roman" pitchFamily="18" charset="0"/>
              <a:cs typeface="Times New Roman" pitchFamily="18" charset="0"/>
            </a:endParaRPr>
          </a:p>
        </p:txBody>
      </p:sp>
      <p:sp>
        <p:nvSpPr>
          <p:cNvPr id="168" name="TextBox 167"/>
          <p:cNvSpPr txBox="1"/>
          <p:nvPr/>
        </p:nvSpPr>
        <p:spPr>
          <a:xfrm>
            <a:off x="10209259" y="6337968"/>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D</a:t>
            </a:r>
            <a:endParaRPr lang="zh-CN" altLang="en-US" sz="2133" baseline="-25000" dirty="0">
              <a:latin typeface="Times New Roman" pitchFamily="18" charset="0"/>
              <a:cs typeface="Times New Roman" pitchFamily="18" charset="0"/>
            </a:endParaRPr>
          </a:p>
        </p:txBody>
      </p:sp>
      <p:sp>
        <p:nvSpPr>
          <p:cNvPr id="152" name="流程图: 过程 151"/>
          <p:cNvSpPr/>
          <p:nvPr/>
        </p:nvSpPr>
        <p:spPr>
          <a:xfrm rot="-2160000">
            <a:off x="8192420" y="4848909"/>
            <a:ext cx="2420097" cy="286548"/>
          </a:xfrm>
          <a:prstGeom prst="flowChartProcess">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3" name="流程图: 过程 152"/>
          <p:cNvSpPr/>
          <p:nvPr/>
        </p:nvSpPr>
        <p:spPr>
          <a:xfrm rot="-1320000">
            <a:off x="9249186" y="5066501"/>
            <a:ext cx="2420097" cy="286548"/>
          </a:xfrm>
          <a:prstGeom prst="flowChartProcess">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4" name="椭圆 153"/>
          <p:cNvSpPr/>
          <p:nvPr/>
        </p:nvSpPr>
        <p:spPr>
          <a:xfrm>
            <a:off x="8516340" y="555563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5" name="椭圆 154"/>
          <p:cNvSpPr/>
          <p:nvPr/>
        </p:nvSpPr>
        <p:spPr>
          <a:xfrm>
            <a:off x="10215609" y="4313571"/>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6" name="椭圆 155"/>
          <p:cNvSpPr/>
          <p:nvPr/>
        </p:nvSpPr>
        <p:spPr>
          <a:xfrm>
            <a:off x="9447253" y="5569608"/>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 name="椭圆 156"/>
          <p:cNvSpPr/>
          <p:nvPr/>
        </p:nvSpPr>
        <p:spPr>
          <a:xfrm>
            <a:off x="11396712" y="4756797"/>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58" name="直接连接符 157"/>
          <p:cNvCxnSpPr>
            <a:stCxn id="154" idx="6"/>
            <a:endCxn id="156" idx="2"/>
          </p:cNvCxnSpPr>
          <p:nvPr/>
        </p:nvCxnSpPr>
        <p:spPr>
          <a:xfrm>
            <a:off x="8611591" y="5603265"/>
            <a:ext cx="835663" cy="139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endCxn id="157" idx="1"/>
          </p:cNvCxnSpPr>
          <p:nvPr/>
        </p:nvCxnSpPr>
        <p:spPr>
          <a:xfrm>
            <a:off x="10304509" y="4382155"/>
            <a:ext cx="1106152" cy="3885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9033095" y="4864758"/>
            <a:ext cx="14104" cy="170816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rot="5400000">
            <a:off x="9352003" y="4953659"/>
            <a:ext cx="2381267" cy="8572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TextBox 161"/>
          <p:cNvSpPr txBox="1"/>
          <p:nvPr/>
        </p:nvSpPr>
        <p:spPr>
          <a:xfrm>
            <a:off x="10182270" y="4667355"/>
            <a:ext cx="36740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a:t>
            </a:r>
            <a:endParaRPr lang="zh-CN" altLang="en-US" sz="2133" baseline="-25000" dirty="0">
              <a:latin typeface="Times New Roman" pitchFamily="18" charset="0"/>
              <a:cs typeface="Times New Roman" pitchFamily="18" charset="0"/>
            </a:endParaRPr>
          </a:p>
        </p:txBody>
      </p:sp>
      <p:sp>
        <p:nvSpPr>
          <p:cNvPr id="163" name="TextBox 162"/>
          <p:cNvSpPr txBox="1"/>
          <p:nvPr/>
        </p:nvSpPr>
        <p:spPr>
          <a:xfrm>
            <a:off x="9066251" y="4502253"/>
            <a:ext cx="27603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a:t>
            </a:r>
            <a:endParaRPr lang="zh-CN" altLang="en-US" sz="2133" baseline="-25000" dirty="0">
              <a:latin typeface="Times New Roman" pitchFamily="18" charset="0"/>
              <a:cs typeface="Times New Roman" pitchFamily="18" charset="0"/>
            </a:endParaRPr>
          </a:p>
        </p:txBody>
      </p:sp>
      <p:sp>
        <p:nvSpPr>
          <p:cNvPr id="164" name="TextBox 163"/>
          <p:cNvSpPr txBox="1"/>
          <p:nvPr/>
        </p:nvSpPr>
        <p:spPr>
          <a:xfrm>
            <a:off x="8304245" y="5742333"/>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sp>
        <p:nvSpPr>
          <p:cNvPr id="165" name="TextBox 164"/>
          <p:cNvSpPr txBox="1"/>
          <p:nvPr/>
        </p:nvSpPr>
        <p:spPr>
          <a:xfrm>
            <a:off x="9134832" y="5711853"/>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sp>
        <p:nvSpPr>
          <p:cNvPr id="166" name="TextBox 165"/>
          <p:cNvSpPr txBox="1"/>
          <p:nvPr/>
        </p:nvSpPr>
        <p:spPr>
          <a:xfrm>
            <a:off x="10304509" y="3841691"/>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cxnSp>
        <p:nvCxnSpPr>
          <p:cNvPr id="169" name="直接连接符 168"/>
          <p:cNvCxnSpPr/>
          <p:nvPr/>
        </p:nvCxnSpPr>
        <p:spPr>
          <a:xfrm flipV="1">
            <a:off x="8600158" y="4384712"/>
            <a:ext cx="1639561" cy="11950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endCxn id="157" idx="3"/>
          </p:cNvCxnSpPr>
          <p:nvPr/>
        </p:nvCxnSpPr>
        <p:spPr>
          <a:xfrm flipV="1">
            <a:off x="9542504" y="4838099"/>
            <a:ext cx="1868157" cy="739117"/>
          </a:xfrm>
          <a:prstGeom prst="line">
            <a:avLst/>
          </a:prstGeom>
          <a:ln w="25400">
            <a:solidFill>
              <a:srgbClr val="C00000">
                <a:alpha val="44000"/>
              </a:srgbClr>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11528861" y="4417755"/>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sp>
        <p:nvSpPr>
          <p:cNvPr id="95" name="矩形 94"/>
          <p:cNvSpPr/>
          <p:nvPr/>
        </p:nvSpPr>
        <p:spPr>
          <a:xfrm>
            <a:off x="-67030" y="77018"/>
            <a:ext cx="3070071"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导引机构设计</a:t>
            </a:r>
            <a:r>
              <a:rPr lang="en-US" altLang="zh-CN" sz="3200" b="1" dirty="0" smtClean="0">
                <a:solidFill>
                  <a:srgbClr val="0070C0"/>
                </a:solidFill>
                <a:latin typeface="仿宋" pitchFamily="49" charset="-122"/>
                <a:ea typeface="仿宋" pitchFamily="49" charset="-122"/>
              </a:rPr>
              <a:t>1 </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89590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5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40"/>
                                        </p:tgtEl>
                                        <p:attrNameLst>
                                          <p:attrName>style.visibility</p:attrName>
                                        </p:attrNameLst>
                                      </p:cBhvr>
                                      <p:to>
                                        <p:strVal val="visible"/>
                                      </p:to>
                                    </p:set>
                                    <p:anim calcmode="lin" valueType="num">
                                      <p:cBhvr additive="base">
                                        <p:cTn id="21" dur="500" fill="hold"/>
                                        <p:tgtEl>
                                          <p:spTgt spid="140"/>
                                        </p:tgtEl>
                                        <p:attrNameLst>
                                          <p:attrName>ppt_x</p:attrName>
                                        </p:attrNameLst>
                                      </p:cBhvr>
                                      <p:tavLst>
                                        <p:tav tm="0">
                                          <p:val>
                                            <p:strVal val="0-#ppt_w/2"/>
                                          </p:val>
                                        </p:tav>
                                        <p:tav tm="100000">
                                          <p:val>
                                            <p:strVal val="#ppt_x"/>
                                          </p:val>
                                        </p:tav>
                                      </p:tavLst>
                                    </p:anim>
                                    <p:anim calcmode="lin" valueType="num">
                                      <p:cBhvr additive="base">
                                        <p:cTn id="22" dur="5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500"/>
                                        <p:tgtEl>
                                          <p:spTgt spid="1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500"/>
                                        <p:tgtEl>
                                          <p:spTgt spid="14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3"/>
                                        </p:tgtEl>
                                        <p:attrNameLst>
                                          <p:attrName>style.visibility</p:attrName>
                                        </p:attrNameLst>
                                      </p:cBhvr>
                                      <p:to>
                                        <p:strVal val="visible"/>
                                      </p:to>
                                    </p:set>
                                    <p:anim calcmode="lin" valueType="num">
                                      <p:cBhvr additive="base">
                                        <p:cTn id="37" dur="500" fill="hold"/>
                                        <p:tgtEl>
                                          <p:spTgt spid="143"/>
                                        </p:tgtEl>
                                        <p:attrNameLst>
                                          <p:attrName>ppt_x</p:attrName>
                                        </p:attrNameLst>
                                      </p:cBhvr>
                                      <p:tavLst>
                                        <p:tav tm="0">
                                          <p:val>
                                            <p:strVal val="0-#ppt_w/2"/>
                                          </p:val>
                                        </p:tav>
                                        <p:tav tm="100000">
                                          <p:val>
                                            <p:strVal val="#ppt_x"/>
                                          </p:val>
                                        </p:tav>
                                      </p:tavLst>
                                    </p:anim>
                                    <p:anim calcmode="lin" valueType="num">
                                      <p:cBhvr additive="base">
                                        <p:cTn id="38" dur="500" fill="hold"/>
                                        <p:tgtEl>
                                          <p:spTgt spid="14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 calcmode="lin" valueType="num">
                                      <p:cBhvr additive="base">
                                        <p:cTn id="41" dur="500" fill="hold"/>
                                        <p:tgtEl>
                                          <p:spTgt spid="144"/>
                                        </p:tgtEl>
                                        <p:attrNameLst>
                                          <p:attrName>ppt_x</p:attrName>
                                        </p:attrNameLst>
                                      </p:cBhvr>
                                      <p:tavLst>
                                        <p:tav tm="0">
                                          <p:val>
                                            <p:strVal val="0-#ppt_w/2"/>
                                          </p:val>
                                        </p:tav>
                                        <p:tav tm="100000">
                                          <p:val>
                                            <p:strVal val="#ppt_x"/>
                                          </p:val>
                                        </p:tav>
                                      </p:tavLst>
                                    </p:anim>
                                    <p:anim calcmode="lin" valueType="num">
                                      <p:cBhvr additive="base">
                                        <p:cTn id="42"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9"/>
                                        </p:tgtEl>
                                        <p:attrNameLst>
                                          <p:attrName>style.visibility</p:attrName>
                                        </p:attrNameLst>
                                      </p:cBhvr>
                                      <p:to>
                                        <p:strVal val="visible"/>
                                      </p:to>
                                    </p:set>
                                    <p:animEffect transition="in" filter="fade">
                                      <p:cBhvr>
                                        <p:cTn id="47" dur="500"/>
                                        <p:tgtEl>
                                          <p:spTgt spid="1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6"/>
                                        </p:tgtEl>
                                        <p:attrNameLst>
                                          <p:attrName>style.visibility</p:attrName>
                                        </p:attrNameLst>
                                      </p:cBhvr>
                                      <p:to>
                                        <p:strVal val="visible"/>
                                      </p:to>
                                    </p:set>
                                    <p:animEffect transition="in" filter="fade">
                                      <p:cBhvr>
                                        <p:cTn id="57" dur="500"/>
                                        <p:tgtEl>
                                          <p:spTgt spid="1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fade">
                                      <p:cBhvr>
                                        <p:cTn id="62" dur="500"/>
                                        <p:tgtEl>
                                          <p:spTgt spid="15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3"/>
                                        </p:tgtEl>
                                        <p:attrNameLst>
                                          <p:attrName>style.visibility</p:attrName>
                                        </p:attrNameLst>
                                      </p:cBhvr>
                                      <p:to>
                                        <p:strVal val="visible"/>
                                      </p:to>
                                    </p:set>
                                    <p:animEffect transition="in" filter="fade">
                                      <p:cBhvr>
                                        <p:cTn id="65" dur="500"/>
                                        <p:tgtEl>
                                          <p:spTgt spid="16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fade">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0"/>
                                        </p:tgtEl>
                                        <p:attrNameLst>
                                          <p:attrName>style.visibility</p:attrName>
                                        </p:attrNameLst>
                                      </p:cBhvr>
                                      <p:to>
                                        <p:strVal val="visible"/>
                                      </p:to>
                                    </p:set>
                                    <p:animEffect transition="in" filter="fade">
                                      <p:cBhvr>
                                        <p:cTn id="76" dur="500"/>
                                        <p:tgtEl>
                                          <p:spTgt spid="15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66"/>
                                        </p:tgtEl>
                                        <p:attrNameLst>
                                          <p:attrName>style.visibility</p:attrName>
                                        </p:attrNameLst>
                                      </p:cBhvr>
                                      <p:to>
                                        <p:strVal val="visible"/>
                                      </p:to>
                                    </p:set>
                                    <p:animEffect transition="in" filter="fade">
                                      <p:cBhvr>
                                        <p:cTn id="81" dur="500"/>
                                        <p:tgtEl>
                                          <p:spTgt spid="16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2"/>
                                        </p:tgtEl>
                                        <p:attrNameLst>
                                          <p:attrName>style.visibility</p:attrName>
                                        </p:attrNameLst>
                                      </p:cBhvr>
                                      <p:to>
                                        <p:strVal val="visible"/>
                                      </p:to>
                                    </p:set>
                                    <p:animEffect transition="in" filter="fade">
                                      <p:cBhvr>
                                        <p:cTn id="84" dur="500"/>
                                        <p:tgtEl>
                                          <p:spTgt spid="17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animEffect transition="in" filter="fade">
                                      <p:cBhvr>
                                        <p:cTn id="87" dur="500"/>
                                        <p:tgtEl>
                                          <p:spTgt spid="1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57"/>
                                        </p:tgtEl>
                                        <p:attrNameLst>
                                          <p:attrName>style.visibility</p:attrName>
                                        </p:attrNameLst>
                                      </p:cBhvr>
                                      <p:to>
                                        <p:strVal val="visible"/>
                                      </p:to>
                                    </p:set>
                                    <p:animEffect transition="in" filter="fade">
                                      <p:cBhvr>
                                        <p:cTn id="90" dur="500"/>
                                        <p:tgtEl>
                                          <p:spTgt spid="1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4"/>
                                        </p:tgtEl>
                                        <p:attrNameLst>
                                          <p:attrName>style.visibility</p:attrName>
                                        </p:attrNameLst>
                                      </p:cBhvr>
                                      <p:to>
                                        <p:strVal val="visible"/>
                                      </p:to>
                                    </p:set>
                                    <p:animEffect transition="in" filter="fade">
                                      <p:cBhvr>
                                        <p:cTn id="93" dur="500"/>
                                        <p:tgtEl>
                                          <p:spTgt spid="16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5"/>
                                        </p:tgtEl>
                                        <p:attrNameLst>
                                          <p:attrName>style.visibility</p:attrName>
                                        </p:attrNameLst>
                                      </p:cBhvr>
                                      <p:to>
                                        <p:strVal val="visible"/>
                                      </p:to>
                                    </p:set>
                                    <p:animEffect transition="in" filter="fade">
                                      <p:cBhvr>
                                        <p:cTn id="96" dur="500"/>
                                        <p:tgtEl>
                                          <p:spTgt spid="16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6"/>
                                        </p:tgtEl>
                                        <p:attrNameLst>
                                          <p:attrName>style.visibility</p:attrName>
                                        </p:attrNameLst>
                                      </p:cBhvr>
                                      <p:to>
                                        <p:strVal val="visible"/>
                                      </p:to>
                                    </p:set>
                                    <p:animEffect transition="in" filter="fade">
                                      <p:cBhvr>
                                        <p:cTn id="99" dur="500"/>
                                        <p:tgtEl>
                                          <p:spTgt spid="15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54"/>
                                        </p:tgtEl>
                                        <p:attrNameLst>
                                          <p:attrName>style.visibility</p:attrName>
                                        </p:attrNameLst>
                                      </p:cBhvr>
                                      <p:to>
                                        <p:strVal val="visible"/>
                                      </p:to>
                                    </p:set>
                                    <p:animEffect transition="in" filter="fade">
                                      <p:cBhvr>
                                        <p:cTn id="102" dur="500"/>
                                        <p:tgtEl>
                                          <p:spTgt spid="154"/>
                                        </p:tgtEl>
                                      </p:cBhvr>
                                    </p:animEffect>
                                  </p:childTnLst>
                                </p:cTn>
                              </p:par>
                              <p:par>
                                <p:cTn id="103" presetID="10" presetClass="entr" presetSubtype="0" fill="hold" nodeType="withEffect">
                                  <p:stCondLst>
                                    <p:cond delay="0"/>
                                  </p:stCondLst>
                                  <p:childTnLst>
                                    <p:set>
                                      <p:cBhvr>
                                        <p:cTn id="104" dur="1" fill="hold">
                                          <p:stCondLst>
                                            <p:cond delay="0"/>
                                          </p:stCondLst>
                                        </p:cTn>
                                        <p:tgtEl>
                                          <p:spTgt spid="169"/>
                                        </p:tgtEl>
                                        <p:attrNameLst>
                                          <p:attrName>style.visibility</p:attrName>
                                        </p:attrNameLst>
                                      </p:cBhvr>
                                      <p:to>
                                        <p:strVal val="visible"/>
                                      </p:to>
                                    </p:set>
                                    <p:animEffect transition="in" filter="fade">
                                      <p:cBhvr>
                                        <p:cTn id="105" dur="500"/>
                                        <p:tgtEl>
                                          <p:spTgt spid="169"/>
                                        </p:tgtEl>
                                      </p:cBhvr>
                                    </p:animEffect>
                                  </p:childTnLst>
                                </p:cTn>
                              </p:par>
                              <p:par>
                                <p:cTn id="106" presetID="10" presetClass="entr" presetSubtype="0" fill="hold" nodeType="withEffect">
                                  <p:stCondLst>
                                    <p:cond delay="0"/>
                                  </p:stCondLst>
                                  <p:childTnLst>
                                    <p:set>
                                      <p:cBhvr>
                                        <p:cTn id="107" dur="1" fill="hold">
                                          <p:stCondLst>
                                            <p:cond delay="0"/>
                                          </p:stCondLst>
                                        </p:cTn>
                                        <p:tgtEl>
                                          <p:spTgt spid="170"/>
                                        </p:tgtEl>
                                        <p:attrNameLst>
                                          <p:attrName>style.visibility</p:attrName>
                                        </p:attrNameLst>
                                      </p:cBhvr>
                                      <p:to>
                                        <p:strVal val="visible"/>
                                      </p:to>
                                    </p:set>
                                    <p:animEffect transition="in" filter="fade">
                                      <p:cBhvr>
                                        <p:cTn id="108" dur="500"/>
                                        <p:tgtEl>
                                          <p:spTgt spid="170"/>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58"/>
                                        </p:tgtEl>
                                        <p:attrNameLst>
                                          <p:attrName>style.visibility</p:attrName>
                                        </p:attrNameLst>
                                      </p:cBhvr>
                                      <p:to>
                                        <p:strVal val="visible"/>
                                      </p:to>
                                    </p:set>
                                    <p:animEffect transition="in" filter="fade">
                                      <p:cBhvr>
                                        <p:cTn id="113" dur="500"/>
                                        <p:tgtEl>
                                          <p:spTgt spid="158"/>
                                        </p:tgtEl>
                                      </p:cBhvr>
                                    </p:animEffect>
                                  </p:childTnLst>
                                </p:cTn>
                              </p:par>
                              <p:par>
                                <p:cTn id="114" presetID="10" presetClass="entr" presetSubtype="0" fill="hold" nodeType="withEffect">
                                  <p:stCondLst>
                                    <p:cond delay="0"/>
                                  </p:stCondLst>
                                  <p:childTnLst>
                                    <p:set>
                                      <p:cBhvr>
                                        <p:cTn id="115" dur="1" fill="hold">
                                          <p:stCondLst>
                                            <p:cond delay="0"/>
                                          </p:stCondLst>
                                        </p:cTn>
                                        <p:tgtEl>
                                          <p:spTgt spid="160"/>
                                        </p:tgtEl>
                                        <p:attrNameLst>
                                          <p:attrName>style.visibility</p:attrName>
                                        </p:attrNameLst>
                                      </p:cBhvr>
                                      <p:to>
                                        <p:strVal val="visible"/>
                                      </p:to>
                                    </p:set>
                                    <p:animEffect transition="in" filter="fade">
                                      <p:cBhvr>
                                        <p:cTn id="116" dur="500"/>
                                        <p:tgtEl>
                                          <p:spTgt spid="160"/>
                                        </p:tgtEl>
                                      </p:cBhvr>
                                    </p:animEffect>
                                  </p:childTnLst>
                                </p:cTn>
                              </p:par>
                              <p:par>
                                <p:cTn id="117" presetID="10" presetClass="entr" presetSubtype="0" fill="hold" nodeType="withEffect">
                                  <p:stCondLst>
                                    <p:cond delay="0"/>
                                  </p:stCondLst>
                                  <p:childTnLst>
                                    <p:set>
                                      <p:cBhvr>
                                        <p:cTn id="118" dur="1" fill="hold">
                                          <p:stCondLst>
                                            <p:cond delay="0"/>
                                          </p:stCondLst>
                                        </p:cTn>
                                        <p:tgtEl>
                                          <p:spTgt spid="159"/>
                                        </p:tgtEl>
                                        <p:attrNameLst>
                                          <p:attrName>style.visibility</p:attrName>
                                        </p:attrNameLst>
                                      </p:cBhvr>
                                      <p:to>
                                        <p:strVal val="visible"/>
                                      </p:to>
                                    </p:set>
                                    <p:animEffect transition="in" filter="fade">
                                      <p:cBhvr>
                                        <p:cTn id="119" dur="500"/>
                                        <p:tgtEl>
                                          <p:spTgt spid="159"/>
                                        </p:tgtEl>
                                      </p:cBhvr>
                                    </p:animEffect>
                                  </p:childTnLst>
                                </p:cTn>
                              </p:par>
                              <p:par>
                                <p:cTn id="120" presetID="10" presetClass="entr" presetSubtype="0" fill="hold" nodeType="withEffect">
                                  <p:stCondLst>
                                    <p:cond delay="0"/>
                                  </p:stCondLst>
                                  <p:childTnLst>
                                    <p:set>
                                      <p:cBhvr>
                                        <p:cTn id="121" dur="1" fill="hold">
                                          <p:stCondLst>
                                            <p:cond delay="0"/>
                                          </p:stCondLst>
                                        </p:cTn>
                                        <p:tgtEl>
                                          <p:spTgt spid="161"/>
                                        </p:tgtEl>
                                        <p:attrNameLst>
                                          <p:attrName>style.visibility</p:attrName>
                                        </p:attrNameLst>
                                      </p:cBhvr>
                                      <p:to>
                                        <p:strVal val="visible"/>
                                      </p:to>
                                    </p:set>
                                    <p:animEffect transition="in" filter="fade">
                                      <p:cBhvr>
                                        <p:cTn id="122" dur="500"/>
                                        <p:tgtEl>
                                          <p:spTgt spid="161"/>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8" fill="hold" nodeType="clickEffect">
                                  <p:stCondLst>
                                    <p:cond delay="0"/>
                                  </p:stCondLst>
                                  <p:childTnLst>
                                    <p:set>
                                      <p:cBhvr>
                                        <p:cTn id="126" dur="1" fill="hold">
                                          <p:stCondLst>
                                            <p:cond delay="0"/>
                                          </p:stCondLst>
                                        </p:cTn>
                                        <p:tgtEl>
                                          <p:spTgt spid="151"/>
                                        </p:tgtEl>
                                        <p:attrNameLst>
                                          <p:attrName>style.visibility</p:attrName>
                                        </p:attrNameLst>
                                      </p:cBhvr>
                                      <p:to>
                                        <p:strVal val="visible"/>
                                      </p:to>
                                    </p:set>
                                    <p:anim calcmode="lin" valueType="num">
                                      <p:cBhvr additive="base">
                                        <p:cTn id="127" dur="500" fill="hold"/>
                                        <p:tgtEl>
                                          <p:spTgt spid="151"/>
                                        </p:tgtEl>
                                        <p:attrNameLst>
                                          <p:attrName>ppt_x</p:attrName>
                                        </p:attrNameLst>
                                      </p:cBhvr>
                                      <p:tavLst>
                                        <p:tav tm="0">
                                          <p:val>
                                            <p:strVal val="0-#ppt_w/2"/>
                                          </p:val>
                                        </p:tav>
                                        <p:tav tm="100000">
                                          <p:val>
                                            <p:strVal val="#ppt_x"/>
                                          </p:val>
                                        </p:tav>
                                      </p:tavLst>
                                    </p:anim>
                                    <p:anim calcmode="lin" valueType="num">
                                      <p:cBhvr additive="base">
                                        <p:cTn id="128" dur="500" fill="hold"/>
                                        <p:tgtEl>
                                          <p:spTgt spid="151"/>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148"/>
                                        </p:tgtEl>
                                        <p:attrNameLst>
                                          <p:attrName>style.visibility</p:attrName>
                                        </p:attrNameLst>
                                      </p:cBhvr>
                                      <p:to>
                                        <p:strVal val="visible"/>
                                      </p:to>
                                    </p:set>
                                    <p:anim calcmode="lin" valueType="num">
                                      <p:cBhvr additive="base">
                                        <p:cTn id="131" dur="500" fill="hold"/>
                                        <p:tgtEl>
                                          <p:spTgt spid="148"/>
                                        </p:tgtEl>
                                        <p:attrNameLst>
                                          <p:attrName>ppt_x</p:attrName>
                                        </p:attrNameLst>
                                      </p:cBhvr>
                                      <p:tavLst>
                                        <p:tav tm="0">
                                          <p:val>
                                            <p:strVal val="0-#ppt_w/2"/>
                                          </p:val>
                                        </p:tav>
                                        <p:tav tm="100000">
                                          <p:val>
                                            <p:strVal val="#ppt_x"/>
                                          </p:val>
                                        </p:tav>
                                      </p:tavLst>
                                    </p:anim>
                                    <p:anim calcmode="lin" valueType="num">
                                      <p:cBhvr additive="base">
                                        <p:cTn id="132" dur="500" fill="hold"/>
                                        <p:tgtEl>
                                          <p:spTgt spid="148"/>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67"/>
                                        </p:tgtEl>
                                        <p:attrNameLst>
                                          <p:attrName>style.visibility</p:attrName>
                                        </p:attrNameLst>
                                      </p:cBhvr>
                                      <p:to>
                                        <p:strVal val="visible"/>
                                      </p:to>
                                    </p:set>
                                    <p:animEffect transition="in" filter="fade">
                                      <p:cBhvr>
                                        <p:cTn id="137" dur="500"/>
                                        <p:tgtEl>
                                          <p:spTgt spid="16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68"/>
                                        </p:tgtEl>
                                        <p:attrNameLst>
                                          <p:attrName>style.visibility</p:attrName>
                                        </p:attrNameLst>
                                      </p:cBhvr>
                                      <p:to>
                                        <p:strVal val="visible"/>
                                      </p:to>
                                    </p:set>
                                    <p:animEffect transition="in" filter="fade">
                                      <p:cBhvr>
                                        <p:cTn id="140"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46" grpId="0"/>
      <p:bldP spid="139" grpId="0"/>
      <p:bldP spid="140" grpId="0" animBg="1"/>
      <p:bldP spid="141" grpId="0"/>
      <p:bldP spid="142" grpId="0"/>
      <p:bldP spid="144" grpId="0" animBg="1"/>
      <p:bldP spid="145" grpId="0"/>
      <p:bldP spid="148" grpId="0" animBg="1"/>
      <p:bldP spid="149" grpId="0"/>
      <p:bldP spid="6" grpId="0" animBg="1"/>
      <p:bldP spid="167" grpId="0"/>
      <p:bldP spid="168" grpId="0"/>
      <p:bldP spid="152" grpId="0" animBg="1"/>
      <p:bldP spid="153" grpId="0" animBg="1"/>
      <p:bldP spid="154" grpId="0" animBg="1"/>
      <p:bldP spid="155" grpId="0" animBg="1"/>
      <p:bldP spid="156" grpId="0" animBg="1"/>
      <p:bldP spid="157" grpId="0" animBg="1"/>
      <p:bldP spid="162" grpId="0"/>
      <p:bldP spid="163" grpId="0"/>
      <p:bldP spid="164" grpId="0"/>
      <p:bldP spid="165" grpId="0"/>
      <p:bldP spid="166" grpId="0"/>
      <p:bldP spid="17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zh-CN" altLang="en-US" sz="3200" b="1"/>
              <a:t>小结</a:t>
            </a:r>
            <a:endParaRPr lang="zh-CN" altLang="en-US" sz="3200" b="1" dirty="0"/>
          </a:p>
        </p:txBody>
      </p:sp>
      <p:sp>
        <p:nvSpPr>
          <p:cNvPr id="139" name="TextBox 138"/>
          <p:cNvSpPr txBox="1"/>
          <p:nvPr/>
        </p:nvSpPr>
        <p:spPr>
          <a:xfrm>
            <a:off x="3979567" y="2276872"/>
            <a:ext cx="2416046"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任选铰链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1867" dirty="0">
                <a:latin typeface="宋体" panose="02010600030101010101" pitchFamily="2" charset="-122"/>
                <a:ea typeface="宋体" panose="02010600030101010101" pitchFamily="2" charset="-122"/>
              </a:rPr>
              <a:t>的位置</a:t>
            </a:r>
          </a:p>
        </p:txBody>
      </p:sp>
      <p:sp>
        <p:nvSpPr>
          <p:cNvPr id="95" name="流程图: 过程 94"/>
          <p:cNvSpPr/>
          <p:nvPr/>
        </p:nvSpPr>
        <p:spPr>
          <a:xfrm rot="-2160000">
            <a:off x="7364044" y="2847997"/>
            <a:ext cx="2420097" cy="286548"/>
          </a:xfrm>
          <a:prstGeom prst="flowChartProcess">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流程图: 过程 95"/>
          <p:cNvSpPr/>
          <p:nvPr/>
        </p:nvSpPr>
        <p:spPr>
          <a:xfrm rot="-1320000">
            <a:off x="8420810" y="3065589"/>
            <a:ext cx="2420097" cy="286548"/>
          </a:xfrm>
          <a:prstGeom prst="flowChartProcess">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7" name="流程图: 过程 96"/>
          <p:cNvSpPr/>
          <p:nvPr/>
        </p:nvSpPr>
        <p:spPr>
          <a:xfrm rot="-360000">
            <a:off x="9068268" y="3681818"/>
            <a:ext cx="2420097" cy="286548"/>
          </a:xfrm>
          <a:prstGeom prst="flowChartProcess">
            <a:avLst/>
          </a:prstGeom>
          <a:solidFill>
            <a:srgbClr val="00B05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8" name="椭圆 97"/>
          <p:cNvSpPr/>
          <p:nvPr/>
        </p:nvSpPr>
        <p:spPr>
          <a:xfrm>
            <a:off x="7687964" y="3554727"/>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9" name="椭圆 98"/>
          <p:cNvSpPr/>
          <p:nvPr/>
        </p:nvSpPr>
        <p:spPr>
          <a:xfrm>
            <a:off x="9387233" y="231265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1" name="椭圆 100"/>
          <p:cNvSpPr/>
          <p:nvPr/>
        </p:nvSpPr>
        <p:spPr>
          <a:xfrm>
            <a:off x="8618877" y="3568696"/>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椭圆 102"/>
          <p:cNvSpPr/>
          <p:nvPr/>
        </p:nvSpPr>
        <p:spPr>
          <a:xfrm>
            <a:off x="9203083" y="386714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5" name="椭圆 104"/>
          <p:cNvSpPr/>
          <p:nvPr/>
        </p:nvSpPr>
        <p:spPr>
          <a:xfrm>
            <a:off x="10568336" y="2755885"/>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7" name="椭圆 106"/>
          <p:cNvSpPr/>
          <p:nvPr/>
        </p:nvSpPr>
        <p:spPr>
          <a:xfrm>
            <a:off x="11285896" y="368299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8" name="直接连接符 107"/>
          <p:cNvCxnSpPr>
            <a:stCxn id="98" idx="6"/>
            <a:endCxn id="101" idx="2"/>
          </p:cNvCxnSpPr>
          <p:nvPr/>
        </p:nvCxnSpPr>
        <p:spPr>
          <a:xfrm>
            <a:off x="7783215" y="3602353"/>
            <a:ext cx="835663" cy="1396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endCxn id="103" idx="1"/>
          </p:cNvCxnSpPr>
          <p:nvPr/>
        </p:nvCxnSpPr>
        <p:spPr>
          <a:xfrm>
            <a:off x="8714128" y="3619502"/>
            <a:ext cx="502904" cy="26159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endCxn id="105" idx="1"/>
          </p:cNvCxnSpPr>
          <p:nvPr/>
        </p:nvCxnSpPr>
        <p:spPr>
          <a:xfrm>
            <a:off x="9476133" y="2381243"/>
            <a:ext cx="1106152" cy="38859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rot="16200000" flipH="1">
            <a:off x="10558815" y="2935617"/>
            <a:ext cx="845803" cy="6489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endCxn id="132" idx="0"/>
          </p:cNvCxnSpPr>
          <p:nvPr/>
        </p:nvCxnSpPr>
        <p:spPr>
          <a:xfrm rot="5400000">
            <a:off x="7081463" y="3987102"/>
            <a:ext cx="2260616" cy="1410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8180719" y="5124460"/>
            <a:ext cx="48000" cy="4800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47" name="直接连接符 146"/>
          <p:cNvCxnSpPr>
            <a:endCxn id="132" idx="7"/>
          </p:cNvCxnSpPr>
          <p:nvPr/>
        </p:nvCxnSpPr>
        <p:spPr>
          <a:xfrm rot="5400000">
            <a:off x="7772243" y="3592696"/>
            <a:ext cx="1988240" cy="108934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rot="5400000">
            <a:off x="8523627" y="2952747"/>
            <a:ext cx="2381267" cy="85725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endCxn id="184" idx="7"/>
          </p:cNvCxnSpPr>
          <p:nvPr/>
        </p:nvCxnSpPr>
        <p:spPr>
          <a:xfrm rot="10800000" flipV="1">
            <a:off x="9311786" y="3170771"/>
            <a:ext cx="1825948" cy="13722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4" name="组合 69"/>
          <p:cNvGrpSpPr/>
          <p:nvPr/>
        </p:nvGrpSpPr>
        <p:grpSpPr>
          <a:xfrm>
            <a:off x="7910842" y="5102242"/>
            <a:ext cx="476253" cy="279413"/>
            <a:chOff x="3643306" y="3433760"/>
            <a:chExt cx="357190" cy="209560"/>
          </a:xfrm>
        </p:grpSpPr>
        <p:cxnSp>
          <p:nvCxnSpPr>
            <p:cNvPr id="175" name="直接连接符 174"/>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椭圆 180"/>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82" name="直接连接符 181"/>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椭圆 183"/>
          <p:cNvSpPr/>
          <p:nvPr/>
        </p:nvSpPr>
        <p:spPr>
          <a:xfrm>
            <a:off x="9270813" y="4536021"/>
            <a:ext cx="48000" cy="48000"/>
          </a:xfrm>
          <a:prstGeom prst="ellips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85" name="组合 70"/>
          <p:cNvGrpSpPr/>
          <p:nvPr/>
        </p:nvGrpSpPr>
        <p:grpSpPr>
          <a:xfrm>
            <a:off x="8999880" y="4518670"/>
            <a:ext cx="476253" cy="279413"/>
            <a:chOff x="3643306" y="3433760"/>
            <a:chExt cx="357190" cy="209560"/>
          </a:xfrm>
        </p:grpSpPr>
        <p:cxnSp>
          <p:nvCxnSpPr>
            <p:cNvPr id="186" name="直接连接符 185"/>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2" name="椭圆 191"/>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93" name="直接连接符 192"/>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5" name="TextBox 194"/>
          <p:cNvSpPr txBox="1"/>
          <p:nvPr/>
        </p:nvSpPr>
        <p:spPr>
          <a:xfrm>
            <a:off x="9353894" y="2666443"/>
            <a:ext cx="36740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a:t>
            </a:r>
            <a:endParaRPr lang="zh-CN" altLang="en-US" sz="2133" baseline="-25000" dirty="0">
              <a:latin typeface="Times New Roman" pitchFamily="18" charset="0"/>
              <a:cs typeface="Times New Roman" pitchFamily="18" charset="0"/>
            </a:endParaRPr>
          </a:p>
        </p:txBody>
      </p:sp>
      <p:sp>
        <p:nvSpPr>
          <p:cNvPr id="196" name="TextBox 195"/>
          <p:cNvSpPr txBox="1"/>
          <p:nvPr/>
        </p:nvSpPr>
        <p:spPr>
          <a:xfrm>
            <a:off x="8237875" y="2501341"/>
            <a:ext cx="27603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a:t>
            </a:r>
            <a:endParaRPr lang="zh-CN" altLang="en-US" sz="2133" baseline="-25000" dirty="0">
              <a:latin typeface="Times New Roman" pitchFamily="18" charset="0"/>
              <a:cs typeface="Times New Roman" pitchFamily="18" charset="0"/>
            </a:endParaRPr>
          </a:p>
        </p:txBody>
      </p:sp>
      <p:sp>
        <p:nvSpPr>
          <p:cNvPr id="197" name="TextBox 196"/>
          <p:cNvSpPr txBox="1"/>
          <p:nvPr/>
        </p:nvSpPr>
        <p:spPr>
          <a:xfrm>
            <a:off x="10238139" y="3238499"/>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III</a:t>
            </a:r>
            <a:endParaRPr lang="zh-CN" altLang="en-US" sz="2133" baseline="-25000" dirty="0">
              <a:latin typeface="Times New Roman" pitchFamily="18" charset="0"/>
              <a:cs typeface="Times New Roman" pitchFamily="18" charset="0"/>
            </a:endParaRPr>
          </a:p>
        </p:txBody>
      </p:sp>
      <p:sp>
        <p:nvSpPr>
          <p:cNvPr id="198" name="TextBox 197"/>
          <p:cNvSpPr txBox="1"/>
          <p:nvPr/>
        </p:nvSpPr>
        <p:spPr>
          <a:xfrm>
            <a:off x="7475869" y="3741421"/>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sp>
        <p:nvSpPr>
          <p:cNvPr id="199" name="TextBox 198"/>
          <p:cNvSpPr txBox="1"/>
          <p:nvPr/>
        </p:nvSpPr>
        <p:spPr>
          <a:xfrm>
            <a:off x="8306456" y="3710941"/>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sp>
        <p:nvSpPr>
          <p:cNvPr id="200" name="TextBox 199"/>
          <p:cNvSpPr txBox="1"/>
          <p:nvPr/>
        </p:nvSpPr>
        <p:spPr>
          <a:xfrm>
            <a:off x="8853829" y="4010664"/>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3</a:t>
            </a:r>
            <a:endParaRPr lang="zh-CN" altLang="en-US" sz="2133" baseline="-25000" dirty="0">
              <a:latin typeface="Times New Roman" pitchFamily="18" charset="0"/>
              <a:cs typeface="Times New Roman" pitchFamily="18" charset="0"/>
            </a:endParaRPr>
          </a:p>
        </p:txBody>
      </p:sp>
      <p:sp>
        <p:nvSpPr>
          <p:cNvPr id="201" name="TextBox 200"/>
          <p:cNvSpPr txBox="1"/>
          <p:nvPr/>
        </p:nvSpPr>
        <p:spPr>
          <a:xfrm>
            <a:off x="9476133" y="1925309"/>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sp>
        <p:nvSpPr>
          <p:cNvPr id="202" name="TextBox 201"/>
          <p:cNvSpPr txBox="1"/>
          <p:nvPr/>
        </p:nvSpPr>
        <p:spPr>
          <a:xfrm>
            <a:off x="10677563" y="2468872"/>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2</a:t>
            </a:r>
            <a:endParaRPr lang="zh-CN" altLang="en-US" sz="2133" baseline="-25000" dirty="0">
              <a:latin typeface="Times New Roman" pitchFamily="18" charset="0"/>
              <a:cs typeface="Times New Roman" pitchFamily="18" charset="0"/>
            </a:endParaRPr>
          </a:p>
        </p:txBody>
      </p:sp>
      <p:sp>
        <p:nvSpPr>
          <p:cNvPr id="203" name="TextBox 202"/>
          <p:cNvSpPr txBox="1"/>
          <p:nvPr/>
        </p:nvSpPr>
        <p:spPr>
          <a:xfrm>
            <a:off x="11432851" y="3469640"/>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3</a:t>
            </a:r>
            <a:endParaRPr lang="zh-CN" altLang="en-US" sz="2133" baseline="-25000" dirty="0">
              <a:latin typeface="Times New Roman" pitchFamily="18" charset="0"/>
              <a:cs typeface="Times New Roman" pitchFamily="18" charset="0"/>
            </a:endParaRPr>
          </a:p>
        </p:txBody>
      </p:sp>
      <p:sp>
        <p:nvSpPr>
          <p:cNvPr id="204" name="TextBox 203"/>
          <p:cNvSpPr txBox="1"/>
          <p:nvPr/>
        </p:nvSpPr>
        <p:spPr>
          <a:xfrm>
            <a:off x="7761621" y="4762509"/>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A</a:t>
            </a:r>
            <a:endParaRPr lang="zh-CN" altLang="en-US" sz="2133" baseline="-25000" dirty="0">
              <a:latin typeface="Times New Roman" pitchFamily="18" charset="0"/>
              <a:cs typeface="Times New Roman" pitchFamily="18" charset="0"/>
            </a:endParaRPr>
          </a:p>
        </p:txBody>
      </p:sp>
      <p:sp>
        <p:nvSpPr>
          <p:cNvPr id="205" name="TextBox 204"/>
          <p:cNvSpPr txBox="1"/>
          <p:nvPr/>
        </p:nvSpPr>
        <p:spPr>
          <a:xfrm>
            <a:off x="9380883" y="4337056"/>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D</a:t>
            </a:r>
            <a:endParaRPr lang="zh-CN" altLang="en-US" sz="2133" baseline="-25000" dirty="0">
              <a:latin typeface="Times New Roman" pitchFamily="18" charset="0"/>
              <a:cs typeface="Times New Roman" pitchFamily="18" charset="0"/>
            </a:endParaRPr>
          </a:p>
        </p:txBody>
      </p:sp>
      <p:cxnSp>
        <p:nvCxnSpPr>
          <p:cNvPr id="206" name="直接连接符 205"/>
          <p:cNvCxnSpPr/>
          <p:nvPr/>
        </p:nvCxnSpPr>
        <p:spPr>
          <a:xfrm flipV="1">
            <a:off x="7771782" y="2383800"/>
            <a:ext cx="1639561" cy="11950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a:endCxn id="105" idx="3"/>
          </p:cNvCxnSpPr>
          <p:nvPr/>
        </p:nvCxnSpPr>
        <p:spPr>
          <a:xfrm flipV="1">
            <a:off x="8714128" y="2837187"/>
            <a:ext cx="1868157" cy="739117"/>
          </a:xfrm>
          <a:prstGeom prst="line">
            <a:avLst/>
          </a:prstGeom>
          <a:ln w="25400">
            <a:solidFill>
              <a:srgbClr val="C00000">
                <a:alpha val="44000"/>
              </a:srgb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endCxn id="107" idx="2"/>
          </p:cNvCxnSpPr>
          <p:nvPr/>
        </p:nvCxnSpPr>
        <p:spPr>
          <a:xfrm flipV="1">
            <a:off x="9285632" y="3730624"/>
            <a:ext cx="2000264" cy="182221"/>
          </a:xfrm>
          <a:prstGeom prst="line">
            <a:avLst/>
          </a:prstGeom>
          <a:ln w="25400">
            <a:solidFill>
              <a:srgbClr val="00B050">
                <a:alpha val="44000"/>
              </a:srgb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a:stCxn id="98" idx="5"/>
          </p:cNvCxnSpPr>
          <p:nvPr/>
        </p:nvCxnSpPr>
        <p:spPr>
          <a:xfrm>
            <a:off x="7769265" y="3636028"/>
            <a:ext cx="427328" cy="151763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a:endCxn id="192" idx="0"/>
          </p:cNvCxnSpPr>
          <p:nvPr/>
        </p:nvCxnSpPr>
        <p:spPr>
          <a:xfrm flipH="1">
            <a:off x="9295162" y="2397239"/>
            <a:ext cx="158589" cy="212143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V="1">
            <a:off x="7763509" y="2390480"/>
            <a:ext cx="1639561" cy="1195061"/>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4208070" y="3992151"/>
            <a:ext cx="1951175"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宋体" panose="02010600030101010101" pitchFamily="2" charset="-122"/>
                <a:ea typeface="宋体" panose="02010600030101010101" pitchFamily="2" charset="-122"/>
              </a:rPr>
              <a:t>的位置</a:t>
            </a:r>
          </a:p>
        </p:txBody>
      </p:sp>
      <p:sp>
        <p:nvSpPr>
          <p:cNvPr id="2" name="圆角矩形 1"/>
          <p:cNvSpPr/>
          <p:nvPr/>
        </p:nvSpPr>
        <p:spPr>
          <a:xfrm>
            <a:off x="3823739" y="2276872"/>
            <a:ext cx="2637704" cy="593661"/>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3" name="圆角矩形 212"/>
          <p:cNvSpPr/>
          <p:nvPr/>
        </p:nvSpPr>
        <p:spPr>
          <a:xfrm>
            <a:off x="3897185" y="3987467"/>
            <a:ext cx="2637704" cy="593661"/>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下箭头 2"/>
          <p:cNvSpPr/>
          <p:nvPr/>
        </p:nvSpPr>
        <p:spPr>
          <a:xfrm>
            <a:off x="4975867" y="2887964"/>
            <a:ext cx="244637" cy="1050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4" name="TextBox 213"/>
          <p:cNvSpPr txBox="1"/>
          <p:nvPr/>
        </p:nvSpPr>
        <p:spPr>
          <a:xfrm>
            <a:off x="5766804" y="3193742"/>
            <a:ext cx="1378904" cy="523348"/>
          </a:xfrm>
          <a:prstGeom prst="rect">
            <a:avLst/>
          </a:prstGeom>
          <a:solidFill>
            <a:srgbClr val="7030A0">
              <a:alpha val="29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作图求圆心</a:t>
            </a:r>
          </a:p>
        </p:txBody>
      </p:sp>
      <p:cxnSp>
        <p:nvCxnSpPr>
          <p:cNvPr id="8" name="直接箭头连接符 7"/>
          <p:cNvCxnSpPr>
            <a:stCxn id="214" idx="1"/>
          </p:cNvCxnSpPr>
          <p:nvPr/>
        </p:nvCxnSpPr>
        <p:spPr>
          <a:xfrm flipH="1">
            <a:off x="5167889" y="3437099"/>
            <a:ext cx="598916" cy="2719"/>
          </a:xfrm>
          <a:prstGeom prst="straightConnector1">
            <a:avLst/>
          </a:prstGeom>
          <a:ln w="127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66" name="左弧形箭头 65"/>
          <p:cNvSpPr/>
          <p:nvPr/>
        </p:nvSpPr>
        <p:spPr>
          <a:xfrm>
            <a:off x="3343685" y="2553871"/>
            <a:ext cx="384043" cy="173042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7" name="TextBox 66"/>
          <p:cNvSpPr txBox="1"/>
          <p:nvPr/>
        </p:nvSpPr>
        <p:spPr>
          <a:xfrm>
            <a:off x="1871532" y="2255591"/>
            <a:ext cx="1617751" cy="523348"/>
          </a:xfrm>
          <a:prstGeom prst="rect">
            <a:avLst/>
          </a:prstGeom>
          <a:solidFill>
            <a:srgbClr val="7030A0">
              <a:alpha val="29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已知运动铰链</a:t>
            </a:r>
          </a:p>
        </p:txBody>
      </p:sp>
      <p:sp>
        <p:nvSpPr>
          <p:cNvPr id="68" name="TextBox 67"/>
          <p:cNvSpPr txBox="1"/>
          <p:nvPr/>
        </p:nvSpPr>
        <p:spPr>
          <a:xfrm>
            <a:off x="2022388" y="4005064"/>
            <a:ext cx="1378904" cy="523348"/>
          </a:xfrm>
          <a:prstGeom prst="rect">
            <a:avLst/>
          </a:prstGeom>
          <a:solidFill>
            <a:srgbClr val="7030A0">
              <a:alpha val="29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求固定铰链</a:t>
            </a:r>
          </a:p>
        </p:txBody>
      </p:sp>
      <p:sp>
        <p:nvSpPr>
          <p:cNvPr id="69" name="矩形 68"/>
          <p:cNvSpPr/>
          <p:nvPr/>
        </p:nvSpPr>
        <p:spPr>
          <a:xfrm>
            <a:off x="-67030" y="77018"/>
            <a:ext cx="3070071"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导引机构设计</a:t>
            </a:r>
            <a:r>
              <a:rPr lang="en-US" altLang="zh-CN" sz="3200" b="1" dirty="0" smtClean="0">
                <a:solidFill>
                  <a:srgbClr val="0070C0"/>
                </a:solidFill>
                <a:latin typeface="仿宋" pitchFamily="49" charset="-122"/>
                <a:ea typeface="仿宋" pitchFamily="49" charset="-122"/>
              </a:rPr>
              <a:t>1 </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95443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4"/>
                                        </p:tgtEl>
                                        <p:attrNameLst>
                                          <p:attrName>style.visibility</p:attrName>
                                        </p:attrNameLst>
                                      </p:cBhvr>
                                      <p:to>
                                        <p:strVal val="visible"/>
                                      </p:to>
                                    </p:set>
                                    <p:animEffect transition="in" filter="fade">
                                      <p:cBhvr>
                                        <p:cTn id="21" dur="500"/>
                                        <p:tgtEl>
                                          <p:spTgt spid="2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2"/>
                                        </p:tgtEl>
                                        <p:attrNameLst>
                                          <p:attrName>style.visibility</p:attrName>
                                        </p:attrNameLst>
                                      </p:cBhvr>
                                      <p:to>
                                        <p:strVal val="visible"/>
                                      </p:to>
                                    </p:set>
                                    <p:animEffect transition="in" filter="fade">
                                      <p:cBhvr>
                                        <p:cTn id="26" dur="500"/>
                                        <p:tgtEl>
                                          <p:spTgt spid="2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3"/>
                                        </p:tgtEl>
                                        <p:attrNameLst>
                                          <p:attrName>style.visibility</p:attrName>
                                        </p:attrNameLst>
                                      </p:cBhvr>
                                      <p:to>
                                        <p:strVal val="visible"/>
                                      </p:to>
                                    </p:set>
                                    <p:animEffect transition="in" filter="fade">
                                      <p:cBhvr>
                                        <p:cTn id="29" dur="500"/>
                                        <p:tgtEl>
                                          <p:spTgt spid="2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212" grpId="0"/>
      <p:bldP spid="2" grpId="0" animBg="1"/>
      <p:bldP spid="213" grpId="0" animBg="1"/>
      <p:bldP spid="3" grpId="0" animBg="1"/>
      <p:bldP spid="214" grpId="0" animBg="1"/>
      <p:bldP spid="66" grpId="0" animBg="1"/>
      <p:bldP spid="67" grpId="0" animBg="1"/>
      <p:bldP spid="6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904971" y="2000240"/>
            <a:ext cx="4383051" cy="379656"/>
          </a:xfrm>
          <a:prstGeom prst="rect">
            <a:avLst/>
          </a:prstGeom>
          <a:noFill/>
        </p:spPr>
        <p:txBody>
          <a:bodyPr wrap="square" rtlCol="0">
            <a:spAutoFit/>
          </a:bodyPr>
          <a:lstStyle/>
          <a:p>
            <a:r>
              <a:rPr lang="zh-CN" altLang="en-US" sz="1867" b="1" dirty="0">
                <a:latin typeface="仿宋" pitchFamily="49" charset="-122"/>
                <a:ea typeface="仿宋" pitchFamily="49" charset="-122"/>
              </a:rPr>
              <a:t>设计</a:t>
            </a:r>
            <a:r>
              <a:rPr lang="zh-CN" altLang="en-US" sz="1867" dirty="0">
                <a:latin typeface="仿宋" pitchFamily="49" charset="-122"/>
                <a:ea typeface="仿宋" pitchFamily="49" charset="-122"/>
              </a:rPr>
              <a:t>：铰链四杆机构（图解法）</a:t>
            </a:r>
          </a:p>
        </p:txBody>
      </p:sp>
      <p:sp>
        <p:nvSpPr>
          <p:cNvPr id="6" name="TextBox 5"/>
          <p:cNvSpPr txBox="1"/>
          <p:nvPr/>
        </p:nvSpPr>
        <p:spPr>
          <a:xfrm>
            <a:off x="1904971" y="1523987"/>
            <a:ext cx="9620317" cy="379656"/>
          </a:xfrm>
          <a:prstGeom prst="rect">
            <a:avLst/>
          </a:prstGeom>
          <a:noFill/>
        </p:spPr>
        <p:txBody>
          <a:bodyPr wrap="square" rtlCol="0">
            <a:spAutoFit/>
          </a:bodyPr>
          <a:lstStyle/>
          <a:p>
            <a:r>
              <a:rPr lang="zh-CN" altLang="en-US" sz="1867" b="1" dirty="0">
                <a:latin typeface="仿宋" pitchFamily="49" charset="-122"/>
                <a:ea typeface="仿宋" pitchFamily="49" charset="-122"/>
              </a:rPr>
              <a:t>已知</a:t>
            </a:r>
            <a:r>
              <a:rPr lang="zh-CN" altLang="en-US" sz="1867" dirty="0">
                <a:latin typeface="仿宋" pitchFamily="49" charset="-122"/>
                <a:ea typeface="仿宋" pitchFamily="49" charset="-122"/>
              </a:rPr>
              <a:t>：连杆的两个位置</a:t>
            </a:r>
            <a:r>
              <a:rPr lang="en-US" altLang="zh-CN" sz="1867" dirty="0">
                <a:latin typeface="仿宋" pitchFamily="49" charset="-122"/>
                <a:ea typeface="仿宋" pitchFamily="49" charset="-122"/>
              </a:rPr>
              <a:t>Ⅰ</a:t>
            </a:r>
            <a:r>
              <a:rPr lang="zh-CN" altLang="en-US" sz="1867" dirty="0">
                <a:latin typeface="仿宋" pitchFamily="49" charset="-122"/>
                <a:ea typeface="仿宋" pitchFamily="49" charset="-122"/>
              </a:rPr>
              <a:t>、</a:t>
            </a:r>
            <a:r>
              <a:rPr lang="en-US" altLang="zh-CN" sz="1867" dirty="0">
                <a:latin typeface="仿宋" pitchFamily="49" charset="-122"/>
                <a:ea typeface="仿宋" pitchFamily="49" charset="-122"/>
              </a:rPr>
              <a:t>Ⅱ</a:t>
            </a:r>
            <a:r>
              <a:rPr lang="zh-CN" altLang="en-US" sz="1867" dirty="0">
                <a:latin typeface="仿宋" pitchFamily="49" charset="-122"/>
                <a:ea typeface="仿宋" pitchFamily="49" charset="-122"/>
              </a:rPr>
              <a:t>位置，固定铰链</a:t>
            </a:r>
            <a:r>
              <a:rPr lang="en-US" altLang="zh-CN" sz="1867" b="1" i="1" dirty="0">
                <a:solidFill>
                  <a:srgbClr val="0070C0"/>
                </a:solidFill>
                <a:latin typeface="Times New Roman" pitchFamily="18" charset="0"/>
                <a:ea typeface="仿宋" pitchFamily="49" charset="-122"/>
                <a:cs typeface="Times New Roman" pitchFamily="18" charset="0"/>
              </a:rPr>
              <a:t>A</a:t>
            </a:r>
            <a:r>
              <a:rPr lang="zh-CN" altLang="en-US" sz="1867" dirty="0">
                <a:latin typeface="Times New Roman" pitchFamily="18" charset="0"/>
                <a:ea typeface="仿宋" pitchFamily="49" charset="-122"/>
                <a:cs typeface="Times New Roman" pitchFamily="18" charset="0"/>
              </a:rPr>
              <a:t>和</a:t>
            </a:r>
            <a:r>
              <a:rPr lang="en-US" altLang="zh-CN" sz="1867" b="1" i="1" dirty="0">
                <a:solidFill>
                  <a:srgbClr val="0070C0"/>
                </a:solidFill>
                <a:latin typeface="Times New Roman" pitchFamily="18" charset="0"/>
                <a:ea typeface="仿宋" pitchFamily="49" charset="-122"/>
                <a:cs typeface="Times New Roman" pitchFamily="18" charset="0"/>
              </a:rPr>
              <a:t>D</a:t>
            </a:r>
            <a:r>
              <a:rPr lang="zh-CN" altLang="en-US" sz="1867" dirty="0">
                <a:latin typeface="仿宋" pitchFamily="49" charset="-122"/>
                <a:ea typeface="仿宋" pitchFamily="49" charset="-122"/>
              </a:rPr>
              <a:t>的位置</a:t>
            </a:r>
            <a:endParaRPr lang="en-US" altLang="zh-CN" sz="1867" dirty="0">
              <a:latin typeface="仿宋" pitchFamily="49" charset="-122"/>
              <a:ea typeface="仿宋" pitchFamily="49" charset="-122"/>
            </a:endParaRPr>
          </a:p>
        </p:txBody>
      </p:sp>
      <p:sp>
        <p:nvSpPr>
          <p:cNvPr id="10" name="流程图: 过程 9"/>
          <p:cNvSpPr/>
          <p:nvPr/>
        </p:nvSpPr>
        <p:spPr>
          <a:xfrm rot="-720000">
            <a:off x="7070705" y="3055213"/>
            <a:ext cx="2961451" cy="307159"/>
          </a:xfrm>
          <a:prstGeom prst="flowChartProcess">
            <a:avLst/>
          </a:prstGeom>
          <a:solidFill>
            <a:srgbClr val="00B0F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10"/>
          <p:cNvSpPr txBox="1"/>
          <p:nvPr/>
        </p:nvSpPr>
        <p:spPr>
          <a:xfrm>
            <a:off x="9992860" y="3513439"/>
            <a:ext cx="36740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a:t>
            </a:r>
            <a:endParaRPr lang="zh-CN" altLang="en-US" sz="2133" baseline="-25000" dirty="0">
              <a:latin typeface="Times New Roman" pitchFamily="18" charset="0"/>
              <a:cs typeface="Times New Roman" pitchFamily="18" charset="0"/>
            </a:endParaRPr>
          </a:p>
        </p:txBody>
      </p:sp>
      <p:sp>
        <p:nvSpPr>
          <p:cNvPr id="12" name="TextBox 11"/>
          <p:cNvSpPr txBox="1"/>
          <p:nvPr/>
        </p:nvSpPr>
        <p:spPr>
          <a:xfrm>
            <a:off x="8094660" y="2615543"/>
            <a:ext cx="27603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a:t>
            </a:r>
            <a:endParaRPr lang="zh-CN" altLang="en-US" sz="2133" baseline="-25000" dirty="0">
              <a:latin typeface="Times New Roman" pitchFamily="18" charset="0"/>
              <a:cs typeface="Times New Roman" pitchFamily="18" charset="0"/>
            </a:endParaRPr>
          </a:p>
        </p:txBody>
      </p:sp>
      <p:sp>
        <p:nvSpPr>
          <p:cNvPr id="13" name="流程图: 过程 12"/>
          <p:cNvSpPr/>
          <p:nvPr/>
        </p:nvSpPr>
        <p:spPr>
          <a:xfrm rot="720000">
            <a:off x="8652150" y="3958319"/>
            <a:ext cx="2968423" cy="311668"/>
          </a:xfrm>
          <a:prstGeom prst="flowChartProcess">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椭圆 21"/>
          <p:cNvSpPr/>
          <p:nvPr/>
        </p:nvSpPr>
        <p:spPr>
          <a:xfrm>
            <a:off x="7856837" y="5149851"/>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7" name="直接连接符 26"/>
          <p:cNvCxnSpPr/>
          <p:nvPr/>
        </p:nvCxnSpPr>
        <p:spPr>
          <a:xfrm>
            <a:off x="8844272" y="5194312"/>
            <a:ext cx="381003" cy="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8749021" y="519431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8844272" y="519431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8939523" y="519431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5400000">
            <a:off x="9034773" y="519431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9130024" y="5194312"/>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9475847" y="5146660"/>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TextBox 35"/>
          <p:cNvSpPr txBox="1"/>
          <p:nvPr/>
        </p:nvSpPr>
        <p:spPr>
          <a:xfrm>
            <a:off x="7683860" y="4769479"/>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A</a:t>
            </a:r>
            <a:endParaRPr lang="zh-CN" altLang="en-US" sz="2133" baseline="-25000" dirty="0">
              <a:latin typeface="Times New Roman" pitchFamily="18" charset="0"/>
              <a:cs typeface="Times New Roman" pitchFamily="18" charset="0"/>
            </a:endParaRPr>
          </a:p>
        </p:txBody>
      </p:sp>
      <p:sp>
        <p:nvSpPr>
          <p:cNvPr id="37" name="TextBox 36"/>
          <p:cNvSpPr txBox="1"/>
          <p:nvPr/>
        </p:nvSpPr>
        <p:spPr>
          <a:xfrm>
            <a:off x="9303121" y="4765668"/>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D</a:t>
            </a:r>
            <a:endParaRPr lang="zh-CN" altLang="en-US" sz="2133" baseline="-25000" dirty="0">
              <a:latin typeface="Times New Roman" pitchFamily="18" charset="0"/>
              <a:cs typeface="Times New Roman" pitchFamily="18" charset="0"/>
            </a:endParaRPr>
          </a:p>
        </p:txBody>
      </p:sp>
      <p:cxnSp>
        <p:nvCxnSpPr>
          <p:cNvPr id="39" name="直接连接符 38"/>
          <p:cNvCxnSpPr>
            <a:stCxn id="22" idx="6"/>
            <a:endCxn id="33" idx="2"/>
          </p:cNvCxnSpPr>
          <p:nvPr/>
        </p:nvCxnSpPr>
        <p:spPr>
          <a:xfrm flipV="1">
            <a:off x="7952089" y="5194286"/>
            <a:ext cx="1523759" cy="31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374368" y="5196430"/>
            <a:ext cx="381003" cy="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5400000">
            <a:off x="8279117" y="5196429"/>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a:off x="8374368" y="5196429"/>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a:off x="8469619" y="5196429"/>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5400000">
            <a:off x="8564869" y="5196429"/>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5400000">
            <a:off x="8660120" y="5196429"/>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标题 1"/>
          <p:cNvSpPr txBox="1">
            <a:spLocks/>
          </p:cNvSpPr>
          <p:nvPr/>
        </p:nvSpPr>
        <p:spPr>
          <a:xfrm>
            <a:off x="134557" y="893758"/>
            <a:ext cx="95504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t>设计要求</a:t>
            </a:r>
          </a:p>
        </p:txBody>
      </p:sp>
      <p:sp>
        <p:nvSpPr>
          <p:cNvPr id="34" name="矩形 33"/>
          <p:cNvSpPr/>
          <p:nvPr/>
        </p:nvSpPr>
        <p:spPr>
          <a:xfrm>
            <a:off x="-67030" y="77018"/>
            <a:ext cx="3070071"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导引机构设计</a:t>
            </a:r>
            <a:r>
              <a:rPr lang="en-US" altLang="zh-CN" sz="3200" b="1" dirty="0" smtClean="0">
                <a:solidFill>
                  <a:srgbClr val="0070C0"/>
                </a:solidFill>
                <a:latin typeface="仿宋" pitchFamily="49" charset="-122"/>
                <a:ea typeface="仿宋" pitchFamily="49" charset="-122"/>
              </a:rPr>
              <a:t>2 </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409486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流程图: 过程 9"/>
          <p:cNvSpPr/>
          <p:nvPr/>
        </p:nvSpPr>
        <p:spPr>
          <a:xfrm rot="-720000">
            <a:off x="7172747" y="2981651"/>
            <a:ext cx="2961451" cy="307159"/>
          </a:xfrm>
          <a:prstGeom prst="flowChartProcess">
            <a:avLst/>
          </a:prstGeom>
          <a:solidFill>
            <a:srgbClr val="00B0F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10"/>
          <p:cNvSpPr txBox="1"/>
          <p:nvPr/>
        </p:nvSpPr>
        <p:spPr>
          <a:xfrm>
            <a:off x="10094902" y="3439877"/>
            <a:ext cx="36740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II</a:t>
            </a:r>
            <a:endParaRPr lang="zh-CN" altLang="en-US" sz="2133" baseline="-25000" dirty="0">
              <a:latin typeface="Times New Roman" pitchFamily="18" charset="0"/>
              <a:cs typeface="Times New Roman" pitchFamily="18" charset="0"/>
            </a:endParaRPr>
          </a:p>
        </p:txBody>
      </p:sp>
      <p:sp>
        <p:nvSpPr>
          <p:cNvPr id="12" name="TextBox 11"/>
          <p:cNvSpPr txBox="1"/>
          <p:nvPr/>
        </p:nvSpPr>
        <p:spPr>
          <a:xfrm>
            <a:off x="8196701" y="2541981"/>
            <a:ext cx="276038"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I</a:t>
            </a:r>
            <a:endParaRPr lang="zh-CN" altLang="en-US" sz="2133" baseline="-25000" dirty="0">
              <a:latin typeface="Times New Roman" pitchFamily="18" charset="0"/>
              <a:cs typeface="Times New Roman" pitchFamily="18" charset="0"/>
            </a:endParaRPr>
          </a:p>
        </p:txBody>
      </p:sp>
      <p:sp>
        <p:nvSpPr>
          <p:cNvPr id="36" name="TextBox 35"/>
          <p:cNvSpPr txBox="1"/>
          <p:nvPr/>
        </p:nvSpPr>
        <p:spPr>
          <a:xfrm>
            <a:off x="7809653" y="5099989"/>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A</a:t>
            </a:r>
            <a:endParaRPr lang="zh-CN" altLang="en-US" sz="2133" baseline="-25000" dirty="0">
              <a:latin typeface="Times New Roman" pitchFamily="18" charset="0"/>
              <a:cs typeface="Times New Roman" pitchFamily="18" charset="0"/>
            </a:endParaRPr>
          </a:p>
        </p:txBody>
      </p:sp>
      <p:sp>
        <p:nvSpPr>
          <p:cNvPr id="37" name="TextBox 36"/>
          <p:cNvSpPr txBox="1"/>
          <p:nvPr/>
        </p:nvSpPr>
        <p:spPr>
          <a:xfrm>
            <a:off x="9426376" y="5124623"/>
            <a:ext cx="381836"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D</a:t>
            </a:r>
            <a:endParaRPr lang="zh-CN" altLang="en-US" sz="2133" baseline="-25000" dirty="0">
              <a:latin typeface="Times New Roman" pitchFamily="18" charset="0"/>
              <a:cs typeface="Times New Roman" pitchFamily="18" charset="0"/>
            </a:endParaRPr>
          </a:p>
        </p:txBody>
      </p:sp>
      <p:sp>
        <p:nvSpPr>
          <p:cNvPr id="13" name="流程图: 过程 12"/>
          <p:cNvSpPr/>
          <p:nvPr/>
        </p:nvSpPr>
        <p:spPr>
          <a:xfrm rot="720000">
            <a:off x="8746506" y="3881585"/>
            <a:ext cx="2968423" cy="311668"/>
          </a:xfrm>
          <a:prstGeom prst="flowChartProcess">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6" name="直接连接符 45"/>
          <p:cNvCxnSpPr/>
          <p:nvPr/>
        </p:nvCxnSpPr>
        <p:spPr>
          <a:xfrm flipV="1">
            <a:off x="9665453" y="4498434"/>
            <a:ext cx="1963696" cy="619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60" idx="7"/>
          </p:cNvCxnSpPr>
          <p:nvPr/>
        </p:nvCxnSpPr>
        <p:spPr>
          <a:xfrm rot="5400000" flipH="1" flipV="1">
            <a:off x="7780446" y="4133853"/>
            <a:ext cx="1201492" cy="6979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8055979" y="5117551"/>
            <a:ext cx="1514224" cy="63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rot="20160000">
            <a:off x="9583448" y="5072248"/>
            <a:ext cx="95251" cy="95251"/>
          </a:xfrm>
          <a:prstGeom prst="ellipse">
            <a:avLst/>
          </a:prstGeom>
          <a:solidFill>
            <a:srgbClr val="00B0F0">
              <a:alpha val="4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椭圆 59"/>
          <p:cNvSpPr/>
          <p:nvPr/>
        </p:nvSpPr>
        <p:spPr>
          <a:xfrm rot="20160000">
            <a:off x="7967544" y="5080388"/>
            <a:ext cx="95251" cy="95251"/>
          </a:xfrm>
          <a:prstGeom prst="ellipse">
            <a:avLst/>
          </a:prstGeom>
          <a:solidFill>
            <a:srgbClr val="00B0F0">
              <a:alpha val="4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8" name="组合 67"/>
          <p:cNvGrpSpPr/>
          <p:nvPr/>
        </p:nvGrpSpPr>
        <p:grpSpPr>
          <a:xfrm>
            <a:off x="7968405" y="3879301"/>
            <a:ext cx="3747384" cy="1294055"/>
            <a:chOff x="3876024" y="2678238"/>
            <a:chExt cx="2810538" cy="970541"/>
          </a:xfrm>
        </p:grpSpPr>
        <p:sp>
          <p:nvSpPr>
            <p:cNvPr id="69" name="流程图: 过程 68"/>
            <p:cNvSpPr/>
            <p:nvPr/>
          </p:nvSpPr>
          <p:spPr>
            <a:xfrm rot="720000">
              <a:off x="4460245" y="2678238"/>
              <a:ext cx="2226317" cy="233751"/>
            </a:xfrm>
            <a:prstGeom prst="flowChartProcess">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70" name="直接连接符 69"/>
            <p:cNvCxnSpPr/>
            <p:nvPr/>
          </p:nvCxnSpPr>
          <p:spPr>
            <a:xfrm flipV="1">
              <a:off x="5149456" y="3140875"/>
              <a:ext cx="1472772" cy="464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74" idx="7"/>
            </p:cNvCxnSpPr>
            <p:nvPr/>
          </p:nvCxnSpPr>
          <p:spPr>
            <a:xfrm rot="5400000" flipH="1" flipV="1">
              <a:off x="3735700" y="2867439"/>
              <a:ext cx="901119" cy="523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3942350" y="3605213"/>
              <a:ext cx="1135668" cy="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rot="20160000">
              <a:off x="5087952" y="3571236"/>
              <a:ext cx="71438" cy="71438"/>
            </a:xfrm>
            <a:prstGeom prst="ellipse">
              <a:avLst/>
            </a:prstGeom>
            <a:solidFill>
              <a:srgbClr val="00B0F0">
                <a:alpha val="4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4" name="椭圆 73"/>
            <p:cNvSpPr/>
            <p:nvPr/>
          </p:nvSpPr>
          <p:spPr>
            <a:xfrm rot="20160000">
              <a:off x="3876024" y="3577341"/>
              <a:ext cx="71438" cy="71438"/>
            </a:xfrm>
            <a:prstGeom prst="ellipse">
              <a:avLst/>
            </a:prstGeom>
            <a:solidFill>
              <a:srgbClr val="00B0F0">
                <a:alpha val="4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76" name="直接连接符 75"/>
          <p:cNvCxnSpPr/>
          <p:nvPr/>
        </p:nvCxnSpPr>
        <p:spPr>
          <a:xfrm rot="16200000" flipH="1">
            <a:off x="7504457" y="4663126"/>
            <a:ext cx="84748" cy="843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5400000">
            <a:off x="5990367" y="4358729"/>
            <a:ext cx="3238523" cy="285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rot="16200000" flipH="1">
            <a:off x="8725991" y="4239041"/>
            <a:ext cx="723237" cy="999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5400000">
            <a:off x="7800136" y="2955367"/>
            <a:ext cx="3454417" cy="23558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椭圆 87"/>
          <p:cNvSpPr/>
          <p:nvPr/>
        </p:nvSpPr>
        <p:spPr>
          <a:xfrm>
            <a:off x="7650903" y="3447497"/>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9" name="椭圆 88"/>
          <p:cNvSpPr/>
          <p:nvPr/>
        </p:nvSpPr>
        <p:spPr>
          <a:xfrm>
            <a:off x="10302045" y="287916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90" name="直接连接符 89"/>
          <p:cNvCxnSpPr>
            <a:endCxn id="95" idx="0"/>
          </p:cNvCxnSpPr>
          <p:nvPr/>
        </p:nvCxnSpPr>
        <p:spPr>
          <a:xfrm flipV="1">
            <a:off x="7234972" y="2882344"/>
            <a:ext cx="3349200" cy="710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7752504" y="3453848"/>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B</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sp>
        <p:nvSpPr>
          <p:cNvPr id="95" name="TextBox 94"/>
          <p:cNvSpPr txBox="1"/>
          <p:nvPr/>
        </p:nvSpPr>
        <p:spPr>
          <a:xfrm>
            <a:off x="10324272" y="2882344"/>
            <a:ext cx="458780"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C</a:t>
            </a:r>
            <a:r>
              <a:rPr lang="en-US" altLang="zh-CN" sz="2133" baseline="-25000" dirty="0">
                <a:latin typeface="Times New Roman" pitchFamily="18" charset="0"/>
                <a:cs typeface="Times New Roman" pitchFamily="18" charset="0"/>
              </a:rPr>
              <a:t>1</a:t>
            </a:r>
            <a:endParaRPr lang="zh-CN" altLang="en-US" sz="2133" baseline="-25000" dirty="0">
              <a:latin typeface="Times New Roman" pitchFamily="18" charset="0"/>
              <a:cs typeface="Times New Roman" pitchFamily="18" charset="0"/>
            </a:endParaRPr>
          </a:p>
        </p:txBody>
      </p:sp>
      <p:sp>
        <p:nvSpPr>
          <p:cNvPr id="96" name="TextBox 95"/>
          <p:cNvSpPr txBox="1"/>
          <p:nvPr/>
        </p:nvSpPr>
        <p:spPr>
          <a:xfrm>
            <a:off x="7466752" y="5739864"/>
            <a:ext cx="381836" cy="420564"/>
          </a:xfrm>
          <a:prstGeom prst="rect">
            <a:avLst/>
          </a:prstGeom>
          <a:noFill/>
        </p:spPr>
        <p:txBody>
          <a:bodyPr wrap="none" rtlCol="0">
            <a:spAutoFit/>
          </a:bodyPr>
          <a:lstStyle/>
          <a:p>
            <a:r>
              <a:rPr lang="en-US" altLang="zh-CN" sz="2133" i="1" dirty="0">
                <a:latin typeface="Times New Roman" pitchFamily="18" charset="0"/>
                <a:cs typeface="Times New Roman" pitchFamily="18" charset="0"/>
              </a:rPr>
              <a:t>m</a:t>
            </a:r>
            <a:endParaRPr lang="zh-CN" altLang="en-US" sz="2133" i="1" baseline="-25000" dirty="0">
              <a:latin typeface="Times New Roman" pitchFamily="18" charset="0"/>
              <a:cs typeface="Times New Roman" pitchFamily="18" charset="0"/>
            </a:endParaRPr>
          </a:p>
        </p:txBody>
      </p:sp>
      <p:sp>
        <p:nvSpPr>
          <p:cNvPr id="97" name="TextBox 96"/>
          <p:cNvSpPr txBox="1"/>
          <p:nvPr/>
        </p:nvSpPr>
        <p:spPr>
          <a:xfrm>
            <a:off x="8419259" y="5549363"/>
            <a:ext cx="320922" cy="420564"/>
          </a:xfrm>
          <a:prstGeom prst="rect">
            <a:avLst/>
          </a:prstGeom>
          <a:noFill/>
        </p:spPr>
        <p:txBody>
          <a:bodyPr wrap="none" rtlCol="0">
            <a:spAutoFit/>
          </a:bodyPr>
          <a:lstStyle/>
          <a:p>
            <a:r>
              <a:rPr lang="en-US" altLang="zh-CN" sz="2133" i="1" dirty="0">
                <a:latin typeface="Times New Roman" pitchFamily="18" charset="0"/>
                <a:cs typeface="Times New Roman" pitchFamily="18" charset="0"/>
              </a:rPr>
              <a:t>n</a:t>
            </a:r>
            <a:endParaRPr lang="zh-CN" altLang="en-US" sz="2133" i="1" baseline="-25000" dirty="0">
              <a:latin typeface="Times New Roman" pitchFamily="18" charset="0"/>
              <a:cs typeface="Times New Roman" pitchFamily="18" charset="0"/>
            </a:endParaRPr>
          </a:p>
        </p:txBody>
      </p:sp>
      <p:sp>
        <p:nvSpPr>
          <p:cNvPr id="99" name="TextBox 98"/>
          <p:cNvSpPr txBox="1"/>
          <p:nvPr/>
        </p:nvSpPr>
        <p:spPr>
          <a:xfrm>
            <a:off x="7676305" y="2704535"/>
            <a:ext cx="381836" cy="420564"/>
          </a:xfrm>
          <a:prstGeom prst="rect">
            <a:avLst/>
          </a:prstGeom>
          <a:noFill/>
        </p:spPr>
        <p:txBody>
          <a:bodyPr wrap="none" rtlCol="0">
            <a:spAutoFit/>
          </a:bodyPr>
          <a:lstStyle/>
          <a:p>
            <a:r>
              <a:rPr lang="en-US" altLang="zh-CN" sz="2133" i="1" dirty="0">
                <a:latin typeface="Times New Roman" pitchFamily="18" charset="0"/>
                <a:cs typeface="Times New Roman" pitchFamily="18" charset="0"/>
              </a:rPr>
              <a:t>m</a:t>
            </a:r>
            <a:endParaRPr lang="zh-CN" altLang="en-US" sz="2133" i="1" baseline="-25000" dirty="0">
              <a:latin typeface="Times New Roman" pitchFamily="18" charset="0"/>
              <a:cs typeface="Times New Roman" pitchFamily="18" charset="0"/>
            </a:endParaRPr>
          </a:p>
        </p:txBody>
      </p:sp>
      <p:sp>
        <p:nvSpPr>
          <p:cNvPr id="100" name="TextBox 99"/>
          <p:cNvSpPr txBox="1"/>
          <p:nvPr/>
        </p:nvSpPr>
        <p:spPr>
          <a:xfrm>
            <a:off x="10597323" y="2355285"/>
            <a:ext cx="320922" cy="420564"/>
          </a:xfrm>
          <a:prstGeom prst="rect">
            <a:avLst/>
          </a:prstGeom>
          <a:noFill/>
        </p:spPr>
        <p:txBody>
          <a:bodyPr wrap="none" rtlCol="0">
            <a:spAutoFit/>
          </a:bodyPr>
          <a:lstStyle/>
          <a:p>
            <a:r>
              <a:rPr lang="en-US" altLang="zh-CN" sz="2133" i="1" dirty="0">
                <a:latin typeface="Times New Roman" pitchFamily="18" charset="0"/>
                <a:cs typeface="Times New Roman" pitchFamily="18" charset="0"/>
              </a:rPr>
              <a:t>n</a:t>
            </a:r>
            <a:endParaRPr lang="zh-CN" altLang="en-US" sz="2133" i="1" baseline="-25000" dirty="0">
              <a:latin typeface="Times New Roman" pitchFamily="18" charset="0"/>
              <a:cs typeface="Times New Roman" pitchFamily="18" charset="0"/>
            </a:endParaRPr>
          </a:p>
        </p:txBody>
      </p:sp>
      <p:sp>
        <p:nvSpPr>
          <p:cNvPr id="101" name="TextBox 100"/>
          <p:cNvSpPr txBox="1"/>
          <p:nvPr/>
        </p:nvSpPr>
        <p:spPr>
          <a:xfrm>
            <a:off x="6418995" y="4812205"/>
            <a:ext cx="545342"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A</a:t>
            </a:r>
            <a:r>
              <a:rPr lang="en-US" altLang="zh-CN" sz="2133" dirty="0">
                <a:latin typeface="Times New Roman"/>
                <a:cs typeface="Times New Roman"/>
              </a:rPr>
              <a:t>´</a:t>
            </a:r>
            <a:r>
              <a:rPr lang="en-US" altLang="zh-CN" sz="2133" baseline="-25000" dirty="0">
                <a:latin typeface="Times New Roman"/>
                <a:cs typeface="Times New Roman"/>
              </a:rPr>
              <a:t>2</a:t>
            </a:r>
            <a:endParaRPr lang="zh-CN" altLang="en-US" sz="2133" baseline="-25000" dirty="0">
              <a:latin typeface="Times New Roman" pitchFamily="18" charset="0"/>
              <a:cs typeface="Times New Roman" pitchFamily="18" charset="0"/>
            </a:endParaRPr>
          </a:p>
        </p:txBody>
      </p:sp>
      <p:sp>
        <p:nvSpPr>
          <p:cNvPr id="102" name="TextBox 101"/>
          <p:cNvSpPr txBox="1"/>
          <p:nvPr/>
        </p:nvSpPr>
        <p:spPr>
          <a:xfrm>
            <a:off x="8301579" y="4404023"/>
            <a:ext cx="545342" cy="420564"/>
          </a:xfrm>
          <a:prstGeom prst="rect">
            <a:avLst/>
          </a:prstGeom>
          <a:noFill/>
        </p:spPr>
        <p:txBody>
          <a:bodyPr wrap="none" rtlCol="0">
            <a:spAutoFit/>
          </a:bodyPr>
          <a:lstStyle/>
          <a:p>
            <a:r>
              <a:rPr lang="en-US" altLang="zh-CN" sz="2133" dirty="0">
                <a:latin typeface="Times New Roman" pitchFamily="18" charset="0"/>
                <a:cs typeface="Times New Roman" pitchFamily="18" charset="0"/>
              </a:rPr>
              <a:t>D</a:t>
            </a:r>
            <a:r>
              <a:rPr lang="en-US" altLang="zh-CN" sz="2133" dirty="0">
                <a:latin typeface="Times New Roman"/>
                <a:cs typeface="Times New Roman"/>
              </a:rPr>
              <a:t>´</a:t>
            </a:r>
            <a:r>
              <a:rPr lang="en-US" altLang="zh-CN" sz="2133" baseline="-25000" dirty="0">
                <a:latin typeface="Times New Roman"/>
                <a:cs typeface="Times New Roman"/>
              </a:rPr>
              <a:t>2</a:t>
            </a:r>
            <a:endParaRPr lang="zh-CN" altLang="en-US" sz="2133" baseline="-25000" dirty="0">
              <a:latin typeface="Times New Roman" pitchFamily="18" charset="0"/>
              <a:cs typeface="Times New Roman" pitchFamily="18" charset="0"/>
            </a:endParaRPr>
          </a:p>
        </p:txBody>
      </p:sp>
      <p:sp>
        <p:nvSpPr>
          <p:cNvPr id="103" name="椭圆 102"/>
          <p:cNvSpPr/>
          <p:nvPr/>
        </p:nvSpPr>
        <p:spPr>
          <a:xfrm>
            <a:off x="7958879" y="507628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4" name="直接连接符 103"/>
          <p:cNvCxnSpPr/>
          <p:nvPr/>
        </p:nvCxnSpPr>
        <p:spPr>
          <a:xfrm>
            <a:off x="8946313" y="5120751"/>
            <a:ext cx="381003" cy="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rot="5400000">
            <a:off x="8851063" y="5120751"/>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rot="5400000">
            <a:off x="8946313" y="5120751"/>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rot="5400000">
            <a:off x="9041564" y="5120751"/>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5400000">
            <a:off x="9136815" y="5120751"/>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5400000">
            <a:off x="9232065" y="5120751"/>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椭圆 109"/>
          <p:cNvSpPr/>
          <p:nvPr/>
        </p:nvSpPr>
        <p:spPr>
          <a:xfrm>
            <a:off x="9577888" y="5073099"/>
            <a:ext cx="95251" cy="952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13" name="直接连接符 112"/>
          <p:cNvCxnSpPr>
            <a:stCxn id="103" idx="6"/>
            <a:endCxn id="110" idx="2"/>
          </p:cNvCxnSpPr>
          <p:nvPr/>
        </p:nvCxnSpPr>
        <p:spPr>
          <a:xfrm flipV="1">
            <a:off x="8054130" y="5120725"/>
            <a:ext cx="1523759" cy="31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8476409" y="5122868"/>
            <a:ext cx="381003" cy="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5400000">
            <a:off x="8381159" y="5122868"/>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5400000">
            <a:off x="8476409" y="5122868"/>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5400000">
            <a:off x="8571660" y="5122868"/>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5400000">
            <a:off x="8666911" y="5122868"/>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5400000">
            <a:off x="8762161" y="5122868"/>
            <a:ext cx="95251" cy="95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标题 1"/>
          <p:cNvSpPr txBox="1">
            <a:spLocks/>
          </p:cNvSpPr>
          <p:nvPr/>
        </p:nvSpPr>
        <p:spPr>
          <a:xfrm>
            <a:off x="2032000" y="483665"/>
            <a:ext cx="95504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t>设计过程</a:t>
            </a:r>
          </a:p>
        </p:txBody>
      </p:sp>
      <p:grpSp>
        <p:nvGrpSpPr>
          <p:cNvPr id="63" name="组合 62"/>
          <p:cNvGrpSpPr/>
          <p:nvPr/>
        </p:nvGrpSpPr>
        <p:grpSpPr>
          <a:xfrm rot="-1440000">
            <a:off x="11861811" y="582767"/>
            <a:ext cx="3747384" cy="1294055"/>
            <a:chOff x="3876024" y="2678238"/>
            <a:chExt cx="2810538" cy="970541"/>
          </a:xfrm>
        </p:grpSpPr>
        <p:sp>
          <p:nvSpPr>
            <p:cNvPr id="64" name="流程图: 过程 63"/>
            <p:cNvSpPr/>
            <p:nvPr/>
          </p:nvSpPr>
          <p:spPr>
            <a:xfrm rot="720000">
              <a:off x="4460245" y="2678238"/>
              <a:ext cx="2226317" cy="233751"/>
            </a:xfrm>
            <a:prstGeom prst="flowChartProcess">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5" name="直接连接符 64"/>
            <p:cNvCxnSpPr/>
            <p:nvPr/>
          </p:nvCxnSpPr>
          <p:spPr>
            <a:xfrm flipV="1">
              <a:off x="5149456" y="3140875"/>
              <a:ext cx="1472772" cy="464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77" idx="7"/>
            </p:cNvCxnSpPr>
            <p:nvPr/>
          </p:nvCxnSpPr>
          <p:spPr>
            <a:xfrm rot="5400000" flipH="1" flipV="1">
              <a:off x="3735700" y="2867439"/>
              <a:ext cx="901119" cy="523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3942350" y="3605213"/>
              <a:ext cx="1135668" cy="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rot="20160000">
              <a:off x="5087952" y="3571236"/>
              <a:ext cx="71438" cy="71438"/>
            </a:xfrm>
            <a:prstGeom prst="ellipse">
              <a:avLst/>
            </a:prstGeom>
            <a:solidFill>
              <a:srgbClr val="00B0F0">
                <a:alpha val="4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7" name="椭圆 76"/>
            <p:cNvSpPr/>
            <p:nvPr/>
          </p:nvSpPr>
          <p:spPr>
            <a:xfrm rot="20160000">
              <a:off x="3876024" y="3577341"/>
              <a:ext cx="71438" cy="71438"/>
            </a:xfrm>
            <a:prstGeom prst="ellipse">
              <a:avLst/>
            </a:prstGeom>
            <a:solidFill>
              <a:srgbClr val="00B0F0">
                <a:alpha val="4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7" name="TextBox 136"/>
          <p:cNvSpPr txBox="1"/>
          <p:nvPr/>
        </p:nvSpPr>
        <p:spPr>
          <a:xfrm>
            <a:off x="1881185" y="2586971"/>
            <a:ext cx="4724370"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2.</a:t>
            </a:r>
            <a:r>
              <a:rPr lang="zh-CN" altLang="en-US" sz="1867" dirty="0">
                <a:latin typeface="宋体" panose="02010600030101010101" pitchFamily="2" charset="-122"/>
                <a:ea typeface="宋体" panose="02010600030101010101" pitchFamily="2" charset="-122"/>
              </a:rPr>
              <a:t>将刚化图形中的连杆与连杆</a:t>
            </a:r>
            <a:r>
              <a:rPr lang="en-US" altLang="zh-CN" sz="1867" dirty="0">
                <a:latin typeface="仿宋"/>
                <a:ea typeface="仿宋"/>
              </a:rPr>
              <a:t>Ⅰ</a:t>
            </a:r>
            <a:r>
              <a:rPr lang="zh-CN" altLang="en-US" sz="1867" dirty="0">
                <a:latin typeface="宋体" panose="02010600030101010101" pitchFamily="2" charset="-122"/>
                <a:ea typeface="宋体" panose="02010600030101010101" pitchFamily="2" charset="-122"/>
              </a:rPr>
              <a:t>位置重合；</a:t>
            </a:r>
          </a:p>
        </p:txBody>
      </p:sp>
      <p:sp>
        <p:nvSpPr>
          <p:cNvPr id="138" name="TextBox 137"/>
          <p:cNvSpPr txBox="1"/>
          <p:nvPr/>
        </p:nvSpPr>
        <p:spPr>
          <a:xfrm>
            <a:off x="1881186" y="1508787"/>
            <a:ext cx="5296643"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1.</a:t>
            </a:r>
            <a:r>
              <a:rPr lang="zh-CN" altLang="en-US" sz="1867" dirty="0">
                <a:latin typeface="宋体" panose="02010600030101010101" pitchFamily="2" charset="-122"/>
                <a:ea typeface="宋体" panose="02010600030101010101" pitchFamily="2" charset="-122"/>
              </a:rPr>
              <a:t>刚化连杆</a:t>
            </a:r>
            <a:r>
              <a:rPr lang="en-US" altLang="zh-CN" sz="1867" dirty="0">
                <a:latin typeface="仿宋"/>
                <a:ea typeface="仿宋"/>
              </a:rPr>
              <a:t>Ⅱ</a:t>
            </a:r>
            <a:r>
              <a:rPr lang="zh-CN" altLang="en-US" sz="1867" dirty="0">
                <a:latin typeface="宋体" panose="02010600030101010101" pitchFamily="2" charset="-122"/>
                <a:ea typeface="宋体" panose="02010600030101010101" pitchFamily="2" charset="-122"/>
              </a:rPr>
              <a:t>位置图形与铰链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867" dirty="0">
                <a:latin typeface="宋体" panose="02010600030101010101" pitchFamily="2" charset="-122"/>
                <a:ea typeface="宋体" panose="02010600030101010101" pitchFamily="2" charset="-122"/>
              </a:rPr>
              <a:t>、</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Times New Roman" panose="02020603050405020304" pitchFamily="18" charset="0"/>
                <a:ea typeface="宋体" panose="02010600030101010101" pitchFamily="2" charset="-122"/>
                <a:cs typeface="Times New Roman" panose="02020603050405020304" pitchFamily="18" charset="0"/>
              </a:rPr>
              <a:t>的相对关系</a:t>
            </a:r>
            <a:r>
              <a:rPr lang="zh-CN" altLang="en-US" sz="1867" dirty="0">
                <a:latin typeface="宋体" panose="02010600030101010101" pitchFamily="2" charset="-122"/>
                <a:ea typeface="宋体" panose="02010600030101010101" pitchFamily="2" charset="-122"/>
              </a:rPr>
              <a:t>，</a:t>
            </a:r>
          </a:p>
        </p:txBody>
      </p:sp>
      <p:sp>
        <p:nvSpPr>
          <p:cNvPr id="139" name="TextBox 138"/>
          <p:cNvSpPr txBox="1"/>
          <p:nvPr/>
        </p:nvSpPr>
        <p:spPr>
          <a:xfrm>
            <a:off x="1881186" y="2099716"/>
            <a:ext cx="5440913"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  </a:t>
            </a:r>
            <a:r>
              <a:rPr lang="zh-CN" altLang="en-US" sz="1867" dirty="0">
                <a:latin typeface="宋体" panose="02010600030101010101" pitchFamily="2" charset="-122"/>
                <a:ea typeface="宋体" panose="02010600030101010101" pitchFamily="2" charset="-122"/>
              </a:rPr>
              <a:t>刚化后图形可任意移动，但各边相对位置不变；</a:t>
            </a:r>
          </a:p>
        </p:txBody>
      </p:sp>
      <p:sp>
        <p:nvSpPr>
          <p:cNvPr id="140" name="TextBox 139"/>
          <p:cNvSpPr txBox="1"/>
          <p:nvPr/>
        </p:nvSpPr>
        <p:spPr>
          <a:xfrm>
            <a:off x="1881186" y="3553626"/>
            <a:ext cx="4118435"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3.</a:t>
            </a:r>
            <a:r>
              <a:rPr lang="zh-CN" altLang="en-US" sz="1867" dirty="0">
                <a:latin typeface="宋体" panose="02010600030101010101" pitchFamily="2" charset="-122"/>
                <a:ea typeface="宋体" panose="02010600030101010101" pitchFamily="2" charset="-122"/>
              </a:rPr>
              <a:t>连接</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Aˊ</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867" dirty="0">
                <a:latin typeface="宋体" panose="02010600030101010101" pitchFamily="2" charset="-122"/>
                <a:ea typeface="宋体" panose="02010600030101010101" pitchFamily="2" charset="-122"/>
              </a:rPr>
              <a:t>点，并作其中垂线</a:t>
            </a:r>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mm</a:t>
            </a:r>
            <a:r>
              <a:rPr lang="zh-CN" altLang="en-US" sz="1867" dirty="0">
                <a:latin typeface="宋体" panose="02010600030101010101" pitchFamily="2" charset="-122"/>
                <a:ea typeface="宋体" panose="02010600030101010101" pitchFamily="2" charset="-122"/>
              </a:rPr>
              <a:t>；</a:t>
            </a:r>
          </a:p>
        </p:txBody>
      </p:sp>
      <p:sp>
        <p:nvSpPr>
          <p:cNvPr id="141" name="TextBox 140"/>
          <p:cNvSpPr txBox="1"/>
          <p:nvPr/>
        </p:nvSpPr>
        <p:spPr>
          <a:xfrm>
            <a:off x="2063553" y="4037103"/>
            <a:ext cx="2682145" cy="523348"/>
          </a:xfrm>
          <a:prstGeom prst="rect">
            <a:avLst/>
          </a:prstGeom>
          <a:solidFill>
            <a:srgbClr val="92D050">
              <a:alpha val="41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在中垂线</a:t>
            </a:r>
            <a:r>
              <a:rPr lang="en-US" altLang="zh-CN" sz="1867" i="1" dirty="0">
                <a:latin typeface="Times New Roman" panose="02020603050405020304" pitchFamily="18" charset="0"/>
                <a:ea typeface="宋体" panose="02010600030101010101" pitchFamily="2" charset="-122"/>
                <a:cs typeface="Times New Roman" panose="02020603050405020304" pitchFamily="18" charset="0"/>
              </a:rPr>
              <a:t>mm</a:t>
            </a:r>
            <a:r>
              <a:rPr lang="zh-CN" altLang="en-US" sz="1867" dirty="0">
                <a:latin typeface="宋体" panose="02010600030101010101" pitchFamily="2" charset="-122"/>
                <a:ea typeface="宋体" panose="02010600030101010101" pitchFamily="2" charset="-122"/>
              </a:rPr>
              <a:t>上！</a:t>
            </a:r>
          </a:p>
        </p:txBody>
      </p:sp>
      <p:sp>
        <p:nvSpPr>
          <p:cNvPr id="146" name="TextBox 145"/>
          <p:cNvSpPr txBox="1"/>
          <p:nvPr/>
        </p:nvSpPr>
        <p:spPr>
          <a:xfrm>
            <a:off x="4288184" y="6275782"/>
            <a:ext cx="3552395" cy="523348"/>
          </a:xfrm>
          <a:prstGeom prst="rect">
            <a:avLst/>
          </a:prstGeom>
          <a:noFill/>
        </p:spPr>
        <p:txBody>
          <a:bodyPr wrap="squar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铰链四杆机构</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宋体" panose="02010600030101010101" pitchFamily="2" charset="-122"/>
                <a:ea typeface="宋体" panose="02010600030101010101" pitchFamily="2" charset="-122"/>
              </a:rPr>
              <a:t>即为所求。</a:t>
            </a:r>
          </a:p>
        </p:txBody>
      </p:sp>
      <p:sp>
        <p:nvSpPr>
          <p:cNvPr id="147" name="TextBox 146"/>
          <p:cNvSpPr txBox="1"/>
          <p:nvPr/>
        </p:nvSpPr>
        <p:spPr>
          <a:xfrm>
            <a:off x="2049800" y="3056699"/>
            <a:ext cx="4682528" cy="523348"/>
          </a:xfrm>
          <a:prstGeom prst="rect">
            <a:avLst/>
          </a:prstGeom>
          <a:solidFill>
            <a:srgbClr val="92D050">
              <a:alpha val="42000"/>
            </a:srgbClr>
          </a:solidFill>
        </p:spPr>
        <p:txBody>
          <a:bodyPr wrap="square" rtlCol="0">
            <a:spAutoFit/>
          </a:bodyPr>
          <a:lstStyle/>
          <a:p>
            <a:pPr>
              <a:lnSpc>
                <a:spcPct val="150000"/>
              </a:lnSpc>
            </a:pPr>
            <a:r>
              <a:rPr lang="en-US" altLang="zh-CN" sz="1867" dirty="0">
                <a:latin typeface="宋体" panose="02010600030101010101" pitchFamily="2" charset="-122"/>
                <a:ea typeface="宋体" panose="02010600030101010101" pitchFamily="2" charset="-122"/>
              </a:rPr>
              <a:t> </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重合到</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上，</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重合到</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上 ！！</a:t>
            </a:r>
          </a:p>
        </p:txBody>
      </p:sp>
      <p:sp>
        <p:nvSpPr>
          <p:cNvPr id="148" name="TextBox 147"/>
          <p:cNvSpPr txBox="1"/>
          <p:nvPr/>
        </p:nvSpPr>
        <p:spPr>
          <a:xfrm>
            <a:off x="1831402" y="4581128"/>
            <a:ext cx="4038285"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4.</a:t>
            </a:r>
            <a:r>
              <a:rPr lang="zh-CN" altLang="en-US" sz="1867" dirty="0">
                <a:latin typeface="宋体" panose="02010600030101010101" pitchFamily="2" charset="-122"/>
                <a:ea typeface="宋体" panose="02010600030101010101" pitchFamily="2" charset="-122"/>
              </a:rPr>
              <a:t>连接</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Dˊ</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宋体" panose="02010600030101010101" pitchFamily="2" charset="-122"/>
                <a:ea typeface="宋体" panose="02010600030101010101" pitchFamily="2" charset="-122"/>
              </a:rPr>
              <a:t>点，并作其中垂线</a:t>
            </a:r>
            <a:r>
              <a:rPr lang="en-US" altLang="zh-CN" sz="1867" i="1" dirty="0" err="1">
                <a:latin typeface="Times New Roman" panose="02020603050405020304" pitchFamily="18" charset="0"/>
                <a:ea typeface="宋体" panose="02010600030101010101" pitchFamily="2" charset="-122"/>
                <a:cs typeface="Times New Roman" panose="02020603050405020304" pitchFamily="18" charset="0"/>
              </a:rPr>
              <a:t>nn</a:t>
            </a:r>
            <a:r>
              <a:rPr lang="zh-CN" altLang="en-US" sz="1867" dirty="0">
                <a:latin typeface="宋体" panose="02010600030101010101" pitchFamily="2" charset="-122"/>
                <a:ea typeface="宋体" panose="02010600030101010101" pitchFamily="2" charset="-122"/>
              </a:rPr>
              <a:t>；</a:t>
            </a:r>
          </a:p>
        </p:txBody>
      </p:sp>
      <p:sp>
        <p:nvSpPr>
          <p:cNvPr id="149" name="TextBox 148"/>
          <p:cNvSpPr txBox="1"/>
          <p:nvPr/>
        </p:nvSpPr>
        <p:spPr>
          <a:xfrm>
            <a:off x="2013768" y="5064606"/>
            <a:ext cx="2576346" cy="523348"/>
          </a:xfrm>
          <a:prstGeom prst="rect">
            <a:avLst/>
          </a:prstGeom>
          <a:solidFill>
            <a:srgbClr val="92D050">
              <a:alpha val="41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在中垂线</a:t>
            </a:r>
            <a:r>
              <a:rPr lang="en-US" altLang="zh-CN" sz="1867" i="1" dirty="0" err="1">
                <a:latin typeface="Times New Roman" panose="02020603050405020304" pitchFamily="18" charset="0"/>
                <a:ea typeface="宋体" panose="02010600030101010101" pitchFamily="2" charset="-122"/>
                <a:cs typeface="Times New Roman" panose="02020603050405020304" pitchFamily="18" charset="0"/>
              </a:rPr>
              <a:t>nn</a:t>
            </a:r>
            <a:r>
              <a:rPr lang="zh-CN" altLang="en-US" sz="1867" dirty="0">
                <a:latin typeface="宋体" panose="02010600030101010101" pitchFamily="2" charset="-122"/>
                <a:ea typeface="宋体" panose="02010600030101010101" pitchFamily="2" charset="-122"/>
              </a:rPr>
              <a:t>上！</a:t>
            </a:r>
          </a:p>
        </p:txBody>
      </p:sp>
      <p:sp>
        <p:nvSpPr>
          <p:cNvPr id="150" name="TextBox 149"/>
          <p:cNvSpPr txBox="1"/>
          <p:nvPr/>
        </p:nvSpPr>
        <p:spPr>
          <a:xfrm>
            <a:off x="1875009" y="5591359"/>
            <a:ext cx="4966424" cy="954364"/>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5.</a:t>
            </a:r>
            <a:r>
              <a:rPr lang="zh-CN" altLang="en-US" sz="1867" dirty="0">
                <a:latin typeface="宋体" panose="02010600030101010101" pitchFamily="2" charset="-122"/>
                <a:ea typeface="宋体" panose="02010600030101010101" pitchFamily="2" charset="-122"/>
              </a:rPr>
              <a:t>假设铰链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取在连杆图形的下边线上，</a:t>
            </a:r>
            <a:endParaRPr lang="en-US" altLang="zh-CN" sz="1867" dirty="0">
              <a:latin typeface="宋体" panose="02010600030101010101" pitchFamily="2" charset="-122"/>
              <a:ea typeface="宋体" panose="02010600030101010101" pitchFamily="2" charset="-122"/>
            </a:endParaRPr>
          </a:p>
          <a:p>
            <a:pPr>
              <a:lnSpc>
                <a:spcPct val="150000"/>
              </a:lnSpc>
            </a:pPr>
            <a:r>
              <a:rPr lang="en-US" altLang="zh-CN" sz="1867" dirty="0">
                <a:latin typeface="宋体" panose="02010600030101010101" pitchFamily="2" charset="-122"/>
                <a:ea typeface="宋体" panose="02010600030101010101" pitchFamily="2" charset="-122"/>
              </a:rPr>
              <a:t>  </a:t>
            </a:r>
            <a:r>
              <a:rPr lang="zh-CN" altLang="en-US" sz="1867" dirty="0">
                <a:latin typeface="宋体" panose="02010600030101010101" pitchFamily="2" charset="-122"/>
                <a:ea typeface="宋体" panose="02010600030101010101" pitchFamily="2" charset="-122"/>
              </a:rPr>
              <a:t>得</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67" dirty="0">
                <a:latin typeface="宋体" panose="02010600030101010101" pitchFamily="2" charset="-122"/>
                <a:ea typeface="宋体" panose="02010600030101010101" pitchFamily="2" charset="-122"/>
              </a:rPr>
              <a:t>位置。</a:t>
            </a:r>
          </a:p>
        </p:txBody>
      </p:sp>
      <p:grpSp>
        <p:nvGrpSpPr>
          <p:cNvPr id="21" name="组合 20"/>
          <p:cNvGrpSpPr/>
          <p:nvPr/>
        </p:nvGrpSpPr>
        <p:grpSpPr>
          <a:xfrm>
            <a:off x="7732205" y="2926795"/>
            <a:ext cx="2583791" cy="2149495"/>
            <a:chOff x="5799153" y="2195096"/>
            <a:chExt cx="1937843" cy="1612121"/>
          </a:xfrm>
        </p:grpSpPr>
        <p:cxnSp>
          <p:nvCxnSpPr>
            <p:cNvPr id="151" name="直接连接符 150"/>
            <p:cNvCxnSpPr>
              <a:stCxn id="88" idx="5"/>
              <a:endCxn id="103" idx="0"/>
            </p:cNvCxnSpPr>
            <p:nvPr/>
          </p:nvCxnSpPr>
          <p:spPr>
            <a:xfrm>
              <a:off x="5799153" y="2646599"/>
              <a:ext cx="205725" cy="116061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a:stCxn id="88" idx="6"/>
              <a:endCxn id="89" idx="2"/>
            </p:cNvCxnSpPr>
            <p:nvPr/>
          </p:nvCxnSpPr>
          <p:spPr>
            <a:xfrm flipV="1">
              <a:off x="5809615" y="2195096"/>
              <a:ext cx="1916919" cy="42624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89" idx="3"/>
              <a:endCxn id="110" idx="0"/>
            </p:cNvCxnSpPr>
            <p:nvPr/>
          </p:nvCxnSpPr>
          <p:spPr>
            <a:xfrm flipH="1">
              <a:off x="7219135" y="2220353"/>
              <a:ext cx="517861" cy="1584471"/>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78" name="矩形 77"/>
          <p:cNvSpPr/>
          <p:nvPr/>
        </p:nvSpPr>
        <p:spPr>
          <a:xfrm>
            <a:off x="-67030" y="77018"/>
            <a:ext cx="3070071"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导引机构设计</a:t>
            </a:r>
            <a:r>
              <a:rPr lang="en-US" altLang="zh-CN" sz="3200" b="1" dirty="0" smtClean="0">
                <a:solidFill>
                  <a:srgbClr val="0070C0"/>
                </a:solidFill>
                <a:latin typeface="仿宋" pitchFamily="49" charset="-122"/>
                <a:ea typeface="仿宋" pitchFamily="49" charset="-122"/>
              </a:rPr>
              <a:t>2 </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3917513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fill="hold"/>
                                        <p:tgtEl>
                                          <p:spTgt spid="138"/>
                                        </p:tgtEl>
                                        <p:attrNameLst>
                                          <p:attrName>ppt_x</p:attrName>
                                        </p:attrNameLst>
                                      </p:cBhvr>
                                      <p:tavLst>
                                        <p:tav tm="0">
                                          <p:val>
                                            <p:strVal val="#ppt_x"/>
                                          </p:val>
                                        </p:tav>
                                        <p:tav tm="100000">
                                          <p:val>
                                            <p:strVal val="#ppt_x"/>
                                          </p:val>
                                        </p:tav>
                                      </p:tavLst>
                                    </p:anim>
                                    <p:anim calcmode="lin" valueType="num">
                                      <p:cBhvr additive="base">
                                        <p:cTn id="8"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0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48"/>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5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6"/>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9"/>
                                        </p:tgtEl>
                                        <p:attrNameLst>
                                          <p:attrName>style.visibility</p:attrName>
                                        </p:attrNameLst>
                                      </p:cBhvr>
                                      <p:to>
                                        <p:strVal val="visible"/>
                                      </p:to>
                                    </p:set>
                                    <p:animEffect transition="in" filter="fade">
                                      <p:cBhvr>
                                        <p:cTn id="36" dur="500"/>
                                        <p:tgtEl>
                                          <p:spTgt spid="13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xit" presetSubtype="3" fill="hold" nodeType="clickEffect">
                                  <p:stCondLst>
                                    <p:cond delay="0"/>
                                  </p:stCondLst>
                                  <p:childTnLst>
                                    <p:anim calcmode="lin" valueType="num">
                                      <p:cBhvr additive="base">
                                        <p:cTn id="40" dur="3000"/>
                                        <p:tgtEl>
                                          <p:spTgt spid="68"/>
                                        </p:tgtEl>
                                        <p:attrNameLst>
                                          <p:attrName>ppt_x</p:attrName>
                                        </p:attrNameLst>
                                      </p:cBhvr>
                                      <p:tavLst>
                                        <p:tav tm="0">
                                          <p:val>
                                            <p:strVal val="ppt_x"/>
                                          </p:val>
                                        </p:tav>
                                        <p:tav tm="100000">
                                          <p:val>
                                            <p:strVal val="1+ppt_w/2"/>
                                          </p:val>
                                        </p:tav>
                                      </p:tavLst>
                                    </p:anim>
                                    <p:anim calcmode="lin" valueType="num">
                                      <p:cBhvr additive="base">
                                        <p:cTn id="41" dur="3000"/>
                                        <p:tgtEl>
                                          <p:spTgt spid="68"/>
                                        </p:tgtEl>
                                        <p:attrNameLst>
                                          <p:attrName>ppt_y</p:attrName>
                                        </p:attrNameLst>
                                      </p:cBhvr>
                                      <p:tavLst>
                                        <p:tav tm="0">
                                          <p:val>
                                            <p:strVal val="ppt_y"/>
                                          </p:val>
                                        </p:tav>
                                        <p:tav tm="100000">
                                          <p:val>
                                            <p:strVal val="0-ppt_h/2"/>
                                          </p:val>
                                        </p:tav>
                                      </p:tavLst>
                                    </p:anim>
                                    <p:set>
                                      <p:cBhvr>
                                        <p:cTn id="42" dur="1" fill="hold">
                                          <p:stCondLst>
                                            <p:cond delay="2999"/>
                                          </p:stCondLst>
                                        </p:cTn>
                                        <p:tgtEl>
                                          <p:spTgt spid="68"/>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7"/>
                                        </p:tgtEl>
                                        <p:attrNameLst>
                                          <p:attrName>style.visibility</p:attrName>
                                        </p:attrNameLst>
                                      </p:cBhvr>
                                      <p:to>
                                        <p:strVal val="visible"/>
                                      </p:to>
                                    </p:set>
                                    <p:animEffect transition="in" filter="fade">
                                      <p:cBhvr>
                                        <p:cTn id="50" dur="500"/>
                                        <p:tgtEl>
                                          <p:spTgt spid="137"/>
                                        </p:tgtEl>
                                      </p:cBhvr>
                                    </p:animEffect>
                                  </p:childTnLst>
                                </p:cTn>
                              </p:par>
                            </p:childTnLst>
                          </p:cTn>
                        </p:par>
                      </p:childTnLst>
                    </p:cTn>
                  </p:par>
                  <p:par>
                    <p:cTn id="51" fill="hold">
                      <p:stCondLst>
                        <p:cond delay="indefinite"/>
                      </p:stCondLst>
                      <p:childTnLst>
                        <p:par>
                          <p:cTn id="52" fill="hold">
                            <p:stCondLst>
                              <p:cond delay="0"/>
                            </p:stCondLst>
                            <p:childTnLst>
                              <p:par>
                                <p:cTn id="53" presetID="56" presetClass="path" presetSubtype="0" accel="50000" decel="50000" fill="hold" nodeType="clickEffect">
                                  <p:stCondLst>
                                    <p:cond delay="0"/>
                                  </p:stCondLst>
                                  <p:childTnLst>
                                    <p:animMotion origin="layout" path="M 0.00174 0.00185 L -0.42795 0.36451 " pathEditMode="relative" rAng="0" ptsTypes="AA">
                                      <p:cBhvr>
                                        <p:cTn id="54" dur="2000" fill="hold"/>
                                        <p:tgtEl>
                                          <p:spTgt spid="63"/>
                                        </p:tgtEl>
                                        <p:attrNameLst>
                                          <p:attrName>ppt_x</p:attrName>
                                          <p:attrName>ppt_y</p:attrName>
                                        </p:attrNameLst>
                                      </p:cBhvr>
                                      <p:rCtr x="-21493" y="18117"/>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500"/>
                                        <p:tgtEl>
                                          <p:spTgt spid="10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fade">
                                      <p:cBhvr>
                                        <p:cTn id="62" dur="500"/>
                                        <p:tgtEl>
                                          <p:spTgt spid="10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500"/>
                                        <p:tgtEl>
                                          <p:spTgt spid="14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fade">
                                      <p:cBhvr>
                                        <p:cTn id="72" dur="500"/>
                                        <p:tgtEl>
                                          <p:spTgt spid="14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fade">
                                      <p:cBhvr>
                                        <p:cTn id="82" dur="500"/>
                                        <p:tgtEl>
                                          <p:spTgt spid="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9"/>
                                        </p:tgtEl>
                                        <p:attrNameLst>
                                          <p:attrName>style.visibility</p:attrName>
                                        </p:attrNameLst>
                                      </p:cBhvr>
                                      <p:to>
                                        <p:strVal val="visible"/>
                                      </p:to>
                                    </p:set>
                                    <p:animEffect transition="in" filter="fade">
                                      <p:cBhvr>
                                        <p:cTn id="85" dur="500"/>
                                        <p:tgtEl>
                                          <p:spTgt spid="9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500"/>
                                        <p:tgtEl>
                                          <p:spTgt spid="96"/>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41"/>
                                        </p:tgtEl>
                                        <p:attrNameLst>
                                          <p:attrName>style.visibility</p:attrName>
                                        </p:attrNameLst>
                                      </p:cBhvr>
                                      <p:to>
                                        <p:strVal val="visible"/>
                                      </p:to>
                                    </p:set>
                                    <p:anim calcmode="lin" valueType="num">
                                      <p:cBhvr additive="base">
                                        <p:cTn id="93" dur="500" fill="hold"/>
                                        <p:tgtEl>
                                          <p:spTgt spid="141"/>
                                        </p:tgtEl>
                                        <p:attrNameLst>
                                          <p:attrName>ppt_x</p:attrName>
                                        </p:attrNameLst>
                                      </p:cBhvr>
                                      <p:tavLst>
                                        <p:tav tm="0">
                                          <p:val>
                                            <p:strVal val="#ppt_x"/>
                                          </p:val>
                                        </p:tav>
                                        <p:tav tm="100000">
                                          <p:val>
                                            <p:strVal val="#ppt_x"/>
                                          </p:val>
                                        </p:tav>
                                      </p:tavLst>
                                    </p:anim>
                                    <p:anim calcmode="lin" valueType="num">
                                      <p:cBhvr additive="base">
                                        <p:cTn id="94"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48"/>
                                        </p:tgtEl>
                                        <p:attrNameLst>
                                          <p:attrName>style.visibility</p:attrName>
                                        </p:attrNameLst>
                                      </p:cBhvr>
                                      <p:to>
                                        <p:strVal val="visible"/>
                                      </p:to>
                                    </p:set>
                                    <p:animEffect transition="in" filter="fade">
                                      <p:cBhvr>
                                        <p:cTn id="99" dur="500"/>
                                        <p:tgtEl>
                                          <p:spTgt spid="14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82"/>
                                        </p:tgtEl>
                                        <p:attrNameLst>
                                          <p:attrName>style.visibility</p:attrName>
                                        </p:attrNameLst>
                                      </p:cBhvr>
                                      <p:to>
                                        <p:strVal val="visible"/>
                                      </p:to>
                                    </p:set>
                                    <p:animEffect transition="in" filter="fade">
                                      <p:cBhvr>
                                        <p:cTn id="104" dur="500"/>
                                        <p:tgtEl>
                                          <p:spTgt spid="8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nodeType="with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fade">
                                      <p:cBhvr>
                                        <p:cTn id="112" dur="500"/>
                                        <p:tgtEl>
                                          <p:spTgt spid="8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97"/>
                                        </p:tgtEl>
                                        <p:attrNameLst>
                                          <p:attrName>style.visibility</p:attrName>
                                        </p:attrNameLst>
                                      </p:cBhvr>
                                      <p:to>
                                        <p:strVal val="visible"/>
                                      </p:to>
                                    </p:set>
                                    <p:animEffect transition="in" filter="fade">
                                      <p:cBhvr>
                                        <p:cTn id="115" dur="500"/>
                                        <p:tgtEl>
                                          <p:spTgt spid="97"/>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149"/>
                                        </p:tgtEl>
                                        <p:attrNameLst>
                                          <p:attrName>style.visibility</p:attrName>
                                        </p:attrNameLst>
                                      </p:cBhvr>
                                      <p:to>
                                        <p:strVal val="visible"/>
                                      </p:to>
                                    </p:set>
                                    <p:anim calcmode="lin" valueType="num">
                                      <p:cBhvr additive="base">
                                        <p:cTn id="120" dur="500" fill="hold"/>
                                        <p:tgtEl>
                                          <p:spTgt spid="149"/>
                                        </p:tgtEl>
                                        <p:attrNameLst>
                                          <p:attrName>ppt_x</p:attrName>
                                        </p:attrNameLst>
                                      </p:cBhvr>
                                      <p:tavLst>
                                        <p:tav tm="0">
                                          <p:val>
                                            <p:strVal val="#ppt_x"/>
                                          </p:val>
                                        </p:tav>
                                        <p:tav tm="100000">
                                          <p:val>
                                            <p:strVal val="#ppt_x"/>
                                          </p:val>
                                        </p:tav>
                                      </p:tavLst>
                                    </p:anim>
                                    <p:anim calcmode="lin" valueType="num">
                                      <p:cBhvr additive="base">
                                        <p:cTn id="121"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50"/>
                                        </p:tgtEl>
                                        <p:attrNameLst>
                                          <p:attrName>style.visibility</p:attrName>
                                        </p:attrNameLst>
                                      </p:cBhvr>
                                      <p:to>
                                        <p:strVal val="visible"/>
                                      </p:to>
                                    </p:set>
                                    <p:animEffect transition="in" filter="fade">
                                      <p:cBhvr>
                                        <p:cTn id="126" dur="500"/>
                                        <p:tgtEl>
                                          <p:spTgt spid="150"/>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88"/>
                                        </p:tgtEl>
                                        <p:attrNameLst>
                                          <p:attrName>style.visibility</p:attrName>
                                        </p:attrNameLst>
                                      </p:cBhvr>
                                      <p:to>
                                        <p:strVal val="visible"/>
                                      </p:to>
                                    </p:set>
                                    <p:animEffect transition="in" filter="fade">
                                      <p:cBhvr>
                                        <p:cTn id="131" dur="1000"/>
                                        <p:tgtEl>
                                          <p:spTgt spid="8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94"/>
                                        </p:tgtEl>
                                        <p:attrNameLst>
                                          <p:attrName>style.visibility</p:attrName>
                                        </p:attrNameLst>
                                      </p:cBhvr>
                                      <p:to>
                                        <p:strVal val="visible"/>
                                      </p:to>
                                    </p:set>
                                    <p:animEffect transition="in" filter="fade">
                                      <p:cBhvr>
                                        <p:cTn id="134" dur="500"/>
                                        <p:tgtEl>
                                          <p:spTgt spid="9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fade">
                                      <p:cBhvr>
                                        <p:cTn id="139" dur="500"/>
                                        <p:tgtEl>
                                          <p:spTgt spid="90"/>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89"/>
                                        </p:tgtEl>
                                        <p:attrNameLst>
                                          <p:attrName>style.visibility</p:attrName>
                                        </p:attrNameLst>
                                      </p:cBhvr>
                                      <p:to>
                                        <p:strVal val="visible"/>
                                      </p:to>
                                    </p:set>
                                    <p:animEffect transition="in" filter="fade">
                                      <p:cBhvr>
                                        <p:cTn id="144" dur="1000"/>
                                        <p:tgtEl>
                                          <p:spTgt spid="8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95"/>
                                        </p:tgtEl>
                                        <p:attrNameLst>
                                          <p:attrName>style.visibility</p:attrName>
                                        </p:attrNameLst>
                                      </p:cBhvr>
                                      <p:to>
                                        <p:strVal val="visible"/>
                                      </p:to>
                                    </p:set>
                                    <p:animEffect transition="in" filter="fade">
                                      <p:cBhvr>
                                        <p:cTn id="147" dur="500"/>
                                        <p:tgtEl>
                                          <p:spTgt spid="95"/>
                                        </p:tgtEl>
                                      </p:cBhvr>
                                    </p:animEffect>
                                  </p:childTnLst>
                                </p:cTn>
                              </p:par>
                              <p:par>
                                <p:cTn id="148" presetID="2" presetClass="entr" presetSubtype="4" fill="hold" grpId="0" nodeType="withEffect">
                                  <p:stCondLst>
                                    <p:cond delay="0"/>
                                  </p:stCondLst>
                                  <p:childTnLst>
                                    <p:set>
                                      <p:cBhvr>
                                        <p:cTn id="149" dur="1" fill="hold">
                                          <p:stCondLst>
                                            <p:cond delay="0"/>
                                          </p:stCondLst>
                                        </p:cTn>
                                        <p:tgtEl>
                                          <p:spTgt spid="146"/>
                                        </p:tgtEl>
                                        <p:attrNameLst>
                                          <p:attrName>style.visibility</p:attrName>
                                        </p:attrNameLst>
                                      </p:cBhvr>
                                      <p:to>
                                        <p:strVal val="visible"/>
                                      </p:to>
                                    </p:set>
                                    <p:anim calcmode="lin" valueType="num">
                                      <p:cBhvr additive="base">
                                        <p:cTn id="150" dur="500" fill="hold"/>
                                        <p:tgtEl>
                                          <p:spTgt spid="146"/>
                                        </p:tgtEl>
                                        <p:attrNameLst>
                                          <p:attrName>ppt_x</p:attrName>
                                        </p:attrNameLst>
                                      </p:cBhvr>
                                      <p:tavLst>
                                        <p:tav tm="0">
                                          <p:val>
                                            <p:strVal val="#ppt_x"/>
                                          </p:val>
                                        </p:tav>
                                        <p:tav tm="100000">
                                          <p:val>
                                            <p:strVal val="#ppt_x"/>
                                          </p:val>
                                        </p:tav>
                                      </p:tavLst>
                                    </p:anim>
                                    <p:anim calcmode="lin" valueType="num">
                                      <p:cBhvr additive="base">
                                        <p:cTn id="151"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21"/>
                                        </p:tgtEl>
                                        <p:attrNameLst>
                                          <p:attrName>style.visibility</p:attrName>
                                        </p:attrNameLst>
                                      </p:cBhvr>
                                      <p:to>
                                        <p:strVal val="visible"/>
                                      </p:to>
                                    </p:set>
                                  </p:childTnLst>
                                </p:cTn>
                              </p:par>
                              <p:par>
                                <p:cTn id="156" presetID="35" presetClass="emph" presetSubtype="0" repeatCount="10000" fill="hold" nodeType="withEffect">
                                  <p:stCondLst>
                                    <p:cond delay="0"/>
                                  </p:stCondLst>
                                  <p:childTnLst>
                                    <p:anim calcmode="discrete" valueType="str">
                                      <p:cBhvr>
                                        <p:cTn id="157"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88" grpId="0" animBg="1"/>
      <p:bldP spid="89" grpId="0" animBg="1"/>
      <p:bldP spid="94" grpId="0"/>
      <p:bldP spid="95" grpId="0"/>
      <p:bldP spid="96" grpId="0"/>
      <p:bldP spid="97" grpId="0"/>
      <p:bldP spid="99" grpId="0"/>
      <p:bldP spid="100" grpId="0"/>
      <p:bldP spid="101" grpId="0"/>
      <p:bldP spid="102" grpId="0"/>
      <p:bldP spid="137" grpId="0"/>
      <p:bldP spid="138" grpId="0"/>
      <p:bldP spid="139" grpId="0"/>
      <p:bldP spid="140" grpId="0"/>
      <p:bldP spid="141" grpId="0" animBg="1"/>
      <p:bldP spid="146" grpId="0"/>
      <p:bldP spid="147" grpId="0" animBg="1"/>
      <p:bldP spid="148" grpId="0"/>
      <p:bldP spid="149" grpId="0" animBg="1"/>
      <p:bldP spid="1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7328" y="1792885"/>
            <a:ext cx="7392821" cy="254536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91427" tIns="45713" rIns="91427" bIns="45713" rtlCol="0" anchor="ctr"/>
          <a:lstStyle/>
          <a:p>
            <a:pPr algn="ctr"/>
            <a:endParaRPr lang="zh-CN" altLang="en-US" sz="2400">
              <a:latin typeface="Arial" pitchFamily="34" charset="0"/>
            </a:endParaRPr>
          </a:p>
        </p:txBody>
      </p:sp>
      <p:pic>
        <p:nvPicPr>
          <p:cNvPr id="17817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8547"/>
          <a:stretch/>
        </p:blipFill>
        <p:spPr bwMode="auto">
          <a:xfrm>
            <a:off x="8688289" y="2084851"/>
            <a:ext cx="2771775" cy="2116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rot="10800000" flipV="1">
            <a:off x="1014984" y="752595"/>
            <a:ext cx="11008921" cy="830997"/>
          </a:xfrm>
          <a:prstGeom prst="rect">
            <a:avLst/>
          </a:prstGeom>
          <a:solidFill>
            <a:schemeClr val="tx1"/>
          </a:solidFill>
          <a:ln>
            <a:noFill/>
          </a:ln>
          <a:effectLst/>
          <a:extLst/>
        </p:spPr>
        <p:txBody>
          <a:bodyPr vert="horz" wrap="square" lIns="91440" tIns="45720" rIns="91440" bIns="45720" numCol="1" anchor="ctr" anchorCtr="0" compatLnSpc="1">
            <a:prstTxWarp prst="textNoShape">
              <a:avLst/>
            </a:prstTxWarp>
            <a:spAutoFit/>
          </a:bodyPr>
          <a:lstStyle/>
          <a:p>
            <a:pPr algn="just" defTabSz="914377"/>
            <a:r>
              <a:rPr lang="zh-CN" altLang="en-US" sz="2400" dirty="0">
                <a:solidFill>
                  <a:schemeClr val="bg1"/>
                </a:solidFill>
                <a:latin typeface="Book Antiqua" panose="02040602050305030304" pitchFamily="18" charset="0"/>
                <a:ea typeface="微软雅黑" panose="020B0503020204020204" pitchFamily="34" charset="-122"/>
                <a:cs typeface="Times New Roman" pitchFamily="18" charset="0"/>
              </a:rPr>
              <a:t>已知固定铰链中心</a:t>
            </a:r>
            <a:r>
              <a:rPr lang="en-US" altLang="zh-CN" sz="2400" i="1" dirty="0">
                <a:solidFill>
                  <a:schemeClr val="bg1"/>
                </a:solidFill>
                <a:latin typeface="Book Antiqua" panose="02040602050305030304" pitchFamily="18" charset="0"/>
                <a:ea typeface="微软雅黑" panose="020B0503020204020204" pitchFamily="34" charset="-122"/>
                <a:cs typeface="Times New Roman" pitchFamily="18" charset="0"/>
              </a:rPr>
              <a:t>A</a:t>
            </a:r>
            <a:r>
              <a:rPr lang="zh-CN" altLang="en-US" sz="2400" dirty="0">
                <a:solidFill>
                  <a:schemeClr val="bg1"/>
                </a:solidFill>
                <a:latin typeface="Book Antiqua" panose="02040602050305030304" pitchFamily="18" charset="0"/>
                <a:ea typeface="微软雅黑" panose="020B0503020204020204" pitchFamily="34" charset="-122"/>
                <a:cs typeface="Times New Roman" pitchFamily="18" charset="0"/>
              </a:rPr>
              <a:t>、</a:t>
            </a:r>
            <a:r>
              <a:rPr lang="en-US" altLang="zh-CN" sz="2400" i="1" dirty="0">
                <a:solidFill>
                  <a:schemeClr val="bg1"/>
                </a:solidFill>
                <a:latin typeface="Book Antiqua" panose="02040602050305030304" pitchFamily="18" charset="0"/>
                <a:ea typeface="微软雅黑" panose="020B0503020204020204" pitchFamily="34" charset="-122"/>
                <a:cs typeface="Times New Roman" pitchFamily="18" charset="0"/>
              </a:rPr>
              <a:t>D</a:t>
            </a:r>
            <a:r>
              <a:rPr lang="zh-CN" altLang="en-US" sz="2400" dirty="0">
                <a:solidFill>
                  <a:schemeClr val="bg1"/>
                </a:solidFill>
                <a:latin typeface="Book Antiqua" panose="02040602050305030304" pitchFamily="18" charset="0"/>
                <a:ea typeface="微软雅黑" panose="020B0503020204020204" pitchFamily="34" charset="-122"/>
                <a:cs typeface="Times New Roman" pitchFamily="18" charset="0"/>
              </a:rPr>
              <a:t>的位置，以及连杆上的标线</a:t>
            </a:r>
            <a:r>
              <a:rPr lang="en-US" altLang="zh-CN" sz="2400" i="1" dirty="0">
                <a:solidFill>
                  <a:schemeClr val="bg1"/>
                </a:solidFill>
                <a:latin typeface="Book Antiqua" panose="02040602050305030304" pitchFamily="18" charset="0"/>
                <a:ea typeface="微软雅黑" panose="020B0503020204020204" pitchFamily="34" charset="-122"/>
                <a:cs typeface="Times New Roman" pitchFamily="18" charset="0"/>
              </a:rPr>
              <a:t>EF</a:t>
            </a:r>
            <a:r>
              <a:rPr lang="zh-CN" altLang="en-US" sz="2400" dirty="0">
                <a:solidFill>
                  <a:schemeClr val="bg1"/>
                </a:solidFill>
                <a:latin typeface="Book Antiqua" panose="02040602050305030304" pitchFamily="18" charset="0"/>
                <a:ea typeface="微软雅黑" panose="020B0503020204020204" pitchFamily="34" charset="-122"/>
                <a:cs typeface="Times New Roman" pitchFamily="18" charset="0"/>
              </a:rPr>
              <a:t>在机构运动过程中分别占据的</a:t>
            </a:r>
            <a:r>
              <a:rPr lang="en-US" altLang="zh-CN" sz="2400" dirty="0">
                <a:solidFill>
                  <a:schemeClr val="bg1"/>
                </a:solidFill>
                <a:latin typeface="Book Antiqua" panose="02040602050305030304" pitchFamily="18" charset="0"/>
                <a:ea typeface="微软雅黑" panose="020B0503020204020204" pitchFamily="34" charset="-122"/>
                <a:cs typeface="Times New Roman" pitchFamily="18" charset="0"/>
              </a:rPr>
              <a:t>3</a:t>
            </a:r>
            <a:r>
              <a:rPr lang="zh-CN" altLang="en-US" sz="2400" dirty="0">
                <a:solidFill>
                  <a:schemeClr val="bg1"/>
                </a:solidFill>
                <a:latin typeface="Book Antiqua" panose="02040602050305030304" pitchFamily="18" charset="0"/>
                <a:ea typeface="微软雅黑" panose="020B0503020204020204" pitchFamily="34" charset="-122"/>
                <a:cs typeface="Times New Roman" pitchFamily="18" charset="0"/>
              </a:rPr>
              <a:t>个位置：</a:t>
            </a:r>
            <a:r>
              <a:rPr lang="en-US" altLang="zh-CN" sz="2400" i="1" dirty="0">
                <a:solidFill>
                  <a:schemeClr val="bg1"/>
                </a:solidFill>
                <a:latin typeface="Book Antiqua" panose="02040602050305030304" pitchFamily="18" charset="0"/>
                <a:ea typeface="微软雅黑" panose="020B0503020204020204" pitchFamily="34" charset="-122"/>
                <a:cs typeface="Times New Roman" pitchFamily="18" charset="0"/>
              </a:rPr>
              <a:t>E</a:t>
            </a:r>
            <a:r>
              <a:rPr lang="en-US" altLang="zh-CN" sz="2400" baseline="-30000" dirty="0">
                <a:solidFill>
                  <a:schemeClr val="bg1"/>
                </a:solidFill>
                <a:latin typeface="Book Antiqua" panose="02040602050305030304" pitchFamily="18" charset="0"/>
                <a:ea typeface="微软雅黑" panose="020B0503020204020204" pitchFamily="34" charset="-122"/>
                <a:cs typeface="Times New Roman" pitchFamily="18" charset="0"/>
              </a:rPr>
              <a:t>1</a:t>
            </a:r>
            <a:r>
              <a:rPr lang="en-US" altLang="zh-CN" sz="2400" i="1" dirty="0">
                <a:solidFill>
                  <a:schemeClr val="bg1"/>
                </a:solidFill>
                <a:latin typeface="Book Antiqua" panose="02040602050305030304" pitchFamily="18" charset="0"/>
                <a:ea typeface="微软雅黑" panose="020B0503020204020204" pitchFamily="34" charset="-122"/>
                <a:cs typeface="Times New Roman" pitchFamily="18" charset="0"/>
              </a:rPr>
              <a:t>F</a:t>
            </a:r>
            <a:r>
              <a:rPr lang="en-US" altLang="zh-CN" sz="2400" baseline="-30000" dirty="0">
                <a:solidFill>
                  <a:schemeClr val="bg1"/>
                </a:solidFill>
                <a:latin typeface="Book Antiqua" panose="02040602050305030304" pitchFamily="18" charset="0"/>
                <a:ea typeface="微软雅黑" panose="020B0503020204020204" pitchFamily="34" charset="-122"/>
                <a:cs typeface="Times New Roman" pitchFamily="18" charset="0"/>
              </a:rPr>
              <a:t>1</a:t>
            </a:r>
            <a:r>
              <a:rPr lang="zh-CN" altLang="en-US" sz="2400" dirty="0">
                <a:solidFill>
                  <a:schemeClr val="bg1"/>
                </a:solidFill>
                <a:latin typeface="Book Antiqua" panose="02040602050305030304" pitchFamily="18" charset="0"/>
                <a:ea typeface="微软雅黑" panose="020B0503020204020204" pitchFamily="34" charset="-122"/>
                <a:cs typeface="Times New Roman" pitchFamily="18" charset="0"/>
              </a:rPr>
              <a:t>、</a:t>
            </a:r>
            <a:r>
              <a:rPr lang="en-US" altLang="zh-CN" sz="2400" i="1" dirty="0">
                <a:solidFill>
                  <a:schemeClr val="bg1"/>
                </a:solidFill>
                <a:latin typeface="Book Antiqua" panose="02040602050305030304" pitchFamily="18" charset="0"/>
                <a:ea typeface="微软雅黑" panose="020B0503020204020204" pitchFamily="34" charset="-122"/>
                <a:cs typeface="Times New Roman" pitchFamily="18" charset="0"/>
              </a:rPr>
              <a:t>E</a:t>
            </a:r>
            <a:r>
              <a:rPr lang="en-US" altLang="zh-CN" sz="2400" baseline="-30000" dirty="0">
                <a:solidFill>
                  <a:schemeClr val="bg1"/>
                </a:solidFill>
                <a:latin typeface="Book Antiqua" panose="02040602050305030304" pitchFamily="18" charset="0"/>
                <a:ea typeface="微软雅黑" panose="020B0503020204020204" pitchFamily="34" charset="-122"/>
                <a:cs typeface="Times New Roman" pitchFamily="18" charset="0"/>
              </a:rPr>
              <a:t>2</a:t>
            </a:r>
            <a:r>
              <a:rPr lang="en-US" altLang="zh-CN" sz="2400" i="1" dirty="0">
                <a:solidFill>
                  <a:schemeClr val="bg1"/>
                </a:solidFill>
                <a:latin typeface="Book Antiqua" panose="02040602050305030304" pitchFamily="18" charset="0"/>
                <a:ea typeface="微软雅黑" panose="020B0503020204020204" pitchFamily="34" charset="-122"/>
                <a:cs typeface="Times New Roman" pitchFamily="18" charset="0"/>
              </a:rPr>
              <a:t>F</a:t>
            </a:r>
            <a:r>
              <a:rPr lang="en-US" altLang="zh-CN" sz="2400" baseline="-30000" dirty="0">
                <a:solidFill>
                  <a:schemeClr val="bg1"/>
                </a:solidFill>
                <a:latin typeface="Book Antiqua" panose="02040602050305030304" pitchFamily="18" charset="0"/>
                <a:ea typeface="微软雅黑" panose="020B0503020204020204" pitchFamily="34" charset="-122"/>
                <a:cs typeface="Times New Roman" pitchFamily="18" charset="0"/>
              </a:rPr>
              <a:t>2</a:t>
            </a:r>
            <a:r>
              <a:rPr lang="zh-CN" altLang="en-US" sz="2400" dirty="0">
                <a:solidFill>
                  <a:schemeClr val="bg1"/>
                </a:solidFill>
                <a:latin typeface="Book Antiqua" panose="02040602050305030304" pitchFamily="18" charset="0"/>
                <a:ea typeface="微软雅黑" panose="020B0503020204020204" pitchFamily="34" charset="-122"/>
                <a:cs typeface="Times New Roman" pitchFamily="18" charset="0"/>
              </a:rPr>
              <a:t>、</a:t>
            </a:r>
            <a:r>
              <a:rPr lang="en-US" altLang="zh-CN" sz="2400" i="1" dirty="0">
                <a:solidFill>
                  <a:schemeClr val="bg1"/>
                </a:solidFill>
                <a:latin typeface="Book Antiqua" panose="02040602050305030304" pitchFamily="18" charset="0"/>
                <a:ea typeface="微软雅黑" panose="020B0503020204020204" pitchFamily="34" charset="-122"/>
                <a:cs typeface="Times New Roman" pitchFamily="18" charset="0"/>
              </a:rPr>
              <a:t>E</a:t>
            </a:r>
            <a:r>
              <a:rPr lang="en-US" altLang="zh-CN" sz="2400" baseline="-30000" dirty="0">
                <a:solidFill>
                  <a:schemeClr val="bg1"/>
                </a:solidFill>
                <a:latin typeface="Book Antiqua" panose="02040602050305030304" pitchFamily="18" charset="0"/>
                <a:ea typeface="微软雅黑" panose="020B0503020204020204" pitchFamily="34" charset="-122"/>
                <a:cs typeface="Times New Roman" pitchFamily="18" charset="0"/>
              </a:rPr>
              <a:t>2</a:t>
            </a:r>
            <a:r>
              <a:rPr lang="en-US" altLang="zh-CN" sz="2400" i="1" dirty="0">
                <a:solidFill>
                  <a:schemeClr val="bg1"/>
                </a:solidFill>
                <a:latin typeface="Book Antiqua" panose="02040602050305030304" pitchFamily="18" charset="0"/>
                <a:ea typeface="微软雅黑" panose="020B0503020204020204" pitchFamily="34" charset="-122"/>
                <a:cs typeface="Times New Roman" pitchFamily="18" charset="0"/>
              </a:rPr>
              <a:t>F</a:t>
            </a:r>
            <a:r>
              <a:rPr lang="en-US" altLang="zh-CN" sz="2400" baseline="-30000" dirty="0">
                <a:solidFill>
                  <a:schemeClr val="bg1"/>
                </a:solidFill>
                <a:latin typeface="Book Antiqua" panose="02040602050305030304" pitchFamily="18" charset="0"/>
                <a:ea typeface="微软雅黑" panose="020B0503020204020204" pitchFamily="34" charset="-122"/>
                <a:cs typeface="Times New Roman" pitchFamily="18" charset="0"/>
              </a:rPr>
              <a:t>3</a:t>
            </a:r>
            <a:r>
              <a:rPr lang="zh-CN" altLang="en-US" sz="2400" dirty="0">
                <a:solidFill>
                  <a:schemeClr val="bg1"/>
                </a:solidFill>
                <a:latin typeface="Book Antiqua" panose="02040602050305030304" pitchFamily="18" charset="0"/>
                <a:ea typeface="微软雅黑" panose="020B0503020204020204" pitchFamily="34" charset="-122"/>
                <a:cs typeface="Times New Roman" pitchFamily="18" charset="0"/>
              </a:rPr>
              <a:t>，要求确定另外两个活动铰链点的位置。</a:t>
            </a:r>
            <a:r>
              <a:rPr lang="zh-CN" altLang="en-US" sz="2400" dirty="0">
                <a:solidFill>
                  <a:schemeClr val="bg1"/>
                </a:solidFill>
                <a:latin typeface="Book Antiqua" panose="02040602050305030304" pitchFamily="18" charset="0"/>
                <a:ea typeface="微软雅黑" panose="020B0503020204020204" pitchFamily="34" charset="-122"/>
                <a:cs typeface="宋体" pitchFamily="2" charset="-122"/>
              </a:rPr>
              <a:t> </a:t>
            </a:r>
          </a:p>
        </p:txBody>
      </p:sp>
      <p:sp>
        <p:nvSpPr>
          <p:cNvPr id="5" name="Rectangle 4"/>
          <p:cNvSpPr>
            <a:spLocks noChangeArrowheads="1"/>
          </p:cNvSpPr>
          <p:nvPr/>
        </p:nvSpPr>
        <p:spPr bwMode="auto">
          <a:xfrm>
            <a:off x="79198" y="1948081"/>
            <a:ext cx="7488831" cy="238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tabLst>
                <a:tab pos="457200" algn="l"/>
              </a:tabLst>
              <a:defRPr>
                <a:solidFill>
                  <a:schemeClr val="tx1"/>
                </a:solidFill>
                <a:latin typeface="Arial" pitchFamily="34" charset="0"/>
                <a:ea typeface="宋体" pitchFamily="2" charset="-122"/>
                <a:cs typeface="宋体" pitchFamily="2" charset="-122"/>
              </a:defRPr>
            </a:lvl1pPr>
            <a:lvl2pPr>
              <a:tabLst>
                <a:tab pos="457200" algn="l"/>
              </a:tabLst>
              <a:defRPr>
                <a:solidFill>
                  <a:schemeClr val="tx1"/>
                </a:solidFill>
                <a:latin typeface="Arial" pitchFamily="34" charset="0"/>
                <a:ea typeface="宋体" pitchFamily="2" charset="-122"/>
                <a:cs typeface="宋体" pitchFamily="2" charset="-122"/>
              </a:defRPr>
            </a:lvl2pPr>
            <a:lvl3pPr>
              <a:tabLst>
                <a:tab pos="457200" algn="l"/>
              </a:tabLst>
              <a:defRPr>
                <a:solidFill>
                  <a:schemeClr val="tx1"/>
                </a:solidFill>
                <a:latin typeface="Arial" pitchFamily="34" charset="0"/>
                <a:ea typeface="宋体" pitchFamily="2" charset="-122"/>
                <a:cs typeface="宋体" pitchFamily="2" charset="-122"/>
              </a:defRPr>
            </a:lvl3pPr>
            <a:lvl4pPr>
              <a:tabLst>
                <a:tab pos="457200" algn="l"/>
              </a:tabLst>
              <a:defRPr>
                <a:solidFill>
                  <a:schemeClr val="tx1"/>
                </a:solidFill>
                <a:latin typeface="Arial" pitchFamily="34" charset="0"/>
                <a:ea typeface="宋体" pitchFamily="2" charset="-122"/>
                <a:cs typeface="宋体" pitchFamily="2" charset="-122"/>
              </a:defRPr>
            </a:lvl4pPr>
            <a:lvl5pPr>
              <a:tabLst>
                <a:tab pos="457200" algn="l"/>
              </a:tabLst>
              <a:defRPr>
                <a:solidFill>
                  <a:schemeClr val="tx1"/>
                </a:solidFill>
                <a:latin typeface="Arial" pitchFamily="34" charset="0"/>
                <a:ea typeface="宋体" pitchFamily="2" charset="-122"/>
                <a:cs typeface="宋体" pitchFamily="2" charset="-122"/>
              </a:defRPr>
            </a:lvl5pPr>
            <a:lvl6pPr fontAlgn="base">
              <a:spcBef>
                <a:spcPct val="0"/>
              </a:spcBef>
              <a:spcAft>
                <a:spcPct val="0"/>
              </a:spcAft>
              <a:tabLst>
                <a:tab pos="457200" algn="l"/>
              </a:tabLst>
              <a:defRPr>
                <a:solidFill>
                  <a:schemeClr val="tx1"/>
                </a:solidFill>
                <a:latin typeface="Arial" pitchFamily="34" charset="0"/>
                <a:ea typeface="宋体" pitchFamily="2" charset="-122"/>
                <a:cs typeface="宋体" pitchFamily="2" charset="-122"/>
              </a:defRPr>
            </a:lvl6pPr>
            <a:lvl7pPr fontAlgn="base">
              <a:spcBef>
                <a:spcPct val="0"/>
              </a:spcBef>
              <a:spcAft>
                <a:spcPct val="0"/>
              </a:spcAft>
              <a:tabLst>
                <a:tab pos="457200" algn="l"/>
              </a:tabLst>
              <a:defRPr>
                <a:solidFill>
                  <a:schemeClr val="tx1"/>
                </a:solidFill>
                <a:latin typeface="Arial" pitchFamily="34" charset="0"/>
                <a:ea typeface="宋体" pitchFamily="2" charset="-122"/>
                <a:cs typeface="宋体" pitchFamily="2" charset="-122"/>
              </a:defRPr>
            </a:lvl7pPr>
            <a:lvl8pPr fontAlgn="base">
              <a:spcBef>
                <a:spcPct val="0"/>
              </a:spcBef>
              <a:spcAft>
                <a:spcPct val="0"/>
              </a:spcAft>
              <a:tabLst>
                <a:tab pos="457200" algn="l"/>
              </a:tabLst>
              <a:defRPr>
                <a:solidFill>
                  <a:schemeClr val="tx1"/>
                </a:solidFill>
                <a:latin typeface="Arial" pitchFamily="34" charset="0"/>
                <a:ea typeface="宋体" pitchFamily="2" charset="-122"/>
                <a:cs typeface="宋体" pitchFamily="2" charset="-122"/>
              </a:defRPr>
            </a:lvl8pPr>
            <a:lvl9pPr fontAlgn="base">
              <a:spcBef>
                <a:spcPct val="0"/>
              </a:spcBef>
              <a:spcAft>
                <a:spcPct val="0"/>
              </a:spcAft>
              <a:tabLst>
                <a:tab pos="457200" algn="l"/>
              </a:tabLst>
              <a:defRPr>
                <a:solidFill>
                  <a:schemeClr val="tx1"/>
                </a:solidFill>
                <a:latin typeface="Arial" pitchFamily="34" charset="0"/>
                <a:ea typeface="宋体" pitchFamily="2" charset="-122"/>
                <a:cs typeface="宋体" pitchFamily="2" charset="-122"/>
              </a:defRPr>
            </a:lvl9pPr>
          </a:lstStyle>
          <a:p>
            <a:pPr marL="342891" indent="-342891" algn="just" defTabSz="914377">
              <a:buFont typeface="+mj-lt"/>
              <a:buAutoNum type="arabicPeriod"/>
              <a:tabLst>
                <a:tab pos="457189" algn="l"/>
              </a:tabLst>
            </a:pPr>
            <a:r>
              <a:rPr lang="zh-CN" altLang="zh-CN" sz="2133" dirty="0">
                <a:latin typeface="Book Antiqua" panose="02040602050305030304" pitchFamily="18" charset="0"/>
                <a:ea typeface="+mn-ea"/>
                <a:cs typeface="Times New Roman" pitchFamily="18" charset="0"/>
              </a:rPr>
              <a:t>以</a:t>
            </a:r>
            <a:r>
              <a:rPr lang="en-US" altLang="zh-CN" sz="2133" i="1" dirty="0">
                <a:latin typeface="Book Antiqua" panose="02040602050305030304" pitchFamily="18" charset="0"/>
                <a:ea typeface="+mn-ea"/>
                <a:cs typeface="Times New Roman" pitchFamily="18" charset="0"/>
              </a:rPr>
              <a:t>E</a:t>
            </a:r>
            <a:r>
              <a:rPr lang="en-US" altLang="zh-CN" sz="2133" baseline="-30000" dirty="0">
                <a:latin typeface="Book Antiqua" panose="02040602050305030304" pitchFamily="18" charset="0"/>
                <a:ea typeface="+mn-ea"/>
                <a:cs typeface="Times New Roman" pitchFamily="18" charset="0"/>
              </a:rPr>
              <a:t>1</a:t>
            </a:r>
            <a:r>
              <a:rPr lang="en-US" altLang="zh-CN" sz="2133" i="1" dirty="0">
                <a:latin typeface="Book Antiqua" panose="02040602050305030304" pitchFamily="18" charset="0"/>
                <a:ea typeface="+mn-ea"/>
                <a:cs typeface="Times New Roman" pitchFamily="18" charset="0"/>
              </a:rPr>
              <a:t>F</a:t>
            </a:r>
            <a:r>
              <a:rPr lang="en-US" altLang="zh-CN" sz="2133" baseline="-30000" dirty="0">
                <a:latin typeface="Book Antiqua" panose="02040602050305030304" pitchFamily="18" charset="0"/>
                <a:ea typeface="+mn-ea"/>
                <a:cs typeface="Times New Roman" pitchFamily="18" charset="0"/>
              </a:rPr>
              <a:t>1</a:t>
            </a:r>
            <a:r>
              <a:rPr lang="zh-CN" altLang="en-US" sz="2133" dirty="0">
                <a:latin typeface="Book Antiqua" panose="02040602050305030304" pitchFamily="18" charset="0"/>
                <a:ea typeface="+mn-ea"/>
                <a:cs typeface="Times New Roman" pitchFamily="18" charset="0"/>
              </a:rPr>
              <a:t>为倒置机构新机架位置；</a:t>
            </a:r>
            <a:endParaRPr lang="zh-CN" altLang="en-US" sz="2133" dirty="0">
              <a:latin typeface="Book Antiqua" panose="02040602050305030304" pitchFamily="18" charset="0"/>
              <a:ea typeface="+mn-ea"/>
            </a:endParaRPr>
          </a:p>
          <a:p>
            <a:pPr marL="342891" indent="-342891" algn="just" defTabSz="914377" eaLnBrk="0" hangingPunct="0">
              <a:buFont typeface="+mj-lt"/>
              <a:buAutoNum type="arabicPeriod"/>
              <a:tabLst>
                <a:tab pos="457189" algn="l"/>
              </a:tabLst>
            </a:pPr>
            <a:r>
              <a:rPr lang="zh-CN" altLang="en-US" sz="2133" dirty="0">
                <a:latin typeface="Book Antiqua" panose="02040602050305030304" pitchFamily="18" charset="0"/>
                <a:ea typeface="+mn-ea"/>
                <a:cs typeface="Times New Roman" pitchFamily="18" charset="0"/>
              </a:rPr>
              <a:t>分别连接</a:t>
            </a:r>
            <a:r>
              <a:rPr lang="en-US" altLang="zh-CN" sz="2133" i="1" dirty="0">
                <a:latin typeface="Book Antiqua" panose="02040602050305030304" pitchFamily="18" charset="0"/>
                <a:ea typeface="+mn-ea"/>
                <a:cs typeface="Times New Roman" pitchFamily="18" charset="0"/>
              </a:rPr>
              <a:t>AE</a:t>
            </a:r>
            <a:r>
              <a:rPr lang="en-US" altLang="zh-CN" sz="2133" baseline="-30000" dirty="0">
                <a:latin typeface="Book Antiqua" panose="02040602050305030304" pitchFamily="18" charset="0"/>
                <a:ea typeface="+mn-ea"/>
                <a:cs typeface="Times New Roman" pitchFamily="18" charset="0"/>
              </a:rPr>
              <a:t>2</a:t>
            </a:r>
            <a:r>
              <a:rPr lang="zh-CN" altLang="en-US" sz="2133" dirty="0">
                <a:latin typeface="Book Antiqua" panose="02040602050305030304" pitchFamily="18" charset="0"/>
                <a:ea typeface="+mn-ea"/>
                <a:cs typeface="Times New Roman" pitchFamily="18" charset="0"/>
              </a:rPr>
              <a:t>和</a:t>
            </a:r>
            <a:r>
              <a:rPr lang="en-US" altLang="zh-CN" sz="2133" i="1" dirty="0">
                <a:latin typeface="Book Antiqua" panose="02040602050305030304" pitchFamily="18" charset="0"/>
                <a:ea typeface="+mn-ea"/>
                <a:cs typeface="Times New Roman" pitchFamily="18" charset="0"/>
              </a:rPr>
              <a:t>DF</a:t>
            </a:r>
            <a:r>
              <a:rPr lang="en-US" altLang="zh-CN" sz="2133" baseline="-30000" dirty="0">
                <a:latin typeface="Book Antiqua" panose="02040602050305030304" pitchFamily="18" charset="0"/>
                <a:ea typeface="+mn-ea"/>
                <a:cs typeface="Times New Roman" pitchFamily="18" charset="0"/>
              </a:rPr>
              <a:t>2</a:t>
            </a:r>
            <a:r>
              <a:rPr lang="zh-CN" altLang="en-US" sz="2133" dirty="0">
                <a:latin typeface="Book Antiqua" panose="02040602050305030304" pitchFamily="18" charset="0"/>
                <a:ea typeface="+mn-ea"/>
                <a:cs typeface="Times New Roman" pitchFamily="18" charset="0"/>
              </a:rPr>
              <a:t>、</a:t>
            </a:r>
            <a:r>
              <a:rPr lang="en-US" altLang="zh-CN" sz="2133" i="1" dirty="0">
                <a:latin typeface="Book Antiqua" panose="02040602050305030304" pitchFamily="18" charset="0"/>
                <a:ea typeface="+mn-ea"/>
                <a:cs typeface="Times New Roman" pitchFamily="18" charset="0"/>
              </a:rPr>
              <a:t>AE</a:t>
            </a:r>
            <a:r>
              <a:rPr lang="en-US" altLang="zh-CN" sz="2133" baseline="-30000" dirty="0">
                <a:latin typeface="Book Antiqua" panose="02040602050305030304" pitchFamily="18" charset="0"/>
                <a:ea typeface="+mn-ea"/>
                <a:cs typeface="Times New Roman" pitchFamily="18" charset="0"/>
              </a:rPr>
              <a:t>3</a:t>
            </a:r>
            <a:r>
              <a:rPr lang="zh-CN" altLang="en-US" sz="2133" dirty="0">
                <a:latin typeface="Book Antiqua" panose="02040602050305030304" pitchFamily="18" charset="0"/>
                <a:ea typeface="+mn-ea"/>
                <a:cs typeface="Times New Roman" pitchFamily="18" charset="0"/>
              </a:rPr>
              <a:t>和</a:t>
            </a:r>
            <a:r>
              <a:rPr lang="en-US" altLang="zh-CN" sz="2133" i="1" dirty="0">
                <a:latin typeface="Book Antiqua" panose="02040602050305030304" pitchFamily="18" charset="0"/>
                <a:ea typeface="+mn-ea"/>
                <a:cs typeface="Times New Roman" pitchFamily="18" charset="0"/>
              </a:rPr>
              <a:t>DF</a:t>
            </a:r>
            <a:r>
              <a:rPr lang="en-US" altLang="zh-CN" sz="2133" baseline="-30000" dirty="0">
                <a:latin typeface="Book Antiqua" panose="02040602050305030304" pitchFamily="18" charset="0"/>
                <a:ea typeface="+mn-ea"/>
                <a:cs typeface="Times New Roman" pitchFamily="18" charset="0"/>
              </a:rPr>
              <a:t>3</a:t>
            </a:r>
            <a:r>
              <a:rPr lang="zh-CN" altLang="en-US" sz="2133" dirty="0">
                <a:latin typeface="Book Antiqua" panose="02040602050305030304" pitchFamily="18" charset="0"/>
                <a:ea typeface="+mn-ea"/>
                <a:cs typeface="Times New Roman" pitchFamily="18" charset="0"/>
              </a:rPr>
              <a:t>则四边形</a:t>
            </a:r>
            <a:r>
              <a:rPr lang="en-US" altLang="zh-CN" sz="2133" i="1" dirty="0">
                <a:latin typeface="Book Antiqua" panose="02040602050305030304" pitchFamily="18" charset="0"/>
                <a:ea typeface="+mn-ea"/>
                <a:cs typeface="Times New Roman" pitchFamily="18" charset="0"/>
              </a:rPr>
              <a:t>AE</a:t>
            </a:r>
            <a:r>
              <a:rPr lang="en-US" altLang="zh-CN" sz="2133" baseline="-30000" dirty="0">
                <a:latin typeface="Book Antiqua" panose="02040602050305030304" pitchFamily="18" charset="0"/>
                <a:ea typeface="+mn-ea"/>
                <a:cs typeface="Times New Roman" pitchFamily="18" charset="0"/>
              </a:rPr>
              <a:t>2</a:t>
            </a:r>
            <a:r>
              <a:rPr lang="en-US" altLang="zh-CN" sz="2133" i="1" dirty="0">
                <a:latin typeface="Book Antiqua" panose="02040602050305030304" pitchFamily="18" charset="0"/>
                <a:ea typeface="+mn-ea"/>
                <a:cs typeface="Times New Roman" pitchFamily="18" charset="0"/>
              </a:rPr>
              <a:t>F</a:t>
            </a:r>
            <a:r>
              <a:rPr lang="en-US" altLang="zh-CN" sz="2133" baseline="-30000" dirty="0">
                <a:latin typeface="Book Antiqua" panose="02040602050305030304" pitchFamily="18" charset="0"/>
                <a:ea typeface="+mn-ea"/>
                <a:cs typeface="Times New Roman" pitchFamily="18" charset="0"/>
              </a:rPr>
              <a:t>2</a:t>
            </a:r>
            <a:r>
              <a:rPr lang="en-US" altLang="zh-CN" sz="2133" i="1" dirty="0">
                <a:latin typeface="Book Antiqua" panose="02040602050305030304" pitchFamily="18" charset="0"/>
                <a:ea typeface="+mn-ea"/>
                <a:cs typeface="Times New Roman" pitchFamily="18" charset="0"/>
              </a:rPr>
              <a:t>D</a:t>
            </a:r>
            <a:r>
              <a:rPr lang="zh-CN" altLang="en-US" sz="2133" dirty="0">
                <a:latin typeface="Book Antiqua" panose="02040602050305030304" pitchFamily="18" charset="0"/>
                <a:ea typeface="+mn-ea"/>
                <a:cs typeface="Times New Roman" pitchFamily="18" charset="0"/>
              </a:rPr>
              <a:t>、</a:t>
            </a:r>
            <a:r>
              <a:rPr lang="en-US" altLang="zh-CN" sz="2133" i="1" dirty="0">
                <a:latin typeface="Book Antiqua" panose="02040602050305030304" pitchFamily="18" charset="0"/>
                <a:ea typeface="+mn-ea"/>
                <a:cs typeface="Times New Roman" pitchFamily="18" charset="0"/>
              </a:rPr>
              <a:t>AE</a:t>
            </a:r>
            <a:r>
              <a:rPr lang="en-US" altLang="zh-CN" sz="2133" baseline="-30000" dirty="0">
                <a:latin typeface="Book Antiqua" panose="02040602050305030304" pitchFamily="18" charset="0"/>
                <a:ea typeface="+mn-ea"/>
                <a:cs typeface="Times New Roman" pitchFamily="18" charset="0"/>
              </a:rPr>
              <a:t>3</a:t>
            </a:r>
            <a:r>
              <a:rPr lang="en-US" altLang="zh-CN" sz="2133" i="1" dirty="0">
                <a:latin typeface="Book Antiqua" panose="02040602050305030304" pitchFamily="18" charset="0"/>
                <a:ea typeface="+mn-ea"/>
                <a:cs typeface="Times New Roman" pitchFamily="18" charset="0"/>
              </a:rPr>
              <a:t>F</a:t>
            </a:r>
            <a:r>
              <a:rPr lang="en-US" altLang="zh-CN" sz="2133" baseline="-30000" dirty="0">
                <a:latin typeface="Book Antiqua" panose="02040602050305030304" pitchFamily="18" charset="0"/>
                <a:ea typeface="+mn-ea"/>
                <a:cs typeface="Times New Roman" pitchFamily="18" charset="0"/>
              </a:rPr>
              <a:t>3</a:t>
            </a:r>
            <a:r>
              <a:rPr lang="en-US" altLang="zh-CN" sz="2133" i="1" dirty="0">
                <a:latin typeface="Book Antiqua" panose="02040602050305030304" pitchFamily="18" charset="0"/>
                <a:ea typeface="+mn-ea"/>
                <a:cs typeface="Times New Roman" pitchFamily="18" charset="0"/>
              </a:rPr>
              <a:t>D</a:t>
            </a:r>
            <a:r>
              <a:rPr lang="zh-CN" altLang="en-US" sz="2133" dirty="0">
                <a:latin typeface="Book Antiqua" panose="02040602050305030304" pitchFamily="18" charset="0"/>
                <a:ea typeface="+mn-ea"/>
                <a:cs typeface="Times New Roman" pitchFamily="18" charset="0"/>
              </a:rPr>
              <a:t>分别代表了机构在</a:t>
            </a:r>
            <a:r>
              <a:rPr lang="en-US" altLang="zh-CN" sz="2133" dirty="0">
                <a:latin typeface="Book Antiqua" panose="02040602050305030304" pitchFamily="18" charset="0"/>
                <a:ea typeface="+mn-ea"/>
                <a:cs typeface="Times New Roman" pitchFamily="18" charset="0"/>
              </a:rPr>
              <a:t>II</a:t>
            </a:r>
            <a:r>
              <a:rPr lang="zh-CN" altLang="en-US" sz="2133" dirty="0">
                <a:latin typeface="Book Antiqua" panose="02040602050305030304" pitchFamily="18" charset="0"/>
                <a:ea typeface="+mn-ea"/>
                <a:cs typeface="Times New Roman" pitchFamily="18" charset="0"/>
              </a:rPr>
              <a:t>、</a:t>
            </a:r>
            <a:r>
              <a:rPr lang="en-US" altLang="zh-CN" sz="2133" dirty="0">
                <a:latin typeface="Book Antiqua" panose="02040602050305030304" pitchFamily="18" charset="0"/>
                <a:ea typeface="+mn-ea"/>
                <a:cs typeface="Times New Roman" pitchFamily="18" charset="0"/>
              </a:rPr>
              <a:t>III</a:t>
            </a:r>
            <a:r>
              <a:rPr lang="zh-CN" altLang="en-US" sz="2133" dirty="0">
                <a:latin typeface="Book Antiqua" panose="02040602050305030304" pitchFamily="18" charset="0"/>
                <a:ea typeface="+mn-ea"/>
                <a:cs typeface="Times New Roman" pitchFamily="18" charset="0"/>
              </a:rPr>
              <a:t>位置各杆的相对位置关系；</a:t>
            </a:r>
            <a:endParaRPr lang="zh-CN" altLang="en-US" sz="2133" dirty="0">
              <a:latin typeface="Book Antiqua" panose="02040602050305030304" pitchFamily="18" charset="0"/>
              <a:ea typeface="+mn-ea"/>
            </a:endParaRPr>
          </a:p>
          <a:p>
            <a:pPr marL="342891" indent="-342891" algn="just" defTabSz="914377" eaLnBrk="0" hangingPunct="0">
              <a:buFont typeface="+mj-lt"/>
              <a:buAutoNum type="arabicPeriod"/>
              <a:tabLst>
                <a:tab pos="457189" algn="l"/>
              </a:tabLst>
            </a:pPr>
            <a:r>
              <a:rPr lang="zh-CN" altLang="en-US" sz="2133" dirty="0">
                <a:latin typeface="Book Antiqua" panose="02040602050305030304" pitchFamily="18" charset="0"/>
                <a:ea typeface="+mn-ea"/>
                <a:cs typeface="Times New Roman" pitchFamily="18" charset="0"/>
              </a:rPr>
              <a:t>作分别与四边形</a:t>
            </a:r>
            <a:r>
              <a:rPr lang="en-US" altLang="zh-CN" sz="2133" i="1" dirty="0">
                <a:latin typeface="Book Antiqua" panose="02040602050305030304" pitchFamily="18" charset="0"/>
                <a:ea typeface="+mn-ea"/>
                <a:cs typeface="Times New Roman" pitchFamily="18" charset="0"/>
              </a:rPr>
              <a:t>AE</a:t>
            </a:r>
            <a:r>
              <a:rPr lang="en-US" altLang="zh-CN" sz="2133" baseline="-30000" dirty="0">
                <a:latin typeface="Book Antiqua" panose="02040602050305030304" pitchFamily="18" charset="0"/>
                <a:ea typeface="+mn-ea"/>
                <a:cs typeface="Times New Roman" pitchFamily="18" charset="0"/>
              </a:rPr>
              <a:t>2</a:t>
            </a:r>
            <a:r>
              <a:rPr lang="en-US" altLang="zh-CN" sz="2133" i="1" dirty="0">
                <a:latin typeface="Book Antiqua" panose="02040602050305030304" pitchFamily="18" charset="0"/>
                <a:ea typeface="+mn-ea"/>
                <a:cs typeface="Times New Roman" pitchFamily="18" charset="0"/>
              </a:rPr>
              <a:t>F</a:t>
            </a:r>
            <a:r>
              <a:rPr lang="en-US" altLang="zh-CN" sz="2133" baseline="-30000" dirty="0">
                <a:latin typeface="Book Antiqua" panose="02040602050305030304" pitchFamily="18" charset="0"/>
                <a:ea typeface="+mn-ea"/>
                <a:cs typeface="Times New Roman" pitchFamily="18" charset="0"/>
              </a:rPr>
              <a:t>2</a:t>
            </a:r>
            <a:r>
              <a:rPr lang="en-US" altLang="zh-CN" sz="2133" i="1" dirty="0">
                <a:latin typeface="Book Antiqua" panose="02040602050305030304" pitchFamily="18" charset="0"/>
                <a:ea typeface="+mn-ea"/>
                <a:cs typeface="Times New Roman" pitchFamily="18" charset="0"/>
              </a:rPr>
              <a:t>D</a:t>
            </a:r>
            <a:r>
              <a:rPr lang="zh-CN" altLang="en-US" sz="2133" dirty="0">
                <a:latin typeface="Book Antiqua" panose="02040602050305030304" pitchFamily="18" charset="0"/>
                <a:ea typeface="+mn-ea"/>
                <a:cs typeface="Times New Roman" pitchFamily="18" charset="0"/>
              </a:rPr>
              <a:t>、</a:t>
            </a:r>
            <a:r>
              <a:rPr lang="en-US" altLang="zh-CN" sz="2133" i="1" dirty="0">
                <a:latin typeface="Book Antiqua" panose="02040602050305030304" pitchFamily="18" charset="0"/>
                <a:ea typeface="+mn-ea"/>
                <a:cs typeface="Times New Roman" pitchFamily="18" charset="0"/>
              </a:rPr>
              <a:t>AE</a:t>
            </a:r>
            <a:r>
              <a:rPr lang="en-US" altLang="zh-CN" sz="2133" baseline="-30000" dirty="0">
                <a:latin typeface="Book Antiqua" panose="02040602050305030304" pitchFamily="18" charset="0"/>
                <a:ea typeface="+mn-ea"/>
                <a:cs typeface="Times New Roman" pitchFamily="18" charset="0"/>
              </a:rPr>
              <a:t>3</a:t>
            </a:r>
            <a:r>
              <a:rPr lang="en-US" altLang="zh-CN" sz="2133" i="1" dirty="0">
                <a:latin typeface="Book Antiqua" panose="02040602050305030304" pitchFamily="18" charset="0"/>
                <a:ea typeface="+mn-ea"/>
                <a:cs typeface="Times New Roman" pitchFamily="18" charset="0"/>
              </a:rPr>
              <a:t>F</a:t>
            </a:r>
            <a:r>
              <a:rPr lang="en-US" altLang="zh-CN" sz="2133" baseline="-30000" dirty="0">
                <a:latin typeface="Book Antiqua" panose="02040602050305030304" pitchFamily="18" charset="0"/>
                <a:ea typeface="+mn-ea"/>
                <a:cs typeface="Times New Roman" pitchFamily="18" charset="0"/>
              </a:rPr>
              <a:t>3</a:t>
            </a:r>
            <a:r>
              <a:rPr lang="en-US" altLang="zh-CN" sz="2133" i="1" dirty="0">
                <a:latin typeface="Book Antiqua" panose="02040602050305030304" pitchFamily="18" charset="0"/>
                <a:ea typeface="+mn-ea"/>
                <a:cs typeface="Times New Roman" pitchFamily="18" charset="0"/>
              </a:rPr>
              <a:t>D</a:t>
            </a:r>
            <a:r>
              <a:rPr lang="zh-CN" altLang="en-US" sz="2133" dirty="0">
                <a:latin typeface="Book Antiqua" panose="02040602050305030304" pitchFamily="18" charset="0"/>
                <a:ea typeface="+mn-ea"/>
                <a:cs typeface="Times New Roman" pitchFamily="18" charset="0"/>
              </a:rPr>
              <a:t>全等的四边形</a:t>
            </a:r>
            <a:r>
              <a:rPr lang="en-US" altLang="zh-CN" sz="2133" i="1" dirty="0">
                <a:latin typeface="Book Antiqua" panose="02040602050305030304" pitchFamily="18" charset="0"/>
                <a:ea typeface="+mn-ea"/>
                <a:cs typeface="Times New Roman" pitchFamily="18" charset="0"/>
              </a:rPr>
              <a:t>A'E</a:t>
            </a:r>
            <a:r>
              <a:rPr lang="en-US" altLang="zh-CN" sz="2133" baseline="-30000" dirty="0">
                <a:latin typeface="Book Antiqua" panose="02040602050305030304" pitchFamily="18" charset="0"/>
                <a:ea typeface="+mn-ea"/>
                <a:cs typeface="Times New Roman" pitchFamily="18" charset="0"/>
              </a:rPr>
              <a:t>1</a:t>
            </a:r>
            <a:r>
              <a:rPr lang="en-US" altLang="zh-CN" sz="2133" i="1" dirty="0">
                <a:latin typeface="Book Antiqua" panose="02040602050305030304" pitchFamily="18" charset="0"/>
                <a:ea typeface="+mn-ea"/>
                <a:cs typeface="Times New Roman" pitchFamily="18" charset="0"/>
              </a:rPr>
              <a:t>F</a:t>
            </a:r>
            <a:r>
              <a:rPr lang="en-US" altLang="zh-CN" sz="2133" baseline="-30000" dirty="0">
                <a:latin typeface="Book Antiqua" panose="02040602050305030304" pitchFamily="18" charset="0"/>
                <a:ea typeface="+mn-ea"/>
                <a:cs typeface="Times New Roman" pitchFamily="18" charset="0"/>
              </a:rPr>
              <a:t>1</a:t>
            </a:r>
            <a:r>
              <a:rPr lang="en-US" altLang="zh-CN" sz="2133" i="1" dirty="0">
                <a:latin typeface="Book Antiqua" panose="02040602050305030304" pitchFamily="18" charset="0"/>
                <a:ea typeface="+mn-ea"/>
                <a:cs typeface="Times New Roman" pitchFamily="18" charset="0"/>
              </a:rPr>
              <a:t>D'</a:t>
            </a:r>
            <a:r>
              <a:rPr lang="zh-CN" altLang="en-US" sz="2133" dirty="0">
                <a:latin typeface="Book Antiqua" panose="02040602050305030304" pitchFamily="18" charset="0"/>
                <a:ea typeface="+mn-ea"/>
                <a:cs typeface="Times New Roman" pitchFamily="18" charset="0"/>
              </a:rPr>
              <a:t>、</a:t>
            </a:r>
            <a:r>
              <a:rPr lang="en-US" altLang="zh-CN" sz="2133" i="1" dirty="0">
                <a:latin typeface="Book Antiqua" panose="02040602050305030304" pitchFamily="18" charset="0"/>
                <a:ea typeface="+mn-ea"/>
                <a:cs typeface="Times New Roman" pitchFamily="18" charset="0"/>
              </a:rPr>
              <a:t>A''E</a:t>
            </a:r>
            <a:r>
              <a:rPr lang="en-US" altLang="zh-CN" sz="2133" baseline="-30000" dirty="0">
                <a:latin typeface="Book Antiqua" panose="02040602050305030304" pitchFamily="18" charset="0"/>
                <a:ea typeface="+mn-ea"/>
                <a:cs typeface="Times New Roman" pitchFamily="18" charset="0"/>
              </a:rPr>
              <a:t>1</a:t>
            </a:r>
            <a:r>
              <a:rPr lang="en-US" altLang="zh-CN" sz="2133" i="1" dirty="0">
                <a:latin typeface="Book Antiqua" panose="02040602050305030304" pitchFamily="18" charset="0"/>
                <a:ea typeface="+mn-ea"/>
                <a:cs typeface="Times New Roman" pitchFamily="18" charset="0"/>
              </a:rPr>
              <a:t>F</a:t>
            </a:r>
            <a:r>
              <a:rPr lang="en-US" altLang="zh-CN" sz="2133" baseline="-30000" dirty="0">
                <a:latin typeface="Book Antiqua" panose="02040602050305030304" pitchFamily="18" charset="0"/>
                <a:ea typeface="+mn-ea"/>
                <a:cs typeface="Times New Roman" pitchFamily="18" charset="0"/>
              </a:rPr>
              <a:t>1</a:t>
            </a:r>
            <a:r>
              <a:rPr lang="en-US" altLang="zh-CN" sz="2133" i="1" dirty="0">
                <a:latin typeface="Book Antiqua" panose="02040602050305030304" pitchFamily="18" charset="0"/>
                <a:ea typeface="+mn-ea"/>
                <a:cs typeface="Times New Roman" pitchFamily="18" charset="0"/>
              </a:rPr>
              <a:t>D''</a:t>
            </a:r>
            <a:r>
              <a:rPr lang="zh-CN" altLang="en-US" sz="2133" dirty="0">
                <a:latin typeface="Book Antiqua" panose="02040602050305030304" pitchFamily="18" charset="0"/>
                <a:ea typeface="+mn-ea"/>
                <a:cs typeface="Times New Roman" pitchFamily="18" charset="0"/>
              </a:rPr>
              <a:t>，这样可求得</a:t>
            </a:r>
            <a:r>
              <a:rPr lang="en-US" altLang="zh-CN" sz="2133" i="1" dirty="0">
                <a:latin typeface="Book Antiqua" panose="02040602050305030304" pitchFamily="18" charset="0"/>
                <a:ea typeface="+mn-ea"/>
                <a:cs typeface="Times New Roman" pitchFamily="18" charset="0"/>
              </a:rPr>
              <a:t>A</a:t>
            </a:r>
            <a:r>
              <a:rPr lang="zh-CN" altLang="en-US" sz="2133" dirty="0">
                <a:latin typeface="Book Antiqua" panose="02040602050305030304" pitchFamily="18" charset="0"/>
                <a:ea typeface="+mn-ea"/>
                <a:cs typeface="Times New Roman" pitchFamily="18" charset="0"/>
              </a:rPr>
              <a:t>、</a:t>
            </a:r>
            <a:r>
              <a:rPr lang="en-US" altLang="zh-CN" sz="2133" i="1" dirty="0">
                <a:latin typeface="Book Antiqua" panose="02040602050305030304" pitchFamily="18" charset="0"/>
                <a:ea typeface="+mn-ea"/>
                <a:cs typeface="Times New Roman" pitchFamily="18" charset="0"/>
              </a:rPr>
              <a:t>D</a:t>
            </a:r>
            <a:r>
              <a:rPr lang="zh-CN" altLang="en-US" sz="2133" dirty="0">
                <a:latin typeface="Book Antiqua" panose="02040602050305030304" pitchFamily="18" charset="0"/>
                <a:ea typeface="+mn-ea"/>
                <a:cs typeface="Times New Roman" pitchFamily="18" charset="0"/>
              </a:rPr>
              <a:t>点的第</a:t>
            </a:r>
            <a:r>
              <a:rPr lang="en-US" altLang="zh-CN" sz="2133" dirty="0">
                <a:latin typeface="Book Antiqua" panose="02040602050305030304" pitchFamily="18" charset="0"/>
                <a:ea typeface="+mn-ea"/>
                <a:cs typeface="Times New Roman" pitchFamily="18" charset="0"/>
              </a:rPr>
              <a:t>II</a:t>
            </a:r>
            <a:r>
              <a:rPr lang="zh-CN" altLang="en-US" sz="2133" dirty="0">
                <a:latin typeface="Book Antiqua" panose="02040602050305030304" pitchFamily="18" charset="0"/>
                <a:ea typeface="+mn-ea"/>
                <a:cs typeface="Times New Roman" pitchFamily="18" charset="0"/>
              </a:rPr>
              <a:t>、</a:t>
            </a:r>
            <a:r>
              <a:rPr lang="en-US" altLang="zh-CN" sz="2133" dirty="0">
                <a:latin typeface="Book Antiqua" panose="02040602050305030304" pitchFamily="18" charset="0"/>
                <a:ea typeface="+mn-ea"/>
                <a:cs typeface="Times New Roman" pitchFamily="18" charset="0"/>
              </a:rPr>
              <a:t>III</a:t>
            </a:r>
            <a:r>
              <a:rPr lang="zh-CN" altLang="en-US" sz="2133" dirty="0">
                <a:latin typeface="Book Antiqua" panose="02040602050305030304" pitchFamily="18" charset="0"/>
                <a:ea typeface="+mn-ea"/>
                <a:cs typeface="Times New Roman" pitchFamily="18" charset="0"/>
              </a:rPr>
              <a:t>位置；</a:t>
            </a:r>
          </a:p>
          <a:p>
            <a:pPr marL="342891" indent="-342891" algn="just" defTabSz="914377" eaLnBrk="0" hangingPunct="0">
              <a:buFont typeface="+mj-lt"/>
              <a:buAutoNum type="arabicPeriod"/>
              <a:tabLst>
                <a:tab pos="457189" algn="l"/>
              </a:tabLst>
            </a:pPr>
            <a:r>
              <a:rPr lang="zh-CN" altLang="en-US" sz="2133" dirty="0">
                <a:latin typeface="Book Antiqua" panose="02040602050305030304" pitchFamily="18" charset="0"/>
                <a:ea typeface="+mn-ea"/>
                <a:cs typeface="Times New Roman" pitchFamily="18" charset="0"/>
              </a:rPr>
              <a:t>沿用已知固定铰链中心进行机构设计的方法找到两个活动铰链中心的位置（确切的说是</a:t>
            </a:r>
            <a:r>
              <a:rPr lang="en-US" altLang="zh-CN" sz="2133" dirty="0">
                <a:latin typeface="Book Antiqua" panose="02040602050305030304" pitchFamily="18" charset="0"/>
                <a:ea typeface="+mn-ea"/>
                <a:cs typeface="Times New Roman" pitchFamily="18" charset="0"/>
              </a:rPr>
              <a:t>I</a:t>
            </a:r>
            <a:r>
              <a:rPr lang="zh-CN" altLang="en-US" sz="2133" dirty="0">
                <a:latin typeface="Book Antiqua" panose="02040602050305030304" pitchFamily="18" charset="0"/>
                <a:ea typeface="+mn-ea"/>
                <a:cs typeface="Times New Roman" pitchFamily="18" charset="0"/>
              </a:rPr>
              <a:t>位置</a:t>
            </a:r>
            <a:r>
              <a:rPr lang="en-US" altLang="zh-CN" sz="2133" i="1" dirty="0">
                <a:latin typeface="Book Antiqua" panose="02040602050305030304" pitchFamily="18" charset="0"/>
                <a:ea typeface="+mn-ea"/>
                <a:cs typeface="Times New Roman" pitchFamily="18" charset="0"/>
              </a:rPr>
              <a:t>B</a:t>
            </a:r>
            <a:r>
              <a:rPr lang="en-US" altLang="zh-CN" sz="2133" baseline="-30000" dirty="0">
                <a:latin typeface="Book Antiqua" panose="02040602050305030304" pitchFamily="18" charset="0"/>
                <a:ea typeface="+mn-ea"/>
                <a:cs typeface="Times New Roman" pitchFamily="18" charset="0"/>
              </a:rPr>
              <a:t>1</a:t>
            </a:r>
            <a:r>
              <a:rPr lang="zh-CN" altLang="en-US" sz="2133" dirty="0">
                <a:latin typeface="Book Antiqua" panose="02040602050305030304" pitchFamily="18" charset="0"/>
                <a:ea typeface="+mn-ea"/>
                <a:cs typeface="Times New Roman" pitchFamily="18" charset="0"/>
              </a:rPr>
              <a:t>、</a:t>
            </a:r>
            <a:r>
              <a:rPr lang="en-US" altLang="zh-CN" sz="2133" i="1" dirty="0">
                <a:latin typeface="Book Antiqua" panose="02040602050305030304" pitchFamily="18" charset="0"/>
                <a:ea typeface="+mn-ea"/>
                <a:cs typeface="Times New Roman" pitchFamily="18" charset="0"/>
              </a:rPr>
              <a:t>C</a:t>
            </a:r>
            <a:r>
              <a:rPr lang="en-US" altLang="zh-CN" sz="2133" baseline="-30000" dirty="0">
                <a:latin typeface="Book Antiqua" panose="02040602050305030304" pitchFamily="18" charset="0"/>
                <a:ea typeface="+mn-ea"/>
                <a:cs typeface="Times New Roman" pitchFamily="18" charset="0"/>
              </a:rPr>
              <a:t>1</a:t>
            </a:r>
            <a:r>
              <a:rPr lang="zh-CN" altLang="en-US" sz="2133" dirty="0">
                <a:latin typeface="Book Antiqua" panose="02040602050305030304" pitchFamily="18" charset="0"/>
                <a:ea typeface="+mn-ea"/>
                <a:cs typeface="Times New Roman" pitchFamily="18" charset="0"/>
              </a:rPr>
              <a:t>）。</a:t>
            </a:r>
            <a:r>
              <a:rPr lang="zh-CN" altLang="en-US" sz="2133" dirty="0">
                <a:latin typeface="Book Antiqua" panose="02040602050305030304" pitchFamily="18" charset="0"/>
                <a:ea typeface="+mn-ea"/>
              </a:rPr>
              <a:t> </a:t>
            </a:r>
          </a:p>
        </p:txBody>
      </p:sp>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576"/>
          <a:stretch/>
        </p:blipFill>
        <p:spPr bwMode="auto">
          <a:xfrm>
            <a:off x="2993512" y="4619845"/>
            <a:ext cx="3438525" cy="2116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fig_9-1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12225" y="4619845"/>
            <a:ext cx="3492500" cy="2132440"/>
          </a:xfrm>
          <a:prstGeom prst="rect">
            <a:avLst/>
          </a:prstGeom>
        </p:spPr>
      </p:pic>
      <p:sp>
        <p:nvSpPr>
          <p:cNvPr id="11" name="标题 1"/>
          <p:cNvSpPr txBox="1">
            <a:spLocks/>
          </p:cNvSpPr>
          <p:nvPr/>
        </p:nvSpPr>
        <p:spPr>
          <a:xfrm>
            <a:off x="47328" y="853128"/>
            <a:ext cx="4400037"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kern="0" dirty="0"/>
              <a:t>例题</a:t>
            </a:r>
          </a:p>
        </p:txBody>
      </p:sp>
      <p:sp>
        <p:nvSpPr>
          <p:cNvPr id="9" name="矩形 8"/>
          <p:cNvSpPr/>
          <p:nvPr/>
        </p:nvSpPr>
        <p:spPr>
          <a:xfrm>
            <a:off x="-67030" y="77018"/>
            <a:ext cx="3070071"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导引机构设计</a:t>
            </a:r>
            <a:r>
              <a:rPr lang="en-US" altLang="zh-CN" sz="3200" b="1" dirty="0" smtClean="0">
                <a:solidFill>
                  <a:srgbClr val="0070C0"/>
                </a:solidFill>
                <a:latin typeface="仿宋" pitchFamily="49" charset="-122"/>
                <a:ea typeface="仿宋" pitchFamily="49" charset="-122"/>
              </a:rPr>
              <a:t>2 </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2599943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childTnLst>
        </p:cTn>
      </p:par>
    </p:tnLst>
    <p:bldLst>
      <p:bldP spid="8" grpId="0" animBg="1"/>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569132" y="783175"/>
            <a:ext cx="4400037" cy="487363"/>
          </a:xfrm>
        </p:spPr>
        <p:txBody>
          <a:bodyPr>
            <a:normAutofit fontScale="90000"/>
          </a:bodyPr>
          <a:lstStyle/>
          <a:p>
            <a:r>
              <a:rPr lang="zh-CN" altLang="en-US" sz="3200" b="1" dirty="0"/>
              <a:t>小结</a:t>
            </a:r>
          </a:p>
        </p:txBody>
      </p:sp>
      <p:sp>
        <p:nvSpPr>
          <p:cNvPr id="139" name="TextBox 138"/>
          <p:cNvSpPr txBox="1"/>
          <p:nvPr/>
        </p:nvSpPr>
        <p:spPr>
          <a:xfrm>
            <a:off x="3825739" y="3105774"/>
            <a:ext cx="2334293"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刚化机构的一个位置</a:t>
            </a:r>
          </a:p>
        </p:txBody>
      </p:sp>
      <p:sp>
        <p:nvSpPr>
          <p:cNvPr id="212" name="TextBox 211"/>
          <p:cNvSpPr txBox="1"/>
          <p:nvPr/>
        </p:nvSpPr>
        <p:spPr>
          <a:xfrm>
            <a:off x="4105042" y="4603195"/>
            <a:ext cx="1617751"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重合参考图形</a:t>
            </a:r>
          </a:p>
        </p:txBody>
      </p:sp>
      <p:sp>
        <p:nvSpPr>
          <p:cNvPr id="2" name="圆角矩形 1"/>
          <p:cNvSpPr/>
          <p:nvPr/>
        </p:nvSpPr>
        <p:spPr>
          <a:xfrm>
            <a:off x="3599723" y="3123371"/>
            <a:ext cx="2637704" cy="593661"/>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3" name="圆角矩形 212"/>
          <p:cNvSpPr/>
          <p:nvPr/>
        </p:nvSpPr>
        <p:spPr>
          <a:xfrm>
            <a:off x="4034565" y="4563531"/>
            <a:ext cx="1824203" cy="593661"/>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下箭头 2"/>
          <p:cNvSpPr/>
          <p:nvPr/>
        </p:nvSpPr>
        <p:spPr>
          <a:xfrm>
            <a:off x="4824348" y="3765744"/>
            <a:ext cx="242328" cy="744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4" name="TextBox 213"/>
          <p:cNvSpPr txBox="1"/>
          <p:nvPr/>
        </p:nvSpPr>
        <p:spPr>
          <a:xfrm>
            <a:off x="5518451" y="3835110"/>
            <a:ext cx="1827173" cy="523348"/>
          </a:xfrm>
          <a:prstGeom prst="rect">
            <a:avLst/>
          </a:prstGeom>
          <a:solidFill>
            <a:srgbClr val="7030A0">
              <a:alpha val="29000"/>
            </a:srgbClr>
          </a:solidFill>
        </p:spPr>
        <p:txBody>
          <a:bodyPr wrap="square" rtlCol="0">
            <a:spAutoFit/>
          </a:bodyPr>
          <a:lstStyle/>
          <a:p>
            <a:pPr>
              <a:lnSpc>
                <a:spcPct val="150000"/>
              </a:lnSpc>
            </a:pPr>
            <a:r>
              <a:rPr lang="zh-CN" altLang="en-US" sz="1867" dirty="0">
                <a:latin typeface="宋体" panose="02010600030101010101" pitchFamily="2" charset="-122"/>
                <a:ea typeface="宋体" panose="02010600030101010101" pitchFamily="2" charset="-122"/>
              </a:rPr>
              <a:t>移动刚化图形 </a:t>
            </a:r>
          </a:p>
        </p:txBody>
      </p:sp>
      <p:cxnSp>
        <p:nvCxnSpPr>
          <p:cNvPr id="8" name="直接箭头连接符 7"/>
          <p:cNvCxnSpPr>
            <a:stCxn id="214" idx="1"/>
          </p:cNvCxnSpPr>
          <p:nvPr/>
        </p:nvCxnSpPr>
        <p:spPr>
          <a:xfrm flipH="1">
            <a:off x="5039883" y="4112108"/>
            <a:ext cx="478568" cy="0"/>
          </a:xfrm>
          <a:prstGeom prst="straightConnector1">
            <a:avLst/>
          </a:prstGeom>
          <a:ln w="127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023" y="1604798"/>
            <a:ext cx="4492639" cy="3853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左弧形箭头 3"/>
          <p:cNvSpPr/>
          <p:nvPr/>
        </p:nvSpPr>
        <p:spPr>
          <a:xfrm>
            <a:off x="3093847" y="1962446"/>
            <a:ext cx="384043" cy="444288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8" name="TextBox 67"/>
          <p:cNvSpPr txBox="1"/>
          <p:nvPr/>
        </p:nvSpPr>
        <p:spPr>
          <a:xfrm>
            <a:off x="1621693" y="1790158"/>
            <a:ext cx="1617751" cy="523348"/>
          </a:xfrm>
          <a:prstGeom prst="rect">
            <a:avLst/>
          </a:prstGeom>
          <a:solidFill>
            <a:srgbClr val="7030A0">
              <a:alpha val="29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已知固定铰链</a:t>
            </a:r>
          </a:p>
        </p:txBody>
      </p:sp>
      <p:sp>
        <p:nvSpPr>
          <p:cNvPr id="69" name="TextBox 68"/>
          <p:cNvSpPr txBox="1"/>
          <p:nvPr/>
        </p:nvSpPr>
        <p:spPr>
          <a:xfrm>
            <a:off x="1871531" y="6057164"/>
            <a:ext cx="1378904" cy="523348"/>
          </a:xfrm>
          <a:prstGeom prst="rect">
            <a:avLst/>
          </a:prstGeom>
          <a:solidFill>
            <a:srgbClr val="7030A0">
              <a:alpha val="29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求运动铰链</a:t>
            </a:r>
          </a:p>
        </p:txBody>
      </p:sp>
      <p:sp>
        <p:nvSpPr>
          <p:cNvPr id="72" name="TextBox 71"/>
          <p:cNvSpPr txBox="1"/>
          <p:nvPr/>
        </p:nvSpPr>
        <p:spPr>
          <a:xfrm>
            <a:off x="3952751" y="5986094"/>
            <a:ext cx="1938351"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1867" dirty="0">
                <a:latin typeface="宋体" panose="02010600030101010101" pitchFamily="2" charset="-122"/>
                <a:ea typeface="宋体" panose="02010600030101010101" pitchFamily="2" charset="-122"/>
              </a:rPr>
              <a:t>的位置</a:t>
            </a:r>
          </a:p>
        </p:txBody>
      </p:sp>
      <p:sp>
        <p:nvSpPr>
          <p:cNvPr id="73" name="圆角矩形 72"/>
          <p:cNvSpPr/>
          <p:nvPr/>
        </p:nvSpPr>
        <p:spPr>
          <a:xfrm>
            <a:off x="3650317" y="6003691"/>
            <a:ext cx="2637704" cy="593661"/>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6" name="TextBox 75"/>
          <p:cNvSpPr txBox="1"/>
          <p:nvPr/>
        </p:nvSpPr>
        <p:spPr>
          <a:xfrm>
            <a:off x="5514803" y="5228944"/>
            <a:ext cx="2405400" cy="523348"/>
          </a:xfrm>
          <a:prstGeom prst="rect">
            <a:avLst/>
          </a:prstGeom>
          <a:solidFill>
            <a:srgbClr val="7030A0">
              <a:alpha val="29000"/>
            </a:srgbClr>
          </a:solidFill>
        </p:spPr>
        <p:txBody>
          <a:bodyPr wrap="square" rtlCol="0">
            <a:spAutoFit/>
          </a:bodyPr>
          <a:lstStyle/>
          <a:p>
            <a:pPr algn="ctr">
              <a:lnSpc>
                <a:spcPct val="150000"/>
              </a:lnSpc>
            </a:pPr>
            <a:r>
              <a:rPr lang="zh-CN" altLang="en-US" sz="1867" dirty="0">
                <a:latin typeface="宋体" panose="02010600030101010101" pitchFamily="2" charset="-122"/>
                <a:ea typeface="宋体" panose="02010600030101010101" pitchFamily="2" charset="-122"/>
              </a:rPr>
              <a:t>依据固定铰链</a:t>
            </a:r>
            <a:r>
              <a:rPr lang="en-US" altLang="zh-CN" sz="1867"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867"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7" name="直接箭头连接符 76"/>
          <p:cNvCxnSpPr>
            <a:stCxn id="76" idx="1"/>
          </p:cNvCxnSpPr>
          <p:nvPr/>
        </p:nvCxnSpPr>
        <p:spPr>
          <a:xfrm flipH="1">
            <a:off x="5068987" y="5505943"/>
            <a:ext cx="445816" cy="0"/>
          </a:xfrm>
          <a:prstGeom prst="straightConnector1">
            <a:avLst/>
          </a:prstGeom>
          <a:ln w="127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8" name="下箭头 77"/>
          <p:cNvSpPr/>
          <p:nvPr/>
        </p:nvSpPr>
        <p:spPr>
          <a:xfrm>
            <a:off x="4824348" y="5157191"/>
            <a:ext cx="244637" cy="837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3" name="TextBox 82"/>
          <p:cNvSpPr txBox="1"/>
          <p:nvPr/>
        </p:nvSpPr>
        <p:spPr>
          <a:xfrm>
            <a:off x="3891126" y="1656815"/>
            <a:ext cx="1951175"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867" dirty="0">
                <a:latin typeface="宋体" panose="02010600030101010101" pitchFamily="2" charset="-122"/>
                <a:ea typeface="宋体" panose="02010600030101010101" pitchFamily="2" charset="-122"/>
              </a:rPr>
              <a:t>和</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宋体" panose="02010600030101010101" pitchFamily="2" charset="-122"/>
                <a:ea typeface="宋体" panose="02010600030101010101" pitchFamily="2" charset="-122"/>
              </a:rPr>
              <a:t>的位置</a:t>
            </a:r>
          </a:p>
        </p:txBody>
      </p:sp>
      <p:sp>
        <p:nvSpPr>
          <p:cNvPr id="84" name="圆角矩形 83"/>
          <p:cNvSpPr/>
          <p:nvPr/>
        </p:nvSpPr>
        <p:spPr>
          <a:xfrm>
            <a:off x="3588692" y="1665614"/>
            <a:ext cx="2637704" cy="593661"/>
          </a:xfrm>
          <a:prstGeom prst="round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5" name="下箭头 84"/>
          <p:cNvSpPr/>
          <p:nvPr/>
        </p:nvSpPr>
        <p:spPr>
          <a:xfrm>
            <a:off x="4833143" y="2305492"/>
            <a:ext cx="242328" cy="744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TextBox 21"/>
          <p:cNvSpPr txBox="1"/>
          <p:nvPr/>
        </p:nvSpPr>
        <p:spPr>
          <a:xfrm>
            <a:off x="2311702" y="3127223"/>
            <a:ext cx="562788" cy="1938992"/>
          </a:xfrm>
          <a:prstGeom prst="rect">
            <a:avLst/>
          </a:prstGeom>
          <a:noFill/>
        </p:spPr>
        <p:txBody>
          <a:bodyPr wrap="square" rtlCol="0">
            <a:spAutoFit/>
          </a:bodyPr>
          <a:lstStyle/>
          <a:p>
            <a:r>
              <a:rPr lang="zh-CN" altLang="en-US" sz="2400" b="1" dirty="0">
                <a:solidFill>
                  <a:srgbClr val="0070C0"/>
                </a:solidFill>
                <a:latin typeface="华文行楷" pitchFamily="2" charset="-122"/>
                <a:ea typeface="华文行楷" pitchFamily="2" charset="-122"/>
              </a:rPr>
              <a:t>刚化反转法</a:t>
            </a:r>
          </a:p>
        </p:txBody>
      </p:sp>
      <p:sp>
        <p:nvSpPr>
          <p:cNvPr id="23" name="矩形 22"/>
          <p:cNvSpPr/>
          <p:nvPr/>
        </p:nvSpPr>
        <p:spPr>
          <a:xfrm>
            <a:off x="-67030" y="77018"/>
            <a:ext cx="3070071"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导引机构设计</a:t>
            </a:r>
            <a:r>
              <a:rPr lang="en-US" altLang="zh-CN" sz="3200" b="1" dirty="0" smtClean="0">
                <a:solidFill>
                  <a:srgbClr val="0070C0"/>
                </a:solidFill>
                <a:latin typeface="仿宋" pitchFamily="49" charset="-122"/>
                <a:ea typeface="仿宋" pitchFamily="49" charset="-122"/>
              </a:rPr>
              <a:t>2 </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581066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4"/>
                                        </p:tgtEl>
                                        <p:attrNameLst>
                                          <p:attrName>style.visibility</p:attrName>
                                        </p:attrNameLst>
                                      </p:cBhvr>
                                      <p:to>
                                        <p:strVal val="visible"/>
                                      </p:to>
                                    </p:set>
                                    <p:animEffect transition="in" filter="fade">
                                      <p:cBhvr>
                                        <p:cTn id="34" dur="500"/>
                                        <p:tgtEl>
                                          <p:spTgt spid="2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2"/>
                                        </p:tgtEl>
                                        <p:attrNameLst>
                                          <p:attrName>style.visibility</p:attrName>
                                        </p:attrNameLst>
                                      </p:cBhvr>
                                      <p:to>
                                        <p:strVal val="visible"/>
                                      </p:to>
                                    </p:set>
                                    <p:animEffect transition="in" filter="fade">
                                      <p:cBhvr>
                                        <p:cTn id="39" dur="500"/>
                                        <p:tgtEl>
                                          <p:spTgt spid="2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3"/>
                                        </p:tgtEl>
                                        <p:attrNameLst>
                                          <p:attrName>style.visibility</p:attrName>
                                        </p:attrNameLst>
                                      </p:cBhvr>
                                      <p:to>
                                        <p:strVal val="visible"/>
                                      </p:to>
                                    </p:set>
                                    <p:animEffect transition="in" filter="fade">
                                      <p:cBhvr>
                                        <p:cTn id="42" dur="500"/>
                                        <p:tgtEl>
                                          <p:spTgt spid="2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fade">
                                      <p:cBhvr>
                                        <p:cTn id="72" dur="500"/>
                                        <p:tgtEl>
                                          <p:spTgt spid="69"/>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212" grpId="0"/>
      <p:bldP spid="2" grpId="0" animBg="1"/>
      <p:bldP spid="213" grpId="0" animBg="1"/>
      <p:bldP spid="3" grpId="0" animBg="1"/>
      <p:bldP spid="214" grpId="0" animBg="1"/>
      <p:bldP spid="4" grpId="0" animBg="1"/>
      <p:bldP spid="68" grpId="0" animBg="1"/>
      <p:bldP spid="69" grpId="0" animBg="1"/>
      <p:bldP spid="72" grpId="0"/>
      <p:bldP spid="73" grpId="0" animBg="1"/>
      <p:bldP spid="76" grpId="0" animBg="1"/>
      <p:bldP spid="78" grpId="0" animBg="1"/>
      <p:bldP spid="83" grpId="0"/>
      <p:bldP spid="84" grpId="0" animBg="1"/>
      <p:bldP spid="85" grpId="0" animBg="1"/>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1809720" y="1412547"/>
            <a:ext cx="5905541" cy="954364"/>
          </a:xfrm>
          <a:prstGeom prst="rect">
            <a:avLst/>
          </a:prstGeom>
          <a:noFill/>
        </p:spPr>
        <p:txBody>
          <a:bodyPr wrap="square" rtlCol="0">
            <a:spAutoFit/>
          </a:bodyPr>
          <a:lstStyle/>
          <a:p>
            <a:pPr>
              <a:lnSpc>
                <a:spcPct val="150000"/>
              </a:lnSpc>
            </a:pPr>
            <a:r>
              <a:rPr lang="zh-CN" altLang="en-US" sz="1867" b="1" dirty="0">
                <a:latin typeface="仿宋" pitchFamily="49" charset="-122"/>
                <a:ea typeface="仿宋" pitchFamily="49" charset="-122"/>
              </a:rPr>
              <a:t>已知</a:t>
            </a:r>
            <a:r>
              <a:rPr lang="zh-CN" altLang="en-US" sz="1867" dirty="0">
                <a:latin typeface="仿宋" pitchFamily="49" charset="-122"/>
                <a:ea typeface="仿宋" pitchFamily="49" charset="-122"/>
              </a:rPr>
              <a:t>：两连架杆的对应位置</a:t>
            </a:r>
            <a:endParaRPr lang="en-US" altLang="zh-CN" sz="1867" dirty="0">
              <a:latin typeface="仿宋" pitchFamily="49" charset="-122"/>
              <a:ea typeface="仿宋" pitchFamily="49" charset="-122"/>
            </a:endParaRPr>
          </a:p>
          <a:p>
            <a:pPr>
              <a:lnSpc>
                <a:spcPct val="150000"/>
              </a:lnSpc>
            </a:pPr>
            <a:r>
              <a:rPr lang="en-US" altLang="zh-CN" sz="1867" dirty="0">
                <a:latin typeface="仿宋" pitchFamily="49" charset="-122"/>
                <a:ea typeface="仿宋" pitchFamily="49" charset="-122"/>
              </a:rPr>
              <a:t>      </a:t>
            </a:r>
            <a:r>
              <a:rPr lang="en-US" altLang="zh-CN" sz="1867" i="1" dirty="0">
                <a:solidFill>
                  <a:srgbClr val="00B050"/>
                </a:solidFill>
                <a:latin typeface="Symbol" pitchFamily="18" charset="2"/>
                <a:ea typeface="仿宋" pitchFamily="49" charset="-122"/>
              </a:rPr>
              <a:t>j</a:t>
            </a:r>
            <a:r>
              <a:rPr lang="en-US" altLang="zh-CN" sz="1867" baseline="-25000" dirty="0">
                <a:solidFill>
                  <a:srgbClr val="00B050"/>
                </a:solidFill>
                <a:latin typeface="Times New Roman" pitchFamily="18" charset="0"/>
                <a:ea typeface="仿宋" pitchFamily="49" charset="-122"/>
                <a:cs typeface="Times New Roman" pitchFamily="18" charset="0"/>
              </a:rPr>
              <a:t>1</a:t>
            </a:r>
            <a:r>
              <a:rPr lang="en-US" altLang="zh-CN" sz="1867" dirty="0">
                <a:solidFill>
                  <a:srgbClr val="00B050"/>
                </a:solidFill>
                <a:latin typeface="Symbol" pitchFamily="18" charset="2"/>
                <a:ea typeface="仿宋" pitchFamily="49" charset="-122"/>
              </a:rPr>
              <a:t>, </a:t>
            </a:r>
            <a:r>
              <a:rPr lang="en-US" altLang="zh-CN" sz="1867" i="1" dirty="0">
                <a:solidFill>
                  <a:srgbClr val="00B050"/>
                </a:solidFill>
                <a:latin typeface="Symbol" pitchFamily="18" charset="2"/>
                <a:ea typeface="仿宋" pitchFamily="49" charset="-122"/>
              </a:rPr>
              <a:t>y</a:t>
            </a:r>
            <a:r>
              <a:rPr lang="en-US" altLang="zh-CN" sz="1867" baseline="-25000" dirty="0">
                <a:solidFill>
                  <a:srgbClr val="00B050"/>
                </a:solidFill>
                <a:latin typeface="Times New Roman" pitchFamily="18" charset="0"/>
                <a:ea typeface="仿宋" pitchFamily="49" charset="-122"/>
                <a:cs typeface="Times New Roman" pitchFamily="18" charset="0"/>
              </a:rPr>
              <a:t>1 </a:t>
            </a:r>
            <a:r>
              <a:rPr lang="zh-CN" altLang="en-US" sz="1867" dirty="0">
                <a:latin typeface="仿宋" pitchFamily="49" charset="-122"/>
                <a:ea typeface="仿宋" pitchFamily="49" charset="-122"/>
              </a:rPr>
              <a:t>；</a:t>
            </a:r>
            <a:r>
              <a:rPr lang="en-US" altLang="zh-CN" sz="1867" i="1" dirty="0">
                <a:solidFill>
                  <a:srgbClr val="C00000"/>
                </a:solidFill>
                <a:latin typeface="Symbol" pitchFamily="18" charset="2"/>
                <a:ea typeface="仿宋" pitchFamily="49" charset="-122"/>
              </a:rPr>
              <a:t>j</a:t>
            </a:r>
            <a:r>
              <a:rPr lang="en-US" altLang="zh-CN" sz="1867" baseline="-25000" dirty="0">
                <a:solidFill>
                  <a:srgbClr val="C00000"/>
                </a:solidFill>
                <a:latin typeface="Times New Roman" pitchFamily="18" charset="0"/>
                <a:ea typeface="仿宋" pitchFamily="49" charset="-122"/>
                <a:cs typeface="Times New Roman" pitchFamily="18" charset="0"/>
              </a:rPr>
              <a:t>2</a:t>
            </a:r>
            <a:r>
              <a:rPr lang="en-US" altLang="zh-CN" sz="1867" dirty="0">
                <a:solidFill>
                  <a:srgbClr val="C00000"/>
                </a:solidFill>
                <a:latin typeface="Symbol" pitchFamily="18" charset="2"/>
                <a:ea typeface="仿宋" pitchFamily="49" charset="-122"/>
              </a:rPr>
              <a:t>, </a:t>
            </a:r>
            <a:r>
              <a:rPr lang="en-US" altLang="zh-CN" sz="1867" i="1" dirty="0">
                <a:solidFill>
                  <a:srgbClr val="C00000"/>
                </a:solidFill>
                <a:latin typeface="Symbol" pitchFamily="18" charset="2"/>
                <a:ea typeface="仿宋" pitchFamily="49" charset="-122"/>
              </a:rPr>
              <a:t>y</a:t>
            </a:r>
            <a:r>
              <a:rPr lang="en-US" altLang="zh-CN" sz="1867" baseline="-25000" dirty="0">
                <a:solidFill>
                  <a:srgbClr val="C00000"/>
                </a:solidFill>
                <a:latin typeface="Times New Roman" pitchFamily="18" charset="0"/>
                <a:ea typeface="仿宋" pitchFamily="49" charset="-122"/>
                <a:cs typeface="Times New Roman" pitchFamily="18" charset="0"/>
              </a:rPr>
              <a:t>2 </a:t>
            </a:r>
            <a:r>
              <a:rPr lang="zh-CN" altLang="en-US" sz="1867" dirty="0">
                <a:latin typeface="仿宋" pitchFamily="49" charset="-122"/>
                <a:ea typeface="仿宋" pitchFamily="49" charset="-122"/>
              </a:rPr>
              <a:t>；</a:t>
            </a:r>
            <a:r>
              <a:rPr lang="en-US" altLang="zh-CN" sz="1867" i="1" dirty="0">
                <a:solidFill>
                  <a:srgbClr val="00B0F0"/>
                </a:solidFill>
                <a:latin typeface="Symbol" pitchFamily="18" charset="2"/>
                <a:ea typeface="仿宋" pitchFamily="49" charset="-122"/>
              </a:rPr>
              <a:t>j</a:t>
            </a:r>
            <a:r>
              <a:rPr lang="en-US" altLang="zh-CN" sz="1867" baseline="-25000" dirty="0">
                <a:solidFill>
                  <a:srgbClr val="00B0F0"/>
                </a:solidFill>
                <a:latin typeface="Times New Roman" pitchFamily="18" charset="0"/>
                <a:ea typeface="仿宋" pitchFamily="49" charset="-122"/>
                <a:cs typeface="Times New Roman" pitchFamily="18" charset="0"/>
              </a:rPr>
              <a:t>3</a:t>
            </a:r>
            <a:r>
              <a:rPr lang="en-US" altLang="zh-CN" sz="1867" dirty="0">
                <a:solidFill>
                  <a:srgbClr val="00B0F0"/>
                </a:solidFill>
                <a:latin typeface="Symbol" pitchFamily="18" charset="2"/>
                <a:ea typeface="仿宋" pitchFamily="49" charset="-122"/>
              </a:rPr>
              <a:t>, </a:t>
            </a:r>
            <a:r>
              <a:rPr lang="en-US" altLang="zh-CN" sz="1867" i="1" dirty="0">
                <a:solidFill>
                  <a:srgbClr val="00B0F0"/>
                </a:solidFill>
                <a:latin typeface="Symbol" pitchFamily="18" charset="2"/>
                <a:ea typeface="仿宋" pitchFamily="49" charset="-122"/>
              </a:rPr>
              <a:t>y</a:t>
            </a:r>
            <a:r>
              <a:rPr lang="en-US" altLang="zh-CN" sz="1867" baseline="-25000" dirty="0">
                <a:solidFill>
                  <a:srgbClr val="00B0F0"/>
                </a:solidFill>
                <a:latin typeface="Times New Roman" pitchFamily="18" charset="0"/>
                <a:ea typeface="仿宋" pitchFamily="49" charset="-122"/>
                <a:cs typeface="Times New Roman" pitchFamily="18" charset="0"/>
              </a:rPr>
              <a:t>3 </a:t>
            </a:r>
            <a:r>
              <a:rPr lang="zh-CN" altLang="en-US" sz="1867" dirty="0">
                <a:latin typeface="仿宋" pitchFamily="49" charset="-122"/>
                <a:ea typeface="仿宋" pitchFamily="49" charset="-122"/>
              </a:rPr>
              <a:t>。</a:t>
            </a:r>
            <a:endParaRPr lang="en-US" altLang="zh-CN" sz="1867" dirty="0">
              <a:latin typeface="仿宋" pitchFamily="49" charset="-122"/>
              <a:ea typeface="仿宋" pitchFamily="49" charset="-122"/>
            </a:endParaRPr>
          </a:p>
        </p:txBody>
      </p:sp>
      <p:sp>
        <p:nvSpPr>
          <p:cNvPr id="47" name="TextBox 46"/>
          <p:cNvSpPr txBox="1"/>
          <p:nvPr/>
        </p:nvSpPr>
        <p:spPr>
          <a:xfrm>
            <a:off x="1809720" y="2666995"/>
            <a:ext cx="4997480" cy="666977"/>
          </a:xfrm>
          <a:prstGeom prst="rect">
            <a:avLst/>
          </a:prstGeom>
          <a:noFill/>
        </p:spPr>
        <p:txBody>
          <a:bodyPr wrap="square" rtlCol="0">
            <a:spAutoFit/>
          </a:bodyPr>
          <a:lstStyle/>
          <a:p>
            <a:r>
              <a:rPr lang="zh-CN" altLang="en-US" sz="1867" b="1" dirty="0">
                <a:latin typeface="仿宋" pitchFamily="49" charset="-122"/>
                <a:ea typeface="仿宋" pitchFamily="49" charset="-122"/>
              </a:rPr>
              <a:t>设计</a:t>
            </a:r>
            <a:r>
              <a:rPr lang="zh-CN" altLang="en-US" sz="1867" dirty="0">
                <a:latin typeface="仿宋" pitchFamily="49" charset="-122"/>
                <a:ea typeface="仿宋" pitchFamily="49" charset="-122"/>
              </a:rPr>
              <a:t>：铰链四杆机构（图解法）</a:t>
            </a:r>
          </a:p>
          <a:p>
            <a:endParaRPr lang="zh-CN" altLang="en-US" sz="1867" dirty="0">
              <a:latin typeface="仿宋" pitchFamily="49" charset="-122"/>
              <a:ea typeface="仿宋" pitchFamily="49" charset="-122"/>
            </a:endParaRPr>
          </a:p>
        </p:txBody>
      </p:sp>
      <p:sp>
        <p:nvSpPr>
          <p:cNvPr id="10" name="标题 1"/>
          <p:cNvSpPr txBox="1">
            <a:spLocks/>
          </p:cNvSpPr>
          <p:nvPr/>
        </p:nvSpPr>
        <p:spPr>
          <a:xfrm>
            <a:off x="129142" y="686673"/>
            <a:ext cx="95504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t>设计要求</a:t>
            </a:r>
          </a:p>
        </p:txBody>
      </p:sp>
      <p:grpSp>
        <p:nvGrpSpPr>
          <p:cNvPr id="12" name="组合 69"/>
          <p:cNvGrpSpPr/>
          <p:nvPr/>
        </p:nvGrpSpPr>
        <p:grpSpPr>
          <a:xfrm>
            <a:off x="6334202" y="5083038"/>
            <a:ext cx="476253" cy="279413"/>
            <a:chOff x="3643306" y="3433760"/>
            <a:chExt cx="357190" cy="209560"/>
          </a:xfrm>
        </p:grpSpPr>
        <p:cxnSp>
          <p:nvCxnSpPr>
            <p:cNvPr id="13" name="直接连接符 12"/>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cxnSp>
          <p:nvCxnSpPr>
            <p:cNvPr id="20" name="直接连接符 19"/>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组合 70"/>
          <p:cNvGrpSpPr/>
          <p:nvPr/>
        </p:nvGrpSpPr>
        <p:grpSpPr>
          <a:xfrm>
            <a:off x="9284720" y="5098206"/>
            <a:ext cx="476253" cy="279413"/>
            <a:chOff x="3643306" y="3433760"/>
            <a:chExt cx="357190" cy="209560"/>
          </a:xfrm>
        </p:grpSpPr>
        <p:cxnSp>
          <p:nvCxnSpPr>
            <p:cNvPr id="23" name="直接连接符 22"/>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0" name="直接连接符 29"/>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a:stCxn id="50" idx="5"/>
          </p:cNvCxnSpPr>
          <p:nvPr/>
        </p:nvCxnSpPr>
        <p:spPr>
          <a:xfrm rot="16200000" flipH="1">
            <a:off x="5894840" y="4434119"/>
            <a:ext cx="405385" cy="987701"/>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6200000" flipH="1">
            <a:off x="7769848" y="3288050"/>
            <a:ext cx="2268648" cy="1351657"/>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5522379" y="4643976"/>
            <a:ext cx="95251" cy="95251"/>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sp>
        <p:nvSpPr>
          <p:cNvPr id="55" name="椭圆 54"/>
          <p:cNvSpPr/>
          <p:nvPr/>
        </p:nvSpPr>
        <p:spPr>
          <a:xfrm>
            <a:off x="6195167" y="4003112"/>
            <a:ext cx="95251" cy="9525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sp>
        <p:nvSpPr>
          <p:cNvPr id="56" name="椭圆 55"/>
          <p:cNvSpPr/>
          <p:nvPr/>
        </p:nvSpPr>
        <p:spPr>
          <a:xfrm>
            <a:off x="7167248" y="4086328"/>
            <a:ext cx="95251" cy="9525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cxnSp>
        <p:nvCxnSpPr>
          <p:cNvPr id="57" name="直接连接符 56"/>
          <p:cNvCxnSpPr>
            <a:stCxn id="55" idx="5"/>
          </p:cNvCxnSpPr>
          <p:nvPr/>
        </p:nvCxnSpPr>
        <p:spPr>
          <a:xfrm>
            <a:off x="6276469" y="4084413"/>
            <a:ext cx="353012" cy="10170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6" idx="3"/>
          </p:cNvCxnSpPr>
          <p:nvPr/>
        </p:nvCxnSpPr>
        <p:spPr>
          <a:xfrm rot="5400000">
            <a:off x="6457500" y="4373290"/>
            <a:ext cx="929357" cy="51803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a:off x="8267482" y="3773774"/>
            <a:ext cx="2636953" cy="1191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29" idx="7"/>
          </p:cNvCxnSpPr>
          <p:nvPr/>
        </p:nvCxnSpPr>
        <p:spPr>
          <a:xfrm flipH="1">
            <a:off x="9613678" y="3087334"/>
            <a:ext cx="1681777" cy="202482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153541" y="4997381"/>
            <a:ext cx="330540"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A</a:t>
            </a:r>
            <a:endParaRPr lang="zh-CN" altLang="en-US" sz="1867" i="1" baseline="-25000" dirty="0">
              <a:latin typeface="Times New Roman" pitchFamily="18" charset="0"/>
              <a:cs typeface="Times New Roman" pitchFamily="18" charset="0"/>
            </a:endParaRPr>
          </a:p>
        </p:txBody>
      </p:sp>
      <p:sp>
        <p:nvSpPr>
          <p:cNvPr id="70" name="TextBox 69"/>
          <p:cNvSpPr txBox="1"/>
          <p:nvPr/>
        </p:nvSpPr>
        <p:spPr>
          <a:xfrm>
            <a:off x="8001013" y="2352184"/>
            <a:ext cx="410690"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E</a:t>
            </a:r>
            <a:r>
              <a:rPr lang="en-US" altLang="zh-CN" sz="1867" baseline="-25000" dirty="0">
                <a:latin typeface="Times New Roman" pitchFamily="18" charset="0"/>
                <a:cs typeface="Times New Roman" pitchFamily="18" charset="0"/>
              </a:rPr>
              <a:t>1</a:t>
            </a:r>
            <a:endParaRPr lang="zh-CN" altLang="en-US" sz="1867" baseline="-25000" dirty="0">
              <a:latin typeface="Times New Roman" pitchFamily="18" charset="0"/>
              <a:cs typeface="Times New Roman" pitchFamily="18" charset="0"/>
            </a:endParaRPr>
          </a:p>
        </p:txBody>
      </p:sp>
      <p:sp>
        <p:nvSpPr>
          <p:cNvPr id="71" name="TextBox 70"/>
          <p:cNvSpPr txBox="1"/>
          <p:nvPr/>
        </p:nvSpPr>
        <p:spPr>
          <a:xfrm>
            <a:off x="5231904" y="4258405"/>
            <a:ext cx="410690"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B</a:t>
            </a:r>
            <a:r>
              <a:rPr lang="en-US" altLang="zh-CN" sz="1867" baseline="-25000" dirty="0">
                <a:latin typeface="Times New Roman" pitchFamily="18" charset="0"/>
                <a:cs typeface="Times New Roman" pitchFamily="18" charset="0"/>
              </a:rPr>
              <a:t>1</a:t>
            </a:r>
            <a:endParaRPr lang="zh-CN" altLang="en-US" sz="1867" baseline="-25000" dirty="0">
              <a:latin typeface="Times New Roman" pitchFamily="18" charset="0"/>
              <a:cs typeface="Times New Roman" pitchFamily="18" charset="0"/>
            </a:endParaRPr>
          </a:p>
        </p:txBody>
      </p:sp>
      <p:sp>
        <p:nvSpPr>
          <p:cNvPr id="72" name="TextBox 71"/>
          <p:cNvSpPr txBox="1"/>
          <p:nvPr/>
        </p:nvSpPr>
        <p:spPr>
          <a:xfrm>
            <a:off x="6010791" y="3608919"/>
            <a:ext cx="410690"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B</a:t>
            </a:r>
            <a:r>
              <a:rPr lang="en-US" altLang="zh-CN" sz="1867" baseline="-25000" dirty="0">
                <a:latin typeface="Times New Roman" pitchFamily="18" charset="0"/>
                <a:cs typeface="Times New Roman" pitchFamily="18" charset="0"/>
              </a:rPr>
              <a:t>2</a:t>
            </a:r>
            <a:endParaRPr lang="zh-CN" altLang="en-US" sz="1867" baseline="-25000" dirty="0">
              <a:latin typeface="Times New Roman" pitchFamily="18" charset="0"/>
              <a:cs typeface="Times New Roman" pitchFamily="18" charset="0"/>
            </a:endParaRPr>
          </a:p>
        </p:txBody>
      </p:sp>
      <p:sp>
        <p:nvSpPr>
          <p:cNvPr id="73" name="TextBox 72"/>
          <p:cNvSpPr txBox="1"/>
          <p:nvPr/>
        </p:nvSpPr>
        <p:spPr>
          <a:xfrm>
            <a:off x="7143757" y="3712015"/>
            <a:ext cx="410690"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B</a:t>
            </a:r>
            <a:r>
              <a:rPr lang="en-US" altLang="zh-CN" sz="1867" baseline="-25000" dirty="0">
                <a:latin typeface="Times New Roman" pitchFamily="18" charset="0"/>
                <a:cs typeface="Times New Roman" pitchFamily="18" charset="0"/>
              </a:rPr>
              <a:t>3</a:t>
            </a:r>
            <a:endParaRPr lang="zh-CN" altLang="en-US" sz="1867" baseline="-25000" dirty="0">
              <a:latin typeface="Times New Roman" pitchFamily="18" charset="0"/>
              <a:cs typeface="Times New Roman" pitchFamily="18" charset="0"/>
            </a:endParaRPr>
          </a:p>
        </p:txBody>
      </p:sp>
      <p:sp>
        <p:nvSpPr>
          <p:cNvPr id="74" name="TextBox 73"/>
          <p:cNvSpPr txBox="1"/>
          <p:nvPr/>
        </p:nvSpPr>
        <p:spPr>
          <a:xfrm>
            <a:off x="9465307" y="2092754"/>
            <a:ext cx="378630" cy="338554"/>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E</a:t>
            </a:r>
            <a:r>
              <a:rPr lang="en-US" altLang="zh-CN" sz="1600" baseline="-25000" dirty="0">
                <a:latin typeface="Times New Roman" pitchFamily="18" charset="0"/>
                <a:cs typeface="Times New Roman" pitchFamily="18" charset="0"/>
              </a:rPr>
              <a:t>2</a:t>
            </a:r>
            <a:endParaRPr lang="zh-CN" altLang="en-US" sz="1600" baseline="-25000" dirty="0">
              <a:latin typeface="Times New Roman" pitchFamily="18" charset="0"/>
              <a:cs typeface="Times New Roman" pitchFamily="18" charset="0"/>
            </a:endParaRPr>
          </a:p>
        </p:txBody>
      </p:sp>
      <p:sp>
        <p:nvSpPr>
          <p:cNvPr id="75" name="TextBox 74"/>
          <p:cNvSpPr txBox="1"/>
          <p:nvPr/>
        </p:nvSpPr>
        <p:spPr>
          <a:xfrm>
            <a:off x="11278515" y="2759508"/>
            <a:ext cx="378630" cy="338554"/>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E</a:t>
            </a:r>
            <a:r>
              <a:rPr lang="en-US" altLang="zh-CN" sz="1600" baseline="-25000" dirty="0">
                <a:latin typeface="Times New Roman" pitchFamily="18" charset="0"/>
                <a:cs typeface="Times New Roman" pitchFamily="18" charset="0"/>
              </a:rPr>
              <a:t>3</a:t>
            </a:r>
            <a:endParaRPr lang="zh-CN" altLang="en-US" sz="1600" baseline="-25000" dirty="0">
              <a:latin typeface="Times New Roman" pitchFamily="18" charset="0"/>
              <a:cs typeface="Times New Roman" pitchFamily="18" charset="0"/>
            </a:endParaRPr>
          </a:p>
        </p:txBody>
      </p:sp>
      <p:sp>
        <p:nvSpPr>
          <p:cNvPr id="76" name="TextBox 75"/>
          <p:cNvSpPr txBox="1"/>
          <p:nvPr/>
        </p:nvSpPr>
        <p:spPr>
          <a:xfrm>
            <a:off x="9101631" y="4980834"/>
            <a:ext cx="332142" cy="338554"/>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D</a:t>
            </a:r>
            <a:endParaRPr lang="zh-CN" altLang="en-US" sz="1600" i="1" baseline="-25000" dirty="0">
              <a:latin typeface="Times New Roman" pitchFamily="18" charset="0"/>
              <a:cs typeface="Times New Roman" pitchFamily="18" charset="0"/>
            </a:endParaRPr>
          </a:p>
        </p:txBody>
      </p:sp>
      <p:sp>
        <p:nvSpPr>
          <p:cNvPr id="77" name="弧形 76"/>
          <p:cNvSpPr/>
          <p:nvPr/>
        </p:nvSpPr>
        <p:spPr>
          <a:xfrm>
            <a:off x="5911848" y="4483109"/>
            <a:ext cx="1372056" cy="1177881"/>
          </a:xfrm>
          <a:prstGeom prst="arc">
            <a:avLst>
              <a:gd name="adj1" fmla="val 12007113"/>
              <a:gd name="adj2" fmla="val 373672"/>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7"/>
          </a:p>
        </p:txBody>
      </p:sp>
      <p:cxnSp>
        <p:nvCxnSpPr>
          <p:cNvPr id="81" name="直接箭头连接符 80"/>
          <p:cNvCxnSpPr/>
          <p:nvPr/>
        </p:nvCxnSpPr>
        <p:spPr>
          <a:xfrm rot="5400000">
            <a:off x="5941709" y="4688200"/>
            <a:ext cx="175233" cy="146051"/>
          </a:xfrm>
          <a:prstGeom prst="straightConnector1">
            <a:avLst/>
          </a:prstGeom>
          <a:ln>
            <a:solidFill>
              <a:srgbClr val="92D050"/>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87" name="弧形 86"/>
          <p:cNvSpPr/>
          <p:nvPr/>
        </p:nvSpPr>
        <p:spPr>
          <a:xfrm>
            <a:off x="6107963" y="4625574"/>
            <a:ext cx="1035135" cy="1033252"/>
          </a:xfrm>
          <a:prstGeom prst="arc">
            <a:avLst>
              <a:gd name="adj1" fmla="val 15259152"/>
              <a:gd name="adj2" fmla="val 129017"/>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7"/>
          </a:p>
        </p:txBody>
      </p:sp>
      <p:cxnSp>
        <p:nvCxnSpPr>
          <p:cNvPr id="88" name="直接箭头连接符 87"/>
          <p:cNvCxnSpPr/>
          <p:nvPr/>
        </p:nvCxnSpPr>
        <p:spPr>
          <a:xfrm flipH="1">
            <a:off x="6477713" y="4627246"/>
            <a:ext cx="179563" cy="21405"/>
          </a:xfrm>
          <a:prstGeom prst="straightConnector1">
            <a:avLst/>
          </a:prstGeom>
          <a:ln>
            <a:solidFill>
              <a:srgbClr val="C00000"/>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89" name="弧形 88"/>
          <p:cNvSpPr/>
          <p:nvPr/>
        </p:nvSpPr>
        <p:spPr>
          <a:xfrm>
            <a:off x="6289054" y="4799523"/>
            <a:ext cx="704159" cy="689679"/>
          </a:xfrm>
          <a:prstGeom prst="arc">
            <a:avLst>
              <a:gd name="adj1" fmla="val 18065309"/>
              <a:gd name="adj2" fmla="val 131296"/>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7"/>
          </a:p>
        </p:txBody>
      </p:sp>
      <p:cxnSp>
        <p:nvCxnSpPr>
          <p:cNvPr id="92" name="直接箭头连接符 91"/>
          <p:cNvCxnSpPr/>
          <p:nvPr/>
        </p:nvCxnSpPr>
        <p:spPr>
          <a:xfrm flipH="1" flipV="1">
            <a:off x="6829848" y="4847645"/>
            <a:ext cx="99677" cy="112291"/>
          </a:xfrm>
          <a:prstGeom prst="straightConnector1">
            <a:avLst/>
          </a:prstGeom>
          <a:ln>
            <a:solidFill>
              <a:srgbClr val="0070C0"/>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9228688" y="4415375"/>
            <a:ext cx="394660" cy="338554"/>
          </a:xfrm>
          <a:prstGeom prst="rect">
            <a:avLst/>
          </a:prstGeom>
          <a:noFill/>
        </p:spPr>
        <p:txBody>
          <a:bodyPr wrap="none" rtlCol="0">
            <a:spAutoFit/>
          </a:bodyPr>
          <a:lstStyle/>
          <a:p>
            <a:r>
              <a:rPr lang="en-US" altLang="zh-CN" sz="1600" i="1" dirty="0">
                <a:solidFill>
                  <a:srgbClr val="92D050"/>
                </a:solidFill>
                <a:latin typeface="Symbol" panose="05050102010706020507" pitchFamily="18" charset="2"/>
                <a:cs typeface="Times New Roman" pitchFamily="18" charset="0"/>
              </a:rPr>
              <a:t>y</a:t>
            </a:r>
            <a:r>
              <a:rPr lang="en-US" altLang="zh-CN" sz="1600" baseline="-25000" dirty="0">
                <a:solidFill>
                  <a:srgbClr val="92D050"/>
                </a:solidFill>
                <a:latin typeface="Times New Roman" pitchFamily="18" charset="0"/>
                <a:cs typeface="Times New Roman" pitchFamily="18" charset="0"/>
              </a:rPr>
              <a:t>1</a:t>
            </a:r>
            <a:endParaRPr lang="zh-CN" altLang="en-US" sz="1600" baseline="-25000" dirty="0">
              <a:solidFill>
                <a:srgbClr val="92D050"/>
              </a:solidFill>
              <a:latin typeface="Times New Roman" pitchFamily="18" charset="0"/>
              <a:cs typeface="Times New Roman" pitchFamily="18" charset="0"/>
            </a:endParaRPr>
          </a:p>
        </p:txBody>
      </p:sp>
      <p:sp>
        <p:nvSpPr>
          <p:cNvPr id="99" name="TextBox 98"/>
          <p:cNvSpPr txBox="1"/>
          <p:nvPr/>
        </p:nvSpPr>
        <p:spPr>
          <a:xfrm>
            <a:off x="6015565" y="4527559"/>
            <a:ext cx="409086" cy="379656"/>
          </a:xfrm>
          <a:prstGeom prst="rect">
            <a:avLst/>
          </a:prstGeom>
          <a:noFill/>
        </p:spPr>
        <p:txBody>
          <a:bodyPr wrap="none" rtlCol="0">
            <a:spAutoFit/>
          </a:bodyPr>
          <a:lstStyle/>
          <a:p>
            <a:r>
              <a:rPr lang="en-US" altLang="zh-CN" sz="1867" i="1" dirty="0">
                <a:solidFill>
                  <a:srgbClr val="92D050"/>
                </a:solidFill>
                <a:latin typeface="Symbol" panose="05050102010706020507" pitchFamily="18" charset="2"/>
                <a:cs typeface="Times New Roman" pitchFamily="18" charset="0"/>
              </a:rPr>
              <a:t>j</a:t>
            </a:r>
            <a:r>
              <a:rPr lang="en-US" altLang="zh-CN" sz="1867" baseline="-25000" dirty="0">
                <a:solidFill>
                  <a:srgbClr val="92D050"/>
                </a:solidFill>
                <a:latin typeface="Times New Roman" pitchFamily="18" charset="0"/>
                <a:cs typeface="Times New Roman" pitchFamily="18" charset="0"/>
              </a:rPr>
              <a:t>1</a:t>
            </a:r>
            <a:endParaRPr lang="zh-CN" altLang="en-US" sz="1867" baseline="-25000" dirty="0">
              <a:solidFill>
                <a:srgbClr val="92D050"/>
              </a:solidFill>
              <a:latin typeface="Times New Roman" pitchFamily="18" charset="0"/>
              <a:cs typeface="Times New Roman" pitchFamily="18" charset="0"/>
            </a:endParaRPr>
          </a:p>
        </p:txBody>
      </p:sp>
      <p:sp>
        <p:nvSpPr>
          <p:cNvPr id="100" name="TextBox 99"/>
          <p:cNvSpPr txBox="1"/>
          <p:nvPr/>
        </p:nvSpPr>
        <p:spPr>
          <a:xfrm>
            <a:off x="6432552" y="4581128"/>
            <a:ext cx="409086" cy="379656"/>
          </a:xfrm>
          <a:prstGeom prst="rect">
            <a:avLst/>
          </a:prstGeom>
          <a:noFill/>
        </p:spPr>
        <p:txBody>
          <a:bodyPr wrap="none" rtlCol="0">
            <a:spAutoFit/>
          </a:bodyPr>
          <a:lstStyle/>
          <a:p>
            <a:r>
              <a:rPr lang="en-US" altLang="zh-CN" sz="1867" i="1" dirty="0">
                <a:solidFill>
                  <a:srgbClr val="C00000"/>
                </a:solidFill>
                <a:latin typeface="Symbol" panose="05050102010706020507" pitchFamily="18" charset="2"/>
                <a:cs typeface="Times New Roman" pitchFamily="18" charset="0"/>
              </a:rPr>
              <a:t>j</a:t>
            </a:r>
            <a:r>
              <a:rPr lang="en-US" altLang="zh-CN" sz="1867" baseline="-25000" dirty="0">
                <a:solidFill>
                  <a:srgbClr val="C00000"/>
                </a:solidFill>
                <a:latin typeface="Times New Roman" pitchFamily="18" charset="0"/>
                <a:cs typeface="Times New Roman" pitchFamily="18" charset="0"/>
              </a:rPr>
              <a:t>2</a:t>
            </a:r>
            <a:endParaRPr lang="zh-CN" altLang="en-US" sz="1867" baseline="-25000" dirty="0">
              <a:solidFill>
                <a:srgbClr val="C00000"/>
              </a:solidFill>
              <a:latin typeface="Times New Roman" pitchFamily="18" charset="0"/>
              <a:cs typeface="Times New Roman" pitchFamily="18" charset="0"/>
            </a:endParaRPr>
          </a:p>
        </p:txBody>
      </p:sp>
      <p:sp>
        <p:nvSpPr>
          <p:cNvPr id="101" name="TextBox 100"/>
          <p:cNvSpPr txBox="1"/>
          <p:nvPr/>
        </p:nvSpPr>
        <p:spPr>
          <a:xfrm>
            <a:off x="6798516" y="5037031"/>
            <a:ext cx="409086" cy="379656"/>
          </a:xfrm>
          <a:prstGeom prst="rect">
            <a:avLst/>
          </a:prstGeom>
          <a:noFill/>
        </p:spPr>
        <p:txBody>
          <a:bodyPr wrap="none" rtlCol="0">
            <a:spAutoFit/>
          </a:bodyPr>
          <a:lstStyle/>
          <a:p>
            <a:r>
              <a:rPr lang="en-US" altLang="zh-CN" sz="1867" i="1" dirty="0">
                <a:solidFill>
                  <a:srgbClr val="0070C0"/>
                </a:solidFill>
                <a:latin typeface="Symbol" panose="05050102010706020507" pitchFamily="18" charset="2"/>
                <a:cs typeface="Times New Roman" pitchFamily="18" charset="0"/>
              </a:rPr>
              <a:t>j</a:t>
            </a:r>
            <a:r>
              <a:rPr lang="en-US" altLang="zh-CN" sz="1867" baseline="-25000" dirty="0">
                <a:solidFill>
                  <a:srgbClr val="0070C0"/>
                </a:solidFill>
                <a:latin typeface="Times New Roman" pitchFamily="18" charset="0"/>
                <a:cs typeface="Times New Roman" pitchFamily="18" charset="0"/>
              </a:rPr>
              <a:t>3</a:t>
            </a:r>
            <a:endParaRPr lang="zh-CN" altLang="en-US" sz="1867" baseline="-25000" dirty="0">
              <a:solidFill>
                <a:srgbClr val="0070C0"/>
              </a:solidFill>
              <a:latin typeface="Times New Roman" pitchFamily="18" charset="0"/>
              <a:cs typeface="Times New Roman" pitchFamily="18" charset="0"/>
            </a:endParaRPr>
          </a:p>
        </p:txBody>
      </p:sp>
      <p:cxnSp>
        <p:nvCxnSpPr>
          <p:cNvPr id="103" name="直接连接符 102"/>
          <p:cNvCxnSpPr/>
          <p:nvPr/>
        </p:nvCxnSpPr>
        <p:spPr>
          <a:xfrm>
            <a:off x="6696720" y="5158629"/>
            <a:ext cx="9728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弧形 119"/>
          <p:cNvSpPr/>
          <p:nvPr/>
        </p:nvSpPr>
        <p:spPr>
          <a:xfrm>
            <a:off x="8859891" y="4483108"/>
            <a:ext cx="1338237" cy="1238259"/>
          </a:xfrm>
          <a:prstGeom prst="arc">
            <a:avLst>
              <a:gd name="adj1" fmla="val 14612019"/>
              <a:gd name="adj2" fmla="val 308041"/>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21" name="直接箭头连接符 120"/>
          <p:cNvCxnSpPr/>
          <p:nvPr/>
        </p:nvCxnSpPr>
        <p:spPr>
          <a:xfrm rot="10800000" flipV="1">
            <a:off x="9245622" y="4483108"/>
            <a:ext cx="190501" cy="60939"/>
          </a:xfrm>
          <a:prstGeom prst="straightConnector1">
            <a:avLst/>
          </a:prstGeom>
          <a:ln>
            <a:solidFill>
              <a:srgbClr val="92D050"/>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22" name="弧形 121"/>
          <p:cNvSpPr/>
          <p:nvPr/>
        </p:nvSpPr>
        <p:spPr>
          <a:xfrm>
            <a:off x="8999302" y="4629954"/>
            <a:ext cx="1035135" cy="1033252"/>
          </a:xfrm>
          <a:prstGeom prst="arc">
            <a:avLst>
              <a:gd name="adj1" fmla="val 16605399"/>
              <a:gd name="adj2" fmla="val 107079"/>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23" name="直接箭头连接符 122"/>
          <p:cNvCxnSpPr/>
          <p:nvPr/>
        </p:nvCxnSpPr>
        <p:spPr>
          <a:xfrm rot="10800000">
            <a:off x="9574059" y="4638170"/>
            <a:ext cx="147816" cy="35441"/>
          </a:xfrm>
          <a:prstGeom prst="straightConnector1">
            <a:avLst/>
          </a:prstGeom>
          <a:ln>
            <a:solidFill>
              <a:srgbClr val="C00000"/>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24" name="弧形 123"/>
          <p:cNvSpPr/>
          <p:nvPr/>
        </p:nvSpPr>
        <p:spPr>
          <a:xfrm>
            <a:off x="9180393" y="4801739"/>
            <a:ext cx="704159" cy="689679"/>
          </a:xfrm>
          <a:prstGeom prst="arc">
            <a:avLst>
              <a:gd name="adj1" fmla="val 19176062"/>
              <a:gd name="adj2" fmla="val 131296"/>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25" name="直接箭头连接符 124"/>
          <p:cNvCxnSpPr/>
          <p:nvPr/>
        </p:nvCxnSpPr>
        <p:spPr>
          <a:xfrm rot="17280000" flipV="1">
            <a:off x="9779029" y="4918091"/>
            <a:ext cx="95251" cy="95251"/>
          </a:xfrm>
          <a:prstGeom prst="straightConnector1">
            <a:avLst/>
          </a:prstGeom>
          <a:ln>
            <a:solidFill>
              <a:srgbClr val="0070C0"/>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588059" y="5160845"/>
            <a:ext cx="9728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9455176" y="4581128"/>
            <a:ext cx="394660" cy="338554"/>
          </a:xfrm>
          <a:prstGeom prst="rect">
            <a:avLst/>
          </a:prstGeom>
          <a:noFill/>
        </p:spPr>
        <p:txBody>
          <a:bodyPr wrap="none" rtlCol="0">
            <a:spAutoFit/>
          </a:bodyPr>
          <a:lstStyle/>
          <a:p>
            <a:r>
              <a:rPr lang="en-US" altLang="zh-CN" sz="1600" i="1" dirty="0">
                <a:solidFill>
                  <a:srgbClr val="C00000"/>
                </a:solidFill>
                <a:latin typeface="Symbol" panose="05050102010706020507" pitchFamily="18" charset="2"/>
                <a:cs typeface="Times New Roman" pitchFamily="18" charset="0"/>
              </a:rPr>
              <a:t>y</a:t>
            </a:r>
            <a:r>
              <a:rPr lang="en-US" altLang="zh-CN" sz="1600" baseline="-25000" dirty="0">
                <a:solidFill>
                  <a:srgbClr val="C00000"/>
                </a:solidFill>
                <a:latin typeface="Times New Roman" pitchFamily="18" charset="0"/>
                <a:cs typeface="Times New Roman" pitchFamily="18" charset="0"/>
              </a:rPr>
              <a:t>2</a:t>
            </a:r>
            <a:endParaRPr lang="zh-CN" altLang="en-US" sz="1600" baseline="-25000" dirty="0">
              <a:solidFill>
                <a:srgbClr val="C00000"/>
              </a:solidFill>
              <a:latin typeface="Times New Roman" pitchFamily="18" charset="0"/>
              <a:cs typeface="Times New Roman" pitchFamily="18" charset="0"/>
            </a:endParaRPr>
          </a:p>
        </p:txBody>
      </p:sp>
      <p:sp>
        <p:nvSpPr>
          <p:cNvPr id="116" name="TextBox 115"/>
          <p:cNvSpPr txBox="1"/>
          <p:nvPr/>
        </p:nvSpPr>
        <p:spPr>
          <a:xfrm>
            <a:off x="9679542" y="5061182"/>
            <a:ext cx="394660" cy="338554"/>
          </a:xfrm>
          <a:prstGeom prst="rect">
            <a:avLst/>
          </a:prstGeom>
          <a:noFill/>
        </p:spPr>
        <p:txBody>
          <a:bodyPr wrap="none" rtlCol="0">
            <a:spAutoFit/>
          </a:bodyPr>
          <a:lstStyle/>
          <a:p>
            <a:r>
              <a:rPr lang="en-US" altLang="zh-CN" sz="1600" i="1" dirty="0">
                <a:solidFill>
                  <a:srgbClr val="0070C0"/>
                </a:solidFill>
                <a:latin typeface="Symbol" panose="05050102010706020507" pitchFamily="18" charset="2"/>
                <a:cs typeface="Times New Roman" pitchFamily="18" charset="0"/>
              </a:rPr>
              <a:t>y</a:t>
            </a:r>
            <a:r>
              <a:rPr lang="en-US" altLang="zh-CN" sz="1600" baseline="-25000" dirty="0">
                <a:solidFill>
                  <a:srgbClr val="0070C0"/>
                </a:solidFill>
                <a:latin typeface="Times New Roman" pitchFamily="18" charset="0"/>
                <a:cs typeface="Times New Roman" pitchFamily="18" charset="0"/>
              </a:rPr>
              <a:t>3</a:t>
            </a:r>
            <a:endParaRPr lang="zh-CN" altLang="en-US" sz="1600" baseline="-25000" dirty="0">
              <a:solidFill>
                <a:srgbClr val="0070C0"/>
              </a:solidFill>
              <a:latin typeface="Times New Roman" pitchFamily="18" charset="0"/>
              <a:cs typeface="Times New Roman" pitchFamily="18" charset="0"/>
            </a:endParaRPr>
          </a:p>
        </p:txBody>
      </p:sp>
      <p:sp>
        <p:nvSpPr>
          <p:cNvPr id="117" name="弧形 116"/>
          <p:cNvSpPr/>
          <p:nvPr/>
        </p:nvSpPr>
        <p:spPr>
          <a:xfrm>
            <a:off x="5444679" y="3978251"/>
            <a:ext cx="2362216" cy="2467904"/>
          </a:xfrm>
          <a:prstGeom prst="arc">
            <a:avLst>
              <a:gd name="adj1" fmla="val 12007113"/>
              <a:gd name="adj2" fmla="val 18715427"/>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67"/>
          </a:p>
        </p:txBody>
      </p:sp>
      <p:sp>
        <p:nvSpPr>
          <p:cNvPr id="118" name="弧形 117"/>
          <p:cNvSpPr/>
          <p:nvPr/>
        </p:nvSpPr>
        <p:spPr>
          <a:xfrm>
            <a:off x="7340610" y="2476493"/>
            <a:ext cx="4470431" cy="3429024"/>
          </a:xfrm>
          <a:prstGeom prst="arc">
            <a:avLst>
              <a:gd name="adj1" fmla="val 13109932"/>
              <a:gd name="adj2" fmla="val 19990611"/>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8" name="TextBox 77"/>
          <p:cNvSpPr txBox="1"/>
          <p:nvPr/>
        </p:nvSpPr>
        <p:spPr>
          <a:xfrm>
            <a:off x="1991396" y="3556000"/>
            <a:ext cx="3507208" cy="523348"/>
          </a:xfrm>
          <a:prstGeom prst="rect">
            <a:avLst/>
          </a:prstGeom>
          <a:noFill/>
        </p:spPr>
        <p:txBody>
          <a:bodyPr wrap="square" rtlCol="0">
            <a:spAutoFit/>
          </a:bodyPr>
          <a:lstStyle/>
          <a:p>
            <a:pPr>
              <a:lnSpc>
                <a:spcPct val="150000"/>
              </a:lnSpc>
            </a:pPr>
            <a:r>
              <a:rPr lang="en-US" altLang="zh-CN" sz="1867" i="1" dirty="0">
                <a:solidFill>
                  <a:srgbClr val="00B050"/>
                </a:solidFill>
                <a:latin typeface="Symbol" pitchFamily="18" charset="2"/>
                <a:ea typeface="仿宋" pitchFamily="49" charset="-122"/>
              </a:rPr>
              <a:t>j</a:t>
            </a:r>
            <a:r>
              <a:rPr lang="en-US" altLang="zh-CN" sz="1867" baseline="-25000" dirty="0">
                <a:solidFill>
                  <a:srgbClr val="00B050"/>
                </a:solidFill>
                <a:latin typeface="Times New Roman" pitchFamily="18" charset="0"/>
                <a:ea typeface="仿宋" pitchFamily="49" charset="-122"/>
                <a:cs typeface="Times New Roman" pitchFamily="18" charset="0"/>
              </a:rPr>
              <a:t>1</a:t>
            </a:r>
            <a:r>
              <a:rPr lang="en-US" altLang="zh-CN" sz="1867" dirty="0">
                <a:solidFill>
                  <a:srgbClr val="00B050"/>
                </a:solidFill>
                <a:latin typeface="Symbol" pitchFamily="18" charset="2"/>
                <a:ea typeface="仿宋" pitchFamily="49" charset="-122"/>
              </a:rPr>
              <a:t>, </a:t>
            </a:r>
            <a:r>
              <a:rPr lang="en-US" altLang="zh-CN" sz="1867" i="1" dirty="0">
                <a:solidFill>
                  <a:srgbClr val="00B050"/>
                </a:solidFill>
                <a:latin typeface="Symbol" pitchFamily="18" charset="2"/>
                <a:ea typeface="仿宋" pitchFamily="49" charset="-122"/>
              </a:rPr>
              <a:t>y</a:t>
            </a:r>
            <a:r>
              <a:rPr lang="en-US" altLang="zh-CN" sz="1867" baseline="-25000" dirty="0">
                <a:solidFill>
                  <a:srgbClr val="00B050"/>
                </a:solidFill>
                <a:latin typeface="Times New Roman" pitchFamily="18" charset="0"/>
                <a:ea typeface="仿宋" pitchFamily="49" charset="-122"/>
                <a:cs typeface="Times New Roman" pitchFamily="18" charset="0"/>
              </a:rPr>
              <a:t>1 </a:t>
            </a:r>
            <a:r>
              <a:rPr lang="zh-CN" altLang="en-US" sz="1867" dirty="0">
                <a:latin typeface="仿宋" pitchFamily="49" charset="-122"/>
                <a:ea typeface="仿宋" pitchFamily="49" charset="-122"/>
              </a:rPr>
              <a:t>；</a:t>
            </a:r>
            <a:r>
              <a:rPr lang="en-US" altLang="zh-CN" sz="1867" i="1" dirty="0">
                <a:solidFill>
                  <a:srgbClr val="C00000"/>
                </a:solidFill>
                <a:latin typeface="Symbol" pitchFamily="18" charset="2"/>
                <a:ea typeface="仿宋" pitchFamily="49" charset="-122"/>
              </a:rPr>
              <a:t>j</a:t>
            </a:r>
            <a:r>
              <a:rPr lang="en-US" altLang="zh-CN" sz="1867" baseline="-25000" dirty="0">
                <a:solidFill>
                  <a:srgbClr val="C00000"/>
                </a:solidFill>
                <a:latin typeface="Times New Roman" pitchFamily="18" charset="0"/>
                <a:ea typeface="仿宋" pitchFamily="49" charset="-122"/>
                <a:cs typeface="Times New Roman" pitchFamily="18" charset="0"/>
              </a:rPr>
              <a:t>2</a:t>
            </a:r>
            <a:r>
              <a:rPr lang="en-US" altLang="zh-CN" sz="1867" dirty="0">
                <a:solidFill>
                  <a:srgbClr val="C00000"/>
                </a:solidFill>
                <a:latin typeface="Symbol" pitchFamily="18" charset="2"/>
                <a:ea typeface="仿宋" pitchFamily="49" charset="-122"/>
              </a:rPr>
              <a:t>, </a:t>
            </a:r>
            <a:r>
              <a:rPr lang="en-US" altLang="zh-CN" sz="1867" i="1" dirty="0">
                <a:solidFill>
                  <a:srgbClr val="C00000"/>
                </a:solidFill>
                <a:latin typeface="Symbol" pitchFamily="18" charset="2"/>
                <a:ea typeface="仿宋" pitchFamily="49" charset="-122"/>
              </a:rPr>
              <a:t>y</a:t>
            </a:r>
            <a:r>
              <a:rPr lang="en-US" altLang="zh-CN" sz="1867" baseline="-25000" dirty="0">
                <a:solidFill>
                  <a:srgbClr val="C00000"/>
                </a:solidFill>
                <a:latin typeface="Times New Roman" pitchFamily="18" charset="0"/>
                <a:ea typeface="仿宋" pitchFamily="49" charset="-122"/>
                <a:cs typeface="Times New Roman" pitchFamily="18" charset="0"/>
              </a:rPr>
              <a:t>2 </a:t>
            </a:r>
            <a:r>
              <a:rPr lang="zh-CN" altLang="en-US" sz="1867" dirty="0">
                <a:latin typeface="仿宋" pitchFamily="49" charset="-122"/>
                <a:ea typeface="仿宋" pitchFamily="49" charset="-122"/>
              </a:rPr>
              <a:t>；</a:t>
            </a:r>
            <a:r>
              <a:rPr lang="en-US" altLang="zh-CN" sz="1867" i="1" dirty="0">
                <a:solidFill>
                  <a:srgbClr val="00B0F0"/>
                </a:solidFill>
                <a:latin typeface="Symbol" pitchFamily="18" charset="2"/>
                <a:ea typeface="仿宋" pitchFamily="49" charset="-122"/>
              </a:rPr>
              <a:t>j</a:t>
            </a:r>
            <a:r>
              <a:rPr lang="en-US" altLang="zh-CN" sz="1867" baseline="-25000" dirty="0">
                <a:solidFill>
                  <a:srgbClr val="00B0F0"/>
                </a:solidFill>
                <a:latin typeface="Times New Roman" pitchFamily="18" charset="0"/>
                <a:ea typeface="仿宋" pitchFamily="49" charset="-122"/>
                <a:cs typeface="Times New Roman" pitchFamily="18" charset="0"/>
              </a:rPr>
              <a:t>3</a:t>
            </a:r>
            <a:r>
              <a:rPr lang="en-US" altLang="zh-CN" sz="1867" dirty="0">
                <a:solidFill>
                  <a:srgbClr val="00B0F0"/>
                </a:solidFill>
                <a:latin typeface="Symbol" pitchFamily="18" charset="2"/>
                <a:ea typeface="仿宋" pitchFamily="49" charset="-122"/>
              </a:rPr>
              <a:t>, </a:t>
            </a:r>
            <a:r>
              <a:rPr lang="en-US" altLang="zh-CN" sz="1867" i="1" dirty="0">
                <a:solidFill>
                  <a:srgbClr val="00B0F0"/>
                </a:solidFill>
                <a:latin typeface="Symbol" pitchFamily="18" charset="2"/>
                <a:ea typeface="仿宋" pitchFamily="49" charset="-122"/>
              </a:rPr>
              <a:t>y</a:t>
            </a:r>
            <a:r>
              <a:rPr lang="en-US" altLang="zh-CN" sz="1867" baseline="-25000" dirty="0">
                <a:solidFill>
                  <a:srgbClr val="00B0F0"/>
                </a:solidFill>
                <a:latin typeface="Times New Roman" pitchFamily="18" charset="0"/>
                <a:ea typeface="仿宋" pitchFamily="49" charset="-122"/>
                <a:cs typeface="Times New Roman" pitchFamily="18" charset="0"/>
              </a:rPr>
              <a:t>3 </a:t>
            </a:r>
            <a:endParaRPr lang="en-US" altLang="zh-CN" sz="1867" dirty="0">
              <a:latin typeface="仿宋" pitchFamily="49" charset="-122"/>
              <a:ea typeface="仿宋" pitchFamily="49" charset="-122"/>
            </a:endParaRPr>
          </a:p>
        </p:txBody>
      </p:sp>
      <p:sp>
        <p:nvSpPr>
          <p:cNvPr id="7" name="圆角矩形 6"/>
          <p:cNvSpPr/>
          <p:nvPr/>
        </p:nvSpPr>
        <p:spPr>
          <a:xfrm>
            <a:off x="1724696" y="3498290"/>
            <a:ext cx="3219176" cy="729636"/>
          </a:xfrm>
          <a:prstGeom prst="roundRect">
            <a:avLst/>
          </a:prstGeom>
          <a:solidFill>
            <a:srgbClr val="92D05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cxnSp>
        <p:nvCxnSpPr>
          <p:cNvPr id="9" name="直接箭头连接符 8"/>
          <p:cNvCxnSpPr>
            <a:stCxn id="7" idx="2"/>
          </p:cNvCxnSpPr>
          <p:nvPr/>
        </p:nvCxnSpPr>
        <p:spPr>
          <a:xfrm>
            <a:off x="3334284" y="4227926"/>
            <a:ext cx="0" cy="42796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723679" y="4730479"/>
            <a:ext cx="1609588" cy="523348"/>
          </a:xfrm>
          <a:prstGeom prst="rect">
            <a:avLst/>
          </a:prstGeom>
          <a:noFill/>
        </p:spPr>
        <p:txBody>
          <a:bodyPr wrap="square" rtlCol="0">
            <a:spAutoFit/>
          </a:bodyPr>
          <a:lstStyle/>
          <a:p>
            <a:pPr>
              <a:lnSpc>
                <a:spcPct val="150000"/>
              </a:lnSpc>
            </a:pPr>
            <a:r>
              <a:rPr lang="en-US" altLang="zh-CN" sz="1867" i="1" dirty="0" err="1">
                <a:latin typeface="Symbol" pitchFamily="18" charset="2"/>
                <a:ea typeface="仿宋" pitchFamily="49" charset="-122"/>
              </a:rPr>
              <a:t>j</a:t>
            </a:r>
            <a:r>
              <a:rPr lang="en-US" altLang="zh-CN" sz="1867" i="1" baseline="-25000" dirty="0" err="1">
                <a:latin typeface="Times New Roman" pitchFamily="18" charset="0"/>
                <a:ea typeface="仿宋" pitchFamily="49" charset="-122"/>
                <a:cs typeface="Times New Roman" pitchFamily="18" charset="0"/>
              </a:rPr>
              <a:t>i</a:t>
            </a:r>
            <a:r>
              <a:rPr lang="en-US" altLang="zh-CN" sz="1867" dirty="0">
                <a:latin typeface="Symbol" pitchFamily="18" charset="2"/>
                <a:ea typeface="仿宋" pitchFamily="49" charset="-122"/>
              </a:rPr>
              <a:t>         </a:t>
            </a:r>
            <a:r>
              <a:rPr lang="en-US" altLang="zh-CN" sz="1867" i="1" dirty="0" err="1">
                <a:latin typeface="Symbol" pitchFamily="18" charset="2"/>
                <a:ea typeface="仿宋" pitchFamily="49" charset="-122"/>
              </a:rPr>
              <a:t>y</a:t>
            </a:r>
            <a:r>
              <a:rPr lang="en-US" altLang="zh-CN" sz="1867" i="1" baseline="-25000" dirty="0" err="1">
                <a:latin typeface="Times New Roman" pitchFamily="18" charset="0"/>
                <a:ea typeface="仿宋" pitchFamily="49" charset="-122"/>
                <a:cs typeface="Times New Roman" pitchFamily="18" charset="0"/>
              </a:rPr>
              <a:t>i</a:t>
            </a:r>
            <a:endParaRPr lang="en-US" altLang="zh-CN" sz="1867" dirty="0">
              <a:latin typeface="仿宋" pitchFamily="49" charset="-122"/>
              <a:ea typeface="仿宋" pitchFamily="49" charset="-122"/>
            </a:endParaRPr>
          </a:p>
        </p:txBody>
      </p:sp>
      <p:sp>
        <p:nvSpPr>
          <p:cNvPr id="80" name="圆角矩形 79"/>
          <p:cNvSpPr/>
          <p:nvPr/>
        </p:nvSpPr>
        <p:spPr>
          <a:xfrm>
            <a:off x="2588792" y="4680589"/>
            <a:ext cx="1490984" cy="729636"/>
          </a:xfrm>
          <a:prstGeom prst="roundRect">
            <a:avLst/>
          </a:prstGeom>
          <a:solidFill>
            <a:srgbClr val="92D05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cxnSp>
        <p:nvCxnSpPr>
          <p:cNvPr id="82" name="直接箭头连接符 81"/>
          <p:cNvCxnSpPr/>
          <p:nvPr/>
        </p:nvCxnSpPr>
        <p:spPr>
          <a:xfrm>
            <a:off x="3097076" y="5055565"/>
            <a:ext cx="48005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80" idx="2"/>
          </p:cNvCxnSpPr>
          <p:nvPr/>
        </p:nvCxnSpPr>
        <p:spPr>
          <a:xfrm flipH="1">
            <a:off x="3326398" y="5410224"/>
            <a:ext cx="7887" cy="51505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828831" y="5998144"/>
            <a:ext cx="1609588" cy="523348"/>
          </a:xfrm>
          <a:prstGeom prst="rect">
            <a:avLst/>
          </a:prstGeom>
          <a:noFill/>
        </p:spPr>
        <p:txBody>
          <a:bodyPr wrap="square" rtlCol="0">
            <a:spAutoFit/>
          </a:bodyPr>
          <a:lstStyle/>
          <a:p>
            <a:pPr>
              <a:lnSpc>
                <a:spcPct val="150000"/>
              </a:lnSpc>
            </a:pPr>
            <a:r>
              <a:rPr lang="en-US" altLang="zh-CN" sz="1867" i="1" dirty="0">
                <a:latin typeface="Symbol" pitchFamily="18" charset="2"/>
                <a:ea typeface="仿宋" pitchFamily="49" charset="-122"/>
              </a:rPr>
              <a:t>y </a:t>
            </a:r>
            <a:r>
              <a:rPr lang="en-US" altLang="zh-CN" sz="1867" dirty="0">
                <a:latin typeface="Symbol" pitchFamily="18" charset="2"/>
                <a:ea typeface="仿宋" pitchFamily="49" charset="-122"/>
              </a:rPr>
              <a:t>= </a:t>
            </a:r>
            <a:r>
              <a:rPr lang="en-US" altLang="zh-CN" sz="1867" i="1" dirty="0">
                <a:latin typeface="Times New Roman" panose="02020603050405020304" pitchFamily="18" charset="0"/>
                <a:ea typeface="仿宋" pitchFamily="49" charset="-122"/>
                <a:cs typeface="Times New Roman" panose="02020603050405020304" pitchFamily="18" charset="0"/>
              </a:rPr>
              <a:t>f </a:t>
            </a:r>
            <a:r>
              <a:rPr lang="en-US" altLang="zh-CN" sz="1867" dirty="0">
                <a:latin typeface="Symbol" pitchFamily="18" charset="2"/>
                <a:ea typeface="仿宋" pitchFamily="49" charset="-122"/>
              </a:rPr>
              <a:t>(</a:t>
            </a:r>
            <a:r>
              <a:rPr lang="en-US" altLang="zh-CN" sz="1867" i="1" dirty="0">
                <a:latin typeface="Symbol" pitchFamily="18" charset="2"/>
                <a:ea typeface="仿宋" pitchFamily="49" charset="-122"/>
              </a:rPr>
              <a:t>j</a:t>
            </a:r>
            <a:r>
              <a:rPr lang="en-US" altLang="zh-CN" sz="1867" dirty="0">
                <a:latin typeface="Symbol" pitchFamily="18" charset="2"/>
                <a:ea typeface="仿宋" pitchFamily="49" charset="-122"/>
              </a:rPr>
              <a:t>)</a:t>
            </a:r>
            <a:endParaRPr lang="en-US" altLang="zh-CN" sz="1867" dirty="0">
              <a:latin typeface="仿宋" pitchFamily="49" charset="-122"/>
              <a:ea typeface="仿宋" pitchFamily="49" charset="-122"/>
            </a:endParaRPr>
          </a:p>
        </p:txBody>
      </p:sp>
      <p:sp>
        <p:nvSpPr>
          <p:cNvPr id="85" name="圆角矩形 84"/>
          <p:cNvSpPr/>
          <p:nvPr/>
        </p:nvSpPr>
        <p:spPr>
          <a:xfrm>
            <a:off x="2588792" y="5925278"/>
            <a:ext cx="1490984" cy="729636"/>
          </a:xfrm>
          <a:prstGeom prst="roundRect">
            <a:avLst/>
          </a:prstGeom>
          <a:solidFill>
            <a:srgbClr val="92D05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cxnSp>
        <p:nvCxnSpPr>
          <p:cNvPr id="90" name="直接箭头连接符 89"/>
          <p:cNvCxnSpPr/>
          <p:nvPr/>
        </p:nvCxnSpPr>
        <p:spPr>
          <a:xfrm>
            <a:off x="4087663" y="6308433"/>
            <a:ext cx="62752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966466" y="5969016"/>
            <a:ext cx="1609588" cy="523348"/>
          </a:xfrm>
          <a:prstGeom prst="rect">
            <a:avLst/>
          </a:prstGeom>
          <a:noFill/>
        </p:spPr>
        <p:txBody>
          <a:bodyPr wrap="square" rtlCol="0">
            <a:spAutoFit/>
          </a:bodyPr>
          <a:lstStyle/>
          <a:p>
            <a:pPr>
              <a:lnSpc>
                <a:spcPct val="150000"/>
              </a:lnSpc>
            </a:pPr>
            <a:r>
              <a:rPr lang="en-US" altLang="zh-CN" sz="1867" i="1" dirty="0">
                <a:latin typeface="Times New Roman" panose="02020603050405020304" pitchFamily="18" charset="0"/>
                <a:ea typeface="仿宋" pitchFamily="49" charset="-122"/>
                <a:cs typeface="Times New Roman" panose="02020603050405020304" pitchFamily="18" charset="0"/>
              </a:rPr>
              <a:t>y </a:t>
            </a:r>
            <a:r>
              <a:rPr lang="en-US" altLang="zh-CN" sz="1867" dirty="0">
                <a:latin typeface="Times New Roman" panose="02020603050405020304" pitchFamily="18" charset="0"/>
                <a:ea typeface="仿宋" pitchFamily="49" charset="-122"/>
                <a:cs typeface="Times New Roman" panose="02020603050405020304" pitchFamily="18" charset="0"/>
              </a:rPr>
              <a:t>= </a:t>
            </a:r>
            <a:r>
              <a:rPr lang="en-US" altLang="zh-CN" sz="1867" i="1" dirty="0">
                <a:latin typeface="Times New Roman" panose="02020603050405020304" pitchFamily="18" charset="0"/>
                <a:ea typeface="仿宋" pitchFamily="49" charset="-122"/>
                <a:cs typeface="Times New Roman" panose="02020603050405020304" pitchFamily="18" charset="0"/>
              </a:rPr>
              <a:t>f </a:t>
            </a:r>
            <a:r>
              <a:rPr lang="en-US" altLang="zh-CN" sz="1867" dirty="0">
                <a:latin typeface="Times New Roman" panose="02020603050405020304" pitchFamily="18" charset="0"/>
                <a:ea typeface="仿宋" pitchFamily="49" charset="-122"/>
                <a:cs typeface="Times New Roman" panose="02020603050405020304" pitchFamily="18" charset="0"/>
              </a:rPr>
              <a:t>(</a:t>
            </a:r>
            <a:r>
              <a:rPr lang="en-US" altLang="zh-CN" sz="1867" i="1" dirty="0">
                <a:latin typeface="Times New Roman" panose="02020603050405020304" pitchFamily="18" charset="0"/>
                <a:ea typeface="仿宋" pitchFamily="49" charset="-122"/>
                <a:cs typeface="Times New Roman" panose="02020603050405020304" pitchFamily="18" charset="0"/>
              </a:rPr>
              <a:t>x</a:t>
            </a:r>
            <a:r>
              <a:rPr lang="en-US" altLang="zh-CN" sz="1867" dirty="0">
                <a:latin typeface="Times New Roman" panose="02020603050405020304" pitchFamily="18" charset="0"/>
                <a:ea typeface="仿宋" pitchFamily="49" charset="-122"/>
                <a:cs typeface="Times New Roman" panose="02020603050405020304" pitchFamily="18" charset="0"/>
              </a:rPr>
              <a:t>)</a:t>
            </a:r>
          </a:p>
        </p:txBody>
      </p:sp>
      <p:sp>
        <p:nvSpPr>
          <p:cNvPr id="94" name="圆角矩形 93"/>
          <p:cNvSpPr/>
          <p:nvPr/>
        </p:nvSpPr>
        <p:spPr>
          <a:xfrm>
            <a:off x="4699187" y="5925278"/>
            <a:ext cx="1490984" cy="729636"/>
          </a:xfrm>
          <a:prstGeom prst="roundRect">
            <a:avLst/>
          </a:prstGeom>
          <a:solidFill>
            <a:srgbClr val="92D05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sp>
        <p:nvSpPr>
          <p:cNvPr id="96" name="TextBox 95"/>
          <p:cNvSpPr txBox="1"/>
          <p:nvPr/>
        </p:nvSpPr>
        <p:spPr>
          <a:xfrm>
            <a:off x="7326531" y="6114801"/>
            <a:ext cx="1558797" cy="379656"/>
          </a:xfrm>
          <a:prstGeom prst="rect">
            <a:avLst/>
          </a:prstGeom>
          <a:noFill/>
        </p:spPr>
        <p:txBody>
          <a:bodyPr wrap="square" rtlCol="0">
            <a:spAutoFit/>
          </a:bodyPr>
          <a:lstStyle/>
          <a:p>
            <a:r>
              <a:rPr lang="zh-CN" altLang="en-US" sz="1867" b="1" dirty="0">
                <a:solidFill>
                  <a:srgbClr val="7030A0"/>
                </a:solidFill>
                <a:latin typeface="仿宋" pitchFamily="49" charset="-122"/>
                <a:ea typeface="仿宋" pitchFamily="49" charset="-122"/>
              </a:rPr>
              <a:t>函数机构</a:t>
            </a:r>
          </a:p>
        </p:txBody>
      </p:sp>
      <p:sp>
        <p:nvSpPr>
          <p:cNvPr id="37" name="线形标注 2 36"/>
          <p:cNvSpPr/>
          <p:nvPr/>
        </p:nvSpPr>
        <p:spPr>
          <a:xfrm>
            <a:off x="7152442" y="6028442"/>
            <a:ext cx="1550945" cy="554183"/>
          </a:xfrm>
          <a:prstGeom prst="borderCallout2">
            <a:avLst>
              <a:gd name="adj1" fmla="val 18750"/>
              <a:gd name="adj2" fmla="val -1127"/>
              <a:gd name="adj3" fmla="val 18750"/>
              <a:gd name="adj4" fmla="val -16667"/>
              <a:gd name="adj5" fmla="val 88667"/>
              <a:gd name="adj6" fmla="val -63044"/>
            </a:avLst>
          </a:prstGeom>
          <a:solidFill>
            <a:schemeClr val="accent1">
              <a:alpha val="21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p>
        </p:txBody>
      </p:sp>
      <p:sp>
        <p:nvSpPr>
          <p:cNvPr id="86" name="矩形 85"/>
          <p:cNvSpPr/>
          <p:nvPr/>
        </p:nvSpPr>
        <p:spPr>
          <a:xfrm>
            <a:off x="-67030" y="77018"/>
            <a:ext cx="2656496"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函数机构设计</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1246931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5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71"/>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nodeType="withEffect">
                                  <p:stCondLst>
                                    <p:cond delay="0"/>
                                  </p:stCondLst>
                                  <p:childTnLst>
                                    <p:anim calcmode="discrete" valueType="str">
                                      <p:cBhvr>
                                        <p:cTn id="10" dur="1000" fill="hold"/>
                                        <p:tgtEl>
                                          <p:spTgt spid="81"/>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99"/>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77"/>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0"/>
                                  </p:stCondLst>
                                  <p:childTnLst>
                                    <p:anim calcmode="discrete" valueType="str">
                                      <p:cBhvr>
                                        <p:cTn id="16" dur="1000" fill="hold"/>
                                        <p:tgtEl>
                                          <p:spTgt spid="35"/>
                                        </p:tgtEl>
                                        <p:attrNameLst>
                                          <p:attrName>style.visibility</p:attrName>
                                        </p:attrNameLst>
                                      </p:cBhvr>
                                      <p:tavLst>
                                        <p:tav tm="0">
                                          <p:val>
                                            <p:strVal val="hidden"/>
                                          </p:val>
                                        </p:tav>
                                        <p:tav tm="50000">
                                          <p:val>
                                            <p:strVal val="visible"/>
                                          </p:val>
                                        </p:tav>
                                      </p:tavLst>
                                    </p:anim>
                                  </p:childTnLst>
                                </p:cTn>
                              </p:par>
                              <p:par>
                                <p:cTn id="17" presetID="35" presetClass="emph" presetSubtype="0" repeatCount="3000" fill="hold" nodeType="withEffect">
                                  <p:stCondLst>
                                    <p:cond delay="0"/>
                                  </p:stCondLst>
                                  <p:childTnLst>
                                    <p:anim calcmode="discrete" valueType="str">
                                      <p:cBhvr>
                                        <p:cTn id="18" dur="1000" fill="hold"/>
                                        <p:tgtEl>
                                          <p:spTgt spid="121"/>
                                        </p:tgtEl>
                                        <p:attrNameLst>
                                          <p:attrName>style.visibility</p:attrName>
                                        </p:attrNameLst>
                                      </p:cBhvr>
                                      <p:tavLst>
                                        <p:tav tm="0">
                                          <p:val>
                                            <p:strVal val="hidden"/>
                                          </p:val>
                                        </p:tav>
                                        <p:tav tm="50000">
                                          <p:val>
                                            <p:strVal val="visible"/>
                                          </p:val>
                                        </p:tav>
                                      </p:tavLst>
                                    </p:anim>
                                  </p:childTnLst>
                                </p:cTn>
                              </p:par>
                              <p:par>
                                <p:cTn id="19" presetID="35" presetClass="emph" presetSubtype="0" repeatCount="3000" fill="hold" grpId="0" nodeType="withEffect">
                                  <p:stCondLst>
                                    <p:cond delay="0"/>
                                  </p:stCondLst>
                                  <p:childTnLst>
                                    <p:anim calcmode="discrete" valueType="str">
                                      <p:cBhvr>
                                        <p:cTn id="20" dur="1000" fill="hold"/>
                                        <p:tgtEl>
                                          <p:spTgt spid="120"/>
                                        </p:tgtEl>
                                        <p:attrNameLst>
                                          <p:attrName>style.visibility</p:attrName>
                                        </p:attrNameLst>
                                      </p:cBhvr>
                                      <p:tavLst>
                                        <p:tav tm="0">
                                          <p:val>
                                            <p:strVal val="hidden"/>
                                          </p:val>
                                        </p:tav>
                                        <p:tav tm="50000">
                                          <p:val>
                                            <p:strVal val="visible"/>
                                          </p:val>
                                        </p:tav>
                                      </p:tavLst>
                                    </p:anim>
                                  </p:childTnLst>
                                </p:cTn>
                              </p:par>
                              <p:par>
                                <p:cTn id="21" presetID="35" presetClass="emph" presetSubtype="0" repeatCount="3000" fill="hold" grpId="0" nodeType="withEffect">
                                  <p:stCondLst>
                                    <p:cond delay="0"/>
                                  </p:stCondLst>
                                  <p:childTnLst>
                                    <p:anim calcmode="discrete" valueType="str">
                                      <p:cBhvr>
                                        <p:cTn id="22" dur="1000" fill="hold"/>
                                        <p:tgtEl>
                                          <p:spTgt spid="98"/>
                                        </p:tgtEl>
                                        <p:attrNameLst>
                                          <p:attrName>style.visibility</p:attrName>
                                        </p:attrNameLst>
                                      </p:cBhvr>
                                      <p:tavLst>
                                        <p:tav tm="0">
                                          <p:val>
                                            <p:strVal val="hidden"/>
                                          </p:val>
                                        </p:tav>
                                        <p:tav tm="50000">
                                          <p:val>
                                            <p:strVal val="visible"/>
                                          </p:val>
                                        </p:tav>
                                      </p:tavLst>
                                    </p:anim>
                                  </p:childTnLst>
                                </p:cTn>
                              </p:par>
                              <p:par>
                                <p:cTn id="23" presetID="35" presetClass="emph" presetSubtype="0" repeatCount="3000" fill="hold" nodeType="withEffect">
                                  <p:stCondLst>
                                    <p:cond delay="0"/>
                                  </p:stCondLst>
                                  <p:childTnLst>
                                    <p:anim calcmode="discrete" valueType="str">
                                      <p:cBhvr>
                                        <p:cTn id="24"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55"/>
                                        </p:tgtEl>
                                        <p:attrNameLst>
                                          <p:attrName>style.visibility</p:attrName>
                                        </p:attrNameLst>
                                      </p:cBhvr>
                                      <p:tavLst>
                                        <p:tav tm="0">
                                          <p:val>
                                            <p:strVal val="hidden"/>
                                          </p:val>
                                        </p:tav>
                                        <p:tav tm="50000">
                                          <p:val>
                                            <p:strVal val="visible"/>
                                          </p:val>
                                        </p:tav>
                                      </p:tavLst>
                                    </p:anim>
                                  </p:childTnLst>
                                </p:cTn>
                              </p:par>
                              <p:par>
                                <p:cTn id="29" presetID="35" presetClass="emph" presetSubtype="0" repeatCount="3000" fill="hold" nodeType="withEffect">
                                  <p:stCondLst>
                                    <p:cond delay="0"/>
                                  </p:stCondLst>
                                  <p:childTnLst>
                                    <p:anim calcmode="discrete" valueType="str">
                                      <p:cBhvr>
                                        <p:cTn id="30" dur="1000" fill="hold"/>
                                        <p:tgtEl>
                                          <p:spTgt spid="88"/>
                                        </p:tgtEl>
                                        <p:attrNameLst>
                                          <p:attrName>style.visibility</p:attrName>
                                        </p:attrNameLst>
                                      </p:cBhvr>
                                      <p:tavLst>
                                        <p:tav tm="0">
                                          <p:val>
                                            <p:strVal val="hidden"/>
                                          </p:val>
                                        </p:tav>
                                        <p:tav tm="50000">
                                          <p:val>
                                            <p:strVal val="visible"/>
                                          </p:val>
                                        </p:tav>
                                      </p:tavLst>
                                    </p:anim>
                                  </p:childTnLst>
                                </p:cTn>
                              </p:par>
                              <p:par>
                                <p:cTn id="31" presetID="35" presetClass="emph" presetSubtype="0" repeatCount="3000" fill="hold" nodeType="withEffect">
                                  <p:stCondLst>
                                    <p:cond delay="0"/>
                                  </p:stCondLst>
                                  <p:childTnLst>
                                    <p:anim calcmode="discrete" valueType="str">
                                      <p:cBhvr>
                                        <p:cTn id="32" dur="1000" fill="hold"/>
                                        <p:tgtEl>
                                          <p:spTgt spid="57"/>
                                        </p:tgtEl>
                                        <p:attrNameLst>
                                          <p:attrName>style.visibility</p:attrName>
                                        </p:attrNameLst>
                                      </p:cBhvr>
                                      <p:tavLst>
                                        <p:tav tm="0">
                                          <p:val>
                                            <p:strVal val="hidden"/>
                                          </p:val>
                                        </p:tav>
                                        <p:tav tm="50000">
                                          <p:val>
                                            <p:strVal val="visible"/>
                                          </p:val>
                                        </p:tav>
                                      </p:tavLst>
                                    </p:anim>
                                  </p:childTnLst>
                                </p:cTn>
                              </p:par>
                              <p:par>
                                <p:cTn id="33" presetID="35" presetClass="emph" presetSubtype="0" repeatCount="3000" fill="hold" grpId="0" nodeType="withEffect">
                                  <p:stCondLst>
                                    <p:cond delay="0"/>
                                  </p:stCondLst>
                                  <p:childTnLst>
                                    <p:anim calcmode="discrete" valueType="str">
                                      <p:cBhvr>
                                        <p:cTn id="34" dur="1000" fill="hold"/>
                                        <p:tgtEl>
                                          <p:spTgt spid="100"/>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0" nodeType="withEffect">
                                  <p:stCondLst>
                                    <p:cond delay="0"/>
                                  </p:stCondLst>
                                  <p:childTnLst>
                                    <p:anim calcmode="discrete" valueType="str">
                                      <p:cBhvr>
                                        <p:cTn id="36" dur="1000" fill="hold"/>
                                        <p:tgtEl>
                                          <p:spTgt spid="87"/>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nodeType="withEffect">
                                  <p:stCondLst>
                                    <p:cond delay="0"/>
                                  </p:stCondLst>
                                  <p:childTnLst>
                                    <p:anim calcmode="discrete" valueType="str">
                                      <p:cBhvr>
                                        <p:cTn id="38" dur="1000" fill="hold"/>
                                        <p:tgtEl>
                                          <p:spTgt spid="65"/>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grpId="0" nodeType="withEffect">
                                  <p:stCondLst>
                                    <p:cond delay="0"/>
                                  </p:stCondLst>
                                  <p:childTnLst>
                                    <p:anim calcmode="discrete" valueType="str">
                                      <p:cBhvr>
                                        <p:cTn id="40" dur="1000" fill="hold"/>
                                        <p:tgtEl>
                                          <p:spTgt spid="122"/>
                                        </p:tgtEl>
                                        <p:attrNameLst>
                                          <p:attrName>style.visibility</p:attrName>
                                        </p:attrNameLst>
                                      </p:cBhvr>
                                      <p:tavLst>
                                        <p:tav tm="0">
                                          <p:val>
                                            <p:strVal val="hidden"/>
                                          </p:val>
                                        </p:tav>
                                        <p:tav tm="50000">
                                          <p:val>
                                            <p:strVal val="visible"/>
                                          </p:val>
                                        </p:tav>
                                      </p:tavLst>
                                    </p:anim>
                                  </p:childTnLst>
                                </p:cTn>
                              </p:par>
                              <p:par>
                                <p:cTn id="41" presetID="35" presetClass="emph" presetSubtype="0" repeatCount="3000" fill="hold" grpId="0" nodeType="withEffect">
                                  <p:stCondLst>
                                    <p:cond delay="0"/>
                                  </p:stCondLst>
                                  <p:childTnLst>
                                    <p:anim calcmode="discrete" valueType="str">
                                      <p:cBhvr>
                                        <p:cTn id="42" dur="1000" fill="hold"/>
                                        <p:tgtEl>
                                          <p:spTgt spid="115"/>
                                        </p:tgtEl>
                                        <p:attrNameLst>
                                          <p:attrName>style.visibility</p:attrName>
                                        </p:attrNameLst>
                                      </p:cBhvr>
                                      <p:tavLst>
                                        <p:tav tm="0">
                                          <p:val>
                                            <p:strVal val="hidden"/>
                                          </p:val>
                                        </p:tav>
                                        <p:tav tm="50000">
                                          <p:val>
                                            <p:strVal val="visible"/>
                                          </p:val>
                                        </p:tav>
                                      </p:tavLst>
                                    </p:anim>
                                  </p:childTnLst>
                                </p:cTn>
                              </p:par>
                              <p:par>
                                <p:cTn id="43" presetID="35" presetClass="emph" presetSubtype="0" repeatCount="3000" fill="hold" nodeType="withEffect">
                                  <p:stCondLst>
                                    <p:cond delay="0"/>
                                  </p:stCondLst>
                                  <p:childTnLst>
                                    <p:anim calcmode="discrete" valueType="str">
                                      <p:cBhvr>
                                        <p:cTn id="44" dur="1000" fill="hold"/>
                                        <p:tgtEl>
                                          <p:spTgt spid="123"/>
                                        </p:tgtEl>
                                        <p:attrNameLst>
                                          <p:attrName>style.visibility</p:attrName>
                                        </p:attrNameLst>
                                      </p:cBhvr>
                                      <p:tavLst>
                                        <p:tav tm="0">
                                          <p:val>
                                            <p:strVal val="hidden"/>
                                          </p:val>
                                        </p:tav>
                                        <p:tav tm="50000">
                                          <p:val>
                                            <p:strVal val="visible"/>
                                          </p:val>
                                        </p:tav>
                                      </p:tavLst>
                                    </p:anim>
                                  </p:childTnLst>
                                </p:cTn>
                              </p:par>
                              <p:par>
                                <p:cTn id="45" presetID="35" presetClass="emph" presetSubtype="0" repeatCount="3000" fill="hold" grpId="0" nodeType="withEffect">
                                  <p:stCondLst>
                                    <p:cond delay="0"/>
                                  </p:stCondLst>
                                  <p:childTnLst>
                                    <p:anim calcmode="discrete" valueType="str">
                                      <p:cBhvr>
                                        <p:cTn id="46" dur="1000" fill="hold"/>
                                        <p:tgtEl>
                                          <p:spTgt spid="72"/>
                                        </p:tgtEl>
                                        <p:attrNameLst>
                                          <p:attrName>style.visibility</p:attrName>
                                        </p:attrNameLst>
                                      </p:cBhvr>
                                      <p:tavLst>
                                        <p:tav tm="0">
                                          <p:val>
                                            <p:strVal val="hidden"/>
                                          </p:val>
                                        </p:tav>
                                        <p:tav tm="50000">
                                          <p:val>
                                            <p:strVal val="visible"/>
                                          </p:val>
                                        </p:tav>
                                      </p:tavLst>
                                    </p:anim>
                                  </p:childTnLst>
                                </p:cTn>
                              </p:par>
                              <p:par>
                                <p:cTn id="47" presetID="35" presetClass="emph" presetSubtype="0" repeatCount="3000" fill="hold" grpId="0" nodeType="withEffect">
                                  <p:stCondLst>
                                    <p:cond delay="0"/>
                                  </p:stCondLst>
                                  <p:childTnLst>
                                    <p:anim calcmode="discrete" valueType="str">
                                      <p:cBhvr>
                                        <p:cTn id="48" dur="1000" fill="hold"/>
                                        <p:tgtEl>
                                          <p:spTgt spid="74"/>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3000" fill="hold" nodeType="clickEffect">
                                  <p:stCondLst>
                                    <p:cond delay="0"/>
                                  </p:stCondLst>
                                  <p:childTnLst>
                                    <p:anim calcmode="discrete" valueType="str">
                                      <p:cBhvr>
                                        <p:cTn id="52" dur="1000" fill="hold"/>
                                        <p:tgtEl>
                                          <p:spTgt spid="125"/>
                                        </p:tgtEl>
                                        <p:attrNameLst>
                                          <p:attrName>style.visibility</p:attrName>
                                        </p:attrNameLst>
                                      </p:cBhvr>
                                      <p:tavLst>
                                        <p:tav tm="0">
                                          <p:val>
                                            <p:strVal val="hidden"/>
                                          </p:val>
                                        </p:tav>
                                        <p:tav tm="50000">
                                          <p:val>
                                            <p:strVal val="visible"/>
                                          </p:val>
                                        </p:tav>
                                      </p:tavLst>
                                    </p:anim>
                                  </p:childTnLst>
                                </p:cTn>
                              </p:par>
                              <p:par>
                                <p:cTn id="53" presetID="35" presetClass="emph" presetSubtype="0" repeatCount="3000" fill="hold" grpId="0" nodeType="withEffect">
                                  <p:stCondLst>
                                    <p:cond delay="0"/>
                                  </p:stCondLst>
                                  <p:childTnLst>
                                    <p:anim calcmode="discrete" valueType="str">
                                      <p:cBhvr>
                                        <p:cTn id="54" dur="1000" fill="hold"/>
                                        <p:tgtEl>
                                          <p:spTgt spid="116"/>
                                        </p:tgtEl>
                                        <p:attrNameLst>
                                          <p:attrName>style.visibility</p:attrName>
                                        </p:attrNameLst>
                                      </p:cBhvr>
                                      <p:tavLst>
                                        <p:tav tm="0">
                                          <p:val>
                                            <p:strVal val="hidden"/>
                                          </p:val>
                                        </p:tav>
                                        <p:tav tm="50000">
                                          <p:val>
                                            <p:strVal val="visible"/>
                                          </p:val>
                                        </p:tav>
                                      </p:tavLst>
                                    </p:anim>
                                  </p:childTnLst>
                                </p:cTn>
                              </p:par>
                              <p:par>
                                <p:cTn id="55" presetID="35" presetClass="emph" presetSubtype="0" repeatCount="3000" fill="hold" nodeType="withEffect">
                                  <p:stCondLst>
                                    <p:cond delay="0"/>
                                  </p:stCondLst>
                                  <p:childTnLst>
                                    <p:anim calcmode="discrete" valueType="str">
                                      <p:cBhvr>
                                        <p:cTn id="56" dur="1000" fill="hold"/>
                                        <p:tgtEl>
                                          <p:spTgt spid="67"/>
                                        </p:tgtEl>
                                        <p:attrNameLst>
                                          <p:attrName>style.visibility</p:attrName>
                                        </p:attrNameLst>
                                      </p:cBhvr>
                                      <p:tavLst>
                                        <p:tav tm="0">
                                          <p:val>
                                            <p:strVal val="hidden"/>
                                          </p:val>
                                        </p:tav>
                                        <p:tav tm="50000">
                                          <p:val>
                                            <p:strVal val="visible"/>
                                          </p:val>
                                        </p:tav>
                                      </p:tavLst>
                                    </p:anim>
                                  </p:childTnLst>
                                </p:cTn>
                              </p:par>
                              <p:par>
                                <p:cTn id="57" presetID="35" presetClass="emph" presetSubtype="0" repeatCount="3000" fill="hold" grpId="0" nodeType="withEffect">
                                  <p:stCondLst>
                                    <p:cond delay="0"/>
                                  </p:stCondLst>
                                  <p:childTnLst>
                                    <p:anim calcmode="discrete" valueType="str">
                                      <p:cBhvr>
                                        <p:cTn id="58" dur="1000" fill="hold"/>
                                        <p:tgtEl>
                                          <p:spTgt spid="56"/>
                                        </p:tgtEl>
                                        <p:attrNameLst>
                                          <p:attrName>style.visibility</p:attrName>
                                        </p:attrNameLst>
                                      </p:cBhvr>
                                      <p:tavLst>
                                        <p:tav tm="0">
                                          <p:val>
                                            <p:strVal val="hidden"/>
                                          </p:val>
                                        </p:tav>
                                        <p:tav tm="50000">
                                          <p:val>
                                            <p:strVal val="visible"/>
                                          </p:val>
                                        </p:tav>
                                      </p:tavLst>
                                    </p:anim>
                                  </p:childTnLst>
                                </p:cTn>
                              </p:par>
                              <p:par>
                                <p:cTn id="59" presetID="35" presetClass="emph" presetSubtype="0" repeatCount="3000" fill="hold" nodeType="withEffect">
                                  <p:stCondLst>
                                    <p:cond delay="0"/>
                                  </p:stCondLst>
                                  <p:childTnLst>
                                    <p:anim calcmode="discrete" valueType="str">
                                      <p:cBhvr>
                                        <p:cTn id="60" dur="1000" fill="hold"/>
                                        <p:tgtEl>
                                          <p:spTgt spid="59"/>
                                        </p:tgtEl>
                                        <p:attrNameLst>
                                          <p:attrName>style.visibility</p:attrName>
                                        </p:attrNameLst>
                                      </p:cBhvr>
                                      <p:tavLst>
                                        <p:tav tm="0">
                                          <p:val>
                                            <p:strVal val="hidden"/>
                                          </p:val>
                                        </p:tav>
                                        <p:tav tm="50000">
                                          <p:val>
                                            <p:strVal val="visible"/>
                                          </p:val>
                                        </p:tav>
                                      </p:tavLst>
                                    </p:anim>
                                  </p:childTnLst>
                                </p:cTn>
                              </p:par>
                              <p:par>
                                <p:cTn id="61" presetID="35" presetClass="emph" presetSubtype="0" repeatCount="3000" fill="hold" grpId="0" nodeType="withEffect">
                                  <p:stCondLst>
                                    <p:cond delay="0"/>
                                  </p:stCondLst>
                                  <p:childTnLst>
                                    <p:anim calcmode="discrete" valueType="str">
                                      <p:cBhvr>
                                        <p:cTn id="62" dur="1000" fill="hold"/>
                                        <p:tgtEl>
                                          <p:spTgt spid="89"/>
                                        </p:tgtEl>
                                        <p:attrNameLst>
                                          <p:attrName>style.visibility</p:attrName>
                                        </p:attrNameLst>
                                      </p:cBhvr>
                                      <p:tavLst>
                                        <p:tav tm="0">
                                          <p:val>
                                            <p:strVal val="hidden"/>
                                          </p:val>
                                        </p:tav>
                                        <p:tav tm="50000">
                                          <p:val>
                                            <p:strVal val="visible"/>
                                          </p:val>
                                        </p:tav>
                                      </p:tavLst>
                                    </p:anim>
                                  </p:childTnLst>
                                </p:cTn>
                              </p:par>
                              <p:par>
                                <p:cTn id="63" presetID="35" presetClass="emph" presetSubtype="0" repeatCount="3000" fill="hold" grpId="0" nodeType="withEffect">
                                  <p:stCondLst>
                                    <p:cond delay="0"/>
                                  </p:stCondLst>
                                  <p:childTnLst>
                                    <p:anim calcmode="discrete" valueType="str">
                                      <p:cBhvr>
                                        <p:cTn id="64" dur="1000" fill="hold"/>
                                        <p:tgtEl>
                                          <p:spTgt spid="101"/>
                                        </p:tgtEl>
                                        <p:attrNameLst>
                                          <p:attrName>style.visibility</p:attrName>
                                        </p:attrNameLst>
                                      </p:cBhvr>
                                      <p:tavLst>
                                        <p:tav tm="0">
                                          <p:val>
                                            <p:strVal val="hidden"/>
                                          </p:val>
                                        </p:tav>
                                        <p:tav tm="50000">
                                          <p:val>
                                            <p:strVal val="visible"/>
                                          </p:val>
                                        </p:tav>
                                      </p:tavLst>
                                    </p:anim>
                                  </p:childTnLst>
                                </p:cTn>
                              </p:par>
                              <p:par>
                                <p:cTn id="65" presetID="35" presetClass="emph" presetSubtype="0" repeatCount="3000" fill="hold" nodeType="withEffect">
                                  <p:stCondLst>
                                    <p:cond delay="0"/>
                                  </p:stCondLst>
                                  <p:childTnLst>
                                    <p:anim calcmode="discrete" valueType="str">
                                      <p:cBhvr>
                                        <p:cTn id="66" dur="1000" fill="hold"/>
                                        <p:tgtEl>
                                          <p:spTgt spid="92"/>
                                        </p:tgtEl>
                                        <p:attrNameLst>
                                          <p:attrName>style.visibility</p:attrName>
                                        </p:attrNameLst>
                                      </p:cBhvr>
                                      <p:tavLst>
                                        <p:tav tm="0">
                                          <p:val>
                                            <p:strVal val="hidden"/>
                                          </p:val>
                                        </p:tav>
                                        <p:tav tm="50000">
                                          <p:val>
                                            <p:strVal val="visible"/>
                                          </p:val>
                                        </p:tav>
                                      </p:tavLst>
                                    </p:anim>
                                  </p:childTnLst>
                                </p:cTn>
                              </p:par>
                              <p:par>
                                <p:cTn id="67" presetID="35" presetClass="emph" presetSubtype="0" repeatCount="3000" fill="hold" grpId="0" nodeType="withEffect">
                                  <p:stCondLst>
                                    <p:cond delay="0"/>
                                  </p:stCondLst>
                                  <p:childTnLst>
                                    <p:anim calcmode="discrete" valueType="str">
                                      <p:cBhvr>
                                        <p:cTn id="68" dur="1000" fill="hold"/>
                                        <p:tgtEl>
                                          <p:spTgt spid="124"/>
                                        </p:tgtEl>
                                        <p:attrNameLst>
                                          <p:attrName>style.visibility</p:attrName>
                                        </p:attrNameLst>
                                      </p:cBhvr>
                                      <p:tavLst>
                                        <p:tav tm="0">
                                          <p:val>
                                            <p:strVal val="hidden"/>
                                          </p:val>
                                        </p:tav>
                                        <p:tav tm="50000">
                                          <p:val>
                                            <p:strVal val="visible"/>
                                          </p:val>
                                        </p:tav>
                                      </p:tavLst>
                                    </p:anim>
                                  </p:childTnLst>
                                </p:cTn>
                              </p:par>
                              <p:par>
                                <p:cTn id="69" presetID="35" presetClass="emph" presetSubtype="0" repeatCount="3000" fill="hold" grpId="0" nodeType="withEffect">
                                  <p:stCondLst>
                                    <p:cond delay="0"/>
                                  </p:stCondLst>
                                  <p:childTnLst>
                                    <p:anim calcmode="discrete" valueType="str">
                                      <p:cBhvr>
                                        <p:cTn id="70" dur="1000" fill="hold"/>
                                        <p:tgtEl>
                                          <p:spTgt spid="73"/>
                                        </p:tgtEl>
                                        <p:attrNameLst>
                                          <p:attrName>style.visibility</p:attrName>
                                        </p:attrNameLst>
                                      </p:cBhvr>
                                      <p:tavLst>
                                        <p:tav tm="0">
                                          <p:val>
                                            <p:strVal val="hidden"/>
                                          </p:val>
                                        </p:tav>
                                        <p:tav tm="50000">
                                          <p:val>
                                            <p:strVal val="visible"/>
                                          </p:val>
                                        </p:tav>
                                      </p:tavLst>
                                    </p:anim>
                                  </p:childTnLst>
                                </p:cTn>
                              </p:par>
                              <p:par>
                                <p:cTn id="71" presetID="35" presetClass="emph" presetSubtype="0" repeatCount="3000" fill="hold" grpId="0" nodeType="withEffect">
                                  <p:stCondLst>
                                    <p:cond delay="0"/>
                                  </p:stCondLst>
                                  <p:childTnLst>
                                    <p:anim calcmode="discrete" valueType="str">
                                      <p:cBhvr>
                                        <p:cTn id="72" dur="1000" fill="hold"/>
                                        <p:tgtEl>
                                          <p:spTgt spid="75"/>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500"/>
                                        <p:tgtEl>
                                          <p:spTgt spid="7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79"/>
                                        </p:tgtEl>
                                        <p:attrNameLst>
                                          <p:attrName>style.visibility</p:attrName>
                                        </p:attrNameLst>
                                      </p:cBhvr>
                                      <p:to>
                                        <p:strVal val="visible"/>
                                      </p:to>
                                    </p:set>
                                    <p:anim calcmode="lin" valueType="num">
                                      <p:cBhvr additive="base">
                                        <p:cTn id="85" dur="500" fill="hold"/>
                                        <p:tgtEl>
                                          <p:spTgt spid="79"/>
                                        </p:tgtEl>
                                        <p:attrNameLst>
                                          <p:attrName>ppt_x</p:attrName>
                                        </p:attrNameLst>
                                      </p:cBhvr>
                                      <p:tavLst>
                                        <p:tav tm="0">
                                          <p:val>
                                            <p:strVal val="#ppt_x"/>
                                          </p:val>
                                        </p:tav>
                                        <p:tav tm="100000">
                                          <p:val>
                                            <p:strVal val="#ppt_x"/>
                                          </p:val>
                                        </p:tav>
                                      </p:tavLst>
                                    </p:anim>
                                    <p:anim calcmode="lin" valueType="num">
                                      <p:cBhvr additive="base">
                                        <p:cTn id="86" dur="500" fill="hold"/>
                                        <p:tgtEl>
                                          <p:spTgt spid="79"/>
                                        </p:tgtEl>
                                        <p:attrNameLst>
                                          <p:attrName>ppt_y</p:attrName>
                                        </p:attrNameLst>
                                      </p:cBhvr>
                                      <p:tavLst>
                                        <p:tav tm="0">
                                          <p:val>
                                            <p:strVal val="0-#ppt_h/2"/>
                                          </p:val>
                                        </p:tav>
                                        <p:tav tm="100000">
                                          <p:val>
                                            <p:strVal val="#ppt_y"/>
                                          </p:val>
                                        </p:tav>
                                      </p:tavLst>
                                    </p:anim>
                                  </p:childTnLst>
                                </p:cTn>
                              </p:par>
                              <p:par>
                                <p:cTn id="87" presetID="2" presetClass="entr" presetSubtype="1"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anim calcmode="lin" valueType="num">
                                      <p:cBhvr additive="base">
                                        <p:cTn id="89" dur="500" fill="hold"/>
                                        <p:tgtEl>
                                          <p:spTgt spid="80"/>
                                        </p:tgtEl>
                                        <p:attrNameLst>
                                          <p:attrName>ppt_x</p:attrName>
                                        </p:attrNameLst>
                                      </p:cBhvr>
                                      <p:tavLst>
                                        <p:tav tm="0">
                                          <p:val>
                                            <p:strVal val="#ppt_x"/>
                                          </p:val>
                                        </p:tav>
                                        <p:tav tm="100000">
                                          <p:val>
                                            <p:strVal val="#ppt_x"/>
                                          </p:val>
                                        </p:tav>
                                      </p:tavLst>
                                    </p:anim>
                                    <p:anim calcmode="lin" valueType="num">
                                      <p:cBhvr additive="base">
                                        <p:cTn id="90" dur="500" fill="hold"/>
                                        <p:tgtEl>
                                          <p:spTgt spid="80"/>
                                        </p:tgtEl>
                                        <p:attrNameLst>
                                          <p:attrName>ppt_y</p:attrName>
                                        </p:attrNameLst>
                                      </p:cBhvr>
                                      <p:tavLst>
                                        <p:tav tm="0">
                                          <p:val>
                                            <p:strVal val="0-#ppt_h/2"/>
                                          </p:val>
                                        </p:tav>
                                        <p:tav tm="100000">
                                          <p:val>
                                            <p:strVal val="#ppt_y"/>
                                          </p:val>
                                        </p:tav>
                                      </p:tavLst>
                                    </p:anim>
                                  </p:childTnLst>
                                </p:cTn>
                              </p:par>
                              <p:par>
                                <p:cTn id="91" presetID="2" presetClass="entr" presetSubtype="1" fill="hold" nodeType="withEffect">
                                  <p:stCondLst>
                                    <p:cond delay="0"/>
                                  </p:stCondLst>
                                  <p:childTnLst>
                                    <p:set>
                                      <p:cBhvr>
                                        <p:cTn id="92" dur="1" fill="hold">
                                          <p:stCondLst>
                                            <p:cond delay="0"/>
                                          </p:stCondLst>
                                        </p:cTn>
                                        <p:tgtEl>
                                          <p:spTgt spid="82"/>
                                        </p:tgtEl>
                                        <p:attrNameLst>
                                          <p:attrName>style.visibility</p:attrName>
                                        </p:attrNameLst>
                                      </p:cBhvr>
                                      <p:to>
                                        <p:strVal val="visible"/>
                                      </p:to>
                                    </p:set>
                                    <p:anim calcmode="lin" valueType="num">
                                      <p:cBhvr additive="base">
                                        <p:cTn id="93" dur="500" fill="hold"/>
                                        <p:tgtEl>
                                          <p:spTgt spid="82"/>
                                        </p:tgtEl>
                                        <p:attrNameLst>
                                          <p:attrName>ppt_x</p:attrName>
                                        </p:attrNameLst>
                                      </p:cBhvr>
                                      <p:tavLst>
                                        <p:tav tm="0">
                                          <p:val>
                                            <p:strVal val="#ppt_x"/>
                                          </p:val>
                                        </p:tav>
                                        <p:tav tm="100000">
                                          <p:val>
                                            <p:strVal val="#ppt_x"/>
                                          </p:val>
                                        </p:tav>
                                      </p:tavLst>
                                    </p:anim>
                                    <p:anim calcmode="lin" valueType="num">
                                      <p:cBhvr additive="base">
                                        <p:cTn id="94" dur="500" fill="hold"/>
                                        <p:tgtEl>
                                          <p:spTgt spid="82"/>
                                        </p:tgtEl>
                                        <p:attrNameLst>
                                          <p:attrName>ppt_y</p:attrName>
                                        </p:attrNameLst>
                                      </p:cBhvr>
                                      <p:tavLst>
                                        <p:tav tm="0">
                                          <p:val>
                                            <p:strVal val="0-#ppt_h/2"/>
                                          </p:val>
                                        </p:tav>
                                        <p:tav tm="100000">
                                          <p:val>
                                            <p:strVal val="#ppt_y"/>
                                          </p:val>
                                        </p:tav>
                                      </p:tavLst>
                                    </p:anim>
                                  </p:childTnLst>
                                </p:cTn>
                              </p:par>
                              <p:par>
                                <p:cTn id="95" presetID="2" presetClass="entr" presetSubtype="1"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 calcmode="lin" valueType="num">
                                      <p:cBhvr additive="base">
                                        <p:cTn id="97" dur="500" fill="hold"/>
                                        <p:tgtEl>
                                          <p:spTgt spid="9"/>
                                        </p:tgtEl>
                                        <p:attrNameLst>
                                          <p:attrName>ppt_x</p:attrName>
                                        </p:attrNameLst>
                                      </p:cBhvr>
                                      <p:tavLst>
                                        <p:tav tm="0">
                                          <p:val>
                                            <p:strVal val="#ppt_x"/>
                                          </p:val>
                                        </p:tav>
                                        <p:tav tm="100000">
                                          <p:val>
                                            <p:strVal val="#ppt_x"/>
                                          </p:val>
                                        </p:tav>
                                      </p:tavLst>
                                    </p:anim>
                                    <p:anim calcmode="lin" valueType="num">
                                      <p:cBhvr additive="base">
                                        <p:cTn id="9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nodeType="clickEffect">
                                  <p:stCondLst>
                                    <p:cond delay="0"/>
                                  </p:stCondLst>
                                  <p:childTnLst>
                                    <p:set>
                                      <p:cBhvr>
                                        <p:cTn id="102" dur="1" fill="hold">
                                          <p:stCondLst>
                                            <p:cond delay="0"/>
                                          </p:stCondLst>
                                        </p:cTn>
                                        <p:tgtEl>
                                          <p:spTgt spid="83"/>
                                        </p:tgtEl>
                                        <p:attrNameLst>
                                          <p:attrName>style.visibility</p:attrName>
                                        </p:attrNameLst>
                                      </p:cBhvr>
                                      <p:to>
                                        <p:strVal val="visible"/>
                                      </p:to>
                                    </p:set>
                                    <p:anim calcmode="lin" valueType="num">
                                      <p:cBhvr additive="base">
                                        <p:cTn id="103" dur="500" fill="hold"/>
                                        <p:tgtEl>
                                          <p:spTgt spid="83"/>
                                        </p:tgtEl>
                                        <p:attrNameLst>
                                          <p:attrName>ppt_x</p:attrName>
                                        </p:attrNameLst>
                                      </p:cBhvr>
                                      <p:tavLst>
                                        <p:tav tm="0">
                                          <p:val>
                                            <p:strVal val="#ppt_x"/>
                                          </p:val>
                                        </p:tav>
                                        <p:tav tm="100000">
                                          <p:val>
                                            <p:strVal val="#ppt_x"/>
                                          </p:val>
                                        </p:tav>
                                      </p:tavLst>
                                    </p:anim>
                                    <p:anim calcmode="lin" valueType="num">
                                      <p:cBhvr additive="base">
                                        <p:cTn id="104" dur="500" fill="hold"/>
                                        <p:tgtEl>
                                          <p:spTgt spid="83"/>
                                        </p:tgtEl>
                                        <p:attrNameLst>
                                          <p:attrName>ppt_y</p:attrName>
                                        </p:attrNameLst>
                                      </p:cBhvr>
                                      <p:tavLst>
                                        <p:tav tm="0">
                                          <p:val>
                                            <p:strVal val="0-#ppt_h/2"/>
                                          </p:val>
                                        </p:tav>
                                        <p:tav tm="100000">
                                          <p:val>
                                            <p:strVal val="#ppt_y"/>
                                          </p:val>
                                        </p:tav>
                                      </p:tavLst>
                                    </p:anim>
                                  </p:childTnLst>
                                </p:cTn>
                              </p:par>
                              <p:par>
                                <p:cTn id="105" presetID="2" presetClass="entr" presetSubtype="1" fill="hold" grpId="0" nodeType="withEffect">
                                  <p:stCondLst>
                                    <p:cond delay="0"/>
                                  </p:stCondLst>
                                  <p:childTnLst>
                                    <p:set>
                                      <p:cBhvr>
                                        <p:cTn id="106" dur="1" fill="hold">
                                          <p:stCondLst>
                                            <p:cond delay="0"/>
                                          </p:stCondLst>
                                        </p:cTn>
                                        <p:tgtEl>
                                          <p:spTgt spid="84"/>
                                        </p:tgtEl>
                                        <p:attrNameLst>
                                          <p:attrName>style.visibility</p:attrName>
                                        </p:attrNameLst>
                                      </p:cBhvr>
                                      <p:to>
                                        <p:strVal val="visible"/>
                                      </p:to>
                                    </p:set>
                                    <p:anim calcmode="lin" valueType="num">
                                      <p:cBhvr additive="base">
                                        <p:cTn id="107" dur="500" fill="hold"/>
                                        <p:tgtEl>
                                          <p:spTgt spid="84"/>
                                        </p:tgtEl>
                                        <p:attrNameLst>
                                          <p:attrName>ppt_x</p:attrName>
                                        </p:attrNameLst>
                                      </p:cBhvr>
                                      <p:tavLst>
                                        <p:tav tm="0">
                                          <p:val>
                                            <p:strVal val="#ppt_x"/>
                                          </p:val>
                                        </p:tav>
                                        <p:tav tm="100000">
                                          <p:val>
                                            <p:strVal val="#ppt_x"/>
                                          </p:val>
                                        </p:tav>
                                      </p:tavLst>
                                    </p:anim>
                                    <p:anim calcmode="lin" valueType="num">
                                      <p:cBhvr additive="base">
                                        <p:cTn id="108" dur="500" fill="hold"/>
                                        <p:tgtEl>
                                          <p:spTgt spid="84"/>
                                        </p:tgtEl>
                                        <p:attrNameLst>
                                          <p:attrName>ppt_y</p:attrName>
                                        </p:attrNameLst>
                                      </p:cBhvr>
                                      <p:tavLst>
                                        <p:tav tm="0">
                                          <p:val>
                                            <p:strVal val="0-#ppt_h/2"/>
                                          </p:val>
                                        </p:tav>
                                        <p:tav tm="100000">
                                          <p:val>
                                            <p:strVal val="#ppt_y"/>
                                          </p:val>
                                        </p:tav>
                                      </p:tavLst>
                                    </p:anim>
                                  </p:childTnLst>
                                </p:cTn>
                              </p:par>
                              <p:par>
                                <p:cTn id="109" presetID="2" presetClass="entr" presetSubtype="1" fill="hold" grpId="0" nodeType="withEffect">
                                  <p:stCondLst>
                                    <p:cond delay="0"/>
                                  </p:stCondLst>
                                  <p:childTnLst>
                                    <p:set>
                                      <p:cBhvr>
                                        <p:cTn id="110" dur="1" fill="hold">
                                          <p:stCondLst>
                                            <p:cond delay="0"/>
                                          </p:stCondLst>
                                        </p:cTn>
                                        <p:tgtEl>
                                          <p:spTgt spid="85"/>
                                        </p:tgtEl>
                                        <p:attrNameLst>
                                          <p:attrName>style.visibility</p:attrName>
                                        </p:attrNameLst>
                                      </p:cBhvr>
                                      <p:to>
                                        <p:strVal val="visible"/>
                                      </p:to>
                                    </p:set>
                                    <p:anim calcmode="lin" valueType="num">
                                      <p:cBhvr additive="base">
                                        <p:cTn id="111" dur="500" fill="hold"/>
                                        <p:tgtEl>
                                          <p:spTgt spid="85"/>
                                        </p:tgtEl>
                                        <p:attrNameLst>
                                          <p:attrName>ppt_x</p:attrName>
                                        </p:attrNameLst>
                                      </p:cBhvr>
                                      <p:tavLst>
                                        <p:tav tm="0">
                                          <p:val>
                                            <p:strVal val="#ppt_x"/>
                                          </p:val>
                                        </p:tav>
                                        <p:tav tm="100000">
                                          <p:val>
                                            <p:strVal val="#ppt_x"/>
                                          </p:val>
                                        </p:tav>
                                      </p:tavLst>
                                    </p:anim>
                                    <p:anim calcmode="lin" valueType="num">
                                      <p:cBhvr additive="base">
                                        <p:cTn id="112" dur="500" fill="hold"/>
                                        <p:tgtEl>
                                          <p:spTgt spid="85"/>
                                        </p:tgtEl>
                                        <p:attrNameLst>
                                          <p:attrName>ppt_y</p:attrName>
                                        </p:attrNameLst>
                                      </p:cBhvr>
                                      <p:tavLst>
                                        <p:tav tm="0">
                                          <p:val>
                                            <p:strVal val="0-#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nodeType="clickEffect">
                                  <p:stCondLst>
                                    <p:cond delay="0"/>
                                  </p:stCondLst>
                                  <p:childTnLst>
                                    <p:set>
                                      <p:cBhvr>
                                        <p:cTn id="116" dur="1" fill="hold">
                                          <p:stCondLst>
                                            <p:cond delay="0"/>
                                          </p:stCondLst>
                                        </p:cTn>
                                        <p:tgtEl>
                                          <p:spTgt spid="90"/>
                                        </p:tgtEl>
                                        <p:attrNameLst>
                                          <p:attrName>style.visibility</p:attrName>
                                        </p:attrNameLst>
                                      </p:cBhvr>
                                      <p:to>
                                        <p:strVal val="visible"/>
                                      </p:to>
                                    </p:set>
                                    <p:anim calcmode="lin" valueType="num">
                                      <p:cBhvr additive="base">
                                        <p:cTn id="117" dur="500" fill="hold"/>
                                        <p:tgtEl>
                                          <p:spTgt spid="90"/>
                                        </p:tgtEl>
                                        <p:attrNameLst>
                                          <p:attrName>ppt_x</p:attrName>
                                        </p:attrNameLst>
                                      </p:cBhvr>
                                      <p:tavLst>
                                        <p:tav tm="0">
                                          <p:val>
                                            <p:strVal val="0-#ppt_w/2"/>
                                          </p:val>
                                        </p:tav>
                                        <p:tav tm="100000">
                                          <p:val>
                                            <p:strVal val="#ppt_x"/>
                                          </p:val>
                                        </p:tav>
                                      </p:tavLst>
                                    </p:anim>
                                    <p:anim calcmode="lin" valueType="num">
                                      <p:cBhvr additive="base">
                                        <p:cTn id="118" dur="500" fill="hold"/>
                                        <p:tgtEl>
                                          <p:spTgt spid="90"/>
                                        </p:tgtEl>
                                        <p:attrNameLst>
                                          <p:attrName>ppt_y</p:attrName>
                                        </p:attrNameLst>
                                      </p:cBhvr>
                                      <p:tavLst>
                                        <p:tav tm="0">
                                          <p:val>
                                            <p:strVal val="#ppt_y"/>
                                          </p:val>
                                        </p:tav>
                                        <p:tav tm="100000">
                                          <p:val>
                                            <p:strVal val="#ppt_y"/>
                                          </p:val>
                                        </p:tav>
                                      </p:tavLst>
                                    </p:anim>
                                  </p:childTnLst>
                                </p:cTn>
                              </p:par>
                              <p:par>
                                <p:cTn id="119" presetID="2" presetClass="entr" presetSubtype="8" fill="hold" grpId="0" nodeType="withEffect">
                                  <p:stCondLst>
                                    <p:cond delay="0"/>
                                  </p:stCondLst>
                                  <p:childTnLst>
                                    <p:set>
                                      <p:cBhvr>
                                        <p:cTn id="120" dur="1" fill="hold">
                                          <p:stCondLst>
                                            <p:cond delay="0"/>
                                          </p:stCondLst>
                                        </p:cTn>
                                        <p:tgtEl>
                                          <p:spTgt spid="93"/>
                                        </p:tgtEl>
                                        <p:attrNameLst>
                                          <p:attrName>style.visibility</p:attrName>
                                        </p:attrNameLst>
                                      </p:cBhvr>
                                      <p:to>
                                        <p:strVal val="visible"/>
                                      </p:to>
                                    </p:set>
                                    <p:anim calcmode="lin" valueType="num">
                                      <p:cBhvr additive="base">
                                        <p:cTn id="121" dur="500" fill="hold"/>
                                        <p:tgtEl>
                                          <p:spTgt spid="93"/>
                                        </p:tgtEl>
                                        <p:attrNameLst>
                                          <p:attrName>ppt_x</p:attrName>
                                        </p:attrNameLst>
                                      </p:cBhvr>
                                      <p:tavLst>
                                        <p:tav tm="0">
                                          <p:val>
                                            <p:strVal val="0-#ppt_w/2"/>
                                          </p:val>
                                        </p:tav>
                                        <p:tav tm="100000">
                                          <p:val>
                                            <p:strVal val="#ppt_x"/>
                                          </p:val>
                                        </p:tav>
                                      </p:tavLst>
                                    </p:anim>
                                    <p:anim calcmode="lin" valueType="num">
                                      <p:cBhvr additive="base">
                                        <p:cTn id="122" dur="500" fill="hold"/>
                                        <p:tgtEl>
                                          <p:spTgt spid="93"/>
                                        </p:tgtEl>
                                        <p:attrNameLst>
                                          <p:attrName>ppt_y</p:attrName>
                                        </p:attrNameLst>
                                      </p:cBhvr>
                                      <p:tavLst>
                                        <p:tav tm="0">
                                          <p:val>
                                            <p:strVal val="#ppt_y"/>
                                          </p:val>
                                        </p:tav>
                                        <p:tav tm="100000">
                                          <p:val>
                                            <p:strVal val="#ppt_y"/>
                                          </p:val>
                                        </p:tav>
                                      </p:tavLst>
                                    </p:anim>
                                  </p:childTnLst>
                                </p:cTn>
                              </p:par>
                              <p:par>
                                <p:cTn id="123" presetID="2" presetClass="entr" presetSubtype="8" fill="hold" grpId="0" nodeType="withEffect">
                                  <p:stCondLst>
                                    <p:cond delay="0"/>
                                  </p:stCondLst>
                                  <p:childTnLst>
                                    <p:set>
                                      <p:cBhvr>
                                        <p:cTn id="124" dur="1" fill="hold">
                                          <p:stCondLst>
                                            <p:cond delay="0"/>
                                          </p:stCondLst>
                                        </p:cTn>
                                        <p:tgtEl>
                                          <p:spTgt spid="94"/>
                                        </p:tgtEl>
                                        <p:attrNameLst>
                                          <p:attrName>style.visibility</p:attrName>
                                        </p:attrNameLst>
                                      </p:cBhvr>
                                      <p:to>
                                        <p:strVal val="visible"/>
                                      </p:to>
                                    </p:set>
                                    <p:anim calcmode="lin" valueType="num">
                                      <p:cBhvr additive="base">
                                        <p:cTn id="125" dur="500" fill="hold"/>
                                        <p:tgtEl>
                                          <p:spTgt spid="94"/>
                                        </p:tgtEl>
                                        <p:attrNameLst>
                                          <p:attrName>ppt_x</p:attrName>
                                        </p:attrNameLst>
                                      </p:cBhvr>
                                      <p:tavLst>
                                        <p:tav tm="0">
                                          <p:val>
                                            <p:strVal val="0-#ppt_w/2"/>
                                          </p:val>
                                        </p:tav>
                                        <p:tav tm="100000">
                                          <p:val>
                                            <p:strVal val="#ppt_x"/>
                                          </p:val>
                                        </p:tav>
                                      </p:tavLst>
                                    </p:anim>
                                    <p:anim calcmode="lin" valueType="num">
                                      <p:cBhvr additive="base">
                                        <p:cTn id="126"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96"/>
                                        </p:tgtEl>
                                        <p:attrNameLst>
                                          <p:attrName>style.visibility</p:attrName>
                                        </p:attrNameLst>
                                      </p:cBhvr>
                                      <p:to>
                                        <p:strVal val="visible"/>
                                      </p:to>
                                    </p:set>
                                    <p:animEffect transition="in" filter="fade">
                                      <p:cBhvr>
                                        <p:cTn id="131" dur="500"/>
                                        <p:tgtEl>
                                          <p:spTgt spid="9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fade">
                                      <p:cBhvr>
                                        <p:cTn id="1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animBg="1"/>
      <p:bldP spid="56" grpId="0" animBg="1"/>
      <p:bldP spid="71" grpId="0"/>
      <p:bldP spid="72" grpId="0"/>
      <p:bldP spid="73" grpId="0"/>
      <p:bldP spid="74" grpId="0"/>
      <p:bldP spid="75" grpId="0"/>
      <p:bldP spid="77" grpId="0" animBg="1"/>
      <p:bldP spid="87" grpId="0" animBg="1"/>
      <p:bldP spid="89" grpId="0" animBg="1"/>
      <p:bldP spid="98" grpId="0"/>
      <p:bldP spid="99" grpId="0"/>
      <p:bldP spid="100" grpId="0"/>
      <p:bldP spid="101" grpId="0"/>
      <p:bldP spid="120" grpId="0" animBg="1"/>
      <p:bldP spid="122" grpId="0" animBg="1"/>
      <p:bldP spid="124" grpId="0" animBg="1"/>
      <p:bldP spid="115" grpId="0"/>
      <p:bldP spid="116" grpId="0"/>
      <p:bldP spid="78" grpId="0"/>
      <p:bldP spid="7" grpId="0" animBg="1"/>
      <p:bldP spid="79" grpId="0"/>
      <p:bldP spid="80" grpId="0" animBg="1"/>
      <p:bldP spid="84" grpId="0"/>
      <p:bldP spid="85" grpId="0" animBg="1"/>
      <p:bldP spid="93" grpId="0"/>
      <p:bldP spid="94" grpId="0" animBg="1"/>
      <p:bldP spid="96" grpId="0"/>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2032000" y="483665"/>
            <a:ext cx="95504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t>基本原理</a:t>
            </a:r>
          </a:p>
        </p:txBody>
      </p:sp>
      <p:sp>
        <p:nvSpPr>
          <p:cNvPr id="86" name="TextBox 3"/>
          <p:cNvSpPr txBox="1"/>
          <p:nvPr/>
        </p:nvSpPr>
        <p:spPr>
          <a:xfrm>
            <a:off x="4018552" y="600070"/>
            <a:ext cx="4801314" cy="461665"/>
          </a:xfrm>
          <a:prstGeom prst="rect">
            <a:avLst/>
          </a:prstGeom>
          <a:noFill/>
        </p:spPr>
        <p:txBody>
          <a:bodyPr wrap="none" rtlCol="0">
            <a:spAutoFit/>
          </a:bodyPr>
          <a:lstStyle/>
          <a:p>
            <a:r>
              <a:rPr lang="zh-CN" altLang="en-US" sz="2400" dirty="0">
                <a:solidFill>
                  <a:srgbClr val="C00000"/>
                </a:solidFill>
                <a:latin typeface="Book Antiqua" panose="02040602050305030304" pitchFamily="18" charset="0"/>
                <a:cs typeface="Times New Roman" pitchFamily="18" charset="0"/>
              </a:rPr>
              <a:t>按照给定连架杆两组对应位置设计</a:t>
            </a:r>
          </a:p>
        </p:txBody>
      </p:sp>
      <p:pic>
        <p:nvPicPr>
          <p:cNvPr id="9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654"/>
          <a:stretch/>
        </p:blipFill>
        <p:spPr bwMode="auto">
          <a:xfrm>
            <a:off x="1871531" y="1171957"/>
            <a:ext cx="9656541" cy="3253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 name="矩形 94"/>
          <p:cNvSpPr/>
          <p:nvPr/>
        </p:nvSpPr>
        <p:spPr>
          <a:xfrm>
            <a:off x="1305001" y="4546503"/>
            <a:ext cx="10789600" cy="2308324"/>
          </a:xfrm>
          <a:prstGeom prst="rect">
            <a:avLst/>
          </a:prstGeom>
        </p:spPr>
        <p:txBody>
          <a:bodyPr wrap="square">
            <a:spAutoFit/>
          </a:bodyPr>
          <a:lstStyle/>
          <a:p>
            <a:pPr algn="just"/>
            <a:r>
              <a:rPr lang="en-US" altLang="zh-CN" sz="2400" dirty="0">
                <a:latin typeface="Book Antiqua" panose="02040602050305030304" pitchFamily="18" charset="0"/>
              </a:rPr>
              <a:t>       </a:t>
            </a:r>
            <a:r>
              <a:rPr lang="zh-CN" altLang="zh-CN" sz="2400" dirty="0">
                <a:latin typeface="+mj-lt"/>
              </a:rPr>
              <a:t>现以第一位置</a:t>
            </a:r>
            <a:r>
              <a:rPr lang="en-US" altLang="zh-CN" sz="2400" i="1" dirty="0">
                <a:latin typeface="+mj-lt"/>
              </a:rPr>
              <a:t>O</a:t>
            </a:r>
            <a:r>
              <a:rPr lang="en-US" altLang="zh-CN" sz="2400" i="1" baseline="-25000" dirty="0">
                <a:latin typeface="+mj-lt"/>
              </a:rPr>
              <a:t>A</a:t>
            </a:r>
            <a:r>
              <a:rPr lang="en-US" altLang="zh-CN" sz="2400" i="1" dirty="0">
                <a:latin typeface="+mj-lt"/>
              </a:rPr>
              <a:t>A</a:t>
            </a:r>
            <a:r>
              <a:rPr lang="en-US" altLang="zh-CN" sz="2400" baseline="-25000" dirty="0">
                <a:latin typeface="+mj-lt"/>
              </a:rPr>
              <a:t>1</a:t>
            </a:r>
            <a:r>
              <a:rPr lang="en-US" altLang="zh-CN" sz="2400" i="1" dirty="0">
                <a:latin typeface="+mj-lt"/>
              </a:rPr>
              <a:t>B</a:t>
            </a:r>
            <a:r>
              <a:rPr lang="en-US" altLang="zh-CN" sz="2400" baseline="-25000" dirty="0">
                <a:latin typeface="+mj-lt"/>
              </a:rPr>
              <a:t>1</a:t>
            </a:r>
            <a:r>
              <a:rPr lang="en-US" altLang="zh-CN" sz="2400" i="1" dirty="0">
                <a:latin typeface="+mj-lt"/>
              </a:rPr>
              <a:t>O</a:t>
            </a:r>
            <a:r>
              <a:rPr lang="en-US" altLang="zh-CN" sz="2400" i="1" baseline="-25000" dirty="0">
                <a:latin typeface="+mj-lt"/>
              </a:rPr>
              <a:t>B</a:t>
            </a:r>
            <a:r>
              <a:rPr lang="zh-CN" altLang="zh-CN" sz="2400" dirty="0">
                <a:latin typeface="+mj-lt"/>
              </a:rPr>
              <a:t>作为参考位置，将机构的第二位置</a:t>
            </a:r>
            <a:r>
              <a:rPr lang="en-US" altLang="zh-CN" sz="2400" i="1" dirty="0">
                <a:latin typeface="+mj-lt"/>
              </a:rPr>
              <a:t>O</a:t>
            </a:r>
            <a:r>
              <a:rPr lang="en-US" altLang="zh-CN" sz="2400" i="1" baseline="-25000" dirty="0">
                <a:latin typeface="+mj-lt"/>
              </a:rPr>
              <a:t>A</a:t>
            </a:r>
            <a:r>
              <a:rPr lang="en-US" altLang="zh-CN" sz="2400" i="1" dirty="0">
                <a:latin typeface="+mj-lt"/>
              </a:rPr>
              <a:t>A</a:t>
            </a:r>
            <a:r>
              <a:rPr lang="en-US" altLang="zh-CN" sz="2400" baseline="-25000" dirty="0">
                <a:latin typeface="+mj-lt"/>
              </a:rPr>
              <a:t>2</a:t>
            </a:r>
            <a:r>
              <a:rPr lang="en-US" altLang="zh-CN" sz="2400" i="1" dirty="0">
                <a:latin typeface="+mj-lt"/>
              </a:rPr>
              <a:t>B</a:t>
            </a:r>
            <a:r>
              <a:rPr lang="en-US" altLang="zh-CN" sz="2400" baseline="-25000" dirty="0">
                <a:latin typeface="+mj-lt"/>
              </a:rPr>
              <a:t>2</a:t>
            </a:r>
            <a:r>
              <a:rPr lang="en-US" altLang="zh-CN" sz="2400" i="1" dirty="0">
                <a:latin typeface="+mj-lt"/>
              </a:rPr>
              <a:t>O</a:t>
            </a:r>
            <a:r>
              <a:rPr lang="en-US" altLang="zh-CN" sz="2400" i="1" baseline="-25000" dirty="0">
                <a:latin typeface="+mj-lt"/>
              </a:rPr>
              <a:t>B</a:t>
            </a:r>
            <a:r>
              <a:rPr lang="zh-CN" altLang="zh-CN" sz="2400" dirty="0">
                <a:latin typeface="+mj-lt"/>
              </a:rPr>
              <a:t>刚化成一个刚体，并使其绕固定铰链点</a:t>
            </a:r>
            <a:r>
              <a:rPr lang="en-US" altLang="zh-CN" sz="2400" i="1" dirty="0">
                <a:latin typeface="+mj-lt"/>
              </a:rPr>
              <a:t>O</a:t>
            </a:r>
            <a:r>
              <a:rPr lang="en-US" altLang="zh-CN" sz="2400" i="1" baseline="-25000" dirty="0">
                <a:latin typeface="+mj-lt"/>
              </a:rPr>
              <a:t>B</a:t>
            </a:r>
            <a:r>
              <a:rPr lang="zh-CN" altLang="zh-CN" sz="2400" dirty="0">
                <a:latin typeface="+mj-lt"/>
              </a:rPr>
              <a:t>反转角度</a:t>
            </a:r>
            <a:r>
              <a:rPr lang="en-US" altLang="zh-CN" sz="2400" dirty="0">
                <a:latin typeface="+mj-lt"/>
              </a:rPr>
              <a:t>(</a:t>
            </a:r>
            <a:r>
              <a:rPr lang="en-US" altLang="zh-CN" sz="2400" i="1" dirty="0">
                <a:latin typeface="+mj-lt"/>
                <a:sym typeface="Symbol"/>
              </a:rPr>
              <a:t></a:t>
            </a:r>
            <a:r>
              <a:rPr lang="en-US" altLang="zh-CN" sz="2400" baseline="-25000" dirty="0">
                <a:latin typeface="+mj-lt"/>
              </a:rPr>
              <a:t>1</a:t>
            </a:r>
            <a:r>
              <a:rPr lang="en-US" altLang="zh-CN" sz="2400" dirty="0">
                <a:latin typeface="+mj-lt"/>
                <a:sym typeface="Symbol"/>
              </a:rPr>
              <a:t></a:t>
            </a:r>
            <a:r>
              <a:rPr lang="en-US" altLang="zh-CN" sz="2400" i="1" dirty="0">
                <a:latin typeface="+mj-lt"/>
                <a:sym typeface="Symbol"/>
              </a:rPr>
              <a:t></a:t>
            </a:r>
            <a:r>
              <a:rPr lang="en-US" altLang="zh-CN" sz="2400" baseline="-25000" dirty="0">
                <a:latin typeface="+mj-lt"/>
              </a:rPr>
              <a:t>2</a:t>
            </a:r>
            <a:r>
              <a:rPr lang="en-US" altLang="zh-CN" sz="2400" dirty="0">
                <a:latin typeface="+mj-lt"/>
              </a:rPr>
              <a:t>)</a:t>
            </a:r>
            <a:r>
              <a:rPr lang="zh-CN" altLang="zh-CN" sz="2400" dirty="0">
                <a:latin typeface="+mj-lt"/>
              </a:rPr>
              <a:t>，此时</a:t>
            </a:r>
            <a:r>
              <a:rPr lang="en-US" altLang="zh-CN" sz="2400" i="1" dirty="0">
                <a:latin typeface="+mj-lt"/>
              </a:rPr>
              <a:t>O</a:t>
            </a:r>
            <a:r>
              <a:rPr lang="en-US" altLang="zh-CN" sz="2400" i="1" baseline="-25000" dirty="0">
                <a:latin typeface="+mj-lt"/>
              </a:rPr>
              <a:t>B</a:t>
            </a:r>
            <a:r>
              <a:rPr lang="en-US" altLang="zh-CN" sz="2400" i="1" dirty="0">
                <a:latin typeface="+mj-lt"/>
              </a:rPr>
              <a:t>B</a:t>
            </a:r>
            <a:r>
              <a:rPr lang="en-US" altLang="zh-CN" sz="2400" baseline="-25000" dirty="0">
                <a:latin typeface="+mj-lt"/>
              </a:rPr>
              <a:t>2</a:t>
            </a:r>
            <a:r>
              <a:rPr lang="zh-CN" altLang="zh-CN" sz="2400" dirty="0">
                <a:latin typeface="+mj-lt"/>
              </a:rPr>
              <a:t>与</a:t>
            </a:r>
            <a:r>
              <a:rPr lang="en-US" altLang="zh-CN" sz="2400" i="1" dirty="0">
                <a:latin typeface="+mj-lt"/>
              </a:rPr>
              <a:t>O</a:t>
            </a:r>
            <a:r>
              <a:rPr lang="en-US" altLang="zh-CN" sz="2400" i="1" baseline="-25000" dirty="0">
                <a:latin typeface="+mj-lt"/>
              </a:rPr>
              <a:t>B</a:t>
            </a:r>
            <a:r>
              <a:rPr lang="en-US" altLang="zh-CN" sz="2400" i="1" dirty="0">
                <a:latin typeface="+mj-lt"/>
              </a:rPr>
              <a:t>B</a:t>
            </a:r>
            <a:r>
              <a:rPr lang="en-US" altLang="zh-CN" sz="2400" baseline="-25000" dirty="0">
                <a:latin typeface="+mj-lt"/>
              </a:rPr>
              <a:t>1</a:t>
            </a:r>
            <a:r>
              <a:rPr lang="zh-CN" altLang="zh-CN" sz="2400" dirty="0">
                <a:latin typeface="+mj-lt"/>
              </a:rPr>
              <a:t>重合，而构件</a:t>
            </a:r>
            <a:r>
              <a:rPr lang="en-US" altLang="zh-CN" sz="2400" i="1" dirty="0">
                <a:latin typeface="+mj-lt"/>
              </a:rPr>
              <a:t>O</a:t>
            </a:r>
            <a:r>
              <a:rPr lang="en-US" altLang="zh-CN" sz="2400" i="1" baseline="-25000" dirty="0">
                <a:latin typeface="+mj-lt"/>
              </a:rPr>
              <a:t>A</a:t>
            </a:r>
            <a:r>
              <a:rPr lang="en-US" altLang="zh-CN" sz="2400" i="1" dirty="0">
                <a:latin typeface="+mj-lt"/>
              </a:rPr>
              <a:t>A</a:t>
            </a:r>
            <a:r>
              <a:rPr lang="zh-CN" altLang="zh-CN" sz="2400" dirty="0">
                <a:latin typeface="+mj-lt"/>
              </a:rPr>
              <a:t>由初始位置</a:t>
            </a:r>
            <a:r>
              <a:rPr lang="en-US" altLang="zh-CN" sz="2400" i="1" dirty="0">
                <a:latin typeface="+mj-lt"/>
              </a:rPr>
              <a:t>O</a:t>
            </a:r>
            <a:r>
              <a:rPr lang="en-US" altLang="zh-CN" sz="2400" i="1" baseline="-25000" dirty="0">
                <a:latin typeface="+mj-lt"/>
              </a:rPr>
              <a:t>A</a:t>
            </a:r>
            <a:r>
              <a:rPr lang="en-US" altLang="zh-CN" sz="2400" i="1" dirty="0">
                <a:latin typeface="+mj-lt"/>
              </a:rPr>
              <a:t>A</a:t>
            </a:r>
            <a:r>
              <a:rPr lang="en-US" altLang="zh-CN" sz="2400" baseline="-25000" dirty="0">
                <a:latin typeface="+mj-lt"/>
              </a:rPr>
              <a:t>1</a:t>
            </a:r>
            <a:r>
              <a:rPr lang="zh-CN" altLang="zh-CN" sz="2400" dirty="0">
                <a:latin typeface="+mj-lt"/>
              </a:rPr>
              <a:t>运动到位置</a:t>
            </a:r>
            <a:r>
              <a:rPr lang="en-US" altLang="zh-CN" sz="2400" i="1" dirty="0">
                <a:latin typeface="+mj-lt"/>
              </a:rPr>
              <a:t>O</a:t>
            </a:r>
            <a:r>
              <a:rPr lang="en-US" altLang="zh-CN" sz="2400" i="1" baseline="-25000" dirty="0">
                <a:latin typeface="+mj-lt"/>
              </a:rPr>
              <a:t>A</a:t>
            </a:r>
            <a:r>
              <a:rPr lang="zh-CN" altLang="zh-CN" sz="2400" i="1" dirty="0">
                <a:latin typeface="+mj-lt"/>
              </a:rPr>
              <a:t>A'</a:t>
            </a:r>
            <a:r>
              <a:rPr lang="zh-CN" altLang="zh-CN" sz="2400" baseline="-25000" dirty="0">
                <a:latin typeface="+mj-lt"/>
              </a:rPr>
              <a:t>2</a:t>
            </a:r>
            <a:r>
              <a:rPr lang="zh-CN" altLang="zh-CN" sz="2400" dirty="0">
                <a:latin typeface="+mj-lt"/>
              </a:rPr>
              <a:t>。此时，由于原来的机架和连杆成为了新机构的连架杆，而连架杆</a:t>
            </a:r>
            <a:r>
              <a:rPr lang="en-US" altLang="zh-CN" sz="2400" i="1" dirty="0">
                <a:latin typeface="+mj-lt"/>
              </a:rPr>
              <a:t>BO</a:t>
            </a:r>
            <a:r>
              <a:rPr lang="en-US" altLang="zh-CN" sz="2400" i="1" baseline="-25000" dirty="0">
                <a:latin typeface="+mj-lt"/>
              </a:rPr>
              <a:t>B</a:t>
            </a:r>
            <a:r>
              <a:rPr lang="zh-CN" altLang="zh-CN" sz="2400" dirty="0">
                <a:latin typeface="+mj-lt"/>
              </a:rPr>
              <a:t>成为了新机构的机架，</a:t>
            </a:r>
            <a:r>
              <a:rPr lang="en-US" altLang="zh-CN" sz="2400" i="1" dirty="0">
                <a:latin typeface="+mj-lt"/>
              </a:rPr>
              <a:t>B</a:t>
            </a:r>
            <a:r>
              <a:rPr lang="zh-CN" altLang="zh-CN" sz="2400" dirty="0">
                <a:latin typeface="+mj-lt"/>
              </a:rPr>
              <a:t>变成了固定铰链点</a:t>
            </a:r>
            <a:r>
              <a:rPr lang="zh-CN" altLang="zh-CN" sz="2400" i="1" dirty="0">
                <a:latin typeface="+mj-lt"/>
              </a:rPr>
              <a:t>。</a:t>
            </a:r>
            <a:r>
              <a:rPr lang="zh-CN" altLang="zh-CN" sz="2400" dirty="0">
                <a:latin typeface="+mj-lt"/>
              </a:rPr>
              <a:t>因此</a:t>
            </a:r>
            <a:r>
              <a:rPr lang="en-US" altLang="zh-CN" sz="2400" i="1" dirty="0">
                <a:latin typeface="+mj-lt"/>
              </a:rPr>
              <a:t>A</a:t>
            </a:r>
            <a:r>
              <a:rPr lang="en-US" altLang="zh-CN" sz="2400" baseline="-25000" dirty="0">
                <a:latin typeface="+mj-lt"/>
              </a:rPr>
              <a:t>1</a:t>
            </a:r>
            <a:r>
              <a:rPr lang="zh-CN" altLang="zh-CN" sz="2400" i="1" dirty="0">
                <a:latin typeface="+mj-lt"/>
              </a:rPr>
              <a:t>A'</a:t>
            </a:r>
            <a:r>
              <a:rPr lang="zh-CN" altLang="zh-CN" sz="2400" baseline="-25000" dirty="0">
                <a:latin typeface="+mj-lt"/>
              </a:rPr>
              <a:t>2</a:t>
            </a:r>
            <a:r>
              <a:rPr lang="zh-CN" altLang="zh-CN" sz="2400" dirty="0">
                <a:latin typeface="+mj-lt"/>
              </a:rPr>
              <a:t>连线的中垂线必然通过铰链点</a:t>
            </a:r>
            <a:r>
              <a:rPr lang="en-US" altLang="zh-CN" sz="2400" i="1" dirty="0">
                <a:latin typeface="+mj-lt"/>
              </a:rPr>
              <a:t>B</a:t>
            </a:r>
            <a:r>
              <a:rPr lang="en-US" altLang="zh-CN" sz="2400" baseline="-25000" dirty="0">
                <a:latin typeface="+mj-lt"/>
              </a:rPr>
              <a:t>1</a:t>
            </a:r>
            <a:r>
              <a:rPr lang="zh-CN" altLang="zh-CN" sz="2400" dirty="0">
                <a:latin typeface="+mj-lt"/>
              </a:rPr>
              <a:t>。这样，就将函数生成问题转化为刚体导引问题来求解。</a:t>
            </a:r>
            <a:endParaRPr lang="zh-CN" altLang="en-US" sz="2400" dirty="0">
              <a:latin typeface="+mj-lt"/>
            </a:endParaRPr>
          </a:p>
        </p:txBody>
      </p:sp>
      <p:sp>
        <p:nvSpPr>
          <p:cNvPr id="6" name="矩形 5"/>
          <p:cNvSpPr/>
          <p:nvPr/>
        </p:nvSpPr>
        <p:spPr>
          <a:xfrm>
            <a:off x="-67030" y="77018"/>
            <a:ext cx="2656496"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函数机构设计</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1483717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2032000" y="483665"/>
            <a:ext cx="9550400" cy="48736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t>设计过程</a:t>
            </a:r>
          </a:p>
        </p:txBody>
      </p:sp>
      <p:grpSp>
        <p:nvGrpSpPr>
          <p:cNvPr id="2" name="组合 69"/>
          <p:cNvGrpSpPr/>
          <p:nvPr/>
        </p:nvGrpSpPr>
        <p:grpSpPr>
          <a:xfrm>
            <a:off x="6667834" y="4419020"/>
            <a:ext cx="476253" cy="279413"/>
            <a:chOff x="3643306" y="3433760"/>
            <a:chExt cx="357190" cy="209560"/>
          </a:xfrm>
        </p:grpSpPr>
        <p:cxnSp>
          <p:nvCxnSpPr>
            <p:cNvPr id="13" name="直接连接符 12"/>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0" name="直接连接符 19"/>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组合 70"/>
          <p:cNvGrpSpPr/>
          <p:nvPr/>
        </p:nvGrpSpPr>
        <p:grpSpPr>
          <a:xfrm>
            <a:off x="9618352" y="4434188"/>
            <a:ext cx="476253" cy="279413"/>
            <a:chOff x="3643306" y="3433760"/>
            <a:chExt cx="357190" cy="209560"/>
          </a:xfrm>
        </p:grpSpPr>
        <p:cxnSp>
          <p:nvCxnSpPr>
            <p:cNvPr id="23" name="直接连接符 22"/>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0" name="直接连接符 29"/>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a:stCxn id="50" idx="5"/>
          </p:cNvCxnSpPr>
          <p:nvPr/>
        </p:nvCxnSpPr>
        <p:spPr>
          <a:xfrm rot="16200000" flipH="1">
            <a:off x="6228472" y="3770102"/>
            <a:ext cx="405385" cy="987701"/>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16200000" flipH="1">
            <a:off x="8103480" y="2624033"/>
            <a:ext cx="2268648" cy="1351657"/>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5856011" y="3979959"/>
            <a:ext cx="95251" cy="95251"/>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 name="椭圆 54"/>
          <p:cNvSpPr/>
          <p:nvPr/>
        </p:nvSpPr>
        <p:spPr>
          <a:xfrm>
            <a:off x="6528799" y="3339095"/>
            <a:ext cx="95251" cy="9525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 name="椭圆 55"/>
          <p:cNvSpPr/>
          <p:nvPr/>
        </p:nvSpPr>
        <p:spPr>
          <a:xfrm>
            <a:off x="7500880" y="3422311"/>
            <a:ext cx="95251" cy="9525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70C0"/>
              </a:solidFill>
            </a:endParaRPr>
          </a:p>
        </p:txBody>
      </p:sp>
      <p:cxnSp>
        <p:nvCxnSpPr>
          <p:cNvPr id="57" name="直接连接符 56"/>
          <p:cNvCxnSpPr>
            <a:stCxn id="55" idx="4"/>
          </p:cNvCxnSpPr>
          <p:nvPr/>
        </p:nvCxnSpPr>
        <p:spPr>
          <a:xfrm rot="16200000" flipH="1">
            <a:off x="6268210" y="3742560"/>
            <a:ext cx="1003117" cy="3866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6" idx="3"/>
          </p:cNvCxnSpPr>
          <p:nvPr/>
        </p:nvCxnSpPr>
        <p:spPr>
          <a:xfrm rot="5400000">
            <a:off x="6791132" y="3709273"/>
            <a:ext cx="929357" cy="51803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a:off x="8601114" y="3109757"/>
            <a:ext cx="2636953" cy="1191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endCxn id="85" idx="0"/>
          </p:cNvCxnSpPr>
          <p:nvPr/>
        </p:nvCxnSpPr>
        <p:spPr>
          <a:xfrm flipH="1">
            <a:off x="9942218" y="2441592"/>
            <a:ext cx="1686871" cy="202165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487174" y="4333364"/>
            <a:ext cx="309700" cy="338554"/>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A</a:t>
            </a:r>
            <a:endParaRPr lang="zh-CN" altLang="en-US" sz="1600" i="1" baseline="-25000" dirty="0">
              <a:latin typeface="Times New Roman" pitchFamily="18" charset="0"/>
              <a:cs typeface="Times New Roman" pitchFamily="18" charset="0"/>
            </a:endParaRPr>
          </a:p>
        </p:txBody>
      </p:sp>
      <p:sp>
        <p:nvSpPr>
          <p:cNvPr id="70" name="TextBox 69"/>
          <p:cNvSpPr txBox="1"/>
          <p:nvPr/>
        </p:nvSpPr>
        <p:spPr>
          <a:xfrm>
            <a:off x="8334645" y="1688167"/>
            <a:ext cx="378630" cy="338554"/>
          </a:xfrm>
          <a:prstGeom prst="rect">
            <a:avLst/>
          </a:prstGeom>
          <a:noFill/>
        </p:spPr>
        <p:txBody>
          <a:bodyPr wrap="none" rtlCol="0">
            <a:spAutoFit/>
          </a:bodyPr>
          <a:lstStyle/>
          <a:p>
            <a:r>
              <a:rPr lang="en-US" altLang="zh-CN" sz="1600" i="1" dirty="0">
                <a:solidFill>
                  <a:srgbClr val="92D050"/>
                </a:solidFill>
                <a:latin typeface="Times New Roman" pitchFamily="18" charset="0"/>
                <a:cs typeface="Times New Roman" pitchFamily="18" charset="0"/>
              </a:rPr>
              <a:t>E</a:t>
            </a:r>
            <a:r>
              <a:rPr lang="en-US" altLang="zh-CN" sz="1600" baseline="-25000" dirty="0">
                <a:solidFill>
                  <a:srgbClr val="92D050"/>
                </a:solidFill>
                <a:latin typeface="Times New Roman" pitchFamily="18" charset="0"/>
                <a:cs typeface="Times New Roman" pitchFamily="18" charset="0"/>
              </a:rPr>
              <a:t>1</a:t>
            </a:r>
            <a:endParaRPr lang="zh-CN" altLang="en-US" sz="1600" baseline="-25000" dirty="0">
              <a:solidFill>
                <a:srgbClr val="92D050"/>
              </a:solidFill>
              <a:latin typeface="Times New Roman" pitchFamily="18" charset="0"/>
              <a:cs typeface="Times New Roman" pitchFamily="18" charset="0"/>
            </a:endParaRPr>
          </a:p>
        </p:txBody>
      </p:sp>
      <p:sp>
        <p:nvSpPr>
          <p:cNvPr id="71" name="TextBox 70"/>
          <p:cNvSpPr txBox="1"/>
          <p:nvPr/>
        </p:nvSpPr>
        <p:spPr>
          <a:xfrm>
            <a:off x="5642227" y="3594388"/>
            <a:ext cx="378630" cy="338554"/>
          </a:xfrm>
          <a:prstGeom prst="rect">
            <a:avLst/>
          </a:prstGeom>
          <a:noFill/>
        </p:spPr>
        <p:txBody>
          <a:bodyPr wrap="none" rtlCol="0">
            <a:spAutoFit/>
          </a:bodyPr>
          <a:lstStyle/>
          <a:p>
            <a:r>
              <a:rPr lang="en-US" altLang="zh-CN" sz="1600" i="1" dirty="0">
                <a:solidFill>
                  <a:srgbClr val="92D050"/>
                </a:solidFill>
                <a:latin typeface="Times New Roman" pitchFamily="18" charset="0"/>
                <a:cs typeface="Times New Roman" pitchFamily="18" charset="0"/>
              </a:rPr>
              <a:t>B</a:t>
            </a:r>
            <a:r>
              <a:rPr lang="en-US" altLang="zh-CN" sz="1600" baseline="-25000" dirty="0">
                <a:solidFill>
                  <a:srgbClr val="92D050"/>
                </a:solidFill>
                <a:latin typeface="Times New Roman" pitchFamily="18" charset="0"/>
                <a:cs typeface="Times New Roman" pitchFamily="18" charset="0"/>
              </a:rPr>
              <a:t>1</a:t>
            </a:r>
            <a:endParaRPr lang="zh-CN" altLang="en-US" sz="1600" baseline="-25000" dirty="0">
              <a:solidFill>
                <a:srgbClr val="92D050"/>
              </a:solidFill>
              <a:latin typeface="Times New Roman" pitchFamily="18" charset="0"/>
              <a:cs typeface="Times New Roman" pitchFamily="18" charset="0"/>
            </a:endParaRPr>
          </a:p>
        </p:txBody>
      </p:sp>
      <p:sp>
        <p:nvSpPr>
          <p:cNvPr id="72" name="TextBox 71"/>
          <p:cNvSpPr txBox="1"/>
          <p:nvPr/>
        </p:nvSpPr>
        <p:spPr>
          <a:xfrm>
            <a:off x="6344423" y="2944902"/>
            <a:ext cx="378630" cy="338554"/>
          </a:xfrm>
          <a:prstGeom prst="rect">
            <a:avLst/>
          </a:prstGeom>
          <a:noFill/>
        </p:spPr>
        <p:txBody>
          <a:bodyPr wrap="none" rtlCol="0">
            <a:spAutoFit/>
          </a:bodyPr>
          <a:lstStyle/>
          <a:p>
            <a:r>
              <a:rPr lang="en-US" altLang="zh-CN" sz="1600" i="1" dirty="0">
                <a:solidFill>
                  <a:srgbClr val="C00000"/>
                </a:solidFill>
                <a:latin typeface="Times New Roman" pitchFamily="18" charset="0"/>
                <a:cs typeface="Times New Roman" pitchFamily="18" charset="0"/>
              </a:rPr>
              <a:t>B</a:t>
            </a:r>
            <a:r>
              <a:rPr lang="en-US" altLang="zh-CN" sz="1600" baseline="-25000" dirty="0">
                <a:solidFill>
                  <a:srgbClr val="C00000"/>
                </a:solidFill>
                <a:latin typeface="Times New Roman" pitchFamily="18" charset="0"/>
                <a:cs typeface="Times New Roman" pitchFamily="18" charset="0"/>
              </a:rPr>
              <a:t>2</a:t>
            </a:r>
            <a:endParaRPr lang="zh-CN" altLang="en-US" sz="1600" baseline="-25000" dirty="0">
              <a:solidFill>
                <a:srgbClr val="C00000"/>
              </a:solidFill>
              <a:latin typeface="Times New Roman" pitchFamily="18" charset="0"/>
              <a:cs typeface="Times New Roman" pitchFamily="18" charset="0"/>
            </a:endParaRPr>
          </a:p>
        </p:txBody>
      </p:sp>
      <p:sp>
        <p:nvSpPr>
          <p:cNvPr id="73" name="TextBox 72"/>
          <p:cNvSpPr txBox="1"/>
          <p:nvPr/>
        </p:nvSpPr>
        <p:spPr>
          <a:xfrm>
            <a:off x="7477389" y="3047998"/>
            <a:ext cx="378630" cy="338554"/>
          </a:xfrm>
          <a:prstGeom prst="rect">
            <a:avLst/>
          </a:prstGeom>
          <a:noFill/>
        </p:spPr>
        <p:txBody>
          <a:bodyPr wrap="none" rtlCol="0">
            <a:spAutoFit/>
          </a:bodyPr>
          <a:lstStyle/>
          <a:p>
            <a:r>
              <a:rPr lang="en-US" altLang="zh-CN" sz="1600" i="1" dirty="0">
                <a:solidFill>
                  <a:srgbClr val="0070C0"/>
                </a:solidFill>
                <a:latin typeface="Times New Roman" pitchFamily="18" charset="0"/>
                <a:cs typeface="Times New Roman" pitchFamily="18" charset="0"/>
              </a:rPr>
              <a:t>B</a:t>
            </a:r>
            <a:r>
              <a:rPr lang="en-US" altLang="zh-CN" sz="1600" baseline="-25000" dirty="0">
                <a:solidFill>
                  <a:srgbClr val="0070C0"/>
                </a:solidFill>
                <a:latin typeface="Times New Roman" pitchFamily="18" charset="0"/>
                <a:cs typeface="Times New Roman" pitchFamily="18" charset="0"/>
              </a:rPr>
              <a:t>3</a:t>
            </a:r>
            <a:endParaRPr lang="zh-CN" altLang="en-US" sz="1600" baseline="-25000" dirty="0">
              <a:solidFill>
                <a:srgbClr val="0070C0"/>
              </a:solidFill>
              <a:latin typeface="Times New Roman" pitchFamily="18" charset="0"/>
              <a:cs typeface="Times New Roman" pitchFamily="18" charset="0"/>
            </a:endParaRPr>
          </a:p>
        </p:txBody>
      </p:sp>
      <p:sp>
        <p:nvSpPr>
          <p:cNvPr id="74" name="TextBox 73"/>
          <p:cNvSpPr txBox="1"/>
          <p:nvPr/>
        </p:nvSpPr>
        <p:spPr>
          <a:xfrm>
            <a:off x="9798939" y="1428736"/>
            <a:ext cx="378630" cy="338554"/>
          </a:xfrm>
          <a:prstGeom prst="rect">
            <a:avLst/>
          </a:prstGeom>
          <a:noFill/>
        </p:spPr>
        <p:txBody>
          <a:bodyPr wrap="none" rtlCol="0">
            <a:spAutoFit/>
          </a:bodyPr>
          <a:lstStyle/>
          <a:p>
            <a:r>
              <a:rPr lang="en-US" altLang="zh-CN" sz="1600" i="1" dirty="0">
                <a:solidFill>
                  <a:srgbClr val="C00000"/>
                </a:solidFill>
                <a:latin typeface="Times New Roman" pitchFamily="18" charset="0"/>
                <a:cs typeface="Times New Roman" pitchFamily="18" charset="0"/>
              </a:rPr>
              <a:t>E</a:t>
            </a:r>
            <a:r>
              <a:rPr lang="en-US" altLang="zh-CN" sz="1600" baseline="-25000" dirty="0">
                <a:solidFill>
                  <a:srgbClr val="C00000"/>
                </a:solidFill>
                <a:latin typeface="Times New Roman" pitchFamily="18" charset="0"/>
                <a:cs typeface="Times New Roman" pitchFamily="18" charset="0"/>
              </a:rPr>
              <a:t>2</a:t>
            </a:r>
            <a:endParaRPr lang="zh-CN" altLang="en-US" sz="1600" baseline="-25000" dirty="0">
              <a:solidFill>
                <a:srgbClr val="C00000"/>
              </a:solidFill>
              <a:latin typeface="Times New Roman" pitchFamily="18" charset="0"/>
              <a:cs typeface="Times New Roman" pitchFamily="18" charset="0"/>
            </a:endParaRPr>
          </a:p>
        </p:txBody>
      </p:sp>
      <p:sp>
        <p:nvSpPr>
          <p:cNvPr id="75" name="TextBox 74"/>
          <p:cNvSpPr txBox="1"/>
          <p:nvPr/>
        </p:nvSpPr>
        <p:spPr>
          <a:xfrm>
            <a:off x="11612147" y="2095491"/>
            <a:ext cx="378630" cy="338554"/>
          </a:xfrm>
          <a:prstGeom prst="rect">
            <a:avLst/>
          </a:prstGeom>
          <a:noFill/>
        </p:spPr>
        <p:txBody>
          <a:bodyPr wrap="none" rtlCol="0">
            <a:spAutoFit/>
          </a:bodyPr>
          <a:lstStyle/>
          <a:p>
            <a:r>
              <a:rPr lang="en-US" altLang="zh-CN" sz="1600" i="1" dirty="0">
                <a:solidFill>
                  <a:srgbClr val="0070C0"/>
                </a:solidFill>
                <a:latin typeface="Times New Roman" pitchFamily="18" charset="0"/>
                <a:cs typeface="Times New Roman" pitchFamily="18" charset="0"/>
              </a:rPr>
              <a:t>E</a:t>
            </a:r>
            <a:r>
              <a:rPr lang="en-US" altLang="zh-CN" sz="1600" baseline="-25000" dirty="0">
                <a:solidFill>
                  <a:srgbClr val="0070C0"/>
                </a:solidFill>
                <a:latin typeface="Times New Roman" pitchFamily="18" charset="0"/>
                <a:cs typeface="Times New Roman" pitchFamily="18" charset="0"/>
              </a:rPr>
              <a:t>3</a:t>
            </a:r>
            <a:endParaRPr lang="zh-CN" altLang="en-US" sz="1600" baseline="-25000" dirty="0">
              <a:solidFill>
                <a:srgbClr val="0070C0"/>
              </a:solidFill>
              <a:latin typeface="Times New Roman" pitchFamily="18" charset="0"/>
              <a:cs typeface="Times New Roman" pitchFamily="18" charset="0"/>
            </a:endParaRPr>
          </a:p>
        </p:txBody>
      </p:sp>
      <p:sp>
        <p:nvSpPr>
          <p:cNvPr id="76" name="TextBox 75"/>
          <p:cNvSpPr txBox="1"/>
          <p:nvPr/>
        </p:nvSpPr>
        <p:spPr>
          <a:xfrm>
            <a:off x="9926771" y="4316816"/>
            <a:ext cx="332142" cy="338554"/>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D</a:t>
            </a:r>
            <a:endParaRPr lang="zh-CN" altLang="en-US" sz="1600" i="1" baseline="-25000" dirty="0">
              <a:latin typeface="Times New Roman" pitchFamily="18" charset="0"/>
              <a:cs typeface="Times New Roman" pitchFamily="18" charset="0"/>
            </a:endParaRPr>
          </a:p>
        </p:txBody>
      </p:sp>
      <p:sp>
        <p:nvSpPr>
          <p:cNvPr id="117" name="弧形 116"/>
          <p:cNvSpPr/>
          <p:nvPr/>
        </p:nvSpPr>
        <p:spPr>
          <a:xfrm>
            <a:off x="5743827" y="3323786"/>
            <a:ext cx="2476517" cy="2673369"/>
          </a:xfrm>
          <a:prstGeom prst="arc">
            <a:avLst>
              <a:gd name="adj1" fmla="val 12007113"/>
              <a:gd name="adj2" fmla="val 18715427"/>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8" name="弧形 117"/>
          <p:cNvSpPr/>
          <p:nvPr/>
        </p:nvSpPr>
        <p:spPr>
          <a:xfrm>
            <a:off x="7674242" y="1812476"/>
            <a:ext cx="4470431" cy="3429024"/>
          </a:xfrm>
          <a:prstGeom prst="arc">
            <a:avLst>
              <a:gd name="adj1" fmla="val 13109932"/>
              <a:gd name="adj2" fmla="val 19990611"/>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66" name="直接连接符 65"/>
          <p:cNvCxnSpPr>
            <a:endCxn id="56" idx="6"/>
          </p:cNvCxnSpPr>
          <p:nvPr/>
        </p:nvCxnSpPr>
        <p:spPr>
          <a:xfrm rot="10800000" flipV="1">
            <a:off x="7596131" y="2476494"/>
            <a:ext cx="3977037" cy="99344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29" idx="1"/>
            <a:endCxn id="56" idx="5"/>
          </p:cNvCxnSpPr>
          <p:nvPr/>
        </p:nvCxnSpPr>
        <p:spPr>
          <a:xfrm rot="16200000" flipV="1">
            <a:off x="8258807" y="2826987"/>
            <a:ext cx="944525" cy="229777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5" name="等腰三角形 84"/>
          <p:cNvSpPr/>
          <p:nvPr/>
        </p:nvSpPr>
        <p:spPr>
          <a:xfrm rot="20760000" flipV="1">
            <a:off x="7717464" y="2965874"/>
            <a:ext cx="4125027" cy="1514641"/>
          </a:xfrm>
          <a:prstGeom prst="triangle">
            <a:avLst>
              <a:gd name="adj" fmla="val 49476"/>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6" name="等腰三角形 85"/>
          <p:cNvSpPr/>
          <p:nvPr/>
        </p:nvSpPr>
        <p:spPr>
          <a:xfrm rot="20099778" flipV="1">
            <a:off x="6926685" y="2498462"/>
            <a:ext cx="3705759" cy="2381353"/>
          </a:xfrm>
          <a:prstGeom prst="triangle">
            <a:avLst>
              <a:gd name="adj" fmla="val 68493"/>
            </a:avLst>
          </a:prstGeom>
          <a:solidFill>
            <a:srgbClr val="C0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90" name="直接连接符 89"/>
          <p:cNvCxnSpPr>
            <a:endCxn id="55" idx="7"/>
          </p:cNvCxnSpPr>
          <p:nvPr/>
        </p:nvCxnSpPr>
        <p:spPr>
          <a:xfrm rot="10800000" flipV="1">
            <a:off x="6610102" y="1809738"/>
            <a:ext cx="3320316" cy="154330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endCxn id="55" idx="6"/>
          </p:cNvCxnSpPr>
          <p:nvPr/>
        </p:nvCxnSpPr>
        <p:spPr>
          <a:xfrm rot="10800000">
            <a:off x="6624051" y="3386720"/>
            <a:ext cx="3234607" cy="109003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7" name="等腰三角形 96"/>
          <p:cNvSpPr/>
          <p:nvPr/>
        </p:nvSpPr>
        <p:spPr>
          <a:xfrm rot="16494309" flipV="1">
            <a:off x="7102953" y="3622204"/>
            <a:ext cx="4125027" cy="1496417"/>
          </a:xfrm>
          <a:prstGeom prst="triangle">
            <a:avLst>
              <a:gd name="adj" fmla="val 49476"/>
            </a:avLst>
          </a:prstGeom>
          <a:solidFill>
            <a:schemeClr val="accent1">
              <a:alpha val="2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2" name="等腰三角形 101"/>
          <p:cNvSpPr/>
          <p:nvPr/>
        </p:nvSpPr>
        <p:spPr>
          <a:xfrm rot="18218478" flipV="1">
            <a:off x="6730518" y="3167665"/>
            <a:ext cx="3646397" cy="2381353"/>
          </a:xfrm>
          <a:prstGeom prst="triangle">
            <a:avLst>
              <a:gd name="adj" fmla="val 68493"/>
            </a:avLst>
          </a:prstGeom>
          <a:solidFill>
            <a:srgbClr val="C00000">
              <a:alpha val="20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4" name="椭圆 103"/>
          <p:cNvSpPr/>
          <p:nvPr/>
        </p:nvSpPr>
        <p:spPr>
          <a:xfrm>
            <a:off x="6470908" y="5186691"/>
            <a:ext cx="95251" cy="9525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5" name="椭圆 104"/>
          <p:cNvSpPr/>
          <p:nvPr/>
        </p:nvSpPr>
        <p:spPr>
          <a:xfrm>
            <a:off x="8178435" y="6337320"/>
            <a:ext cx="95251" cy="9525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7" name="直接连接符 106"/>
          <p:cNvCxnSpPr>
            <a:stCxn id="104" idx="5"/>
            <a:endCxn id="105" idx="1"/>
          </p:cNvCxnSpPr>
          <p:nvPr/>
        </p:nvCxnSpPr>
        <p:spPr>
          <a:xfrm rot="16200000" flipH="1">
            <a:off x="6830658" y="4989543"/>
            <a:ext cx="1083277" cy="1640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stCxn id="50" idx="5"/>
            <a:endCxn id="104" idx="1"/>
          </p:cNvCxnSpPr>
          <p:nvPr/>
        </p:nvCxnSpPr>
        <p:spPr>
          <a:xfrm rot="16200000" flipH="1">
            <a:off x="5641395" y="4357177"/>
            <a:ext cx="1139380" cy="54754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5400000" flipH="1" flipV="1">
            <a:off x="6477259" y="3571880"/>
            <a:ext cx="3143275" cy="2095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V="1">
            <a:off x="5667630" y="3143248"/>
            <a:ext cx="3714773" cy="17145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椭圆 131"/>
          <p:cNvSpPr/>
          <p:nvPr/>
        </p:nvSpPr>
        <p:spPr>
          <a:xfrm>
            <a:off x="8844765" y="3308349"/>
            <a:ext cx="95251" cy="95251"/>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33" name="直接连接符 132"/>
          <p:cNvCxnSpPr>
            <a:stCxn id="132" idx="5"/>
            <a:endCxn id="97" idx="0"/>
          </p:cNvCxnSpPr>
          <p:nvPr/>
        </p:nvCxnSpPr>
        <p:spPr>
          <a:xfrm rot="16200000" flipH="1">
            <a:off x="8884441" y="3431277"/>
            <a:ext cx="1066273" cy="98302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endCxn id="132" idx="0"/>
          </p:cNvCxnSpPr>
          <p:nvPr/>
        </p:nvCxnSpPr>
        <p:spPr>
          <a:xfrm rot="16200000" flipH="1">
            <a:off x="8158525" y="2574481"/>
            <a:ext cx="1146180" cy="321555"/>
          </a:xfrm>
          <a:prstGeom prst="line">
            <a:avLst/>
          </a:prstGeom>
          <a:ln w="95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endCxn id="132" idx="2"/>
          </p:cNvCxnSpPr>
          <p:nvPr/>
        </p:nvCxnSpPr>
        <p:spPr>
          <a:xfrm flipV="1">
            <a:off x="5953379" y="3355976"/>
            <a:ext cx="2891387" cy="644529"/>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8687579" y="3393016"/>
            <a:ext cx="389850" cy="338554"/>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C</a:t>
            </a:r>
            <a:r>
              <a:rPr lang="en-US" altLang="zh-CN" sz="1600" baseline="-25000" dirty="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83" name="TextBox 82"/>
          <p:cNvSpPr txBox="1"/>
          <p:nvPr/>
        </p:nvSpPr>
        <p:spPr>
          <a:xfrm>
            <a:off x="1775520" y="5925278"/>
            <a:ext cx="3626314" cy="523348"/>
          </a:xfrm>
          <a:prstGeom prst="rect">
            <a:avLst/>
          </a:prstGeom>
          <a:no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铰链四杆机构</a:t>
            </a:r>
            <a:r>
              <a:rPr lang="en-US" altLang="zh-CN" sz="1867" b="1" i="1" dirty="0">
                <a:latin typeface="Times New Roman" panose="02020603050405020304" pitchFamily="18" charset="0"/>
                <a:ea typeface="宋体" panose="02010600030101010101" pitchFamily="2" charset="-122"/>
                <a:cs typeface="Times New Roman" panose="02020603050405020304" pitchFamily="18" charset="0"/>
              </a:rPr>
              <a:t>A</a:t>
            </a:r>
            <a:r>
              <a:rPr lang="en-US" altLang="zh-CN" sz="1867" b="1" i="1" dirty="0">
                <a:solidFill>
                  <a:srgbClr val="92D05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867" b="1" baseline="-25000" dirty="0">
                <a:solidFill>
                  <a:srgbClr val="92D05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dirty="0">
                <a:solidFill>
                  <a:srgbClr val="92D05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867" b="1" baseline="-25000" dirty="0">
                <a:solidFill>
                  <a:srgbClr val="92D05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1867" b="1" i="1"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sz="1867" dirty="0">
                <a:latin typeface="宋体" panose="02010600030101010101" pitchFamily="2" charset="-122"/>
                <a:ea typeface="宋体" panose="02010600030101010101" pitchFamily="2" charset="-122"/>
              </a:rPr>
              <a:t>即为所求。</a:t>
            </a:r>
          </a:p>
        </p:txBody>
      </p:sp>
      <p:sp>
        <p:nvSpPr>
          <p:cNvPr id="84" name="Rectangle 4"/>
          <p:cNvSpPr>
            <a:spLocks noChangeArrowheads="1"/>
          </p:cNvSpPr>
          <p:nvPr/>
        </p:nvSpPr>
        <p:spPr bwMode="auto">
          <a:xfrm>
            <a:off x="1487488" y="2057557"/>
            <a:ext cx="5024424" cy="554126"/>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spAutoFit/>
          </a:bodyPr>
          <a:lstStyle/>
          <a:p>
            <a:pPr indent="355591" defTabSz="1219170" eaLnBrk="0" fontAlgn="base" hangingPunct="0">
              <a:lnSpc>
                <a:spcPct val="150000"/>
              </a:lnSpc>
              <a:spcBef>
                <a:spcPct val="0"/>
              </a:spcBef>
              <a:spcAft>
                <a:spcPct val="0"/>
              </a:spcAft>
            </a:pPr>
            <a:r>
              <a:rPr lang="zh-CN" altLang="en-US" sz="1867" dirty="0">
                <a:latin typeface="Times New Roman" pitchFamily="18" charset="0"/>
                <a:ea typeface="宋体" pitchFamily="2" charset="-122"/>
                <a:cs typeface="Times New Roman" pitchFamily="18" charset="0"/>
              </a:rPr>
              <a:t>连接</a:t>
            </a:r>
            <a:r>
              <a:rPr lang="en-US" altLang="zh-CN" sz="1867" i="1" dirty="0">
                <a:solidFill>
                  <a:srgbClr val="0070C0"/>
                </a:solidFill>
                <a:latin typeface="Times New Roman" pitchFamily="18" charset="0"/>
                <a:ea typeface="宋体" pitchFamily="2" charset="-122"/>
                <a:cs typeface="Times New Roman" pitchFamily="18" charset="0"/>
              </a:rPr>
              <a:t>B</a:t>
            </a:r>
            <a:r>
              <a:rPr lang="en-US" altLang="zh-CN" sz="1867" baseline="-30000" dirty="0">
                <a:solidFill>
                  <a:srgbClr val="0070C0"/>
                </a:solidFill>
                <a:latin typeface="Times New Roman" pitchFamily="18" charset="0"/>
                <a:ea typeface="宋体" pitchFamily="2" charset="-122"/>
                <a:cs typeface="Times New Roman" pitchFamily="18" charset="0"/>
              </a:rPr>
              <a:t>3</a:t>
            </a:r>
            <a:r>
              <a:rPr lang="en-US" altLang="zh-CN" sz="1867" i="1" dirty="0">
                <a:solidFill>
                  <a:srgbClr val="0070C0"/>
                </a:solidFill>
                <a:latin typeface="Times New Roman" pitchFamily="18" charset="0"/>
                <a:ea typeface="宋体" pitchFamily="2" charset="-122"/>
                <a:cs typeface="Times New Roman" pitchFamily="18" charset="0"/>
              </a:rPr>
              <a:t>E</a:t>
            </a:r>
            <a:r>
              <a:rPr lang="en-US" altLang="zh-CN" sz="1867" baseline="-30000" dirty="0">
                <a:solidFill>
                  <a:srgbClr val="0070C0"/>
                </a:solidFill>
                <a:latin typeface="Times New Roman" pitchFamily="18" charset="0"/>
                <a:ea typeface="宋体" pitchFamily="2" charset="-122"/>
                <a:cs typeface="Times New Roman" pitchFamily="18" charset="0"/>
              </a:rPr>
              <a:t>3</a:t>
            </a:r>
            <a:r>
              <a:rPr lang="zh-CN" altLang="en-US" sz="1867" dirty="0">
                <a:latin typeface="Times New Roman" pitchFamily="18" charset="0"/>
                <a:ea typeface="宋体" pitchFamily="2" charset="-122"/>
                <a:cs typeface="Times New Roman" pitchFamily="18" charset="0"/>
              </a:rPr>
              <a:t>和</a:t>
            </a:r>
            <a:r>
              <a:rPr lang="en-US" altLang="zh-CN" sz="1867" i="1" dirty="0">
                <a:solidFill>
                  <a:srgbClr val="0070C0"/>
                </a:solidFill>
                <a:latin typeface="Times New Roman" pitchFamily="18" charset="0"/>
                <a:ea typeface="宋体" pitchFamily="2" charset="-122"/>
                <a:cs typeface="Times New Roman" pitchFamily="18" charset="0"/>
              </a:rPr>
              <a:t>B</a:t>
            </a:r>
            <a:r>
              <a:rPr lang="en-US" altLang="zh-CN" sz="1867" baseline="-30000" dirty="0">
                <a:solidFill>
                  <a:srgbClr val="0070C0"/>
                </a:solidFill>
                <a:latin typeface="Times New Roman" pitchFamily="18" charset="0"/>
                <a:ea typeface="宋体" pitchFamily="2" charset="-122"/>
                <a:cs typeface="Times New Roman" pitchFamily="18" charset="0"/>
              </a:rPr>
              <a:t>3</a:t>
            </a:r>
            <a:r>
              <a:rPr lang="en-US" altLang="zh-CN" sz="1867" i="1" dirty="0">
                <a:solidFill>
                  <a:srgbClr val="0070C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，形成</a:t>
            </a:r>
            <a:r>
              <a:rPr lang="zh-CN" altLang="en-US" sz="1867" dirty="0">
                <a:solidFill>
                  <a:srgbClr val="0070C0"/>
                </a:solidFill>
                <a:latin typeface="Times New Roman" pitchFamily="18" charset="0"/>
                <a:ea typeface="宋体" pitchFamily="2" charset="-122"/>
                <a:cs typeface="Times New Roman" pitchFamily="18" charset="0"/>
              </a:rPr>
              <a:t>△ </a:t>
            </a:r>
            <a:r>
              <a:rPr lang="en-US" altLang="zh-CN" sz="1867" i="1" dirty="0">
                <a:solidFill>
                  <a:srgbClr val="0070C0"/>
                </a:solidFill>
                <a:latin typeface="Times New Roman" pitchFamily="18" charset="0"/>
                <a:ea typeface="宋体" pitchFamily="2" charset="-122"/>
                <a:cs typeface="Times New Roman" pitchFamily="18" charset="0"/>
              </a:rPr>
              <a:t>B</a:t>
            </a:r>
            <a:r>
              <a:rPr lang="en-US" altLang="zh-CN" sz="1867" baseline="-30000" dirty="0">
                <a:solidFill>
                  <a:srgbClr val="0070C0"/>
                </a:solidFill>
                <a:latin typeface="Times New Roman" pitchFamily="18" charset="0"/>
                <a:ea typeface="宋体" pitchFamily="2" charset="-122"/>
                <a:cs typeface="Times New Roman" pitchFamily="18" charset="0"/>
              </a:rPr>
              <a:t>3</a:t>
            </a:r>
            <a:r>
              <a:rPr lang="en-US" altLang="zh-CN" sz="1867" i="1" dirty="0">
                <a:solidFill>
                  <a:srgbClr val="0070C0"/>
                </a:solidFill>
                <a:latin typeface="Times New Roman" pitchFamily="18" charset="0"/>
                <a:ea typeface="宋体" pitchFamily="2" charset="-122"/>
                <a:cs typeface="Times New Roman" pitchFamily="18" charset="0"/>
              </a:rPr>
              <a:t>E</a:t>
            </a:r>
            <a:r>
              <a:rPr lang="en-US" altLang="zh-CN" sz="1867" baseline="-30000" dirty="0">
                <a:solidFill>
                  <a:srgbClr val="0070C0"/>
                </a:solidFill>
                <a:latin typeface="Times New Roman" pitchFamily="18" charset="0"/>
                <a:ea typeface="宋体" pitchFamily="2" charset="-122"/>
                <a:cs typeface="Times New Roman" pitchFamily="18" charset="0"/>
              </a:rPr>
              <a:t>3</a:t>
            </a:r>
            <a:r>
              <a:rPr lang="en-US" altLang="zh-CN" sz="1867" i="1" dirty="0">
                <a:solidFill>
                  <a:srgbClr val="0070C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a:t>
            </a:r>
          </a:p>
        </p:txBody>
      </p:sp>
      <p:sp>
        <p:nvSpPr>
          <p:cNvPr id="87" name="Rectangle 4"/>
          <p:cNvSpPr>
            <a:spLocks noChangeArrowheads="1"/>
          </p:cNvSpPr>
          <p:nvPr/>
        </p:nvSpPr>
        <p:spPr bwMode="auto">
          <a:xfrm>
            <a:off x="1142205" y="4581001"/>
            <a:ext cx="4857784" cy="985141"/>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spAutoFit/>
          </a:bodyPr>
          <a:lstStyle/>
          <a:p>
            <a:pPr indent="355591" eaLnBrk="0" hangingPunct="0">
              <a:lnSpc>
                <a:spcPct val="150000"/>
              </a:lnSpc>
            </a:pPr>
            <a:r>
              <a:rPr lang="en-US" altLang="zh-CN" sz="1867" dirty="0">
                <a:latin typeface="Times New Roman" pitchFamily="18" charset="0"/>
                <a:ea typeface="宋体" pitchFamily="2" charset="-122"/>
                <a:cs typeface="Times New Roman" pitchFamily="18" charset="0"/>
              </a:rPr>
              <a:t>4. </a:t>
            </a:r>
            <a:r>
              <a:rPr lang="zh-CN" altLang="en-US" sz="1867" dirty="0">
                <a:latin typeface="Times New Roman" pitchFamily="18" charset="0"/>
                <a:ea typeface="宋体" pitchFamily="2" charset="-122"/>
                <a:cs typeface="Times New Roman" pitchFamily="18" charset="0"/>
              </a:rPr>
              <a:t>连接</a:t>
            </a:r>
            <a:r>
              <a:rPr lang="en-US" altLang="zh-CN" sz="1867" i="1" dirty="0">
                <a:solidFill>
                  <a:srgbClr val="00B050"/>
                </a:solidFill>
                <a:latin typeface="Times New Roman" pitchFamily="18" charset="0"/>
                <a:ea typeface="宋体" pitchFamily="2" charset="-122"/>
                <a:cs typeface="Times New Roman" pitchFamily="18" charset="0"/>
              </a:rPr>
              <a:t>B</a:t>
            </a:r>
            <a:r>
              <a:rPr lang="en-US" altLang="zh-CN" sz="1867" baseline="-30000" dirty="0">
                <a:solidFill>
                  <a:srgbClr val="92D050"/>
                </a:solidFill>
                <a:latin typeface="Times New Roman" pitchFamily="18" charset="0"/>
                <a:ea typeface="宋体" pitchFamily="2" charset="-122"/>
                <a:cs typeface="Times New Roman" pitchFamily="18" charset="0"/>
              </a:rPr>
              <a:t>1</a:t>
            </a:r>
            <a:r>
              <a:rPr lang="en-US" altLang="zh-CN" sz="1867" i="1" dirty="0">
                <a:solidFill>
                  <a:srgbClr val="C00000"/>
                </a:solidFill>
                <a:latin typeface="Times New Roman" pitchFamily="18" charset="0"/>
                <a:ea typeface="宋体" pitchFamily="2" charset="-122"/>
                <a:cs typeface="Times New Roman" pitchFamily="18" charset="0"/>
              </a:rPr>
              <a:t>B</a:t>
            </a:r>
            <a:r>
              <a:rPr lang="en-US" altLang="zh-CN" sz="1867" dirty="0">
                <a:solidFill>
                  <a:srgbClr val="C00000"/>
                </a:solidFill>
                <a:latin typeface="Times New Roman" pitchFamily="18" charset="0"/>
                <a:ea typeface="宋体" pitchFamily="2" charset="-122"/>
                <a:cs typeface="Times New Roman" pitchFamily="18" charset="0"/>
              </a:rPr>
              <a:t>'</a:t>
            </a:r>
            <a:r>
              <a:rPr lang="en-US" altLang="zh-CN" sz="1867" baseline="-30000" dirty="0">
                <a:solidFill>
                  <a:srgbClr val="C00000"/>
                </a:solidFill>
                <a:latin typeface="Times New Roman" pitchFamily="18" charset="0"/>
                <a:ea typeface="宋体" pitchFamily="2" charset="-122"/>
                <a:cs typeface="Times New Roman" pitchFamily="18" charset="0"/>
              </a:rPr>
              <a:t>2</a:t>
            </a:r>
            <a:r>
              <a:rPr lang="zh-CN" altLang="en-US" sz="1867" dirty="0">
                <a:latin typeface="Times New Roman" pitchFamily="18" charset="0"/>
                <a:ea typeface="宋体" pitchFamily="2" charset="-122"/>
                <a:cs typeface="Times New Roman" pitchFamily="18" charset="0"/>
              </a:rPr>
              <a:t>、</a:t>
            </a:r>
            <a:r>
              <a:rPr lang="en-US" altLang="zh-CN" sz="1867" i="1" dirty="0">
                <a:solidFill>
                  <a:srgbClr val="C00000"/>
                </a:solidFill>
                <a:latin typeface="Times New Roman" pitchFamily="18" charset="0"/>
                <a:ea typeface="宋体" pitchFamily="2" charset="-122"/>
                <a:cs typeface="Times New Roman" pitchFamily="18" charset="0"/>
              </a:rPr>
              <a:t>B</a:t>
            </a:r>
            <a:r>
              <a:rPr lang="en-US" altLang="zh-CN" sz="1867" dirty="0">
                <a:solidFill>
                  <a:srgbClr val="C00000"/>
                </a:solidFill>
                <a:latin typeface="Times New Roman" pitchFamily="18" charset="0"/>
                <a:ea typeface="宋体" pitchFamily="2" charset="-122"/>
                <a:cs typeface="Times New Roman" pitchFamily="18" charset="0"/>
              </a:rPr>
              <a:t>'</a:t>
            </a:r>
            <a:r>
              <a:rPr lang="en-US" altLang="zh-CN" sz="1867" baseline="-30000" dirty="0">
                <a:solidFill>
                  <a:srgbClr val="C00000"/>
                </a:solidFill>
                <a:latin typeface="Times New Roman" pitchFamily="18" charset="0"/>
                <a:ea typeface="宋体" pitchFamily="2" charset="-122"/>
                <a:cs typeface="Times New Roman" pitchFamily="18" charset="0"/>
              </a:rPr>
              <a:t>2</a:t>
            </a:r>
            <a:r>
              <a:rPr lang="en-US" altLang="zh-CN" sz="1867" i="1" dirty="0">
                <a:solidFill>
                  <a:srgbClr val="0070C0"/>
                </a:solidFill>
                <a:latin typeface="Times New Roman" pitchFamily="18" charset="0"/>
                <a:ea typeface="宋体" pitchFamily="2" charset="-122"/>
                <a:cs typeface="Times New Roman" pitchFamily="18" charset="0"/>
              </a:rPr>
              <a:t>B</a:t>
            </a:r>
            <a:r>
              <a:rPr lang="en-US" altLang="zh-CN" sz="1867" dirty="0">
                <a:solidFill>
                  <a:srgbClr val="0070C0"/>
                </a:solidFill>
                <a:latin typeface="Times New Roman" pitchFamily="18" charset="0"/>
                <a:ea typeface="宋体" pitchFamily="2" charset="-122"/>
                <a:cs typeface="Times New Roman" pitchFamily="18" charset="0"/>
              </a:rPr>
              <a:t>'</a:t>
            </a:r>
            <a:r>
              <a:rPr lang="en-US" altLang="zh-CN" sz="1867" baseline="-30000" dirty="0">
                <a:solidFill>
                  <a:srgbClr val="0070C0"/>
                </a:solidFill>
                <a:latin typeface="Times New Roman" pitchFamily="18" charset="0"/>
                <a:ea typeface="宋体" pitchFamily="2" charset="-122"/>
                <a:cs typeface="Times New Roman" pitchFamily="18" charset="0"/>
              </a:rPr>
              <a:t>3</a:t>
            </a:r>
            <a:r>
              <a:rPr lang="zh-CN" altLang="en-US" sz="1867" dirty="0">
                <a:latin typeface="Times New Roman" pitchFamily="18" charset="0"/>
                <a:ea typeface="宋体" pitchFamily="2" charset="-122"/>
                <a:cs typeface="Times New Roman" pitchFamily="18" charset="0"/>
              </a:rPr>
              <a:t>并作它们的中垂线，</a:t>
            </a:r>
            <a:endParaRPr lang="en-US" altLang="zh-CN" sz="1867" dirty="0">
              <a:latin typeface="Times New Roman" pitchFamily="18" charset="0"/>
              <a:ea typeface="宋体" pitchFamily="2" charset="-122"/>
              <a:cs typeface="Times New Roman" pitchFamily="18" charset="0"/>
            </a:endParaRPr>
          </a:p>
          <a:p>
            <a:pPr indent="355591" eaLnBrk="0" hangingPunct="0">
              <a:lnSpc>
                <a:spcPct val="150000"/>
              </a:lnSpc>
            </a:pPr>
            <a:r>
              <a:rPr lang="en-US" altLang="zh-CN" sz="1867" dirty="0">
                <a:latin typeface="Times New Roman" pitchFamily="18" charset="0"/>
                <a:ea typeface="宋体" pitchFamily="2" charset="-122"/>
                <a:cs typeface="Times New Roman" pitchFamily="18" charset="0"/>
              </a:rPr>
              <a:t>    </a:t>
            </a:r>
            <a:r>
              <a:rPr lang="zh-CN" altLang="en-US" sz="1867" dirty="0">
                <a:latin typeface="Times New Roman" pitchFamily="18" charset="0"/>
                <a:ea typeface="宋体" pitchFamily="2" charset="-122"/>
                <a:cs typeface="Times New Roman" pitchFamily="18" charset="0"/>
              </a:rPr>
              <a:t>交点即为待求的铰链点</a:t>
            </a:r>
            <a:r>
              <a:rPr lang="en-US" altLang="zh-CN" sz="1867" i="1" dirty="0">
                <a:latin typeface="Times New Roman" pitchFamily="18" charset="0"/>
                <a:ea typeface="宋体" pitchFamily="2" charset="-122"/>
                <a:cs typeface="Times New Roman" pitchFamily="18" charset="0"/>
              </a:rPr>
              <a:t>C</a:t>
            </a:r>
            <a:r>
              <a:rPr lang="zh-CN" altLang="en-US" sz="1867" dirty="0">
                <a:latin typeface="Times New Roman" pitchFamily="18" charset="0"/>
                <a:ea typeface="宋体" pitchFamily="2" charset="-122"/>
                <a:cs typeface="Times New Roman" pitchFamily="18" charset="0"/>
              </a:rPr>
              <a:t>的位置</a:t>
            </a:r>
            <a:r>
              <a:rPr lang="en-US" altLang="zh-CN" sz="1867" b="1" dirty="0">
                <a:solidFill>
                  <a:srgbClr val="92D050"/>
                </a:solidFill>
                <a:latin typeface="Times New Roman" pitchFamily="18" charset="0"/>
                <a:ea typeface="宋体" pitchFamily="2" charset="-122"/>
                <a:cs typeface="Times New Roman" pitchFamily="18" charset="0"/>
              </a:rPr>
              <a:t>C</a:t>
            </a:r>
            <a:r>
              <a:rPr lang="en-US" altLang="zh-CN" sz="1867" b="1" baseline="-30000" dirty="0">
                <a:solidFill>
                  <a:srgbClr val="92D050"/>
                </a:solidFill>
                <a:latin typeface="Times New Roman" pitchFamily="18" charset="0"/>
                <a:ea typeface="宋体" pitchFamily="2" charset="-122"/>
                <a:cs typeface="Times New Roman" pitchFamily="18" charset="0"/>
              </a:rPr>
              <a:t>1</a:t>
            </a:r>
            <a:r>
              <a:rPr lang="zh-CN" altLang="en-US" sz="1867" dirty="0">
                <a:latin typeface="Times New Roman" pitchFamily="18" charset="0"/>
                <a:ea typeface="宋体" pitchFamily="2" charset="-122"/>
                <a:cs typeface="Times New Roman" pitchFamily="18" charset="0"/>
              </a:rPr>
              <a:t>。</a:t>
            </a:r>
          </a:p>
        </p:txBody>
      </p:sp>
      <p:sp>
        <p:nvSpPr>
          <p:cNvPr id="88" name="Rectangle 4"/>
          <p:cNvSpPr>
            <a:spLocks noChangeArrowheads="1"/>
          </p:cNvSpPr>
          <p:nvPr/>
        </p:nvSpPr>
        <p:spPr bwMode="auto">
          <a:xfrm>
            <a:off x="1199456" y="2539998"/>
            <a:ext cx="4922824" cy="985141"/>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spAutoFit/>
          </a:bodyPr>
          <a:lstStyle/>
          <a:p>
            <a:pPr indent="355591" eaLnBrk="0" hangingPunct="0">
              <a:lnSpc>
                <a:spcPct val="150000"/>
              </a:lnSpc>
            </a:pPr>
            <a:r>
              <a:rPr lang="en-US" altLang="zh-CN" sz="1867" dirty="0">
                <a:latin typeface="Times New Roman" pitchFamily="18" charset="0"/>
                <a:ea typeface="宋体" pitchFamily="2" charset="-122"/>
                <a:cs typeface="Times New Roman" pitchFamily="18" charset="0"/>
              </a:rPr>
              <a:t>2. </a:t>
            </a:r>
            <a:r>
              <a:rPr lang="zh-CN" altLang="en-US" sz="1867" dirty="0">
                <a:latin typeface="Times New Roman" pitchFamily="18" charset="0"/>
                <a:ea typeface="宋体" pitchFamily="2" charset="-122"/>
                <a:cs typeface="Times New Roman" pitchFamily="18" charset="0"/>
              </a:rPr>
              <a:t>将</a:t>
            </a:r>
            <a:r>
              <a:rPr lang="zh-CN" altLang="en-US" sz="1867" dirty="0">
                <a:solidFill>
                  <a:srgbClr val="C00000"/>
                </a:solidFill>
                <a:latin typeface="Times New Roman" pitchFamily="18" charset="0"/>
                <a:ea typeface="宋体" pitchFamily="2" charset="-122"/>
                <a:cs typeface="Times New Roman" pitchFamily="18" charset="0"/>
              </a:rPr>
              <a:t>△</a:t>
            </a:r>
            <a:r>
              <a:rPr lang="en-US" altLang="zh-CN" sz="1867" i="1" dirty="0">
                <a:solidFill>
                  <a:srgbClr val="FF0000"/>
                </a:solidFill>
                <a:latin typeface="Times New Roman" pitchFamily="18" charset="0"/>
                <a:ea typeface="宋体" pitchFamily="2" charset="-122"/>
                <a:cs typeface="Times New Roman" pitchFamily="18" charset="0"/>
              </a:rPr>
              <a:t>B</a:t>
            </a:r>
            <a:r>
              <a:rPr lang="en-US" altLang="zh-CN" sz="1867" baseline="-30000" dirty="0">
                <a:solidFill>
                  <a:srgbClr val="FF0000"/>
                </a:solidFill>
                <a:latin typeface="Times New Roman" pitchFamily="18" charset="0"/>
                <a:ea typeface="宋体" pitchFamily="2" charset="-122"/>
                <a:cs typeface="Times New Roman" pitchFamily="18" charset="0"/>
              </a:rPr>
              <a:t>2</a:t>
            </a:r>
            <a:r>
              <a:rPr lang="en-US" altLang="zh-CN" sz="1867" i="1" dirty="0">
                <a:solidFill>
                  <a:srgbClr val="FF0000"/>
                </a:solidFill>
                <a:latin typeface="Times New Roman" pitchFamily="18" charset="0"/>
                <a:ea typeface="宋体" pitchFamily="2" charset="-122"/>
                <a:cs typeface="Times New Roman" pitchFamily="18" charset="0"/>
              </a:rPr>
              <a:t>E</a:t>
            </a:r>
            <a:r>
              <a:rPr lang="en-US" altLang="zh-CN" sz="1867" baseline="-30000" dirty="0">
                <a:solidFill>
                  <a:srgbClr val="FF0000"/>
                </a:solidFill>
                <a:latin typeface="Times New Roman" pitchFamily="18" charset="0"/>
                <a:ea typeface="宋体" pitchFamily="2" charset="-122"/>
                <a:cs typeface="Times New Roman" pitchFamily="18" charset="0"/>
              </a:rPr>
              <a:t>2</a:t>
            </a:r>
            <a:r>
              <a:rPr lang="en-US" altLang="zh-CN" sz="1867" i="1" dirty="0">
                <a:solidFill>
                  <a:srgbClr val="FF000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绕</a:t>
            </a:r>
            <a:r>
              <a:rPr lang="en-US" altLang="zh-CN" sz="1867" i="1" dirty="0">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点逆时针转动，</a:t>
            </a:r>
            <a:endParaRPr lang="en-US" altLang="zh-CN" sz="1867" dirty="0">
              <a:latin typeface="Times New Roman" pitchFamily="18" charset="0"/>
              <a:ea typeface="宋体" pitchFamily="2" charset="-122"/>
              <a:cs typeface="Times New Roman" pitchFamily="18" charset="0"/>
            </a:endParaRPr>
          </a:p>
          <a:p>
            <a:pPr indent="355591" eaLnBrk="0" hangingPunct="0">
              <a:lnSpc>
                <a:spcPct val="150000"/>
              </a:lnSpc>
            </a:pPr>
            <a:r>
              <a:rPr lang="en-US" altLang="zh-CN" sz="1867" dirty="0">
                <a:latin typeface="Times New Roman" pitchFamily="18" charset="0"/>
                <a:ea typeface="宋体" pitchFamily="2" charset="-122"/>
                <a:cs typeface="Times New Roman" pitchFamily="18" charset="0"/>
              </a:rPr>
              <a:t>    </a:t>
            </a:r>
            <a:r>
              <a:rPr lang="zh-CN" altLang="en-US" sz="1867" dirty="0">
                <a:latin typeface="Times New Roman" pitchFamily="18" charset="0"/>
                <a:ea typeface="宋体" pitchFamily="2" charset="-122"/>
                <a:cs typeface="Times New Roman" pitchFamily="18" charset="0"/>
              </a:rPr>
              <a:t>使</a:t>
            </a:r>
            <a:r>
              <a:rPr lang="en-US" altLang="zh-CN" sz="1867" i="1" dirty="0">
                <a:solidFill>
                  <a:srgbClr val="FF0000"/>
                </a:solidFill>
                <a:latin typeface="Times New Roman" pitchFamily="18" charset="0"/>
                <a:ea typeface="宋体" pitchFamily="2" charset="-122"/>
                <a:cs typeface="Times New Roman" pitchFamily="18" charset="0"/>
              </a:rPr>
              <a:t>E</a:t>
            </a:r>
            <a:r>
              <a:rPr lang="en-US" altLang="zh-CN" sz="1867" baseline="-30000" dirty="0">
                <a:solidFill>
                  <a:srgbClr val="FF0000"/>
                </a:solidFill>
                <a:latin typeface="Times New Roman" pitchFamily="18" charset="0"/>
                <a:ea typeface="宋体" pitchFamily="2" charset="-122"/>
                <a:cs typeface="Times New Roman" pitchFamily="18" charset="0"/>
              </a:rPr>
              <a:t>2</a:t>
            </a:r>
            <a:r>
              <a:rPr lang="en-US" altLang="zh-CN" sz="1867" i="1" dirty="0">
                <a:solidFill>
                  <a:srgbClr val="FF000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与</a:t>
            </a:r>
            <a:r>
              <a:rPr lang="en-US" altLang="zh-CN" sz="1867" i="1" dirty="0">
                <a:solidFill>
                  <a:srgbClr val="FF0000"/>
                </a:solidFill>
                <a:latin typeface="Times New Roman" pitchFamily="18" charset="0"/>
                <a:ea typeface="宋体" pitchFamily="2" charset="-122"/>
                <a:cs typeface="Times New Roman" pitchFamily="18" charset="0"/>
              </a:rPr>
              <a:t>E</a:t>
            </a:r>
            <a:r>
              <a:rPr lang="en-US" altLang="zh-CN" sz="1867" baseline="-30000" dirty="0">
                <a:solidFill>
                  <a:srgbClr val="FF0000"/>
                </a:solidFill>
                <a:latin typeface="Times New Roman" pitchFamily="18" charset="0"/>
                <a:ea typeface="宋体" pitchFamily="2" charset="-122"/>
                <a:cs typeface="Times New Roman" pitchFamily="18" charset="0"/>
              </a:rPr>
              <a:t>1</a:t>
            </a:r>
            <a:r>
              <a:rPr lang="en-US" altLang="zh-CN" sz="1867" i="1" dirty="0">
                <a:solidFill>
                  <a:srgbClr val="FF000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重合，得新</a:t>
            </a:r>
            <a:r>
              <a:rPr lang="zh-CN" altLang="en-US" sz="1867" dirty="0">
                <a:solidFill>
                  <a:srgbClr val="C00000"/>
                </a:solidFill>
                <a:latin typeface="Times New Roman" pitchFamily="18" charset="0"/>
                <a:ea typeface="宋体" pitchFamily="2" charset="-122"/>
                <a:cs typeface="Times New Roman" pitchFamily="18" charset="0"/>
              </a:rPr>
              <a:t>△ </a:t>
            </a:r>
            <a:r>
              <a:rPr lang="en-US" altLang="zh-CN" sz="1867" i="1" dirty="0">
                <a:solidFill>
                  <a:srgbClr val="C00000"/>
                </a:solidFill>
                <a:latin typeface="Times New Roman" pitchFamily="18" charset="0"/>
                <a:ea typeface="宋体" pitchFamily="2" charset="-122"/>
                <a:cs typeface="Times New Roman" pitchFamily="18" charset="0"/>
              </a:rPr>
              <a:t>B</a:t>
            </a:r>
            <a:r>
              <a:rPr lang="en-US" altLang="zh-CN" sz="1867" dirty="0">
                <a:solidFill>
                  <a:srgbClr val="C00000"/>
                </a:solidFill>
                <a:latin typeface="Times New Roman" pitchFamily="18" charset="0"/>
                <a:ea typeface="宋体" pitchFamily="2" charset="-122"/>
                <a:cs typeface="Times New Roman" pitchFamily="18" charset="0"/>
              </a:rPr>
              <a:t>'</a:t>
            </a:r>
            <a:r>
              <a:rPr lang="en-US" altLang="zh-CN" sz="1867" baseline="-30000" dirty="0">
                <a:solidFill>
                  <a:srgbClr val="C00000"/>
                </a:solidFill>
                <a:latin typeface="Times New Roman" pitchFamily="18" charset="0"/>
                <a:ea typeface="宋体" pitchFamily="2" charset="-122"/>
                <a:cs typeface="Times New Roman" pitchFamily="18" charset="0"/>
              </a:rPr>
              <a:t>2</a:t>
            </a:r>
            <a:r>
              <a:rPr lang="en-US" altLang="zh-CN" sz="1867" i="1" dirty="0">
                <a:solidFill>
                  <a:srgbClr val="92D050"/>
                </a:solidFill>
                <a:latin typeface="Times New Roman" pitchFamily="18" charset="0"/>
                <a:ea typeface="宋体" pitchFamily="2" charset="-122"/>
                <a:cs typeface="Times New Roman" pitchFamily="18" charset="0"/>
              </a:rPr>
              <a:t>E</a:t>
            </a:r>
            <a:r>
              <a:rPr lang="en-US" altLang="zh-CN" sz="1867" baseline="-30000" dirty="0">
                <a:solidFill>
                  <a:srgbClr val="92D050"/>
                </a:solidFill>
                <a:latin typeface="Times New Roman" pitchFamily="18" charset="0"/>
                <a:ea typeface="宋体" pitchFamily="2" charset="-122"/>
                <a:cs typeface="Times New Roman" pitchFamily="18" charset="0"/>
              </a:rPr>
              <a:t>1</a:t>
            </a:r>
            <a:r>
              <a:rPr lang="en-US" altLang="zh-CN" sz="1867" i="1" dirty="0">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 ；</a:t>
            </a:r>
            <a:endParaRPr lang="zh-CN" altLang="en-US" sz="1867" i="1" dirty="0">
              <a:solidFill>
                <a:srgbClr val="C00000"/>
              </a:solidFill>
              <a:latin typeface="Times New Roman" pitchFamily="18" charset="0"/>
              <a:ea typeface="宋体" pitchFamily="2" charset="-122"/>
              <a:cs typeface="Times New Roman" pitchFamily="18" charset="0"/>
            </a:endParaRPr>
          </a:p>
        </p:txBody>
      </p:sp>
      <p:sp>
        <p:nvSpPr>
          <p:cNvPr id="89" name="Rectangle 4"/>
          <p:cNvSpPr>
            <a:spLocks noChangeArrowheads="1"/>
          </p:cNvSpPr>
          <p:nvPr/>
        </p:nvSpPr>
        <p:spPr bwMode="auto">
          <a:xfrm>
            <a:off x="1181391" y="3527334"/>
            <a:ext cx="5143536" cy="985141"/>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spAutoFit/>
          </a:bodyPr>
          <a:lstStyle/>
          <a:p>
            <a:pPr indent="355591" eaLnBrk="0" hangingPunct="0">
              <a:lnSpc>
                <a:spcPct val="150000"/>
              </a:lnSpc>
            </a:pPr>
            <a:r>
              <a:rPr lang="en-US" altLang="zh-CN" sz="1867" dirty="0">
                <a:latin typeface="Times New Roman" pitchFamily="18" charset="0"/>
                <a:ea typeface="宋体" pitchFamily="2" charset="-122"/>
                <a:cs typeface="Times New Roman" pitchFamily="18" charset="0"/>
              </a:rPr>
              <a:t>3. </a:t>
            </a:r>
            <a:r>
              <a:rPr lang="zh-CN" altLang="en-US" sz="1867" dirty="0">
                <a:latin typeface="Times New Roman" pitchFamily="18" charset="0"/>
                <a:ea typeface="宋体" pitchFamily="2" charset="-122"/>
                <a:cs typeface="Times New Roman" pitchFamily="18" charset="0"/>
              </a:rPr>
              <a:t>将</a:t>
            </a:r>
            <a:r>
              <a:rPr lang="zh-CN" altLang="en-US" sz="1867" dirty="0">
                <a:solidFill>
                  <a:srgbClr val="0070C0"/>
                </a:solidFill>
                <a:latin typeface="Times New Roman" pitchFamily="18" charset="0"/>
                <a:ea typeface="宋体" pitchFamily="2" charset="-122"/>
                <a:cs typeface="Times New Roman" pitchFamily="18" charset="0"/>
              </a:rPr>
              <a:t>△ </a:t>
            </a:r>
            <a:r>
              <a:rPr lang="en-US" altLang="zh-CN" sz="1867" i="1" dirty="0">
                <a:solidFill>
                  <a:srgbClr val="0070C0"/>
                </a:solidFill>
                <a:latin typeface="Times New Roman" pitchFamily="18" charset="0"/>
                <a:ea typeface="宋体" pitchFamily="2" charset="-122"/>
                <a:cs typeface="Times New Roman" pitchFamily="18" charset="0"/>
              </a:rPr>
              <a:t>B</a:t>
            </a:r>
            <a:r>
              <a:rPr lang="en-US" altLang="zh-CN" sz="1867" baseline="-30000" dirty="0">
                <a:solidFill>
                  <a:srgbClr val="0070C0"/>
                </a:solidFill>
                <a:latin typeface="Times New Roman" pitchFamily="18" charset="0"/>
                <a:ea typeface="宋体" pitchFamily="2" charset="-122"/>
                <a:cs typeface="Times New Roman" pitchFamily="18" charset="0"/>
              </a:rPr>
              <a:t>3</a:t>
            </a:r>
            <a:r>
              <a:rPr lang="en-US" altLang="zh-CN" sz="1867" i="1" dirty="0">
                <a:solidFill>
                  <a:srgbClr val="0070C0"/>
                </a:solidFill>
                <a:latin typeface="Times New Roman" pitchFamily="18" charset="0"/>
                <a:ea typeface="宋体" pitchFamily="2" charset="-122"/>
                <a:cs typeface="Times New Roman" pitchFamily="18" charset="0"/>
              </a:rPr>
              <a:t>E</a:t>
            </a:r>
            <a:r>
              <a:rPr lang="en-US" altLang="zh-CN" sz="1867" baseline="-30000" dirty="0">
                <a:solidFill>
                  <a:srgbClr val="0070C0"/>
                </a:solidFill>
                <a:latin typeface="Times New Roman" pitchFamily="18" charset="0"/>
                <a:ea typeface="宋体" pitchFamily="2" charset="-122"/>
                <a:cs typeface="Times New Roman" pitchFamily="18" charset="0"/>
              </a:rPr>
              <a:t>3</a:t>
            </a:r>
            <a:r>
              <a:rPr lang="en-US" altLang="zh-CN" sz="1867" i="1" dirty="0">
                <a:solidFill>
                  <a:srgbClr val="0070C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绕</a:t>
            </a:r>
            <a:r>
              <a:rPr lang="en-US" altLang="zh-CN" sz="1867" dirty="0">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点逆时针转动，</a:t>
            </a:r>
            <a:endParaRPr lang="en-US" altLang="zh-CN" sz="1867" dirty="0">
              <a:latin typeface="Times New Roman" pitchFamily="18" charset="0"/>
              <a:ea typeface="宋体" pitchFamily="2" charset="-122"/>
              <a:cs typeface="Times New Roman" pitchFamily="18" charset="0"/>
            </a:endParaRPr>
          </a:p>
          <a:p>
            <a:pPr indent="355591" eaLnBrk="0" hangingPunct="0">
              <a:lnSpc>
                <a:spcPct val="150000"/>
              </a:lnSpc>
            </a:pPr>
            <a:r>
              <a:rPr lang="zh-CN" altLang="en-US" sz="1867" dirty="0">
                <a:latin typeface="Times New Roman" pitchFamily="18" charset="0"/>
                <a:ea typeface="宋体" pitchFamily="2" charset="-122"/>
                <a:cs typeface="Times New Roman" pitchFamily="18" charset="0"/>
              </a:rPr>
              <a:t>    使</a:t>
            </a:r>
            <a:r>
              <a:rPr lang="en-US" altLang="zh-CN" sz="1867" i="1" dirty="0">
                <a:solidFill>
                  <a:srgbClr val="0070C0"/>
                </a:solidFill>
                <a:latin typeface="Times New Roman" pitchFamily="18" charset="0"/>
                <a:ea typeface="宋体" pitchFamily="2" charset="-122"/>
                <a:cs typeface="Times New Roman" pitchFamily="18" charset="0"/>
              </a:rPr>
              <a:t>E</a:t>
            </a:r>
            <a:r>
              <a:rPr lang="en-US" altLang="zh-CN" sz="1867" baseline="-30000" dirty="0">
                <a:solidFill>
                  <a:srgbClr val="0070C0"/>
                </a:solidFill>
                <a:latin typeface="Times New Roman" pitchFamily="18" charset="0"/>
                <a:ea typeface="宋体" pitchFamily="2" charset="-122"/>
                <a:cs typeface="Times New Roman" pitchFamily="18" charset="0"/>
              </a:rPr>
              <a:t>3</a:t>
            </a:r>
            <a:r>
              <a:rPr lang="en-US" altLang="zh-CN" sz="1867" i="1" dirty="0">
                <a:solidFill>
                  <a:srgbClr val="0070C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与</a:t>
            </a:r>
            <a:r>
              <a:rPr lang="en-US" altLang="zh-CN" sz="1867" i="1" dirty="0">
                <a:solidFill>
                  <a:srgbClr val="0070C0"/>
                </a:solidFill>
                <a:latin typeface="Times New Roman" pitchFamily="18" charset="0"/>
                <a:ea typeface="宋体" pitchFamily="2" charset="-122"/>
                <a:cs typeface="Times New Roman" pitchFamily="18" charset="0"/>
              </a:rPr>
              <a:t>E</a:t>
            </a:r>
            <a:r>
              <a:rPr lang="en-US" altLang="zh-CN" sz="1867" baseline="-30000" dirty="0">
                <a:solidFill>
                  <a:srgbClr val="0070C0"/>
                </a:solidFill>
                <a:latin typeface="Times New Roman" pitchFamily="18" charset="0"/>
                <a:ea typeface="宋体" pitchFamily="2" charset="-122"/>
                <a:cs typeface="Times New Roman" pitchFamily="18" charset="0"/>
              </a:rPr>
              <a:t>1</a:t>
            </a:r>
            <a:r>
              <a:rPr lang="en-US" altLang="zh-CN" sz="1867" i="1" dirty="0">
                <a:solidFill>
                  <a:srgbClr val="0070C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重合，新</a:t>
            </a:r>
            <a:r>
              <a:rPr lang="zh-CN" altLang="en-US" sz="1867" dirty="0">
                <a:solidFill>
                  <a:srgbClr val="0070C0"/>
                </a:solidFill>
                <a:latin typeface="Times New Roman" pitchFamily="18" charset="0"/>
                <a:ea typeface="宋体" pitchFamily="2" charset="-122"/>
                <a:cs typeface="Times New Roman" pitchFamily="18" charset="0"/>
              </a:rPr>
              <a:t>△ </a:t>
            </a:r>
            <a:r>
              <a:rPr lang="en-US" altLang="zh-CN" sz="1867" i="1" dirty="0">
                <a:solidFill>
                  <a:srgbClr val="0070C0"/>
                </a:solidFill>
                <a:latin typeface="Times New Roman" pitchFamily="18" charset="0"/>
                <a:ea typeface="宋体" pitchFamily="2" charset="-122"/>
                <a:cs typeface="Times New Roman" pitchFamily="18" charset="0"/>
              </a:rPr>
              <a:t>B</a:t>
            </a:r>
            <a:r>
              <a:rPr lang="en-US" altLang="zh-CN" sz="1867" dirty="0">
                <a:solidFill>
                  <a:srgbClr val="0070C0"/>
                </a:solidFill>
                <a:latin typeface="Times New Roman" pitchFamily="18" charset="0"/>
                <a:ea typeface="宋体" pitchFamily="2" charset="-122"/>
                <a:cs typeface="Times New Roman" pitchFamily="18" charset="0"/>
              </a:rPr>
              <a:t>'</a:t>
            </a:r>
            <a:r>
              <a:rPr lang="en-US" altLang="zh-CN" sz="1867" baseline="-30000" dirty="0">
                <a:solidFill>
                  <a:srgbClr val="0070C0"/>
                </a:solidFill>
                <a:latin typeface="Times New Roman" pitchFamily="18" charset="0"/>
                <a:ea typeface="宋体" pitchFamily="2" charset="-122"/>
                <a:cs typeface="Times New Roman" pitchFamily="18" charset="0"/>
              </a:rPr>
              <a:t>3</a:t>
            </a:r>
            <a:r>
              <a:rPr lang="en-US" altLang="zh-CN" sz="1867" i="1" dirty="0">
                <a:solidFill>
                  <a:srgbClr val="92D050"/>
                </a:solidFill>
                <a:latin typeface="Times New Roman" pitchFamily="18" charset="0"/>
                <a:ea typeface="宋体" pitchFamily="2" charset="-122"/>
                <a:cs typeface="Times New Roman" pitchFamily="18" charset="0"/>
              </a:rPr>
              <a:t>E</a:t>
            </a:r>
            <a:r>
              <a:rPr lang="en-US" altLang="zh-CN" sz="1867" baseline="-30000" dirty="0">
                <a:solidFill>
                  <a:srgbClr val="92D050"/>
                </a:solidFill>
                <a:latin typeface="Times New Roman" pitchFamily="18" charset="0"/>
                <a:ea typeface="宋体" pitchFamily="2" charset="-122"/>
                <a:cs typeface="Times New Roman" pitchFamily="18" charset="0"/>
              </a:rPr>
              <a:t>1</a:t>
            </a:r>
            <a:r>
              <a:rPr lang="en-US" altLang="zh-CN" sz="1867" i="1" dirty="0">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 ；</a:t>
            </a:r>
            <a:endParaRPr lang="zh-CN" altLang="en-US" sz="1867" i="1" dirty="0">
              <a:solidFill>
                <a:srgbClr val="0070C0"/>
              </a:solidFill>
              <a:latin typeface="Times New Roman" pitchFamily="18" charset="0"/>
              <a:ea typeface="宋体" pitchFamily="2" charset="-122"/>
              <a:cs typeface="Times New Roman" pitchFamily="18" charset="0"/>
            </a:endParaRPr>
          </a:p>
        </p:txBody>
      </p:sp>
      <p:sp>
        <p:nvSpPr>
          <p:cNvPr id="92" name="TextBox 91"/>
          <p:cNvSpPr txBox="1"/>
          <p:nvPr/>
        </p:nvSpPr>
        <p:spPr>
          <a:xfrm>
            <a:off x="6244291" y="5322582"/>
            <a:ext cx="415498" cy="338554"/>
          </a:xfrm>
          <a:prstGeom prst="rect">
            <a:avLst/>
          </a:prstGeom>
          <a:noFill/>
        </p:spPr>
        <p:txBody>
          <a:bodyPr wrap="none" rtlCol="0">
            <a:spAutoFit/>
          </a:bodyPr>
          <a:lstStyle/>
          <a:p>
            <a:r>
              <a:rPr lang="en-US" altLang="zh-CN" sz="1600" i="1" dirty="0">
                <a:solidFill>
                  <a:srgbClr val="C00000"/>
                </a:solidFill>
                <a:latin typeface="Times New Roman" pitchFamily="18" charset="0"/>
                <a:cs typeface="Times New Roman" pitchFamily="18" charset="0"/>
              </a:rPr>
              <a:t>B</a:t>
            </a:r>
            <a:r>
              <a:rPr lang="en-US" altLang="zh-CN" sz="1600" dirty="0">
                <a:solidFill>
                  <a:srgbClr val="C00000"/>
                </a:solidFill>
                <a:latin typeface="Times New Roman" pitchFamily="18" charset="0"/>
                <a:ea typeface="宋体" pitchFamily="2" charset="-122"/>
                <a:cs typeface="Times New Roman" pitchFamily="18" charset="0"/>
              </a:rPr>
              <a:t>'</a:t>
            </a:r>
            <a:r>
              <a:rPr lang="en-US" altLang="zh-CN" sz="1600" baseline="-25000" dirty="0">
                <a:solidFill>
                  <a:srgbClr val="C00000"/>
                </a:solidFill>
                <a:latin typeface="Times New Roman" pitchFamily="18" charset="0"/>
                <a:cs typeface="Times New Roman" pitchFamily="18" charset="0"/>
              </a:rPr>
              <a:t>2</a:t>
            </a:r>
            <a:endParaRPr lang="zh-CN" altLang="en-US" sz="1600" baseline="-25000" dirty="0">
              <a:solidFill>
                <a:srgbClr val="C00000"/>
              </a:solidFill>
              <a:latin typeface="Times New Roman" pitchFamily="18" charset="0"/>
              <a:cs typeface="Times New Roman" pitchFamily="18" charset="0"/>
            </a:endParaRPr>
          </a:p>
        </p:txBody>
      </p:sp>
      <p:sp>
        <p:nvSpPr>
          <p:cNvPr id="11" name="矩形 10"/>
          <p:cNvSpPr/>
          <p:nvPr/>
        </p:nvSpPr>
        <p:spPr>
          <a:xfrm>
            <a:off x="8014818" y="6398902"/>
            <a:ext cx="415498" cy="338554"/>
          </a:xfrm>
          <a:prstGeom prst="rect">
            <a:avLst/>
          </a:prstGeom>
        </p:spPr>
        <p:txBody>
          <a:bodyPr wrap="none">
            <a:spAutoFit/>
          </a:bodyPr>
          <a:lstStyle/>
          <a:p>
            <a:r>
              <a:rPr lang="en-US" altLang="zh-CN" sz="1600" i="1" dirty="0">
                <a:solidFill>
                  <a:srgbClr val="0070C0"/>
                </a:solidFill>
                <a:latin typeface="Times New Roman" pitchFamily="18" charset="0"/>
                <a:ea typeface="宋体" pitchFamily="2" charset="-122"/>
                <a:cs typeface="Times New Roman" pitchFamily="18" charset="0"/>
              </a:rPr>
              <a:t>B</a:t>
            </a:r>
            <a:r>
              <a:rPr lang="en-US" altLang="zh-CN" sz="1600" dirty="0">
                <a:solidFill>
                  <a:srgbClr val="0070C0"/>
                </a:solidFill>
                <a:latin typeface="Times New Roman" pitchFamily="18" charset="0"/>
                <a:ea typeface="宋体" pitchFamily="2" charset="-122"/>
                <a:cs typeface="Times New Roman" pitchFamily="18" charset="0"/>
              </a:rPr>
              <a:t>'</a:t>
            </a:r>
            <a:r>
              <a:rPr lang="en-US" altLang="zh-CN" sz="1600" baseline="-30000" dirty="0">
                <a:solidFill>
                  <a:srgbClr val="0070C0"/>
                </a:solidFill>
                <a:latin typeface="Times New Roman" pitchFamily="18" charset="0"/>
                <a:ea typeface="宋体" pitchFamily="2" charset="-122"/>
                <a:cs typeface="Times New Roman" pitchFamily="18" charset="0"/>
              </a:rPr>
              <a:t>3</a:t>
            </a:r>
            <a:endParaRPr lang="zh-CN" altLang="en-US" sz="1600" dirty="0"/>
          </a:p>
        </p:txBody>
      </p:sp>
      <p:sp>
        <p:nvSpPr>
          <p:cNvPr id="94" name="Rectangle 4"/>
          <p:cNvSpPr>
            <a:spLocks noChangeArrowheads="1"/>
          </p:cNvSpPr>
          <p:nvPr/>
        </p:nvSpPr>
        <p:spPr bwMode="auto">
          <a:xfrm>
            <a:off x="1199456" y="1577503"/>
            <a:ext cx="5024424" cy="554126"/>
          </a:xfrm>
          <a:prstGeom prst="rect">
            <a:avLst/>
          </a:prstGeom>
          <a:noFill/>
          <a:ln w="9525">
            <a:noFill/>
            <a:miter lim="800000"/>
            <a:headEnd/>
            <a:tailEnd/>
          </a:ln>
          <a:effectLst/>
        </p:spPr>
        <p:txBody>
          <a:bodyPr vert="horz" wrap="square" lIns="121920" tIns="60960" rIns="121920" bIns="60960" numCol="1" anchor="ctr" anchorCtr="0" compatLnSpc="1">
            <a:prstTxWarp prst="textNoShape">
              <a:avLst/>
            </a:prstTxWarp>
            <a:spAutoFit/>
          </a:bodyPr>
          <a:lstStyle/>
          <a:p>
            <a:pPr indent="355591" defTabSz="1219170" eaLnBrk="0" fontAlgn="base" hangingPunct="0">
              <a:lnSpc>
                <a:spcPct val="150000"/>
              </a:lnSpc>
              <a:spcBef>
                <a:spcPct val="0"/>
              </a:spcBef>
              <a:spcAft>
                <a:spcPct val="0"/>
              </a:spcAft>
            </a:pPr>
            <a:r>
              <a:rPr lang="en-US" altLang="zh-CN" sz="1867" dirty="0">
                <a:latin typeface="Times New Roman" pitchFamily="18" charset="0"/>
                <a:ea typeface="宋体" pitchFamily="2" charset="-122"/>
                <a:cs typeface="Times New Roman" pitchFamily="18" charset="0"/>
              </a:rPr>
              <a:t>1. </a:t>
            </a:r>
            <a:r>
              <a:rPr lang="zh-CN" altLang="en-US" sz="1867" dirty="0">
                <a:latin typeface="Times New Roman" pitchFamily="18" charset="0"/>
                <a:ea typeface="宋体" pitchFamily="2" charset="-122"/>
                <a:cs typeface="Times New Roman" pitchFamily="18" charset="0"/>
              </a:rPr>
              <a:t> 连接</a:t>
            </a:r>
            <a:r>
              <a:rPr lang="en-US" altLang="zh-CN" sz="1867" i="1" dirty="0">
                <a:solidFill>
                  <a:srgbClr val="FF0000"/>
                </a:solidFill>
                <a:latin typeface="Times New Roman" pitchFamily="18" charset="0"/>
                <a:ea typeface="宋体" pitchFamily="2" charset="-122"/>
                <a:cs typeface="Times New Roman" pitchFamily="18" charset="0"/>
              </a:rPr>
              <a:t>B</a:t>
            </a:r>
            <a:r>
              <a:rPr lang="en-US" altLang="zh-CN" sz="1867" baseline="-30000" dirty="0">
                <a:solidFill>
                  <a:srgbClr val="FF0000"/>
                </a:solidFill>
                <a:latin typeface="Times New Roman" pitchFamily="18" charset="0"/>
                <a:ea typeface="宋体" pitchFamily="2" charset="-122"/>
                <a:cs typeface="Times New Roman" pitchFamily="18" charset="0"/>
              </a:rPr>
              <a:t>2</a:t>
            </a:r>
            <a:r>
              <a:rPr lang="en-US" altLang="zh-CN" sz="1867" i="1" dirty="0">
                <a:solidFill>
                  <a:srgbClr val="FF0000"/>
                </a:solidFill>
                <a:latin typeface="Times New Roman" pitchFamily="18" charset="0"/>
                <a:ea typeface="宋体" pitchFamily="2" charset="-122"/>
                <a:cs typeface="Times New Roman" pitchFamily="18" charset="0"/>
              </a:rPr>
              <a:t>E</a:t>
            </a:r>
            <a:r>
              <a:rPr lang="en-US" altLang="zh-CN" sz="1867" baseline="-30000" dirty="0">
                <a:solidFill>
                  <a:srgbClr val="FF0000"/>
                </a:solidFill>
                <a:latin typeface="Times New Roman" pitchFamily="18" charset="0"/>
                <a:ea typeface="宋体" pitchFamily="2" charset="-122"/>
                <a:cs typeface="Times New Roman" pitchFamily="18" charset="0"/>
              </a:rPr>
              <a:t>2</a:t>
            </a:r>
            <a:r>
              <a:rPr lang="zh-CN" altLang="en-US" sz="1867" dirty="0">
                <a:latin typeface="Times New Roman" pitchFamily="18" charset="0"/>
                <a:ea typeface="宋体" pitchFamily="2" charset="-122"/>
                <a:cs typeface="Times New Roman" pitchFamily="18" charset="0"/>
              </a:rPr>
              <a:t>和</a:t>
            </a:r>
            <a:r>
              <a:rPr lang="en-US" altLang="zh-CN" sz="1867" i="1" dirty="0">
                <a:solidFill>
                  <a:srgbClr val="FF0000"/>
                </a:solidFill>
                <a:latin typeface="Times New Roman" pitchFamily="18" charset="0"/>
                <a:ea typeface="宋体" pitchFamily="2" charset="-122"/>
                <a:cs typeface="Times New Roman" pitchFamily="18" charset="0"/>
              </a:rPr>
              <a:t>B</a:t>
            </a:r>
            <a:r>
              <a:rPr lang="en-US" altLang="zh-CN" sz="1867" baseline="-30000" dirty="0">
                <a:solidFill>
                  <a:srgbClr val="FF0000"/>
                </a:solidFill>
                <a:latin typeface="Times New Roman" pitchFamily="18" charset="0"/>
                <a:ea typeface="宋体" pitchFamily="2" charset="-122"/>
                <a:cs typeface="Times New Roman" pitchFamily="18" charset="0"/>
              </a:rPr>
              <a:t>2</a:t>
            </a:r>
            <a:r>
              <a:rPr lang="en-US" altLang="zh-CN" sz="1867" i="1" dirty="0">
                <a:solidFill>
                  <a:srgbClr val="FF000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，形成</a:t>
            </a:r>
            <a:r>
              <a:rPr lang="zh-CN" altLang="en-US" sz="1867" dirty="0">
                <a:solidFill>
                  <a:srgbClr val="C00000"/>
                </a:solidFill>
                <a:latin typeface="Times New Roman" pitchFamily="18" charset="0"/>
                <a:ea typeface="宋体" pitchFamily="2" charset="-122"/>
                <a:cs typeface="Times New Roman" pitchFamily="18" charset="0"/>
              </a:rPr>
              <a:t>△</a:t>
            </a:r>
            <a:r>
              <a:rPr lang="en-US" altLang="zh-CN" sz="1867" i="1" dirty="0">
                <a:solidFill>
                  <a:srgbClr val="FF0000"/>
                </a:solidFill>
                <a:latin typeface="Times New Roman" pitchFamily="18" charset="0"/>
                <a:ea typeface="宋体" pitchFamily="2" charset="-122"/>
                <a:cs typeface="Times New Roman" pitchFamily="18" charset="0"/>
              </a:rPr>
              <a:t>B</a:t>
            </a:r>
            <a:r>
              <a:rPr lang="en-US" altLang="zh-CN" sz="1867" baseline="-30000" dirty="0">
                <a:solidFill>
                  <a:srgbClr val="FF0000"/>
                </a:solidFill>
                <a:latin typeface="Times New Roman" pitchFamily="18" charset="0"/>
                <a:ea typeface="宋体" pitchFamily="2" charset="-122"/>
                <a:cs typeface="Times New Roman" pitchFamily="18" charset="0"/>
              </a:rPr>
              <a:t>2</a:t>
            </a:r>
            <a:r>
              <a:rPr lang="en-US" altLang="zh-CN" sz="1867" i="1" dirty="0">
                <a:solidFill>
                  <a:srgbClr val="FF0000"/>
                </a:solidFill>
                <a:latin typeface="Times New Roman" pitchFamily="18" charset="0"/>
                <a:ea typeface="宋体" pitchFamily="2" charset="-122"/>
                <a:cs typeface="Times New Roman" pitchFamily="18" charset="0"/>
              </a:rPr>
              <a:t>E</a:t>
            </a:r>
            <a:r>
              <a:rPr lang="en-US" altLang="zh-CN" sz="1867" baseline="-30000" dirty="0">
                <a:solidFill>
                  <a:srgbClr val="FF0000"/>
                </a:solidFill>
                <a:latin typeface="Times New Roman" pitchFamily="18" charset="0"/>
                <a:ea typeface="宋体" pitchFamily="2" charset="-122"/>
                <a:cs typeface="Times New Roman" pitchFamily="18" charset="0"/>
              </a:rPr>
              <a:t>2</a:t>
            </a:r>
            <a:r>
              <a:rPr lang="en-US" altLang="zh-CN" sz="1867" i="1" dirty="0">
                <a:solidFill>
                  <a:srgbClr val="FF0000"/>
                </a:solidFill>
                <a:latin typeface="Times New Roman" pitchFamily="18" charset="0"/>
                <a:ea typeface="宋体" pitchFamily="2" charset="-122"/>
                <a:cs typeface="Times New Roman" pitchFamily="18" charset="0"/>
              </a:rPr>
              <a:t>D</a:t>
            </a:r>
            <a:r>
              <a:rPr lang="zh-CN" altLang="en-US" sz="1867" dirty="0">
                <a:latin typeface="Times New Roman" pitchFamily="18" charset="0"/>
                <a:ea typeface="宋体" pitchFamily="2" charset="-122"/>
                <a:cs typeface="Times New Roman" pitchFamily="18" charset="0"/>
              </a:rPr>
              <a:t>；</a:t>
            </a:r>
            <a:endParaRPr lang="en-US" altLang="zh-CN" sz="1867" dirty="0">
              <a:latin typeface="Times New Roman" pitchFamily="18" charset="0"/>
              <a:ea typeface="宋体" pitchFamily="2" charset="-122"/>
              <a:cs typeface="Times New Roman" pitchFamily="18" charset="0"/>
            </a:endParaRPr>
          </a:p>
        </p:txBody>
      </p:sp>
      <p:sp>
        <p:nvSpPr>
          <p:cNvPr id="77" name="矩形 76"/>
          <p:cNvSpPr/>
          <p:nvPr/>
        </p:nvSpPr>
        <p:spPr>
          <a:xfrm>
            <a:off x="-67030" y="77018"/>
            <a:ext cx="2656496"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函数机构设计</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1771281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4">
                                            <p:txEl>
                                              <p:pRg st="0" end="0"/>
                                            </p:txEl>
                                          </p:spTgt>
                                        </p:tgtEl>
                                        <p:attrNameLst>
                                          <p:attrName>style.visibility</p:attrName>
                                        </p:attrNameLst>
                                      </p:cBhvr>
                                      <p:to>
                                        <p:strVal val="visible"/>
                                      </p:to>
                                    </p:set>
                                    <p:anim calcmode="lin" valueType="num">
                                      <p:cBhvr additive="base">
                                        <p:cTn id="26"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10"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fade">
                                      <p:cBhvr>
                                        <p:cTn id="35" dur="500"/>
                                        <p:tgtEl>
                                          <p:spTgt spid="7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8"/>
                                        </p:tgtEl>
                                        <p:attrNameLst>
                                          <p:attrName>style.visibility</p:attrName>
                                        </p:attrNameLst>
                                      </p:cBhvr>
                                      <p:to>
                                        <p:strVal val="visible"/>
                                      </p:to>
                                    </p:set>
                                    <p:anim calcmode="lin" valueType="num">
                                      <p:cBhvr additive="base">
                                        <p:cTn id="45" dur="500" fill="hold"/>
                                        <p:tgtEl>
                                          <p:spTgt spid="88"/>
                                        </p:tgtEl>
                                        <p:attrNameLst>
                                          <p:attrName>ppt_x</p:attrName>
                                        </p:attrNameLst>
                                      </p:cBhvr>
                                      <p:tavLst>
                                        <p:tav tm="0">
                                          <p:val>
                                            <p:strVal val="#ppt_x"/>
                                          </p:val>
                                        </p:tav>
                                        <p:tav tm="100000">
                                          <p:val>
                                            <p:strVal val="#ppt_x"/>
                                          </p:val>
                                        </p:tav>
                                      </p:tavLst>
                                    </p:anim>
                                    <p:anim calcmode="lin" valueType="num">
                                      <p:cBhvr additive="base">
                                        <p:cTn id="4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9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9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86"/>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500"/>
                                        <p:tgtEl>
                                          <p:spTgt spid="10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4"/>
                                        </p:tgtEl>
                                        <p:attrNameLst>
                                          <p:attrName>style.visibility</p:attrName>
                                        </p:attrNameLst>
                                      </p:cBhvr>
                                      <p:to>
                                        <p:strVal val="visible"/>
                                      </p:to>
                                    </p:set>
                                    <p:animEffect transition="in" filter="fade">
                                      <p:cBhvr>
                                        <p:cTn id="60" dur="500"/>
                                        <p:tgtEl>
                                          <p:spTgt spid="1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89"/>
                                        </p:tgtEl>
                                        <p:attrNameLst>
                                          <p:attrName>style.visibility</p:attrName>
                                        </p:attrNameLst>
                                      </p:cBhvr>
                                      <p:to>
                                        <p:strVal val="visible"/>
                                      </p:to>
                                    </p:set>
                                    <p:anim calcmode="lin" valueType="num">
                                      <p:cBhvr additive="base">
                                        <p:cTn id="68" dur="500" fill="hold"/>
                                        <p:tgtEl>
                                          <p:spTgt spid="89"/>
                                        </p:tgtEl>
                                        <p:attrNameLst>
                                          <p:attrName>ppt_x</p:attrName>
                                        </p:attrNameLst>
                                      </p:cBhvr>
                                      <p:tavLst>
                                        <p:tav tm="0">
                                          <p:val>
                                            <p:strVal val="#ppt_x"/>
                                          </p:val>
                                        </p:tav>
                                        <p:tav tm="100000">
                                          <p:val>
                                            <p:strVal val="#ppt_x"/>
                                          </p:val>
                                        </p:tav>
                                      </p:tavLst>
                                    </p:anim>
                                    <p:anim calcmode="lin" valueType="num">
                                      <p:cBhvr additive="base">
                                        <p:cTn id="69"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5"/>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6"/>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79"/>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fade">
                                      <p:cBhvr>
                                        <p:cTn id="80" dur="500"/>
                                        <p:tgtEl>
                                          <p:spTgt spid="9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5"/>
                                        </p:tgtEl>
                                        <p:attrNameLst>
                                          <p:attrName>style.visibility</p:attrName>
                                        </p:attrNameLst>
                                      </p:cBhvr>
                                      <p:to>
                                        <p:strVal val="visible"/>
                                      </p:to>
                                    </p:set>
                                    <p:animEffect transition="in" filter="fade">
                                      <p:cBhvr>
                                        <p:cTn id="83" dur="500"/>
                                        <p:tgtEl>
                                          <p:spTgt spid="10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
                                        </p:tgtEl>
                                        <p:attrNameLst>
                                          <p:attrName>style.visibility</p:attrName>
                                        </p:attrNameLst>
                                      </p:cBhvr>
                                      <p:to>
                                        <p:strVal val="visible"/>
                                      </p:to>
                                    </p:set>
                                    <p:anim calcmode="lin" valueType="num">
                                      <p:cBhvr additive="base">
                                        <p:cTn id="91" dur="500" fill="hold"/>
                                        <p:tgtEl>
                                          <p:spTgt spid="87"/>
                                        </p:tgtEl>
                                        <p:attrNameLst>
                                          <p:attrName>ppt_x</p:attrName>
                                        </p:attrNameLst>
                                      </p:cBhvr>
                                      <p:tavLst>
                                        <p:tav tm="0">
                                          <p:val>
                                            <p:strVal val="#ppt_x"/>
                                          </p:val>
                                        </p:tav>
                                        <p:tav tm="100000">
                                          <p:val>
                                            <p:strVal val="#ppt_x"/>
                                          </p:val>
                                        </p:tav>
                                      </p:tavLst>
                                    </p:anim>
                                    <p:anim calcmode="lin" valueType="num">
                                      <p:cBhvr additive="base">
                                        <p:cTn id="9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10"/>
                                        </p:tgtEl>
                                        <p:attrNameLst>
                                          <p:attrName>style.visibility</p:attrName>
                                        </p:attrNameLst>
                                      </p:cBhvr>
                                      <p:to>
                                        <p:strVal val="visible"/>
                                      </p:to>
                                    </p:set>
                                    <p:animEffect transition="in" filter="fade">
                                      <p:cBhvr>
                                        <p:cTn id="97" dur="500"/>
                                        <p:tgtEl>
                                          <p:spTgt spid="110"/>
                                        </p:tgtEl>
                                      </p:cBhvr>
                                    </p:animEffect>
                                  </p:childTnLst>
                                </p:cTn>
                              </p:par>
                              <p:par>
                                <p:cTn id="98" presetID="10" presetClass="entr" presetSubtype="0" fill="hold" nodeType="with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29"/>
                                        </p:tgtEl>
                                        <p:attrNameLst>
                                          <p:attrName>style.visibility</p:attrName>
                                        </p:attrNameLst>
                                      </p:cBhvr>
                                      <p:to>
                                        <p:strVal val="visible"/>
                                      </p:to>
                                    </p:set>
                                    <p:animEffect transition="in" filter="fade">
                                      <p:cBhvr>
                                        <p:cTn id="105" dur="500"/>
                                        <p:tgtEl>
                                          <p:spTgt spid="129"/>
                                        </p:tgtEl>
                                      </p:cBhvr>
                                    </p:animEffect>
                                  </p:childTnLst>
                                </p:cTn>
                              </p:par>
                              <p:par>
                                <p:cTn id="106" presetID="10" presetClass="entr" presetSubtype="0" fill="hold" nodeType="withEffect">
                                  <p:stCondLst>
                                    <p:cond delay="0"/>
                                  </p:stCondLst>
                                  <p:childTnLst>
                                    <p:set>
                                      <p:cBhvr>
                                        <p:cTn id="107" dur="1" fill="hold">
                                          <p:stCondLst>
                                            <p:cond delay="0"/>
                                          </p:stCondLst>
                                        </p:cTn>
                                        <p:tgtEl>
                                          <p:spTgt spid="114"/>
                                        </p:tgtEl>
                                        <p:attrNameLst>
                                          <p:attrName>style.visibility</p:attrName>
                                        </p:attrNameLst>
                                      </p:cBhvr>
                                      <p:to>
                                        <p:strVal val="visible"/>
                                      </p:to>
                                    </p:set>
                                    <p:animEffect transition="in" filter="fade">
                                      <p:cBhvr>
                                        <p:cTn id="108" dur="500"/>
                                        <p:tgtEl>
                                          <p:spTgt spid="11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32"/>
                                        </p:tgtEl>
                                        <p:attrNameLst>
                                          <p:attrName>style.visibility</p:attrName>
                                        </p:attrNameLst>
                                      </p:cBhvr>
                                      <p:to>
                                        <p:strVal val="visible"/>
                                      </p:to>
                                    </p:set>
                                    <p:animEffect transition="in" filter="fade">
                                      <p:cBhvr>
                                        <p:cTn id="113" dur="500"/>
                                        <p:tgtEl>
                                          <p:spTgt spid="13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35" presetClass="emph" presetSubtype="0" repeatCount="3000" fill="hold" grpId="1" nodeType="withEffect">
                                  <p:stCondLst>
                                    <p:cond delay="0"/>
                                  </p:stCondLst>
                                  <p:childTnLst>
                                    <p:anim calcmode="discrete" valueType="str">
                                      <p:cBhvr>
                                        <p:cTn id="118" dur="1000" fill="hold"/>
                                        <p:tgtEl>
                                          <p:spTgt spid="132"/>
                                        </p:tgtEl>
                                        <p:attrNameLst>
                                          <p:attrName>style.visibility</p:attrName>
                                        </p:attrNameLst>
                                      </p:cBhvr>
                                      <p:tavLst>
                                        <p:tav tm="0">
                                          <p:val>
                                            <p:strVal val="hidden"/>
                                          </p:val>
                                        </p:tav>
                                        <p:tav tm="50000">
                                          <p:val>
                                            <p:strVal val="visible"/>
                                          </p:val>
                                        </p:tav>
                                      </p:tavLst>
                                    </p:anim>
                                  </p:childTnLst>
                                </p:cTn>
                              </p:par>
                              <p:par>
                                <p:cTn id="119" presetID="35" presetClass="emph" presetSubtype="0" repeatCount="3000" fill="hold" grpId="1" nodeType="withEffect">
                                  <p:stCondLst>
                                    <p:cond delay="0"/>
                                  </p:stCondLst>
                                  <p:childTnLst>
                                    <p:anim calcmode="discrete" valueType="str">
                                      <p:cBhvr>
                                        <p:cTn id="120" dur="1000" fill="hold"/>
                                        <p:tgtEl>
                                          <p:spTgt spid="142"/>
                                        </p:tgtEl>
                                        <p:attrNameLst>
                                          <p:attrName>style.visibility</p:attrName>
                                        </p:attrNameLst>
                                      </p:cBhvr>
                                      <p:tavLst>
                                        <p:tav tm="0">
                                          <p:val>
                                            <p:strVal val="hidden"/>
                                          </p:val>
                                        </p:tav>
                                        <p:tav tm="50000">
                                          <p:val>
                                            <p:strVal val="visible"/>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83"/>
                                        </p:tgtEl>
                                        <p:attrNameLst>
                                          <p:attrName>style.visibility</p:attrName>
                                        </p:attrNameLst>
                                      </p:cBhvr>
                                      <p:to>
                                        <p:strVal val="visible"/>
                                      </p:to>
                                    </p:set>
                                    <p:anim calcmode="lin" valueType="num">
                                      <p:cBhvr additive="base">
                                        <p:cTn id="125" dur="500" fill="hold"/>
                                        <p:tgtEl>
                                          <p:spTgt spid="83"/>
                                        </p:tgtEl>
                                        <p:attrNameLst>
                                          <p:attrName>ppt_x</p:attrName>
                                        </p:attrNameLst>
                                      </p:cBhvr>
                                      <p:tavLst>
                                        <p:tav tm="0">
                                          <p:val>
                                            <p:strVal val="#ppt_x"/>
                                          </p:val>
                                        </p:tav>
                                        <p:tav tm="100000">
                                          <p:val>
                                            <p:strVal val="#ppt_x"/>
                                          </p:val>
                                        </p:tav>
                                      </p:tavLst>
                                    </p:anim>
                                    <p:anim calcmode="lin" valueType="num">
                                      <p:cBhvr additive="base">
                                        <p:cTn id="126" dur="500" fill="hold"/>
                                        <p:tgtEl>
                                          <p:spTgt spid="83"/>
                                        </p:tgtEl>
                                        <p:attrNameLst>
                                          <p:attrName>ppt_y</p:attrName>
                                        </p:attrNameLst>
                                      </p:cBhvr>
                                      <p:tavLst>
                                        <p:tav tm="0">
                                          <p:val>
                                            <p:strVal val="1+#ppt_h/2"/>
                                          </p:val>
                                        </p:tav>
                                        <p:tav tm="100000">
                                          <p:val>
                                            <p:strVal val="#ppt_y"/>
                                          </p:val>
                                        </p:tav>
                                      </p:tavLst>
                                    </p:anim>
                                  </p:childTnLst>
                                </p:cTn>
                              </p:par>
                              <p:par>
                                <p:cTn id="127" presetID="10" presetClass="entr" presetSubtype="0" fill="hold" nodeType="withEffect">
                                  <p:stCondLst>
                                    <p:cond delay="0"/>
                                  </p:stCondLst>
                                  <p:childTnLst>
                                    <p:set>
                                      <p:cBhvr>
                                        <p:cTn id="128" dur="1" fill="hold">
                                          <p:stCondLst>
                                            <p:cond delay="0"/>
                                          </p:stCondLst>
                                        </p:cTn>
                                        <p:tgtEl>
                                          <p:spTgt spid="138"/>
                                        </p:tgtEl>
                                        <p:attrNameLst>
                                          <p:attrName>style.visibility</p:attrName>
                                        </p:attrNameLst>
                                      </p:cBhvr>
                                      <p:to>
                                        <p:strVal val="visible"/>
                                      </p:to>
                                    </p:set>
                                    <p:animEffect transition="in" filter="fade">
                                      <p:cBhvr>
                                        <p:cTn id="129" dur="500"/>
                                        <p:tgtEl>
                                          <p:spTgt spid="138"/>
                                        </p:tgtEl>
                                      </p:cBhvr>
                                    </p:animEffect>
                                  </p:childTnLst>
                                </p:cTn>
                              </p:par>
                              <p:par>
                                <p:cTn id="130" presetID="10"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animEffect transition="in" filter="fade">
                                      <p:cBhvr>
                                        <p:cTn id="132" dur="500"/>
                                        <p:tgtEl>
                                          <p:spTgt spid="133"/>
                                        </p:tgtEl>
                                      </p:cBhvr>
                                    </p:animEffect>
                                  </p:childTnLst>
                                </p:cTn>
                              </p:par>
                              <p:par>
                                <p:cTn id="133" presetID="10" presetClass="entr" presetSubtype="0" fill="hold" nodeType="withEffect">
                                  <p:stCondLst>
                                    <p:cond delay="0"/>
                                  </p:stCondLst>
                                  <p:childTnLst>
                                    <p:set>
                                      <p:cBhvr>
                                        <p:cTn id="134" dur="1" fill="hold">
                                          <p:stCondLst>
                                            <p:cond delay="0"/>
                                          </p:stCondLst>
                                        </p:cTn>
                                        <p:tgtEl>
                                          <p:spTgt spid="140"/>
                                        </p:tgtEl>
                                        <p:attrNameLst>
                                          <p:attrName>style.visibility</p:attrName>
                                        </p:attrNameLst>
                                      </p:cBhvr>
                                      <p:to>
                                        <p:strVal val="visible"/>
                                      </p:to>
                                    </p:set>
                                    <p:animEffect transition="in" filter="fade">
                                      <p:cBhvr>
                                        <p:cTn id="135" dur="500"/>
                                        <p:tgtEl>
                                          <p:spTgt spid="140"/>
                                        </p:tgtEl>
                                      </p:cBhvr>
                                    </p:animEffect>
                                  </p:childTnLst>
                                </p:cTn>
                              </p:par>
                              <p:par>
                                <p:cTn id="136" presetID="35" presetClass="emph" presetSubtype="0" repeatCount="3000" fill="hold" nodeType="withEffect">
                                  <p:stCondLst>
                                    <p:cond delay="0"/>
                                  </p:stCondLst>
                                  <p:childTnLst>
                                    <p:anim calcmode="discrete" valueType="str">
                                      <p:cBhvr>
                                        <p:cTn id="137" dur="1000" fill="hold"/>
                                        <p:tgtEl>
                                          <p:spTgt spid="138"/>
                                        </p:tgtEl>
                                        <p:attrNameLst>
                                          <p:attrName>style.visibility</p:attrName>
                                        </p:attrNameLst>
                                      </p:cBhvr>
                                      <p:tavLst>
                                        <p:tav tm="0">
                                          <p:val>
                                            <p:strVal val="hidden"/>
                                          </p:val>
                                        </p:tav>
                                        <p:tav tm="50000">
                                          <p:val>
                                            <p:strVal val="visible"/>
                                          </p:val>
                                        </p:tav>
                                      </p:tavLst>
                                    </p:anim>
                                  </p:childTnLst>
                                </p:cTn>
                              </p:par>
                              <p:par>
                                <p:cTn id="138" presetID="35" presetClass="emph" presetSubtype="0" repeatCount="3000" fill="hold" nodeType="withEffect">
                                  <p:stCondLst>
                                    <p:cond delay="0"/>
                                  </p:stCondLst>
                                  <p:childTnLst>
                                    <p:anim calcmode="discrete" valueType="str">
                                      <p:cBhvr>
                                        <p:cTn id="139" dur="1000" fill="hold"/>
                                        <p:tgtEl>
                                          <p:spTgt spid="133"/>
                                        </p:tgtEl>
                                        <p:attrNameLst>
                                          <p:attrName>style.visibility</p:attrName>
                                        </p:attrNameLst>
                                      </p:cBhvr>
                                      <p:tavLst>
                                        <p:tav tm="0">
                                          <p:val>
                                            <p:strVal val="hidden"/>
                                          </p:val>
                                        </p:tav>
                                        <p:tav tm="50000">
                                          <p:val>
                                            <p:strVal val="visible"/>
                                          </p:val>
                                        </p:tav>
                                      </p:tavLst>
                                    </p:anim>
                                  </p:childTnLst>
                                </p:cTn>
                              </p:par>
                              <p:par>
                                <p:cTn id="140" presetID="35" presetClass="emph" presetSubtype="0" repeatCount="3000" fill="hold" nodeType="withEffect">
                                  <p:stCondLst>
                                    <p:cond delay="0"/>
                                  </p:stCondLst>
                                  <p:childTnLst>
                                    <p:anim calcmode="discrete" valueType="str">
                                      <p:cBhvr>
                                        <p:cTn id="141" dur="1000" fill="hold"/>
                                        <p:tgtEl>
                                          <p:spTgt spid="140"/>
                                        </p:tgtEl>
                                        <p:attrNameLst>
                                          <p:attrName>style.visibility</p:attrName>
                                        </p:attrNameLst>
                                      </p:cBhvr>
                                      <p:tavLst>
                                        <p:tav tm="0">
                                          <p:val>
                                            <p:strVal val="hidden"/>
                                          </p:val>
                                        </p:tav>
                                        <p:tav tm="50000">
                                          <p:val>
                                            <p:strVal val="visible"/>
                                          </p:val>
                                        </p:tav>
                                      </p:tavLst>
                                    </p:anim>
                                  </p:childTnLst>
                                </p:cTn>
                              </p:par>
                              <p:par>
                                <p:cTn id="142" presetID="35" presetClass="emph" presetSubtype="0" repeatCount="3000" fill="hold" nodeType="withEffect">
                                  <p:stCondLst>
                                    <p:cond delay="0"/>
                                  </p:stCondLst>
                                  <p:childTnLst>
                                    <p:anim calcmode="discrete" valueType="str">
                                      <p:cBhvr>
                                        <p:cTn id="143" dur="1000" fill="hold"/>
                                        <p:tgtEl>
                                          <p:spTgt spid="34"/>
                                        </p:tgtEl>
                                        <p:attrNameLst>
                                          <p:attrName>style.visibility</p:attrName>
                                        </p:attrNameLst>
                                      </p:cBhvr>
                                      <p:tavLst>
                                        <p:tav tm="0">
                                          <p:val>
                                            <p:strVal val="hidden"/>
                                          </p:val>
                                        </p:tav>
                                        <p:tav tm="50000">
                                          <p:val>
                                            <p:strVal val="visible"/>
                                          </p:val>
                                        </p:tav>
                                      </p:tavLst>
                                    </p:anim>
                                  </p:childTnLst>
                                </p:cTn>
                              </p:par>
                              <p:par>
                                <p:cTn id="144" presetID="35" presetClass="emph" presetSubtype="0" repeatCount="3000" fill="hold" grpId="0" nodeType="withEffect">
                                  <p:stCondLst>
                                    <p:cond delay="0"/>
                                  </p:stCondLst>
                                  <p:childTnLst>
                                    <p:anim calcmode="discrete" valueType="str">
                                      <p:cBhvr>
                                        <p:cTn id="145" dur="1000" fill="hold"/>
                                        <p:tgtEl>
                                          <p:spTgt spid="71"/>
                                        </p:tgtEl>
                                        <p:attrNameLst>
                                          <p:attrName>style.visibility</p:attrName>
                                        </p:attrNameLst>
                                      </p:cBhvr>
                                      <p:tavLst>
                                        <p:tav tm="0">
                                          <p:val>
                                            <p:strVal val="hidden"/>
                                          </p:val>
                                        </p:tav>
                                        <p:tav tm="50000">
                                          <p:val>
                                            <p:strVal val="visible"/>
                                          </p:val>
                                        </p:tav>
                                      </p:tavLst>
                                    </p:anim>
                                  </p:childTnLst>
                                </p:cTn>
                              </p:par>
                              <p:par>
                                <p:cTn id="146" presetID="35" presetClass="emph" presetSubtype="0" repeatCount="3000" fill="hold" grpId="0" nodeType="withEffect">
                                  <p:stCondLst>
                                    <p:cond delay="0"/>
                                  </p:stCondLst>
                                  <p:childTnLst>
                                    <p:anim calcmode="discrete" valueType="str">
                                      <p:cBhvr>
                                        <p:cTn id="147" dur="1000" fill="hold"/>
                                        <p:tgtEl>
                                          <p:spTgt spid="69"/>
                                        </p:tgtEl>
                                        <p:attrNameLst>
                                          <p:attrName>style.visibility</p:attrName>
                                        </p:attrNameLst>
                                      </p:cBhvr>
                                      <p:tavLst>
                                        <p:tav tm="0">
                                          <p:val>
                                            <p:strVal val="hidden"/>
                                          </p:val>
                                        </p:tav>
                                        <p:tav tm="50000">
                                          <p:val>
                                            <p:strVal val="visible"/>
                                          </p:val>
                                        </p:tav>
                                      </p:tavLst>
                                    </p:anim>
                                  </p:childTnLst>
                                </p:cTn>
                              </p:par>
                              <p:par>
                                <p:cTn id="148" presetID="35" presetClass="emph" presetSubtype="0" repeatCount="3000" fill="hold" nodeType="withEffect">
                                  <p:stCondLst>
                                    <p:cond delay="0"/>
                                  </p:stCondLst>
                                  <p:childTnLst>
                                    <p:anim calcmode="discrete" valueType="str">
                                      <p:cBhvr>
                                        <p:cTn id="149" dur="1000" fill="hold"/>
                                        <p:tgtEl>
                                          <p:spTgt spid="3"/>
                                        </p:tgtEl>
                                        <p:attrNameLst>
                                          <p:attrName>style.visibility</p:attrName>
                                        </p:attrNameLst>
                                      </p:cBhvr>
                                      <p:tavLst>
                                        <p:tav tm="0">
                                          <p:val>
                                            <p:strVal val="hidden"/>
                                          </p:val>
                                        </p:tav>
                                        <p:tav tm="50000">
                                          <p:val>
                                            <p:strVal val="visible"/>
                                          </p:val>
                                        </p:tav>
                                      </p:tavLst>
                                    </p:anim>
                                  </p:childTnLst>
                                </p:cTn>
                              </p:par>
                              <p:par>
                                <p:cTn id="150" presetID="35" presetClass="emph" presetSubtype="0" repeatCount="3000" fill="hold" grpId="0" nodeType="withEffect">
                                  <p:stCondLst>
                                    <p:cond delay="0"/>
                                  </p:stCondLst>
                                  <p:childTnLst>
                                    <p:anim calcmode="discrete" valueType="str">
                                      <p:cBhvr>
                                        <p:cTn id="151" dur="1000" fill="hold"/>
                                        <p:tgtEl>
                                          <p:spTgt spid="76"/>
                                        </p:tgtEl>
                                        <p:attrNameLst>
                                          <p:attrName>style.visibility</p:attrName>
                                        </p:attrNameLst>
                                      </p:cBhvr>
                                      <p:tavLst>
                                        <p:tav tm="0">
                                          <p:val>
                                            <p:strVal val="hidden"/>
                                          </p:val>
                                        </p:tav>
                                        <p:tav tm="50000">
                                          <p:val>
                                            <p:strVal val="visible"/>
                                          </p:val>
                                        </p:tav>
                                      </p:tavLst>
                                    </p:anim>
                                  </p:childTnLst>
                                </p:cTn>
                              </p:par>
                              <p:par>
                                <p:cTn id="152" presetID="35" presetClass="emph" presetSubtype="0" repeatCount="3000" fill="hold" grpId="1" nodeType="withEffect">
                                  <p:stCondLst>
                                    <p:cond delay="0"/>
                                  </p:stCondLst>
                                  <p:childTnLst>
                                    <p:anim calcmode="discrete" valueType="str">
                                      <p:cBhvr>
                                        <p:cTn id="153" dur="1000" fill="hold"/>
                                        <p:tgtEl>
                                          <p:spTgt spid="69"/>
                                        </p:tgtEl>
                                        <p:attrNameLst>
                                          <p:attrName>style.visibility</p:attrName>
                                        </p:attrNameLst>
                                      </p:cBhvr>
                                      <p:tavLst>
                                        <p:tav tm="0">
                                          <p:val>
                                            <p:strVal val="hidden"/>
                                          </p:val>
                                        </p:tav>
                                        <p:tav tm="50000">
                                          <p:val>
                                            <p:strVal val="visible"/>
                                          </p:val>
                                        </p:tav>
                                      </p:tavLst>
                                    </p:anim>
                                  </p:childTnLst>
                                </p:cTn>
                              </p:par>
                              <p:par>
                                <p:cTn id="154" presetID="35" presetClass="emph" presetSubtype="0" repeatCount="3000" fill="hold" nodeType="withEffect">
                                  <p:stCondLst>
                                    <p:cond delay="0"/>
                                  </p:stCondLst>
                                  <p:childTnLst>
                                    <p:anim calcmode="discrete" valueType="str">
                                      <p:cBhvr>
                                        <p:cTn id="155" dur="1000" fill="hold"/>
                                        <p:tgtEl>
                                          <p:spTgt spid="2"/>
                                        </p:tgtEl>
                                        <p:attrNameLst>
                                          <p:attrName>style.visibility</p:attrName>
                                        </p:attrNameLst>
                                      </p:cBhvr>
                                      <p:tavLst>
                                        <p:tav tm="0">
                                          <p:val>
                                            <p:strVal val="hidden"/>
                                          </p:val>
                                        </p:tav>
                                        <p:tav tm="50000">
                                          <p:val>
                                            <p:strVal val="visible"/>
                                          </p:val>
                                        </p:tav>
                                      </p:tavLst>
                                    </p:anim>
                                  </p:childTnLst>
                                </p:cTn>
                              </p:par>
                              <p:par>
                                <p:cTn id="156" presetID="35" presetClass="emph" presetSubtype="0" repeatCount="3000" fill="hold" grpId="0" nodeType="withEffect">
                                  <p:stCondLst>
                                    <p:cond delay="0"/>
                                  </p:stCondLst>
                                  <p:childTnLst>
                                    <p:anim calcmode="discrete" valueType="str">
                                      <p:cBhvr>
                                        <p:cTn id="157" dur="1000" fill="hold"/>
                                        <p:tgtEl>
                                          <p:spTgt spid="50"/>
                                        </p:tgtEl>
                                        <p:attrNameLst>
                                          <p:attrName>style.visibility</p:attrName>
                                        </p:attrNameLst>
                                      </p:cBhvr>
                                      <p:tavLst>
                                        <p:tav tm="0">
                                          <p:val>
                                            <p:strVal val="hidden"/>
                                          </p:val>
                                        </p:tav>
                                        <p:tav tm="50000">
                                          <p:val>
                                            <p:strVal val="visible"/>
                                          </p:val>
                                        </p:tav>
                                      </p:tavLst>
                                    </p:anim>
                                  </p:childTnLst>
                                </p:cTn>
                              </p:par>
                              <p:par>
                                <p:cTn id="158" presetID="35" presetClass="emph" presetSubtype="0" repeatCount="3000" fill="hold" nodeType="withEffect">
                                  <p:stCondLst>
                                    <p:cond delay="0"/>
                                  </p:stCondLst>
                                  <p:childTnLst>
                                    <p:anim calcmode="discrete" valueType="str">
                                      <p:cBhvr>
                                        <p:cTn id="159" dur="1000" fill="hold"/>
                                        <p:tgtEl>
                                          <p:spTgt spid="13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9" grpId="0"/>
      <p:bldP spid="69" grpId="1"/>
      <p:bldP spid="71" grpId="0"/>
      <p:bldP spid="76" grpId="0"/>
      <p:bldP spid="85" grpId="0" animBg="1"/>
      <p:bldP spid="85" grpId="1" animBg="1"/>
      <p:bldP spid="86" grpId="0" animBg="1"/>
      <p:bldP spid="86" grpId="1" animBg="1"/>
      <p:bldP spid="97" grpId="0" animBg="1"/>
      <p:bldP spid="102" grpId="0" animBg="1"/>
      <p:bldP spid="104" grpId="0" animBg="1"/>
      <p:bldP spid="105" grpId="0" animBg="1"/>
      <p:bldP spid="132" grpId="0" animBg="1"/>
      <p:bldP spid="132" grpId="1" animBg="1"/>
      <p:bldP spid="142" grpId="0"/>
      <p:bldP spid="142" grpId="1"/>
      <p:bldP spid="83" grpId="0"/>
      <p:bldP spid="87" grpId="0"/>
      <p:bldP spid="88" grpId="0"/>
      <p:bldP spid="89" grpId="0"/>
      <p:bldP spid="92" grpId="0"/>
      <p:bldP spid="11" grpId="0"/>
      <p:bldP spid="9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zh-CN" altLang="en-US" sz="3200" b="1" dirty="0"/>
              <a:t>问题讨论</a:t>
            </a:r>
          </a:p>
        </p:txBody>
      </p:sp>
      <p:sp>
        <p:nvSpPr>
          <p:cNvPr id="64" name="TextBox 63"/>
          <p:cNvSpPr txBox="1"/>
          <p:nvPr/>
        </p:nvSpPr>
        <p:spPr>
          <a:xfrm>
            <a:off x="1583499" y="1412776"/>
            <a:ext cx="2108269" cy="379656"/>
          </a:xfrm>
          <a:prstGeom prst="rect">
            <a:avLst/>
          </a:prstGeom>
          <a:noFill/>
        </p:spPr>
        <p:txBody>
          <a:bodyPr wrap="none" rtlCol="0">
            <a:spAutoFit/>
          </a:bodyPr>
          <a:lstStyle/>
          <a:p>
            <a:r>
              <a:rPr lang="zh-CN" altLang="en-US" sz="1867" b="1" dirty="0" smtClean="0">
                <a:solidFill>
                  <a:srgbClr val="0070C0"/>
                </a:solidFill>
                <a:latin typeface="仿宋" pitchFamily="49" charset="-122"/>
                <a:ea typeface="仿宋" pitchFamily="49" charset="-122"/>
              </a:rPr>
              <a:t>问题</a:t>
            </a:r>
            <a:r>
              <a:rPr lang="en-US" altLang="zh-CN" sz="1867" b="1" dirty="0" smtClean="0">
                <a:solidFill>
                  <a:srgbClr val="0070C0"/>
                </a:solidFill>
                <a:latin typeface="仿宋" pitchFamily="49" charset="-122"/>
                <a:ea typeface="仿宋" pitchFamily="49" charset="-122"/>
              </a:rPr>
              <a:t>——</a:t>
            </a:r>
            <a:r>
              <a:rPr lang="zh-CN" altLang="en-US" sz="1867" b="1" dirty="0">
                <a:solidFill>
                  <a:srgbClr val="0070C0"/>
                </a:solidFill>
                <a:latin typeface="仿宋" pitchFamily="49" charset="-122"/>
                <a:ea typeface="仿宋" pitchFamily="49" charset="-122"/>
              </a:rPr>
              <a:t>求解方法</a:t>
            </a:r>
          </a:p>
        </p:txBody>
      </p:sp>
      <p:sp>
        <p:nvSpPr>
          <p:cNvPr id="139" name="TextBox 138"/>
          <p:cNvSpPr txBox="1"/>
          <p:nvPr/>
        </p:nvSpPr>
        <p:spPr>
          <a:xfrm>
            <a:off x="1391478" y="2010907"/>
            <a:ext cx="2977097" cy="523348"/>
          </a:xfrm>
          <a:prstGeom prst="rect">
            <a:avLst/>
          </a:prstGeom>
          <a:noFill/>
        </p:spPr>
        <p:txBody>
          <a:bodyPr wrap="none" rtlCol="0">
            <a:spAutoFit/>
          </a:bodyPr>
          <a:lstStyle/>
          <a:p>
            <a:pPr>
              <a:lnSpc>
                <a:spcPct val="150000"/>
              </a:lnSpc>
            </a:pPr>
            <a:r>
              <a:rPr lang="en-US" altLang="zh-CN" sz="1867" dirty="0">
                <a:latin typeface="宋体" panose="02010600030101010101" pitchFamily="2" charset="-122"/>
                <a:ea typeface="宋体" panose="02010600030101010101" pitchFamily="2" charset="-122"/>
              </a:rPr>
              <a:t>   </a:t>
            </a:r>
            <a:r>
              <a:rPr lang="zh-CN" altLang="en-US" sz="1867" dirty="0">
                <a:latin typeface="宋体" panose="02010600030101010101" pitchFamily="2" charset="-122"/>
                <a:ea typeface="宋体" panose="02010600030101010101" pitchFamily="2" charset="-122"/>
              </a:rPr>
              <a:t>求</a:t>
            </a:r>
            <a:r>
              <a:rPr lang="zh-CN" altLang="en-US" sz="1867" b="1" dirty="0">
                <a:solidFill>
                  <a:srgbClr val="C00000"/>
                </a:solidFill>
                <a:latin typeface="宋体" panose="02010600030101010101" pitchFamily="2" charset="-122"/>
                <a:ea typeface="宋体" panose="02010600030101010101" pitchFamily="2" charset="-122"/>
              </a:rPr>
              <a:t>运动</a:t>
            </a:r>
            <a:r>
              <a:rPr lang="zh-CN" altLang="en-US" sz="1867" dirty="0">
                <a:latin typeface="宋体" panose="02010600030101010101" pitchFamily="2" charset="-122"/>
                <a:ea typeface="宋体" panose="02010600030101010101" pitchFamily="2" charset="-122"/>
              </a:rPr>
              <a:t>铰链（</a:t>
            </a:r>
            <a:r>
              <a:rPr lang="en-US" altLang="zh-CN" sz="1867"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C </a:t>
            </a:r>
            <a:r>
              <a:rPr lang="zh-CN" altLang="en-US" sz="1867" dirty="0">
                <a:latin typeface="宋体" panose="02010600030101010101" pitchFamily="2" charset="-122"/>
                <a:ea typeface="宋体" panose="02010600030101010101" pitchFamily="2" charset="-122"/>
              </a:rPr>
              <a:t>）问题</a:t>
            </a:r>
          </a:p>
        </p:txBody>
      </p:sp>
      <p:cxnSp>
        <p:nvCxnSpPr>
          <p:cNvPr id="4" name="直接箭头连接符 3"/>
          <p:cNvCxnSpPr/>
          <p:nvPr/>
        </p:nvCxnSpPr>
        <p:spPr>
          <a:xfrm>
            <a:off x="3003355" y="2564904"/>
            <a:ext cx="20304" cy="73918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2198166" y="3299860"/>
            <a:ext cx="1617751" cy="523348"/>
          </a:xfrm>
          <a:prstGeom prst="rect">
            <a:avLst/>
          </a:prstGeom>
          <a:solidFill>
            <a:srgbClr val="00B0F0">
              <a:alpha val="18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改换固定件法</a:t>
            </a:r>
          </a:p>
        </p:txBody>
      </p:sp>
      <p:grpSp>
        <p:nvGrpSpPr>
          <p:cNvPr id="95" name="组合 69"/>
          <p:cNvGrpSpPr/>
          <p:nvPr/>
        </p:nvGrpSpPr>
        <p:grpSpPr>
          <a:xfrm>
            <a:off x="6667834" y="4419020"/>
            <a:ext cx="476253" cy="279413"/>
            <a:chOff x="3643306" y="3433760"/>
            <a:chExt cx="357190" cy="209560"/>
          </a:xfrm>
        </p:grpSpPr>
        <p:cxnSp>
          <p:nvCxnSpPr>
            <p:cNvPr id="96" name="直接连接符 95"/>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07" name="直接连接符 106"/>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70"/>
          <p:cNvGrpSpPr/>
          <p:nvPr/>
        </p:nvGrpSpPr>
        <p:grpSpPr>
          <a:xfrm>
            <a:off x="9618352" y="4434188"/>
            <a:ext cx="476253" cy="279413"/>
            <a:chOff x="3643306" y="3433760"/>
            <a:chExt cx="357190" cy="209560"/>
          </a:xfrm>
        </p:grpSpPr>
        <p:cxnSp>
          <p:nvCxnSpPr>
            <p:cNvPr id="126" name="直接连接符 125"/>
            <p:cNvCxnSpPr/>
            <p:nvPr/>
          </p:nvCxnSpPr>
          <p:spPr>
            <a:xfrm>
              <a:off x="3714744" y="3571882"/>
              <a:ext cx="28575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rot="5400000">
              <a:off x="3643306"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rot="5400000">
              <a:off x="3714744"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rot="5400000">
              <a:off x="3786182"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rot="5400000">
              <a:off x="3857620"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rot="5400000">
              <a:off x="3929058" y="3571882"/>
              <a:ext cx="71438" cy="7143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a:off x="3829048" y="3433760"/>
              <a:ext cx="71438" cy="7143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74" name="直接连接符 173"/>
            <p:cNvCxnSpPr/>
            <p:nvPr/>
          </p:nvCxnSpPr>
          <p:spPr>
            <a:xfrm rot="5400000" flipH="1" flipV="1">
              <a:off x="3764753"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rot="16200000" flipV="1">
              <a:off x="3886192" y="3500444"/>
              <a:ext cx="71438"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6" name="直接连接符 175"/>
          <p:cNvCxnSpPr>
            <a:stCxn id="178" idx="5"/>
          </p:cNvCxnSpPr>
          <p:nvPr/>
        </p:nvCxnSpPr>
        <p:spPr>
          <a:xfrm rot="16200000" flipH="1">
            <a:off x="6228472" y="3770102"/>
            <a:ext cx="405385" cy="987701"/>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rot="16200000" flipH="1">
            <a:off x="8103480" y="2624033"/>
            <a:ext cx="2268648" cy="1351657"/>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78" name="椭圆 177"/>
          <p:cNvSpPr/>
          <p:nvPr/>
        </p:nvSpPr>
        <p:spPr>
          <a:xfrm>
            <a:off x="5856011" y="3979959"/>
            <a:ext cx="95251" cy="95251"/>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9" name="椭圆 178"/>
          <p:cNvSpPr/>
          <p:nvPr/>
        </p:nvSpPr>
        <p:spPr>
          <a:xfrm>
            <a:off x="6528799" y="3339095"/>
            <a:ext cx="95251" cy="9525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0" name="椭圆 179"/>
          <p:cNvSpPr/>
          <p:nvPr/>
        </p:nvSpPr>
        <p:spPr>
          <a:xfrm>
            <a:off x="7500880" y="3422311"/>
            <a:ext cx="95251" cy="9525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70C0"/>
              </a:solidFill>
            </a:endParaRPr>
          </a:p>
        </p:txBody>
      </p:sp>
      <p:cxnSp>
        <p:nvCxnSpPr>
          <p:cNvPr id="181" name="直接连接符 180"/>
          <p:cNvCxnSpPr>
            <a:stCxn id="179" idx="4"/>
          </p:cNvCxnSpPr>
          <p:nvPr/>
        </p:nvCxnSpPr>
        <p:spPr>
          <a:xfrm rot="16200000" flipH="1">
            <a:off x="6268210" y="3742560"/>
            <a:ext cx="1003117" cy="3866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180" idx="3"/>
          </p:cNvCxnSpPr>
          <p:nvPr/>
        </p:nvCxnSpPr>
        <p:spPr>
          <a:xfrm rot="5400000">
            <a:off x="6791132" y="3709273"/>
            <a:ext cx="929357" cy="51803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rot="5400000">
            <a:off x="8601114" y="3109757"/>
            <a:ext cx="2636953" cy="1191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endCxn id="197" idx="0"/>
          </p:cNvCxnSpPr>
          <p:nvPr/>
        </p:nvCxnSpPr>
        <p:spPr>
          <a:xfrm flipH="1">
            <a:off x="9942218" y="2441592"/>
            <a:ext cx="1686871" cy="202165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6487174" y="4333364"/>
            <a:ext cx="309700" cy="338554"/>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A</a:t>
            </a:r>
            <a:endParaRPr lang="zh-CN" altLang="en-US" sz="1600" i="1" baseline="-25000" dirty="0">
              <a:latin typeface="Times New Roman" pitchFamily="18" charset="0"/>
              <a:cs typeface="Times New Roman" pitchFamily="18" charset="0"/>
            </a:endParaRPr>
          </a:p>
        </p:txBody>
      </p:sp>
      <p:sp>
        <p:nvSpPr>
          <p:cNvPr id="186" name="TextBox 185"/>
          <p:cNvSpPr txBox="1"/>
          <p:nvPr/>
        </p:nvSpPr>
        <p:spPr>
          <a:xfrm>
            <a:off x="8334645" y="1688167"/>
            <a:ext cx="378630" cy="338554"/>
          </a:xfrm>
          <a:prstGeom prst="rect">
            <a:avLst/>
          </a:prstGeom>
          <a:noFill/>
        </p:spPr>
        <p:txBody>
          <a:bodyPr wrap="none" rtlCol="0">
            <a:spAutoFit/>
          </a:bodyPr>
          <a:lstStyle/>
          <a:p>
            <a:r>
              <a:rPr lang="en-US" altLang="zh-CN" sz="1600" i="1" dirty="0">
                <a:solidFill>
                  <a:srgbClr val="92D050"/>
                </a:solidFill>
                <a:latin typeface="Times New Roman" pitchFamily="18" charset="0"/>
                <a:cs typeface="Times New Roman" pitchFamily="18" charset="0"/>
              </a:rPr>
              <a:t>E</a:t>
            </a:r>
            <a:r>
              <a:rPr lang="en-US" altLang="zh-CN" sz="1600" baseline="-25000" dirty="0">
                <a:solidFill>
                  <a:srgbClr val="92D050"/>
                </a:solidFill>
                <a:latin typeface="Times New Roman" pitchFamily="18" charset="0"/>
                <a:cs typeface="Times New Roman" pitchFamily="18" charset="0"/>
              </a:rPr>
              <a:t>1</a:t>
            </a:r>
            <a:endParaRPr lang="zh-CN" altLang="en-US" sz="1600" baseline="-25000" dirty="0">
              <a:solidFill>
                <a:srgbClr val="92D050"/>
              </a:solidFill>
              <a:latin typeface="Times New Roman" pitchFamily="18" charset="0"/>
              <a:cs typeface="Times New Roman" pitchFamily="18" charset="0"/>
            </a:endParaRPr>
          </a:p>
        </p:txBody>
      </p:sp>
      <p:sp>
        <p:nvSpPr>
          <p:cNvPr id="187" name="TextBox 186"/>
          <p:cNvSpPr txBox="1"/>
          <p:nvPr/>
        </p:nvSpPr>
        <p:spPr>
          <a:xfrm>
            <a:off x="5642227" y="3594388"/>
            <a:ext cx="378630" cy="338554"/>
          </a:xfrm>
          <a:prstGeom prst="rect">
            <a:avLst/>
          </a:prstGeom>
          <a:noFill/>
        </p:spPr>
        <p:txBody>
          <a:bodyPr wrap="none" rtlCol="0">
            <a:spAutoFit/>
          </a:bodyPr>
          <a:lstStyle/>
          <a:p>
            <a:r>
              <a:rPr lang="en-US" altLang="zh-CN" sz="1600" i="1" dirty="0">
                <a:solidFill>
                  <a:srgbClr val="92D050"/>
                </a:solidFill>
                <a:latin typeface="Times New Roman" pitchFamily="18" charset="0"/>
                <a:cs typeface="Times New Roman" pitchFamily="18" charset="0"/>
              </a:rPr>
              <a:t>B</a:t>
            </a:r>
            <a:r>
              <a:rPr lang="en-US" altLang="zh-CN" sz="1600" baseline="-25000" dirty="0">
                <a:solidFill>
                  <a:srgbClr val="92D050"/>
                </a:solidFill>
                <a:latin typeface="Times New Roman" pitchFamily="18" charset="0"/>
                <a:cs typeface="Times New Roman" pitchFamily="18" charset="0"/>
              </a:rPr>
              <a:t>1</a:t>
            </a:r>
            <a:endParaRPr lang="zh-CN" altLang="en-US" sz="1600" baseline="-25000" dirty="0">
              <a:solidFill>
                <a:srgbClr val="92D050"/>
              </a:solidFill>
              <a:latin typeface="Times New Roman" pitchFamily="18" charset="0"/>
              <a:cs typeface="Times New Roman" pitchFamily="18" charset="0"/>
            </a:endParaRPr>
          </a:p>
        </p:txBody>
      </p:sp>
      <p:sp>
        <p:nvSpPr>
          <p:cNvPr id="188" name="TextBox 187"/>
          <p:cNvSpPr txBox="1"/>
          <p:nvPr/>
        </p:nvSpPr>
        <p:spPr>
          <a:xfrm>
            <a:off x="6344423" y="2944902"/>
            <a:ext cx="378630" cy="338554"/>
          </a:xfrm>
          <a:prstGeom prst="rect">
            <a:avLst/>
          </a:prstGeom>
          <a:noFill/>
        </p:spPr>
        <p:txBody>
          <a:bodyPr wrap="none" rtlCol="0">
            <a:spAutoFit/>
          </a:bodyPr>
          <a:lstStyle/>
          <a:p>
            <a:r>
              <a:rPr lang="en-US" altLang="zh-CN" sz="1600" i="1" dirty="0">
                <a:solidFill>
                  <a:srgbClr val="C00000"/>
                </a:solidFill>
                <a:latin typeface="Times New Roman" pitchFamily="18" charset="0"/>
                <a:cs typeface="Times New Roman" pitchFamily="18" charset="0"/>
              </a:rPr>
              <a:t>B</a:t>
            </a:r>
            <a:r>
              <a:rPr lang="en-US" altLang="zh-CN" sz="1600" baseline="-25000" dirty="0">
                <a:solidFill>
                  <a:srgbClr val="C00000"/>
                </a:solidFill>
                <a:latin typeface="Times New Roman" pitchFamily="18" charset="0"/>
                <a:cs typeface="Times New Roman" pitchFamily="18" charset="0"/>
              </a:rPr>
              <a:t>2</a:t>
            </a:r>
            <a:endParaRPr lang="zh-CN" altLang="en-US" sz="1600" baseline="-25000" dirty="0">
              <a:solidFill>
                <a:srgbClr val="C00000"/>
              </a:solidFill>
              <a:latin typeface="Times New Roman" pitchFamily="18" charset="0"/>
              <a:cs typeface="Times New Roman" pitchFamily="18" charset="0"/>
            </a:endParaRPr>
          </a:p>
        </p:txBody>
      </p:sp>
      <p:sp>
        <p:nvSpPr>
          <p:cNvPr id="189" name="TextBox 188"/>
          <p:cNvSpPr txBox="1"/>
          <p:nvPr/>
        </p:nvSpPr>
        <p:spPr>
          <a:xfrm>
            <a:off x="7477389" y="3047998"/>
            <a:ext cx="378630" cy="338554"/>
          </a:xfrm>
          <a:prstGeom prst="rect">
            <a:avLst/>
          </a:prstGeom>
          <a:noFill/>
        </p:spPr>
        <p:txBody>
          <a:bodyPr wrap="none" rtlCol="0">
            <a:spAutoFit/>
          </a:bodyPr>
          <a:lstStyle/>
          <a:p>
            <a:r>
              <a:rPr lang="en-US" altLang="zh-CN" sz="1600" i="1" dirty="0">
                <a:solidFill>
                  <a:srgbClr val="0070C0"/>
                </a:solidFill>
                <a:latin typeface="Times New Roman" pitchFamily="18" charset="0"/>
                <a:cs typeface="Times New Roman" pitchFamily="18" charset="0"/>
              </a:rPr>
              <a:t>B</a:t>
            </a:r>
            <a:r>
              <a:rPr lang="en-US" altLang="zh-CN" sz="1600" baseline="-25000" dirty="0">
                <a:solidFill>
                  <a:srgbClr val="0070C0"/>
                </a:solidFill>
                <a:latin typeface="Times New Roman" pitchFamily="18" charset="0"/>
                <a:cs typeface="Times New Roman" pitchFamily="18" charset="0"/>
              </a:rPr>
              <a:t>3</a:t>
            </a:r>
            <a:endParaRPr lang="zh-CN" altLang="en-US" sz="1600" baseline="-25000" dirty="0">
              <a:solidFill>
                <a:srgbClr val="0070C0"/>
              </a:solidFill>
              <a:latin typeface="Times New Roman" pitchFamily="18" charset="0"/>
              <a:cs typeface="Times New Roman" pitchFamily="18" charset="0"/>
            </a:endParaRPr>
          </a:p>
        </p:txBody>
      </p:sp>
      <p:sp>
        <p:nvSpPr>
          <p:cNvPr id="190" name="TextBox 189"/>
          <p:cNvSpPr txBox="1"/>
          <p:nvPr/>
        </p:nvSpPr>
        <p:spPr>
          <a:xfrm>
            <a:off x="9798939" y="1428736"/>
            <a:ext cx="378630" cy="338554"/>
          </a:xfrm>
          <a:prstGeom prst="rect">
            <a:avLst/>
          </a:prstGeom>
          <a:noFill/>
        </p:spPr>
        <p:txBody>
          <a:bodyPr wrap="none" rtlCol="0">
            <a:spAutoFit/>
          </a:bodyPr>
          <a:lstStyle/>
          <a:p>
            <a:r>
              <a:rPr lang="en-US" altLang="zh-CN" sz="1600" i="1" dirty="0">
                <a:solidFill>
                  <a:srgbClr val="C00000"/>
                </a:solidFill>
                <a:latin typeface="Times New Roman" pitchFamily="18" charset="0"/>
                <a:cs typeface="Times New Roman" pitchFamily="18" charset="0"/>
              </a:rPr>
              <a:t>E</a:t>
            </a:r>
            <a:r>
              <a:rPr lang="en-US" altLang="zh-CN" sz="1600" baseline="-25000" dirty="0">
                <a:solidFill>
                  <a:srgbClr val="C00000"/>
                </a:solidFill>
                <a:latin typeface="Times New Roman" pitchFamily="18" charset="0"/>
                <a:cs typeface="Times New Roman" pitchFamily="18" charset="0"/>
              </a:rPr>
              <a:t>2</a:t>
            </a:r>
            <a:endParaRPr lang="zh-CN" altLang="en-US" sz="1600" baseline="-25000" dirty="0">
              <a:solidFill>
                <a:srgbClr val="C00000"/>
              </a:solidFill>
              <a:latin typeface="Times New Roman" pitchFamily="18" charset="0"/>
              <a:cs typeface="Times New Roman" pitchFamily="18" charset="0"/>
            </a:endParaRPr>
          </a:p>
        </p:txBody>
      </p:sp>
      <p:sp>
        <p:nvSpPr>
          <p:cNvPr id="191" name="TextBox 190"/>
          <p:cNvSpPr txBox="1"/>
          <p:nvPr/>
        </p:nvSpPr>
        <p:spPr>
          <a:xfrm>
            <a:off x="11612147" y="2095491"/>
            <a:ext cx="378630" cy="338554"/>
          </a:xfrm>
          <a:prstGeom prst="rect">
            <a:avLst/>
          </a:prstGeom>
          <a:noFill/>
        </p:spPr>
        <p:txBody>
          <a:bodyPr wrap="none" rtlCol="0">
            <a:spAutoFit/>
          </a:bodyPr>
          <a:lstStyle/>
          <a:p>
            <a:r>
              <a:rPr lang="en-US" altLang="zh-CN" sz="1600" i="1" dirty="0">
                <a:solidFill>
                  <a:srgbClr val="0070C0"/>
                </a:solidFill>
                <a:latin typeface="Times New Roman" pitchFamily="18" charset="0"/>
                <a:cs typeface="Times New Roman" pitchFamily="18" charset="0"/>
              </a:rPr>
              <a:t>E</a:t>
            </a:r>
            <a:r>
              <a:rPr lang="en-US" altLang="zh-CN" sz="1600" baseline="-25000" dirty="0">
                <a:solidFill>
                  <a:srgbClr val="0070C0"/>
                </a:solidFill>
                <a:latin typeface="Times New Roman" pitchFamily="18" charset="0"/>
                <a:cs typeface="Times New Roman" pitchFamily="18" charset="0"/>
              </a:rPr>
              <a:t>3</a:t>
            </a:r>
            <a:endParaRPr lang="zh-CN" altLang="en-US" sz="1600" baseline="-25000" dirty="0">
              <a:solidFill>
                <a:srgbClr val="0070C0"/>
              </a:solidFill>
              <a:latin typeface="Times New Roman" pitchFamily="18" charset="0"/>
              <a:cs typeface="Times New Roman" pitchFamily="18" charset="0"/>
            </a:endParaRPr>
          </a:p>
        </p:txBody>
      </p:sp>
      <p:sp>
        <p:nvSpPr>
          <p:cNvPr id="192" name="TextBox 191"/>
          <p:cNvSpPr txBox="1"/>
          <p:nvPr/>
        </p:nvSpPr>
        <p:spPr>
          <a:xfrm>
            <a:off x="9926771" y="4316816"/>
            <a:ext cx="332142" cy="338554"/>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D</a:t>
            </a:r>
            <a:endParaRPr lang="zh-CN" altLang="en-US" sz="1600" i="1" baseline="-25000" dirty="0">
              <a:latin typeface="Times New Roman" pitchFamily="18" charset="0"/>
              <a:cs typeface="Times New Roman" pitchFamily="18" charset="0"/>
            </a:endParaRPr>
          </a:p>
        </p:txBody>
      </p:sp>
      <p:sp>
        <p:nvSpPr>
          <p:cNvPr id="193" name="弧形 192"/>
          <p:cNvSpPr/>
          <p:nvPr/>
        </p:nvSpPr>
        <p:spPr>
          <a:xfrm>
            <a:off x="5743827" y="3323786"/>
            <a:ext cx="2476517" cy="2673369"/>
          </a:xfrm>
          <a:prstGeom prst="arc">
            <a:avLst>
              <a:gd name="adj1" fmla="val 12007113"/>
              <a:gd name="adj2" fmla="val 18715427"/>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94" name="弧形 193"/>
          <p:cNvSpPr/>
          <p:nvPr/>
        </p:nvSpPr>
        <p:spPr>
          <a:xfrm>
            <a:off x="7674242" y="1812476"/>
            <a:ext cx="4470431" cy="3429024"/>
          </a:xfrm>
          <a:prstGeom prst="arc">
            <a:avLst>
              <a:gd name="adj1" fmla="val 13109932"/>
              <a:gd name="adj2" fmla="val 19990611"/>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95" name="直接连接符 194"/>
          <p:cNvCxnSpPr>
            <a:endCxn id="180" idx="6"/>
          </p:cNvCxnSpPr>
          <p:nvPr/>
        </p:nvCxnSpPr>
        <p:spPr>
          <a:xfrm rot="10800000" flipV="1">
            <a:off x="7596131" y="2476494"/>
            <a:ext cx="3977037" cy="99344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173" idx="1"/>
            <a:endCxn id="180" idx="5"/>
          </p:cNvCxnSpPr>
          <p:nvPr/>
        </p:nvCxnSpPr>
        <p:spPr>
          <a:xfrm rot="16200000" flipV="1">
            <a:off x="8258807" y="2826987"/>
            <a:ext cx="944525" cy="229777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97" name="等腰三角形 196"/>
          <p:cNvSpPr/>
          <p:nvPr/>
        </p:nvSpPr>
        <p:spPr>
          <a:xfrm rot="20760000" flipV="1">
            <a:off x="7717464" y="2965874"/>
            <a:ext cx="4125027" cy="1514641"/>
          </a:xfrm>
          <a:prstGeom prst="triangle">
            <a:avLst>
              <a:gd name="adj" fmla="val 49476"/>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8" name="等腰三角形 197"/>
          <p:cNvSpPr/>
          <p:nvPr/>
        </p:nvSpPr>
        <p:spPr>
          <a:xfrm rot="20099778" flipV="1">
            <a:off x="6926685" y="2498462"/>
            <a:ext cx="3705759" cy="2381353"/>
          </a:xfrm>
          <a:prstGeom prst="triangle">
            <a:avLst>
              <a:gd name="adj" fmla="val 68493"/>
            </a:avLst>
          </a:prstGeom>
          <a:solidFill>
            <a:srgbClr val="C0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99" name="直接连接符 198"/>
          <p:cNvCxnSpPr>
            <a:endCxn id="179" idx="7"/>
          </p:cNvCxnSpPr>
          <p:nvPr/>
        </p:nvCxnSpPr>
        <p:spPr>
          <a:xfrm rot="10800000" flipV="1">
            <a:off x="6610102" y="1809738"/>
            <a:ext cx="3320316" cy="154330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endCxn id="179" idx="6"/>
          </p:cNvCxnSpPr>
          <p:nvPr/>
        </p:nvCxnSpPr>
        <p:spPr>
          <a:xfrm rot="10800000">
            <a:off x="6624051" y="3386720"/>
            <a:ext cx="3234607" cy="109003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01" name="等腰三角形 200"/>
          <p:cNvSpPr/>
          <p:nvPr/>
        </p:nvSpPr>
        <p:spPr>
          <a:xfrm rot="16494309" flipV="1">
            <a:off x="7102953" y="3622204"/>
            <a:ext cx="4125027" cy="1496417"/>
          </a:xfrm>
          <a:prstGeom prst="triangle">
            <a:avLst>
              <a:gd name="adj" fmla="val 49476"/>
            </a:avLst>
          </a:prstGeom>
          <a:solidFill>
            <a:schemeClr val="accent1">
              <a:alpha val="2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2" name="等腰三角形 201"/>
          <p:cNvSpPr/>
          <p:nvPr/>
        </p:nvSpPr>
        <p:spPr>
          <a:xfrm rot="18218478" flipV="1">
            <a:off x="6730518" y="3167665"/>
            <a:ext cx="3646397" cy="2381353"/>
          </a:xfrm>
          <a:prstGeom prst="triangle">
            <a:avLst>
              <a:gd name="adj" fmla="val 68493"/>
            </a:avLst>
          </a:prstGeom>
          <a:solidFill>
            <a:srgbClr val="C00000">
              <a:alpha val="2000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3" name="椭圆 202"/>
          <p:cNvSpPr/>
          <p:nvPr/>
        </p:nvSpPr>
        <p:spPr>
          <a:xfrm>
            <a:off x="6470908" y="5186691"/>
            <a:ext cx="95251" cy="9525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4" name="椭圆 203"/>
          <p:cNvSpPr/>
          <p:nvPr/>
        </p:nvSpPr>
        <p:spPr>
          <a:xfrm>
            <a:off x="8178435" y="6337320"/>
            <a:ext cx="95251" cy="95251"/>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05" name="直接连接符 204"/>
          <p:cNvCxnSpPr>
            <a:stCxn id="203" idx="5"/>
            <a:endCxn id="204" idx="1"/>
          </p:cNvCxnSpPr>
          <p:nvPr/>
        </p:nvCxnSpPr>
        <p:spPr>
          <a:xfrm rot="16200000" flipH="1">
            <a:off x="6830658" y="4989543"/>
            <a:ext cx="1083277" cy="1640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78" idx="5"/>
            <a:endCxn id="203" idx="1"/>
          </p:cNvCxnSpPr>
          <p:nvPr/>
        </p:nvCxnSpPr>
        <p:spPr>
          <a:xfrm rot="16200000" flipH="1">
            <a:off x="5641395" y="4357177"/>
            <a:ext cx="1139380" cy="54754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rot="5400000" flipH="1" flipV="1">
            <a:off x="6477259" y="3571880"/>
            <a:ext cx="3143275" cy="2095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V="1">
            <a:off x="5667630" y="3143248"/>
            <a:ext cx="3714773" cy="17145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椭圆 208"/>
          <p:cNvSpPr/>
          <p:nvPr/>
        </p:nvSpPr>
        <p:spPr>
          <a:xfrm>
            <a:off x="8844765" y="3308349"/>
            <a:ext cx="95251" cy="95251"/>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10" name="直接连接符 209"/>
          <p:cNvCxnSpPr>
            <a:stCxn id="209" idx="5"/>
            <a:endCxn id="201" idx="0"/>
          </p:cNvCxnSpPr>
          <p:nvPr/>
        </p:nvCxnSpPr>
        <p:spPr>
          <a:xfrm rot="16200000" flipH="1">
            <a:off x="8884441" y="3431277"/>
            <a:ext cx="1066273" cy="98302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a:endCxn id="209" idx="0"/>
          </p:cNvCxnSpPr>
          <p:nvPr/>
        </p:nvCxnSpPr>
        <p:spPr>
          <a:xfrm rot="16200000" flipH="1">
            <a:off x="8158525" y="2574481"/>
            <a:ext cx="1146180" cy="321555"/>
          </a:xfrm>
          <a:prstGeom prst="line">
            <a:avLst/>
          </a:prstGeom>
          <a:ln w="95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a:endCxn id="209" idx="2"/>
          </p:cNvCxnSpPr>
          <p:nvPr/>
        </p:nvCxnSpPr>
        <p:spPr>
          <a:xfrm flipV="1">
            <a:off x="5953379" y="3355976"/>
            <a:ext cx="2891387" cy="644529"/>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8687579" y="3393016"/>
            <a:ext cx="389850" cy="338554"/>
          </a:xfrm>
          <a:prstGeom prst="rect">
            <a:avLst/>
          </a:prstGeom>
          <a:noFill/>
        </p:spPr>
        <p:txBody>
          <a:bodyPr wrap="none" rtlCol="0">
            <a:spAutoFit/>
          </a:bodyPr>
          <a:lstStyle/>
          <a:p>
            <a:r>
              <a:rPr lang="en-US" altLang="zh-CN" sz="1600" i="1" dirty="0">
                <a:latin typeface="Times New Roman" pitchFamily="18" charset="0"/>
                <a:cs typeface="Times New Roman" pitchFamily="18" charset="0"/>
              </a:rPr>
              <a:t>C</a:t>
            </a:r>
            <a:r>
              <a:rPr lang="en-US" altLang="zh-CN" sz="1600" baseline="-25000" dirty="0">
                <a:latin typeface="Times New Roman" pitchFamily="18" charset="0"/>
                <a:cs typeface="Times New Roman" pitchFamily="18" charset="0"/>
              </a:rPr>
              <a:t>1</a:t>
            </a:r>
            <a:endParaRPr lang="zh-CN" altLang="en-US" sz="1600" baseline="-25000" dirty="0">
              <a:latin typeface="Times New Roman" pitchFamily="18" charset="0"/>
              <a:cs typeface="Times New Roman" pitchFamily="18" charset="0"/>
            </a:endParaRPr>
          </a:p>
        </p:txBody>
      </p:sp>
      <p:sp>
        <p:nvSpPr>
          <p:cNvPr id="214" name="TextBox 213"/>
          <p:cNvSpPr txBox="1"/>
          <p:nvPr/>
        </p:nvSpPr>
        <p:spPr>
          <a:xfrm>
            <a:off x="6244291" y="5322582"/>
            <a:ext cx="415498" cy="338554"/>
          </a:xfrm>
          <a:prstGeom prst="rect">
            <a:avLst/>
          </a:prstGeom>
          <a:noFill/>
        </p:spPr>
        <p:txBody>
          <a:bodyPr wrap="none" rtlCol="0">
            <a:spAutoFit/>
          </a:bodyPr>
          <a:lstStyle/>
          <a:p>
            <a:r>
              <a:rPr lang="en-US" altLang="zh-CN" sz="1600" i="1" dirty="0">
                <a:solidFill>
                  <a:srgbClr val="C00000"/>
                </a:solidFill>
                <a:latin typeface="Times New Roman" pitchFamily="18" charset="0"/>
                <a:cs typeface="Times New Roman" pitchFamily="18" charset="0"/>
              </a:rPr>
              <a:t>B</a:t>
            </a:r>
            <a:r>
              <a:rPr lang="en-US" altLang="zh-CN" sz="1600" dirty="0">
                <a:solidFill>
                  <a:srgbClr val="C00000"/>
                </a:solidFill>
                <a:latin typeface="Times New Roman" pitchFamily="18" charset="0"/>
                <a:ea typeface="宋体" pitchFamily="2" charset="-122"/>
                <a:cs typeface="Times New Roman" pitchFamily="18" charset="0"/>
              </a:rPr>
              <a:t>'</a:t>
            </a:r>
            <a:r>
              <a:rPr lang="en-US" altLang="zh-CN" sz="1600" baseline="-25000" dirty="0">
                <a:solidFill>
                  <a:srgbClr val="C00000"/>
                </a:solidFill>
                <a:latin typeface="Times New Roman" pitchFamily="18" charset="0"/>
                <a:cs typeface="Times New Roman" pitchFamily="18" charset="0"/>
              </a:rPr>
              <a:t>2</a:t>
            </a:r>
            <a:endParaRPr lang="zh-CN" altLang="en-US" sz="1600" baseline="-25000" dirty="0">
              <a:solidFill>
                <a:srgbClr val="C00000"/>
              </a:solidFill>
              <a:latin typeface="Times New Roman" pitchFamily="18" charset="0"/>
              <a:cs typeface="Times New Roman" pitchFamily="18" charset="0"/>
            </a:endParaRPr>
          </a:p>
        </p:txBody>
      </p:sp>
      <p:sp>
        <p:nvSpPr>
          <p:cNvPr id="215" name="矩形 214"/>
          <p:cNvSpPr/>
          <p:nvPr/>
        </p:nvSpPr>
        <p:spPr>
          <a:xfrm>
            <a:off x="8014818" y="6398902"/>
            <a:ext cx="415498" cy="338554"/>
          </a:xfrm>
          <a:prstGeom prst="rect">
            <a:avLst/>
          </a:prstGeom>
        </p:spPr>
        <p:txBody>
          <a:bodyPr wrap="none">
            <a:spAutoFit/>
          </a:bodyPr>
          <a:lstStyle/>
          <a:p>
            <a:r>
              <a:rPr lang="en-US" altLang="zh-CN" sz="1600" i="1" dirty="0">
                <a:solidFill>
                  <a:srgbClr val="0070C0"/>
                </a:solidFill>
                <a:latin typeface="Times New Roman" pitchFamily="18" charset="0"/>
                <a:ea typeface="宋体" pitchFamily="2" charset="-122"/>
                <a:cs typeface="Times New Roman" pitchFamily="18" charset="0"/>
              </a:rPr>
              <a:t>B</a:t>
            </a:r>
            <a:r>
              <a:rPr lang="en-US" altLang="zh-CN" sz="1600" dirty="0">
                <a:solidFill>
                  <a:srgbClr val="0070C0"/>
                </a:solidFill>
                <a:latin typeface="Times New Roman" pitchFamily="18" charset="0"/>
                <a:ea typeface="宋体" pitchFamily="2" charset="-122"/>
                <a:cs typeface="Times New Roman" pitchFamily="18" charset="0"/>
              </a:rPr>
              <a:t>'</a:t>
            </a:r>
            <a:r>
              <a:rPr lang="en-US" altLang="zh-CN" sz="1600" baseline="-30000" dirty="0">
                <a:solidFill>
                  <a:srgbClr val="0070C0"/>
                </a:solidFill>
                <a:latin typeface="Times New Roman" pitchFamily="18" charset="0"/>
                <a:ea typeface="宋体" pitchFamily="2" charset="-122"/>
                <a:cs typeface="Times New Roman" pitchFamily="18" charset="0"/>
              </a:rPr>
              <a:t>3</a:t>
            </a:r>
            <a:endParaRPr lang="zh-CN" altLang="en-US" sz="1600" dirty="0"/>
          </a:p>
        </p:txBody>
      </p:sp>
      <p:cxnSp>
        <p:nvCxnSpPr>
          <p:cNvPr id="216" name="直接箭头连接符 215"/>
          <p:cNvCxnSpPr>
            <a:endCxn id="220" idx="0"/>
          </p:cNvCxnSpPr>
          <p:nvPr/>
        </p:nvCxnSpPr>
        <p:spPr>
          <a:xfrm>
            <a:off x="3029178" y="3868227"/>
            <a:ext cx="28420" cy="113573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2575415" y="4987238"/>
            <a:ext cx="901209" cy="523348"/>
          </a:xfrm>
          <a:prstGeom prst="rect">
            <a:avLst/>
          </a:prstGeom>
          <a:solidFill>
            <a:srgbClr val="00B0F0">
              <a:alpha val="18000"/>
            </a:srgbClr>
          </a:solidFill>
        </p:spPr>
        <p:txBody>
          <a:bodyPr wrap="none" rtlCol="0">
            <a:spAutoFit/>
          </a:bodyPr>
          <a:lstStyle/>
          <a:p>
            <a:pPr>
              <a:lnSpc>
                <a:spcPct val="150000"/>
              </a:lnSpc>
            </a:pPr>
            <a:r>
              <a:rPr lang="zh-CN" altLang="en-US" sz="1867" dirty="0">
                <a:latin typeface="宋体" panose="02010600030101010101" pitchFamily="2" charset="-122"/>
                <a:ea typeface="宋体" panose="02010600030101010101" pitchFamily="2" charset="-122"/>
              </a:rPr>
              <a:t>反转法</a:t>
            </a:r>
          </a:p>
        </p:txBody>
      </p:sp>
      <p:sp>
        <p:nvSpPr>
          <p:cNvPr id="218" name="TextBox 217"/>
          <p:cNvSpPr txBox="1"/>
          <p:nvPr/>
        </p:nvSpPr>
        <p:spPr>
          <a:xfrm>
            <a:off x="3260494" y="4184697"/>
            <a:ext cx="2010487" cy="461665"/>
          </a:xfrm>
          <a:prstGeom prst="rect">
            <a:avLst/>
          </a:prstGeom>
          <a:noFill/>
        </p:spPr>
        <p:txBody>
          <a:bodyPr wrap="none" rtlCol="0">
            <a:spAutoFit/>
          </a:bodyPr>
          <a:lstStyle/>
          <a:p>
            <a:pPr>
              <a:lnSpc>
                <a:spcPct val="150000"/>
              </a:lnSpc>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绕</a:t>
            </a:r>
            <a:r>
              <a:rPr lang="en-US" altLang="zh-CN" sz="1600" b="1"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600" dirty="0">
                <a:latin typeface="宋体" panose="02010600030101010101" pitchFamily="2" charset="-122"/>
                <a:ea typeface="宋体" panose="02010600030101010101" pitchFamily="2" charset="-122"/>
              </a:rPr>
              <a:t>反转</a:t>
            </a:r>
            <a:r>
              <a:rPr lang="zh-CN" altLang="en-US" sz="1600" b="1" dirty="0">
                <a:solidFill>
                  <a:srgbClr val="C00000"/>
                </a:solidFill>
                <a:latin typeface="Times New Roman" pitchFamily="18" charset="0"/>
                <a:ea typeface="宋体" pitchFamily="2" charset="-122"/>
                <a:cs typeface="Times New Roman" pitchFamily="18" charset="0"/>
              </a:rPr>
              <a:t>△ </a:t>
            </a:r>
            <a:r>
              <a:rPr lang="en-US" altLang="zh-CN" sz="1600" b="1" i="1" dirty="0" err="1">
                <a:solidFill>
                  <a:srgbClr val="C00000"/>
                </a:solidFill>
                <a:latin typeface="Times New Roman" pitchFamily="18" charset="0"/>
                <a:ea typeface="宋体" pitchFamily="2" charset="-122"/>
                <a:cs typeface="Times New Roman" pitchFamily="18" charset="0"/>
              </a:rPr>
              <a:t>B</a:t>
            </a:r>
            <a:r>
              <a:rPr lang="en-US" altLang="zh-CN" sz="1600" b="1" i="1" baseline="-30000" dirty="0" err="1">
                <a:solidFill>
                  <a:srgbClr val="C00000"/>
                </a:solidFill>
                <a:latin typeface="Times New Roman" pitchFamily="18" charset="0"/>
                <a:ea typeface="宋体" pitchFamily="2" charset="-122"/>
                <a:cs typeface="Times New Roman" pitchFamily="18" charset="0"/>
              </a:rPr>
              <a:t>i</a:t>
            </a:r>
            <a:r>
              <a:rPr lang="en-US" altLang="zh-CN" sz="1600" b="1" i="1" dirty="0" err="1">
                <a:solidFill>
                  <a:srgbClr val="C00000"/>
                </a:solidFill>
                <a:latin typeface="Times New Roman" pitchFamily="18" charset="0"/>
                <a:ea typeface="宋体" pitchFamily="2" charset="-122"/>
                <a:cs typeface="Times New Roman" pitchFamily="18" charset="0"/>
              </a:rPr>
              <a:t>E</a:t>
            </a:r>
            <a:r>
              <a:rPr lang="en-US" altLang="zh-CN" sz="1600" b="1" i="1" baseline="-30000" dirty="0" err="1">
                <a:solidFill>
                  <a:srgbClr val="C00000"/>
                </a:solidFill>
                <a:latin typeface="Times New Roman" pitchFamily="18" charset="0"/>
                <a:ea typeface="宋体" pitchFamily="2" charset="-122"/>
                <a:cs typeface="Times New Roman" pitchFamily="18" charset="0"/>
              </a:rPr>
              <a:t>i</a:t>
            </a:r>
            <a:r>
              <a:rPr lang="en-US" altLang="zh-CN" sz="1600" b="1" i="1" dirty="0" err="1">
                <a:solidFill>
                  <a:srgbClr val="C00000"/>
                </a:solidFill>
                <a:latin typeface="Times New Roman" pitchFamily="18" charset="0"/>
                <a:ea typeface="宋体" pitchFamily="2" charset="-122"/>
                <a:cs typeface="Times New Roman" pitchFamily="18" charset="0"/>
              </a:rPr>
              <a:t>D</a:t>
            </a:r>
            <a:endParaRPr lang="zh-CN" altLang="en-US" sz="1600" b="1" i="1" dirty="0">
              <a:solidFill>
                <a:srgbClr val="C00000"/>
              </a:solidFill>
              <a:latin typeface="宋体" panose="02010600030101010101" pitchFamily="2" charset="-122"/>
              <a:ea typeface="宋体" panose="02010600030101010101" pitchFamily="2" charset="-122"/>
            </a:endParaRPr>
          </a:p>
        </p:txBody>
      </p:sp>
      <p:sp>
        <p:nvSpPr>
          <p:cNvPr id="8" name="圆角矩形 7"/>
          <p:cNvSpPr/>
          <p:nvPr/>
        </p:nvSpPr>
        <p:spPr>
          <a:xfrm>
            <a:off x="3534048" y="4217406"/>
            <a:ext cx="1874523" cy="455391"/>
          </a:xfrm>
          <a:prstGeom prst="roundRect">
            <a:avLst/>
          </a:prstGeom>
          <a:solidFill>
            <a:srgbClr val="7030A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219" name="直接箭头连接符 218"/>
          <p:cNvCxnSpPr/>
          <p:nvPr/>
        </p:nvCxnSpPr>
        <p:spPr>
          <a:xfrm flipH="1">
            <a:off x="3060959" y="4466864"/>
            <a:ext cx="472437"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0" name="圆角矩形 219"/>
          <p:cNvSpPr/>
          <p:nvPr/>
        </p:nvSpPr>
        <p:spPr>
          <a:xfrm>
            <a:off x="2575414" y="5003959"/>
            <a:ext cx="964367" cy="527116"/>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1" name="圆角矩形 220"/>
          <p:cNvSpPr/>
          <p:nvPr/>
        </p:nvSpPr>
        <p:spPr>
          <a:xfrm>
            <a:off x="2198166" y="3299861"/>
            <a:ext cx="1666300" cy="527116"/>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2" name="圆角矩形 221"/>
          <p:cNvSpPr/>
          <p:nvPr/>
        </p:nvSpPr>
        <p:spPr>
          <a:xfrm>
            <a:off x="1654023" y="2048782"/>
            <a:ext cx="2729045" cy="527116"/>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矩形 74"/>
          <p:cNvSpPr/>
          <p:nvPr/>
        </p:nvSpPr>
        <p:spPr>
          <a:xfrm>
            <a:off x="-67030" y="77018"/>
            <a:ext cx="2656496"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函数机构设计</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252771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2"/>
                                        </p:tgtEl>
                                        <p:attrNameLst>
                                          <p:attrName>style.visibility</p:attrName>
                                        </p:attrNameLst>
                                      </p:cBhvr>
                                      <p:to>
                                        <p:strVal val="visible"/>
                                      </p:to>
                                    </p:set>
                                    <p:animEffect transition="in" filter="fade">
                                      <p:cBhvr>
                                        <p:cTn id="10" dur="500"/>
                                        <p:tgtEl>
                                          <p:spTgt spid="2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fill="hold"/>
                                        <p:tgtEl>
                                          <p:spTgt spid="140"/>
                                        </p:tgtEl>
                                        <p:attrNameLst>
                                          <p:attrName>ppt_x</p:attrName>
                                        </p:attrNameLst>
                                      </p:cBhvr>
                                      <p:tavLst>
                                        <p:tav tm="0">
                                          <p:val>
                                            <p:strVal val="#ppt_x"/>
                                          </p:val>
                                        </p:tav>
                                        <p:tav tm="100000">
                                          <p:val>
                                            <p:strVal val="#ppt_x"/>
                                          </p:val>
                                        </p:tav>
                                      </p:tavLst>
                                    </p:anim>
                                    <p:anim calcmode="lin" valueType="num">
                                      <p:cBhvr additive="base">
                                        <p:cTn id="20" dur="500" fill="hold"/>
                                        <p:tgtEl>
                                          <p:spTgt spid="14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21"/>
                                        </p:tgtEl>
                                        <p:attrNameLst>
                                          <p:attrName>style.visibility</p:attrName>
                                        </p:attrNameLst>
                                      </p:cBhvr>
                                      <p:to>
                                        <p:strVal val="visible"/>
                                      </p:to>
                                    </p:set>
                                    <p:anim calcmode="lin" valueType="num">
                                      <p:cBhvr additive="base">
                                        <p:cTn id="23" dur="500" fill="hold"/>
                                        <p:tgtEl>
                                          <p:spTgt spid="221"/>
                                        </p:tgtEl>
                                        <p:attrNameLst>
                                          <p:attrName>ppt_x</p:attrName>
                                        </p:attrNameLst>
                                      </p:cBhvr>
                                      <p:tavLst>
                                        <p:tav tm="0">
                                          <p:val>
                                            <p:strVal val="#ppt_x"/>
                                          </p:val>
                                        </p:tav>
                                        <p:tav tm="100000">
                                          <p:val>
                                            <p:strVal val="#ppt_x"/>
                                          </p:val>
                                        </p:tav>
                                      </p:tavLst>
                                    </p:anim>
                                    <p:anim calcmode="lin" valueType="num">
                                      <p:cBhvr additive="base">
                                        <p:cTn id="24" dur="500" fill="hold"/>
                                        <p:tgtEl>
                                          <p:spTgt spid="22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8"/>
                                        </p:tgtEl>
                                        <p:attrNameLst>
                                          <p:attrName>style.visibility</p:attrName>
                                        </p:attrNameLst>
                                      </p:cBhvr>
                                      <p:to>
                                        <p:strVal val="visible"/>
                                      </p:to>
                                    </p:set>
                                    <p:animEffect transition="in" filter="fade">
                                      <p:cBhvr>
                                        <p:cTn id="29" dur="500"/>
                                        <p:tgtEl>
                                          <p:spTgt spid="2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cBhvr additive="base">
                                        <p:cTn id="37" dur="500" fill="hold"/>
                                        <p:tgtEl>
                                          <p:spTgt spid="216"/>
                                        </p:tgtEl>
                                        <p:attrNameLst>
                                          <p:attrName>ppt_x</p:attrName>
                                        </p:attrNameLst>
                                      </p:cBhvr>
                                      <p:tavLst>
                                        <p:tav tm="0">
                                          <p:val>
                                            <p:strVal val="#ppt_x"/>
                                          </p:val>
                                        </p:tav>
                                        <p:tav tm="100000">
                                          <p:val>
                                            <p:strVal val="#ppt_x"/>
                                          </p:val>
                                        </p:tav>
                                      </p:tavLst>
                                    </p:anim>
                                    <p:anim calcmode="lin" valueType="num">
                                      <p:cBhvr additive="base">
                                        <p:cTn id="38" dur="500" fill="hold"/>
                                        <p:tgtEl>
                                          <p:spTgt spid="216"/>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217"/>
                                        </p:tgtEl>
                                        <p:attrNameLst>
                                          <p:attrName>style.visibility</p:attrName>
                                        </p:attrNameLst>
                                      </p:cBhvr>
                                      <p:to>
                                        <p:strVal val="visible"/>
                                      </p:to>
                                    </p:set>
                                    <p:anim calcmode="lin" valueType="num">
                                      <p:cBhvr additive="base">
                                        <p:cTn id="41" dur="500" fill="hold"/>
                                        <p:tgtEl>
                                          <p:spTgt spid="217"/>
                                        </p:tgtEl>
                                        <p:attrNameLst>
                                          <p:attrName>ppt_x</p:attrName>
                                        </p:attrNameLst>
                                      </p:cBhvr>
                                      <p:tavLst>
                                        <p:tav tm="0">
                                          <p:val>
                                            <p:strVal val="#ppt_x"/>
                                          </p:val>
                                        </p:tav>
                                        <p:tav tm="100000">
                                          <p:val>
                                            <p:strVal val="#ppt_x"/>
                                          </p:val>
                                        </p:tav>
                                      </p:tavLst>
                                    </p:anim>
                                    <p:anim calcmode="lin" valueType="num">
                                      <p:cBhvr additive="base">
                                        <p:cTn id="42" dur="500" fill="hold"/>
                                        <p:tgtEl>
                                          <p:spTgt spid="217"/>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220"/>
                                        </p:tgtEl>
                                        <p:attrNameLst>
                                          <p:attrName>style.visibility</p:attrName>
                                        </p:attrNameLst>
                                      </p:cBhvr>
                                      <p:to>
                                        <p:strVal val="visible"/>
                                      </p:to>
                                    </p:set>
                                    <p:anim calcmode="lin" valueType="num">
                                      <p:cBhvr additive="base">
                                        <p:cTn id="45" dur="500" fill="hold"/>
                                        <p:tgtEl>
                                          <p:spTgt spid="220"/>
                                        </p:tgtEl>
                                        <p:attrNameLst>
                                          <p:attrName>ppt_x</p:attrName>
                                        </p:attrNameLst>
                                      </p:cBhvr>
                                      <p:tavLst>
                                        <p:tav tm="0">
                                          <p:val>
                                            <p:strVal val="#ppt_x"/>
                                          </p:val>
                                        </p:tav>
                                        <p:tav tm="100000">
                                          <p:val>
                                            <p:strVal val="#ppt_x"/>
                                          </p:val>
                                        </p:tav>
                                      </p:tavLst>
                                    </p:anim>
                                    <p:anim calcmode="lin" valueType="num">
                                      <p:cBhvr additive="base">
                                        <p:cTn id="46" dur="500" fill="hold"/>
                                        <p:tgtEl>
                                          <p:spTgt spid="220"/>
                                        </p:tgtEl>
                                        <p:attrNameLst>
                                          <p:attrName>ppt_y</p:attrName>
                                        </p:attrNameLst>
                                      </p:cBhvr>
                                      <p:tavLst>
                                        <p:tav tm="0">
                                          <p:val>
                                            <p:strVal val="0-#ppt_h/2"/>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219"/>
                                        </p:tgtEl>
                                        <p:attrNameLst>
                                          <p:attrName>style.visibility</p:attrName>
                                        </p:attrNameLst>
                                      </p:cBhvr>
                                      <p:to>
                                        <p:strVal val="visible"/>
                                      </p:to>
                                    </p:set>
                                    <p:animEffect transition="in" filter="fade">
                                      <p:cBhvr>
                                        <p:cTn id="49"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animBg="1"/>
      <p:bldP spid="217" grpId="0" animBg="1"/>
      <p:bldP spid="218" grpId="0"/>
      <p:bldP spid="8" grpId="0" animBg="1"/>
      <p:bldP spid="220" grpId="0" animBg="1"/>
      <p:bldP spid="221" grpId="0" animBg="1"/>
      <p:bldP spid="2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txBox="1">
            <a:spLocks noChangeArrowheads="1"/>
          </p:cNvSpPr>
          <p:nvPr/>
        </p:nvSpPr>
        <p:spPr bwMode="auto">
          <a:xfrm>
            <a:off x="279749" y="1511588"/>
            <a:ext cx="3012363" cy="369332"/>
          </a:xfrm>
          <a:prstGeom prst="rect">
            <a:avLst/>
          </a:prstGeom>
          <a:noFill/>
          <a:ln w="9525">
            <a:noFill/>
            <a:miter lim="800000"/>
            <a:headEnd/>
            <a:tailEnd/>
          </a:ln>
        </p:spPr>
        <p:txBody>
          <a:bodyPr wrap="none">
            <a:spAutoFit/>
          </a:bodyPr>
          <a:lstStyle/>
          <a:p>
            <a:pPr marL="285750" indent="-285750" fontAlgn="auto">
              <a:spcBef>
                <a:spcPts val="0"/>
              </a:spcBef>
              <a:spcAft>
                <a:spcPts val="0"/>
              </a:spcAft>
              <a:buFont typeface="Arial" panose="020B0604020202020204" pitchFamily="34" charset="0"/>
              <a:buChar char="•"/>
              <a:defRPr/>
            </a:pPr>
            <a:r>
              <a:rPr lang="zh-CN" altLang="en-US" b="1" dirty="0" smtClean="0">
                <a:solidFill>
                  <a:srgbClr val="C00000"/>
                </a:solidFill>
                <a:latin typeface="Book Antiqua" panose="02040602050305030304" pitchFamily="18" charset="0"/>
                <a:ea typeface="微软雅黑" panose="020B0503020204020204" pitchFamily="34" charset="-122"/>
              </a:rPr>
              <a:t>机构自由度计算注意事项</a:t>
            </a:r>
            <a:endParaRPr lang="zh-CN" altLang="en-US" b="1" dirty="0">
              <a:solidFill>
                <a:srgbClr val="C00000"/>
              </a:solidFill>
              <a:latin typeface="Book Antiqua" panose="02040602050305030304" pitchFamily="18" charset="0"/>
              <a:ea typeface="微软雅黑" panose="020B0503020204020204" pitchFamily="34" charset="-122"/>
            </a:endParaRPr>
          </a:p>
        </p:txBody>
      </p:sp>
      <p:sp>
        <p:nvSpPr>
          <p:cNvPr id="3" name="左大括号 2"/>
          <p:cNvSpPr/>
          <p:nvPr/>
        </p:nvSpPr>
        <p:spPr>
          <a:xfrm>
            <a:off x="3331155" y="555333"/>
            <a:ext cx="379083" cy="230425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solidFill>
                <a:srgbClr val="7030A0"/>
              </a:solidFill>
              <a:latin typeface="Book Antiqua" panose="02040602050305030304" pitchFamily="18" charset="0"/>
              <a:ea typeface="微软雅黑" panose="020B0503020204020204" pitchFamily="34" charset="-122"/>
            </a:endParaRPr>
          </a:p>
        </p:txBody>
      </p:sp>
      <p:sp>
        <p:nvSpPr>
          <p:cNvPr id="4" name="TextBox 14"/>
          <p:cNvSpPr txBox="1">
            <a:spLocks noChangeArrowheads="1"/>
          </p:cNvSpPr>
          <p:nvPr/>
        </p:nvSpPr>
        <p:spPr bwMode="auto">
          <a:xfrm>
            <a:off x="3651561" y="349773"/>
            <a:ext cx="1107996" cy="369332"/>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b="1" dirty="0" smtClean="0">
                <a:solidFill>
                  <a:srgbClr val="7030A0"/>
                </a:solidFill>
                <a:latin typeface="Book Antiqua" panose="02040602050305030304" pitchFamily="18" charset="0"/>
                <a:ea typeface="微软雅黑" panose="020B0503020204020204" pitchFamily="34" charset="-122"/>
              </a:rPr>
              <a:t>复合铰链</a:t>
            </a:r>
            <a:endParaRPr lang="zh-CN" altLang="en-US" b="1" dirty="0">
              <a:solidFill>
                <a:srgbClr val="7030A0"/>
              </a:solidFill>
              <a:latin typeface="Book Antiqua" panose="02040602050305030304" pitchFamily="18" charset="0"/>
              <a:ea typeface="微软雅黑" panose="020B0503020204020204" pitchFamily="34" charset="-122"/>
            </a:endParaRPr>
          </a:p>
        </p:txBody>
      </p:sp>
      <p:sp>
        <p:nvSpPr>
          <p:cNvPr id="5" name="TextBox 15"/>
          <p:cNvSpPr txBox="1">
            <a:spLocks noChangeArrowheads="1"/>
          </p:cNvSpPr>
          <p:nvPr/>
        </p:nvSpPr>
        <p:spPr bwMode="auto">
          <a:xfrm>
            <a:off x="3629998" y="1552895"/>
            <a:ext cx="1338828" cy="369332"/>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b="1" dirty="0" smtClean="0">
                <a:solidFill>
                  <a:srgbClr val="7030A0"/>
                </a:solidFill>
                <a:latin typeface="Book Antiqua" panose="02040602050305030304" pitchFamily="18" charset="0"/>
                <a:ea typeface="微软雅黑" panose="020B0503020204020204" pitchFamily="34" charset="-122"/>
              </a:rPr>
              <a:t>局部自由度</a:t>
            </a:r>
            <a:endParaRPr lang="zh-CN" altLang="en-US" b="1" dirty="0">
              <a:solidFill>
                <a:srgbClr val="7030A0"/>
              </a:solidFill>
              <a:latin typeface="Book Antiqua" panose="02040602050305030304" pitchFamily="18" charset="0"/>
              <a:ea typeface="微软雅黑" panose="020B0503020204020204" pitchFamily="34" charset="-122"/>
            </a:endParaRPr>
          </a:p>
        </p:txBody>
      </p:sp>
      <p:sp>
        <p:nvSpPr>
          <p:cNvPr id="6" name="TextBox 16"/>
          <p:cNvSpPr txBox="1">
            <a:spLocks noChangeArrowheads="1"/>
          </p:cNvSpPr>
          <p:nvPr/>
        </p:nvSpPr>
        <p:spPr bwMode="auto">
          <a:xfrm>
            <a:off x="3667499" y="2657931"/>
            <a:ext cx="877163" cy="369332"/>
          </a:xfrm>
          <a:prstGeom prst="rect">
            <a:avLst/>
          </a:prstGeom>
          <a:noFill/>
          <a:ln w="9525">
            <a:noFill/>
            <a:miter lim="800000"/>
            <a:headEnd/>
            <a:tailEnd/>
          </a:ln>
        </p:spPr>
        <p:txBody>
          <a:bodyPr wrap="none">
            <a:spAutoFit/>
          </a:bodyPr>
          <a:lstStyle/>
          <a:p>
            <a:pPr fontAlgn="auto">
              <a:spcBef>
                <a:spcPts val="0"/>
              </a:spcBef>
              <a:spcAft>
                <a:spcPts val="0"/>
              </a:spcAft>
              <a:defRPr/>
            </a:pPr>
            <a:r>
              <a:rPr lang="zh-CN" altLang="en-US" b="1" dirty="0" smtClean="0">
                <a:solidFill>
                  <a:srgbClr val="7030A0"/>
                </a:solidFill>
                <a:latin typeface="Book Antiqua" panose="02040602050305030304" pitchFamily="18" charset="0"/>
                <a:ea typeface="微软雅黑" panose="020B0503020204020204" pitchFamily="34" charset="-122"/>
              </a:rPr>
              <a:t>虚约束</a:t>
            </a:r>
            <a:endParaRPr lang="zh-CN" altLang="en-US" b="1" dirty="0">
              <a:solidFill>
                <a:srgbClr val="7030A0"/>
              </a:solidFill>
              <a:latin typeface="Book Antiqua" panose="02040602050305030304" pitchFamily="18" charset="0"/>
              <a:ea typeface="微软雅黑" panose="020B0503020204020204" pitchFamily="34" charset="-122"/>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5759" y="61741"/>
            <a:ext cx="851633"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椭圆 7"/>
          <p:cNvSpPr/>
          <p:nvPr/>
        </p:nvSpPr>
        <p:spPr>
          <a:xfrm>
            <a:off x="5371907" y="304857"/>
            <a:ext cx="213576" cy="319589"/>
          </a:xfrm>
          <a:prstGeom prst="ellipse">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Book Antiqua" panose="02040602050305030304" pitchFamily="18" charset="0"/>
              <a:ea typeface="微软雅黑" panose="020B0503020204020204" pitchFamily="34" charset="-122"/>
            </a:endParaRPr>
          </a:p>
        </p:txBody>
      </p:sp>
      <p:pic>
        <p:nvPicPr>
          <p:cNvPr id="9" name="Picture 2"/>
          <p:cNvPicPr>
            <a:picLocks noChangeAspect="1" noChangeArrowheads="1"/>
          </p:cNvPicPr>
          <p:nvPr/>
        </p:nvPicPr>
        <p:blipFill>
          <a:blip r:embed="rId4" cstate="print"/>
          <a:srcRect/>
          <a:stretch>
            <a:fillRect/>
          </a:stretch>
        </p:blipFill>
        <p:spPr bwMode="auto">
          <a:xfrm>
            <a:off x="5292079" y="1098519"/>
            <a:ext cx="768521" cy="1195470"/>
          </a:xfrm>
          <a:prstGeom prst="rect">
            <a:avLst/>
          </a:prstGeom>
          <a:noFill/>
          <a:ln w="9525">
            <a:noFill/>
            <a:miter lim="800000"/>
            <a:headEnd/>
            <a:tailEnd/>
          </a:ln>
          <a:effectLst/>
        </p:spPr>
      </p:pic>
      <p:grpSp>
        <p:nvGrpSpPr>
          <p:cNvPr id="10" name="组合 9"/>
          <p:cNvGrpSpPr/>
          <p:nvPr/>
        </p:nvGrpSpPr>
        <p:grpSpPr>
          <a:xfrm>
            <a:off x="4840829" y="2164121"/>
            <a:ext cx="1659474" cy="1167778"/>
            <a:chOff x="4745246" y="3664346"/>
            <a:chExt cx="1659474" cy="1167778"/>
          </a:xfrm>
        </p:grpSpPr>
        <p:graphicFrame>
          <p:nvGraphicFramePr>
            <p:cNvPr id="11" name="对象 10"/>
            <p:cNvGraphicFramePr>
              <a:graphicFrameLocks noChangeAspect="1"/>
            </p:cNvGraphicFramePr>
            <p:nvPr>
              <p:extLst>
                <p:ext uri="{D42A27DB-BD31-4B8C-83A1-F6EECF244321}">
                  <p14:modId xmlns:p14="http://schemas.microsoft.com/office/powerpoint/2010/main" val="3635952373"/>
                </p:ext>
              </p:extLst>
            </p:nvPr>
          </p:nvGraphicFramePr>
          <p:xfrm>
            <a:off x="4745246" y="3664346"/>
            <a:ext cx="1659474" cy="1167778"/>
          </p:xfrm>
          <a:graphic>
            <a:graphicData uri="http://schemas.openxmlformats.org/presentationml/2006/ole">
              <mc:AlternateContent xmlns:mc="http://schemas.openxmlformats.org/markup-compatibility/2006">
                <mc:Choice xmlns:v="urn:schemas-microsoft-com:vml" Requires="v">
                  <p:oleObj spid="_x0000_s4143" name="Visio" r:id="rId5" imgW="1567041" imgH="1095660" progId="Visio.Drawing.11">
                    <p:embed/>
                  </p:oleObj>
                </mc:Choice>
                <mc:Fallback>
                  <p:oleObj name="Visio" r:id="rId5" imgW="1567041" imgH="1095660" progId="Visio.Drawing.11">
                    <p:embed/>
                    <p:pic>
                      <p:nvPicPr>
                        <p:cNvPr id="23" name="对象 22"/>
                        <p:cNvPicPr>
                          <a:picLocks noChangeAspect="1" noChangeArrowheads="1"/>
                        </p:cNvPicPr>
                        <p:nvPr/>
                      </p:nvPicPr>
                      <p:blipFill>
                        <a:blip r:embed="rId6"/>
                        <a:srcRect/>
                        <a:stretch>
                          <a:fillRect/>
                        </a:stretch>
                      </p:blipFill>
                      <p:spPr bwMode="auto">
                        <a:xfrm>
                          <a:off x="4745246" y="3664346"/>
                          <a:ext cx="1659474" cy="1167778"/>
                        </a:xfrm>
                        <a:prstGeom prst="rect">
                          <a:avLst/>
                        </a:prstGeom>
                        <a:noFill/>
                      </p:spPr>
                    </p:pic>
                  </p:oleObj>
                </mc:Fallback>
              </mc:AlternateContent>
            </a:graphicData>
          </a:graphic>
        </p:graphicFrame>
        <p:sp>
          <p:nvSpPr>
            <p:cNvPr id="12" name="Text Box 4"/>
            <p:cNvSpPr txBox="1">
              <a:spLocks noChangeArrowheads="1"/>
            </p:cNvSpPr>
            <p:nvPr/>
          </p:nvSpPr>
          <p:spPr bwMode="auto">
            <a:xfrm>
              <a:off x="5027432" y="3867894"/>
              <a:ext cx="1368152" cy="261610"/>
            </a:xfrm>
            <a:prstGeom prst="rect">
              <a:avLst/>
            </a:prstGeom>
            <a:noFill/>
            <a:ln w="57150">
              <a:noFill/>
              <a:miter lim="800000"/>
              <a:headEnd/>
              <a:tailEnd/>
            </a:ln>
          </p:spPr>
          <p:txBody>
            <a:bodyPr wrap="square">
              <a:spAutoFit/>
            </a:bodyPr>
            <a:lstStyle/>
            <a:p>
              <a:pPr marL="0" lvl="1" fontAlgn="auto">
                <a:lnSpc>
                  <a:spcPct val="110000"/>
                </a:lnSpc>
                <a:spcBef>
                  <a:spcPts val="0"/>
                </a:spcBef>
                <a:spcAft>
                  <a:spcPts val="0"/>
                </a:spcAft>
                <a:defRPr/>
              </a:pPr>
              <a:r>
                <a:rPr lang="en-US" altLang="zh-CN" sz="1050" b="1" i="1" dirty="0" err="1" smtClean="0">
                  <a:latin typeface="Book Antiqua" panose="02040602050305030304" pitchFamily="18" charset="0"/>
                  <a:ea typeface="微软雅黑" panose="020B0503020204020204" pitchFamily="34" charset="-122"/>
                  <a:cs typeface="Times New Roman" panose="02020603050405020304" pitchFamily="18" charset="0"/>
                </a:rPr>
                <a:t>l</a:t>
              </a:r>
              <a:r>
                <a:rPr lang="en-US" altLang="zh-CN" sz="1050" b="1" i="1" baseline="-25000" dirty="0" err="1" smtClean="0">
                  <a:latin typeface="Book Antiqua" panose="02040602050305030304" pitchFamily="18" charset="0"/>
                  <a:ea typeface="微软雅黑" panose="020B0503020204020204" pitchFamily="34" charset="-122"/>
                  <a:cs typeface="Times New Roman" panose="02020603050405020304" pitchFamily="18" charset="0"/>
                </a:rPr>
                <a:t>OA</a:t>
              </a:r>
              <a:r>
                <a:rPr lang="en-US" altLang="zh-CN" sz="1050" b="1" i="1" dirty="0" smtClean="0">
                  <a:latin typeface="Book Antiqua" panose="02040602050305030304" pitchFamily="18" charset="0"/>
                  <a:ea typeface="微软雅黑" panose="020B0503020204020204" pitchFamily="34" charset="-122"/>
                  <a:cs typeface="Times New Roman" panose="02020603050405020304" pitchFamily="18" charset="0"/>
                </a:rPr>
                <a:t>=</a:t>
              </a:r>
              <a:r>
                <a:rPr lang="en-US" altLang="zh-CN" sz="1050" b="1" i="1" dirty="0" err="1" smtClean="0">
                  <a:latin typeface="Book Antiqua" panose="02040602050305030304" pitchFamily="18" charset="0"/>
                  <a:ea typeface="微软雅黑" panose="020B0503020204020204" pitchFamily="34" charset="-122"/>
                  <a:cs typeface="Times New Roman" panose="02020603050405020304" pitchFamily="18" charset="0"/>
                </a:rPr>
                <a:t>l</a:t>
              </a:r>
              <a:r>
                <a:rPr lang="en-US" altLang="zh-CN" sz="1050" b="1" i="1" baseline="-25000" dirty="0" err="1" smtClean="0">
                  <a:latin typeface="Book Antiqua" panose="02040602050305030304" pitchFamily="18" charset="0"/>
                  <a:ea typeface="微软雅黑" panose="020B0503020204020204" pitchFamily="34" charset="-122"/>
                  <a:cs typeface="Times New Roman" panose="02020603050405020304" pitchFamily="18" charset="0"/>
                </a:rPr>
                <a:t>AB</a:t>
              </a:r>
              <a:r>
                <a:rPr lang="en-US" altLang="zh-CN" sz="1050" b="1" i="1" dirty="0" smtClean="0">
                  <a:latin typeface="Book Antiqua" panose="02040602050305030304" pitchFamily="18" charset="0"/>
                  <a:ea typeface="微软雅黑" panose="020B0503020204020204" pitchFamily="34" charset="-122"/>
                  <a:cs typeface="Times New Roman" panose="02020603050405020304" pitchFamily="18" charset="0"/>
                </a:rPr>
                <a:t>=</a:t>
              </a:r>
              <a:r>
                <a:rPr lang="en-US" altLang="zh-CN" sz="1050" b="1" i="1" dirty="0" err="1" smtClean="0">
                  <a:latin typeface="Book Antiqua" panose="02040602050305030304" pitchFamily="18" charset="0"/>
                  <a:ea typeface="微软雅黑" panose="020B0503020204020204" pitchFamily="34" charset="-122"/>
                  <a:cs typeface="Times New Roman" panose="02020603050405020304" pitchFamily="18" charset="0"/>
                </a:rPr>
                <a:t>l</a:t>
              </a:r>
              <a:r>
                <a:rPr lang="en-US" altLang="zh-CN" sz="1050" b="1" i="1" baseline="-25000" dirty="0" err="1" smtClean="0">
                  <a:latin typeface="Book Antiqua" panose="02040602050305030304" pitchFamily="18" charset="0"/>
                  <a:ea typeface="微软雅黑" panose="020B0503020204020204" pitchFamily="34" charset="-122"/>
                  <a:cs typeface="Times New Roman" panose="02020603050405020304" pitchFamily="18" charset="0"/>
                </a:rPr>
                <a:t>AC</a:t>
              </a:r>
              <a:endParaRPr lang="en-US" altLang="zh-CN" sz="1050" b="1" dirty="0">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35" name="标题 1"/>
          <p:cNvSpPr txBox="1">
            <a:spLocks/>
          </p:cNvSpPr>
          <p:nvPr/>
        </p:nvSpPr>
        <p:spPr>
          <a:xfrm>
            <a:off x="529008" y="3405579"/>
            <a:ext cx="6753111" cy="144777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smtClean="0">
                <a:solidFill>
                  <a:srgbClr val="7030A0"/>
                </a:solidFill>
                <a:latin typeface="华文楷体" panose="02010600040101010101" pitchFamily="2" charset="-122"/>
                <a:ea typeface="华文楷体" panose="02010600040101010101" pitchFamily="2" charset="-122"/>
              </a:rPr>
              <a:t>例：已知</a:t>
            </a:r>
            <a:r>
              <a:rPr lang="zh-CN" altLang="en-US" sz="2400" b="1" dirty="0" smtClean="0">
                <a:latin typeface="华文楷体" panose="02010600040101010101" pitchFamily="2" charset="-122"/>
                <a:ea typeface="华文楷体" panose="02010600040101010101" pitchFamily="2" charset="-122"/>
              </a:rPr>
              <a:t>：小型压力机的机构运动简图。</a:t>
            </a:r>
            <a:endParaRPr lang="en-US" altLang="zh-CN" sz="2400" b="1" dirty="0" smtClean="0">
              <a:latin typeface="华文楷体" panose="02010600040101010101" pitchFamily="2" charset="-122"/>
              <a:ea typeface="华文楷体" panose="02010600040101010101" pitchFamily="2" charset="-122"/>
            </a:endParaRPr>
          </a:p>
          <a:p>
            <a:pPr>
              <a:lnSpc>
                <a:spcPct val="150000"/>
              </a:lnSpc>
            </a:pPr>
            <a:r>
              <a:rPr lang="zh-CN" altLang="en-US" sz="2400" b="1" dirty="0" smtClean="0">
                <a:latin typeface="华文楷体" panose="02010600040101010101" pitchFamily="2" charset="-122"/>
                <a:ea typeface="华文楷体" panose="02010600040101010101" pitchFamily="2" charset="-122"/>
              </a:rPr>
              <a:t>          </a:t>
            </a:r>
            <a:r>
              <a:rPr lang="zh-CN" altLang="en-US" sz="2400" b="1" dirty="0" smtClean="0">
                <a:solidFill>
                  <a:srgbClr val="7030A0"/>
                </a:solidFill>
                <a:latin typeface="华文楷体" panose="02010600040101010101" pitchFamily="2" charset="-122"/>
                <a:ea typeface="华文楷体" panose="02010600040101010101" pitchFamily="2" charset="-122"/>
              </a:rPr>
              <a:t>求</a:t>
            </a:r>
            <a:r>
              <a:rPr lang="zh-CN" altLang="en-US" sz="2400" b="1" dirty="0" smtClean="0">
                <a:latin typeface="华文楷体" panose="02010600040101010101" pitchFamily="2" charset="-122"/>
                <a:ea typeface="华文楷体" panose="02010600040101010101" pitchFamily="2" charset="-122"/>
              </a:rPr>
              <a:t>  </a:t>
            </a:r>
            <a:r>
              <a:rPr lang="zh-CN" altLang="en-US" sz="2400" b="1" dirty="0">
                <a:latin typeface="华文楷体" panose="02010600040101010101" pitchFamily="2" charset="-122"/>
                <a:ea typeface="华文楷体" panose="02010600040101010101" pitchFamily="2" charset="-122"/>
              </a:rPr>
              <a:t>：计算机构的</a:t>
            </a:r>
            <a:r>
              <a:rPr lang="zh-CN" altLang="en-US" sz="2400" b="1" dirty="0" smtClean="0">
                <a:latin typeface="华文楷体" panose="02010600040101010101" pitchFamily="2" charset="-122"/>
                <a:ea typeface="华文楷体" panose="02010600040101010101" pitchFamily="2" charset="-122"/>
              </a:rPr>
              <a:t>自由度。</a:t>
            </a:r>
            <a:endParaRPr lang="zh-CN" altLang="en-US" sz="2400" b="1" dirty="0">
              <a:latin typeface="华文楷体" panose="02010600040101010101" pitchFamily="2" charset="-122"/>
              <a:ea typeface="华文楷体" panose="02010600040101010101" pitchFamily="2" charset="-122"/>
            </a:endParaRPr>
          </a:p>
        </p:txBody>
      </p:sp>
      <p:pic>
        <p:nvPicPr>
          <p:cNvPr id="3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1125" y="2748010"/>
            <a:ext cx="3663605" cy="3931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995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6" grpId="0"/>
      <p:bldP spid="8" grpId="0" animBg="1"/>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srcRect/>
          <a:stretch>
            <a:fillRect/>
          </a:stretch>
        </p:blipFill>
        <p:spPr bwMode="auto">
          <a:xfrm>
            <a:off x="2351584" y="2468894"/>
            <a:ext cx="8515349" cy="3829049"/>
          </a:xfrm>
          <a:prstGeom prst="rect">
            <a:avLst/>
          </a:prstGeom>
          <a:noFill/>
        </p:spPr>
      </p:pic>
      <p:sp>
        <p:nvSpPr>
          <p:cNvPr id="4" name="Rectangle 6"/>
          <p:cNvSpPr>
            <a:spLocks noChangeArrowheads="1"/>
          </p:cNvSpPr>
          <p:nvPr/>
        </p:nvSpPr>
        <p:spPr bwMode="auto">
          <a:xfrm>
            <a:off x="1775521" y="1253175"/>
            <a:ext cx="10223500" cy="1200329"/>
          </a:xfrm>
          <a:prstGeom prst="rect">
            <a:avLst/>
          </a:prstGeom>
          <a:noFill/>
          <a:ln w="9525">
            <a:noFill/>
            <a:miter lim="800000"/>
            <a:headEnd/>
            <a:tailEnd/>
          </a:ln>
          <a:effectLst/>
        </p:spPr>
        <p:txBody>
          <a:bodyPr wrap="square" anchor="ctr">
            <a:spAutoFit/>
          </a:bodyPr>
          <a:lstStyle/>
          <a:p>
            <a:pPr algn="just"/>
            <a:r>
              <a:rPr lang="zh-CN" altLang="en-US" sz="2400" dirty="0">
                <a:latin typeface="Book Antiqua" panose="02040602050305030304" pitchFamily="18" charset="0"/>
                <a:ea typeface="微软雅黑" panose="020B0503020204020204" pitchFamily="34" charset="-122"/>
              </a:rPr>
              <a:t>用图解法设计一摇杆滑块机构。已知摇杆</a:t>
            </a:r>
            <a:r>
              <a:rPr lang="en-US" altLang="zh-CN" sz="2400" i="1" dirty="0">
                <a:latin typeface="Book Antiqua" panose="02040602050305030304" pitchFamily="18" charset="0"/>
                <a:ea typeface="微软雅黑" panose="020B0503020204020204" pitchFamily="34" charset="-122"/>
              </a:rPr>
              <a:t>AB</a:t>
            </a:r>
            <a:r>
              <a:rPr lang="zh-CN" altLang="en-US" sz="2400" dirty="0">
                <a:latin typeface="Book Antiqua" panose="02040602050305030304" pitchFamily="18" charset="0"/>
                <a:ea typeface="微软雅黑" panose="020B0503020204020204" pitchFamily="34" charset="-122"/>
              </a:rPr>
              <a:t>上某标线的两个位置</a:t>
            </a:r>
            <a:r>
              <a:rPr lang="en-US" altLang="zh-CN" sz="2400" i="1" dirty="0">
                <a:latin typeface="Book Antiqua" panose="02040602050305030304" pitchFamily="18" charset="0"/>
                <a:ea typeface="微软雅黑" panose="020B0503020204020204" pitchFamily="34" charset="-122"/>
              </a:rPr>
              <a:t>AE</a:t>
            </a:r>
            <a:r>
              <a:rPr lang="en-US" altLang="zh-CN" sz="2400" baseline="-25000" dirty="0">
                <a:latin typeface="Book Antiqua" panose="02040602050305030304" pitchFamily="18" charset="0"/>
                <a:ea typeface="微软雅黑" panose="020B0503020204020204" pitchFamily="34" charset="-122"/>
              </a:rPr>
              <a:t>1</a:t>
            </a:r>
            <a:r>
              <a:rPr lang="zh-CN" altLang="en-US" sz="2400" dirty="0">
                <a:latin typeface="Book Antiqua" panose="02040602050305030304" pitchFamily="18" charset="0"/>
                <a:ea typeface="微软雅黑" panose="020B0503020204020204" pitchFamily="34" charset="-122"/>
              </a:rPr>
              <a:t>和</a:t>
            </a:r>
            <a:r>
              <a:rPr lang="en-US" altLang="zh-CN" sz="2400" i="1" dirty="0">
                <a:latin typeface="Book Antiqua" panose="02040602050305030304" pitchFamily="18" charset="0"/>
                <a:ea typeface="微软雅黑" panose="020B0503020204020204" pitchFamily="34" charset="-122"/>
              </a:rPr>
              <a:t>AE</a:t>
            </a:r>
            <a:r>
              <a:rPr lang="en-US" altLang="zh-CN" sz="2400" baseline="-25000" dirty="0">
                <a:latin typeface="Book Antiqua" panose="02040602050305030304" pitchFamily="18" charset="0"/>
                <a:ea typeface="微软雅黑" panose="020B0503020204020204" pitchFamily="34" charset="-122"/>
              </a:rPr>
              <a:t>2</a:t>
            </a:r>
            <a:r>
              <a:rPr lang="zh-CN" altLang="en-US" sz="2400" dirty="0">
                <a:latin typeface="Book Antiqua" panose="02040602050305030304" pitchFamily="18" charset="0"/>
                <a:ea typeface="微软雅黑" panose="020B0503020204020204" pitchFamily="34" charset="-122"/>
              </a:rPr>
              <a:t>，以及滑块</a:t>
            </a:r>
            <a:r>
              <a:rPr lang="en-US" altLang="zh-CN" sz="2400" i="1" dirty="0">
                <a:latin typeface="Book Antiqua" panose="02040602050305030304" pitchFamily="18" charset="0"/>
                <a:ea typeface="微软雅黑" panose="020B0503020204020204" pitchFamily="34" charset="-122"/>
              </a:rPr>
              <a:t>C</a:t>
            </a:r>
            <a:r>
              <a:rPr lang="zh-CN" altLang="en-US" sz="2400" dirty="0">
                <a:latin typeface="Book Antiqua" panose="02040602050305030304" pitchFamily="18" charset="0"/>
                <a:ea typeface="微软雅黑" panose="020B0503020204020204" pitchFamily="34" charset="-122"/>
              </a:rPr>
              <a:t>的两个对应位置</a:t>
            </a:r>
            <a:r>
              <a:rPr lang="en-US" altLang="zh-CN" sz="2400" i="1" dirty="0">
                <a:latin typeface="Book Antiqua" panose="02040602050305030304" pitchFamily="18" charset="0"/>
                <a:ea typeface="微软雅黑" panose="020B0503020204020204" pitchFamily="34" charset="-122"/>
              </a:rPr>
              <a:t>C</a:t>
            </a:r>
            <a:r>
              <a:rPr lang="en-US" altLang="zh-CN" sz="2400" baseline="-25000" dirty="0">
                <a:latin typeface="Book Antiqua" panose="02040602050305030304" pitchFamily="18" charset="0"/>
                <a:ea typeface="微软雅黑" panose="020B0503020204020204" pitchFamily="34" charset="-122"/>
              </a:rPr>
              <a:t>1</a:t>
            </a:r>
            <a:r>
              <a:rPr lang="zh-CN" altLang="en-US" sz="2400" dirty="0">
                <a:latin typeface="Book Antiqua" panose="02040602050305030304" pitchFamily="18" charset="0"/>
                <a:ea typeface="微软雅黑" panose="020B0503020204020204" pitchFamily="34" charset="-122"/>
              </a:rPr>
              <a:t>和</a:t>
            </a:r>
            <a:r>
              <a:rPr lang="en-US" altLang="zh-CN" sz="2400" i="1" dirty="0">
                <a:latin typeface="Book Antiqua" panose="02040602050305030304" pitchFamily="18" charset="0"/>
                <a:ea typeface="微软雅黑" panose="020B0503020204020204" pitchFamily="34" charset="-122"/>
              </a:rPr>
              <a:t>C</a:t>
            </a:r>
            <a:r>
              <a:rPr lang="en-US" altLang="zh-CN" sz="2400" baseline="-25000" dirty="0">
                <a:latin typeface="Book Antiqua" panose="02040602050305030304" pitchFamily="18" charset="0"/>
                <a:ea typeface="微软雅黑" panose="020B0503020204020204" pitchFamily="34" charset="-122"/>
              </a:rPr>
              <a:t>2</a:t>
            </a:r>
            <a:r>
              <a:rPr lang="zh-CN" altLang="en-US" sz="2400" dirty="0">
                <a:latin typeface="Book Antiqua" panose="02040602050305030304" pitchFamily="18" charset="0"/>
                <a:ea typeface="微软雅黑" panose="020B0503020204020204" pitchFamily="34" charset="-122"/>
              </a:rPr>
              <a:t>（见图）。试确定摇杆上铰链</a:t>
            </a:r>
            <a:r>
              <a:rPr lang="en-US" altLang="zh-CN" sz="2400" i="1" dirty="0">
                <a:latin typeface="Book Antiqua" panose="02040602050305030304" pitchFamily="18" charset="0"/>
                <a:ea typeface="微软雅黑" panose="020B0503020204020204" pitchFamily="34" charset="-122"/>
              </a:rPr>
              <a:t>B</a:t>
            </a:r>
            <a:r>
              <a:rPr lang="zh-CN" altLang="en-US" sz="2400" dirty="0">
                <a:latin typeface="Book Antiqua" panose="02040602050305030304" pitchFamily="18" charset="0"/>
                <a:ea typeface="微软雅黑" panose="020B0503020204020204" pitchFamily="34" charset="-122"/>
              </a:rPr>
              <a:t>的位置，并要求摇杆的长度</a:t>
            </a:r>
            <a:r>
              <a:rPr lang="en-US" altLang="zh-CN" sz="2400" i="1" dirty="0">
                <a:latin typeface="Book Antiqua" panose="02040602050305030304" pitchFamily="18" charset="0"/>
                <a:ea typeface="微软雅黑" panose="020B0503020204020204" pitchFamily="34" charset="-122"/>
              </a:rPr>
              <a:t>L</a:t>
            </a:r>
            <a:r>
              <a:rPr lang="en-US" altLang="zh-CN" sz="2400" i="1" baseline="-25000" dirty="0">
                <a:latin typeface="Book Antiqua" panose="02040602050305030304" pitchFamily="18" charset="0"/>
                <a:ea typeface="微软雅黑" panose="020B0503020204020204" pitchFamily="34" charset="-122"/>
              </a:rPr>
              <a:t>AB</a:t>
            </a:r>
            <a:r>
              <a:rPr lang="zh-CN" altLang="en-US" sz="2400" dirty="0">
                <a:latin typeface="Book Antiqua" panose="02040602050305030304" pitchFamily="18" charset="0"/>
                <a:ea typeface="微软雅黑" panose="020B0503020204020204" pitchFamily="34" charset="-122"/>
              </a:rPr>
              <a:t>为最短 。</a:t>
            </a:r>
          </a:p>
        </p:txBody>
      </p:sp>
      <p:sp>
        <p:nvSpPr>
          <p:cNvPr id="5" name="矩形 4"/>
          <p:cNvSpPr/>
          <p:nvPr/>
        </p:nvSpPr>
        <p:spPr>
          <a:xfrm>
            <a:off x="-67030" y="77018"/>
            <a:ext cx="2656496" cy="584775"/>
          </a:xfrm>
          <a:prstGeom prst="rect">
            <a:avLst/>
          </a:prstGeom>
        </p:spPr>
        <p:txBody>
          <a:bodyPr wrap="none">
            <a:spAutoFit/>
          </a:bodyPr>
          <a:lstStyle/>
          <a:p>
            <a:r>
              <a:rPr lang="zh-CN" altLang="en-US" sz="3200" b="1" dirty="0" smtClean="0">
                <a:solidFill>
                  <a:srgbClr val="0070C0"/>
                </a:solidFill>
                <a:latin typeface="仿宋" pitchFamily="49" charset="-122"/>
                <a:ea typeface="仿宋" pitchFamily="49" charset="-122"/>
              </a:rPr>
              <a:t>函数机构设计</a:t>
            </a:r>
            <a:endParaRPr lang="zh-CN" altLang="en-US" sz="3200" b="1" dirty="0">
              <a:solidFill>
                <a:srgbClr val="7030A0"/>
              </a:solidFill>
              <a:latin typeface="仿宋" pitchFamily="49" charset="-122"/>
              <a:ea typeface="仿宋" pitchFamily="49" charset="-122"/>
            </a:endParaRPr>
          </a:p>
        </p:txBody>
      </p:sp>
    </p:spTree>
    <p:extLst>
      <p:ext uri="{BB962C8B-B14F-4D97-AF65-F5344CB8AC3E}">
        <p14:creationId xmlns:p14="http://schemas.microsoft.com/office/powerpoint/2010/main" val="2000467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50833"/>
            <a:ext cx="7842738"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4000" b="1" dirty="0" smtClean="0">
                <a:solidFill>
                  <a:srgbClr val="FF0000"/>
                </a:solidFill>
                <a:latin typeface="Book Antiqua" panose="02040602050305030304" pitchFamily="18" charset="0"/>
                <a:ea typeface="+mn-ea"/>
              </a:rPr>
              <a:t>4 </a:t>
            </a:r>
            <a:r>
              <a:rPr lang="zh-CN" altLang="en-US" sz="4000" b="1" dirty="0" smtClean="0">
                <a:solidFill>
                  <a:srgbClr val="FF0000"/>
                </a:solidFill>
                <a:latin typeface="Book Antiqua" panose="02040602050305030304" pitchFamily="18" charset="0"/>
                <a:ea typeface="+mn-ea"/>
              </a:rPr>
              <a:t>凸轮机构及其设计</a:t>
            </a:r>
            <a:endParaRPr lang="zh-CN" altLang="en-US" sz="4000" b="1" dirty="0">
              <a:solidFill>
                <a:srgbClr val="FF0000"/>
              </a:solidFill>
              <a:latin typeface="Book Antiqua" panose="02040602050305030304" pitchFamily="18" charset="0"/>
              <a:ea typeface="+mn-ea"/>
            </a:endParaRPr>
          </a:p>
        </p:txBody>
      </p:sp>
      <p:sp>
        <p:nvSpPr>
          <p:cNvPr id="3" name="Text Box 8"/>
          <p:cNvSpPr txBox="1">
            <a:spLocks noChangeArrowheads="1"/>
          </p:cNvSpPr>
          <p:nvPr/>
        </p:nvSpPr>
        <p:spPr bwMode="auto">
          <a:xfrm>
            <a:off x="839365" y="3635800"/>
            <a:ext cx="27482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dirty="0" smtClean="0">
                <a:solidFill>
                  <a:srgbClr val="C00000"/>
                </a:solidFill>
                <a:latin typeface="Times New Roman" panose="02020603050405020304" pitchFamily="18" charset="0"/>
                <a:ea typeface="隶书" panose="02010509060101010101" pitchFamily="49" charset="-122"/>
                <a:cs typeface="Arial" panose="020B0604020202020204" pitchFamily="34" charset="0"/>
              </a:rPr>
              <a:t>凸轮机构及其设计</a:t>
            </a:r>
            <a:endParaRPr lang="zh-CN" altLang="en-US" sz="2400" b="1" dirty="0">
              <a:solidFill>
                <a:srgbClr val="C00000"/>
              </a:solidFill>
              <a:latin typeface="Times New Roman" panose="02020603050405020304" pitchFamily="18" charset="0"/>
              <a:ea typeface="隶书" panose="02010509060101010101" pitchFamily="49" charset="-122"/>
              <a:cs typeface="Arial" panose="020B0604020202020204" pitchFamily="34" charset="0"/>
            </a:endParaRPr>
          </a:p>
        </p:txBody>
      </p:sp>
      <p:sp>
        <p:nvSpPr>
          <p:cNvPr id="4" name="AutoShape 10"/>
          <p:cNvSpPr>
            <a:spLocks/>
          </p:cNvSpPr>
          <p:nvPr/>
        </p:nvSpPr>
        <p:spPr bwMode="auto">
          <a:xfrm>
            <a:off x="3648380" y="1345223"/>
            <a:ext cx="84772" cy="4378569"/>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5" name="Text Box 6"/>
          <p:cNvSpPr txBox="1">
            <a:spLocks noChangeArrowheads="1"/>
          </p:cNvSpPr>
          <p:nvPr/>
        </p:nvSpPr>
        <p:spPr bwMode="auto">
          <a:xfrm>
            <a:off x="3777761" y="1251068"/>
            <a:ext cx="2105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凸轮机构的类型</a:t>
            </a:r>
            <a:endParaRPr lang="zh-CN" altLang="en-US" sz="2000" b="1" dirty="0">
              <a:latin typeface="Times New Roman" panose="02020603050405020304" pitchFamily="18" charset="0"/>
              <a:cs typeface="Arial" panose="020B0604020202020204" pitchFamily="34" charset="0"/>
            </a:endParaRPr>
          </a:p>
        </p:txBody>
      </p:sp>
      <p:sp>
        <p:nvSpPr>
          <p:cNvPr id="6" name="Text Box 17"/>
          <p:cNvSpPr txBox="1">
            <a:spLocks noChangeArrowheads="1"/>
          </p:cNvSpPr>
          <p:nvPr/>
        </p:nvSpPr>
        <p:spPr bwMode="auto">
          <a:xfrm>
            <a:off x="3777761" y="3790696"/>
            <a:ext cx="541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凸轮轮廓曲线的设计</a:t>
            </a:r>
            <a:endParaRPr lang="zh-CN" altLang="en-US" sz="2000" b="1" dirty="0">
              <a:latin typeface="Times New Roman" panose="02020603050405020304" pitchFamily="18" charset="0"/>
              <a:cs typeface="Arial" panose="020B0604020202020204" pitchFamily="34" charset="0"/>
            </a:endParaRPr>
          </a:p>
        </p:txBody>
      </p:sp>
      <p:sp>
        <p:nvSpPr>
          <p:cNvPr id="7" name="Text Box 42"/>
          <p:cNvSpPr txBox="1">
            <a:spLocks noChangeArrowheads="1"/>
          </p:cNvSpPr>
          <p:nvPr/>
        </p:nvSpPr>
        <p:spPr bwMode="auto">
          <a:xfrm>
            <a:off x="3777761" y="2420337"/>
            <a:ext cx="2649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从动件常用运动规律</a:t>
            </a:r>
            <a:endParaRPr lang="zh-CN" altLang="en-US" sz="2000" b="1" dirty="0">
              <a:latin typeface="Times New Roman" panose="02020603050405020304" pitchFamily="18" charset="0"/>
              <a:cs typeface="Arial" panose="020B0604020202020204" pitchFamily="34" charset="0"/>
            </a:endParaRPr>
          </a:p>
        </p:txBody>
      </p:sp>
      <p:sp>
        <p:nvSpPr>
          <p:cNvPr id="8" name="Text Box 17"/>
          <p:cNvSpPr txBox="1">
            <a:spLocks noChangeArrowheads="1"/>
          </p:cNvSpPr>
          <p:nvPr/>
        </p:nvSpPr>
        <p:spPr bwMode="auto">
          <a:xfrm>
            <a:off x="3777761" y="5424328"/>
            <a:ext cx="20024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主要设计参数</a:t>
            </a:r>
            <a:endParaRPr lang="zh-CN" altLang="en-US" sz="2000" b="1" dirty="0">
              <a:latin typeface="Times New Roman" panose="02020603050405020304" pitchFamily="18" charset="0"/>
              <a:cs typeface="Arial" panose="020B0604020202020204" pitchFamily="34" charset="0"/>
            </a:endParaRPr>
          </a:p>
        </p:txBody>
      </p:sp>
      <p:sp>
        <p:nvSpPr>
          <p:cNvPr id="21" name="AutoShape 10"/>
          <p:cNvSpPr>
            <a:spLocks/>
          </p:cNvSpPr>
          <p:nvPr/>
        </p:nvSpPr>
        <p:spPr bwMode="auto">
          <a:xfrm>
            <a:off x="6427177" y="2102857"/>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22" name="Text Box 42"/>
          <p:cNvSpPr txBox="1">
            <a:spLocks noChangeArrowheads="1"/>
          </p:cNvSpPr>
          <p:nvPr/>
        </p:nvSpPr>
        <p:spPr bwMode="auto">
          <a:xfrm>
            <a:off x="6617675" y="1936536"/>
            <a:ext cx="40386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特点</a:t>
            </a:r>
            <a:endParaRPr lang="zh-CN" altLang="en-US" sz="2000" b="1" dirty="0">
              <a:latin typeface="Times New Roman" panose="02020603050405020304" pitchFamily="18" charset="0"/>
              <a:cs typeface="Arial" panose="020B0604020202020204" pitchFamily="34" charset="0"/>
            </a:endParaRPr>
          </a:p>
        </p:txBody>
      </p:sp>
      <p:sp>
        <p:nvSpPr>
          <p:cNvPr id="23" name="Text Box 42"/>
          <p:cNvSpPr txBox="1">
            <a:spLocks noChangeArrowheads="1"/>
          </p:cNvSpPr>
          <p:nvPr/>
        </p:nvSpPr>
        <p:spPr bwMode="auto">
          <a:xfrm>
            <a:off x="6617676" y="2778036"/>
            <a:ext cx="4038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适合场合</a:t>
            </a:r>
            <a:endParaRPr lang="zh-CN" altLang="en-US" sz="2000" b="1" dirty="0">
              <a:latin typeface="Times New Roman" panose="02020603050405020304" pitchFamily="18" charset="0"/>
              <a:cs typeface="Arial" panose="020B0604020202020204" pitchFamily="34" charset="0"/>
            </a:endParaRPr>
          </a:p>
        </p:txBody>
      </p:sp>
      <p:sp>
        <p:nvSpPr>
          <p:cNvPr id="24" name="AutoShape 10"/>
          <p:cNvSpPr>
            <a:spLocks/>
          </p:cNvSpPr>
          <p:nvPr/>
        </p:nvSpPr>
        <p:spPr bwMode="auto">
          <a:xfrm>
            <a:off x="6427177" y="3549168"/>
            <a:ext cx="114709" cy="1005024"/>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27" name="Text Box 42"/>
          <p:cNvSpPr txBox="1">
            <a:spLocks noChangeArrowheads="1"/>
          </p:cNvSpPr>
          <p:nvPr/>
        </p:nvSpPr>
        <p:spPr bwMode="auto">
          <a:xfrm>
            <a:off x="6621664" y="3476974"/>
            <a:ext cx="5854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设计原理：反转法</a:t>
            </a:r>
            <a:endParaRPr lang="zh-CN" altLang="en-US" sz="2000" b="1" dirty="0">
              <a:latin typeface="Times New Roman" panose="02020603050405020304" pitchFamily="18" charset="0"/>
              <a:cs typeface="Arial" panose="020B0604020202020204" pitchFamily="34" charset="0"/>
            </a:endParaRPr>
          </a:p>
        </p:txBody>
      </p:sp>
      <p:sp>
        <p:nvSpPr>
          <p:cNvPr id="28" name="Text Box 42"/>
          <p:cNvSpPr txBox="1">
            <a:spLocks noChangeArrowheads="1"/>
          </p:cNvSpPr>
          <p:nvPr/>
        </p:nvSpPr>
        <p:spPr bwMode="auto">
          <a:xfrm>
            <a:off x="6586495" y="4265264"/>
            <a:ext cx="58543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设计方法</a:t>
            </a:r>
            <a:endParaRPr lang="zh-CN" altLang="en-US" sz="2000" b="1" dirty="0">
              <a:latin typeface="Times New Roman" panose="02020603050405020304" pitchFamily="18" charset="0"/>
              <a:cs typeface="Arial" panose="020B0604020202020204" pitchFamily="34" charset="0"/>
            </a:endParaRPr>
          </a:p>
        </p:txBody>
      </p:sp>
      <p:sp>
        <p:nvSpPr>
          <p:cNvPr id="38" name="AutoShape 10"/>
          <p:cNvSpPr>
            <a:spLocks/>
          </p:cNvSpPr>
          <p:nvPr/>
        </p:nvSpPr>
        <p:spPr bwMode="auto">
          <a:xfrm>
            <a:off x="5574323" y="5117414"/>
            <a:ext cx="79131" cy="1026892"/>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39" name="Text Box 42"/>
          <p:cNvSpPr txBox="1">
            <a:spLocks noChangeArrowheads="1"/>
          </p:cNvSpPr>
          <p:nvPr/>
        </p:nvSpPr>
        <p:spPr bwMode="auto">
          <a:xfrm>
            <a:off x="5742759" y="4990724"/>
            <a:ext cx="33221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压力角</a:t>
            </a:r>
            <a:endParaRPr lang="zh-CN" altLang="en-US" sz="2000" b="1" dirty="0">
              <a:latin typeface="Times New Roman" panose="02020603050405020304" pitchFamily="18" charset="0"/>
              <a:cs typeface="Arial" panose="020B0604020202020204" pitchFamily="34" charset="0"/>
            </a:endParaRPr>
          </a:p>
        </p:txBody>
      </p:sp>
      <p:sp>
        <p:nvSpPr>
          <p:cNvPr id="40" name="Text Box 42"/>
          <p:cNvSpPr txBox="1">
            <a:spLocks noChangeArrowheads="1"/>
          </p:cNvSpPr>
          <p:nvPr/>
        </p:nvSpPr>
        <p:spPr bwMode="auto">
          <a:xfrm>
            <a:off x="5742759" y="5822722"/>
            <a:ext cx="3674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滚子半径</a:t>
            </a:r>
            <a:endParaRPr lang="zh-CN" altLang="en-US" sz="2000" b="1" dirty="0">
              <a:latin typeface="Times New Roman" panose="02020603050405020304" pitchFamily="18" charset="0"/>
              <a:cs typeface="Arial" panose="020B0604020202020204" pitchFamily="34" charset="0"/>
            </a:endParaRPr>
          </a:p>
        </p:txBody>
      </p:sp>
      <p:sp>
        <p:nvSpPr>
          <p:cNvPr id="41" name="Text Box 42"/>
          <p:cNvSpPr txBox="1">
            <a:spLocks noChangeArrowheads="1"/>
          </p:cNvSpPr>
          <p:nvPr/>
        </p:nvSpPr>
        <p:spPr bwMode="auto">
          <a:xfrm>
            <a:off x="5742759" y="5401185"/>
            <a:ext cx="26187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基圆半径</a:t>
            </a:r>
            <a:endParaRPr lang="zh-CN" altLang="en-US" sz="2000" b="1"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28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500"/>
                                        <p:tgtEl>
                                          <p:spTgt spid="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4"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ox(i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ox(in)">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ox(in)">
                                      <p:cBhvr>
                                        <p:cTn id="44" dur="500"/>
                                        <p:tgtEl>
                                          <p:spTgt spid="23"/>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ox(in)">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ox(in)">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box(in)">
                                      <p:cBhvr>
                                        <p:cTn id="57" dur="500"/>
                                        <p:tgtEl>
                                          <p:spTgt spid="28"/>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box(in)">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ox(in)">
                                      <p:cBhvr>
                                        <p:cTn id="65" dur="500"/>
                                        <p:tgtEl>
                                          <p:spTgt spid="39"/>
                                        </p:tgtEl>
                                      </p:cBhvr>
                                    </p:animEffect>
                                  </p:childTnLst>
                                </p:cTn>
                              </p:par>
                            </p:childTnLst>
                          </p:cTn>
                        </p:par>
                      </p:childTnLst>
                    </p:cTn>
                  </p:par>
                  <p:par>
                    <p:cTn id="66" fill="hold">
                      <p:stCondLst>
                        <p:cond delay="indefinite"/>
                      </p:stCondLst>
                      <p:childTnLst>
                        <p:par>
                          <p:cTn id="67" fill="hold">
                            <p:stCondLst>
                              <p:cond delay="0"/>
                            </p:stCondLst>
                            <p:childTnLst>
                              <p:par>
                                <p:cTn id="68" presetID="4" presetClass="entr" presetSubtype="16"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box(in)">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4" presetClass="entr" presetSubtype="16" fill="hold" grpId="0"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box(in)">
                                      <p:cBhvr>
                                        <p:cTn id="7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p:bldP spid="5" grpId="0"/>
      <p:bldP spid="6" grpId="0"/>
      <p:bldP spid="7" grpId="0"/>
      <p:bldP spid="8" grpId="0"/>
      <p:bldP spid="21" grpId="0" animBg="1"/>
      <p:bldP spid="22" grpId="0"/>
      <p:bldP spid="23" grpId="0"/>
      <p:bldP spid="24" grpId="0" animBg="1"/>
      <p:bldP spid="27" grpId="0"/>
      <p:bldP spid="28" grpId="0"/>
      <p:bldP spid="38" grpId="0" animBg="1"/>
      <p:bldP spid="39" grpId="0"/>
      <p:bldP spid="40" grpId="0"/>
      <p:bldP spid="4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p:cNvSpPr txBox="1">
            <a:spLocks/>
          </p:cNvSpPr>
          <p:nvPr/>
        </p:nvSpPr>
        <p:spPr>
          <a:xfrm>
            <a:off x="0" y="75488"/>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凸轮机构的组成</a:t>
            </a:r>
          </a:p>
        </p:txBody>
      </p:sp>
      <p:sp>
        <p:nvSpPr>
          <p:cNvPr id="19" name="TextBox 4"/>
          <p:cNvSpPr txBox="1">
            <a:spLocks noChangeArrowheads="1"/>
          </p:cNvSpPr>
          <p:nvPr/>
        </p:nvSpPr>
        <p:spPr bwMode="auto">
          <a:xfrm>
            <a:off x="3273410" y="-39641"/>
            <a:ext cx="8918590" cy="1077090"/>
          </a:xfrm>
          <a:prstGeom prst="rect">
            <a:avLst/>
          </a:prstGeom>
          <a:noFill/>
          <a:ln w="9525">
            <a:noFill/>
            <a:miter lim="800000"/>
            <a:headEnd/>
            <a:tailEnd/>
          </a:ln>
        </p:spPr>
        <p:txBody>
          <a:bodyPr wrap="square">
            <a:spAutoFit/>
          </a:bodyPr>
          <a:lstStyle/>
          <a:p>
            <a:pPr>
              <a:lnSpc>
                <a:spcPct val="150000"/>
              </a:lnSpc>
            </a:pPr>
            <a:r>
              <a:rPr lang="zh-CN" altLang="en-US" sz="2133" b="1" dirty="0">
                <a:latin typeface="微软雅黑" panose="020B0503020204020204" pitchFamily="34" charset="-122"/>
                <a:ea typeface="微软雅黑" panose="020B0503020204020204" pitchFamily="34" charset="-122"/>
                <a:cs typeface="仿宋"/>
              </a:rPr>
              <a:t>    具有曲线轮廓或凹槽的构件</a:t>
            </a:r>
            <a:r>
              <a:rPr lang="zh-CN" altLang="en-US" sz="2133" b="1" dirty="0">
                <a:solidFill>
                  <a:srgbClr val="0070C0"/>
                </a:solidFill>
                <a:latin typeface="微软雅黑" panose="020B0503020204020204" pitchFamily="34" charset="-122"/>
                <a:ea typeface="微软雅黑" panose="020B0503020204020204" pitchFamily="34" charset="-122"/>
                <a:cs typeface="仿宋"/>
              </a:rPr>
              <a:t>凸轮</a:t>
            </a:r>
            <a:r>
              <a:rPr lang="zh-CN" altLang="en-US" sz="2133" b="1" dirty="0">
                <a:latin typeface="微软雅黑" panose="020B0503020204020204" pitchFamily="34" charset="-122"/>
                <a:ea typeface="微软雅黑" panose="020B0503020204020204" pitchFamily="34" charset="-122"/>
                <a:cs typeface="仿宋"/>
              </a:rPr>
              <a:t>转动，与</a:t>
            </a:r>
            <a:r>
              <a:rPr lang="zh-CN" altLang="en-US" sz="2133" b="1" dirty="0">
                <a:solidFill>
                  <a:srgbClr val="0070C0"/>
                </a:solidFill>
                <a:latin typeface="微软雅黑" panose="020B0503020204020204" pitchFamily="34" charset="-122"/>
                <a:ea typeface="微软雅黑" panose="020B0503020204020204" pitchFamily="34" charset="-122"/>
                <a:cs typeface="仿宋"/>
              </a:rPr>
              <a:t>从动件</a:t>
            </a:r>
            <a:r>
              <a:rPr lang="zh-CN" altLang="en-US" sz="2133" b="1" dirty="0">
                <a:latin typeface="微软雅黑" panose="020B0503020204020204" pitchFamily="34" charset="-122"/>
                <a:ea typeface="微软雅黑" panose="020B0503020204020204" pitchFamily="34" charset="-122"/>
                <a:cs typeface="仿宋"/>
              </a:rPr>
              <a:t>通过高副接触，使从动件获得连续或不连续的预期运动。</a:t>
            </a:r>
          </a:p>
        </p:txBody>
      </p:sp>
      <p:sp>
        <p:nvSpPr>
          <p:cNvPr id="28" name="TextBox 5"/>
          <p:cNvSpPr txBox="1">
            <a:spLocks noChangeArrowheads="1"/>
          </p:cNvSpPr>
          <p:nvPr/>
        </p:nvSpPr>
        <p:spPr bwMode="auto">
          <a:xfrm>
            <a:off x="2978466" y="947665"/>
            <a:ext cx="6985333" cy="1077090"/>
          </a:xfrm>
          <a:prstGeom prst="rect">
            <a:avLst/>
          </a:prstGeom>
          <a:noFill/>
          <a:ln w="9525">
            <a:noFill/>
            <a:miter lim="800000"/>
            <a:headEnd/>
            <a:tailEnd/>
          </a:ln>
        </p:spPr>
        <p:txBody>
          <a:bodyPr wrap="square">
            <a:spAutoFit/>
          </a:bodyPr>
          <a:lstStyle/>
          <a:p>
            <a:pPr>
              <a:lnSpc>
                <a:spcPct val="150000"/>
              </a:lnSpc>
            </a:pPr>
            <a:r>
              <a:rPr lang="zh-CN" altLang="en-US" sz="2133" b="1" dirty="0">
                <a:latin typeface="微软雅黑" panose="020B0503020204020204" pitchFamily="34" charset="-122"/>
                <a:ea typeface="微软雅黑" panose="020B0503020204020204" pitchFamily="34" charset="-122"/>
                <a:cs typeface="仿宋"/>
              </a:rPr>
              <a:t>    </a:t>
            </a:r>
            <a:r>
              <a:rPr lang="zh-CN" altLang="en-US" sz="2133" b="1" dirty="0">
                <a:solidFill>
                  <a:srgbClr val="0070C0"/>
                </a:solidFill>
                <a:latin typeface="微软雅黑" panose="020B0503020204020204" pitchFamily="34" charset="-122"/>
                <a:ea typeface="微软雅黑" panose="020B0503020204020204" pitchFamily="34" charset="-122"/>
                <a:cs typeface="仿宋"/>
              </a:rPr>
              <a:t>凸轮</a:t>
            </a:r>
            <a:r>
              <a:rPr lang="zh-CN" altLang="en-US" sz="2133" b="1" dirty="0">
                <a:latin typeface="微软雅黑" panose="020B0503020204020204" pitchFamily="34" charset="-122"/>
                <a:ea typeface="微软雅黑" panose="020B0503020204020204" pitchFamily="34" charset="-122"/>
                <a:cs typeface="仿宋"/>
              </a:rPr>
              <a:t>通常做匀速转动。</a:t>
            </a:r>
            <a:endParaRPr lang="en-US" altLang="zh-CN" sz="2133" b="1" dirty="0">
              <a:latin typeface="微软雅黑" panose="020B0503020204020204" pitchFamily="34" charset="-122"/>
              <a:ea typeface="微软雅黑" panose="020B0503020204020204" pitchFamily="34" charset="-122"/>
              <a:cs typeface="仿宋"/>
            </a:endParaRPr>
          </a:p>
          <a:p>
            <a:pPr>
              <a:lnSpc>
                <a:spcPct val="150000"/>
              </a:lnSpc>
            </a:pPr>
            <a:r>
              <a:rPr lang="zh-CN" altLang="en-US" sz="2133" b="1" dirty="0">
                <a:latin typeface="微软雅黑" panose="020B0503020204020204" pitchFamily="34" charset="-122"/>
                <a:ea typeface="微软雅黑" panose="020B0503020204020204" pitchFamily="34" charset="-122"/>
                <a:cs typeface="仿宋"/>
              </a:rPr>
              <a:t>    </a:t>
            </a:r>
            <a:r>
              <a:rPr lang="zh-CN" altLang="en-US" sz="2133" b="1" dirty="0">
                <a:solidFill>
                  <a:srgbClr val="0070C0"/>
                </a:solidFill>
                <a:latin typeface="微软雅黑" panose="020B0503020204020204" pitchFamily="34" charset="-122"/>
                <a:ea typeface="微软雅黑" panose="020B0503020204020204" pitchFamily="34" charset="-122"/>
                <a:cs typeface="仿宋"/>
              </a:rPr>
              <a:t>从动件</a:t>
            </a:r>
            <a:r>
              <a:rPr lang="zh-CN" altLang="en-US" sz="2133" b="1" dirty="0">
                <a:latin typeface="微软雅黑" panose="020B0503020204020204" pitchFamily="34" charset="-122"/>
                <a:ea typeface="微软雅黑" panose="020B0503020204020204" pitchFamily="34" charset="-122"/>
                <a:cs typeface="仿宋"/>
              </a:rPr>
              <a:t>的运动规律取决于凸轮的廓线。</a:t>
            </a:r>
            <a:endParaRPr lang="en-US" altLang="zh-CN" sz="2133" b="1" dirty="0">
              <a:latin typeface="微软雅黑" panose="020B0503020204020204" pitchFamily="34" charset="-122"/>
              <a:ea typeface="微软雅黑" panose="020B0503020204020204" pitchFamily="34" charset="-122"/>
              <a:cs typeface="仿宋"/>
            </a:endParaRPr>
          </a:p>
        </p:txBody>
      </p:sp>
      <p:pic>
        <p:nvPicPr>
          <p:cNvPr id="29" name="Picture 3"/>
          <p:cNvPicPr>
            <a:picLocks noChangeAspect="1" noChangeArrowheads="1"/>
          </p:cNvPicPr>
          <p:nvPr/>
        </p:nvPicPr>
        <p:blipFill rotWithShape="1">
          <a:blip r:embed="rId6" cstate="print"/>
          <a:srcRect b="6096"/>
          <a:stretch/>
        </p:blipFill>
        <p:spPr bwMode="auto">
          <a:xfrm>
            <a:off x="8813364" y="1124744"/>
            <a:ext cx="2457885" cy="5242125"/>
          </a:xfrm>
          <a:prstGeom prst="rect">
            <a:avLst/>
          </a:prstGeom>
          <a:noFill/>
          <a:ln w="9525">
            <a:noFill/>
            <a:miter lim="800000"/>
            <a:headEnd/>
            <a:tailEnd/>
          </a:ln>
        </p:spPr>
      </p:pic>
      <p:sp>
        <p:nvSpPr>
          <p:cNvPr id="30" name="TextBox 6"/>
          <p:cNvSpPr txBox="1">
            <a:spLocks noChangeArrowheads="1"/>
          </p:cNvSpPr>
          <p:nvPr/>
        </p:nvSpPr>
        <p:spPr bwMode="auto">
          <a:xfrm>
            <a:off x="1830186" y="1031172"/>
            <a:ext cx="1718733" cy="420564"/>
          </a:xfrm>
          <a:prstGeom prst="rect">
            <a:avLst/>
          </a:prstGeom>
          <a:noFill/>
          <a:ln w="9525">
            <a:noFill/>
            <a:miter lim="800000"/>
            <a:headEnd/>
            <a:tailEnd/>
          </a:ln>
        </p:spPr>
        <p:txBody>
          <a:bodyPr>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凸轮</a:t>
            </a:r>
            <a:endParaRPr lang="en-US" altLang="zh-CN" sz="2133" b="1" dirty="0">
              <a:latin typeface="微软雅黑" panose="020B0503020204020204" pitchFamily="34" charset="-122"/>
              <a:ea typeface="微软雅黑" panose="020B0503020204020204" pitchFamily="34" charset="-122"/>
              <a:cs typeface="仿宋"/>
            </a:endParaRPr>
          </a:p>
        </p:txBody>
      </p:sp>
      <p:sp>
        <p:nvSpPr>
          <p:cNvPr id="31" name="TextBox 7"/>
          <p:cNvSpPr txBox="1">
            <a:spLocks noChangeArrowheads="1"/>
          </p:cNvSpPr>
          <p:nvPr/>
        </p:nvSpPr>
        <p:spPr bwMode="auto">
          <a:xfrm>
            <a:off x="1832303" y="1723325"/>
            <a:ext cx="2074333" cy="420564"/>
          </a:xfrm>
          <a:prstGeom prst="rect">
            <a:avLst/>
          </a:prstGeom>
          <a:noFill/>
          <a:ln w="9525">
            <a:noFill/>
            <a:miter lim="800000"/>
            <a:headEnd/>
            <a:tailEnd/>
          </a:ln>
        </p:spPr>
        <p:txBody>
          <a:bodyPr>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从动件</a:t>
            </a:r>
            <a:endParaRPr lang="en-US" altLang="zh-CN" sz="2133" b="1" dirty="0">
              <a:latin typeface="微软雅黑" panose="020B0503020204020204" pitchFamily="34" charset="-122"/>
              <a:ea typeface="微软雅黑" panose="020B0503020204020204" pitchFamily="34" charset="-122"/>
              <a:cs typeface="仿宋"/>
            </a:endParaRPr>
          </a:p>
        </p:txBody>
      </p:sp>
      <p:sp>
        <p:nvSpPr>
          <p:cNvPr id="32" name="TextBox 8"/>
          <p:cNvSpPr txBox="1">
            <a:spLocks noChangeArrowheads="1"/>
          </p:cNvSpPr>
          <p:nvPr/>
        </p:nvSpPr>
        <p:spPr bwMode="auto">
          <a:xfrm>
            <a:off x="1870403" y="2375257"/>
            <a:ext cx="1481667" cy="420564"/>
          </a:xfrm>
          <a:prstGeom prst="rect">
            <a:avLst/>
          </a:prstGeom>
          <a:noFill/>
          <a:ln w="9525">
            <a:noFill/>
            <a:miter lim="800000"/>
            <a:headEnd/>
            <a:tailEnd/>
          </a:ln>
        </p:spPr>
        <p:txBody>
          <a:bodyPr>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机架</a:t>
            </a:r>
            <a:endParaRPr lang="en-US" altLang="zh-CN" sz="2133" b="1" dirty="0">
              <a:latin typeface="微软雅黑" panose="020B0503020204020204" pitchFamily="34" charset="-122"/>
              <a:ea typeface="微软雅黑" panose="020B0503020204020204" pitchFamily="34" charset="-122"/>
              <a:cs typeface="仿宋"/>
            </a:endParaRPr>
          </a:p>
        </p:txBody>
      </p:sp>
      <p:sp>
        <p:nvSpPr>
          <p:cNvPr id="33" name="TextBox 9"/>
          <p:cNvSpPr txBox="1">
            <a:spLocks noChangeArrowheads="1"/>
          </p:cNvSpPr>
          <p:nvPr/>
        </p:nvSpPr>
        <p:spPr bwMode="auto">
          <a:xfrm>
            <a:off x="10778067" y="5925277"/>
            <a:ext cx="1413933" cy="420564"/>
          </a:xfrm>
          <a:prstGeom prst="rect">
            <a:avLst/>
          </a:prstGeom>
          <a:noFill/>
          <a:ln w="9525">
            <a:noFill/>
            <a:miter lim="800000"/>
            <a:headEnd/>
            <a:tailEnd/>
          </a:ln>
        </p:spPr>
        <p:txBody>
          <a:bodyPr>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从动件</a:t>
            </a:r>
            <a:endParaRPr lang="en-US" altLang="zh-CN" sz="2133" b="1" dirty="0">
              <a:latin typeface="微软雅黑" panose="020B0503020204020204" pitchFamily="34" charset="-122"/>
              <a:ea typeface="微软雅黑" panose="020B0503020204020204" pitchFamily="34" charset="-122"/>
              <a:cs typeface="仿宋"/>
            </a:endParaRPr>
          </a:p>
        </p:txBody>
      </p:sp>
      <p:sp>
        <p:nvSpPr>
          <p:cNvPr id="34" name="TextBox 10"/>
          <p:cNvSpPr txBox="1">
            <a:spLocks noChangeArrowheads="1"/>
          </p:cNvSpPr>
          <p:nvPr/>
        </p:nvSpPr>
        <p:spPr bwMode="auto">
          <a:xfrm>
            <a:off x="10685411" y="1997615"/>
            <a:ext cx="1154819" cy="420564"/>
          </a:xfrm>
          <a:prstGeom prst="rect">
            <a:avLst/>
          </a:prstGeom>
          <a:noFill/>
          <a:ln w="9525">
            <a:noFill/>
            <a:miter lim="800000"/>
            <a:headEnd/>
            <a:tailEnd/>
          </a:ln>
        </p:spPr>
        <p:txBody>
          <a:bodyPr wrap="squar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凸轮</a:t>
            </a:r>
            <a:endParaRPr lang="en-US" altLang="zh-CN" sz="2133" b="1" dirty="0">
              <a:latin typeface="微软雅黑" panose="020B0503020204020204" pitchFamily="34" charset="-122"/>
              <a:ea typeface="微软雅黑" panose="020B0503020204020204" pitchFamily="34" charset="-122"/>
              <a:cs typeface="仿宋"/>
            </a:endParaRPr>
          </a:p>
        </p:txBody>
      </p:sp>
      <p:sp>
        <p:nvSpPr>
          <p:cNvPr id="36" name="TextBox 11"/>
          <p:cNvSpPr txBox="1">
            <a:spLocks noChangeArrowheads="1"/>
          </p:cNvSpPr>
          <p:nvPr/>
        </p:nvSpPr>
        <p:spPr bwMode="auto">
          <a:xfrm>
            <a:off x="10710333" y="4089151"/>
            <a:ext cx="1129896" cy="420564"/>
          </a:xfrm>
          <a:prstGeom prst="rect">
            <a:avLst/>
          </a:prstGeom>
          <a:noFill/>
          <a:ln w="9525">
            <a:noFill/>
            <a:miter lim="800000"/>
            <a:headEnd/>
            <a:tailEnd/>
          </a:ln>
        </p:spPr>
        <p:txBody>
          <a:bodyPr wrap="squar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机架</a:t>
            </a:r>
            <a:endParaRPr lang="en-US" altLang="zh-CN" sz="2133" b="1" dirty="0">
              <a:latin typeface="微软雅黑" panose="020B0503020204020204" pitchFamily="34" charset="-122"/>
              <a:ea typeface="微软雅黑" panose="020B0503020204020204" pitchFamily="34" charset="-122"/>
              <a:cs typeface="仿宋"/>
            </a:endParaRPr>
          </a:p>
        </p:txBody>
      </p:sp>
      <p:sp>
        <p:nvSpPr>
          <p:cNvPr id="3" name="矩形 2"/>
          <p:cNvSpPr/>
          <p:nvPr/>
        </p:nvSpPr>
        <p:spPr>
          <a:xfrm>
            <a:off x="95162" y="1688402"/>
            <a:ext cx="141577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凸轮机构</a:t>
            </a:r>
          </a:p>
        </p:txBody>
      </p:sp>
      <p:sp>
        <p:nvSpPr>
          <p:cNvPr id="4" name="左大括号 3"/>
          <p:cNvSpPr/>
          <p:nvPr/>
        </p:nvSpPr>
        <p:spPr>
          <a:xfrm>
            <a:off x="1498980" y="1209983"/>
            <a:ext cx="340083" cy="1461892"/>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a:latin typeface="微软雅黑" panose="020B0503020204020204" pitchFamily="34" charset="-122"/>
              <a:ea typeface="微软雅黑" panose="020B0503020204020204" pitchFamily="34" charset="-122"/>
            </a:endParaRPr>
          </a:p>
        </p:txBody>
      </p:sp>
      <p:sp>
        <p:nvSpPr>
          <p:cNvPr id="14" name="TextBox 6"/>
          <p:cNvSpPr txBox="1">
            <a:spLocks noChangeArrowheads="1"/>
          </p:cNvSpPr>
          <p:nvPr/>
        </p:nvSpPr>
        <p:spPr bwMode="auto">
          <a:xfrm>
            <a:off x="95162" y="2950316"/>
            <a:ext cx="10561173" cy="581057"/>
          </a:xfrm>
          <a:prstGeom prst="rect">
            <a:avLst/>
          </a:prstGeom>
          <a:noFill/>
          <a:ln w="9525">
            <a:noFill/>
            <a:miter lim="800000"/>
            <a:headEnd/>
            <a:tailEnd/>
          </a:ln>
        </p:spPr>
        <p:txBody>
          <a:bodyPr wrap="square">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cs typeface="仿宋"/>
              </a:rPr>
              <a:t>凸轮机构的作用</a:t>
            </a:r>
            <a:r>
              <a:rPr lang="zh-CN" altLang="en-US" sz="2400" b="1" dirty="0">
                <a:latin typeface="微软雅黑" panose="020B0503020204020204" pitchFamily="34" charset="-122"/>
                <a:ea typeface="微软雅黑" panose="020B0503020204020204" pitchFamily="34" charset="-122"/>
                <a:cs typeface="仿宋"/>
              </a:rPr>
              <a:t>是将凸轮的连续转动转化为从动件的往复运动或摆动</a:t>
            </a:r>
          </a:p>
        </p:txBody>
      </p:sp>
      <p:pic>
        <p:nvPicPr>
          <p:cNvPr id="15" name="盘形凸轮.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3463" y="4102160"/>
            <a:ext cx="3628486" cy="2721364"/>
          </a:xfrm>
          <a:prstGeom prst="rect">
            <a:avLst/>
          </a:prstGeom>
        </p:spPr>
      </p:pic>
      <p:pic>
        <p:nvPicPr>
          <p:cNvPr id="16" name="摆动尖顶推杆凸轮.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77366" y="4125866"/>
            <a:ext cx="3565268" cy="2673952"/>
          </a:xfrm>
          <a:prstGeom prst="rect">
            <a:avLst/>
          </a:prstGeom>
        </p:spPr>
      </p:pic>
    </p:spTree>
    <p:extLst>
      <p:ext uri="{BB962C8B-B14F-4D97-AF65-F5344CB8AC3E}">
        <p14:creationId xmlns:p14="http://schemas.microsoft.com/office/powerpoint/2010/main" val="4026914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Effect transition="in" filter="fade">
                                      <p:cBhvr>
                                        <p:cTn id="46" dur="500"/>
                                        <p:tgtEl>
                                          <p:spTgt spid="2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xEl>
                                              <p:pRg st="1" end="1"/>
                                            </p:txEl>
                                          </p:spTgt>
                                        </p:tgtEl>
                                        <p:attrNameLst>
                                          <p:attrName>style.visibility</p:attrName>
                                        </p:attrNameLst>
                                      </p:cBhvr>
                                      <p:to>
                                        <p:strVal val="visible"/>
                                      </p:to>
                                    </p:set>
                                    <p:animEffect transition="in" filter="fade">
                                      <p:cBhvr>
                                        <p:cTn id="51" dur="500"/>
                                        <p:tgtEl>
                                          <p:spTgt spid="28">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fill="hold" display="0">
                  <p:stCondLst>
                    <p:cond delay="indefinite"/>
                  </p:stCondLst>
                </p:cTn>
                <p:tgtEl>
                  <p:spTgt spid="15"/>
                </p:tgtEl>
              </p:cMediaNode>
            </p:video>
            <p:video>
              <p:cMediaNode vol="80000">
                <p:cTn id="59" fill="hold" display="0">
                  <p:stCondLst>
                    <p:cond delay="indefinite"/>
                  </p:stCondLst>
                </p:cTn>
                <p:tgtEl>
                  <p:spTgt spid="16"/>
                </p:tgtEl>
              </p:cMediaNode>
            </p:video>
          </p:childTnLst>
        </p:cTn>
      </p:par>
    </p:tnLst>
    <p:bldLst>
      <p:bldP spid="19" grpId="0"/>
      <p:bldP spid="30" grpId="0"/>
      <p:bldP spid="31" grpId="0"/>
      <p:bldP spid="32" grpId="0"/>
      <p:bldP spid="33" grpId="0"/>
      <p:bldP spid="34" grpId="0"/>
      <p:bldP spid="36" grpId="0"/>
      <p:bldP spid="3" grpId="0"/>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64"/>
          <p:cNvSpPr/>
          <p:nvPr/>
        </p:nvSpPr>
        <p:spPr>
          <a:xfrm>
            <a:off x="5189448" y="1410127"/>
            <a:ext cx="1471819" cy="478439"/>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70C0"/>
              </a:solidFill>
              <a:latin typeface="微软雅黑" panose="020B0503020204020204" pitchFamily="34" charset="-122"/>
              <a:ea typeface="微软雅黑" panose="020B0503020204020204" pitchFamily="34" charset="-122"/>
            </a:endParaRPr>
          </a:p>
        </p:txBody>
      </p:sp>
      <p:sp>
        <p:nvSpPr>
          <p:cNvPr id="66" name="圆角矩形 65"/>
          <p:cNvSpPr/>
          <p:nvPr/>
        </p:nvSpPr>
        <p:spPr>
          <a:xfrm>
            <a:off x="5203405" y="2362254"/>
            <a:ext cx="1471819" cy="478439"/>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70C0"/>
              </a:solidFill>
              <a:latin typeface="微软雅黑" panose="020B0503020204020204" pitchFamily="34" charset="-122"/>
              <a:ea typeface="微软雅黑" panose="020B0503020204020204" pitchFamily="34" charset="-122"/>
            </a:endParaRPr>
          </a:p>
        </p:txBody>
      </p:sp>
      <p:sp>
        <p:nvSpPr>
          <p:cNvPr id="67" name="圆角矩形 66"/>
          <p:cNvSpPr/>
          <p:nvPr/>
        </p:nvSpPr>
        <p:spPr>
          <a:xfrm>
            <a:off x="5215325" y="4215530"/>
            <a:ext cx="1471819" cy="478439"/>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70C0"/>
              </a:solidFill>
              <a:latin typeface="微软雅黑" panose="020B0503020204020204" pitchFamily="34" charset="-122"/>
              <a:ea typeface="微软雅黑" panose="020B0503020204020204" pitchFamily="34" charset="-122"/>
            </a:endParaRPr>
          </a:p>
        </p:txBody>
      </p:sp>
      <p:sp>
        <p:nvSpPr>
          <p:cNvPr id="35" name="标题 1"/>
          <p:cNvSpPr txBox="1">
            <a:spLocks/>
          </p:cNvSpPr>
          <p:nvPr/>
        </p:nvSpPr>
        <p:spPr>
          <a:xfrm>
            <a:off x="89627" y="77867"/>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凸轮机构的分类</a:t>
            </a:r>
          </a:p>
        </p:txBody>
      </p:sp>
      <p:sp>
        <p:nvSpPr>
          <p:cNvPr id="22" name="TextBox 3"/>
          <p:cNvSpPr txBox="1">
            <a:spLocks noChangeArrowheads="1"/>
          </p:cNvSpPr>
          <p:nvPr/>
        </p:nvSpPr>
        <p:spPr bwMode="auto">
          <a:xfrm>
            <a:off x="5189448" y="2336307"/>
            <a:ext cx="1555234"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尖端从动件</a:t>
            </a:r>
          </a:p>
        </p:txBody>
      </p:sp>
      <p:sp>
        <p:nvSpPr>
          <p:cNvPr id="26" name="左大括号 25"/>
          <p:cNvSpPr/>
          <p:nvPr/>
        </p:nvSpPr>
        <p:spPr>
          <a:xfrm>
            <a:off x="4864827" y="2488717"/>
            <a:ext cx="340083" cy="1074388"/>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70C0"/>
              </a:solidFill>
              <a:latin typeface="微软雅黑" panose="020B0503020204020204" pitchFamily="34" charset="-122"/>
              <a:ea typeface="微软雅黑" panose="020B0503020204020204" pitchFamily="34" charset="-122"/>
            </a:endParaRPr>
          </a:p>
        </p:txBody>
      </p:sp>
      <p:sp>
        <p:nvSpPr>
          <p:cNvPr id="36" name="TextBox 3"/>
          <p:cNvSpPr txBox="1">
            <a:spLocks noChangeArrowheads="1"/>
          </p:cNvSpPr>
          <p:nvPr/>
        </p:nvSpPr>
        <p:spPr bwMode="auto">
          <a:xfrm>
            <a:off x="5154579" y="2812096"/>
            <a:ext cx="1555234"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滚子从动件</a:t>
            </a:r>
          </a:p>
        </p:txBody>
      </p:sp>
      <p:sp>
        <p:nvSpPr>
          <p:cNvPr id="37" name="TextBox 3"/>
          <p:cNvSpPr txBox="1">
            <a:spLocks noChangeArrowheads="1"/>
          </p:cNvSpPr>
          <p:nvPr/>
        </p:nvSpPr>
        <p:spPr bwMode="auto">
          <a:xfrm>
            <a:off x="5152250" y="3242923"/>
            <a:ext cx="1555234"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平底从动件</a:t>
            </a:r>
          </a:p>
        </p:txBody>
      </p:sp>
      <p:cxnSp>
        <p:nvCxnSpPr>
          <p:cNvPr id="7" name="直接箭头连接符 6"/>
          <p:cNvCxnSpPr>
            <a:stCxn id="65" idx="3"/>
          </p:cNvCxnSpPr>
          <p:nvPr/>
        </p:nvCxnSpPr>
        <p:spPr>
          <a:xfrm>
            <a:off x="6661267" y="1649347"/>
            <a:ext cx="682871" cy="1891799"/>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66" idx="3"/>
          </p:cNvCxnSpPr>
          <p:nvPr/>
        </p:nvCxnSpPr>
        <p:spPr>
          <a:xfrm>
            <a:off x="6675225" y="2601474"/>
            <a:ext cx="668913" cy="923537"/>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sp>
        <p:nvSpPr>
          <p:cNvPr id="44" name="TextBox 3"/>
          <p:cNvSpPr txBox="1">
            <a:spLocks noChangeArrowheads="1"/>
          </p:cNvSpPr>
          <p:nvPr/>
        </p:nvSpPr>
        <p:spPr bwMode="auto">
          <a:xfrm>
            <a:off x="2617776" y="3621022"/>
            <a:ext cx="1555234" cy="748795"/>
          </a:xfrm>
          <a:prstGeom prst="rect">
            <a:avLst/>
          </a:prstGeom>
          <a:noFill/>
          <a:ln w="9525">
            <a:noFill/>
            <a:miter lim="800000"/>
            <a:headEnd/>
            <a:tailEnd/>
          </a:ln>
        </p:spPr>
        <p:txBody>
          <a:bodyPr wrap="none">
            <a:spAutoFit/>
          </a:bodyPr>
          <a:lstStyle/>
          <a:p>
            <a:r>
              <a:rPr lang="zh-CN" altLang="en-US" sz="2133" b="1" dirty="0">
                <a:solidFill>
                  <a:srgbClr val="7030A0"/>
                </a:solidFill>
                <a:latin typeface="微软雅黑" panose="020B0503020204020204" pitchFamily="34" charset="-122"/>
                <a:ea typeface="微软雅黑" panose="020B0503020204020204" pitchFamily="34" charset="-122"/>
                <a:cs typeface="仿宋"/>
              </a:rPr>
              <a:t>按从动件的</a:t>
            </a:r>
            <a:endParaRPr lang="en-US" altLang="zh-CN" sz="2133" b="1" dirty="0">
              <a:solidFill>
                <a:srgbClr val="7030A0"/>
              </a:solidFill>
              <a:latin typeface="微软雅黑" panose="020B0503020204020204" pitchFamily="34" charset="-122"/>
              <a:ea typeface="微软雅黑" panose="020B0503020204020204" pitchFamily="34" charset="-122"/>
              <a:cs typeface="仿宋"/>
            </a:endParaRPr>
          </a:p>
          <a:p>
            <a:r>
              <a:rPr lang="zh-CN" altLang="en-US" sz="2133" b="1" dirty="0">
                <a:solidFill>
                  <a:srgbClr val="7030A0"/>
                </a:solidFill>
                <a:latin typeface="微软雅黑" panose="020B0503020204020204" pitchFamily="34" charset="-122"/>
                <a:ea typeface="微软雅黑" panose="020B0503020204020204" pitchFamily="34" charset="-122"/>
                <a:cs typeface="仿宋"/>
              </a:rPr>
              <a:t>运动形式分</a:t>
            </a:r>
          </a:p>
        </p:txBody>
      </p:sp>
      <p:sp>
        <p:nvSpPr>
          <p:cNvPr id="45" name="TextBox 3"/>
          <p:cNvSpPr txBox="1">
            <a:spLocks noChangeArrowheads="1"/>
          </p:cNvSpPr>
          <p:nvPr/>
        </p:nvSpPr>
        <p:spPr bwMode="auto">
          <a:xfrm>
            <a:off x="2587929" y="5816058"/>
            <a:ext cx="2377574" cy="748795"/>
          </a:xfrm>
          <a:prstGeom prst="rect">
            <a:avLst/>
          </a:prstGeom>
          <a:noFill/>
          <a:ln w="9525">
            <a:noFill/>
            <a:miter lim="800000"/>
            <a:headEnd/>
            <a:tailEnd/>
          </a:ln>
        </p:spPr>
        <p:txBody>
          <a:bodyPr wrap="none">
            <a:spAutoFit/>
          </a:bodyPr>
          <a:lstStyle/>
          <a:p>
            <a:r>
              <a:rPr lang="zh-CN" altLang="en-US" sz="2133" b="1" dirty="0">
                <a:solidFill>
                  <a:srgbClr val="7030A0"/>
                </a:solidFill>
                <a:latin typeface="微软雅黑" panose="020B0503020204020204" pitchFamily="34" charset="-122"/>
                <a:ea typeface="微软雅黑" panose="020B0503020204020204" pitchFamily="34" charset="-122"/>
                <a:cs typeface="仿宋"/>
              </a:rPr>
              <a:t>按维持高副接触的</a:t>
            </a:r>
            <a:endParaRPr lang="en-US" altLang="zh-CN" sz="2133" b="1" dirty="0">
              <a:solidFill>
                <a:srgbClr val="7030A0"/>
              </a:solidFill>
              <a:latin typeface="微软雅黑" panose="020B0503020204020204" pitchFamily="34" charset="-122"/>
              <a:ea typeface="微软雅黑" panose="020B0503020204020204" pitchFamily="34" charset="-122"/>
              <a:cs typeface="仿宋"/>
            </a:endParaRPr>
          </a:p>
          <a:p>
            <a:r>
              <a:rPr lang="zh-CN" altLang="en-US" sz="2133" b="1" dirty="0">
                <a:solidFill>
                  <a:srgbClr val="7030A0"/>
                </a:solidFill>
                <a:latin typeface="微软雅黑" panose="020B0503020204020204" pitchFamily="34" charset="-122"/>
                <a:ea typeface="微软雅黑" panose="020B0503020204020204" pitchFamily="34" charset="-122"/>
                <a:cs typeface="仿宋"/>
              </a:rPr>
              <a:t>锁合方式分</a:t>
            </a:r>
          </a:p>
        </p:txBody>
      </p:sp>
      <p:sp>
        <p:nvSpPr>
          <p:cNvPr id="46" name="TextBox 3"/>
          <p:cNvSpPr txBox="1">
            <a:spLocks noChangeArrowheads="1"/>
          </p:cNvSpPr>
          <p:nvPr/>
        </p:nvSpPr>
        <p:spPr bwMode="auto">
          <a:xfrm>
            <a:off x="2591070" y="2568621"/>
            <a:ext cx="1555234" cy="748795"/>
          </a:xfrm>
          <a:prstGeom prst="rect">
            <a:avLst/>
          </a:prstGeom>
          <a:noFill/>
          <a:ln w="9525">
            <a:noFill/>
            <a:miter lim="800000"/>
            <a:headEnd/>
            <a:tailEnd/>
          </a:ln>
        </p:spPr>
        <p:txBody>
          <a:bodyPr wrap="none">
            <a:spAutoFit/>
          </a:bodyPr>
          <a:lstStyle/>
          <a:p>
            <a:r>
              <a:rPr lang="zh-CN" altLang="en-US" sz="2133" b="1" dirty="0">
                <a:solidFill>
                  <a:srgbClr val="7030A0"/>
                </a:solidFill>
                <a:latin typeface="微软雅黑" panose="020B0503020204020204" pitchFamily="34" charset="-122"/>
                <a:ea typeface="微软雅黑" panose="020B0503020204020204" pitchFamily="34" charset="-122"/>
                <a:cs typeface="仿宋"/>
              </a:rPr>
              <a:t>按从动件的</a:t>
            </a:r>
            <a:endParaRPr lang="en-US" altLang="zh-CN" sz="2133" b="1" dirty="0">
              <a:solidFill>
                <a:srgbClr val="7030A0"/>
              </a:solidFill>
              <a:latin typeface="微软雅黑" panose="020B0503020204020204" pitchFamily="34" charset="-122"/>
              <a:ea typeface="微软雅黑" panose="020B0503020204020204" pitchFamily="34" charset="-122"/>
              <a:cs typeface="仿宋"/>
            </a:endParaRPr>
          </a:p>
          <a:p>
            <a:r>
              <a:rPr lang="zh-CN" altLang="en-US" sz="2133" b="1" dirty="0">
                <a:solidFill>
                  <a:srgbClr val="7030A0"/>
                </a:solidFill>
                <a:latin typeface="微软雅黑" panose="020B0503020204020204" pitchFamily="34" charset="-122"/>
                <a:ea typeface="微软雅黑" panose="020B0503020204020204" pitchFamily="34" charset="-122"/>
                <a:cs typeface="仿宋"/>
              </a:rPr>
              <a:t>端部形式分</a:t>
            </a:r>
          </a:p>
        </p:txBody>
      </p:sp>
      <p:sp>
        <p:nvSpPr>
          <p:cNvPr id="48" name="TextBox 5"/>
          <p:cNvSpPr txBox="1">
            <a:spLocks noChangeArrowheads="1"/>
          </p:cNvSpPr>
          <p:nvPr/>
        </p:nvSpPr>
        <p:spPr bwMode="auto">
          <a:xfrm>
            <a:off x="2591069" y="1508788"/>
            <a:ext cx="1281120" cy="748795"/>
          </a:xfrm>
          <a:prstGeom prst="rect">
            <a:avLst/>
          </a:prstGeom>
          <a:noFill/>
          <a:ln w="9525">
            <a:noFill/>
            <a:miter lim="800000"/>
            <a:headEnd/>
            <a:tailEnd/>
          </a:ln>
        </p:spPr>
        <p:txBody>
          <a:bodyPr wrap="none">
            <a:spAutoFit/>
          </a:bodyPr>
          <a:lstStyle/>
          <a:p>
            <a:r>
              <a:rPr lang="zh-CN" altLang="en-US" sz="2133" b="1" dirty="0">
                <a:solidFill>
                  <a:srgbClr val="7030A0"/>
                </a:solidFill>
                <a:latin typeface="微软雅黑" panose="020B0503020204020204" pitchFamily="34" charset="-122"/>
                <a:ea typeface="微软雅黑" panose="020B0503020204020204" pitchFamily="34" charset="-122"/>
                <a:cs typeface="仿宋"/>
              </a:rPr>
              <a:t>按凸轮的</a:t>
            </a:r>
            <a:endParaRPr lang="en-US" altLang="zh-CN" sz="2133" b="1" dirty="0">
              <a:solidFill>
                <a:srgbClr val="7030A0"/>
              </a:solidFill>
              <a:latin typeface="微软雅黑" panose="020B0503020204020204" pitchFamily="34" charset="-122"/>
              <a:ea typeface="微软雅黑" panose="020B0503020204020204" pitchFamily="34" charset="-122"/>
              <a:cs typeface="仿宋"/>
            </a:endParaRPr>
          </a:p>
          <a:p>
            <a:r>
              <a:rPr lang="zh-CN" altLang="en-US" sz="2133" b="1" dirty="0">
                <a:solidFill>
                  <a:srgbClr val="7030A0"/>
                </a:solidFill>
                <a:latin typeface="微软雅黑" panose="020B0503020204020204" pitchFamily="34" charset="-122"/>
                <a:ea typeface="微软雅黑" panose="020B0503020204020204" pitchFamily="34" charset="-122"/>
                <a:cs typeface="仿宋"/>
              </a:rPr>
              <a:t>形状分</a:t>
            </a:r>
          </a:p>
        </p:txBody>
      </p:sp>
      <p:sp>
        <p:nvSpPr>
          <p:cNvPr id="49" name="标题 1"/>
          <p:cNvSpPr txBox="1">
            <a:spLocks/>
          </p:cNvSpPr>
          <p:nvPr/>
        </p:nvSpPr>
        <p:spPr>
          <a:xfrm>
            <a:off x="1637325" y="2364754"/>
            <a:ext cx="575529" cy="2496277"/>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133" b="1" dirty="0">
                <a:latin typeface="微软雅黑" panose="020B0503020204020204" pitchFamily="34" charset="-122"/>
                <a:ea typeface="微软雅黑" panose="020B0503020204020204" pitchFamily="34" charset="-122"/>
              </a:rPr>
              <a:t>凸轮机构的分类</a:t>
            </a:r>
          </a:p>
        </p:txBody>
      </p:sp>
      <p:sp>
        <p:nvSpPr>
          <p:cNvPr id="50" name="左大括号 49"/>
          <p:cNvSpPr/>
          <p:nvPr/>
        </p:nvSpPr>
        <p:spPr>
          <a:xfrm>
            <a:off x="2212853" y="1734490"/>
            <a:ext cx="340083" cy="4512501"/>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51" name="TextBox 3"/>
          <p:cNvSpPr txBox="1">
            <a:spLocks noChangeArrowheads="1"/>
          </p:cNvSpPr>
          <p:nvPr/>
        </p:nvSpPr>
        <p:spPr bwMode="auto">
          <a:xfrm>
            <a:off x="2587929" y="4790696"/>
            <a:ext cx="2377574" cy="748795"/>
          </a:xfrm>
          <a:prstGeom prst="rect">
            <a:avLst/>
          </a:prstGeom>
          <a:noFill/>
          <a:ln w="9525">
            <a:noFill/>
            <a:miter lim="800000"/>
            <a:headEnd/>
            <a:tailEnd/>
          </a:ln>
        </p:spPr>
        <p:txBody>
          <a:bodyPr wrap="none">
            <a:spAutoFit/>
          </a:bodyPr>
          <a:lstStyle/>
          <a:p>
            <a:r>
              <a:rPr lang="zh-CN" altLang="en-US" sz="2133" b="1" dirty="0">
                <a:solidFill>
                  <a:srgbClr val="7030A0"/>
                </a:solidFill>
                <a:latin typeface="微软雅黑" panose="020B0503020204020204" pitchFamily="34" charset="-122"/>
                <a:ea typeface="微软雅黑" panose="020B0503020204020204" pitchFamily="34" charset="-122"/>
                <a:cs typeface="仿宋"/>
              </a:rPr>
              <a:t>按从动件和凸轮的</a:t>
            </a:r>
            <a:endParaRPr lang="en-US" altLang="zh-CN" sz="2133" b="1" dirty="0">
              <a:solidFill>
                <a:srgbClr val="7030A0"/>
              </a:solidFill>
              <a:latin typeface="微软雅黑" panose="020B0503020204020204" pitchFamily="34" charset="-122"/>
              <a:ea typeface="微软雅黑" panose="020B0503020204020204" pitchFamily="34" charset="-122"/>
              <a:cs typeface="仿宋"/>
            </a:endParaRPr>
          </a:p>
          <a:p>
            <a:r>
              <a:rPr lang="zh-CN" altLang="en-US" sz="2133" b="1" dirty="0">
                <a:solidFill>
                  <a:srgbClr val="7030A0"/>
                </a:solidFill>
                <a:latin typeface="微软雅黑" panose="020B0503020204020204" pitchFamily="34" charset="-122"/>
                <a:ea typeface="微软雅黑" panose="020B0503020204020204" pitchFamily="34" charset="-122"/>
                <a:cs typeface="仿宋"/>
              </a:rPr>
              <a:t>相对位置分</a:t>
            </a:r>
          </a:p>
        </p:txBody>
      </p:sp>
      <p:sp>
        <p:nvSpPr>
          <p:cNvPr id="52" name="TextBox 3"/>
          <p:cNvSpPr txBox="1">
            <a:spLocks noChangeArrowheads="1"/>
          </p:cNvSpPr>
          <p:nvPr/>
        </p:nvSpPr>
        <p:spPr bwMode="auto">
          <a:xfrm>
            <a:off x="5165064" y="3732977"/>
            <a:ext cx="1555234"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直动从动件</a:t>
            </a:r>
          </a:p>
        </p:txBody>
      </p:sp>
      <p:sp>
        <p:nvSpPr>
          <p:cNvPr id="53" name="左大括号 52"/>
          <p:cNvSpPr/>
          <p:nvPr/>
        </p:nvSpPr>
        <p:spPr>
          <a:xfrm>
            <a:off x="4849365" y="3874386"/>
            <a:ext cx="355544" cy="700412"/>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70C0"/>
              </a:solidFill>
              <a:latin typeface="微软雅黑" panose="020B0503020204020204" pitchFamily="34" charset="-122"/>
              <a:ea typeface="微软雅黑" panose="020B0503020204020204" pitchFamily="34" charset="-122"/>
            </a:endParaRPr>
          </a:p>
        </p:txBody>
      </p:sp>
      <p:sp>
        <p:nvSpPr>
          <p:cNvPr id="54" name="TextBox 3"/>
          <p:cNvSpPr txBox="1">
            <a:spLocks noChangeArrowheads="1"/>
          </p:cNvSpPr>
          <p:nvPr/>
        </p:nvSpPr>
        <p:spPr bwMode="auto">
          <a:xfrm>
            <a:off x="5174546" y="4239367"/>
            <a:ext cx="1555234"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摆动从动件</a:t>
            </a:r>
          </a:p>
        </p:txBody>
      </p:sp>
      <p:sp>
        <p:nvSpPr>
          <p:cNvPr id="56" name="TextBox 3"/>
          <p:cNvSpPr txBox="1">
            <a:spLocks noChangeArrowheads="1"/>
          </p:cNvSpPr>
          <p:nvPr/>
        </p:nvSpPr>
        <p:spPr bwMode="auto">
          <a:xfrm>
            <a:off x="5163560" y="1437160"/>
            <a:ext cx="1281120"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盘形凸轮</a:t>
            </a:r>
          </a:p>
        </p:txBody>
      </p:sp>
      <p:sp>
        <p:nvSpPr>
          <p:cNvPr id="57" name="左大括号 56"/>
          <p:cNvSpPr/>
          <p:nvPr/>
        </p:nvSpPr>
        <p:spPr>
          <a:xfrm>
            <a:off x="4847861" y="1578569"/>
            <a:ext cx="355544" cy="700412"/>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70C0"/>
              </a:solidFill>
              <a:latin typeface="微软雅黑" panose="020B0503020204020204" pitchFamily="34" charset="-122"/>
              <a:ea typeface="微软雅黑" panose="020B0503020204020204" pitchFamily="34" charset="-122"/>
            </a:endParaRPr>
          </a:p>
        </p:txBody>
      </p:sp>
      <p:sp>
        <p:nvSpPr>
          <p:cNvPr id="58" name="TextBox 3"/>
          <p:cNvSpPr txBox="1">
            <a:spLocks noChangeArrowheads="1"/>
          </p:cNvSpPr>
          <p:nvPr/>
        </p:nvSpPr>
        <p:spPr bwMode="auto">
          <a:xfrm>
            <a:off x="5173041" y="1943549"/>
            <a:ext cx="1281120"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圆柱凸轮</a:t>
            </a:r>
          </a:p>
        </p:txBody>
      </p:sp>
      <p:sp>
        <p:nvSpPr>
          <p:cNvPr id="59" name="TextBox 3"/>
          <p:cNvSpPr txBox="1">
            <a:spLocks noChangeArrowheads="1"/>
          </p:cNvSpPr>
          <p:nvPr/>
        </p:nvSpPr>
        <p:spPr bwMode="auto">
          <a:xfrm>
            <a:off x="5163561" y="4775461"/>
            <a:ext cx="732893"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对心</a:t>
            </a:r>
          </a:p>
        </p:txBody>
      </p:sp>
      <p:sp>
        <p:nvSpPr>
          <p:cNvPr id="60" name="左大括号 59"/>
          <p:cNvSpPr/>
          <p:nvPr/>
        </p:nvSpPr>
        <p:spPr>
          <a:xfrm>
            <a:off x="4847861" y="4916870"/>
            <a:ext cx="355544" cy="700412"/>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70C0"/>
              </a:solidFill>
              <a:latin typeface="微软雅黑" panose="020B0503020204020204" pitchFamily="34" charset="-122"/>
              <a:ea typeface="微软雅黑" panose="020B0503020204020204" pitchFamily="34" charset="-122"/>
            </a:endParaRPr>
          </a:p>
        </p:txBody>
      </p:sp>
      <p:sp>
        <p:nvSpPr>
          <p:cNvPr id="61" name="TextBox 3"/>
          <p:cNvSpPr txBox="1">
            <a:spLocks noChangeArrowheads="1"/>
          </p:cNvSpPr>
          <p:nvPr/>
        </p:nvSpPr>
        <p:spPr bwMode="auto">
          <a:xfrm>
            <a:off x="5173042" y="5281851"/>
            <a:ext cx="732893"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偏置</a:t>
            </a:r>
          </a:p>
        </p:txBody>
      </p:sp>
      <p:sp>
        <p:nvSpPr>
          <p:cNvPr id="62" name="TextBox 3"/>
          <p:cNvSpPr txBox="1">
            <a:spLocks noChangeArrowheads="1"/>
          </p:cNvSpPr>
          <p:nvPr/>
        </p:nvSpPr>
        <p:spPr bwMode="auto">
          <a:xfrm>
            <a:off x="5136560" y="5863665"/>
            <a:ext cx="1281120"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几何锁合</a:t>
            </a:r>
          </a:p>
        </p:txBody>
      </p:sp>
      <p:sp>
        <p:nvSpPr>
          <p:cNvPr id="63" name="左大括号 62"/>
          <p:cNvSpPr/>
          <p:nvPr/>
        </p:nvSpPr>
        <p:spPr>
          <a:xfrm>
            <a:off x="4820861" y="6005074"/>
            <a:ext cx="355544" cy="700412"/>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70C0"/>
              </a:solidFill>
              <a:latin typeface="微软雅黑" panose="020B0503020204020204" pitchFamily="34" charset="-122"/>
              <a:ea typeface="微软雅黑" panose="020B0503020204020204" pitchFamily="34" charset="-122"/>
            </a:endParaRPr>
          </a:p>
        </p:txBody>
      </p:sp>
      <p:sp>
        <p:nvSpPr>
          <p:cNvPr id="64" name="TextBox 3"/>
          <p:cNvSpPr txBox="1">
            <a:spLocks noChangeArrowheads="1"/>
          </p:cNvSpPr>
          <p:nvPr/>
        </p:nvSpPr>
        <p:spPr bwMode="auto">
          <a:xfrm>
            <a:off x="5146042" y="6370055"/>
            <a:ext cx="1007007" cy="420564"/>
          </a:xfrm>
          <a:prstGeom prst="rect">
            <a:avLst/>
          </a:prstGeom>
          <a:noFill/>
          <a:ln w="9525">
            <a:noFill/>
            <a:miter lim="800000"/>
            <a:headEnd/>
            <a:tailEnd/>
          </a:ln>
        </p:spPr>
        <p:txBody>
          <a:bodyPr wrap="none">
            <a:spAutoFit/>
          </a:bodyPr>
          <a:lstStyle/>
          <a:p>
            <a:r>
              <a:rPr lang="zh-CN" altLang="en-US" sz="2133" b="1" dirty="0">
                <a:solidFill>
                  <a:srgbClr val="0070C0"/>
                </a:solidFill>
                <a:latin typeface="微软雅黑" panose="020B0503020204020204" pitchFamily="34" charset="-122"/>
                <a:ea typeface="微软雅黑" panose="020B0503020204020204" pitchFamily="34" charset="-122"/>
                <a:cs typeface="仿宋"/>
              </a:rPr>
              <a:t>力锁合</a:t>
            </a:r>
          </a:p>
        </p:txBody>
      </p:sp>
      <p:cxnSp>
        <p:nvCxnSpPr>
          <p:cNvPr id="69" name="直接箭头连接符 68"/>
          <p:cNvCxnSpPr>
            <a:stCxn id="67" idx="3"/>
          </p:cNvCxnSpPr>
          <p:nvPr/>
        </p:nvCxnSpPr>
        <p:spPr>
          <a:xfrm flipV="1">
            <a:off x="6687145" y="3541146"/>
            <a:ext cx="656993" cy="913604"/>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sp>
        <p:nvSpPr>
          <p:cNvPr id="39" name="TextBox 3"/>
          <p:cNvSpPr txBox="1">
            <a:spLocks noChangeArrowheads="1"/>
          </p:cNvSpPr>
          <p:nvPr/>
        </p:nvSpPr>
        <p:spPr bwMode="auto">
          <a:xfrm>
            <a:off x="8208235" y="5453296"/>
            <a:ext cx="3050835" cy="379656"/>
          </a:xfrm>
          <a:prstGeom prst="rect">
            <a:avLst/>
          </a:prstGeom>
          <a:noFill/>
          <a:ln w="9525">
            <a:noFill/>
            <a:miter lim="800000"/>
            <a:headEnd/>
            <a:tailEnd/>
          </a:ln>
        </p:spPr>
        <p:txBody>
          <a:bodyPr wrap="none">
            <a:spAutoFit/>
          </a:bodyPr>
          <a:lstStyle/>
          <a:p>
            <a:r>
              <a:rPr lang="zh-CN" altLang="en-US" sz="1867" b="1" dirty="0">
                <a:latin typeface="微软雅黑" panose="020B0503020204020204" pitchFamily="34" charset="-122"/>
                <a:ea typeface="微软雅黑" panose="020B0503020204020204" pitchFamily="34" charset="-122"/>
                <a:cs typeface="仿宋"/>
              </a:rPr>
              <a:t>尖端摆从动件盘形凸轮机构</a:t>
            </a:r>
          </a:p>
        </p:txBody>
      </p:sp>
      <p:pic>
        <p:nvPicPr>
          <p:cNvPr id="40" name="摆动尖顶推杆凸轮.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55862" y="1783421"/>
            <a:ext cx="4704524" cy="3528395"/>
          </a:xfrm>
          <a:prstGeom prst="rect">
            <a:avLst/>
          </a:prstGeom>
        </p:spPr>
      </p:pic>
    </p:spTree>
    <p:extLst>
      <p:ext uri="{BB962C8B-B14F-4D97-AF65-F5344CB8AC3E}">
        <p14:creationId xmlns:p14="http://schemas.microsoft.com/office/powerpoint/2010/main" val="1524792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40"/>
                </p:tgtEl>
              </p:cMediaNode>
            </p:video>
          </p:childTnLst>
        </p:cTn>
      </p:par>
    </p:tnLst>
    <p:bldLst>
      <p:bldP spid="65" grpId="0" animBg="1"/>
      <p:bldP spid="66" grpId="0" animBg="1"/>
      <p:bldP spid="67" grpId="0" animBg="1"/>
      <p:bldP spid="3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71448" y="2072252"/>
            <a:ext cx="461665" cy="92398"/>
          </a:xfrm>
          <a:prstGeom prst="rect">
            <a:avLst/>
          </a:prstGeom>
          <a:noFill/>
        </p:spPr>
        <p:txBody>
          <a:bodyPr vert="eaVert" wrap="none" rtlCol="0">
            <a:spAutoFit/>
          </a:bodyPr>
          <a:lstStyle/>
          <a:p>
            <a:endParaRPr lang="zh-CN" altLang="en-US" dirty="0">
              <a:latin typeface="+mn-ea"/>
            </a:endParaRPr>
          </a:p>
        </p:txBody>
      </p:sp>
      <p:sp>
        <p:nvSpPr>
          <p:cNvPr id="5" name="Text Box 74"/>
          <p:cNvSpPr txBox="1">
            <a:spLocks noChangeArrowheads="1"/>
          </p:cNvSpPr>
          <p:nvPr/>
        </p:nvSpPr>
        <p:spPr bwMode="auto">
          <a:xfrm>
            <a:off x="1853839" y="1671978"/>
            <a:ext cx="558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spcBef>
                <a:spcPct val="50000"/>
              </a:spcBef>
            </a:pPr>
            <a:r>
              <a:rPr lang="en-US" altLang="zh-CN" i="1" dirty="0">
                <a:solidFill>
                  <a:schemeClr val="bg1"/>
                </a:solidFill>
                <a:latin typeface="宋体" charset="-122"/>
              </a:rPr>
              <a:t>-ω</a:t>
            </a:r>
            <a:r>
              <a:rPr lang="en-US" altLang="zh-CN" b="1" baseline="-25000" dirty="0">
                <a:solidFill>
                  <a:schemeClr val="bg1"/>
                </a:solidFill>
              </a:rPr>
              <a:t>1</a:t>
            </a:r>
          </a:p>
        </p:txBody>
      </p:sp>
      <p:grpSp>
        <p:nvGrpSpPr>
          <p:cNvPr id="6" name="组合 5"/>
          <p:cNvGrpSpPr/>
          <p:nvPr/>
        </p:nvGrpSpPr>
        <p:grpSpPr>
          <a:xfrm>
            <a:off x="944015" y="2597491"/>
            <a:ext cx="2576512" cy="2828925"/>
            <a:chOff x="2002260" y="2070100"/>
            <a:chExt cx="2576512" cy="2828925"/>
          </a:xfrm>
        </p:grpSpPr>
        <p:sp>
          <p:nvSpPr>
            <p:cNvPr id="8"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9" name="椭圆 8"/>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20762292">
            <a:off x="1041616" y="2504764"/>
            <a:ext cx="2576512" cy="2828925"/>
            <a:chOff x="2002260" y="2070100"/>
            <a:chExt cx="2576512" cy="2828925"/>
          </a:xfrm>
        </p:grpSpPr>
        <p:sp>
          <p:nvSpPr>
            <p:cNvPr id="12"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13" name="椭圆 12"/>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19790275">
            <a:off x="1118859" y="2375498"/>
            <a:ext cx="2576512" cy="2828925"/>
            <a:chOff x="2002260" y="2070100"/>
            <a:chExt cx="2576512" cy="2828925"/>
          </a:xfrm>
        </p:grpSpPr>
        <p:sp>
          <p:nvSpPr>
            <p:cNvPr id="15"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16" name="椭圆 15"/>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rot="18900000">
            <a:off x="1154193" y="2241878"/>
            <a:ext cx="2576512" cy="2828925"/>
            <a:chOff x="2002260" y="2070100"/>
            <a:chExt cx="2576512" cy="2828925"/>
          </a:xfrm>
        </p:grpSpPr>
        <p:sp>
          <p:nvSpPr>
            <p:cNvPr id="18"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19" name="椭圆 18"/>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18000000">
            <a:off x="1157874" y="2098872"/>
            <a:ext cx="2576512" cy="2828925"/>
            <a:chOff x="2002260" y="2070100"/>
            <a:chExt cx="2576512" cy="2828925"/>
          </a:xfrm>
        </p:grpSpPr>
        <p:sp>
          <p:nvSpPr>
            <p:cNvPr id="21"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22" name="椭圆 21"/>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17100000">
            <a:off x="1114348" y="1963306"/>
            <a:ext cx="2576512" cy="2828925"/>
            <a:chOff x="2002260" y="2070100"/>
            <a:chExt cx="2576512" cy="2828925"/>
          </a:xfrm>
        </p:grpSpPr>
        <p:sp>
          <p:nvSpPr>
            <p:cNvPr id="24"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25" name="椭圆 24"/>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rot="16200000">
            <a:off x="1047675" y="1839858"/>
            <a:ext cx="2576512" cy="2828925"/>
            <a:chOff x="2002260" y="2070100"/>
            <a:chExt cx="2576512" cy="2828925"/>
          </a:xfrm>
        </p:grpSpPr>
        <p:sp>
          <p:nvSpPr>
            <p:cNvPr id="27"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28" name="椭圆 27"/>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rot="15300000">
            <a:off x="946367" y="1738326"/>
            <a:ext cx="2576512" cy="2828925"/>
            <a:chOff x="2002260" y="2070100"/>
            <a:chExt cx="2576512" cy="2828925"/>
          </a:xfrm>
        </p:grpSpPr>
        <p:sp>
          <p:nvSpPr>
            <p:cNvPr id="30"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31" name="椭圆 30"/>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rot="13500000">
            <a:off x="690422" y="1637902"/>
            <a:ext cx="2576512" cy="2828925"/>
            <a:chOff x="2002259" y="2070100"/>
            <a:chExt cx="2576512" cy="2828925"/>
          </a:xfrm>
        </p:grpSpPr>
        <p:sp>
          <p:nvSpPr>
            <p:cNvPr id="33" name="Freeform 18"/>
            <p:cNvSpPr>
              <a:spLocks/>
            </p:cNvSpPr>
            <p:nvPr/>
          </p:nvSpPr>
          <p:spPr bwMode="auto">
            <a:xfrm rot="149665">
              <a:off x="2002259"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34" name="椭圆 33"/>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rot="12600000">
            <a:off x="546695" y="1638093"/>
            <a:ext cx="2576512" cy="2828925"/>
            <a:chOff x="2002260" y="2070100"/>
            <a:chExt cx="2576512" cy="2828925"/>
          </a:xfrm>
        </p:grpSpPr>
        <p:sp>
          <p:nvSpPr>
            <p:cNvPr id="36"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37" name="椭圆 36"/>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rot="14340000">
            <a:off x="813215" y="1664752"/>
            <a:ext cx="2576512" cy="2828925"/>
            <a:chOff x="2002260" y="2070100"/>
            <a:chExt cx="2576512" cy="2828925"/>
          </a:xfrm>
        </p:grpSpPr>
        <p:sp>
          <p:nvSpPr>
            <p:cNvPr id="39"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0" name="椭圆 39"/>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rot="11700000">
            <a:off x="409928" y="1672321"/>
            <a:ext cx="2576512" cy="2828925"/>
            <a:chOff x="2002260" y="2070100"/>
            <a:chExt cx="2576512" cy="2828925"/>
          </a:xfrm>
        </p:grpSpPr>
        <p:sp>
          <p:nvSpPr>
            <p:cNvPr id="42"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3" name="椭圆 42"/>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rot="10800000">
            <a:off x="285596" y="1742547"/>
            <a:ext cx="2576512" cy="2828925"/>
            <a:chOff x="2002260" y="2070100"/>
            <a:chExt cx="2576512" cy="2828925"/>
          </a:xfrm>
        </p:grpSpPr>
        <p:sp>
          <p:nvSpPr>
            <p:cNvPr id="45"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6" name="椭圆 45"/>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rot="9900000">
            <a:off x="185533" y="1838636"/>
            <a:ext cx="2576512" cy="2828925"/>
            <a:chOff x="2002260" y="2070100"/>
            <a:chExt cx="2576512" cy="2828925"/>
          </a:xfrm>
        </p:grpSpPr>
        <p:sp>
          <p:nvSpPr>
            <p:cNvPr id="48"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9" name="椭圆 48"/>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rot="9000000">
            <a:off x="116651" y="1965318"/>
            <a:ext cx="2576512" cy="2828925"/>
            <a:chOff x="2002260" y="2070100"/>
            <a:chExt cx="2576512" cy="2828925"/>
          </a:xfrm>
        </p:grpSpPr>
        <p:sp>
          <p:nvSpPr>
            <p:cNvPr id="51"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52" name="椭圆 51"/>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rot="8100000">
            <a:off x="80953" y="2101324"/>
            <a:ext cx="2576512" cy="2828925"/>
            <a:chOff x="2002260" y="2070100"/>
            <a:chExt cx="2576512" cy="2828925"/>
          </a:xfrm>
        </p:grpSpPr>
        <p:sp>
          <p:nvSpPr>
            <p:cNvPr id="54"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55" name="椭圆 54"/>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rot="7200000">
            <a:off x="78697" y="2242240"/>
            <a:ext cx="2576512" cy="2828925"/>
            <a:chOff x="2002260" y="2070100"/>
            <a:chExt cx="2576512" cy="2828925"/>
          </a:xfrm>
        </p:grpSpPr>
        <p:sp>
          <p:nvSpPr>
            <p:cNvPr id="57"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58" name="椭圆 57"/>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rot="6300000">
            <a:off x="117479" y="2378485"/>
            <a:ext cx="2576512" cy="2828925"/>
            <a:chOff x="2002260" y="2070100"/>
            <a:chExt cx="2576512" cy="2828925"/>
          </a:xfrm>
        </p:grpSpPr>
        <p:sp>
          <p:nvSpPr>
            <p:cNvPr id="60"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61" name="椭圆 60"/>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rot="5400000">
            <a:off x="188365" y="2503705"/>
            <a:ext cx="2576512" cy="2828925"/>
            <a:chOff x="2002259" y="2070101"/>
            <a:chExt cx="2576512" cy="2828925"/>
          </a:xfrm>
        </p:grpSpPr>
        <p:sp>
          <p:nvSpPr>
            <p:cNvPr id="63" name="Freeform 18"/>
            <p:cNvSpPr>
              <a:spLocks/>
            </p:cNvSpPr>
            <p:nvPr/>
          </p:nvSpPr>
          <p:spPr bwMode="auto">
            <a:xfrm rot="149665">
              <a:off x="2002259" y="2070101"/>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64" name="椭圆 63"/>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rot="4500000">
            <a:off x="288258" y="2600222"/>
            <a:ext cx="2576512" cy="2828925"/>
            <a:chOff x="2002260" y="2070100"/>
            <a:chExt cx="2576512" cy="2828925"/>
          </a:xfrm>
        </p:grpSpPr>
        <p:sp>
          <p:nvSpPr>
            <p:cNvPr id="66"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67" name="椭圆 66"/>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rot="3600000">
            <a:off x="408803" y="2674859"/>
            <a:ext cx="2576512" cy="2828925"/>
            <a:chOff x="2002260" y="2070100"/>
            <a:chExt cx="2576512" cy="2828925"/>
          </a:xfrm>
        </p:grpSpPr>
        <p:sp>
          <p:nvSpPr>
            <p:cNvPr id="69"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70" name="椭圆 69"/>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rot="2700000">
            <a:off x="544701" y="2709860"/>
            <a:ext cx="2576512" cy="2828925"/>
            <a:chOff x="2002260" y="2070100"/>
            <a:chExt cx="2576512" cy="2828925"/>
          </a:xfrm>
        </p:grpSpPr>
        <p:sp>
          <p:nvSpPr>
            <p:cNvPr id="72"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73" name="椭圆 72"/>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rot="1800000">
            <a:off x="688256" y="2706596"/>
            <a:ext cx="2576512" cy="2828925"/>
            <a:chOff x="2002260" y="2070100"/>
            <a:chExt cx="2576512" cy="2828925"/>
          </a:xfrm>
        </p:grpSpPr>
        <p:sp>
          <p:nvSpPr>
            <p:cNvPr id="75"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76" name="椭圆 75"/>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rot="900000">
            <a:off x="827898" y="2671476"/>
            <a:ext cx="2576512" cy="2828925"/>
            <a:chOff x="2002260" y="2070100"/>
            <a:chExt cx="2576512" cy="2828925"/>
          </a:xfrm>
        </p:grpSpPr>
        <p:sp>
          <p:nvSpPr>
            <p:cNvPr id="78"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79" name="椭圆 78"/>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TextBox 26"/>
          <p:cNvSpPr txBox="1"/>
          <p:nvPr/>
        </p:nvSpPr>
        <p:spPr>
          <a:xfrm>
            <a:off x="1476621" y="3256325"/>
            <a:ext cx="772560" cy="646331"/>
          </a:xfrm>
          <a:prstGeom prst="rect">
            <a:avLst/>
          </a:prstGeom>
          <a:solidFill>
            <a:schemeClr val="bg1"/>
          </a:solidFill>
        </p:spPr>
        <p:txBody>
          <a:bodyPr wrap="square" rtlCol="0">
            <a:spAutoFit/>
          </a:bodyPr>
          <a:lstStyle/>
          <a:p>
            <a:endParaRPr lang="en-US" altLang="zh-CN" dirty="0" smtClean="0"/>
          </a:p>
          <a:p>
            <a:endParaRPr lang="zh-CN" altLang="en-US" dirty="0"/>
          </a:p>
        </p:txBody>
      </p:sp>
      <p:sp>
        <p:nvSpPr>
          <p:cNvPr id="81" name="Line 8"/>
          <p:cNvSpPr>
            <a:spLocks noChangeShapeType="1"/>
          </p:cNvSpPr>
          <p:nvPr/>
        </p:nvSpPr>
        <p:spPr bwMode="auto">
          <a:xfrm rot="149665" flipV="1">
            <a:off x="563010" y="3535251"/>
            <a:ext cx="3306159" cy="142257"/>
          </a:xfrm>
          <a:prstGeom prst="line">
            <a:avLst/>
          </a:prstGeom>
          <a:noFill/>
          <a:ln w="9525">
            <a:solidFill>
              <a:srgbClr val="C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sp>
        <p:nvSpPr>
          <p:cNvPr id="82" name="Line 10"/>
          <p:cNvSpPr>
            <a:spLocks noChangeShapeType="1"/>
          </p:cNvSpPr>
          <p:nvPr/>
        </p:nvSpPr>
        <p:spPr bwMode="auto">
          <a:xfrm rot="149665">
            <a:off x="1835803" y="1544526"/>
            <a:ext cx="140051" cy="3965145"/>
          </a:xfrm>
          <a:prstGeom prst="line">
            <a:avLst/>
          </a:prstGeom>
          <a:noFill/>
          <a:ln w="9525">
            <a:solidFill>
              <a:srgbClr val="C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grpSp>
        <p:nvGrpSpPr>
          <p:cNvPr id="83" name="Group 245"/>
          <p:cNvGrpSpPr>
            <a:grpSpLocks/>
          </p:cNvGrpSpPr>
          <p:nvPr/>
        </p:nvGrpSpPr>
        <p:grpSpPr bwMode="auto">
          <a:xfrm>
            <a:off x="1749324" y="1527899"/>
            <a:ext cx="330200" cy="201613"/>
            <a:chOff x="3686" y="469"/>
            <a:chExt cx="208" cy="127"/>
          </a:xfrm>
        </p:grpSpPr>
        <p:sp>
          <p:nvSpPr>
            <p:cNvPr id="84"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85"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86"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87"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88"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89"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90"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91" name="组合 90"/>
          <p:cNvGrpSpPr/>
          <p:nvPr/>
        </p:nvGrpSpPr>
        <p:grpSpPr>
          <a:xfrm>
            <a:off x="1890902" y="1499324"/>
            <a:ext cx="69273" cy="1177925"/>
            <a:chOff x="2960953" y="1131984"/>
            <a:chExt cx="76200" cy="1177925"/>
          </a:xfrm>
        </p:grpSpPr>
        <p:sp>
          <p:nvSpPr>
            <p:cNvPr id="92"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93"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94" name="组合 93"/>
          <p:cNvGrpSpPr/>
          <p:nvPr/>
        </p:nvGrpSpPr>
        <p:grpSpPr>
          <a:xfrm>
            <a:off x="1885734" y="1396455"/>
            <a:ext cx="76200" cy="1177925"/>
            <a:chOff x="2960953" y="1131984"/>
            <a:chExt cx="76200" cy="1177925"/>
          </a:xfrm>
        </p:grpSpPr>
        <p:sp>
          <p:nvSpPr>
            <p:cNvPr id="95"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96"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97" name="组合 96"/>
          <p:cNvGrpSpPr/>
          <p:nvPr/>
        </p:nvGrpSpPr>
        <p:grpSpPr>
          <a:xfrm>
            <a:off x="1890215" y="1270206"/>
            <a:ext cx="69273" cy="1177925"/>
            <a:chOff x="2960953" y="1131984"/>
            <a:chExt cx="76200" cy="1177925"/>
          </a:xfrm>
        </p:grpSpPr>
        <p:sp>
          <p:nvSpPr>
            <p:cNvPr id="98"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99"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00" name="组合 99"/>
          <p:cNvGrpSpPr/>
          <p:nvPr/>
        </p:nvGrpSpPr>
        <p:grpSpPr>
          <a:xfrm>
            <a:off x="1885734" y="1157368"/>
            <a:ext cx="76200" cy="1177925"/>
            <a:chOff x="2960953" y="1131984"/>
            <a:chExt cx="76200" cy="1177925"/>
          </a:xfrm>
        </p:grpSpPr>
        <p:sp>
          <p:nvSpPr>
            <p:cNvPr id="101"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02"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03" name="组合 102"/>
          <p:cNvGrpSpPr/>
          <p:nvPr/>
        </p:nvGrpSpPr>
        <p:grpSpPr>
          <a:xfrm>
            <a:off x="1885734" y="1052000"/>
            <a:ext cx="76200" cy="1177925"/>
            <a:chOff x="2960953" y="1131984"/>
            <a:chExt cx="76200" cy="1177925"/>
          </a:xfrm>
        </p:grpSpPr>
        <p:sp>
          <p:nvSpPr>
            <p:cNvPr id="104"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05"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06" name="组合 105"/>
          <p:cNvGrpSpPr/>
          <p:nvPr/>
        </p:nvGrpSpPr>
        <p:grpSpPr>
          <a:xfrm>
            <a:off x="1885734" y="932950"/>
            <a:ext cx="76200" cy="1177925"/>
            <a:chOff x="2960953" y="1131984"/>
            <a:chExt cx="76200" cy="1177925"/>
          </a:xfrm>
        </p:grpSpPr>
        <p:sp>
          <p:nvSpPr>
            <p:cNvPr id="107"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08"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09" name="组合 108"/>
          <p:cNvGrpSpPr/>
          <p:nvPr/>
        </p:nvGrpSpPr>
        <p:grpSpPr>
          <a:xfrm>
            <a:off x="1885734" y="825458"/>
            <a:ext cx="76200" cy="1177925"/>
            <a:chOff x="2960953" y="1131984"/>
            <a:chExt cx="76200" cy="1177925"/>
          </a:xfrm>
        </p:grpSpPr>
        <p:sp>
          <p:nvSpPr>
            <p:cNvPr id="110"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11"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12" name="组合 111"/>
          <p:cNvGrpSpPr/>
          <p:nvPr/>
        </p:nvGrpSpPr>
        <p:grpSpPr>
          <a:xfrm>
            <a:off x="1891356" y="705825"/>
            <a:ext cx="69273" cy="1177925"/>
            <a:chOff x="2960953" y="1131984"/>
            <a:chExt cx="76200" cy="1177925"/>
          </a:xfrm>
        </p:grpSpPr>
        <p:sp>
          <p:nvSpPr>
            <p:cNvPr id="113"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14"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15" name="组合 114"/>
          <p:cNvGrpSpPr/>
          <p:nvPr/>
        </p:nvGrpSpPr>
        <p:grpSpPr>
          <a:xfrm>
            <a:off x="1885734" y="597728"/>
            <a:ext cx="76200" cy="1177925"/>
            <a:chOff x="2960953" y="1131984"/>
            <a:chExt cx="76200" cy="1177925"/>
          </a:xfrm>
        </p:grpSpPr>
        <p:sp>
          <p:nvSpPr>
            <p:cNvPr id="116"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17"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18" name="组合 117"/>
          <p:cNvGrpSpPr/>
          <p:nvPr/>
        </p:nvGrpSpPr>
        <p:grpSpPr>
          <a:xfrm>
            <a:off x="1890786" y="616032"/>
            <a:ext cx="69273" cy="1177925"/>
            <a:chOff x="2960953" y="1131984"/>
            <a:chExt cx="76200" cy="1177925"/>
          </a:xfrm>
        </p:grpSpPr>
        <p:sp>
          <p:nvSpPr>
            <p:cNvPr id="119"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20"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21" name="组合 120"/>
          <p:cNvGrpSpPr/>
          <p:nvPr/>
        </p:nvGrpSpPr>
        <p:grpSpPr>
          <a:xfrm>
            <a:off x="1890786" y="749409"/>
            <a:ext cx="69273" cy="1177925"/>
            <a:chOff x="2960953" y="1131984"/>
            <a:chExt cx="76200" cy="1177925"/>
          </a:xfrm>
        </p:grpSpPr>
        <p:sp>
          <p:nvSpPr>
            <p:cNvPr id="122"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23"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24" name="组合 123"/>
          <p:cNvGrpSpPr/>
          <p:nvPr/>
        </p:nvGrpSpPr>
        <p:grpSpPr>
          <a:xfrm>
            <a:off x="1890786" y="1038219"/>
            <a:ext cx="69273" cy="1177925"/>
            <a:chOff x="2960953" y="1131984"/>
            <a:chExt cx="76200" cy="1177925"/>
          </a:xfrm>
        </p:grpSpPr>
        <p:sp>
          <p:nvSpPr>
            <p:cNvPr id="125"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26"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27" name="组合 126"/>
          <p:cNvGrpSpPr/>
          <p:nvPr/>
        </p:nvGrpSpPr>
        <p:grpSpPr>
          <a:xfrm>
            <a:off x="1896894" y="1323904"/>
            <a:ext cx="62975" cy="1177925"/>
            <a:chOff x="2960953" y="1131984"/>
            <a:chExt cx="76200" cy="1177925"/>
          </a:xfrm>
        </p:grpSpPr>
        <p:sp>
          <p:nvSpPr>
            <p:cNvPr id="128"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29"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30" name="组合 129"/>
          <p:cNvGrpSpPr/>
          <p:nvPr/>
        </p:nvGrpSpPr>
        <p:grpSpPr>
          <a:xfrm>
            <a:off x="1896886" y="1470715"/>
            <a:ext cx="62975" cy="1177925"/>
            <a:chOff x="2960953" y="1131984"/>
            <a:chExt cx="76200" cy="1177925"/>
          </a:xfrm>
        </p:grpSpPr>
        <p:sp>
          <p:nvSpPr>
            <p:cNvPr id="131"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32"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133" name="组合 132"/>
          <p:cNvGrpSpPr/>
          <p:nvPr/>
        </p:nvGrpSpPr>
        <p:grpSpPr>
          <a:xfrm>
            <a:off x="1889076" y="1493325"/>
            <a:ext cx="57250" cy="1177925"/>
            <a:chOff x="2960953" y="1131984"/>
            <a:chExt cx="76200" cy="1177925"/>
          </a:xfrm>
        </p:grpSpPr>
        <p:sp>
          <p:nvSpPr>
            <p:cNvPr id="134"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35"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sp>
        <p:nvSpPr>
          <p:cNvPr id="136" name="椭圆 135"/>
          <p:cNvSpPr/>
          <p:nvPr/>
        </p:nvSpPr>
        <p:spPr>
          <a:xfrm flipH="1">
            <a:off x="3453917" y="1981565"/>
            <a:ext cx="45719" cy="105967"/>
          </a:xfrm>
          <a:prstGeom prst="ellipse">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7" name="椭圆 136"/>
          <p:cNvSpPr/>
          <p:nvPr/>
        </p:nvSpPr>
        <p:spPr>
          <a:xfrm flipH="1">
            <a:off x="3499803" y="1177672"/>
            <a:ext cx="2886801" cy="45719"/>
          </a:xfrm>
          <a:prstGeom prst="ellipse">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8" name="椭圆 137"/>
          <p:cNvSpPr/>
          <p:nvPr/>
        </p:nvSpPr>
        <p:spPr>
          <a:xfrm flipH="1">
            <a:off x="3354548" y="870203"/>
            <a:ext cx="2886801" cy="45719"/>
          </a:xfrm>
          <a:prstGeom prst="ellipse">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9" name="椭圆 138"/>
          <p:cNvSpPr/>
          <p:nvPr/>
        </p:nvSpPr>
        <p:spPr>
          <a:xfrm>
            <a:off x="3454084" y="2147642"/>
            <a:ext cx="45719" cy="45719"/>
          </a:xfrm>
          <a:prstGeom prst="ellipse">
            <a:avLst/>
          </a:prstGeom>
          <a:no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0" name="组合 139"/>
          <p:cNvGrpSpPr/>
          <p:nvPr/>
        </p:nvGrpSpPr>
        <p:grpSpPr>
          <a:xfrm rot="18836282">
            <a:off x="1824696" y="3571304"/>
            <a:ext cx="221542" cy="320240"/>
            <a:chOff x="3355897" y="3946313"/>
            <a:chExt cx="221542" cy="320240"/>
          </a:xfrm>
        </p:grpSpPr>
        <p:cxnSp>
          <p:nvCxnSpPr>
            <p:cNvPr id="141" name="直接连接符 140"/>
            <p:cNvCxnSpPr>
              <a:stCxn id="144"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4"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椭圆 143"/>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5" name="组合 144"/>
            <p:cNvGrpSpPr/>
            <p:nvPr/>
          </p:nvGrpSpPr>
          <p:grpSpPr>
            <a:xfrm rot="2870768">
              <a:off x="3243726" y="4066279"/>
              <a:ext cx="320240" cy="80308"/>
              <a:chOff x="6932389" y="3507854"/>
              <a:chExt cx="320240" cy="80308"/>
            </a:xfrm>
          </p:grpSpPr>
          <p:cxnSp>
            <p:nvCxnSpPr>
              <p:cNvPr id="146" name="直接连接符 145"/>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0" name="弧形 149"/>
          <p:cNvSpPr/>
          <p:nvPr/>
        </p:nvSpPr>
        <p:spPr>
          <a:xfrm>
            <a:off x="1558012" y="3262880"/>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1" name="标题 1"/>
          <p:cNvSpPr txBox="1">
            <a:spLocks/>
          </p:cNvSpPr>
          <p:nvPr/>
        </p:nvSpPr>
        <p:spPr>
          <a:xfrm>
            <a:off x="126503" y="82213"/>
            <a:ext cx="7162800" cy="51551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微软雅黑" panose="020B0503020204020204" pitchFamily="34" charset="-122"/>
                <a:ea typeface="微软雅黑" panose="020B0503020204020204" pitchFamily="34" charset="-122"/>
              </a:rPr>
              <a:t>工作过程</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152" name="Line 8"/>
          <p:cNvSpPr>
            <a:spLocks noChangeShapeType="1"/>
          </p:cNvSpPr>
          <p:nvPr/>
        </p:nvSpPr>
        <p:spPr bwMode="auto">
          <a:xfrm rot="149665" flipV="1">
            <a:off x="1197182" y="3590890"/>
            <a:ext cx="698747" cy="515778"/>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sp>
        <p:nvSpPr>
          <p:cNvPr id="153" name="TextBox 1"/>
          <p:cNvSpPr txBox="1"/>
          <p:nvPr/>
        </p:nvSpPr>
        <p:spPr>
          <a:xfrm>
            <a:off x="1251035" y="3547855"/>
            <a:ext cx="333746" cy="338554"/>
          </a:xfrm>
          <a:prstGeom prst="rect">
            <a:avLst/>
          </a:prstGeom>
          <a:noFill/>
        </p:spPr>
        <p:txBody>
          <a:bodyPr wrap="none" rtlCol="0">
            <a:spAutoFit/>
          </a:bodyPr>
          <a:lstStyle/>
          <a:p>
            <a:r>
              <a:rPr lang="en-US" altLang="zh-CN" sz="1600" i="1" dirty="0" err="1" smtClean="0">
                <a:latin typeface="Times New Roman" panose="02020603050405020304" pitchFamily="18" charset="0"/>
                <a:cs typeface="Times New Roman" panose="02020603050405020304" pitchFamily="18" charset="0"/>
              </a:rPr>
              <a:t>r</a:t>
            </a:r>
            <a:r>
              <a:rPr lang="en-US" altLang="zh-CN" sz="1600" baseline="-25000" dirty="0" err="1" smtClean="0">
                <a:latin typeface="Times New Roman" panose="02020603050405020304" pitchFamily="18" charset="0"/>
                <a:cs typeface="Times New Roman" panose="02020603050405020304" pitchFamily="18" charset="0"/>
              </a:rPr>
              <a:t>b</a:t>
            </a:r>
            <a:endParaRPr lang="zh-CN" altLang="en-US" sz="1600" baseline="-25000" dirty="0">
              <a:latin typeface="Times New Roman" panose="02020603050405020304" pitchFamily="18" charset="0"/>
              <a:cs typeface="Times New Roman" panose="02020603050405020304" pitchFamily="18" charset="0"/>
            </a:endParaRPr>
          </a:p>
        </p:txBody>
      </p:sp>
      <p:sp>
        <p:nvSpPr>
          <p:cNvPr id="154" name="TextBox 233"/>
          <p:cNvSpPr txBox="1"/>
          <p:nvPr/>
        </p:nvSpPr>
        <p:spPr>
          <a:xfrm>
            <a:off x="2327329" y="4477634"/>
            <a:ext cx="598241"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cs typeface="Times New Roman" panose="02020603050405020304" pitchFamily="18" charset="0"/>
              </a:rPr>
              <a:t>基圆</a:t>
            </a:r>
            <a:endParaRPr lang="zh-CN" altLang="en-US" sz="1600" b="1" baseline="-25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Line 8"/>
          <p:cNvSpPr>
            <a:spLocks noChangeShapeType="1"/>
          </p:cNvSpPr>
          <p:nvPr/>
        </p:nvSpPr>
        <p:spPr bwMode="auto">
          <a:xfrm rot="149665" flipH="1" flipV="1">
            <a:off x="2510204" y="4230436"/>
            <a:ext cx="110113" cy="284218"/>
          </a:xfrm>
          <a:prstGeom prst="line">
            <a:avLst/>
          </a:prstGeom>
          <a:noFill/>
          <a:ln w="12700">
            <a:solidFill>
              <a:srgbClr val="0070C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sp>
        <p:nvSpPr>
          <p:cNvPr id="156" name="TextBox 236"/>
          <p:cNvSpPr txBox="1"/>
          <p:nvPr/>
        </p:nvSpPr>
        <p:spPr>
          <a:xfrm>
            <a:off x="51213" y="5577075"/>
            <a:ext cx="697627" cy="400110"/>
          </a:xfrm>
          <a:prstGeom prst="rect">
            <a:avLst/>
          </a:prstGeom>
          <a:noFill/>
        </p:spPr>
        <p:txBody>
          <a:bodyPr wrap="none" rtlCol="0">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基圆</a:t>
            </a:r>
            <a:endParaRPr lang="zh-CN" altLang="en-US" sz="2000"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7" name="TextBox 238"/>
          <p:cNvSpPr txBox="1"/>
          <p:nvPr/>
        </p:nvSpPr>
        <p:spPr>
          <a:xfrm>
            <a:off x="4275809" y="6320699"/>
            <a:ext cx="121058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基圆半径</a:t>
            </a:r>
            <a:endParaRPr lang="zh-CN" altLang="en-US" sz="2000" b="1" baseline="-25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8" name="TextBox 239"/>
          <p:cNvSpPr txBox="1"/>
          <p:nvPr/>
        </p:nvSpPr>
        <p:spPr>
          <a:xfrm>
            <a:off x="5496553" y="6320699"/>
            <a:ext cx="378630" cy="400110"/>
          </a:xfrm>
          <a:prstGeom prst="rect">
            <a:avLst/>
          </a:prstGeom>
          <a:noFill/>
        </p:spPr>
        <p:txBody>
          <a:bodyPr wrap="none" rtlCol="0">
            <a:spAutoFit/>
          </a:bodyPr>
          <a:lstStyle/>
          <a:p>
            <a:r>
              <a:rPr lang="en-US" altLang="zh-CN" sz="2000" i="1" dirty="0" err="1" smtClean="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000" baseline="-25000" dirty="0" err="1" smtClean="0">
                <a:solidFill>
                  <a:srgbClr val="C00000"/>
                </a:solidFill>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2000"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59" name="圆角矩形 158"/>
          <p:cNvSpPr/>
          <p:nvPr/>
        </p:nvSpPr>
        <p:spPr>
          <a:xfrm>
            <a:off x="4492211" y="5620824"/>
            <a:ext cx="497051" cy="329794"/>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0" name="TextBox 237"/>
          <p:cNvSpPr txBox="1"/>
          <p:nvPr/>
        </p:nvSpPr>
        <p:spPr>
          <a:xfrm>
            <a:off x="501837" y="5495104"/>
            <a:ext cx="6977075" cy="553998"/>
          </a:xfrm>
          <a:prstGeom prst="rect">
            <a:avLst/>
          </a:prstGeom>
          <a:noFill/>
        </p:spPr>
        <p:txBody>
          <a:bodyPr wrap="square" rtlCol="0">
            <a:spAutoFit/>
          </a:bodyPr>
          <a:lstStyle/>
          <a:p>
            <a:pPr>
              <a:lnSpc>
                <a:spcPct val="150000"/>
              </a:lnSpc>
            </a:pPr>
            <a:r>
              <a:rPr lang="zh-CN" altLang="en-US" sz="2000" b="1" dirty="0" smtClean="0">
                <a:latin typeface="微软雅黑" panose="020B0503020204020204" pitchFamily="34" charset="-122"/>
                <a:ea typeface="微软雅黑" panose="020B0503020204020204" pitchFamily="34" charset="-122"/>
                <a:cs typeface="Times New Roman" panose="02020603050405020304" pitchFamily="18" charset="0"/>
              </a:rPr>
              <a:t> ：尖端从动件凸轮机构中，以凸轮最小向径为半径做的圆。</a:t>
            </a:r>
            <a:endParaRPr lang="zh-CN" altLang="en-US" sz="2000" b="1" baseline="-250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1" name="直接连接符 160"/>
          <p:cNvCxnSpPr/>
          <p:nvPr/>
        </p:nvCxnSpPr>
        <p:spPr>
          <a:xfrm flipH="1" flipV="1">
            <a:off x="4737829" y="5937344"/>
            <a:ext cx="319792" cy="294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a:off x="1030125" y="2703676"/>
            <a:ext cx="1749865" cy="174043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圆角矩形 391"/>
          <p:cNvSpPr/>
          <p:nvPr/>
        </p:nvSpPr>
        <p:spPr>
          <a:xfrm>
            <a:off x="4805742" y="2742556"/>
            <a:ext cx="253407" cy="18546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圆角矩形 392"/>
          <p:cNvSpPr/>
          <p:nvPr/>
        </p:nvSpPr>
        <p:spPr>
          <a:xfrm>
            <a:off x="5689669" y="2742556"/>
            <a:ext cx="253407" cy="18546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圆角矩形 393"/>
          <p:cNvSpPr/>
          <p:nvPr/>
        </p:nvSpPr>
        <p:spPr>
          <a:xfrm>
            <a:off x="6444679" y="2750534"/>
            <a:ext cx="253407" cy="18546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圆角矩形 394"/>
          <p:cNvSpPr/>
          <p:nvPr/>
        </p:nvSpPr>
        <p:spPr>
          <a:xfrm>
            <a:off x="7285729" y="2750534"/>
            <a:ext cx="253407" cy="18546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Text Box 74"/>
          <p:cNvSpPr txBox="1">
            <a:spLocks noChangeArrowheads="1"/>
          </p:cNvSpPr>
          <p:nvPr/>
        </p:nvSpPr>
        <p:spPr bwMode="auto">
          <a:xfrm>
            <a:off x="1853839" y="1671978"/>
            <a:ext cx="558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spcBef>
                <a:spcPct val="50000"/>
              </a:spcBef>
            </a:pPr>
            <a:r>
              <a:rPr lang="en-US" altLang="zh-CN" i="1" dirty="0">
                <a:solidFill>
                  <a:schemeClr val="bg1"/>
                </a:solidFill>
                <a:latin typeface="宋体" charset="-122"/>
              </a:rPr>
              <a:t>-ω</a:t>
            </a:r>
            <a:r>
              <a:rPr lang="en-US" altLang="zh-CN" b="1" baseline="-25000" dirty="0">
                <a:solidFill>
                  <a:schemeClr val="bg1"/>
                </a:solidFill>
              </a:rPr>
              <a:t>1</a:t>
            </a:r>
          </a:p>
        </p:txBody>
      </p:sp>
      <p:cxnSp>
        <p:nvCxnSpPr>
          <p:cNvPr id="397" name="直接连接符 396"/>
          <p:cNvCxnSpPr/>
          <p:nvPr/>
        </p:nvCxnSpPr>
        <p:spPr>
          <a:xfrm flipV="1">
            <a:off x="1913314" y="2680945"/>
            <a:ext cx="2657352" cy="13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p:nvPr/>
        </p:nvCxnSpPr>
        <p:spPr>
          <a:xfrm flipV="1">
            <a:off x="4335205" y="1470715"/>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grpSp>
        <p:nvGrpSpPr>
          <p:cNvPr id="399" name="组合 398"/>
          <p:cNvGrpSpPr/>
          <p:nvPr/>
        </p:nvGrpSpPr>
        <p:grpSpPr>
          <a:xfrm>
            <a:off x="944015" y="2597491"/>
            <a:ext cx="2576512" cy="2828925"/>
            <a:chOff x="2002260" y="2070100"/>
            <a:chExt cx="2576512" cy="2828925"/>
          </a:xfrm>
        </p:grpSpPr>
        <p:sp>
          <p:nvSpPr>
            <p:cNvPr id="400"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01" name="椭圆 400"/>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2" name="组合 401"/>
          <p:cNvGrpSpPr/>
          <p:nvPr/>
        </p:nvGrpSpPr>
        <p:grpSpPr>
          <a:xfrm rot="20762292">
            <a:off x="1041616" y="2504764"/>
            <a:ext cx="2576512" cy="2828925"/>
            <a:chOff x="2002260" y="2070100"/>
            <a:chExt cx="2576512" cy="2828925"/>
          </a:xfrm>
        </p:grpSpPr>
        <p:sp>
          <p:nvSpPr>
            <p:cNvPr id="403"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04" name="椭圆 403"/>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5" name="组合 404"/>
          <p:cNvGrpSpPr/>
          <p:nvPr/>
        </p:nvGrpSpPr>
        <p:grpSpPr>
          <a:xfrm rot="19790275">
            <a:off x="1118859" y="2375498"/>
            <a:ext cx="2576512" cy="2828925"/>
            <a:chOff x="2002260" y="2070100"/>
            <a:chExt cx="2576512" cy="2828925"/>
          </a:xfrm>
        </p:grpSpPr>
        <p:sp>
          <p:nvSpPr>
            <p:cNvPr id="406"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07" name="椭圆 406"/>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8" name="组合 407"/>
          <p:cNvGrpSpPr/>
          <p:nvPr/>
        </p:nvGrpSpPr>
        <p:grpSpPr>
          <a:xfrm rot="18900000">
            <a:off x="1154193" y="2241878"/>
            <a:ext cx="2576512" cy="2828925"/>
            <a:chOff x="2002260" y="2070100"/>
            <a:chExt cx="2576512" cy="2828925"/>
          </a:xfrm>
        </p:grpSpPr>
        <p:sp>
          <p:nvSpPr>
            <p:cNvPr id="409"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10" name="椭圆 409"/>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1" name="组合 410"/>
          <p:cNvGrpSpPr/>
          <p:nvPr/>
        </p:nvGrpSpPr>
        <p:grpSpPr>
          <a:xfrm rot="18000000">
            <a:off x="1157874" y="2098872"/>
            <a:ext cx="2576512" cy="2828925"/>
            <a:chOff x="2002260" y="2070100"/>
            <a:chExt cx="2576512" cy="2828925"/>
          </a:xfrm>
        </p:grpSpPr>
        <p:sp>
          <p:nvSpPr>
            <p:cNvPr id="412"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13" name="椭圆 412"/>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4" name="组合 413"/>
          <p:cNvGrpSpPr/>
          <p:nvPr/>
        </p:nvGrpSpPr>
        <p:grpSpPr>
          <a:xfrm rot="17100000">
            <a:off x="1114348" y="1963306"/>
            <a:ext cx="2576512" cy="2828925"/>
            <a:chOff x="2002260" y="2070100"/>
            <a:chExt cx="2576512" cy="2828925"/>
          </a:xfrm>
        </p:grpSpPr>
        <p:sp>
          <p:nvSpPr>
            <p:cNvPr id="415"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16" name="椭圆 415"/>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7" name="组合 416"/>
          <p:cNvGrpSpPr/>
          <p:nvPr/>
        </p:nvGrpSpPr>
        <p:grpSpPr>
          <a:xfrm rot="16200000">
            <a:off x="1047675" y="1839858"/>
            <a:ext cx="2576512" cy="2828925"/>
            <a:chOff x="2002260" y="2070100"/>
            <a:chExt cx="2576512" cy="2828925"/>
          </a:xfrm>
        </p:grpSpPr>
        <p:sp>
          <p:nvSpPr>
            <p:cNvPr id="418"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19" name="椭圆 418"/>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0" name="组合 419"/>
          <p:cNvGrpSpPr/>
          <p:nvPr/>
        </p:nvGrpSpPr>
        <p:grpSpPr>
          <a:xfrm rot="15300000">
            <a:off x="946367" y="1738326"/>
            <a:ext cx="2576512" cy="2828925"/>
            <a:chOff x="2002260" y="2070100"/>
            <a:chExt cx="2576512" cy="2828925"/>
          </a:xfrm>
        </p:grpSpPr>
        <p:sp>
          <p:nvSpPr>
            <p:cNvPr id="421"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22" name="椭圆 421"/>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3" name="组合 422"/>
          <p:cNvGrpSpPr/>
          <p:nvPr/>
        </p:nvGrpSpPr>
        <p:grpSpPr>
          <a:xfrm rot="13500000">
            <a:off x="690422" y="1637902"/>
            <a:ext cx="2576512" cy="2828925"/>
            <a:chOff x="2002260" y="2070100"/>
            <a:chExt cx="2576512" cy="2828925"/>
          </a:xfrm>
        </p:grpSpPr>
        <p:sp>
          <p:nvSpPr>
            <p:cNvPr id="424"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25" name="椭圆 424"/>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26" name="直接连接符 425"/>
          <p:cNvCxnSpPr>
            <a:endCxn id="435" idx="6"/>
          </p:cNvCxnSpPr>
          <p:nvPr/>
        </p:nvCxnSpPr>
        <p:spPr>
          <a:xfrm>
            <a:off x="1915331" y="2574789"/>
            <a:ext cx="25748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7" name="直接连接符 426"/>
          <p:cNvCxnSpPr>
            <a:endCxn id="437" idx="6"/>
          </p:cNvCxnSpPr>
          <p:nvPr/>
        </p:nvCxnSpPr>
        <p:spPr>
          <a:xfrm>
            <a:off x="1912943" y="2450712"/>
            <a:ext cx="2725108" cy="6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8" name="直接连接符 427"/>
          <p:cNvCxnSpPr>
            <a:endCxn id="438" idx="6"/>
          </p:cNvCxnSpPr>
          <p:nvPr/>
        </p:nvCxnSpPr>
        <p:spPr>
          <a:xfrm flipV="1">
            <a:off x="1921329" y="2341978"/>
            <a:ext cx="2861006" cy="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9" name="直接连接符 428"/>
          <p:cNvCxnSpPr>
            <a:endCxn id="439" idx="6"/>
          </p:cNvCxnSpPr>
          <p:nvPr/>
        </p:nvCxnSpPr>
        <p:spPr>
          <a:xfrm>
            <a:off x="1915331" y="2235045"/>
            <a:ext cx="30145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0" name="直接连接符 429"/>
          <p:cNvCxnSpPr>
            <a:endCxn id="440" idx="6"/>
          </p:cNvCxnSpPr>
          <p:nvPr/>
        </p:nvCxnSpPr>
        <p:spPr>
          <a:xfrm>
            <a:off x="1928598" y="2110875"/>
            <a:ext cx="3149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直接连接符 430"/>
          <p:cNvCxnSpPr>
            <a:endCxn id="441" idx="6"/>
          </p:cNvCxnSpPr>
          <p:nvPr/>
        </p:nvCxnSpPr>
        <p:spPr>
          <a:xfrm>
            <a:off x="1921329" y="2006149"/>
            <a:ext cx="3301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2" name="直接连接符 431"/>
          <p:cNvCxnSpPr>
            <a:endCxn id="442" idx="6"/>
          </p:cNvCxnSpPr>
          <p:nvPr/>
        </p:nvCxnSpPr>
        <p:spPr>
          <a:xfrm>
            <a:off x="1921329" y="1884294"/>
            <a:ext cx="3448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3" name="直接连接符 432"/>
          <p:cNvCxnSpPr>
            <a:endCxn id="443" idx="6"/>
          </p:cNvCxnSpPr>
          <p:nvPr/>
        </p:nvCxnSpPr>
        <p:spPr>
          <a:xfrm flipV="1">
            <a:off x="1921329" y="1771442"/>
            <a:ext cx="3593187" cy="11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4" name="直接箭头连接符 433"/>
          <p:cNvCxnSpPr>
            <a:endCxn id="443" idx="4"/>
          </p:cNvCxnSpPr>
          <p:nvPr/>
        </p:nvCxnSpPr>
        <p:spPr>
          <a:xfrm flipV="1">
            <a:off x="5500322" y="1785636"/>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35" name="椭圆 434"/>
          <p:cNvSpPr/>
          <p:nvPr/>
        </p:nvSpPr>
        <p:spPr>
          <a:xfrm>
            <a:off x="4461748" y="2560595"/>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36" name="椭圆 435"/>
          <p:cNvSpPr/>
          <p:nvPr/>
        </p:nvSpPr>
        <p:spPr>
          <a:xfrm>
            <a:off x="4318630" y="2666733"/>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椭圆 436"/>
          <p:cNvSpPr/>
          <p:nvPr/>
        </p:nvSpPr>
        <p:spPr>
          <a:xfrm>
            <a:off x="4609663" y="2442804"/>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38" name="椭圆 437"/>
          <p:cNvSpPr/>
          <p:nvPr/>
        </p:nvSpPr>
        <p:spPr>
          <a:xfrm>
            <a:off x="4753947" y="2327784"/>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39" name="椭圆 438"/>
          <p:cNvSpPr/>
          <p:nvPr/>
        </p:nvSpPr>
        <p:spPr>
          <a:xfrm>
            <a:off x="4901532" y="2220851"/>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0" name="椭圆 439"/>
          <p:cNvSpPr/>
          <p:nvPr/>
        </p:nvSpPr>
        <p:spPr>
          <a:xfrm>
            <a:off x="5049623" y="2096681"/>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1" name="椭圆 440"/>
          <p:cNvSpPr/>
          <p:nvPr/>
        </p:nvSpPr>
        <p:spPr>
          <a:xfrm>
            <a:off x="5194259" y="1991955"/>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2" name="椭圆 441"/>
          <p:cNvSpPr/>
          <p:nvPr/>
        </p:nvSpPr>
        <p:spPr>
          <a:xfrm>
            <a:off x="5341492" y="1870100"/>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43" name="椭圆 442"/>
          <p:cNvSpPr/>
          <p:nvPr/>
        </p:nvSpPr>
        <p:spPr>
          <a:xfrm>
            <a:off x="5486128" y="1757248"/>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44" name="直接连接符 443"/>
          <p:cNvCxnSpPr>
            <a:endCxn id="443" idx="7"/>
          </p:cNvCxnSpPr>
          <p:nvPr/>
        </p:nvCxnSpPr>
        <p:spPr>
          <a:xfrm flipV="1">
            <a:off x="4333337" y="1761405"/>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p:nvPr/>
        </p:nvCxnSpPr>
        <p:spPr>
          <a:xfrm flipV="1">
            <a:off x="5498033" y="1767515"/>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446" name="椭圆 445"/>
          <p:cNvSpPr/>
          <p:nvPr/>
        </p:nvSpPr>
        <p:spPr>
          <a:xfrm>
            <a:off x="6068039" y="1757248"/>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47" name="组合 446"/>
          <p:cNvGrpSpPr/>
          <p:nvPr/>
        </p:nvGrpSpPr>
        <p:grpSpPr>
          <a:xfrm rot="12600000">
            <a:off x="546695" y="1638093"/>
            <a:ext cx="2576512" cy="2828925"/>
            <a:chOff x="2002260" y="2070100"/>
            <a:chExt cx="2576512" cy="2828925"/>
          </a:xfrm>
        </p:grpSpPr>
        <p:sp>
          <p:nvSpPr>
            <p:cNvPr id="448"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49" name="椭圆 448"/>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0" name="组合 449"/>
          <p:cNvGrpSpPr/>
          <p:nvPr/>
        </p:nvGrpSpPr>
        <p:grpSpPr>
          <a:xfrm rot="14340000">
            <a:off x="813215" y="1664752"/>
            <a:ext cx="2576512" cy="2828925"/>
            <a:chOff x="2002260" y="2070100"/>
            <a:chExt cx="2576512" cy="2828925"/>
          </a:xfrm>
        </p:grpSpPr>
        <p:sp>
          <p:nvSpPr>
            <p:cNvPr id="451"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52" name="椭圆 451"/>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3" name="组合 452"/>
          <p:cNvGrpSpPr/>
          <p:nvPr/>
        </p:nvGrpSpPr>
        <p:grpSpPr>
          <a:xfrm rot="11700000">
            <a:off x="409928" y="1672321"/>
            <a:ext cx="2576512" cy="2828925"/>
            <a:chOff x="2002260" y="2070100"/>
            <a:chExt cx="2576512" cy="2828925"/>
          </a:xfrm>
        </p:grpSpPr>
        <p:sp>
          <p:nvSpPr>
            <p:cNvPr id="454"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55" name="椭圆 454"/>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6" name="组合 455"/>
          <p:cNvGrpSpPr/>
          <p:nvPr/>
        </p:nvGrpSpPr>
        <p:grpSpPr>
          <a:xfrm rot="10800000">
            <a:off x="285596" y="1742547"/>
            <a:ext cx="2576512" cy="2828925"/>
            <a:chOff x="2002260" y="2070100"/>
            <a:chExt cx="2576512" cy="2828925"/>
          </a:xfrm>
        </p:grpSpPr>
        <p:sp>
          <p:nvSpPr>
            <p:cNvPr id="457"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58" name="椭圆 457"/>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9" name="组合 458"/>
          <p:cNvGrpSpPr/>
          <p:nvPr/>
        </p:nvGrpSpPr>
        <p:grpSpPr>
          <a:xfrm rot="9900000">
            <a:off x="185533" y="1838636"/>
            <a:ext cx="2576512" cy="2828925"/>
            <a:chOff x="2002260" y="2070100"/>
            <a:chExt cx="2576512" cy="2828925"/>
          </a:xfrm>
        </p:grpSpPr>
        <p:sp>
          <p:nvSpPr>
            <p:cNvPr id="460"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61" name="椭圆 460"/>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2" name="组合 461"/>
          <p:cNvGrpSpPr/>
          <p:nvPr/>
        </p:nvGrpSpPr>
        <p:grpSpPr>
          <a:xfrm rot="9000000">
            <a:off x="116651" y="1965318"/>
            <a:ext cx="2576512" cy="2828925"/>
            <a:chOff x="2002260" y="2070100"/>
            <a:chExt cx="2576512" cy="2828925"/>
          </a:xfrm>
        </p:grpSpPr>
        <p:sp>
          <p:nvSpPr>
            <p:cNvPr id="463"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64" name="椭圆 463"/>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5" name="组合 464"/>
          <p:cNvGrpSpPr/>
          <p:nvPr/>
        </p:nvGrpSpPr>
        <p:grpSpPr>
          <a:xfrm rot="8100000">
            <a:off x="80953" y="2101324"/>
            <a:ext cx="2576512" cy="2828925"/>
            <a:chOff x="2002260" y="2070100"/>
            <a:chExt cx="2576512" cy="2828925"/>
          </a:xfrm>
        </p:grpSpPr>
        <p:sp>
          <p:nvSpPr>
            <p:cNvPr id="466"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67" name="椭圆 466"/>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8" name="组合 467"/>
          <p:cNvGrpSpPr/>
          <p:nvPr/>
        </p:nvGrpSpPr>
        <p:grpSpPr>
          <a:xfrm rot="7200000">
            <a:off x="78697" y="2242240"/>
            <a:ext cx="2576512" cy="2828925"/>
            <a:chOff x="2002260" y="2070100"/>
            <a:chExt cx="2576512" cy="2828925"/>
          </a:xfrm>
        </p:grpSpPr>
        <p:sp>
          <p:nvSpPr>
            <p:cNvPr id="469"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70" name="椭圆 469"/>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1" name="组合 470"/>
          <p:cNvGrpSpPr/>
          <p:nvPr/>
        </p:nvGrpSpPr>
        <p:grpSpPr>
          <a:xfrm rot="6300000">
            <a:off x="117479" y="2378485"/>
            <a:ext cx="2576512" cy="2828925"/>
            <a:chOff x="2002260" y="2070100"/>
            <a:chExt cx="2576512" cy="2828925"/>
          </a:xfrm>
        </p:grpSpPr>
        <p:sp>
          <p:nvSpPr>
            <p:cNvPr id="472"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73" name="椭圆 472"/>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4" name="组合 473"/>
          <p:cNvGrpSpPr/>
          <p:nvPr/>
        </p:nvGrpSpPr>
        <p:grpSpPr>
          <a:xfrm rot="5400000">
            <a:off x="188365" y="2503705"/>
            <a:ext cx="2576512" cy="2828925"/>
            <a:chOff x="2002260" y="2070100"/>
            <a:chExt cx="2576512" cy="2828925"/>
          </a:xfrm>
        </p:grpSpPr>
        <p:sp>
          <p:nvSpPr>
            <p:cNvPr id="475"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76" name="椭圆 475"/>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7" name="组合 476"/>
          <p:cNvGrpSpPr/>
          <p:nvPr/>
        </p:nvGrpSpPr>
        <p:grpSpPr>
          <a:xfrm rot="4500000">
            <a:off x="288258" y="2600222"/>
            <a:ext cx="2576512" cy="2828925"/>
            <a:chOff x="2002260" y="2070100"/>
            <a:chExt cx="2576512" cy="2828925"/>
          </a:xfrm>
        </p:grpSpPr>
        <p:sp>
          <p:nvSpPr>
            <p:cNvPr id="478"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79" name="椭圆 478"/>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0" name="组合 479"/>
          <p:cNvGrpSpPr/>
          <p:nvPr/>
        </p:nvGrpSpPr>
        <p:grpSpPr>
          <a:xfrm rot="3600000">
            <a:off x="408803" y="2674859"/>
            <a:ext cx="2576512" cy="2828925"/>
            <a:chOff x="2002260" y="2070100"/>
            <a:chExt cx="2576512" cy="2828925"/>
          </a:xfrm>
        </p:grpSpPr>
        <p:sp>
          <p:nvSpPr>
            <p:cNvPr id="481"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82" name="椭圆 481"/>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3" name="组合 482"/>
          <p:cNvGrpSpPr/>
          <p:nvPr/>
        </p:nvGrpSpPr>
        <p:grpSpPr>
          <a:xfrm rot="2700000">
            <a:off x="544701" y="2709860"/>
            <a:ext cx="2576512" cy="2828925"/>
            <a:chOff x="2002260" y="2070100"/>
            <a:chExt cx="2576512" cy="2828925"/>
          </a:xfrm>
        </p:grpSpPr>
        <p:sp>
          <p:nvSpPr>
            <p:cNvPr id="484"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85" name="椭圆 484"/>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6" name="组合 485"/>
          <p:cNvGrpSpPr/>
          <p:nvPr/>
        </p:nvGrpSpPr>
        <p:grpSpPr>
          <a:xfrm rot="1800000">
            <a:off x="688256" y="2706596"/>
            <a:ext cx="2576512" cy="2828925"/>
            <a:chOff x="2002260" y="2070100"/>
            <a:chExt cx="2576512" cy="2828925"/>
          </a:xfrm>
        </p:grpSpPr>
        <p:sp>
          <p:nvSpPr>
            <p:cNvPr id="487"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88" name="椭圆 487"/>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9" name="组合 488"/>
          <p:cNvGrpSpPr/>
          <p:nvPr/>
        </p:nvGrpSpPr>
        <p:grpSpPr>
          <a:xfrm rot="900000">
            <a:off x="827898" y="2671476"/>
            <a:ext cx="2576512" cy="2828925"/>
            <a:chOff x="2002260" y="2070100"/>
            <a:chExt cx="2576512" cy="2828925"/>
          </a:xfrm>
        </p:grpSpPr>
        <p:sp>
          <p:nvSpPr>
            <p:cNvPr id="490" name="Freeform 18"/>
            <p:cNvSpPr>
              <a:spLocks/>
            </p:cNvSpPr>
            <p:nvPr/>
          </p:nvSpPr>
          <p:spPr bwMode="auto">
            <a:xfrm rot="149665">
              <a:off x="2002260" y="2070100"/>
              <a:ext cx="2576512" cy="2828925"/>
            </a:xfrm>
            <a:custGeom>
              <a:avLst/>
              <a:gdLst>
                <a:gd name="T0" fmla="*/ 550 w 1623"/>
                <a:gd name="T1" fmla="*/ 65 h 1782"/>
                <a:gd name="T2" fmla="*/ 673 w 1623"/>
                <a:gd name="T3" fmla="*/ 28 h 1782"/>
                <a:gd name="T4" fmla="*/ 761 w 1623"/>
                <a:gd name="T5" fmla="*/ 11 h 1782"/>
                <a:gd name="T6" fmla="*/ 865 w 1623"/>
                <a:gd name="T7" fmla="*/ 1 h 1782"/>
                <a:gd name="T8" fmla="*/ 993 w 1623"/>
                <a:gd name="T9" fmla="*/ 17 h 1782"/>
                <a:gd name="T10" fmla="*/ 1126 w 1623"/>
                <a:gd name="T11" fmla="*/ 60 h 1782"/>
                <a:gd name="T12" fmla="*/ 1243 w 1623"/>
                <a:gd name="T13" fmla="*/ 124 h 1782"/>
                <a:gd name="T14" fmla="*/ 1366 w 1623"/>
                <a:gd name="T15" fmla="*/ 230 h 1782"/>
                <a:gd name="T16" fmla="*/ 1462 w 1623"/>
                <a:gd name="T17" fmla="*/ 353 h 1782"/>
                <a:gd name="T18" fmla="*/ 1537 w 1623"/>
                <a:gd name="T19" fmla="*/ 497 h 1782"/>
                <a:gd name="T20" fmla="*/ 1584 w 1623"/>
                <a:gd name="T21" fmla="*/ 641 h 1782"/>
                <a:gd name="T22" fmla="*/ 1617 w 1623"/>
                <a:gd name="T23" fmla="*/ 833 h 1782"/>
                <a:gd name="T24" fmla="*/ 1617 w 1623"/>
                <a:gd name="T25" fmla="*/ 1004 h 1782"/>
                <a:gd name="T26" fmla="*/ 1579 w 1623"/>
                <a:gd name="T27" fmla="*/ 1169 h 1782"/>
                <a:gd name="T28" fmla="*/ 1489 w 1623"/>
                <a:gd name="T29" fmla="*/ 1345 h 1782"/>
                <a:gd name="T30" fmla="*/ 1313 w 1623"/>
                <a:gd name="T31" fmla="*/ 1516 h 1782"/>
                <a:gd name="T32" fmla="*/ 1147 w 1623"/>
                <a:gd name="T33" fmla="*/ 1628 h 1782"/>
                <a:gd name="T34" fmla="*/ 971 w 1623"/>
                <a:gd name="T35" fmla="*/ 1708 h 1782"/>
                <a:gd name="T36" fmla="*/ 822 w 1623"/>
                <a:gd name="T37" fmla="*/ 1750 h 1782"/>
                <a:gd name="T38" fmla="*/ 694 w 1623"/>
                <a:gd name="T39" fmla="*/ 1772 h 1782"/>
                <a:gd name="T40" fmla="*/ 523 w 1623"/>
                <a:gd name="T41" fmla="*/ 1777 h 1782"/>
                <a:gd name="T42" fmla="*/ 369 w 1623"/>
                <a:gd name="T43" fmla="*/ 1740 h 1782"/>
                <a:gd name="T44" fmla="*/ 246 w 1623"/>
                <a:gd name="T45" fmla="*/ 1676 h 1782"/>
                <a:gd name="T46" fmla="*/ 166 w 1623"/>
                <a:gd name="T47" fmla="*/ 1612 h 1782"/>
                <a:gd name="T48" fmla="*/ 97 w 1623"/>
                <a:gd name="T49" fmla="*/ 1542 h 1782"/>
                <a:gd name="T50" fmla="*/ 44 w 1623"/>
                <a:gd name="T51" fmla="*/ 1441 h 1782"/>
                <a:gd name="T52" fmla="*/ 9 w 1623"/>
                <a:gd name="T53" fmla="*/ 1323 h 1782"/>
                <a:gd name="T54" fmla="*/ 1 w 1623"/>
                <a:gd name="T55" fmla="*/ 1206 h 1782"/>
                <a:gd name="T56" fmla="*/ 3 w 1623"/>
                <a:gd name="T57" fmla="*/ 1121 h 1782"/>
                <a:gd name="T58" fmla="*/ 6 w 1623"/>
                <a:gd name="T59" fmla="*/ 1057 h 1782"/>
                <a:gd name="T60" fmla="*/ 17 w 1623"/>
                <a:gd name="T61" fmla="*/ 966 h 1782"/>
                <a:gd name="T62" fmla="*/ 33 w 1623"/>
                <a:gd name="T63" fmla="*/ 881 h 1782"/>
                <a:gd name="T64" fmla="*/ 33 w 1623"/>
                <a:gd name="T65" fmla="*/ 806 h 1782"/>
                <a:gd name="T66" fmla="*/ 43 w 1623"/>
                <a:gd name="T67" fmla="*/ 716 h 1782"/>
                <a:gd name="T68" fmla="*/ 38 w 1623"/>
                <a:gd name="T69" fmla="*/ 609 h 1782"/>
                <a:gd name="T70" fmla="*/ 61 w 1623"/>
                <a:gd name="T71" fmla="*/ 468 h 1782"/>
                <a:gd name="T72" fmla="*/ 97 w 1623"/>
                <a:gd name="T73" fmla="*/ 385 h 1782"/>
                <a:gd name="T74" fmla="*/ 144 w 1623"/>
                <a:gd name="T75" fmla="*/ 298 h 1782"/>
                <a:gd name="T76" fmla="*/ 217 w 1623"/>
                <a:gd name="T77" fmla="*/ 219 h 1782"/>
                <a:gd name="T78" fmla="*/ 265 w 1623"/>
                <a:gd name="T79" fmla="*/ 180 h 1782"/>
                <a:gd name="T80" fmla="*/ 316 w 1623"/>
                <a:gd name="T81" fmla="*/ 145 h 1782"/>
                <a:gd name="T82" fmla="*/ 401 w 1623"/>
                <a:gd name="T83" fmla="*/ 102 h 1782"/>
                <a:gd name="T84" fmla="*/ 454 w 1623"/>
                <a:gd name="T85" fmla="*/ 86 h 1782"/>
                <a:gd name="T86" fmla="*/ 550 w 1623"/>
                <a:gd name="T87" fmla="*/ 65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3" h="1782">
                  <a:moveTo>
                    <a:pt x="550" y="65"/>
                  </a:moveTo>
                  <a:cubicBezTo>
                    <a:pt x="586" y="55"/>
                    <a:pt x="638" y="37"/>
                    <a:pt x="673" y="28"/>
                  </a:cubicBezTo>
                  <a:cubicBezTo>
                    <a:pt x="708" y="19"/>
                    <a:pt x="729" y="15"/>
                    <a:pt x="761" y="11"/>
                  </a:cubicBezTo>
                  <a:cubicBezTo>
                    <a:pt x="793" y="7"/>
                    <a:pt x="826" y="0"/>
                    <a:pt x="865" y="1"/>
                  </a:cubicBezTo>
                  <a:cubicBezTo>
                    <a:pt x="904" y="2"/>
                    <a:pt x="950" y="7"/>
                    <a:pt x="993" y="17"/>
                  </a:cubicBezTo>
                  <a:cubicBezTo>
                    <a:pt x="1036" y="27"/>
                    <a:pt x="1084" y="42"/>
                    <a:pt x="1126" y="60"/>
                  </a:cubicBezTo>
                  <a:cubicBezTo>
                    <a:pt x="1168" y="78"/>
                    <a:pt x="1203" y="96"/>
                    <a:pt x="1243" y="124"/>
                  </a:cubicBezTo>
                  <a:cubicBezTo>
                    <a:pt x="1283" y="152"/>
                    <a:pt x="1330" y="192"/>
                    <a:pt x="1366" y="230"/>
                  </a:cubicBezTo>
                  <a:cubicBezTo>
                    <a:pt x="1402" y="268"/>
                    <a:pt x="1434" y="309"/>
                    <a:pt x="1462" y="353"/>
                  </a:cubicBezTo>
                  <a:cubicBezTo>
                    <a:pt x="1490" y="397"/>
                    <a:pt x="1517" y="449"/>
                    <a:pt x="1537" y="497"/>
                  </a:cubicBezTo>
                  <a:cubicBezTo>
                    <a:pt x="1557" y="545"/>
                    <a:pt x="1571" y="585"/>
                    <a:pt x="1584" y="641"/>
                  </a:cubicBezTo>
                  <a:cubicBezTo>
                    <a:pt x="1597" y="697"/>
                    <a:pt x="1612" y="773"/>
                    <a:pt x="1617" y="833"/>
                  </a:cubicBezTo>
                  <a:cubicBezTo>
                    <a:pt x="1622" y="893"/>
                    <a:pt x="1623" y="948"/>
                    <a:pt x="1617" y="1004"/>
                  </a:cubicBezTo>
                  <a:cubicBezTo>
                    <a:pt x="1611" y="1060"/>
                    <a:pt x="1600" y="1112"/>
                    <a:pt x="1579" y="1169"/>
                  </a:cubicBezTo>
                  <a:cubicBezTo>
                    <a:pt x="1558" y="1226"/>
                    <a:pt x="1533" y="1287"/>
                    <a:pt x="1489" y="1345"/>
                  </a:cubicBezTo>
                  <a:cubicBezTo>
                    <a:pt x="1445" y="1403"/>
                    <a:pt x="1370" y="1469"/>
                    <a:pt x="1313" y="1516"/>
                  </a:cubicBezTo>
                  <a:cubicBezTo>
                    <a:pt x="1256" y="1563"/>
                    <a:pt x="1204" y="1596"/>
                    <a:pt x="1147" y="1628"/>
                  </a:cubicBezTo>
                  <a:cubicBezTo>
                    <a:pt x="1090" y="1660"/>
                    <a:pt x="1025" y="1688"/>
                    <a:pt x="971" y="1708"/>
                  </a:cubicBezTo>
                  <a:cubicBezTo>
                    <a:pt x="917" y="1728"/>
                    <a:pt x="868" y="1739"/>
                    <a:pt x="822" y="1750"/>
                  </a:cubicBezTo>
                  <a:cubicBezTo>
                    <a:pt x="776" y="1761"/>
                    <a:pt x="744" y="1768"/>
                    <a:pt x="694" y="1772"/>
                  </a:cubicBezTo>
                  <a:cubicBezTo>
                    <a:pt x="644" y="1776"/>
                    <a:pt x="577" y="1782"/>
                    <a:pt x="523" y="1777"/>
                  </a:cubicBezTo>
                  <a:cubicBezTo>
                    <a:pt x="469" y="1772"/>
                    <a:pt x="415" y="1757"/>
                    <a:pt x="369" y="1740"/>
                  </a:cubicBezTo>
                  <a:cubicBezTo>
                    <a:pt x="323" y="1723"/>
                    <a:pt x="280" y="1697"/>
                    <a:pt x="246" y="1676"/>
                  </a:cubicBezTo>
                  <a:cubicBezTo>
                    <a:pt x="212" y="1655"/>
                    <a:pt x="191" y="1634"/>
                    <a:pt x="166" y="1612"/>
                  </a:cubicBezTo>
                  <a:cubicBezTo>
                    <a:pt x="141" y="1590"/>
                    <a:pt x="117" y="1570"/>
                    <a:pt x="97" y="1542"/>
                  </a:cubicBezTo>
                  <a:cubicBezTo>
                    <a:pt x="77" y="1514"/>
                    <a:pt x="59" y="1477"/>
                    <a:pt x="44" y="1441"/>
                  </a:cubicBezTo>
                  <a:cubicBezTo>
                    <a:pt x="29" y="1405"/>
                    <a:pt x="16" y="1362"/>
                    <a:pt x="9" y="1323"/>
                  </a:cubicBezTo>
                  <a:cubicBezTo>
                    <a:pt x="2" y="1284"/>
                    <a:pt x="2" y="1240"/>
                    <a:pt x="1" y="1206"/>
                  </a:cubicBezTo>
                  <a:cubicBezTo>
                    <a:pt x="0" y="1172"/>
                    <a:pt x="2" y="1146"/>
                    <a:pt x="3" y="1121"/>
                  </a:cubicBezTo>
                  <a:cubicBezTo>
                    <a:pt x="4" y="1096"/>
                    <a:pt x="4" y="1083"/>
                    <a:pt x="6" y="1057"/>
                  </a:cubicBezTo>
                  <a:cubicBezTo>
                    <a:pt x="8" y="1031"/>
                    <a:pt x="12" y="995"/>
                    <a:pt x="17" y="966"/>
                  </a:cubicBezTo>
                  <a:cubicBezTo>
                    <a:pt x="22" y="937"/>
                    <a:pt x="30" y="908"/>
                    <a:pt x="33" y="881"/>
                  </a:cubicBezTo>
                  <a:cubicBezTo>
                    <a:pt x="36" y="854"/>
                    <a:pt x="31" y="833"/>
                    <a:pt x="33" y="806"/>
                  </a:cubicBezTo>
                  <a:cubicBezTo>
                    <a:pt x="35" y="779"/>
                    <a:pt x="42" y="749"/>
                    <a:pt x="43" y="716"/>
                  </a:cubicBezTo>
                  <a:cubicBezTo>
                    <a:pt x="44" y="683"/>
                    <a:pt x="35" y="650"/>
                    <a:pt x="38" y="609"/>
                  </a:cubicBezTo>
                  <a:cubicBezTo>
                    <a:pt x="41" y="568"/>
                    <a:pt x="51" y="505"/>
                    <a:pt x="61" y="468"/>
                  </a:cubicBezTo>
                  <a:cubicBezTo>
                    <a:pt x="71" y="431"/>
                    <a:pt x="83" y="413"/>
                    <a:pt x="97" y="385"/>
                  </a:cubicBezTo>
                  <a:cubicBezTo>
                    <a:pt x="111" y="357"/>
                    <a:pt x="124" y="326"/>
                    <a:pt x="144" y="298"/>
                  </a:cubicBezTo>
                  <a:cubicBezTo>
                    <a:pt x="164" y="270"/>
                    <a:pt x="197" y="239"/>
                    <a:pt x="217" y="219"/>
                  </a:cubicBezTo>
                  <a:cubicBezTo>
                    <a:pt x="237" y="199"/>
                    <a:pt x="248" y="192"/>
                    <a:pt x="265" y="180"/>
                  </a:cubicBezTo>
                  <a:cubicBezTo>
                    <a:pt x="282" y="168"/>
                    <a:pt x="293" y="158"/>
                    <a:pt x="316" y="145"/>
                  </a:cubicBezTo>
                  <a:cubicBezTo>
                    <a:pt x="339" y="132"/>
                    <a:pt x="378" y="112"/>
                    <a:pt x="401" y="102"/>
                  </a:cubicBezTo>
                  <a:cubicBezTo>
                    <a:pt x="424" y="92"/>
                    <a:pt x="427" y="93"/>
                    <a:pt x="454" y="86"/>
                  </a:cubicBezTo>
                  <a:cubicBezTo>
                    <a:pt x="481" y="79"/>
                    <a:pt x="514" y="75"/>
                    <a:pt x="550" y="65"/>
                  </a:cubicBezTo>
                  <a:close/>
                </a:path>
              </a:pathLst>
            </a:custGeom>
            <a:noFill/>
            <a:ln w="28575" cap="flat" cmpd="sng">
              <a:solidFill>
                <a:srgbClr val="C00000"/>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endParaRPr lang="zh-CN" altLang="en-US"/>
            </a:p>
          </p:txBody>
        </p:sp>
        <p:sp>
          <p:nvSpPr>
            <p:cNvPr id="491" name="椭圆 490"/>
            <p:cNvSpPr/>
            <p:nvPr/>
          </p:nvSpPr>
          <p:spPr>
            <a:xfrm>
              <a:off x="2715951" y="2810098"/>
              <a:ext cx="488729" cy="4887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2" name="TextBox 26"/>
          <p:cNvSpPr txBox="1"/>
          <p:nvPr/>
        </p:nvSpPr>
        <p:spPr>
          <a:xfrm>
            <a:off x="1476621" y="3256325"/>
            <a:ext cx="772560" cy="646331"/>
          </a:xfrm>
          <a:prstGeom prst="rect">
            <a:avLst/>
          </a:prstGeom>
          <a:solidFill>
            <a:schemeClr val="bg1"/>
          </a:solidFill>
        </p:spPr>
        <p:txBody>
          <a:bodyPr wrap="square" rtlCol="0">
            <a:spAutoFit/>
          </a:bodyPr>
          <a:lstStyle/>
          <a:p>
            <a:endParaRPr lang="en-US" altLang="zh-CN" dirty="0" smtClean="0"/>
          </a:p>
          <a:p>
            <a:endParaRPr lang="zh-CN" altLang="en-US" dirty="0"/>
          </a:p>
        </p:txBody>
      </p:sp>
      <p:sp>
        <p:nvSpPr>
          <p:cNvPr id="493" name="Line 8"/>
          <p:cNvSpPr>
            <a:spLocks noChangeShapeType="1"/>
          </p:cNvSpPr>
          <p:nvPr/>
        </p:nvSpPr>
        <p:spPr bwMode="auto">
          <a:xfrm rot="149665" flipV="1">
            <a:off x="563010" y="3535251"/>
            <a:ext cx="3306159" cy="142257"/>
          </a:xfrm>
          <a:prstGeom prst="line">
            <a:avLst/>
          </a:prstGeom>
          <a:noFill/>
          <a:ln w="9525">
            <a:solidFill>
              <a:srgbClr val="C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sp>
        <p:nvSpPr>
          <p:cNvPr id="494" name="Line 10"/>
          <p:cNvSpPr>
            <a:spLocks noChangeShapeType="1"/>
          </p:cNvSpPr>
          <p:nvPr/>
        </p:nvSpPr>
        <p:spPr bwMode="auto">
          <a:xfrm rot="149665">
            <a:off x="1835803" y="1544526"/>
            <a:ext cx="140051" cy="3965145"/>
          </a:xfrm>
          <a:prstGeom prst="line">
            <a:avLst/>
          </a:prstGeom>
          <a:noFill/>
          <a:ln w="9525">
            <a:solidFill>
              <a:srgbClr val="C000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sp>
        <p:nvSpPr>
          <p:cNvPr id="495" name="椭圆 494"/>
          <p:cNvSpPr/>
          <p:nvPr/>
        </p:nvSpPr>
        <p:spPr>
          <a:xfrm>
            <a:off x="5633823" y="1754978"/>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6" name="椭圆 495"/>
          <p:cNvSpPr/>
          <p:nvPr/>
        </p:nvSpPr>
        <p:spPr>
          <a:xfrm>
            <a:off x="5778459" y="1759524"/>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7" name="椭圆 496"/>
          <p:cNvSpPr/>
          <p:nvPr/>
        </p:nvSpPr>
        <p:spPr>
          <a:xfrm>
            <a:off x="5925692" y="1759524"/>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98" name="直接连接符 497"/>
          <p:cNvCxnSpPr>
            <a:endCxn id="503" idx="6"/>
          </p:cNvCxnSpPr>
          <p:nvPr/>
        </p:nvCxnSpPr>
        <p:spPr>
          <a:xfrm flipV="1">
            <a:off x="1938122" y="1799830"/>
            <a:ext cx="4308685" cy="15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9" name="直接连接符 498"/>
          <p:cNvCxnSpPr>
            <a:endCxn id="504" idx="6"/>
          </p:cNvCxnSpPr>
          <p:nvPr/>
        </p:nvCxnSpPr>
        <p:spPr>
          <a:xfrm>
            <a:off x="1940877" y="1939788"/>
            <a:ext cx="4454015" cy="6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0" name="直接连接符 499"/>
          <p:cNvCxnSpPr>
            <a:endCxn id="505" idx="6"/>
          </p:cNvCxnSpPr>
          <p:nvPr/>
        </p:nvCxnSpPr>
        <p:spPr>
          <a:xfrm flipV="1">
            <a:off x="1928598" y="2218906"/>
            <a:ext cx="4610078" cy="23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1" name="直接连接符 500"/>
          <p:cNvCxnSpPr>
            <a:endCxn id="506" idx="6"/>
          </p:cNvCxnSpPr>
          <p:nvPr/>
        </p:nvCxnSpPr>
        <p:spPr>
          <a:xfrm flipV="1">
            <a:off x="1921329" y="2506856"/>
            <a:ext cx="4761983"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2" name="直接连接符 501"/>
          <p:cNvCxnSpPr>
            <a:endCxn id="507" idx="5"/>
          </p:cNvCxnSpPr>
          <p:nvPr/>
        </p:nvCxnSpPr>
        <p:spPr>
          <a:xfrm>
            <a:off x="1915331" y="2658937"/>
            <a:ext cx="4907840" cy="51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503" name="椭圆 502"/>
          <p:cNvSpPr/>
          <p:nvPr/>
        </p:nvSpPr>
        <p:spPr>
          <a:xfrm>
            <a:off x="6218419" y="1785636"/>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4" name="椭圆 503"/>
          <p:cNvSpPr/>
          <p:nvPr/>
        </p:nvSpPr>
        <p:spPr>
          <a:xfrm>
            <a:off x="6366504" y="1926194"/>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5" name="椭圆 504"/>
          <p:cNvSpPr/>
          <p:nvPr/>
        </p:nvSpPr>
        <p:spPr>
          <a:xfrm>
            <a:off x="6510288" y="2204712"/>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6" name="椭圆 505"/>
          <p:cNvSpPr/>
          <p:nvPr/>
        </p:nvSpPr>
        <p:spPr>
          <a:xfrm>
            <a:off x="6654924" y="2492662"/>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7" name="椭圆 506"/>
          <p:cNvSpPr/>
          <p:nvPr/>
        </p:nvSpPr>
        <p:spPr>
          <a:xfrm>
            <a:off x="6798940" y="2639888"/>
            <a:ext cx="28388" cy="28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8" name="Group 245"/>
          <p:cNvGrpSpPr>
            <a:grpSpLocks/>
          </p:cNvGrpSpPr>
          <p:nvPr/>
        </p:nvGrpSpPr>
        <p:grpSpPr bwMode="auto">
          <a:xfrm>
            <a:off x="1749324" y="1527899"/>
            <a:ext cx="330200" cy="201613"/>
            <a:chOff x="3686" y="469"/>
            <a:chExt cx="208" cy="127"/>
          </a:xfrm>
        </p:grpSpPr>
        <p:sp>
          <p:nvSpPr>
            <p:cNvPr id="509"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10"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11"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12"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13"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14"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15"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16" name="组合 515"/>
          <p:cNvGrpSpPr/>
          <p:nvPr/>
        </p:nvGrpSpPr>
        <p:grpSpPr>
          <a:xfrm>
            <a:off x="1887438" y="1499324"/>
            <a:ext cx="76200" cy="1177925"/>
            <a:chOff x="2960953" y="1131984"/>
            <a:chExt cx="76200" cy="1177925"/>
          </a:xfrm>
        </p:grpSpPr>
        <p:sp>
          <p:nvSpPr>
            <p:cNvPr id="517"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18"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19" name="组合 518"/>
          <p:cNvGrpSpPr/>
          <p:nvPr/>
        </p:nvGrpSpPr>
        <p:grpSpPr>
          <a:xfrm>
            <a:off x="1885734" y="1396455"/>
            <a:ext cx="76200" cy="1177925"/>
            <a:chOff x="2960953" y="1131984"/>
            <a:chExt cx="76200" cy="1177925"/>
          </a:xfrm>
        </p:grpSpPr>
        <p:sp>
          <p:nvSpPr>
            <p:cNvPr id="520"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21"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22" name="组合 521"/>
          <p:cNvGrpSpPr/>
          <p:nvPr/>
        </p:nvGrpSpPr>
        <p:grpSpPr>
          <a:xfrm>
            <a:off x="1886751" y="1270206"/>
            <a:ext cx="76200" cy="1177925"/>
            <a:chOff x="2960953" y="1131984"/>
            <a:chExt cx="76200" cy="1177925"/>
          </a:xfrm>
        </p:grpSpPr>
        <p:sp>
          <p:nvSpPr>
            <p:cNvPr id="523"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24"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25" name="组合 524"/>
          <p:cNvGrpSpPr/>
          <p:nvPr/>
        </p:nvGrpSpPr>
        <p:grpSpPr>
          <a:xfrm>
            <a:off x="1885734" y="1157368"/>
            <a:ext cx="76200" cy="1177925"/>
            <a:chOff x="2960953" y="1131984"/>
            <a:chExt cx="76200" cy="1177925"/>
          </a:xfrm>
        </p:grpSpPr>
        <p:sp>
          <p:nvSpPr>
            <p:cNvPr id="526"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27"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28" name="组合 527"/>
          <p:cNvGrpSpPr/>
          <p:nvPr/>
        </p:nvGrpSpPr>
        <p:grpSpPr>
          <a:xfrm>
            <a:off x="1885734" y="1052000"/>
            <a:ext cx="76200" cy="1177925"/>
            <a:chOff x="2960953" y="1131984"/>
            <a:chExt cx="76200" cy="1177925"/>
          </a:xfrm>
        </p:grpSpPr>
        <p:sp>
          <p:nvSpPr>
            <p:cNvPr id="529"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30"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31" name="组合 530"/>
          <p:cNvGrpSpPr/>
          <p:nvPr/>
        </p:nvGrpSpPr>
        <p:grpSpPr>
          <a:xfrm>
            <a:off x="1885734" y="932950"/>
            <a:ext cx="76200" cy="1177925"/>
            <a:chOff x="2960953" y="1131984"/>
            <a:chExt cx="76200" cy="1177925"/>
          </a:xfrm>
        </p:grpSpPr>
        <p:sp>
          <p:nvSpPr>
            <p:cNvPr id="532"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33"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34" name="组合 533"/>
          <p:cNvGrpSpPr/>
          <p:nvPr/>
        </p:nvGrpSpPr>
        <p:grpSpPr>
          <a:xfrm>
            <a:off x="1885734" y="825458"/>
            <a:ext cx="76200" cy="1177925"/>
            <a:chOff x="2960953" y="1131984"/>
            <a:chExt cx="76200" cy="1177925"/>
          </a:xfrm>
        </p:grpSpPr>
        <p:sp>
          <p:nvSpPr>
            <p:cNvPr id="535"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36"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37" name="组合 536"/>
          <p:cNvGrpSpPr/>
          <p:nvPr/>
        </p:nvGrpSpPr>
        <p:grpSpPr>
          <a:xfrm>
            <a:off x="1887892" y="705825"/>
            <a:ext cx="76200" cy="1177925"/>
            <a:chOff x="2960953" y="1131984"/>
            <a:chExt cx="76200" cy="1177925"/>
          </a:xfrm>
        </p:grpSpPr>
        <p:sp>
          <p:nvSpPr>
            <p:cNvPr id="538"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39"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40" name="组合 539"/>
          <p:cNvGrpSpPr/>
          <p:nvPr/>
        </p:nvGrpSpPr>
        <p:grpSpPr>
          <a:xfrm>
            <a:off x="1885734" y="597728"/>
            <a:ext cx="76200" cy="1177925"/>
            <a:chOff x="2960953" y="1131984"/>
            <a:chExt cx="76200" cy="1177925"/>
          </a:xfrm>
        </p:grpSpPr>
        <p:sp>
          <p:nvSpPr>
            <p:cNvPr id="541"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42"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43" name="组合 542"/>
          <p:cNvGrpSpPr/>
          <p:nvPr/>
        </p:nvGrpSpPr>
        <p:grpSpPr>
          <a:xfrm>
            <a:off x="1887322" y="616032"/>
            <a:ext cx="76200" cy="1177925"/>
            <a:chOff x="2960953" y="1131984"/>
            <a:chExt cx="76200" cy="1177925"/>
          </a:xfrm>
        </p:grpSpPr>
        <p:sp>
          <p:nvSpPr>
            <p:cNvPr id="544"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45"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46" name="组合 545"/>
          <p:cNvGrpSpPr/>
          <p:nvPr/>
        </p:nvGrpSpPr>
        <p:grpSpPr>
          <a:xfrm>
            <a:off x="1887322" y="749409"/>
            <a:ext cx="76200" cy="1177925"/>
            <a:chOff x="2960953" y="1131984"/>
            <a:chExt cx="76200" cy="1177925"/>
          </a:xfrm>
        </p:grpSpPr>
        <p:sp>
          <p:nvSpPr>
            <p:cNvPr id="547"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48"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49" name="组合 548"/>
          <p:cNvGrpSpPr/>
          <p:nvPr/>
        </p:nvGrpSpPr>
        <p:grpSpPr>
          <a:xfrm>
            <a:off x="1887322" y="1038219"/>
            <a:ext cx="76200" cy="1177925"/>
            <a:chOff x="2960953" y="1131984"/>
            <a:chExt cx="76200" cy="1177925"/>
          </a:xfrm>
        </p:grpSpPr>
        <p:sp>
          <p:nvSpPr>
            <p:cNvPr id="550"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51"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52" name="组合 551"/>
          <p:cNvGrpSpPr/>
          <p:nvPr/>
        </p:nvGrpSpPr>
        <p:grpSpPr>
          <a:xfrm>
            <a:off x="1887900" y="1323904"/>
            <a:ext cx="76200" cy="1177925"/>
            <a:chOff x="2960953" y="1131984"/>
            <a:chExt cx="76200" cy="1177925"/>
          </a:xfrm>
        </p:grpSpPr>
        <p:sp>
          <p:nvSpPr>
            <p:cNvPr id="553"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54"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55" name="组合 554"/>
          <p:cNvGrpSpPr/>
          <p:nvPr/>
        </p:nvGrpSpPr>
        <p:grpSpPr>
          <a:xfrm>
            <a:off x="1887892" y="1470715"/>
            <a:ext cx="76200" cy="1177925"/>
            <a:chOff x="2960953" y="1131984"/>
            <a:chExt cx="76200" cy="1177925"/>
          </a:xfrm>
        </p:grpSpPr>
        <p:sp>
          <p:nvSpPr>
            <p:cNvPr id="556"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57"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558" name="组合 557"/>
          <p:cNvGrpSpPr/>
          <p:nvPr/>
        </p:nvGrpSpPr>
        <p:grpSpPr>
          <a:xfrm>
            <a:off x="1884363" y="1493325"/>
            <a:ext cx="76200" cy="1177925"/>
            <a:chOff x="2960953" y="1131984"/>
            <a:chExt cx="76200" cy="1177925"/>
          </a:xfrm>
        </p:grpSpPr>
        <p:sp>
          <p:nvSpPr>
            <p:cNvPr id="559"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560" name="Rectangle 244"/>
            <p:cNvSpPr>
              <a:spLocks noChangeArrowheads="1"/>
            </p:cNvSpPr>
            <p:nvPr/>
          </p:nvSpPr>
          <p:spPr bwMode="auto">
            <a:xfrm>
              <a:off x="2965716" y="1131984"/>
              <a:ext cx="69850" cy="8826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sp>
        <p:nvSpPr>
          <p:cNvPr id="561" name="椭圆 560"/>
          <p:cNvSpPr/>
          <p:nvPr/>
        </p:nvSpPr>
        <p:spPr>
          <a:xfrm>
            <a:off x="6943127" y="2656304"/>
            <a:ext cx="29286"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任意多边形 561"/>
          <p:cNvSpPr/>
          <p:nvPr/>
        </p:nvSpPr>
        <p:spPr>
          <a:xfrm>
            <a:off x="6078965" y="1769896"/>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3" name="直接连接符 562"/>
          <p:cNvCxnSpPr/>
          <p:nvPr/>
        </p:nvCxnSpPr>
        <p:spPr>
          <a:xfrm>
            <a:off x="7400559" y="2673631"/>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564" name="椭圆 563"/>
          <p:cNvSpPr/>
          <p:nvPr/>
        </p:nvSpPr>
        <p:spPr>
          <a:xfrm>
            <a:off x="7088895" y="2668276"/>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椭圆 564"/>
          <p:cNvSpPr/>
          <p:nvPr/>
        </p:nvSpPr>
        <p:spPr>
          <a:xfrm>
            <a:off x="7233531" y="2668276"/>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椭圆 565"/>
          <p:cNvSpPr/>
          <p:nvPr/>
        </p:nvSpPr>
        <p:spPr>
          <a:xfrm>
            <a:off x="7384451" y="2668276"/>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椭圆 566"/>
          <p:cNvSpPr/>
          <p:nvPr/>
        </p:nvSpPr>
        <p:spPr>
          <a:xfrm>
            <a:off x="7529707" y="2668276"/>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椭圆 567"/>
          <p:cNvSpPr/>
          <p:nvPr/>
        </p:nvSpPr>
        <p:spPr>
          <a:xfrm>
            <a:off x="7673491" y="2668276"/>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椭圆 568"/>
          <p:cNvSpPr/>
          <p:nvPr/>
        </p:nvSpPr>
        <p:spPr>
          <a:xfrm>
            <a:off x="7814834" y="2668276"/>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0" name="直接箭头连接符 569"/>
          <p:cNvCxnSpPr/>
          <p:nvPr/>
        </p:nvCxnSpPr>
        <p:spPr>
          <a:xfrm flipV="1">
            <a:off x="6090869" y="1791346"/>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71" name="直接箭头连接符 570"/>
          <p:cNvCxnSpPr>
            <a:endCxn id="561" idx="4"/>
          </p:cNvCxnSpPr>
          <p:nvPr/>
        </p:nvCxnSpPr>
        <p:spPr>
          <a:xfrm flipV="1">
            <a:off x="6957416" y="2690958"/>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4333337" y="2679630"/>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73" name="直接箭头连接符 572"/>
          <p:cNvCxnSpPr/>
          <p:nvPr/>
        </p:nvCxnSpPr>
        <p:spPr>
          <a:xfrm>
            <a:off x="5498033" y="2939090"/>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574" name="TextBox 219"/>
          <p:cNvSpPr txBox="1"/>
          <p:nvPr/>
        </p:nvSpPr>
        <p:spPr>
          <a:xfrm>
            <a:off x="4324295" y="1419817"/>
            <a:ext cx="264816" cy="338554"/>
          </a:xfrm>
          <a:prstGeom prst="rect">
            <a:avLst/>
          </a:prstGeom>
          <a:noFill/>
        </p:spPr>
        <p:txBody>
          <a:bodyPr wrap="none" rtlCol="0">
            <a:spAutoFit/>
          </a:bodyPr>
          <a:lstStyle/>
          <a:p>
            <a:r>
              <a:rPr lang="en-US" altLang="zh-CN" sz="1600" i="1" dirty="0" smtClean="0">
                <a:latin typeface="Book Antiqua" panose="02040602050305030304" pitchFamily="18" charset="0"/>
                <a:ea typeface="微软雅黑" panose="020B0503020204020204" pitchFamily="34" charset="-122"/>
                <a:cs typeface="Times New Roman" panose="02020603050405020304" pitchFamily="18" charset="0"/>
              </a:rPr>
              <a:t>s</a:t>
            </a:r>
            <a:endParaRPr lang="zh-CN" altLang="en-US" sz="1600" i="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575" name="TextBox 1006"/>
          <p:cNvSpPr txBox="1"/>
          <p:nvPr/>
        </p:nvSpPr>
        <p:spPr>
          <a:xfrm>
            <a:off x="7737240" y="2343281"/>
            <a:ext cx="293670" cy="307777"/>
          </a:xfrm>
          <a:prstGeom prst="rect">
            <a:avLst/>
          </a:prstGeom>
          <a:noFill/>
        </p:spPr>
        <p:txBody>
          <a:bodyPr wrap="none" rtlCol="0">
            <a:spAutoFit/>
          </a:bodyPr>
          <a:lstStyle/>
          <a:p>
            <a:r>
              <a:rPr lang="en-US" altLang="zh-CN" sz="1400" i="1" dirty="0" smtClean="0">
                <a:latin typeface="Symbol" panose="05050102010706020507" pitchFamily="18" charset="2"/>
                <a:cs typeface="Times New Roman" panose="02020603050405020304" pitchFamily="18" charset="0"/>
              </a:rPr>
              <a:t>j</a:t>
            </a:r>
            <a:endParaRPr lang="zh-CN" altLang="en-US" sz="1400" i="1" dirty="0">
              <a:latin typeface="Symbol" panose="05050102010706020507" pitchFamily="18" charset="2"/>
              <a:cs typeface="Times New Roman" panose="02020603050405020304" pitchFamily="18" charset="0"/>
            </a:endParaRPr>
          </a:p>
        </p:txBody>
      </p:sp>
      <p:grpSp>
        <p:nvGrpSpPr>
          <p:cNvPr id="576" name="组合 575"/>
          <p:cNvGrpSpPr/>
          <p:nvPr/>
        </p:nvGrpSpPr>
        <p:grpSpPr>
          <a:xfrm>
            <a:off x="4335205" y="2707811"/>
            <a:ext cx="1163249" cy="276999"/>
            <a:chOff x="5416659" y="2340471"/>
            <a:chExt cx="1163249" cy="276999"/>
          </a:xfrm>
        </p:grpSpPr>
        <p:cxnSp>
          <p:nvCxnSpPr>
            <p:cNvPr id="577" name="直接箭头连接符 576"/>
            <p:cNvCxnSpPr/>
            <p:nvPr/>
          </p:nvCxnSpPr>
          <p:spPr>
            <a:xfrm>
              <a:off x="5416659" y="2571750"/>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578" name="TextBox 1007"/>
            <p:cNvSpPr txBox="1"/>
            <p:nvPr/>
          </p:nvSpPr>
          <p:spPr>
            <a:xfrm>
              <a:off x="5853803" y="2340471"/>
              <a:ext cx="301686" cy="276999"/>
            </a:xfrm>
            <a:prstGeom prst="rect">
              <a:avLst/>
            </a:prstGeom>
            <a:noFill/>
          </p:spPr>
          <p:txBody>
            <a:bodyPr wrap="none" rtlCol="0">
              <a:spAutoFit/>
            </a:bodyPr>
            <a:lstStyle/>
            <a:p>
              <a:r>
                <a:rPr lang="en-US" altLang="zh-CN" sz="1200" i="1" dirty="0" smtClean="0">
                  <a:latin typeface="Symbol" panose="05050102010706020507" pitchFamily="18" charset="2"/>
                  <a:cs typeface="Times New Roman" panose="02020603050405020304" pitchFamily="18" charset="0"/>
                </a:rPr>
                <a:t>F</a:t>
              </a:r>
              <a:endParaRPr lang="zh-CN" altLang="en-US" sz="1200" i="1" dirty="0">
                <a:latin typeface="Symbol" panose="05050102010706020507" pitchFamily="18" charset="2"/>
                <a:cs typeface="Times New Roman" panose="02020603050405020304" pitchFamily="18" charset="0"/>
              </a:endParaRPr>
            </a:p>
          </p:txBody>
        </p:sp>
      </p:grpSp>
      <p:sp>
        <p:nvSpPr>
          <p:cNvPr id="579" name="TextBox 1008"/>
          <p:cNvSpPr txBox="1"/>
          <p:nvPr/>
        </p:nvSpPr>
        <p:spPr>
          <a:xfrm>
            <a:off x="5619833" y="2707811"/>
            <a:ext cx="399468" cy="276999"/>
          </a:xfrm>
          <a:prstGeom prst="rect">
            <a:avLst/>
          </a:prstGeom>
          <a:noFill/>
        </p:spPr>
        <p:txBody>
          <a:bodyPr wrap="none" rtlCol="0">
            <a:spAutoFit/>
          </a:bodyPr>
          <a:lstStyle/>
          <a:p>
            <a:r>
              <a:rPr lang="en-US" altLang="zh-CN" sz="1200" i="1" dirty="0" smtClean="0">
                <a:latin typeface="Symbol" panose="05050102010706020507" pitchFamily="18" charset="2"/>
                <a:cs typeface="Times New Roman" panose="02020603050405020304" pitchFamily="18" charset="0"/>
              </a:rPr>
              <a:t>F</a:t>
            </a:r>
            <a:r>
              <a:rPr lang="en-US" altLang="zh-CN" sz="1200" i="1" dirty="0" smtClean="0">
                <a:latin typeface="Times New Roman" panose="02020603050405020304" pitchFamily="18" charset="0"/>
                <a:cs typeface="Times New Roman" panose="02020603050405020304" pitchFamily="18" charset="0"/>
              </a:rPr>
              <a:t> </a:t>
            </a:r>
            <a:r>
              <a:rPr lang="en-US" altLang="zh-CN" sz="1200" dirty="0" smtClean="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p:txBody>
      </p:sp>
      <p:grpSp>
        <p:nvGrpSpPr>
          <p:cNvPr id="580" name="组合 579"/>
          <p:cNvGrpSpPr/>
          <p:nvPr/>
        </p:nvGrpSpPr>
        <p:grpSpPr>
          <a:xfrm>
            <a:off x="6090870" y="2715321"/>
            <a:ext cx="865312" cy="276999"/>
            <a:chOff x="7172324" y="2347981"/>
            <a:chExt cx="865312" cy="276999"/>
          </a:xfrm>
        </p:grpSpPr>
        <p:cxnSp>
          <p:nvCxnSpPr>
            <p:cNvPr id="581" name="直接箭头连接符 580"/>
            <p:cNvCxnSpPr/>
            <p:nvPr/>
          </p:nvCxnSpPr>
          <p:spPr>
            <a:xfrm>
              <a:off x="7172324" y="2571750"/>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582" name="TextBox 1009"/>
            <p:cNvSpPr txBox="1"/>
            <p:nvPr/>
          </p:nvSpPr>
          <p:spPr>
            <a:xfrm>
              <a:off x="7476346" y="2347981"/>
              <a:ext cx="352982" cy="276999"/>
            </a:xfrm>
            <a:prstGeom prst="rect">
              <a:avLst/>
            </a:prstGeom>
            <a:noFill/>
          </p:spPr>
          <p:txBody>
            <a:bodyPr wrap="none" rtlCol="0">
              <a:spAutoFit/>
            </a:bodyPr>
            <a:lstStyle/>
            <a:p>
              <a:r>
                <a:rPr lang="en-US" altLang="zh-CN" sz="1200" i="1" dirty="0" smtClean="0">
                  <a:latin typeface="Symbol" panose="05050102010706020507" pitchFamily="18" charset="2"/>
                  <a:cs typeface="Times New Roman" panose="02020603050405020304" pitchFamily="18" charset="0"/>
                </a:rPr>
                <a:t>F</a:t>
              </a:r>
              <a:r>
                <a:rPr lang="en-US" altLang="zh-CN" sz="1200" i="1" dirty="0" smtClean="0">
                  <a:latin typeface="Times New Roman" panose="02020603050405020304" pitchFamily="18" charset="0"/>
                  <a:cs typeface="Times New Roman" panose="02020603050405020304" pitchFamily="18" charset="0"/>
                </a:rPr>
                <a:t>ˊ</a:t>
              </a:r>
              <a:endParaRPr lang="zh-CN" altLang="en-US" sz="1200" i="1" dirty="0">
                <a:latin typeface="Times New Roman" panose="02020603050405020304" pitchFamily="18" charset="0"/>
                <a:cs typeface="Times New Roman" panose="02020603050405020304" pitchFamily="18" charset="0"/>
              </a:endParaRPr>
            </a:p>
          </p:txBody>
        </p:sp>
      </p:grpSp>
      <p:grpSp>
        <p:nvGrpSpPr>
          <p:cNvPr id="583" name="组合 582"/>
          <p:cNvGrpSpPr/>
          <p:nvPr/>
        </p:nvGrpSpPr>
        <p:grpSpPr>
          <a:xfrm>
            <a:off x="6749488" y="2723504"/>
            <a:ext cx="1084747" cy="633088"/>
            <a:chOff x="7830942" y="2356164"/>
            <a:chExt cx="1084747" cy="633088"/>
          </a:xfrm>
        </p:grpSpPr>
        <p:cxnSp>
          <p:nvCxnSpPr>
            <p:cNvPr id="584" name="直接箭头连接符 583"/>
            <p:cNvCxnSpPr>
              <a:endCxn id="569" idx="4"/>
            </p:cNvCxnSpPr>
            <p:nvPr/>
          </p:nvCxnSpPr>
          <p:spPr>
            <a:xfrm flipV="1">
              <a:off x="7830942" y="2702930"/>
              <a:ext cx="0" cy="286322"/>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5" name="直接箭头连接符 584"/>
            <p:cNvCxnSpPr/>
            <p:nvPr/>
          </p:nvCxnSpPr>
          <p:spPr>
            <a:xfrm>
              <a:off x="8042341" y="2571750"/>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586" name="TextBox 1010"/>
            <p:cNvSpPr txBox="1"/>
            <p:nvPr/>
          </p:nvSpPr>
          <p:spPr>
            <a:xfrm>
              <a:off x="8287741" y="2356164"/>
              <a:ext cx="412292" cy="276999"/>
            </a:xfrm>
            <a:prstGeom prst="rect">
              <a:avLst/>
            </a:prstGeom>
            <a:noFill/>
          </p:spPr>
          <p:txBody>
            <a:bodyPr wrap="none" rtlCol="0">
              <a:spAutoFit/>
            </a:bodyPr>
            <a:lstStyle/>
            <a:p>
              <a:r>
                <a:rPr lang="en-US" altLang="zh-CN" sz="1200" i="1" dirty="0" smtClean="0">
                  <a:latin typeface="Symbol" panose="05050102010706020507" pitchFamily="18" charset="2"/>
                  <a:cs typeface="Times New Roman" panose="02020603050405020304" pitchFamily="18" charset="0"/>
                </a:rPr>
                <a:t>F</a:t>
              </a:r>
              <a:r>
                <a:rPr lang="en-US" altLang="zh-CN" sz="1200" i="1" dirty="0" smtClean="0">
                  <a:latin typeface="Times New Roman" panose="02020603050405020304" pitchFamily="18" charset="0"/>
                  <a:cs typeface="Times New Roman" panose="02020603050405020304" pitchFamily="18" charset="0"/>
                </a:rPr>
                <a:t>ˊ</a:t>
              </a:r>
              <a:r>
                <a:rPr lang="en-US" altLang="zh-CN" sz="1200" dirty="0" smtClean="0">
                  <a:latin typeface="Times New Roman" panose="02020603050405020304" pitchFamily="18" charset="0"/>
                  <a:cs typeface="Times New Roman" panose="02020603050405020304" pitchFamily="18" charset="0"/>
                </a:rPr>
                <a:t>s</a:t>
              </a:r>
              <a:endParaRPr lang="zh-CN" altLang="en-US" sz="1200" dirty="0">
                <a:latin typeface="Symbol" panose="05050102010706020507" pitchFamily="18" charset="2"/>
                <a:cs typeface="Times New Roman" panose="02020603050405020304" pitchFamily="18" charset="0"/>
              </a:endParaRPr>
            </a:p>
          </p:txBody>
        </p:sp>
      </p:grpSp>
      <p:sp>
        <p:nvSpPr>
          <p:cNvPr id="587" name="TextBox 1011"/>
          <p:cNvSpPr txBox="1"/>
          <p:nvPr/>
        </p:nvSpPr>
        <p:spPr>
          <a:xfrm>
            <a:off x="4073390" y="2631972"/>
            <a:ext cx="301686" cy="276999"/>
          </a:xfrm>
          <a:prstGeom prst="rect">
            <a:avLst/>
          </a:prstGeom>
          <a:noFill/>
        </p:spPr>
        <p:txBody>
          <a:bodyPr wrap="none" rtlCol="0">
            <a:spAutoFit/>
          </a:bodyPr>
          <a:lstStyle/>
          <a:p>
            <a:r>
              <a:rPr lang="en-US" altLang="zh-CN" sz="1200" i="1" dirty="0" smtClean="0">
                <a:latin typeface="Times New Roman" panose="02020603050405020304" pitchFamily="18" charset="0"/>
                <a:cs typeface="Times New Roman" panose="02020603050405020304" pitchFamily="18" charset="0"/>
              </a:rPr>
              <a:t>O</a:t>
            </a:r>
            <a:endParaRPr lang="zh-CN" altLang="en-US" sz="1200" i="1" dirty="0">
              <a:latin typeface="Times New Roman" panose="02020603050405020304" pitchFamily="18" charset="0"/>
              <a:cs typeface="Times New Roman" panose="02020603050405020304" pitchFamily="18" charset="0"/>
            </a:endParaRPr>
          </a:p>
        </p:txBody>
      </p:sp>
      <p:sp>
        <p:nvSpPr>
          <p:cNvPr id="588" name="TextBox 1016"/>
          <p:cNvSpPr txBox="1"/>
          <p:nvPr/>
        </p:nvSpPr>
        <p:spPr>
          <a:xfrm>
            <a:off x="5074035" y="2081247"/>
            <a:ext cx="335344" cy="461665"/>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推程</a:t>
            </a:r>
            <a:endParaRPr lang="zh-CN" altLang="en-US" sz="1200" b="1" dirty="0">
              <a:latin typeface="微软雅黑" panose="020B0503020204020204" pitchFamily="34" charset="-122"/>
              <a:ea typeface="微软雅黑" panose="020B0503020204020204" pitchFamily="34" charset="-122"/>
            </a:endParaRPr>
          </a:p>
        </p:txBody>
      </p:sp>
      <p:sp>
        <p:nvSpPr>
          <p:cNvPr id="589" name="TextBox 1017"/>
          <p:cNvSpPr txBox="1"/>
          <p:nvPr/>
        </p:nvSpPr>
        <p:spPr>
          <a:xfrm>
            <a:off x="5457508" y="1490516"/>
            <a:ext cx="755833" cy="276999"/>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远休止</a:t>
            </a:r>
            <a:endParaRPr lang="zh-CN" altLang="en-US" sz="1200" b="1" dirty="0">
              <a:latin typeface="微软雅黑" panose="020B0503020204020204" pitchFamily="34" charset="-122"/>
              <a:ea typeface="微软雅黑" panose="020B0503020204020204" pitchFamily="34" charset="-122"/>
            </a:endParaRPr>
          </a:p>
        </p:txBody>
      </p:sp>
      <p:sp>
        <p:nvSpPr>
          <p:cNvPr id="590" name="TextBox 1018"/>
          <p:cNvSpPr txBox="1"/>
          <p:nvPr/>
        </p:nvSpPr>
        <p:spPr>
          <a:xfrm>
            <a:off x="6154842" y="2087862"/>
            <a:ext cx="335344" cy="461665"/>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回程</a:t>
            </a:r>
            <a:endParaRPr lang="zh-CN" altLang="en-US" sz="1200" b="1" dirty="0">
              <a:latin typeface="微软雅黑" panose="020B0503020204020204" pitchFamily="34" charset="-122"/>
              <a:ea typeface="微软雅黑" panose="020B0503020204020204" pitchFamily="34" charset="-122"/>
            </a:endParaRPr>
          </a:p>
        </p:txBody>
      </p:sp>
      <p:sp>
        <p:nvSpPr>
          <p:cNvPr id="591" name="TextBox 1019"/>
          <p:cNvSpPr txBox="1"/>
          <p:nvPr/>
        </p:nvSpPr>
        <p:spPr>
          <a:xfrm>
            <a:off x="7032946" y="2368357"/>
            <a:ext cx="703009" cy="276999"/>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近休止</a:t>
            </a:r>
            <a:endParaRPr lang="zh-CN" altLang="en-US" sz="1200" b="1" dirty="0">
              <a:latin typeface="微软雅黑" panose="020B0503020204020204" pitchFamily="34" charset="-122"/>
              <a:ea typeface="微软雅黑" panose="020B0503020204020204" pitchFamily="34" charset="-122"/>
            </a:endParaRPr>
          </a:p>
        </p:txBody>
      </p:sp>
      <p:cxnSp>
        <p:nvCxnSpPr>
          <p:cNvPr id="592" name="直接连接符 591"/>
          <p:cNvCxnSpPr>
            <a:stCxn id="392" idx="2"/>
          </p:cNvCxnSpPr>
          <p:nvPr/>
        </p:nvCxnSpPr>
        <p:spPr>
          <a:xfrm flipH="1">
            <a:off x="4932445" y="2928023"/>
            <a:ext cx="1" cy="299099"/>
          </a:xfrm>
          <a:prstGeom prst="line">
            <a:avLst/>
          </a:prstGeom>
        </p:spPr>
        <p:style>
          <a:lnRef idx="1">
            <a:schemeClr val="accent1"/>
          </a:lnRef>
          <a:fillRef idx="0">
            <a:schemeClr val="accent1"/>
          </a:fillRef>
          <a:effectRef idx="0">
            <a:schemeClr val="accent1"/>
          </a:effectRef>
          <a:fontRef idx="minor">
            <a:schemeClr val="tx1"/>
          </a:fontRef>
        </p:style>
      </p:cxnSp>
      <p:sp>
        <p:nvSpPr>
          <p:cNvPr id="593" name="TextBox 1026"/>
          <p:cNvSpPr txBox="1"/>
          <p:nvPr/>
        </p:nvSpPr>
        <p:spPr>
          <a:xfrm>
            <a:off x="4795823" y="3224640"/>
            <a:ext cx="267597" cy="1015663"/>
          </a:xfrm>
          <a:prstGeom prst="rect">
            <a:avLst/>
          </a:prstGeom>
          <a:solidFill>
            <a:srgbClr val="92D050">
              <a:alpha val="50000"/>
            </a:srgbClr>
          </a:solidFill>
          <a:ln w="9525">
            <a:solidFill>
              <a:srgbClr val="00B050"/>
            </a:solidFill>
          </a:ln>
        </p:spPr>
        <p:txBody>
          <a:bodyPr wrap="square" rtlCol="0">
            <a:spAutoFit/>
          </a:bodyPr>
          <a:lstStyle/>
          <a:p>
            <a:pPr algn="ctr"/>
            <a:r>
              <a:rPr lang="zh-CN" altLang="en-US" sz="1200" b="1" dirty="0" smtClean="0">
                <a:latin typeface="微软雅黑" panose="020B0503020204020204" pitchFamily="34" charset="-122"/>
                <a:ea typeface="微软雅黑" panose="020B0503020204020204" pitchFamily="34" charset="-122"/>
              </a:rPr>
              <a:t>推程运动角</a:t>
            </a:r>
            <a:endParaRPr lang="zh-CN" altLang="en-US" sz="1200" b="1" dirty="0">
              <a:latin typeface="微软雅黑" panose="020B0503020204020204" pitchFamily="34" charset="-122"/>
              <a:ea typeface="微软雅黑" panose="020B0503020204020204" pitchFamily="34" charset="-122"/>
            </a:endParaRPr>
          </a:p>
        </p:txBody>
      </p:sp>
      <p:cxnSp>
        <p:nvCxnSpPr>
          <p:cNvPr id="594" name="直接连接符 593"/>
          <p:cNvCxnSpPr/>
          <p:nvPr/>
        </p:nvCxnSpPr>
        <p:spPr>
          <a:xfrm flipH="1">
            <a:off x="5838247" y="2932014"/>
            <a:ext cx="1" cy="299099"/>
          </a:xfrm>
          <a:prstGeom prst="line">
            <a:avLst/>
          </a:prstGeom>
        </p:spPr>
        <p:style>
          <a:lnRef idx="1">
            <a:schemeClr val="accent1"/>
          </a:lnRef>
          <a:fillRef idx="0">
            <a:schemeClr val="accent1"/>
          </a:fillRef>
          <a:effectRef idx="0">
            <a:schemeClr val="accent1"/>
          </a:effectRef>
          <a:fontRef idx="minor">
            <a:schemeClr val="tx1"/>
          </a:fontRef>
        </p:style>
      </p:cxnSp>
      <p:sp>
        <p:nvSpPr>
          <p:cNvPr id="595" name="TextBox 1030"/>
          <p:cNvSpPr txBox="1"/>
          <p:nvPr/>
        </p:nvSpPr>
        <p:spPr>
          <a:xfrm>
            <a:off x="5701625" y="3228631"/>
            <a:ext cx="267597" cy="1200329"/>
          </a:xfrm>
          <a:prstGeom prst="rect">
            <a:avLst/>
          </a:prstGeom>
          <a:solidFill>
            <a:srgbClr val="92D050">
              <a:alpha val="50000"/>
            </a:srgbClr>
          </a:solidFill>
          <a:ln w="9525">
            <a:solidFill>
              <a:srgbClr val="00B050"/>
            </a:solidFill>
          </a:ln>
        </p:spPr>
        <p:txBody>
          <a:bodyPr wrap="square" rtlCol="0">
            <a:spAutoFit/>
          </a:bodyPr>
          <a:lstStyle/>
          <a:p>
            <a:pPr algn="ctr"/>
            <a:r>
              <a:rPr lang="zh-CN" altLang="en-US" sz="1200" b="1" dirty="0" smtClean="0">
                <a:latin typeface="微软雅黑" panose="020B0503020204020204" pitchFamily="34" charset="-122"/>
                <a:ea typeface="微软雅黑" panose="020B0503020204020204" pitchFamily="34" charset="-122"/>
              </a:rPr>
              <a:t>远休止运动角</a:t>
            </a:r>
            <a:endParaRPr lang="zh-CN" altLang="en-US" sz="1200" b="1" dirty="0">
              <a:latin typeface="微软雅黑" panose="020B0503020204020204" pitchFamily="34" charset="-122"/>
              <a:ea typeface="微软雅黑" panose="020B0503020204020204" pitchFamily="34" charset="-122"/>
            </a:endParaRPr>
          </a:p>
        </p:txBody>
      </p:sp>
      <p:cxnSp>
        <p:nvCxnSpPr>
          <p:cNvPr id="596" name="直接连接符 595"/>
          <p:cNvCxnSpPr/>
          <p:nvPr/>
        </p:nvCxnSpPr>
        <p:spPr>
          <a:xfrm flipH="1">
            <a:off x="6581301" y="2932014"/>
            <a:ext cx="1" cy="299099"/>
          </a:xfrm>
          <a:prstGeom prst="line">
            <a:avLst/>
          </a:prstGeom>
        </p:spPr>
        <p:style>
          <a:lnRef idx="1">
            <a:schemeClr val="accent1"/>
          </a:lnRef>
          <a:fillRef idx="0">
            <a:schemeClr val="accent1"/>
          </a:fillRef>
          <a:effectRef idx="0">
            <a:schemeClr val="accent1"/>
          </a:effectRef>
          <a:fontRef idx="minor">
            <a:schemeClr val="tx1"/>
          </a:fontRef>
        </p:style>
      </p:cxnSp>
      <p:sp>
        <p:nvSpPr>
          <p:cNvPr id="597" name="TextBox 1032"/>
          <p:cNvSpPr txBox="1"/>
          <p:nvPr/>
        </p:nvSpPr>
        <p:spPr>
          <a:xfrm>
            <a:off x="6444679" y="3228631"/>
            <a:ext cx="267597" cy="1015663"/>
          </a:xfrm>
          <a:prstGeom prst="rect">
            <a:avLst/>
          </a:prstGeom>
          <a:solidFill>
            <a:srgbClr val="92D050">
              <a:alpha val="50000"/>
            </a:srgbClr>
          </a:solidFill>
          <a:ln w="9525">
            <a:solidFill>
              <a:srgbClr val="00B050"/>
            </a:solidFill>
          </a:ln>
        </p:spPr>
        <p:txBody>
          <a:bodyPr wrap="square" rtlCol="0">
            <a:spAutoFit/>
          </a:bodyPr>
          <a:lstStyle/>
          <a:p>
            <a:pPr algn="ctr"/>
            <a:r>
              <a:rPr lang="zh-CN" altLang="en-US" sz="1200" b="1" dirty="0" smtClean="0">
                <a:latin typeface="微软雅黑" panose="020B0503020204020204" pitchFamily="34" charset="-122"/>
                <a:ea typeface="微软雅黑" panose="020B0503020204020204" pitchFamily="34" charset="-122"/>
              </a:rPr>
              <a:t>回程运动角</a:t>
            </a:r>
            <a:endParaRPr lang="zh-CN" altLang="en-US" sz="1200" b="1" dirty="0">
              <a:latin typeface="微软雅黑" panose="020B0503020204020204" pitchFamily="34" charset="-122"/>
              <a:ea typeface="微软雅黑" panose="020B0503020204020204" pitchFamily="34" charset="-122"/>
            </a:endParaRPr>
          </a:p>
        </p:txBody>
      </p:sp>
      <p:cxnSp>
        <p:nvCxnSpPr>
          <p:cNvPr id="598" name="直接连接符 597"/>
          <p:cNvCxnSpPr/>
          <p:nvPr/>
        </p:nvCxnSpPr>
        <p:spPr>
          <a:xfrm flipH="1">
            <a:off x="7430947" y="2943499"/>
            <a:ext cx="1" cy="299099"/>
          </a:xfrm>
          <a:prstGeom prst="line">
            <a:avLst/>
          </a:prstGeom>
        </p:spPr>
        <p:style>
          <a:lnRef idx="1">
            <a:schemeClr val="accent1"/>
          </a:lnRef>
          <a:fillRef idx="0">
            <a:schemeClr val="accent1"/>
          </a:fillRef>
          <a:effectRef idx="0">
            <a:schemeClr val="accent1"/>
          </a:effectRef>
          <a:fontRef idx="minor">
            <a:schemeClr val="tx1"/>
          </a:fontRef>
        </p:style>
      </p:cxnSp>
      <p:sp>
        <p:nvSpPr>
          <p:cNvPr id="599" name="TextBox 1034"/>
          <p:cNvSpPr txBox="1"/>
          <p:nvPr/>
        </p:nvSpPr>
        <p:spPr>
          <a:xfrm>
            <a:off x="7294325" y="3240116"/>
            <a:ext cx="267597" cy="1200329"/>
          </a:xfrm>
          <a:prstGeom prst="rect">
            <a:avLst/>
          </a:prstGeom>
          <a:solidFill>
            <a:srgbClr val="92D050">
              <a:alpha val="50000"/>
            </a:srgbClr>
          </a:solidFill>
          <a:ln w="9525">
            <a:solidFill>
              <a:srgbClr val="00B050"/>
            </a:solidFill>
          </a:ln>
        </p:spPr>
        <p:txBody>
          <a:bodyPr wrap="square" rtlCol="0">
            <a:spAutoFit/>
          </a:bodyPr>
          <a:lstStyle/>
          <a:p>
            <a:pPr algn="ctr"/>
            <a:r>
              <a:rPr lang="zh-CN" altLang="en-US" sz="1200" b="1" dirty="0" smtClean="0">
                <a:latin typeface="微软雅黑" panose="020B0503020204020204" pitchFamily="34" charset="-122"/>
                <a:ea typeface="微软雅黑" panose="020B0503020204020204" pitchFamily="34" charset="-122"/>
              </a:rPr>
              <a:t>近休止运动角</a:t>
            </a:r>
            <a:endParaRPr lang="zh-CN" altLang="en-US" sz="1200" b="1" dirty="0">
              <a:latin typeface="微软雅黑" panose="020B0503020204020204" pitchFamily="34" charset="-122"/>
              <a:ea typeface="微软雅黑" panose="020B0503020204020204" pitchFamily="34" charset="-122"/>
            </a:endParaRPr>
          </a:p>
        </p:txBody>
      </p:sp>
      <p:grpSp>
        <p:nvGrpSpPr>
          <p:cNvPr id="600" name="组合 599"/>
          <p:cNvGrpSpPr/>
          <p:nvPr/>
        </p:nvGrpSpPr>
        <p:grpSpPr>
          <a:xfrm>
            <a:off x="6136281" y="1774028"/>
            <a:ext cx="1600959" cy="906466"/>
            <a:chOff x="7217735" y="1406688"/>
            <a:chExt cx="1600959" cy="906466"/>
          </a:xfrm>
        </p:grpSpPr>
        <p:cxnSp>
          <p:nvCxnSpPr>
            <p:cNvPr id="601" name="直接箭头连接符 600"/>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2" name="直接箭头连接符 601"/>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03" name="TextBox 1047"/>
            <p:cNvSpPr txBox="1"/>
            <p:nvPr/>
          </p:nvSpPr>
          <p:spPr>
            <a:xfrm>
              <a:off x="8512402" y="1635646"/>
              <a:ext cx="284052" cy="307777"/>
            </a:xfrm>
            <a:prstGeom prst="rect">
              <a:avLst/>
            </a:prstGeom>
            <a:noFill/>
          </p:spPr>
          <p:txBody>
            <a:bodyPr wrap="none" rtlCol="0">
              <a:spAutoFit/>
            </a:bodyPr>
            <a:lstStyle/>
            <a:p>
              <a:r>
                <a:rPr lang="en-US" altLang="zh-CN" sz="1400" i="1" dirty="0" smtClean="0">
                  <a:solidFill>
                    <a:srgbClr val="C00000"/>
                  </a:solidFill>
                  <a:latin typeface="Times New Roman" panose="02020603050405020304" pitchFamily="18" charset="0"/>
                  <a:cs typeface="Times New Roman" panose="02020603050405020304" pitchFamily="18" charset="0"/>
                </a:rPr>
                <a:t>h</a:t>
              </a:r>
              <a:endParaRPr lang="zh-CN" altLang="en-US" sz="1400" i="1" dirty="0">
                <a:solidFill>
                  <a:srgbClr val="C00000"/>
                </a:solidFill>
                <a:latin typeface="Times New Roman" panose="02020603050405020304" pitchFamily="18" charset="0"/>
                <a:cs typeface="Times New Roman" panose="02020603050405020304" pitchFamily="18" charset="0"/>
              </a:endParaRPr>
            </a:p>
          </p:txBody>
        </p:sp>
      </p:grpSp>
      <p:sp>
        <p:nvSpPr>
          <p:cNvPr id="604" name="TextBox 1048"/>
          <p:cNvSpPr txBox="1"/>
          <p:nvPr/>
        </p:nvSpPr>
        <p:spPr>
          <a:xfrm>
            <a:off x="6619096" y="1356118"/>
            <a:ext cx="971811" cy="276999"/>
          </a:xfrm>
          <a:prstGeom prst="rect">
            <a:avLst/>
          </a:prstGeom>
          <a:solidFill>
            <a:srgbClr val="92D050">
              <a:alpha val="50000"/>
            </a:srgbClr>
          </a:solidFill>
          <a:ln w="9525">
            <a:solidFill>
              <a:srgbClr val="00B050"/>
            </a:solidFill>
          </a:ln>
        </p:spPr>
        <p:txBody>
          <a:bodyPr wrap="square" rtlCol="0">
            <a:spAutoFit/>
          </a:bodyPr>
          <a:lstStyle/>
          <a:p>
            <a:r>
              <a:rPr lang="zh-CN" altLang="en-US" sz="1200" b="1" dirty="0" smtClean="0">
                <a:solidFill>
                  <a:srgbClr val="C00000"/>
                </a:solidFill>
                <a:latin typeface="微软雅黑" panose="020B0503020204020204" pitchFamily="34" charset="-122"/>
                <a:ea typeface="微软雅黑" panose="020B0503020204020204" pitchFamily="34" charset="-122"/>
              </a:rPr>
              <a:t>从动件行程</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cxnSp>
        <p:nvCxnSpPr>
          <p:cNvPr id="605" name="直接连接符 604"/>
          <p:cNvCxnSpPr/>
          <p:nvPr/>
        </p:nvCxnSpPr>
        <p:spPr>
          <a:xfrm flipH="1" flipV="1">
            <a:off x="7057038" y="1633117"/>
            <a:ext cx="440812" cy="491952"/>
          </a:xfrm>
          <a:prstGeom prst="line">
            <a:avLst/>
          </a:prstGeom>
        </p:spPr>
        <p:style>
          <a:lnRef idx="1">
            <a:schemeClr val="accent1"/>
          </a:lnRef>
          <a:fillRef idx="0">
            <a:schemeClr val="accent1"/>
          </a:fillRef>
          <a:effectRef idx="0">
            <a:schemeClr val="accent1"/>
          </a:effectRef>
          <a:fontRef idx="minor">
            <a:schemeClr val="tx1"/>
          </a:fontRef>
        </p:style>
      </p:cxnSp>
      <p:grpSp>
        <p:nvGrpSpPr>
          <p:cNvPr id="606" name="组合 605"/>
          <p:cNvGrpSpPr/>
          <p:nvPr/>
        </p:nvGrpSpPr>
        <p:grpSpPr>
          <a:xfrm rot="18836282">
            <a:off x="1824696" y="3571304"/>
            <a:ext cx="221542" cy="320240"/>
            <a:chOff x="3355897" y="3946313"/>
            <a:chExt cx="221542" cy="320240"/>
          </a:xfrm>
        </p:grpSpPr>
        <p:cxnSp>
          <p:nvCxnSpPr>
            <p:cNvPr id="607" name="直接连接符 606"/>
            <p:cNvCxnSpPr>
              <a:stCxn id="610"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直接连接符 607"/>
            <p:cNvCxnSpPr>
              <a:stCxn id="610"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9" name="直接连接符 608"/>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0" name="椭圆 609"/>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1" name="组合 610"/>
            <p:cNvGrpSpPr/>
            <p:nvPr/>
          </p:nvGrpSpPr>
          <p:grpSpPr>
            <a:xfrm rot="2870768">
              <a:off x="3243726" y="4066279"/>
              <a:ext cx="320240" cy="80308"/>
              <a:chOff x="6932389" y="3507854"/>
              <a:chExt cx="320240" cy="80308"/>
            </a:xfrm>
          </p:grpSpPr>
          <p:cxnSp>
            <p:nvCxnSpPr>
              <p:cNvPr id="612" name="直接连接符 611"/>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直接连接符 612"/>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直接连接符 613"/>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直接连接符 614"/>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16" name="弧形 615"/>
          <p:cNvSpPr/>
          <p:nvPr/>
        </p:nvSpPr>
        <p:spPr>
          <a:xfrm>
            <a:off x="1558012" y="3262880"/>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8" name="Line 8"/>
          <p:cNvSpPr>
            <a:spLocks noChangeShapeType="1"/>
          </p:cNvSpPr>
          <p:nvPr/>
        </p:nvSpPr>
        <p:spPr bwMode="auto">
          <a:xfrm rot="149665" flipV="1">
            <a:off x="1197182" y="3590890"/>
            <a:ext cx="698747" cy="515778"/>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sp>
        <p:nvSpPr>
          <p:cNvPr id="619" name="TextBox 1086"/>
          <p:cNvSpPr txBox="1"/>
          <p:nvPr/>
        </p:nvSpPr>
        <p:spPr>
          <a:xfrm>
            <a:off x="1251035" y="3547855"/>
            <a:ext cx="333746" cy="338554"/>
          </a:xfrm>
          <a:prstGeom prst="rect">
            <a:avLst/>
          </a:prstGeom>
          <a:noFill/>
        </p:spPr>
        <p:txBody>
          <a:bodyPr wrap="none" rtlCol="0">
            <a:spAutoFit/>
          </a:bodyPr>
          <a:lstStyle/>
          <a:p>
            <a:r>
              <a:rPr lang="en-US" altLang="zh-CN" sz="1600" i="1" dirty="0" err="1" smtClean="0">
                <a:latin typeface="Times New Roman" panose="02020603050405020304" pitchFamily="18" charset="0"/>
                <a:cs typeface="Times New Roman" panose="02020603050405020304" pitchFamily="18" charset="0"/>
              </a:rPr>
              <a:t>r</a:t>
            </a:r>
            <a:r>
              <a:rPr lang="en-US" altLang="zh-CN" sz="1600" baseline="-25000" dirty="0" err="1" smtClean="0">
                <a:latin typeface="Times New Roman" panose="02020603050405020304" pitchFamily="18" charset="0"/>
                <a:cs typeface="Times New Roman" panose="02020603050405020304" pitchFamily="18" charset="0"/>
              </a:rPr>
              <a:t>b</a:t>
            </a:r>
            <a:endParaRPr lang="zh-CN" altLang="en-US" sz="1600" baseline="-25000" dirty="0">
              <a:latin typeface="Times New Roman" panose="02020603050405020304" pitchFamily="18" charset="0"/>
              <a:cs typeface="Times New Roman" panose="02020603050405020304" pitchFamily="18" charset="0"/>
            </a:endParaRPr>
          </a:p>
        </p:txBody>
      </p:sp>
      <p:sp>
        <p:nvSpPr>
          <p:cNvPr id="620" name="椭圆 619"/>
          <p:cNvSpPr/>
          <p:nvPr/>
        </p:nvSpPr>
        <p:spPr>
          <a:xfrm>
            <a:off x="1030125" y="2698913"/>
            <a:ext cx="1749865" cy="1740438"/>
          </a:xfrm>
          <a:prstGeom prst="ellipse">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椭圆 620"/>
          <p:cNvSpPr/>
          <p:nvPr/>
        </p:nvSpPr>
        <p:spPr>
          <a:xfrm>
            <a:off x="8879307" y="2335293"/>
            <a:ext cx="1984134" cy="2008258"/>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2" name="直接连接符 621"/>
          <p:cNvCxnSpPr>
            <a:endCxn id="624" idx="0"/>
          </p:cNvCxnSpPr>
          <p:nvPr/>
        </p:nvCxnSpPr>
        <p:spPr>
          <a:xfrm>
            <a:off x="10285115" y="766516"/>
            <a:ext cx="0" cy="12575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3" name="椭圆 622"/>
          <p:cNvSpPr/>
          <p:nvPr/>
        </p:nvSpPr>
        <p:spPr>
          <a:xfrm>
            <a:off x="10029935" y="1776075"/>
            <a:ext cx="510361" cy="51036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椭圆 623"/>
          <p:cNvSpPr/>
          <p:nvPr/>
        </p:nvSpPr>
        <p:spPr>
          <a:xfrm>
            <a:off x="10264264" y="2024112"/>
            <a:ext cx="41702" cy="486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5" name="Group 245"/>
          <p:cNvGrpSpPr>
            <a:grpSpLocks/>
          </p:cNvGrpSpPr>
          <p:nvPr/>
        </p:nvGrpSpPr>
        <p:grpSpPr bwMode="auto">
          <a:xfrm>
            <a:off x="10117861" y="916656"/>
            <a:ext cx="330200" cy="201613"/>
            <a:chOff x="3686" y="469"/>
            <a:chExt cx="208" cy="127"/>
          </a:xfrm>
        </p:grpSpPr>
        <p:sp>
          <p:nvSpPr>
            <p:cNvPr id="626"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627"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628"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629"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630"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631"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632"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633" name="组合 632"/>
          <p:cNvGrpSpPr/>
          <p:nvPr/>
        </p:nvGrpSpPr>
        <p:grpSpPr>
          <a:xfrm rot="18836282">
            <a:off x="9790894" y="3301048"/>
            <a:ext cx="221542" cy="320240"/>
            <a:chOff x="3355897" y="3946313"/>
            <a:chExt cx="221542" cy="320240"/>
          </a:xfrm>
        </p:grpSpPr>
        <p:cxnSp>
          <p:nvCxnSpPr>
            <p:cNvPr id="634" name="直接连接符 633"/>
            <p:cNvCxnSpPr>
              <a:stCxn id="637"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直接连接符 634"/>
            <p:cNvCxnSpPr>
              <a:stCxn id="637"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直接连接符 635"/>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37" name="椭圆 636"/>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8" name="组合 637"/>
            <p:cNvGrpSpPr/>
            <p:nvPr/>
          </p:nvGrpSpPr>
          <p:grpSpPr>
            <a:xfrm rot="2870768">
              <a:off x="3243726" y="4066279"/>
              <a:ext cx="320240" cy="80308"/>
              <a:chOff x="6932389" y="3507854"/>
              <a:chExt cx="320240" cy="80308"/>
            </a:xfrm>
          </p:grpSpPr>
          <p:cxnSp>
            <p:nvCxnSpPr>
              <p:cNvPr id="639" name="直接连接符 638"/>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0" name="直接连接符 639"/>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1" name="直接连接符 640"/>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2" name="直接连接符 641"/>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43" name="Line 8"/>
          <p:cNvSpPr>
            <a:spLocks noChangeShapeType="1"/>
          </p:cNvSpPr>
          <p:nvPr/>
        </p:nvSpPr>
        <p:spPr bwMode="auto">
          <a:xfrm rot="149665" flipV="1">
            <a:off x="9034377" y="3317825"/>
            <a:ext cx="827028" cy="551807"/>
          </a:xfrm>
          <a:prstGeom prst="line">
            <a:avLst/>
          </a:prstGeom>
          <a:noFill/>
          <a:ln w="12700">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sp>
        <p:nvSpPr>
          <p:cNvPr id="644" name="TextBox 42"/>
          <p:cNvSpPr txBox="1"/>
          <p:nvPr/>
        </p:nvSpPr>
        <p:spPr>
          <a:xfrm>
            <a:off x="9217233" y="3277599"/>
            <a:ext cx="333746" cy="338554"/>
          </a:xfrm>
          <a:prstGeom prst="rect">
            <a:avLst/>
          </a:prstGeom>
          <a:noFill/>
        </p:spPr>
        <p:txBody>
          <a:bodyPr wrap="none" rtlCol="0">
            <a:spAutoFit/>
          </a:bodyPr>
          <a:lstStyle/>
          <a:p>
            <a:r>
              <a:rPr lang="en-US" altLang="zh-CN" sz="1600" i="1" dirty="0" err="1" smtClean="0">
                <a:latin typeface="Times New Roman" panose="02020603050405020304" pitchFamily="18" charset="0"/>
                <a:cs typeface="Times New Roman" panose="02020603050405020304" pitchFamily="18" charset="0"/>
              </a:rPr>
              <a:t>r</a:t>
            </a:r>
            <a:r>
              <a:rPr lang="en-US" altLang="zh-CN" sz="1600" baseline="-25000" dirty="0" err="1" smtClean="0">
                <a:latin typeface="Times New Roman" panose="02020603050405020304" pitchFamily="18" charset="0"/>
                <a:cs typeface="Times New Roman" panose="02020603050405020304" pitchFamily="18" charset="0"/>
              </a:rPr>
              <a:t>b</a:t>
            </a:r>
            <a:endParaRPr lang="zh-CN" altLang="en-US" sz="1600" baseline="-25000" dirty="0">
              <a:latin typeface="Times New Roman" panose="02020603050405020304" pitchFamily="18" charset="0"/>
              <a:cs typeface="Times New Roman" panose="02020603050405020304" pitchFamily="18" charset="0"/>
            </a:endParaRPr>
          </a:p>
        </p:txBody>
      </p:sp>
      <p:sp>
        <p:nvSpPr>
          <p:cNvPr id="645" name="弧形 644"/>
          <p:cNvSpPr/>
          <p:nvPr/>
        </p:nvSpPr>
        <p:spPr>
          <a:xfrm>
            <a:off x="9527644" y="2993385"/>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6" name="Line 10"/>
          <p:cNvSpPr>
            <a:spLocks noChangeShapeType="1"/>
          </p:cNvSpPr>
          <p:nvPr/>
        </p:nvSpPr>
        <p:spPr bwMode="auto">
          <a:xfrm rot="149665">
            <a:off x="9824871" y="1967336"/>
            <a:ext cx="104524" cy="2445521"/>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sp>
        <p:nvSpPr>
          <p:cNvPr id="647" name="Line 10"/>
          <p:cNvSpPr>
            <a:spLocks noChangeShapeType="1"/>
          </p:cNvSpPr>
          <p:nvPr/>
        </p:nvSpPr>
        <p:spPr bwMode="auto">
          <a:xfrm rot="149665" flipV="1">
            <a:off x="8788103" y="3280476"/>
            <a:ext cx="2681754" cy="112344"/>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a:p>
        </p:txBody>
      </p:sp>
      <p:cxnSp>
        <p:nvCxnSpPr>
          <p:cNvPr id="648" name="直接连接符 647"/>
          <p:cNvCxnSpPr/>
          <p:nvPr/>
        </p:nvCxnSpPr>
        <p:spPr>
          <a:xfrm>
            <a:off x="11379972" y="2426218"/>
            <a:ext cx="0" cy="898575"/>
          </a:xfrm>
          <a:prstGeom prst="line">
            <a:avLst/>
          </a:prstGeom>
          <a:ln w="63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grpSp>
        <p:nvGrpSpPr>
          <p:cNvPr id="649" name="组合 648"/>
          <p:cNvGrpSpPr/>
          <p:nvPr/>
        </p:nvGrpSpPr>
        <p:grpSpPr>
          <a:xfrm>
            <a:off x="9133435" y="2266223"/>
            <a:ext cx="1811198" cy="1826135"/>
            <a:chOff x="558076" y="2297697"/>
            <a:chExt cx="1811198" cy="1826135"/>
          </a:xfrm>
        </p:grpSpPr>
        <p:sp>
          <p:nvSpPr>
            <p:cNvPr id="650" name="弧形 649"/>
            <p:cNvSpPr/>
            <p:nvPr/>
          </p:nvSpPr>
          <p:spPr>
            <a:xfrm>
              <a:off x="1442124" y="2297697"/>
              <a:ext cx="927150" cy="900360"/>
            </a:xfrm>
            <a:prstGeom prst="arc">
              <a:avLst>
                <a:gd name="adj1" fmla="val 15164712"/>
                <a:gd name="adj2" fmla="val 82652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1" name="弧形 650"/>
            <p:cNvSpPr/>
            <p:nvPr/>
          </p:nvSpPr>
          <p:spPr>
            <a:xfrm>
              <a:off x="558076" y="2624742"/>
              <a:ext cx="1463076" cy="1499090"/>
            </a:xfrm>
            <a:prstGeom prst="arc">
              <a:avLst>
                <a:gd name="adj1" fmla="val 2017803"/>
                <a:gd name="adj2" fmla="val 13394900"/>
              </a:avLst>
            </a:prstGeom>
            <a:noFill/>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2" name="任意多边形 651"/>
            <p:cNvSpPr/>
            <p:nvPr/>
          </p:nvSpPr>
          <p:spPr>
            <a:xfrm>
              <a:off x="1841250" y="2827952"/>
              <a:ext cx="519113" cy="1038225"/>
            </a:xfrm>
            <a:custGeom>
              <a:avLst/>
              <a:gdLst>
                <a:gd name="connsiteX0" fmla="*/ 0 w 519113"/>
                <a:gd name="connsiteY0" fmla="*/ 1038225 h 1038225"/>
                <a:gd name="connsiteX1" fmla="*/ 176213 w 519113"/>
                <a:gd name="connsiteY1" fmla="*/ 771525 h 1038225"/>
                <a:gd name="connsiteX2" fmla="*/ 333375 w 519113"/>
                <a:gd name="connsiteY2" fmla="*/ 476250 h 1038225"/>
                <a:gd name="connsiteX3" fmla="*/ 452438 w 519113"/>
                <a:gd name="connsiteY3" fmla="*/ 214312 h 1038225"/>
                <a:gd name="connsiteX4" fmla="*/ 519113 w 519113"/>
                <a:gd name="connsiteY4" fmla="*/ 0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3" h="1038225">
                  <a:moveTo>
                    <a:pt x="0" y="1038225"/>
                  </a:moveTo>
                  <a:cubicBezTo>
                    <a:pt x="60325" y="951706"/>
                    <a:pt x="120651" y="865187"/>
                    <a:pt x="176213" y="771525"/>
                  </a:cubicBezTo>
                  <a:cubicBezTo>
                    <a:pt x="231775" y="677863"/>
                    <a:pt x="287338" y="569119"/>
                    <a:pt x="333375" y="476250"/>
                  </a:cubicBezTo>
                  <a:cubicBezTo>
                    <a:pt x="379413" y="383381"/>
                    <a:pt x="421482" y="293687"/>
                    <a:pt x="452438" y="214312"/>
                  </a:cubicBezTo>
                  <a:cubicBezTo>
                    <a:pt x="483394" y="134937"/>
                    <a:pt x="501253" y="67468"/>
                    <a:pt x="519113"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3" name="任意多边形 652"/>
            <p:cNvSpPr/>
            <p:nvPr/>
          </p:nvSpPr>
          <p:spPr>
            <a:xfrm rot="4764440" flipH="1">
              <a:off x="1078599" y="2038325"/>
              <a:ext cx="363595" cy="1125059"/>
            </a:xfrm>
            <a:custGeom>
              <a:avLst/>
              <a:gdLst>
                <a:gd name="connsiteX0" fmla="*/ 0 w 519113"/>
                <a:gd name="connsiteY0" fmla="*/ 1038225 h 1038225"/>
                <a:gd name="connsiteX1" fmla="*/ 176213 w 519113"/>
                <a:gd name="connsiteY1" fmla="*/ 771525 h 1038225"/>
                <a:gd name="connsiteX2" fmla="*/ 333375 w 519113"/>
                <a:gd name="connsiteY2" fmla="*/ 476250 h 1038225"/>
                <a:gd name="connsiteX3" fmla="*/ 452438 w 519113"/>
                <a:gd name="connsiteY3" fmla="*/ 214312 h 1038225"/>
                <a:gd name="connsiteX4" fmla="*/ 519113 w 519113"/>
                <a:gd name="connsiteY4" fmla="*/ 0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3" h="1038225">
                  <a:moveTo>
                    <a:pt x="0" y="1038225"/>
                  </a:moveTo>
                  <a:cubicBezTo>
                    <a:pt x="60325" y="951706"/>
                    <a:pt x="120651" y="865187"/>
                    <a:pt x="176213" y="771525"/>
                  </a:cubicBezTo>
                  <a:cubicBezTo>
                    <a:pt x="231775" y="677863"/>
                    <a:pt x="287338" y="569119"/>
                    <a:pt x="333375" y="476250"/>
                  </a:cubicBezTo>
                  <a:cubicBezTo>
                    <a:pt x="379413" y="383381"/>
                    <a:pt x="421482" y="293687"/>
                    <a:pt x="452438" y="214312"/>
                  </a:cubicBezTo>
                  <a:cubicBezTo>
                    <a:pt x="483394" y="134937"/>
                    <a:pt x="501253" y="67468"/>
                    <a:pt x="519113"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654" name="直接连接符 653"/>
          <p:cNvCxnSpPr/>
          <p:nvPr/>
        </p:nvCxnSpPr>
        <p:spPr>
          <a:xfrm>
            <a:off x="11376546" y="2048425"/>
            <a:ext cx="3426" cy="377793"/>
          </a:xfrm>
          <a:prstGeom prst="line">
            <a:avLst/>
          </a:prstGeom>
          <a:ln w="63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655" name="直接连接符 654"/>
          <p:cNvCxnSpPr/>
          <p:nvPr/>
        </p:nvCxnSpPr>
        <p:spPr>
          <a:xfrm flipH="1">
            <a:off x="10286415" y="2426218"/>
            <a:ext cx="1189380" cy="0"/>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656" name="直接连接符 655"/>
          <p:cNvCxnSpPr/>
          <p:nvPr/>
        </p:nvCxnSpPr>
        <p:spPr>
          <a:xfrm flipH="1">
            <a:off x="10281651" y="2048425"/>
            <a:ext cx="1189380" cy="0"/>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657" name="直接连接符 656"/>
          <p:cNvCxnSpPr/>
          <p:nvPr/>
        </p:nvCxnSpPr>
        <p:spPr>
          <a:xfrm flipH="1">
            <a:off x="9885654" y="2407166"/>
            <a:ext cx="397494" cy="898506"/>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658" name="直接连接符 657"/>
          <p:cNvCxnSpPr/>
          <p:nvPr/>
        </p:nvCxnSpPr>
        <p:spPr>
          <a:xfrm>
            <a:off x="10285115" y="2072738"/>
            <a:ext cx="1" cy="1617669"/>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659" name="直接连接符 658"/>
          <p:cNvCxnSpPr/>
          <p:nvPr/>
        </p:nvCxnSpPr>
        <p:spPr>
          <a:xfrm>
            <a:off x="9873020" y="3616153"/>
            <a:ext cx="406979" cy="7078"/>
          </a:xfrm>
          <a:prstGeom prst="line">
            <a:avLst/>
          </a:prstGeom>
          <a:ln w="63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60" name="矩形 659"/>
          <p:cNvSpPr/>
          <p:nvPr/>
        </p:nvSpPr>
        <p:spPr>
          <a:xfrm>
            <a:off x="9955026" y="3322052"/>
            <a:ext cx="264816" cy="307777"/>
          </a:xfrm>
          <a:prstGeom prst="rect">
            <a:avLst/>
          </a:prstGeom>
        </p:spPr>
        <p:txBody>
          <a:bodyPr wrap="none">
            <a:spAutoFit/>
          </a:bodyPr>
          <a:lstStyle/>
          <a:p>
            <a:r>
              <a:rPr lang="en-US" altLang="zh-CN" sz="1400" i="1" dirty="0" smtClean="0">
                <a:latin typeface="Times New Roman" pitchFamily="18" charset="0"/>
                <a:cs typeface="Times New Roman" pitchFamily="18" charset="0"/>
              </a:rPr>
              <a:t>e</a:t>
            </a:r>
            <a:endParaRPr lang="zh-CN" altLang="en-US" sz="1400" i="1" dirty="0"/>
          </a:p>
        </p:txBody>
      </p:sp>
      <p:sp>
        <p:nvSpPr>
          <p:cNvPr id="661" name="矩形 660"/>
          <p:cNvSpPr/>
          <p:nvPr/>
        </p:nvSpPr>
        <p:spPr>
          <a:xfrm rot="16200000">
            <a:off x="11134282" y="2069143"/>
            <a:ext cx="255198" cy="307777"/>
          </a:xfrm>
          <a:prstGeom prst="rect">
            <a:avLst/>
          </a:prstGeom>
        </p:spPr>
        <p:txBody>
          <a:bodyPr wrap="none">
            <a:spAutoFit/>
          </a:bodyPr>
          <a:lstStyle/>
          <a:p>
            <a:r>
              <a:rPr lang="en-US" altLang="zh-CN" sz="1400" i="1" dirty="0" smtClean="0">
                <a:latin typeface="Times New Roman" pitchFamily="18" charset="0"/>
                <a:cs typeface="Times New Roman" pitchFamily="18" charset="0"/>
              </a:rPr>
              <a:t>s</a:t>
            </a:r>
            <a:endParaRPr lang="zh-CN" altLang="en-US" sz="1400" i="1" dirty="0"/>
          </a:p>
        </p:txBody>
      </p:sp>
      <p:sp>
        <p:nvSpPr>
          <p:cNvPr id="662" name="矩形 661"/>
          <p:cNvSpPr/>
          <p:nvPr/>
        </p:nvSpPr>
        <p:spPr>
          <a:xfrm rot="16200000">
            <a:off x="11104626" y="2716195"/>
            <a:ext cx="314510" cy="307777"/>
          </a:xfrm>
          <a:prstGeom prst="rect">
            <a:avLst/>
          </a:prstGeom>
        </p:spPr>
        <p:txBody>
          <a:bodyPr wrap="none">
            <a:spAutoFit/>
          </a:bodyPr>
          <a:lstStyle/>
          <a:p>
            <a:r>
              <a:rPr lang="en-US" altLang="zh-CN" sz="1400" i="1" dirty="0" smtClean="0">
                <a:latin typeface="Times New Roman" pitchFamily="18" charset="0"/>
                <a:cs typeface="Times New Roman" pitchFamily="18" charset="0"/>
              </a:rPr>
              <a:t>s</a:t>
            </a:r>
            <a:r>
              <a:rPr lang="en-US" altLang="zh-CN" sz="1400" baseline="-25000" dirty="0" smtClean="0">
                <a:latin typeface="Times New Roman" pitchFamily="18" charset="0"/>
                <a:cs typeface="Times New Roman" pitchFamily="18" charset="0"/>
              </a:rPr>
              <a:t>0</a:t>
            </a:r>
            <a:endParaRPr lang="zh-CN" altLang="en-US" sz="1400" baseline="-25000" dirty="0"/>
          </a:p>
        </p:txBody>
      </p:sp>
      <p:grpSp>
        <p:nvGrpSpPr>
          <p:cNvPr id="663" name="组合 662"/>
          <p:cNvGrpSpPr/>
          <p:nvPr/>
        </p:nvGrpSpPr>
        <p:grpSpPr>
          <a:xfrm>
            <a:off x="8872934" y="2019313"/>
            <a:ext cx="2341690" cy="2332660"/>
            <a:chOff x="5934395" y="2624878"/>
            <a:chExt cx="2341690" cy="2332660"/>
          </a:xfrm>
        </p:grpSpPr>
        <p:sp>
          <p:nvSpPr>
            <p:cNvPr id="664" name="弧形 663"/>
            <p:cNvSpPr/>
            <p:nvPr/>
          </p:nvSpPr>
          <p:spPr>
            <a:xfrm>
              <a:off x="6864815" y="2624878"/>
              <a:ext cx="1411270" cy="1275649"/>
            </a:xfrm>
            <a:prstGeom prst="arc">
              <a:avLst>
                <a:gd name="adj1" fmla="val 14731874"/>
                <a:gd name="adj2" fmla="val 4071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5" name="弧形 664"/>
            <p:cNvSpPr/>
            <p:nvPr/>
          </p:nvSpPr>
          <p:spPr>
            <a:xfrm>
              <a:off x="5934395" y="2950347"/>
              <a:ext cx="1997598" cy="2007191"/>
            </a:xfrm>
            <a:prstGeom prst="arc">
              <a:avLst>
                <a:gd name="adj1" fmla="val 2017803"/>
                <a:gd name="adj2" fmla="val 13394900"/>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6" name="任意多边形 665"/>
            <p:cNvSpPr/>
            <p:nvPr/>
          </p:nvSpPr>
          <p:spPr>
            <a:xfrm>
              <a:off x="6197224" y="2671124"/>
              <a:ext cx="1109344" cy="601102"/>
            </a:xfrm>
            <a:custGeom>
              <a:avLst/>
              <a:gdLst>
                <a:gd name="connsiteX0" fmla="*/ 0 w 1095375"/>
                <a:gd name="connsiteY0" fmla="*/ 576263 h 576263"/>
                <a:gd name="connsiteX1" fmla="*/ 200025 w 1095375"/>
                <a:gd name="connsiteY1" fmla="*/ 409575 h 576263"/>
                <a:gd name="connsiteX2" fmla="*/ 500062 w 1095375"/>
                <a:gd name="connsiteY2" fmla="*/ 247650 h 576263"/>
                <a:gd name="connsiteX3" fmla="*/ 762000 w 1095375"/>
                <a:gd name="connsiteY3" fmla="*/ 119063 h 576263"/>
                <a:gd name="connsiteX4" fmla="*/ 971550 w 1095375"/>
                <a:gd name="connsiteY4" fmla="*/ 38100 h 576263"/>
                <a:gd name="connsiteX5" fmla="*/ 1095375 w 1095375"/>
                <a:gd name="connsiteY5" fmla="*/ 0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375" h="576263">
                  <a:moveTo>
                    <a:pt x="0" y="576263"/>
                  </a:moveTo>
                  <a:cubicBezTo>
                    <a:pt x="58340" y="520303"/>
                    <a:pt x="116681" y="464344"/>
                    <a:pt x="200025" y="409575"/>
                  </a:cubicBezTo>
                  <a:cubicBezTo>
                    <a:pt x="283369" y="354806"/>
                    <a:pt x="406400" y="296069"/>
                    <a:pt x="500062" y="247650"/>
                  </a:cubicBezTo>
                  <a:cubicBezTo>
                    <a:pt x="593725" y="199231"/>
                    <a:pt x="683419" y="153988"/>
                    <a:pt x="762000" y="119063"/>
                  </a:cubicBezTo>
                  <a:cubicBezTo>
                    <a:pt x="840581" y="84138"/>
                    <a:pt x="915988" y="57944"/>
                    <a:pt x="971550" y="38100"/>
                  </a:cubicBezTo>
                  <a:cubicBezTo>
                    <a:pt x="1027112" y="18256"/>
                    <a:pt x="1061243" y="9128"/>
                    <a:pt x="1095375" y="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7" name="任意多边形 666"/>
            <p:cNvSpPr/>
            <p:nvPr/>
          </p:nvSpPr>
          <p:spPr>
            <a:xfrm>
              <a:off x="7766147" y="3326695"/>
              <a:ext cx="509937" cy="1178632"/>
            </a:xfrm>
            <a:custGeom>
              <a:avLst/>
              <a:gdLst>
                <a:gd name="connsiteX0" fmla="*/ 481013 w 485927"/>
                <a:gd name="connsiteY0" fmla="*/ 0 h 1154907"/>
                <a:gd name="connsiteX1" fmla="*/ 466725 w 485927"/>
                <a:gd name="connsiteY1" fmla="*/ 169069 h 1154907"/>
                <a:gd name="connsiteX2" fmla="*/ 326232 w 485927"/>
                <a:gd name="connsiteY2" fmla="*/ 540544 h 1154907"/>
                <a:gd name="connsiteX3" fmla="*/ 109538 w 485927"/>
                <a:gd name="connsiteY3" fmla="*/ 969169 h 1154907"/>
                <a:gd name="connsiteX4" fmla="*/ 0 w 485927"/>
                <a:gd name="connsiteY4" fmla="*/ 1154907 h 1154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7" h="1154907">
                  <a:moveTo>
                    <a:pt x="481013" y="0"/>
                  </a:moveTo>
                  <a:cubicBezTo>
                    <a:pt x="486767" y="39489"/>
                    <a:pt x="492522" y="78978"/>
                    <a:pt x="466725" y="169069"/>
                  </a:cubicBezTo>
                  <a:cubicBezTo>
                    <a:pt x="440928" y="259160"/>
                    <a:pt x="385763" y="407194"/>
                    <a:pt x="326232" y="540544"/>
                  </a:cubicBezTo>
                  <a:cubicBezTo>
                    <a:pt x="266701" y="673894"/>
                    <a:pt x="163910" y="866775"/>
                    <a:pt x="109538" y="969169"/>
                  </a:cubicBezTo>
                  <a:cubicBezTo>
                    <a:pt x="55166" y="1071563"/>
                    <a:pt x="27583" y="1113235"/>
                    <a:pt x="0" y="1154907"/>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68" name="矩形 667"/>
          <p:cNvSpPr/>
          <p:nvPr/>
        </p:nvSpPr>
        <p:spPr>
          <a:xfrm>
            <a:off x="9416467" y="2687475"/>
            <a:ext cx="325730" cy="338554"/>
          </a:xfrm>
          <a:prstGeom prst="rect">
            <a:avLst/>
          </a:prstGeom>
        </p:spPr>
        <p:txBody>
          <a:bodyPr wrap="none">
            <a:spAutoFit/>
          </a:bodyPr>
          <a:lstStyle/>
          <a:p>
            <a:r>
              <a:rPr lang="en-US" altLang="zh-CN" sz="1600" i="1" dirty="0" smtClean="0">
                <a:solidFill>
                  <a:srgbClr val="C00000"/>
                </a:solidFill>
                <a:latin typeface="Symbol" pitchFamily="18" charset="2"/>
                <a:cs typeface="Times New Roman" pitchFamily="18" charset="0"/>
              </a:rPr>
              <a:t>w</a:t>
            </a:r>
            <a:endParaRPr lang="zh-CN" altLang="en-US" sz="1600" i="1" dirty="0">
              <a:solidFill>
                <a:srgbClr val="C00000"/>
              </a:solidFill>
              <a:latin typeface="Symbol" pitchFamily="18" charset="2"/>
            </a:endParaRPr>
          </a:p>
        </p:txBody>
      </p:sp>
      <p:sp>
        <p:nvSpPr>
          <p:cNvPr id="669" name="矩形 668"/>
          <p:cNvSpPr/>
          <p:nvPr/>
        </p:nvSpPr>
        <p:spPr>
          <a:xfrm>
            <a:off x="10225271" y="1751371"/>
            <a:ext cx="293670" cy="307777"/>
          </a:xfrm>
          <a:prstGeom prst="rect">
            <a:avLst/>
          </a:prstGeom>
        </p:spPr>
        <p:txBody>
          <a:bodyPr wrap="none">
            <a:spAutoFit/>
          </a:bodyPr>
          <a:lstStyle/>
          <a:p>
            <a:r>
              <a:rPr lang="en-US" altLang="zh-CN" sz="1400" i="1" dirty="0" smtClean="0">
                <a:latin typeface="Times New Roman" pitchFamily="18" charset="0"/>
                <a:cs typeface="Times New Roman" pitchFamily="18" charset="0"/>
              </a:rPr>
              <a:t>B</a:t>
            </a:r>
            <a:endParaRPr lang="zh-CN" altLang="en-US" sz="1400" i="1" dirty="0"/>
          </a:p>
        </p:txBody>
      </p:sp>
      <p:sp>
        <p:nvSpPr>
          <p:cNvPr id="670" name="矩形 669"/>
          <p:cNvSpPr/>
          <p:nvPr/>
        </p:nvSpPr>
        <p:spPr>
          <a:xfrm>
            <a:off x="9617432" y="3070370"/>
            <a:ext cx="324128" cy="307777"/>
          </a:xfrm>
          <a:prstGeom prst="rect">
            <a:avLst/>
          </a:prstGeom>
        </p:spPr>
        <p:txBody>
          <a:bodyPr wrap="none">
            <a:spAutoFit/>
          </a:bodyPr>
          <a:lstStyle/>
          <a:p>
            <a:r>
              <a:rPr lang="en-US" altLang="zh-CN" sz="1400" i="1" dirty="0" smtClean="0">
                <a:latin typeface="Times New Roman" panose="02020603050405020304" pitchFamily="18" charset="0"/>
                <a:cs typeface="Times New Roman" panose="02020603050405020304" pitchFamily="18" charset="0"/>
              </a:rPr>
              <a:t>O</a:t>
            </a:r>
            <a:endParaRPr lang="zh-CN" altLang="en-US" sz="1400" i="1" dirty="0">
              <a:latin typeface="Times New Roman" panose="02020603050405020304" pitchFamily="18" charset="0"/>
              <a:cs typeface="Times New Roman" panose="02020603050405020304" pitchFamily="18" charset="0"/>
            </a:endParaRPr>
          </a:p>
        </p:txBody>
      </p:sp>
      <p:grpSp>
        <p:nvGrpSpPr>
          <p:cNvPr id="671" name="组合 670"/>
          <p:cNvGrpSpPr/>
          <p:nvPr/>
        </p:nvGrpSpPr>
        <p:grpSpPr>
          <a:xfrm>
            <a:off x="8625746" y="1908269"/>
            <a:ext cx="1133686" cy="427024"/>
            <a:chOff x="5682391" y="2513798"/>
            <a:chExt cx="1133686" cy="427024"/>
          </a:xfrm>
        </p:grpSpPr>
        <p:sp>
          <p:nvSpPr>
            <p:cNvPr id="672" name="Rectangle 9"/>
            <p:cNvSpPr>
              <a:spLocks noChangeArrowheads="1"/>
            </p:cNvSpPr>
            <p:nvPr/>
          </p:nvSpPr>
          <p:spPr bwMode="auto">
            <a:xfrm>
              <a:off x="5682391" y="2513798"/>
              <a:ext cx="1133686" cy="328936"/>
            </a:xfrm>
            <a:prstGeom prst="rect">
              <a:avLst/>
            </a:prstGeom>
            <a:noFill/>
            <a:ln w="9525">
              <a:noFill/>
              <a:miter lim="800000"/>
              <a:headEnd/>
              <a:tailEnd/>
            </a:ln>
            <a:effectLst/>
          </p:spPr>
          <p:txBody>
            <a:bodyPr wrap="square" anchor="ctr">
              <a:spAutoFit/>
            </a:bodyPr>
            <a:lstStyle/>
            <a:p>
              <a:pPr eaLnBrk="0" hangingPunct="0">
                <a:lnSpc>
                  <a:spcPct val="120000"/>
                </a:lnSpc>
              </a:pPr>
              <a:r>
                <a:rPr lang="zh-CN" altLang="en-US" sz="1400" b="1" dirty="0" smtClean="0">
                  <a:solidFill>
                    <a:srgbClr val="C00000"/>
                  </a:solidFill>
                  <a:latin typeface="微软雅黑" panose="020B0503020204020204" pitchFamily="34" charset="-122"/>
                  <a:ea typeface="微软雅黑" panose="020B0503020204020204" pitchFamily="34" charset="-122"/>
                  <a:cs typeface="Times New Roman" pitchFamily="18" charset="0"/>
                </a:rPr>
                <a:t>理论廓线</a:t>
              </a:r>
              <a:endParaRPr lang="zh-CN" altLang="en-US" sz="1400" b="1" dirty="0">
                <a:solidFill>
                  <a:srgbClr val="C00000"/>
                </a:solidFill>
                <a:latin typeface="微软雅黑" panose="020B0503020204020204" pitchFamily="34" charset="-122"/>
                <a:ea typeface="微软雅黑" panose="020B0503020204020204" pitchFamily="34" charset="-122"/>
                <a:cs typeface="Times New Roman" pitchFamily="18" charset="0"/>
              </a:endParaRPr>
            </a:p>
          </p:txBody>
        </p:sp>
        <p:cxnSp>
          <p:nvCxnSpPr>
            <p:cNvPr id="673" name="直接连接符 672"/>
            <p:cNvCxnSpPr/>
            <p:nvPr/>
          </p:nvCxnSpPr>
          <p:spPr>
            <a:xfrm>
              <a:off x="6341212" y="2780804"/>
              <a:ext cx="326647" cy="1600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4" name="组合 673"/>
          <p:cNvGrpSpPr/>
          <p:nvPr/>
        </p:nvGrpSpPr>
        <p:grpSpPr>
          <a:xfrm>
            <a:off x="10597972" y="3569771"/>
            <a:ext cx="1475744" cy="521222"/>
            <a:chOff x="5256759" y="2200834"/>
            <a:chExt cx="1475744" cy="521222"/>
          </a:xfrm>
        </p:grpSpPr>
        <p:sp>
          <p:nvSpPr>
            <p:cNvPr id="675" name="Rectangle 9"/>
            <p:cNvSpPr>
              <a:spLocks noChangeArrowheads="1"/>
            </p:cNvSpPr>
            <p:nvPr/>
          </p:nvSpPr>
          <p:spPr bwMode="auto">
            <a:xfrm>
              <a:off x="5598817" y="2371191"/>
              <a:ext cx="1133686" cy="350865"/>
            </a:xfrm>
            <a:prstGeom prst="rect">
              <a:avLst/>
            </a:prstGeom>
            <a:noFill/>
            <a:ln w="9525">
              <a:noFill/>
              <a:miter lim="800000"/>
              <a:headEnd/>
              <a:tailEnd/>
            </a:ln>
            <a:effectLst/>
          </p:spPr>
          <p:txBody>
            <a:bodyPr wrap="square" anchor="ctr">
              <a:spAutoFit/>
            </a:bodyPr>
            <a:lstStyle/>
            <a:p>
              <a:pPr eaLnBrk="0" hangingPunct="0">
                <a:lnSpc>
                  <a:spcPct val="120000"/>
                </a:lnSpc>
              </a:pPr>
              <a:r>
                <a:rPr lang="zh-CN" altLang="en-US" sz="1400" b="1" dirty="0" smtClean="0">
                  <a:solidFill>
                    <a:srgbClr val="C00000"/>
                  </a:solidFill>
                  <a:latin typeface="微软雅黑" panose="020B0503020204020204" pitchFamily="34" charset="-122"/>
                  <a:ea typeface="微软雅黑" panose="020B0503020204020204" pitchFamily="34" charset="-122"/>
                  <a:cs typeface="Times New Roman" pitchFamily="18" charset="0"/>
                </a:rPr>
                <a:t>实际廓线</a:t>
              </a:r>
              <a:endParaRPr lang="zh-CN" altLang="en-US" sz="1400" b="1" dirty="0">
                <a:solidFill>
                  <a:srgbClr val="C00000"/>
                </a:solidFill>
                <a:latin typeface="微软雅黑" panose="020B0503020204020204" pitchFamily="34" charset="-122"/>
                <a:ea typeface="微软雅黑" panose="020B0503020204020204" pitchFamily="34" charset="-122"/>
                <a:cs typeface="Times New Roman" pitchFamily="18" charset="0"/>
              </a:endParaRPr>
            </a:p>
          </p:txBody>
        </p:sp>
        <p:cxnSp>
          <p:nvCxnSpPr>
            <p:cNvPr id="676" name="直接连接符 675"/>
            <p:cNvCxnSpPr/>
            <p:nvPr/>
          </p:nvCxnSpPr>
          <p:spPr>
            <a:xfrm>
              <a:off x="5256759" y="2200834"/>
              <a:ext cx="373644" cy="27442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77" name="直接连接符 676"/>
          <p:cNvCxnSpPr/>
          <p:nvPr/>
        </p:nvCxnSpPr>
        <p:spPr>
          <a:xfrm>
            <a:off x="10847999" y="3269080"/>
            <a:ext cx="528547" cy="25111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78" name="Rectangle 9"/>
          <p:cNvSpPr>
            <a:spLocks noChangeArrowheads="1"/>
          </p:cNvSpPr>
          <p:nvPr/>
        </p:nvSpPr>
        <p:spPr bwMode="auto">
          <a:xfrm>
            <a:off x="11344628" y="3364602"/>
            <a:ext cx="560450" cy="350865"/>
          </a:xfrm>
          <a:prstGeom prst="rect">
            <a:avLst/>
          </a:prstGeom>
          <a:noFill/>
          <a:ln w="9525">
            <a:noFill/>
            <a:miter lim="800000"/>
            <a:headEnd/>
            <a:tailEnd/>
          </a:ln>
          <a:effectLst/>
        </p:spPr>
        <p:txBody>
          <a:bodyPr wrap="square" anchor="ctr">
            <a:spAutoFit/>
          </a:bodyPr>
          <a:lstStyle/>
          <a:p>
            <a:pPr eaLnBrk="0" hangingPunct="0">
              <a:lnSpc>
                <a:spcPct val="120000"/>
              </a:lnSpc>
            </a:pPr>
            <a:r>
              <a:rPr lang="zh-CN" altLang="en-US" sz="1400" b="1" dirty="0" smtClean="0">
                <a:solidFill>
                  <a:srgbClr val="C00000"/>
                </a:solidFill>
                <a:latin typeface="微软雅黑" panose="020B0503020204020204" pitchFamily="34" charset="-122"/>
                <a:ea typeface="微软雅黑" panose="020B0503020204020204" pitchFamily="34" charset="-122"/>
                <a:cs typeface="Times New Roman" pitchFamily="18" charset="0"/>
              </a:rPr>
              <a:t>基圆</a:t>
            </a:r>
            <a:endParaRPr lang="zh-CN" altLang="en-US" sz="1400" b="1" dirty="0">
              <a:solidFill>
                <a:srgbClr val="C00000"/>
              </a:solidFill>
              <a:latin typeface="微软雅黑" panose="020B0503020204020204" pitchFamily="34" charset="-122"/>
              <a:ea typeface="微软雅黑" panose="020B0503020204020204" pitchFamily="34" charset="-122"/>
              <a:cs typeface="Times New Roman" pitchFamily="18" charset="0"/>
            </a:endParaRPr>
          </a:p>
        </p:txBody>
      </p:sp>
      <p:sp>
        <p:nvSpPr>
          <p:cNvPr id="679" name="椭圆 678"/>
          <p:cNvSpPr/>
          <p:nvPr/>
        </p:nvSpPr>
        <p:spPr>
          <a:xfrm>
            <a:off x="9455371" y="2920558"/>
            <a:ext cx="832034" cy="795773"/>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0" name="直接连接符 679"/>
          <p:cNvCxnSpPr/>
          <p:nvPr/>
        </p:nvCxnSpPr>
        <p:spPr>
          <a:xfrm>
            <a:off x="9937824" y="3718621"/>
            <a:ext cx="373372" cy="6266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81" name="Rectangle 9"/>
          <p:cNvSpPr>
            <a:spLocks noChangeArrowheads="1"/>
          </p:cNvSpPr>
          <p:nvPr/>
        </p:nvSpPr>
        <p:spPr bwMode="auto">
          <a:xfrm>
            <a:off x="10333376" y="4285272"/>
            <a:ext cx="757879" cy="350865"/>
          </a:xfrm>
          <a:prstGeom prst="rect">
            <a:avLst/>
          </a:prstGeom>
          <a:noFill/>
          <a:ln w="9525">
            <a:noFill/>
            <a:miter lim="800000"/>
            <a:headEnd/>
            <a:tailEnd/>
          </a:ln>
          <a:effectLst/>
        </p:spPr>
        <p:txBody>
          <a:bodyPr wrap="square" anchor="ctr">
            <a:spAutoFit/>
          </a:bodyPr>
          <a:lstStyle/>
          <a:p>
            <a:pPr eaLnBrk="0" hangingPunct="0">
              <a:lnSpc>
                <a:spcPct val="120000"/>
              </a:lnSpc>
            </a:pPr>
            <a:r>
              <a:rPr lang="zh-CN" altLang="en-US" sz="1400" b="1" dirty="0" smtClean="0">
                <a:solidFill>
                  <a:srgbClr val="C00000"/>
                </a:solidFill>
                <a:latin typeface="微软雅黑" panose="020B0503020204020204" pitchFamily="34" charset="-122"/>
                <a:ea typeface="微软雅黑" panose="020B0503020204020204" pitchFamily="34" charset="-122"/>
                <a:cs typeface="Times New Roman" pitchFamily="18" charset="0"/>
              </a:rPr>
              <a:t>偏置圆</a:t>
            </a:r>
            <a:endParaRPr lang="zh-CN" altLang="en-US" sz="1400" b="1" dirty="0">
              <a:solidFill>
                <a:srgbClr val="C00000"/>
              </a:solidFill>
              <a:latin typeface="微软雅黑" panose="020B0503020204020204" pitchFamily="34" charset="-122"/>
              <a:ea typeface="微软雅黑" panose="020B0503020204020204" pitchFamily="34" charset="-122"/>
              <a:cs typeface="Times New Roman" pitchFamily="18" charset="0"/>
            </a:endParaRPr>
          </a:p>
        </p:txBody>
      </p:sp>
    </p:spTree>
    <p:custDataLst>
      <p:tags r:id="rId1"/>
    </p:custDataLst>
    <p:extLst>
      <p:ext uri="{BB962C8B-B14F-4D97-AF65-F5344CB8AC3E}">
        <p14:creationId xmlns:p14="http://schemas.microsoft.com/office/powerpoint/2010/main" val="276858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9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9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0"/>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0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0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6"/>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12"/>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10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115"/>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11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3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xit" presetSubtype="0" fill="hold" nodeType="withEffect">
                                  <p:stCondLst>
                                    <p:cond delay="0"/>
                                  </p:stCondLst>
                                  <p:childTnLst>
                                    <p:set>
                                      <p:cBhvr>
                                        <p:cTn id="94" dur="1" fill="hold">
                                          <p:stCondLst>
                                            <p:cond delay="0"/>
                                          </p:stCondLst>
                                        </p:cTn>
                                        <p:tgtEl>
                                          <p:spTgt spid="3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3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41"/>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xit" presetSubtype="0" fill="hold" nodeType="with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118"/>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115"/>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47"/>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121"/>
                                        </p:tgtEl>
                                        <p:attrNameLst>
                                          <p:attrName>style.visibility</p:attrName>
                                        </p:attrNameLst>
                                      </p:cBhvr>
                                      <p:to>
                                        <p:strVal val="visible"/>
                                      </p:to>
                                    </p:set>
                                  </p:childTnLst>
                                </p:cTn>
                              </p:par>
                              <p:par>
                                <p:cTn id="125" presetID="1" presetClass="exit" presetSubtype="0" fill="hold" nodeType="withEffect">
                                  <p:stCondLst>
                                    <p:cond delay="0"/>
                                  </p:stCondLst>
                                  <p:childTnLst>
                                    <p:set>
                                      <p:cBhvr>
                                        <p:cTn id="126" dur="1" fill="hold">
                                          <p:stCondLst>
                                            <p:cond delay="0"/>
                                          </p:stCondLst>
                                        </p:cTn>
                                        <p:tgtEl>
                                          <p:spTgt spid="11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53"/>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50"/>
                                        </p:tgtEl>
                                        <p:attrNameLst>
                                          <p:attrName>style.visibility</p:attrName>
                                        </p:attrNameLst>
                                      </p:cBhvr>
                                      <p:to>
                                        <p:strVal val="hidden"/>
                                      </p:to>
                                    </p:set>
                                  </p:childTnLst>
                                </p:cTn>
                              </p:par>
                              <p:par>
                                <p:cTn id="133" presetID="1" presetClass="entr" presetSubtype="0" fill="hold" nodeType="withEffect">
                                  <p:stCondLst>
                                    <p:cond delay="0"/>
                                  </p:stCondLst>
                                  <p:childTnLst>
                                    <p:set>
                                      <p:cBhvr>
                                        <p:cTn id="134" dur="1" fill="hold">
                                          <p:stCondLst>
                                            <p:cond delay="0"/>
                                          </p:stCondLst>
                                        </p:cTn>
                                        <p:tgtEl>
                                          <p:spTgt spid="124"/>
                                        </p:tgtEl>
                                        <p:attrNameLst>
                                          <p:attrName>style.visibility</p:attrName>
                                        </p:attrNameLst>
                                      </p:cBhvr>
                                      <p:to>
                                        <p:strVal val="visible"/>
                                      </p:to>
                                    </p:set>
                                  </p:childTnLst>
                                </p:cTn>
                              </p:par>
                              <p:par>
                                <p:cTn id="135" presetID="1" presetClass="exit" presetSubtype="0" fill="hold" nodeType="withEffect">
                                  <p:stCondLst>
                                    <p:cond delay="0"/>
                                  </p:stCondLst>
                                  <p:childTnLst>
                                    <p:set>
                                      <p:cBhvr>
                                        <p:cTn id="136" dur="1" fill="hold">
                                          <p:stCondLst>
                                            <p:cond delay="0"/>
                                          </p:stCondLst>
                                        </p:cTn>
                                        <p:tgtEl>
                                          <p:spTgt spid="121"/>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6"/>
                                        </p:tgtEl>
                                        <p:attrNameLst>
                                          <p:attrName>style.visibility</p:attrName>
                                        </p:attrNameLst>
                                      </p:cBhvr>
                                      <p:to>
                                        <p:strVal val="visible"/>
                                      </p:to>
                                    </p:set>
                                  </p:childTnLst>
                                </p:cTn>
                              </p:par>
                              <p:par>
                                <p:cTn id="141" presetID="1" presetClass="exit" presetSubtype="0" fill="hold" nodeType="withEffect">
                                  <p:stCondLst>
                                    <p:cond delay="0"/>
                                  </p:stCondLst>
                                  <p:childTnLst>
                                    <p:set>
                                      <p:cBhvr>
                                        <p:cTn id="142" dur="1" fill="hold">
                                          <p:stCondLst>
                                            <p:cond delay="0"/>
                                          </p:stCondLst>
                                        </p:cTn>
                                        <p:tgtEl>
                                          <p:spTgt spid="53"/>
                                        </p:tgtEl>
                                        <p:attrNameLst>
                                          <p:attrName>style.visibility</p:attrName>
                                        </p:attrNameLst>
                                      </p:cBhvr>
                                      <p:to>
                                        <p:strVal val="hidden"/>
                                      </p:to>
                                    </p:set>
                                  </p:childTnLst>
                                </p:cTn>
                              </p:par>
                              <p:par>
                                <p:cTn id="143" presetID="1" presetClass="entr" presetSubtype="0" fill="hold" nodeType="withEffect">
                                  <p:stCondLst>
                                    <p:cond delay="0"/>
                                  </p:stCondLst>
                                  <p:childTnLst>
                                    <p:set>
                                      <p:cBhvr>
                                        <p:cTn id="144" dur="1" fill="hold">
                                          <p:stCondLst>
                                            <p:cond delay="0"/>
                                          </p:stCondLst>
                                        </p:cTn>
                                        <p:tgtEl>
                                          <p:spTgt spid="127"/>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124"/>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59"/>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56"/>
                                        </p:tgtEl>
                                        <p:attrNameLst>
                                          <p:attrName>style.visibility</p:attrName>
                                        </p:attrNameLst>
                                      </p:cBhvr>
                                      <p:to>
                                        <p:strVal val="hidden"/>
                                      </p:to>
                                    </p:set>
                                  </p:childTnLst>
                                </p:cTn>
                              </p:par>
                              <p:par>
                                <p:cTn id="153" presetID="1" presetClass="entr" presetSubtype="0" fill="hold" nodeType="withEffect">
                                  <p:stCondLst>
                                    <p:cond delay="0"/>
                                  </p:stCondLst>
                                  <p:childTnLst>
                                    <p:set>
                                      <p:cBhvr>
                                        <p:cTn id="154" dur="1" fill="hold">
                                          <p:stCondLst>
                                            <p:cond delay="0"/>
                                          </p:stCondLst>
                                        </p:cTn>
                                        <p:tgtEl>
                                          <p:spTgt spid="130"/>
                                        </p:tgtEl>
                                        <p:attrNameLst>
                                          <p:attrName>style.visibility</p:attrName>
                                        </p:attrNameLst>
                                      </p:cBhvr>
                                      <p:to>
                                        <p:strVal val="visible"/>
                                      </p:to>
                                    </p:set>
                                  </p:childTnLst>
                                </p:cTn>
                              </p:par>
                              <p:par>
                                <p:cTn id="155" presetID="1" presetClass="exit" presetSubtype="0" fill="hold" nodeType="withEffect">
                                  <p:stCondLst>
                                    <p:cond delay="0"/>
                                  </p:stCondLst>
                                  <p:childTnLst>
                                    <p:set>
                                      <p:cBhvr>
                                        <p:cTn id="156" dur="1" fill="hold">
                                          <p:stCondLst>
                                            <p:cond delay="0"/>
                                          </p:stCondLst>
                                        </p:cTn>
                                        <p:tgtEl>
                                          <p:spTgt spid="127"/>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62"/>
                                        </p:tgtEl>
                                        <p:attrNameLst>
                                          <p:attrName>style.visibility</p:attrName>
                                        </p:attrNameLst>
                                      </p:cBhvr>
                                      <p:to>
                                        <p:strVal val="visible"/>
                                      </p:to>
                                    </p:set>
                                  </p:childTnLst>
                                </p:cTn>
                              </p:par>
                              <p:par>
                                <p:cTn id="161" presetID="1" presetClass="exit" presetSubtype="0" fill="hold" nodeType="withEffect">
                                  <p:stCondLst>
                                    <p:cond delay="0"/>
                                  </p:stCondLst>
                                  <p:childTnLst>
                                    <p:set>
                                      <p:cBhvr>
                                        <p:cTn id="162" dur="1" fill="hold">
                                          <p:stCondLst>
                                            <p:cond delay="0"/>
                                          </p:stCondLst>
                                        </p:cTn>
                                        <p:tgtEl>
                                          <p:spTgt spid="59"/>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133"/>
                                        </p:tgtEl>
                                        <p:attrNameLst>
                                          <p:attrName>style.visibility</p:attrName>
                                        </p:attrNameLst>
                                      </p:cBhvr>
                                      <p:to>
                                        <p:strVal val="visible"/>
                                      </p:to>
                                    </p:set>
                                  </p:childTnLst>
                                </p:cTn>
                              </p:par>
                              <p:par>
                                <p:cTn id="165" presetID="1" presetClass="exit" presetSubtype="0" fill="hold" nodeType="withEffect">
                                  <p:stCondLst>
                                    <p:cond delay="0"/>
                                  </p:stCondLst>
                                  <p:childTnLst>
                                    <p:set>
                                      <p:cBhvr>
                                        <p:cTn id="166" dur="1" fill="hold">
                                          <p:stCondLst>
                                            <p:cond delay="0"/>
                                          </p:stCondLst>
                                        </p:cTn>
                                        <p:tgtEl>
                                          <p:spTgt spid="130"/>
                                        </p:tgtEl>
                                        <p:attrNameLst>
                                          <p:attrName>style.visibility</p:attrName>
                                        </p:attrNameLst>
                                      </p:cBhvr>
                                      <p:to>
                                        <p:strVal val="hidden"/>
                                      </p:to>
                                    </p:set>
                                  </p:childTnLst>
                                </p:cTn>
                              </p:par>
                              <p:par>
                                <p:cTn id="167" presetID="1" presetClass="entr" presetSubtype="0" fill="hold" grpId="0" nodeType="withEffect">
                                  <p:stCondLst>
                                    <p:cond delay="0"/>
                                  </p:stCondLst>
                                  <p:childTnLst>
                                    <p:set>
                                      <p:cBhvr>
                                        <p:cTn id="168" dur="1" fill="hold">
                                          <p:stCondLst>
                                            <p:cond delay="0"/>
                                          </p:stCondLst>
                                        </p:cTn>
                                        <p:tgtEl>
                                          <p:spTgt spid="136"/>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65"/>
                                        </p:tgtEl>
                                        <p:attrNameLst>
                                          <p:attrName>style.visibility</p:attrName>
                                        </p:attrNameLst>
                                      </p:cBhvr>
                                      <p:to>
                                        <p:strVal val="visible"/>
                                      </p:to>
                                    </p:set>
                                  </p:childTnLst>
                                </p:cTn>
                              </p:par>
                              <p:par>
                                <p:cTn id="173" presetID="1" presetClass="exit" presetSubtype="0" fill="hold" nodeType="withEffect">
                                  <p:stCondLst>
                                    <p:cond delay="0"/>
                                  </p:stCondLst>
                                  <p:childTnLst>
                                    <p:set>
                                      <p:cBhvr>
                                        <p:cTn id="174" dur="1" fill="hold">
                                          <p:stCondLst>
                                            <p:cond delay="0"/>
                                          </p:stCondLst>
                                        </p:cTn>
                                        <p:tgtEl>
                                          <p:spTgt spid="62"/>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136"/>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37"/>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68"/>
                                        </p:tgtEl>
                                        <p:attrNameLst>
                                          <p:attrName>style.visibility</p:attrName>
                                        </p:attrNameLst>
                                      </p:cBhvr>
                                      <p:to>
                                        <p:strVal val="visible"/>
                                      </p:to>
                                    </p:set>
                                  </p:childTnLst>
                                </p:cTn>
                              </p:par>
                              <p:par>
                                <p:cTn id="183" presetID="1" presetClass="exit" presetSubtype="0" fill="hold" nodeType="withEffect">
                                  <p:stCondLst>
                                    <p:cond delay="0"/>
                                  </p:stCondLst>
                                  <p:childTnLst>
                                    <p:set>
                                      <p:cBhvr>
                                        <p:cTn id="184" dur="1" fill="hold">
                                          <p:stCondLst>
                                            <p:cond delay="0"/>
                                          </p:stCondLst>
                                        </p:cTn>
                                        <p:tgtEl>
                                          <p:spTgt spid="65"/>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137"/>
                                        </p:tgtEl>
                                        <p:attrNameLst>
                                          <p:attrName>style.visibility</p:attrName>
                                        </p:attrNameLst>
                                      </p:cBhvr>
                                      <p:to>
                                        <p:strVal val="hidden"/>
                                      </p:to>
                                    </p:set>
                                  </p:childTnLst>
                                </p:cTn>
                              </p:par>
                              <p:par>
                                <p:cTn id="189" presetID="1" presetClass="entr" presetSubtype="0" fill="hold" grpId="0" nodeType="withEffect">
                                  <p:stCondLst>
                                    <p:cond delay="0"/>
                                  </p:stCondLst>
                                  <p:childTnLst>
                                    <p:set>
                                      <p:cBhvr>
                                        <p:cTn id="190" dur="1" fill="hold">
                                          <p:stCondLst>
                                            <p:cond delay="0"/>
                                          </p:stCondLst>
                                        </p:cTn>
                                        <p:tgtEl>
                                          <p:spTgt spid="138"/>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71"/>
                                        </p:tgtEl>
                                        <p:attrNameLst>
                                          <p:attrName>style.visibility</p:attrName>
                                        </p:attrNameLst>
                                      </p:cBhvr>
                                      <p:to>
                                        <p:strVal val="visible"/>
                                      </p:to>
                                    </p:set>
                                  </p:childTnLst>
                                </p:cTn>
                              </p:par>
                              <p:par>
                                <p:cTn id="193" presetID="1" presetClass="exit" presetSubtype="0" fill="hold" nodeType="withEffect">
                                  <p:stCondLst>
                                    <p:cond delay="0"/>
                                  </p:stCondLst>
                                  <p:childTnLst>
                                    <p:set>
                                      <p:cBhvr>
                                        <p:cTn id="194" dur="1" fill="hold">
                                          <p:stCondLst>
                                            <p:cond delay="0"/>
                                          </p:stCondLst>
                                        </p:cTn>
                                        <p:tgtEl>
                                          <p:spTgt spid="68"/>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139"/>
                                        </p:tgtEl>
                                        <p:attrNameLst>
                                          <p:attrName>style.visibility</p:attrName>
                                        </p:attrNameLst>
                                      </p:cBhvr>
                                      <p:to>
                                        <p:strVal val="visible"/>
                                      </p:to>
                                    </p:set>
                                  </p:childTnLst>
                                </p:cTn>
                              </p:par>
                              <p:par>
                                <p:cTn id="199" presetID="1" presetClass="exit" presetSubtype="0" fill="hold" grpId="1" nodeType="withEffect">
                                  <p:stCondLst>
                                    <p:cond delay="0"/>
                                  </p:stCondLst>
                                  <p:childTnLst>
                                    <p:set>
                                      <p:cBhvr>
                                        <p:cTn id="200" dur="1" fill="hold">
                                          <p:stCondLst>
                                            <p:cond delay="0"/>
                                          </p:stCondLst>
                                        </p:cTn>
                                        <p:tgtEl>
                                          <p:spTgt spid="138"/>
                                        </p:tgtEl>
                                        <p:attrNameLst>
                                          <p:attrName>style.visibility</p:attrName>
                                        </p:attrNameLst>
                                      </p:cBhvr>
                                      <p:to>
                                        <p:strVal val="hidden"/>
                                      </p:to>
                                    </p:set>
                                  </p:childTnLst>
                                </p:cTn>
                              </p:par>
                              <p:par>
                                <p:cTn id="201" presetID="1" presetClass="entr" presetSubtype="0" fill="hold" nodeType="withEffect">
                                  <p:stCondLst>
                                    <p:cond delay="0"/>
                                  </p:stCondLst>
                                  <p:childTnLst>
                                    <p:set>
                                      <p:cBhvr>
                                        <p:cTn id="202" dur="1" fill="hold">
                                          <p:stCondLst>
                                            <p:cond delay="0"/>
                                          </p:stCondLst>
                                        </p:cTn>
                                        <p:tgtEl>
                                          <p:spTgt spid="74"/>
                                        </p:tgtEl>
                                        <p:attrNameLst>
                                          <p:attrName>style.visibility</p:attrName>
                                        </p:attrNameLst>
                                      </p:cBhvr>
                                      <p:to>
                                        <p:strVal val="visible"/>
                                      </p:to>
                                    </p:set>
                                  </p:childTnLst>
                                </p:cTn>
                              </p:par>
                              <p:par>
                                <p:cTn id="203" presetID="1" presetClass="exit" presetSubtype="0" fill="hold" nodeType="withEffect">
                                  <p:stCondLst>
                                    <p:cond delay="0"/>
                                  </p:stCondLst>
                                  <p:childTnLst>
                                    <p:set>
                                      <p:cBhvr>
                                        <p:cTn id="204" dur="1" fill="hold">
                                          <p:stCondLst>
                                            <p:cond delay="0"/>
                                          </p:stCondLst>
                                        </p:cTn>
                                        <p:tgtEl>
                                          <p:spTgt spid="71"/>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grpId="1" nodeType="clickEffect">
                                  <p:stCondLst>
                                    <p:cond delay="0"/>
                                  </p:stCondLst>
                                  <p:childTnLst>
                                    <p:set>
                                      <p:cBhvr>
                                        <p:cTn id="208" dur="1" fill="hold">
                                          <p:stCondLst>
                                            <p:cond delay="0"/>
                                          </p:stCondLst>
                                        </p:cTn>
                                        <p:tgtEl>
                                          <p:spTgt spid="139"/>
                                        </p:tgtEl>
                                        <p:attrNameLst>
                                          <p:attrName>style.visibility</p:attrName>
                                        </p:attrNameLst>
                                      </p:cBhvr>
                                      <p:to>
                                        <p:strVal val="hidden"/>
                                      </p:to>
                                    </p:set>
                                  </p:childTnLst>
                                </p:cTn>
                              </p:par>
                              <p:par>
                                <p:cTn id="209" presetID="1" presetClass="entr" presetSubtype="0" fill="hold" nodeType="withEffect">
                                  <p:stCondLst>
                                    <p:cond delay="0"/>
                                  </p:stCondLst>
                                  <p:childTnLst>
                                    <p:set>
                                      <p:cBhvr>
                                        <p:cTn id="210" dur="1" fill="hold">
                                          <p:stCondLst>
                                            <p:cond delay="0"/>
                                          </p:stCondLst>
                                        </p:cTn>
                                        <p:tgtEl>
                                          <p:spTgt spid="77"/>
                                        </p:tgtEl>
                                        <p:attrNameLst>
                                          <p:attrName>style.visibility</p:attrName>
                                        </p:attrNameLst>
                                      </p:cBhvr>
                                      <p:to>
                                        <p:strVal val="visible"/>
                                      </p:to>
                                    </p:set>
                                  </p:childTnLst>
                                </p:cTn>
                              </p:par>
                              <p:par>
                                <p:cTn id="211" presetID="1" presetClass="exit" presetSubtype="0" fill="hold" nodeType="withEffect">
                                  <p:stCondLst>
                                    <p:cond delay="0"/>
                                  </p:stCondLst>
                                  <p:childTnLst>
                                    <p:set>
                                      <p:cBhvr>
                                        <p:cTn id="212" dur="1" fill="hold">
                                          <p:stCondLst>
                                            <p:cond delay="0"/>
                                          </p:stCondLst>
                                        </p:cTn>
                                        <p:tgtEl>
                                          <p:spTgt spid="74"/>
                                        </p:tgtEl>
                                        <p:attrNameLst>
                                          <p:attrName>style.visibility</p:attrName>
                                        </p:attrNameLst>
                                      </p:cBhvr>
                                      <p:to>
                                        <p:strVal val="hidden"/>
                                      </p:to>
                                    </p:set>
                                  </p:childTnLst>
                                </p:cTn>
                              </p:par>
                              <p:par>
                                <p:cTn id="213" presetID="1" presetClass="entr" presetSubtype="0" fill="hold" nodeType="withEffect">
                                  <p:stCondLst>
                                    <p:cond delay="0"/>
                                  </p:stCondLst>
                                  <p:childTnLst>
                                    <p:set>
                                      <p:cBhvr>
                                        <p:cTn id="214" dur="1" fill="hold">
                                          <p:stCondLst>
                                            <p:cond delay="0"/>
                                          </p:stCondLst>
                                        </p:cTn>
                                        <p:tgtEl>
                                          <p:spTgt spid="6"/>
                                        </p:tgtEl>
                                        <p:attrNameLst>
                                          <p:attrName>style.visibility</p:attrName>
                                        </p:attrNameLst>
                                      </p:cBhvr>
                                      <p:to>
                                        <p:strVal val="visible"/>
                                      </p:to>
                                    </p:set>
                                  </p:childTnLst>
                                </p:cTn>
                              </p:par>
                              <p:par>
                                <p:cTn id="215" presetID="1" presetClass="exit" presetSubtype="0" fill="hold" nodeType="withEffect">
                                  <p:stCondLst>
                                    <p:cond delay="0"/>
                                  </p:stCondLst>
                                  <p:childTnLst>
                                    <p:set>
                                      <p:cBhvr>
                                        <p:cTn id="216" dur="1" fill="hold">
                                          <p:stCondLst>
                                            <p:cond delay="0"/>
                                          </p:stCondLst>
                                        </p:cTn>
                                        <p:tgtEl>
                                          <p:spTgt spid="77"/>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162"/>
                                        </p:tgtEl>
                                        <p:attrNameLst>
                                          <p:attrName>style.visibility</p:attrName>
                                        </p:attrNameLst>
                                      </p:cBhvr>
                                      <p:to>
                                        <p:strVal val="visible"/>
                                      </p:to>
                                    </p:set>
                                    <p:animEffect transition="in" filter="fade">
                                      <p:cBhvr>
                                        <p:cTn id="221" dur="500"/>
                                        <p:tgtEl>
                                          <p:spTgt spid="162"/>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grpId="0" nodeType="clickEffect">
                                  <p:stCondLst>
                                    <p:cond delay="0"/>
                                  </p:stCondLst>
                                  <p:childTnLst>
                                    <p:set>
                                      <p:cBhvr>
                                        <p:cTn id="225" dur="1" fill="hold">
                                          <p:stCondLst>
                                            <p:cond delay="0"/>
                                          </p:stCondLst>
                                        </p:cTn>
                                        <p:tgtEl>
                                          <p:spTgt spid="155"/>
                                        </p:tgtEl>
                                        <p:attrNameLst>
                                          <p:attrName>style.visibility</p:attrName>
                                        </p:attrNameLst>
                                      </p:cBhvr>
                                      <p:to>
                                        <p:strVal val="visible"/>
                                      </p:to>
                                    </p:set>
                                    <p:animEffect transition="in" filter="fade">
                                      <p:cBhvr>
                                        <p:cTn id="226" dur="500"/>
                                        <p:tgtEl>
                                          <p:spTgt spid="155"/>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54"/>
                                        </p:tgtEl>
                                        <p:attrNameLst>
                                          <p:attrName>style.visibility</p:attrName>
                                        </p:attrNameLst>
                                      </p:cBhvr>
                                      <p:to>
                                        <p:strVal val="visible"/>
                                      </p:to>
                                    </p:set>
                                    <p:animEffect transition="in" filter="fade">
                                      <p:cBhvr>
                                        <p:cTn id="229" dur="500"/>
                                        <p:tgtEl>
                                          <p:spTgt spid="154"/>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156"/>
                                        </p:tgtEl>
                                        <p:attrNameLst>
                                          <p:attrName>style.visibility</p:attrName>
                                        </p:attrNameLst>
                                      </p:cBhvr>
                                      <p:to>
                                        <p:strVal val="visible"/>
                                      </p:to>
                                    </p:set>
                                    <p:animEffect transition="in" filter="fade">
                                      <p:cBhvr>
                                        <p:cTn id="234" dur="500"/>
                                        <p:tgtEl>
                                          <p:spTgt spid="156"/>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160"/>
                                        </p:tgtEl>
                                        <p:attrNameLst>
                                          <p:attrName>style.visibility</p:attrName>
                                        </p:attrNameLst>
                                      </p:cBhvr>
                                      <p:to>
                                        <p:strVal val="visible"/>
                                      </p:to>
                                    </p:set>
                                    <p:animEffect transition="in" filter="fade">
                                      <p:cBhvr>
                                        <p:cTn id="239" dur="500"/>
                                        <p:tgtEl>
                                          <p:spTgt spid="160"/>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159"/>
                                        </p:tgtEl>
                                        <p:attrNameLst>
                                          <p:attrName>style.visibility</p:attrName>
                                        </p:attrNameLst>
                                      </p:cBhvr>
                                      <p:to>
                                        <p:strVal val="visible"/>
                                      </p:to>
                                    </p:set>
                                    <p:animEffect transition="in" filter="fade">
                                      <p:cBhvr>
                                        <p:cTn id="244" dur="500"/>
                                        <p:tgtEl>
                                          <p:spTgt spid="159"/>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57"/>
                                        </p:tgtEl>
                                        <p:attrNameLst>
                                          <p:attrName>style.visibility</p:attrName>
                                        </p:attrNameLst>
                                      </p:cBhvr>
                                      <p:to>
                                        <p:strVal val="visible"/>
                                      </p:to>
                                    </p:set>
                                    <p:animEffect transition="in" filter="fade">
                                      <p:cBhvr>
                                        <p:cTn id="249" dur="500"/>
                                        <p:tgtEl>
                                          <p:spTgt spid="157"/>
                                        </p:tgtEl>
                                      </p:cBhvr>
                                    </p:animEffect>
                                  </p:childTnLst>
                                </p:cTn>
                              </p:par>
                              <p:par>
                                <p:cTn id="250" presetID="10" presetClass="entr" presetSubtype="0" fill="hold" nodeType="withEffect">
                                  <p:stCondLst>
                                    <p:cond delay="0"/>
                                  </p:stCondLst>
                                  <p:childTnLst>
                                    <p:set>
                                      <p:cBhvr>
                                        <p:cTn id="251" dur="1" fill="hold">
                                          <p:stCondLst>
                                            <p:cond delay="0"/>
                                          </p:stCondLst>
                                        </p:cTn>
                                        <p:tgtEl>
                                          <p:spTgt spid="161"/>
                                        </p:tgtEl>
                                        <p:attrNameLst>
                                          <p:attrName>style.visibility</p:attrName>
                                        </p:attrNameLst>
                                      </p:cBhvr>
                                      <p:to>
                                        <p:strVal val="visible"/>
                                      </p:to>
                                    </p:set>
                                    <p:animEffect transition="in" filter="fade">
                                      <p:cBhvr>
                                        <p:cTn id="252" dur="500"/>
                                        <p:tgtEl>
                                          <p:spTgt spid="161"/>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158"/>
                                        </p:tgtEl>
                                        <p:attrNameLst>
                                          <p:attrName>style.visibility</p:attrName>
                                        </p:attrNameLst>
                                      </p:cBhvr>
                                      <p:to>
                                        <p:strVal val="visible"/>
                                      </p:to>
                                    </p:set>
                                    <p:animEffect transition="in" filter="fade">
                                      <p:cBhvr>
                                        <p:cTn id="257" dur="500"/>
                                        <p:tgtEl>
                                          <p:spTgt spid="158"/>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153"/>
                                        </p:tgtEl>
                                        <p:attrNameLst>
                                          <p:attrName>style.visibility</p:attrName>
                                        </p:attrNameLst>
                                      </p:cBhvr>
                                      <p:to>
                                        <p:strVal val="visible"/>
                                      </p:to>
                                    </p:set>
                                    <p:animEffect transition="in" filter="fade">
                                      <p:cBhvr>
                                        <p:cTn id="262" dur="500"/>
                                        <p:tgtEl>
                                          <p:spTgt spid="153"/>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52"/>
                                        </p:tgtEl>
                                        <p:attrNameLst>
                                          <p:attrName>style.visibility</p:attrName>
                                        </p:attrNameLst>
                                      </p:cBhvr>
                                      <p:to>
                                        <p:strVal val="visible"/>
                                      </p:to>
                                    </p:set>
                                    <p:animEffect transition="in" filter="fade">
                                      <p:cBhvr>
                                        <p:cTn id="265" dur="500"/>
                                        <p:tgtEl>
                                          <p:spTgt spid="152"/>
                                        </p:tgtEl>
                                      </p:cBhvr>
                                    </p:animEffect>
                                  </p:childTnLst>
                                </p:cTn>
                              </p:par>
                            </p:childTnLst>
                          </p:cTn>
                        </p:par>
                      </p:childTnLst>
                    </p:cTn>
                  </p:par>
                  <p:par>
                    <p:cTn id="266" fill="hold">
                      <p:stCondLst>
                        <p:cond delay="indefinite"/>
                      </p:stCondLst>
                      <p:childTnLst>
                        <p:par>
                          <p:cTn id="267" fill="hold">
                            <p:stCondLst>
                              <p:cond delay="0"/>
                            </p:stCondLst>
                            <p:childTnLst>
                              <p:par>
                                <p:cTn id="268" presetID="1" presetClass="exit" presetSubtype="0" fill="hold" nodeType="clickEffect">
                                  <p:stCondLst>
                                    <p:cond delay="0"/>
                                  </p:stCondLst>
                                  <p:childTnLst>
                                    <p:set>
                                      <p:cBhvr>
                                        <p:cTn id="269" dur="1" fill="hold">
                                          <p:stCondLst>
                                            <p:cond delay="0"/>
                                          </p:stCondLst>
                                        </p:cTn>
                                        <p:tgtEl>
                                          <p:spTgt spid="399"/>
                                        </p:tgtEl>
                                        <p:attrNameLst>
                                          <p:attrName>style.visibility</p:attrName>
                                        </p:attrNameLst>
                                      </p:cBhvr>
                                      <p:to>
                                        <p:strVal val="hidden"/>
                                      </p:to>
                                    </p:set>
                                  </p:childTnLst>
                                </p:cTn>
                              </p:par>
                              <p:par>
                                <p:cTn id="270" presetID="1" presetClass="entr" presetSubtype="0" fill="hold" nodeType="withEffect">
                                  <p:stCondLst>
                                    <p:cond delay="0"/>
                                  </p:stCondLst>
                                  <p:childTnLst>
                                    <p:set>
                                      <p:cBhvr>
                                        <p:cTn id="271" dur="1" fill="hold">
                                          <p:stCondLst>
                                            <p:cond delay="0"/>
                                          </p:stCondLst>
                                        </p:cTn>
                                        <p:tgtEl>
                                          <p:spTgt spid="402"/>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435"/>
                                        </p:tgtEl>
                                        <p:attrNameLst>
                                          <p:attrName>style.visibility</p:attrName>
                                        </p:attrNameLst>
                                      </p:cBhvr>
                                      <p:to>
                                        <p:strVal val="visible"/>
                                      </p:to>
                                    </p:set>
                                  </p:childTnLst>
                                </p:cTn>
                              </p:par>
                              <p:par>
                                <p:cTn id="274" presetID="1" presetClass="entr" presetSubtype="0" fill="hold" nodeType="withEffect">
                                  <p:stCondLst>
                                    <p:cond delay="0"/>
                                  </p:stCondLst>
                                  <p:childTnLst>
                                    <p:set>
                                      <p:cBhvr>
                                        <p:cTn id="275" dur="1" fill="hold">
                                          <p:stCondLst>
                                            <p:cond delay="0"/>
                                          </p:stCondLst>
                                        </p:cTn>
                                        <p:tgtEl>
                                          <p:spTgt spid="426"/>
                                        </p:tgtEl>
                                        <p:attrNameLst>
                                          <p:attrName>style.visibility</p:attrName>
                                        </p:attrNameLst>
                                      </p:cBhvr>
                                      <p:to>
                                        <p:strVal val="visible"/>
                                      </p:to>
                                    </p:set>
                                  </p:childTnLst>
                                </p:cTn>
                              </p:par>
                              <p:par>
                                <p:cTn id="276" presetID="1" presetClass="exit" presetSubtype="0" fill="hold" grpId="0" nodeType="withEffect">
                                  <p:stCondLst>
                                    <p:cond delay="0"/>
                                  </p:stCondLst>
                                  <p:childTnLst>
                                    <p:set>
                                      <p:cBhvr>
                                        <p:cTn id="277" dur="1" fill="hold">
                                          <p:stCondLst>
                                            <p:cond delay="0"/>
                                          </p:stCondLst>
                                        </p:cTn>
                                        <p:tgtEl>
                                          <p:spTgt spid="436"/>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516"/>
                                        </p:tgtEl>
                                        <p:attrNameLst>
                                          <p:attrName>style.visibility</p:attrName>
                                        </p:attrNameLst>
                                      </p:cBhvr>
                                      <p:to>
                                        <p:strVal val="hidden"/>
                                      </p:to>
                                    </p:set>
                                  </p:childTnLst>
                                </p:cTn>
                              </p:par>
                              <p:par>
                                <p:cTn id="280" presetID="1" presetClass="entr" presetSubtype="0" fill="hold" nodeType="withEffect">
                                  <p:stCondLst>
                                    <p:cond delay="0"/>
                                  </p:stCondLst>
                                  <p:childTnLst>
                                    <p:set>
                                      <p:cBhvr>
                                        <p:cTn id="281" dur="1" fill="hold">
                                          <p:stCondLst>
                                            <p:cond delay="0"/>
                                          </p:stCondLst>
                                        </p:cTn>
                                        <p:tgtEl>
                                          <p:spTgt spid="519"/>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nodeType="clickEffect">
                                  <p:stCondLst>
                                    <p:cond delay="0"/>
                                  </p:stCondLst>
                                  <p:childTnLst>
                                    <p:set>
                                      <p:cBhvr>
                                        <p:cTn id="285" dur="1" fill="hold">
                                          <p:stCondLst>
                                            <p:cond delay="0"/>
                                          </p:stCondLst>
                                        </p:cTn>
                                        <p:tgtEl>
                                          <p:spTgt spid="405"/>
                                        </p:tgtEl>
                                        <p:attrNameLst>
                                          <p:attrName>style.visibility</p:attrName>
                                        </p:attrNameLst>
                                      </p:cBhvr>
                                      <p:to>
                                        <p:strVal val="visible"/>
                                      </p:to>
                                    </p:set>
                                  </p:childTnLst>
                                </p:cTn>
                              </p:par>
                              <p:par>
                                <p:cTn id="286" presetID="1" presetClass="exit" presetSubtype="0" fill="hold" nodeType="withEffect">
                                  <p:stCondLst>
                                    <p:cond delay="0"/>
                                  </p:stCondLst>
                                  <p:childTnLst>
                                    <p:set>
                                      <p:cBhvr>
                                        <p:cTn id="287" dur="1" fill="hold">
                                          <p:stCondLst>
                                            <p:cond delay="0"/>
                                          </p:stCondLst>
                                        </p:cTn>
                                        <p:tgtEl>
                                          <p:spTgt spid="402"/>
                                        </p:tgtEl>
                                        <p:attrNameLst>
                                          <p:attrName>style.visibility</p:attrName>
                                        </p:attrNameLst>
                                      </p:cBhvr>
                                      <p:to>
                                        <p:strVal val="hidden"/>
                                      </p:to>
                                    </p:set>
                                  </p:childTnLst>
                                </p:cTn>
                              </p:par>
                              <p:par>
                                <p:cTn id="288" presetID="1" presetClass="entr" presetSubtype="0" fill="hold" grpId="0" nodeType="withEffect">
                                  <p:stCondLst>
                                    <p:cond delay="0"/>
                                  </p:stCondLst>
                                  <p:childTnLst>
                                    <p:set>
                                      <p:cBhvr>
                                        <p:cTn id="289" dur="1" fill="hold">
                                          <p:stCondLst>
                                            <p:cond delay="0"/>
                                          </p:stCondLst>
                                        </p:cTn>
                                        <p:tgtEl>
                                          <p:spTgt spid="437"/>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427"/>
                                        </p:tgtEl>
                                        <p:attrNameLst>
                                          <p:attrName>style.visibility</p:attrName>
                                        </p:attrNameLst>
                                      </p:cBhvr>
                                      <p:to>
                                        <p:strVal val="visible"/>
                                      </p:to>
                                    </p:set>
                                  </p:childTnLst>
                                </p:cTn>
                              </p:par>
                              <p:par>
                                <p:cTn id="292" presetID="1" presetClass="exit" presetSubtype="0" fill="hold" nodeType="withEffect">
                                  <p:stCondLst>
                                    <p:cond delay="0"/>
                                  </p:stCondLst>
                                  <p:childTnLst>
                                    <p:set>
                                      <p:cBhvr>
                                        <p:cTn id="293" dur="1" fill="hold">
                                          <p:stCondLst>
                                            <p:cond delay="0"/>
                                          </p:stCondLst>
                                        </p:cTn>
                                        <p:tgtEl>
                                          <p:spTgt spid="426"/>
                                        </p:tgtEl>
                                        <p:attrNameLst>
                                          <p:attrName>style.visibility</p:attrName>
                                        </p:attrNameLst>
                                      </p:cBhvr>
                                      <p:to>
                                        <p:strVal val="hidden"/>
                                      </p:to>
                                    </p:set>
                                  </p:childTnLst>
                                </p:cTn>
                              </p:par>
                              <p:par>
                                <p:cTn id="294" presetID="1" presetClass="exit" presetSubtype="0" fill="hold" grpId="1" nodeType="withEffect">
                                  <p:stCondLst>
                                    <p:cond delay="0"/>
                                  </p:stCondLst>
                                  <p:childTnLst>
                                    <p:set>
                                      <p:cBhvr>
                                        <p:cTn id="295" dur="1" fill="hold">
                                          <p:stCondLst>
                                            <p:cond delay="0"/>
                                          </p:stCondLst>
                                        </p:cTn>
                                        <p:tgtEl>
                                          <p:spTgt spid="435"/>
                                        </p:tgtEl>
                                        <p:attrNameLst>
                                          <p:attrName>style.visibility</p:attrName>
                                        </p:attrNameLst>
                                      </p:cBhvr>
                                      <p:to>
                                        <p:strVal val="hidden"/>
                                      </p:to>
                                    </p:set>
                                  </p:childTnLst>
                                </p:cTn>
                              </p:par>
                              <p:par>
                                <p:cTn id="296" presetID="1" presetClass="entr" presetSubtype="0" fill="hold" nodeType="withEffect">
                                  <p:stCondLst>
                                    <p:cond delay="0"/>
                                  </p:stCondLst>
                                  <p:childTnLst>
                                    <p:set>
                                      <p:cBhvr>
                                        <p:cTn id="297" dur="1" fill="hold">
                                          <p:stCondLst>
                                            <p:cond delay="0"/>
                                          </p:stCondLst>
                                        </p:cTn>
                                        <p:tgtEl>
                                          <p:spTgt spid="522"/>
                                        </p:tgtEl>
                                        <p:attrNameLst>
                                          <p:attrName>style.visibility</p:attrName>
                                        </p:attrNameLst>
                                      </p:cBhvr>
                                      <p:to>
                                        <p:strVal val="visible"/>
                                      </p:to>
                                    </p:set>
                                  </p:childTnLst>
                                </p:cTn>
                              </p:par>
                              <p:par>
                                <p:cTn id="298" presetID="1" presetClass="exit" presetSubtype="0" fill="hold" nodeType="withEffect">
                                  <p:stCondLst>
                                    <p:cond delay="0"/>
                                  </p:stCondLst>
                                  <p:childTnLst>
                                    <p:set>
                                      <p:cBhvr>
                                        <p:cTn id="299" dur="1" fill="hold">
                                          <p:stCondLst>
                                            <p:cond delay="0"/>
                                          </p:stCondLst>
                                        </p:cTn>
                                        <p:tgtEl>
                                          <p:spTgt spid="519"/>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nodeType="clickEffect">
                                  <p:stCondLst>
                                    <p:cond delay="0"/>
                                  </p:stCondLst>
                                  <p:childTnLst>
                                    <p:set>
                                      <p:cBhvr>
                                        <p:cTn id="303" dur="1" fill="hold">
                                          <p:stCondLst>
                                            <p:cond delay="0"/>
                                          </p:stCondLst>
                                        </p:cTn>
                                        <p:tgtEl>
                                          <p:spTgt spid="408"/>
                                        </p:tgtEl>
                                        <p:attrNameLst>
                                          <p:attrName>style.visibility</p:attrName>
                                        </p:attrNameLst>
                                      </p:cBhvr>
                                      <p:to>
                                        <p:strVal val="visible"/>
                                      </p:to>
                                    </p:set>
                                  </p:childTnLst>
                                </p:cTn>
                              </p:par>
                              <p:par>
                                <p:cTn id="304" presetID="1" presetClass="exit" presetSubtype="0" fill="hold" nodeType="withEffect">
                                  <p:stCondLst>
                                    <p:cond delay="0"/>
                                  </p:stCondLst>
                                  <p:childTnLst>
                                    <p:set>
                                      <p:cBhvr>
                                        <p:cTn id="305" dur="1" fill="hold">
                                          <p:stCondLst>
                                            <p:cond delay="0"/>
                                          </p:stCondLst>
                                        </p:cTn>
                                        <p:tgtEl>
                                          <p:spTgt spid="405"/>
                                        </p:tgtEl>
                                        <p:attrNameLst>
                                          <p:attrName>style.visibility</p:attrName>
                                        </p:attrNameLst>
                                      </p:cBhvr>
                                      <p:to>
                                        <p:strVal val="hidden"/>
                                      </p:to>
                                    </p:set>
                                  </p:childTnLst>
                                </p:cTn>
                              </p:par>
                              <p:par>
                                <p:cTn id="306" presetID="1" presetClass="entr" presetSubtype="0" fill="hold" grpId="0" nodeType="withEffect">
                                  <p:stCondLst>
                                    <p:cond delay="0"/>
                                  </p:stCondLst>
                                  <p:childTnLst>
                                    <p:set>
                                      <p:cBhvr>
                                        <p:cTn id="307" dur="1" fill="hold">
                                          <p:stCondLst>
                                            <p:cond delay="0"/>
                                          </p:stCondLst>
                                        </p:cTn>
                                        <p:tgtEl>
                                          <p:spTgt spid="438"/>
                                        </p:tgtEl>
                                        <p:attrNameLst>
                                          <p:attrName>style.visibility</p:attrName>
                                        </p:attrNameLst>
                                      </p:cBhvr>
                                      <p:to>
                                        <p:strVal val="visible"/>
                                      </p:to>
                                    </p:set>
                                  </p:childTnLst>
                                </p:cTn>
                              </p:par>
                              <p:par>
                                <p:cTn id="308" presetID="1" presetClass="entr" presetSubtype="0" fill="hold" nodeType="withEffect">
                                  <p:stCondLst>
                                    <p:cond delay="0"/>
                                  </p:stCondLst>
                                  <p:childTnLst>
                                    <p:set>
                                      <p:cBhvr>
                                        <p:cTn id="309" dur="1" fill="hold">
                                          <p:stCondLst>
                                            <p:cond delay="0"/>
                                          </p:stCondLst>
                                        </p:cTn>
                                        <p:tgtEl>
                                          <p:spTgt spid="428"/>
                                        </p:tgtEl>
                                        <p:attrNameLst>
                                          <p:attrName>style.visibility</p:attrName>
                                        </p:attrNameLst>
                                      </p:cBhvr>
                                      <p:to>
                                        <p:strVal val="visible"/>
                                      </p:to>
                                    </p:set>
                                  </p:childTnLst>
                                </p:cTn>
                              </p:par>
                              <p:par>
                                <p:cTn id="310" presetID="1" presetClass="exit" presetSubtype="0" fill="hold" nodeType="withEffect">
                                  <p:stCondLst>
                                    <p:cond delay="0"/>
                                  </p:stCondLst>
                                  <p:childTnLst>
                                    <p:set>
                                      <p:cBhvr>
                                        <p:cTn id="311" dur="1" fill="hold">
                                          <p:stCondLst>
                                            <p:cond delay="0"/>
                                          </p:stCondLst>
                                        </p:cTn>
                                        <p:tgtEl>
                                          <p:spTgt spid="427"/>
                                        </p:tgtEl>
                                        <p:attrNameLst>
                                          <p:attrName>style.visibility</p:attrName>
                                        </p:attrNameLst>
                                      </p:cBhvr>
                                      <p:to>
                                        <p:strVal val="hidden"/>
                                      </p:to>
                                    </p:set>
                                  </p:childTnLst>
                                </p:cTn>
                              </p:par>
                              <p:par>
                                <p:cTn id="312" presetID="1" presetClass="exit" presetSubtype="0" fill="hold" grpId="1" nodeType="withEffect">
                                  <p:stCondLst>
                                    <p:cond delay="0"/>
                                  </p:stCondLst>
                                  <p:childTnLst>
                                    <p:set>
                                      <p:cBhvr>
                                        <p:cTn id="313" dur="1" fill="hold">
                                          <p:stCondLst>
                                            <p:cond delay="0"/>
                                          </p:stCondLst>
                                        </p:cTn>
                                        <p:tgtEl>
                                          <p:spTgt spid="437"/>
                                        </p:tgtEl>
                                        <p:attrNameLst>
                                          <p:attrName>style.visibility</p:attrName>
                                        </p:attrNameLst>
                                      </p:cBhvr>
                                      <p:to>
                                        <p:strVal val="hidden"/>
                                      </p:to>
                                    </p:set>
                                  </p:childTnLst>
                                </p:cTn>
                              </p:par>
                              <p:par>
                                <p:cTn id="314" presetID="1" presetClass="entr" presetSubtype="0" fill="hold" nodeType="withEffect">
                                  <p:stCondLst>
                                    <p:cond delay="0"/>
                                  </p:stCondLst>
                                  <p:childTnLst>
                                    <p:set>
                                      <p:cBhvr>
                                        <p:cTn id="315" dur="1" fill="hold">
                                          <p:stCondLst>
                                            <p:cond delay="0"/>
                                          </p:stCondLst>
                                        </p:cTn>
                                        <p:tgtEl>
                                          <p:spTgt spid="525"/>
                                        </p:tgtEl>
                                        <p:attrNameLst>
                                          <p:attrName>style.visibility</p:attrName>
                                        </p:attrNameLst>
                                      </p:cBhvr>
                                      <p:to>
                                        <p:strVal val="visible"/>
                                      </p:to>
                                    </p:set>
                                  </p:childTnLst>
                                </p:cTn>
                              </p:par>
                              <p:par>
                                <p:cTn id="316" presetID="1" presetClass="exit" presetSubtype="0" fill="hold" nodeType="withEffect">
                                  <p:stCondLst>
                                    <p:cond delay="0"/>
                                  </p:stCondLst>
                                  <p:childTnLst>
                                    <p:set>
                                      <p:cBhvr>
                                        <p:cTn id="317" dur="1" fill="hold">
                                          <p:stCondLst>
                                            <p:cond delay="0"/>
                                          </p:stCondLst>
                                        </p:cTn>
                                        <p:tgtEl>
                                          <p:spTgt spid="522"/>
                                        </p:tgtEl>
                                        <p:attrNameLst>
                                          <p:attrName>style.visibility</p:attrName>
                                        </p:attrNameLst>
                                      </p:cBhvr>
                                      <p:to>
                                        <p:strVal val="hidden"/>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nodeType="clickEffect">
                                  <p:stCondLst>
                                    <p:cond delay="0"/>
                                  </p:stCondLst>
                                  <p:childTnLst>
                                    <p:set>
                                      <p:cBhvr>
                                        <p:cTn id="321" dur="1" fill="hold">
                                          <p:stCondLst>
                                            <p:cond delay="0"/>
                                          </p:stCondLst>
                                        </p:cTn>
                                        <p:tgtEl>
                                          <p:spTgt spid="411"/>
                                        </p:tgtEl>
                                        <p:attrNameLst>
                                          <p:attrName>style.visibility</p:attrName>
                                        </p:attrNameLst>
                                      </p:cBhvr>
                                      <p:to>
                                        <p:strVal val="visible"/>
                                      </p:to>
                                    </p:set>
                                  </p:childTnLst>
                                </p:cTn>
                              </p:par>
                              <p:par>
                                <p:cTn id="322" presetID="1" presetClass="exit" presetSubtype="0" fill="hold" nodeType="withEffect">
                                  <p:stCondLst>
                                    <p:cond delay="0"/>
                                  </p:stCondLst>
                                  <p:childTnLst>
                                    <p:set>
                                      <p:cBhvr>
                                        <p:cTn id="323" dur="1" fill="hold">
                                          <p:stCondLst>
                                            <p:cond delay="0"/>
                                          </p:stCondLst>
                                        </p:cTn>
                                        <p:tgtEl>
                                          <p:spTgt spid="408"/>
                                        </p:tgtEl>
                                        <p:attrNameLst>
                                          <p:attrName>style.visibility</p:attrName>
                                        </p:attrNameLst>
                                      </p:cBhvr>
                                      <p:to>
                                        <p:strVal val="hidden"/>
                                      </p:to>
                                    </p:set>
                                  </p:childTnLst>
                                </p:cTn>
                              </p:par>
                              <p:par>
                                <p:cTn id="324" presetID="1" presetClass="entr" presetSubtype="0" fill="hold" grpId="0" nodeType="withEffect">
                                  <p:stCondLst>
                                    <p:cond delay="0"/>
                                  </p:stCondLst>
                                  <p:childTnLst>
                                    <p:set>
                                      <p:cBhvr>
                                        <p:cTn id="325" dur="1" fill="hold">
                                          <p:stCondLst>
                                            <p:cond delay="0"/>
                                          </p:stCondLst>
                                        </p:cTn>
                                        <p:tgtEl>
                                          <p:spTgt spid="439"/>
                                        </p:tgtEl>
                                        <p:attrNameLst>
                                          <p:attrName>style.visibility</p:attrName>
                                        </p:attrNameLst>
                                      </p:cBhvr>
                                      <p:to>
                                        <p:strVal val="visible"/>
                                      </p:to>
                                    </p:set>
                                  </p:childTnLst>
                                </p:cTn>
                              </p:par>
                              <p:par>
                                <p:cTn id="326" presetID="1" presetClass="entr" presetSubtype="0" fill="hold" nodeType="withEffect">
                                  <p:stCondLst>
                                    <p:cond delay="0"/>
                                  </p:stCondLst>
                                  <p:childTnLst>
                                    <p:set>
                                      <p:cBhvr>
                                        <p:cTn id="327" dur="1" fill="hold">
                                          <p:stCondLst>
                                            <p:cond delay="0"/>
                                          </p:stCondLst>
                                        </p:cTn>
                                        <p:tgtEl>
                                          <p:spTgt spid="429"/>
                                        </p:tgtEl>
                                        <p:attrNameLst>
                                          <p:attrName>style.visibility</p:attrName>
                                        </p:attrNameLst>
                                      </p:cBhvr>
                                      <p:to>
                                        <p:strVal val="visible"/>
                                      </p:to>
                                    </p:set>
                                  </p:childTnLst>
                                </p:cTn>
                              </p:par>
                              <p:par>
                                <p:cTn id="328" presetID="1" presetClass="exit" presetSubtype="0" fill="hold" nodeType="withEffect">
                                  <p:stCondLst>
                                    <p:cond delay="0"/>
                                  </p:stCondLst>
                                  <p:childTnLst>
                                    <p:set>
                                      <p:cBhvr>
                                        <p:cTn id="329" dur="1" fill="hold">
                                          <p:stCondLst>
                                            <p:cond delay="0"/>
                                          </p:stCondLst>
                                        </p:cTn>
                                        <p:tgtEl>
                                          <p:spTgt spid="428"/>
                                        </p:tgtEl>
                                        <p:attrNameLst>
                                          <p:attrName>style.visibility</p:attrName>
                                        </p:attrNameLst>
                                      </p:cBhvr>
                                      <p:to>
                                        <p:strVal val="hidden"/>
                                      </p:to>
                                    </p:set>
                                  </p:childTnLst>
                                </p:cTn>
                              </p:par>
                              <p:par>
                                <p:cTn id="330" presetID="1" presetClass="exit" presetSubtype="0" fill="hold" grpId="1" nodeType="withEffect">
                                  <p:stCondLst>
                                    <p:cond delay="0"/>
                                  </p:stCondLst>
                                  <p:childTnLst>
                                    <p:set>
                                      <p:cBhvr>
                                        <p:cTn id="331" dur="1" fill="hold">
                                          <p:stCondLst>
                                            <p:cond delay="0"/>
                                          </p:stCondLst>
                                        </p:cTn>
                                        <p:tgtEl>
                                          <p:spTgt spid="438"/>
                                        </p:tgtEl>
                                        <p:attrNameLst>
                                          <p:attrName>style.visibility</p:attrName>
                                        </p:attrNameLst>
                                      </p:cBhvr>
                                      <p:to>
                                        <p:strVal val="hidden"/>
                                      </p:to>
                                    </p:set>
                                  </p:childTnLst>
                                </p:cTn>
                              </p:par>
                              <p:par>
                                <p:cTn id="332" presetID="1" presetClass="entr" presetSubtype="0" fill="hold" nodeType="withEffect">
                                  <p:stCondLst>
                                    <p:cond delay="0"/>
                                  </p:stCondLst>
                                  <p:childTnLst>
                                    <p:set>
                                      <p:cBhvr>
                                        <p:cTn id="333" dur="1" fill="hold">
                                          <p:stCondLst>
                                            <p:cond delay="0"/>
                                          </p:stCondLst>
                                        </p:cTn>
                                        <p:tgtEl>
                                          <p:spTgt spid="528"/>
                                        </p:tgtEl>
                                        <p:attrNameLst>
                                          <p:attrName>style.visibility</p:attrName>
                                        </p:attrNameLst>
                                      </p:cBhvr>
                                      <p:to>
                                        <p:strVal val="visible"/>
                                      </p:to>
                                    </p:set>
                                  </p:childTnLst>
                                </p:cTn>
                              </p:par>
                              <p:par>
                                <p:cTn id="334" presetID="1" presetClass="exit" presetSubtype="0" fill="hold" nodeType="withEffect">
                                  <p:stCondLst>
                                    <p:cond delay="0"/>
                                  </p:stCondLst>
                                  <p:childTnLst>
                                    <p:set>
                                      <p:cBhvr>
                                        <p:cTn id="335" dur="1" fill="hold">
                                          <p:stCondLst>
                                            <p:cond delay="0"/>
                                          </p:stCondLst>
                                        </p:cTn>
                                        <p:tgtEl>
                                          <p:spTgt spid="525"/>
                                        </p:tgtEl>
                                        <p:attrNameLst>
                                          <p:attrName>style.visibility</p:attrName>
                                        </p:attrNameLst>
                                      </p:cBhvr>
                                      <p:to>
                                        <p:strVal val="hidden"/>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nodeType="clickEffect">
                                  <p:stCondLst>
                                    <p:cond delay="0"/>
                                  </p:stCondLst>
                                  <p:childTnLst>
                                    <p:set>
                                      <p:cBhvr>
                                        <p:cTn id="339" dur="1" fill="hold">
                                          <p:stCondLst>
                                            <p:cond delay="0"/>
                                          </p:stCondLst>
                                        </p:cTn>
                                        <p:tgtEl>
                                          <p:spTgt spid="414"/>
                                        </p:tgtEl>
                                        <p:attrNameLst>
                                          <p:attrName>style.visibility</p:attrName>
                                        </p:attrNameLst>
                                      </p:cBhvr>
                                      <p:to>
                                        <p:strVal val="visible"/>
                                      </p:to>
                                    </p:set>
                                  </p:childTnLst>
                                </p:cTn>
                              </p:par>
                              <p:par>
                                <p:cTn id="340" presetID="1" presetClass="exit" presetSubtype="0" fill="hold" nodeType="withEffect">
                                  <p:stCondLst>
                                    <p:cond delay="0"/>
                                  </p:stCondLst>
                                  <p:childTnLst>
                                    <p:set>
                                      <p:cBhvr>
                                        <p:cTn id="341" dur="1" fill="hold">
                                          <p:stCondLst>
                                            <p:cond delay="0"/>
                                          </p:stCondLst>
                                        </p:cTn>
                                        <p:tgtEl>
                                          <p:spTgt spid="411"/>
                                        </p:tgtEl>
                                        <p:attrNameLst>
                                          <p:attrName>style.visibility</p:attrName>
                                        </p:attrNameLst>
                                      </p:cBhvr>
                                      <p:to>
                                        <p:strVal val="hidden"/>
                                      </p:to>
                                    </p:set>
                                  </p:childTnLst>
                                </p:cTn>
                              </p:par>
                              <p:par>
                                <p:cTn id="342" presetID="1" presetClass="entr" presetSubtype="0" fill="hold" grpId="0" nodeType="withEffect">
                                  <p:stCondLst>
                                    <p:cond delay="0"/>
                                  </p:stCondLst>
                                  <p:childTnLst>
                                    <p:set>
                                      <p:cBhvr>
                                        <p:cTn id="343" dur="1" fill="hold">
                                          <p:stCondLst>
                                            <p:cond delay="0"/>
                                          </p:stCondLst>
                                        </p:cTn>
                                        <p:tgtEl>
                                          <p:spTgt spid="440"/>
                                        </p:tgtEl>
                                        <p:attrNameLst>
                                          <p:attrName>style.visibility</p:attrName>
                                        </p:attrNameLst>
                                      </p:cBhvr>
                                      <p:to>
                                        <p:strVal val="visible"/>
                                      </p:to>
                                    </p:set>
                                  </p:childTnLst>
                                </p:cTn>
                              </p:par>
                              <p:par>
                                <p:cTn id="344" presetID="1" presetClass="entr" presetSubtype="0" fill="hold" nodeType="withEffect">
                                  <p:stCondLst>
                                    <p:cond delay="0"/>
                                  </p:stCondLst>
                                  <p:childTnLst>
                                    <p:set>
                                      <p:cBhvr>
                                        <p:cTn id="345" dur="1" fill="hold">
                                          <p:stCondLst>
                                            <p:cond delay="0"/>
                                          </p:stCondLst>
                                        </p:cTn>
                                        <p:tgtEl>
                                          <p:spTgt spid="430"/>
                                        </p:tgtEl>
                                        <p:attrNameLst>
                                          <p:attrName>style.visibility</p:attrName>
                                        </p:attrNameLst>
                                      </p:cBhvr>
                                      <p:to>
                                        <p:strVal val="visible"/>
                                      </p:to>
                                    </p:set>
                                  </p:childTnLst>
                                </p:cTn>
                              </p:par>
                              <p:par>
                                <p:cTn id="346" presetID="1" presetClass="exit" presetSubtype="0" fill="hold" nodeType="withEffect">
                                  <p:stCondLst>
                                    <p:cond delay="0"/>
                                  </p:stCondLst>
                                  <p:childTnLst>
                                    <p:set>
                                      <p:cBhvr>
                                        <p:cTn id="347" dur="1" fill="hold">
                                          <p:stCondLst>
                                            <p:cond delay="0"/>
                                          </p:stCondLst>
                                        </p:cTn>
                                        <p:tgtEl>
                                          <p:spTgt spid="429"/>
                                        </p:tgtEl>
                                        <p:attrNameLst>
                                          <p:attrName>style.visibility</p:attrName>
                                        </p:attrNameLst>
                                      </p:cBhvr>
                                      <p:to>
                                        <p:strVal val="hidden"/>
                                      </p:to>
                                    </p:set>
                                  </p:childTnLst>
                                </p:cTn>
                              </p:par>
                              <p:par>
                                <p:cTn id="348" presetID="1" presetClass="exit" presetSubtype="0" fill="hold" grpId="1" nodeType="withEffect">
                                  <p:stCondLst>
                                    <p:cond delay="0"/>
                                  </p:stCondLst>
                                  <p:childTnLst>
                                    <p:set>
                                      <p:cBhvr>
                                        <p:cTn id="349" dur="1" fill="hold">
                                          <p:stCondLst>
                                            <p:cond delay="0"/>
                                          </p:stCondLst>
                                        </p:cTn>
                                        <p:tgtEl>
                                          <p:spTgt spid="439"/>
                                        </p:tgtEl>
                                        <p:attrNameLst>
                                          <p:attrName>style.visibility</p:attrName>
                                        </p:attrNameLst>
                                      </p:cBhvr>
                                      <p:to>
                                        <p:strVal val="hidden"/>
                                      </p:to>
                                    </p:set>
                                  </p:childTnLst>
                                </p:cTn>
                              </p:par>
                              <p:par>
                                <p:cTn id="350" presetID="1" presetClass="entr" presetSubtype="0" fill="hold" nodeType="withEffect">
                                  <p:stCondLst>
                                    <p:cond delay="0"/>
                                  </p:stCondLst>
                                  <p:childTnLst>
                                    <p:set>
                                      <p:cBhvr>
                                        <p:cTn id="351" dur="1" fill="hold">
                                          <p:stCondLst>
                                            <p:cond delay="0"/>
                                          </p:stCondLst>
                                        </p:cTn>
                                        <p:tgtEl>
                                          <p:spTgt spid="531"/>
                                        </p:tgtEl>
                                        <p:attrNameLst>
                                          <p:attrName>style.visibility</p:attrName>
                                        </p:attrNameLst>
                                      </p:cBhvr>
                                      <p:to>
                                        <p:strVal val="visible"/>
                                      </p:to>
                                    </p:set>
                                  </p:childTnLst>
                                </p:cTn>
                              </p:par>
                              <p:par>
                                <p:cTn id="352" presetID="1" presetClass="exit" presetSubtype="0" fill="hold" nodeType="withEffect">
                                  <p:stCondLst>
                                    <p:cond delay="0"/>
                                  </p:stCondLst>
                                  <p:childTnLst>
                                    <p:set>
                                      <p:cBhvr>
                                        <p:cTn id="353" dur="1" fill="hold">
                                          <p:stCondLst>
                                            <p:cond delay="0"/>
                                          </p:stCondLst>
                                        </p:cTn>
                                        <p:tgtEl>
                                          <p:spTgt spid="528"/>
                                        </p:tgtEl>
                                        <p:attrNameLst>
                                          <p:attrName>style.visibility</p:attrName>
                                        </p:attrNameLst>
                                      </p:cBhvr>
                                      <p:to>
                                        <p:strVal val="hidden"/>
                                      </p:to>
                                    </p:set>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nodeType="clickEffect">
                                  <p:stCondLst>
                                    <p:cond delay="0"/>
                                  </p:stCondLst>
                                  <p:childTnLst>
                                    <p:set>
                                      <p:cBhvr>
                                        <p:cTn id="357" dur="1" fill="hold">
                                          <p:stCondLst>
                                            <p:cond delay="0"/>
                                          </p:stCondLst>
                                        </p:cTn>
                                        <p:tgtEl>
                                          <p:spTgt spid="417"/>
                                        </p:tgtEl>
                                        <p:attrNameLst>
                                          <p:attrName>style.visibility</p:attrName>
                                        </p:attrNameLst>
                                      </p:cBhvr>
                                      <p:to>
                                        <p:strVal val="visible"/>
                                      </p:to>
                                    </p:set>
                                  </p:childTnLst>
                                </p:cTn>
                              </p:par>
                              <p:par>
                                <p:cTn id="358" presetID="1" presetClass="exit" presetSubtype="0" fill="hold" nodeType="withEffect">
                                  <p:stCondLst>
                                    <p:cond delay="0"/>
                                  </p:stCondLst>
                                  <p:childTnLst>
                                    <p:set>
                                      <p:cBhvr>
                                        <p:cTn id="359" dur="1" fill="hold">
                                          <p:stCondLst>
                                            <p:cond delay="0"/>
                                          </p:stCondLst>
                                        </p:cTn>
                                        <p:tgtEl>
                                          <p:spTgt spid="414"/>
                                        </p:tgtEl>
                                        <p:attrNameLst>
                                          <p:attrName>style.visibility</p:attrName>
                                        </p:attrNameLst>
                                      </p:cBhvr>
                                      <p:to>
                                        <p:strVal val="hidden"/>
                                      </p:to>
                                    </p:set>
                                  </p:childTnLst>
                                </p:cTn>
                              </p:par>
                              <p:par>
                                <p:cTn id="360" presetID="1" presetClass="entr" presetSubtype="0" fill="hold" grpId="0" nodeType="withEffect">
                                  <p:stCondLst>
                                    <p:cond delay="0"/>
                                  </p:stCondLst>
                                  <p:childTnLst>
                                    <p:set>
                                      <p:cBhvr>
                                        <p:cTn id="361" dur="1" fill="hold">
                                          <p:stCondLst>
                                            <p:cond delay="0"/>
                                          </p:stCondLst>
                                        </p:cTn>
                                        <p:tgtEl>
                                          <p:spTgt spid="441"/>
                                        </p:tgtEl>
                                        <p:attrNameLst>
                                          <p:attrName>style.visibility</p:attrName>
                                        </p:attrNameLst>
                                      </p:cBhvr>
                                      <p:to>
                                        <p:strVal val="visible"/>
                                      </p:to>
                                    </p:set>
                                  </p:childTnLst>
                                </p:cTn>
                              </p:par>
                              <p:par>
                                <p:cTn id="362" presetID="1" presetClass="entr" presetSubtype="0" fill="hold" nodeType="withEffect">
                                  <p:stCondLst>
                                    <p:cond delay="0"/>
                                  </p:stCondLst>
                                  <p:childTnLst>
                                    <p:set>
                                      <p:cBhvr>
                                        <p:cTn id="363" dur="1" fill="hold">
                                          <p:stCondLst>
                                            <p:cond delay="0"/>
                                          </p:stCondLst>
                                        </p:cTn>
                                        <p:tgtEl>
                                          <p:spTgt spid="431"/>
                                        </p:tgtEl>
                                        <p:attrNameLst>
                                          <p:attrName>style.visibility</p:attrName>
                                        </p:attrNameLst>
                                      </p:cBhvr>
                                      <p:to>
                                        <p:strVal val="visible"/>
                                      </p:to>
                                    </p:set>
                                  </p:childTnLst>
                                </p:cTn>
                              </p:par>
                              <p:par>
                                <p:cTn id="364" presetID="1" presetClass="exit" presetSubtype="0" fill="hold" nodeType="withEffect">
                                  <p:stCondLst>
                                    <p:cond delay="0"/>
                                  </p:stCondLst>
                                  <p:childTnLst>
                                    <p:set>
                                      <p:cBhvr>
                                        <p:cTn id="365" dur="1" fill="hold">
                                          <p:stCondLst>
                                            <p:cond delay="0"/>
                                          </p:stCondLst>
                                        </p:cTn>
                                        <p:tgtEl>
                                          <p:spTgt spid="430"/>
                                        </p:tgtEl>
                                        <p:attrNameLst>
                                          <p:attrName>style.visibility</p:attrName>
                                        </p:attrNameLst>
                                      </p:cBhvr>
                                      <p:to>
                                        <p:strVal val="hidden"/>
                                      </p:to>
                                    </p:set>
                                  </p:childTnLst>
                                </p:cTn>
                              </p:par>
                              <p:par>
                                <p:cTn id="366" presetID="1" presetClass="exit" presetSubtype="0" fill="hold" grpId="1" nodeType="withEffect">
                                  <p:stCondLst>
                                    <p:cond delay="0"/>
                                  </p:stCondLst>
                                  <p:childTnLst>
                                    <p:set>
                                      <p:cBhvr>
                                        <p:cTn id="367" dur="1" fill="hold">
                                          <p:stCondLst>
                                            <p:cond delay="0"/>
                                          </p:stCondLst>
                                        </p:cTn>
                                        <p:tgtEl>
                                          <p:spTgt spid="440"/>
                                        </p:tgtEl>
                                        <p:attrNameLst>
                                          <p:attrName>style.visibility</p:attrName>
                                        </p:attrNameLst>
                                      </p:cBhvr>
                                      <p:to>
                                        <p:strVal val="hidden"/>
                                      </p:to>
                                    </p:set>
                                  </p:childTnLst>
                                </p:cTn>
                              </p:par>
                              <p:par>
                                <p:cTn id="368" presetID="1" presetClass="entr" presetSubtype="0" fill="hold" nodeType="withEffect">
                                  <p:stCondLst>
                                    <p:cond delay="0"/>
                                  </p:stCondLst>
                                  <p:childTnLst>
                                    <p:set>
                                      <p:cBhvr>
                                        <p:cTn id="369" dur="1" fill="hold">
                                          <p:stCondLst>
                                            <p:cond delay="0"/>
                                          </p:stCondLst>
                                        </p:cTn>
                                        <p:tgtEl>
                                          <p:spTgt spid="534"/>
                                        </p:tgtEl>
                                        <p:attrNameLst>
                                          <p:attrName>style.visibility</p:attrName>
                                        </p:attrNameLst>
                                      </p:cBhvr>
                                      <p:to>
                                        <p:strVal val="visible"/>
                                      </p:to>
                                    </p:set>
                                  </p:childTnLst>
                                </p:cTn>
                              </p:par>
                              <p:par>
                                <p:cTn id="370" presetID="1" presetClass="exit" presetSubtype="0" fill="hold" nodeType="withEffect">
                                  <p:stCondLst>
                                    <p:cond delay="0"/>
                                  </p:stCondLst>
                                  <p:childTnLst>
                                    <p:set>
                                      <p:cBhvr>
                                        <p:cTn id="371" dur="1" fill="hold">
                                          <p:stCondLst>
                                            <p:cond delay="0"/>
                                          </p:stCondLst>
                                        </p:cTn>
                                        <p:tgtEl>
                                          <p:spTgt spid="531"/>
                                        </p:tgtEl>
                                        <p:attrNameLst>
                                          <p:attrName>style.visibility</p:attrName>
                                        </p:attrNameLst>
                                      </p:cBhvr>
                                      <p:to>
                                        <p:strVal val="hidden"/>
                                      </p:to>
                                    </p:set>
                                  </p:childTnLst>
                                </p:cTn>
                              </p:par>
                            </p:childTnLst>
                          </p:cTn>
                        </p:par>
                      </p:childTnLst>
                    </p:cTn>
                  </p:par>
                  <p:par>
                    <p:cTn id="372" fill="hold">
                      <p:stCondLst>
                        <p:cond delay="indefinite"/>
                      </p:stCondLst>
                      <p:childTnLst>
                        <p:par>
                          <p:cTn id="373" fill="hold">
                            <p:stCondLst>
                              <p:cond delay="0"/>
                            </p:stCondLst>
                            <p:childTnLst>
                              <p:par>
                                <p:cTn id="374" presetID="1" presetClass="entr" presetSubtype="0" fill="hold" nodeType="clickEffect">
                                  <p:stCondLst>
                                    <p:cond delay="0"/>
                                  </p:stCondLst>
                                  <p:childTnLst>
                                    <p:set>
                                      <p:cBhvr>
                                        <p:cTn id="375" dur="1" fill="hold">
                                          <p:stCondLst>
                                            <p:cond delay="0"/>
                                          </p:stCondLst>
                                        </p:cTn>
                                        <p:tgtEl>
                                          <p:spTgt spid="420"/>
                                        </p:tgtEl>
                                        <p:attrNameLst>
                                          <p:attrName>style.visibility</p:attrName>
                                        </p:attrNameLst>
                                      </p:cBhvr>
                                      <p:to>
                                        <p:strVal val="visible"/>
                                      </p:to>
                                    </p:set>
                                  </p:childTnLst>
                                </p:cTn>
                              </p:par>
                              <p:par>
                                <p:cTn id="376" presetID="1" presetClass="exit" presetSubtype="0" fill="hold" nodeType="withEffect">
                                  <p:stCondLst>
                                    <p:cond delay="0"/>
                                  </p:stCondLst>
                                  <p:childTnLst>
                                    <p:set>
                                      <p:cBhvr>
                                        <p:cTn id="377" dur="1" fill="hold">
                                          <p:stCondLst>
                                            <p:cond delay="0"/>
                                          </p:stCondLst>
                                        </p:cTn>
                                        <p:tgtEl>
                                          <p:spTgt spid="417"/>
                                        </p:tgtEl>
                                        <p:attrNameLst>
                                          <p:attrName>style.visibility</p:attrName>
                                        </p:attrNameLst>
                                      </p:cBhvr>
                                      <p:to>
                                        <p:strVal val="hidden"/>
                                      </p:to>
                                    </p:set>
                                  </p:childTnLst>
                                </p:cTn>
                              </p:par>
                              <p:par>
                                <p:cTn id="378" presetID="1" presetClass="entr" presetSubtype="0" fill="hold" grpId="0" nodeType="withEffect">
                                  <p:stCondLst>
                                    <p:cond delay="0"/>
                                  </p:stCondLst>
                                  <p:childTnLst>
                                    <p:set>
                                      <p:cBhvr>
                                        <p:cTn id="379" dur="1" fill="hold">
                                          <p:stCondLst>
                                            <p:cond delay="0"/>
                                          </p:stCondLst>
                                        </p:cTn>
                                        <p:tgtEl>
                                          <p:spTgt spid="442"/>
                                        </p:tgtEl>
                                        <p:attrNameLst>
                                          <p:attrName>style.visibility</p:attrName>
                                        </p:attrNameLst>
                                      </p:cBhvr>
                                      <p:to>
                                        <p:strVal val="visible"/>
                                      </p:to>
                                    </p:set>
                                  </p:childTnLst>
                                </p:cTn>
                              </p:par>
                              <p:par>
                                <p:cTn id="380" presetID="1" presetClass="entr" presetSubtype="0" fill="hold" nodeType="withEffect">
                                  <p:stCondLst>
                                    <p:cond delay="0"/>
                                  </p:stCondLst>
                                  <p:childTnLst>
                                    <p:set>
                                      <p:cBhvr>
                                        <p:cTn id="381" dur="1" fill="hold">
                                          <p:stCondLst>
                                            <p:cond delay="0"/>
                                          </p:stCondLst>
                                        </p:cTn>
                                        <p:tgtEl>
                                          <p:spTgt spid="432"/>
                                        </p:tgtEl>
                                        <p:attrNameLst>
                                          <p:attrName>style.visibility</p:attrName>
                                        </p:attrNameLst>
                                      </p:cBhvr>
                                      <p:to>
                                        <p:strVal val="visible"/>
                                      </p:to>
                                    </p:set>
                                  </p:childTnLst>
                                </p:cTn>
                              </p:par>
                              <p:par>
                                <p:cTn id="382" presetID="1" presetClass="exit" presetSubtype="0" fill="hold" nodeType="withEffect">
                                  <p:stCondLst>
                                    <p:cond delay="0"/>
                                  </p:stCondLst>
                                  <p:childTnLst>
                                    <p:set>
                                      <p:cBhvr>
                                        <p:cTn id="383" dur="1" fill="hold">
                                          <p:stCondLst>
                                            <p:cond delay="0"/>
                                          </p:stCondLst>
                                        </p:cTn>
                                        <p:tgtEl>
                                          <p:spTgt spid="431"/>
                                        </p:tgtEl>
                                        <p:attrNameLst>
                                          <p:attrName>style.visibility</p:attrName>
                                        </p:attrNameLst>
                                      </p:cBhvr>
                                      <p:to>
                                        <p:strVal val="hidden"/>
                                      </p:to>
                                    </p:set>
                                  </p:childTnLst>
                                </p:cTn>
                              </p:par>
                              <p:par>
                                <p:cTn id="384" presetID="1" presetClass="exit" presetSubtype="0" fill="hold" grpId="1" nodeType="withEffect">
                                  <p:stCondLst>
                                    <p:cond delay="0"/>
                                  </p:stCondLst>
                                  <p:childTnLst>
                                    <p:set>
                                      <p:cBhvr>
                                        <p:cTn id="385" dur="1" fill="hold">
                                          <p:stCondLst>
                                            <p:cond delay="0"/>
                                          </p:stCondLst>
                                        </p:cTn>
                                        <p:tgtEl>
                                          <p:spTgt spid="441"/>
                                        </p:tgtEl>
                                        <p:attrNameLst>
                                          <p:attrName>style.visibility</p:attrName>
                                        </p:attrNameLst>
                                      </p:cBhvr>
                                      <p:to>
                                        <p:strVal val="hidden"/>
                                      </p:to>
                                    </p:set>
                                  </p:childTnLst>
                                </p:cTn>
                              </p:par>
                              <p:par>
                                <p:cTn id="386" presetID="1" presetClass="entr" presetSubtype="0" fill="hold" nodeType="withEffect">
                                  <p:stCondLst>
                                    <p:cond delay="0"/>
                                  </p:stCondLst>
                                  <p:childTnLst>
                                    <p:set>
                                      <p:cBhvr>
                                        <p:cTn id="387" dur="1" fill="hold">
                                          <p:stCondLst>
                                            <p:cond delay="0"/>
                                          </p:stCondLst>
                                        </p:cTn>
                                        <p:tgtEl>
                                          <p:spTgt spid="537"/>
                                        </p:tgtEl>
                                        <p:attrNameLst>
                                          <p:attrName>style.visibility</p:attrName>
                                        </p:attrNameLst>
                                      </p:cBhvr>
                                      <p:to>
                                        <p:strVal val="visible"/>
                                      </p:to>
                                    </p:set>
                                  </p:childTnLst>
                                </p:cTn>
                              </p:par>
                              <p:par>
                                <p:cTn id="388" presetID="1" presetClass="exit" presetSubtype="0" fill="hold" nodeType="withEffect">
                                  <p:stCondLst>
                                    <p:cond delay="0"/>
                                  </p:stCondLst>
                                  <p:childTnLst>
                                    <p:set>
                                      <p:cBhvr>
                                        <p:cTn id="389" dur="1" fill="hold">
                                          <p:stCondLst>
                                            <p:cond delay="0"/>
                                          </p:stCondLst>
                                        </p:cTn>
                                        <p:tgtEl>
                                          <p:spTgt spid="534"/>
                                        </p:tgtEl>
                                        <p:attrNameLst>
                                          <p:attrName>style.visibility</p:attrName>
                                        </p:attrNameLst>
                                      </p:cBhvr>
                                      <p:to>
                                        <p:strVal val="hidden"/>
                                      </p:to>
                                    </p:set>
                                  </p:childTnLst>
                                </p:cTn>
                              </p:par>
                            </p:childTnLst>
                          </p:cTn>
                        </p:par>
                      </p:childTnLst>
                    </p:cTn>
                  </p:par>
                  <p:par>
                    <p:cTn id="390" fill="hold">
                      <p:stCondLst>
                        <p:cond delay="indefinite"/>
                      </p:stCondLst>
                      <p:childTnLst>
                        <p:par>
                          <p:cTn id="391" fill="hold">
                            <p:stCondLst>
                              <p:cond delay="0"/>
                            </p:stCondLst>
                            <p:childTnLst>
                              <p:par>
                                <p:cTn id="392" presetID="1" presetClass="entr" presetSubtype="0" fill="hold" nodeType="clickEffect">
                                  <p:stCondLst>
                                    <p:cond delay="0"/>
                                  </p:stCondLst>
                                  <p:childTnLst>
                                    <p:set>
                                      <p:cBhvr>
                                        <p:cTn id="393" dur="1" fill="hold">
                                          <p:stCondLst>
                                            <p:cond delay="0"/>
                                          </p:stCondLst>
                                        </p:cTn>
                                        <p:tgtEl>
                                          <p:spTgt spid="450"/>
                                        </p:tgtEl>
                                        <p:attrNameLst>
                                          <p:attrName>style.visibility</p:attrName>
                                        </p:attrNameLst>
                                      </p:cBhvr>
                                      <p:to>
                                        <p:strVal val="visible"/>
                                      </p:to>
                                    </p:set>
                                  </p:childTnLst>
                                </p:cTn>
                              </p:par>
                              <p:par>
                                <p:cTn id="394" presetID="1" presetClass="exit" presetSubtype="0" fill="hold" nodeType="withEffect">
                                  <p:stCondLst>
                                    <p:cond delay="0"/>
                                  </p:stCondLst>
                                  <p:childTnLst>
                                    <p:set>
                                      <p:cBhvr>
                                        <p:cTn id="395" dur="1" fill="hold">
                                          <p:stCondLst>
                                            <p:cond delay="0"/>
                                          </p:stCondLst>
                                        </p:cTn>
                                        <p:tgtEl>
                                          <p:spTgt spid="420"/>
                                        </p:tgtEl>
                                        <p:attrNameLst>
                                          <p:attrName>style.visibility</p:attrName>
                                        </p:attrNameLst>
                                      </p:cBhvr>
                                      <p:to>
                                        <p:strVal val="hidden"/>
                                      </p:to>
                                    </p:set>
                                  </p:childTnLst>
                                </p:cTn>
                              </p:par>
                              <p:par>
                                <p:cTn id="396" presetID="1" presetClass="entr" presetSubtype="0" fill="hold" grpId="0" nodeType="withEffect">
                                  <p:stCondLst>
                                    <p:cond delay="0"/>
                                  </p:stCondLst>
                                  <p:childTnLst>
                                    <p:set>
                                      <p:cBhvr>
                                        <p:cTn id="397" dur="1" fill="hold">
                                          <p:stCondLst>
                                            <p:cond delay="0"/>
                                          </p:stCondLst>
                                        </p:cTn>
                                        <p:tgtEl>
                                          <p:spTgt spid="443"/>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433"/>
                                        </p:tgtEl>
                                        <p:attrNameLst>
                                          <p:attrName>style.visibility</p:attrName>
                                        </p:attrNameLst>
                                      </p:cBhvr>
                                      <p:to>
                                        <p:strVal val="visible"/>
                                      </p:to>
                                    </p:set>
                                  </p:childTnLst>
                                </p:cTn>
                              </p:par>
                              <p:par>
                                <p:cTn id="400" presetID="1" presetClass="exit" presetSubtype="0" fill="hold" nodeType="withEffect">
                                  <p:stCondLst>
                                    <p:cond delay="0"/>
                                  </p:stCondLst>
                                  <p:childTnLst>
                                    <p:set>
                                      <p:cBhvr>
                                        <p:cTn id="401" dur="1" fill="hold">
                                          <p:stCondLst>
                                            <p:cond delay="0"/>
                                          </p:stCondLst>
                                        </p:cTn>
                                        <p:tgtEl>
                                          <p:spTgt spid="432"/>
                                        </p:tgtEl>
                                        <p:attrNameLst>
                                          <p:attrName>style.visibility</p:attrName>
                                        </p:attrNameLst>
                                      </p:cBhvr>
                                      <p:to>
                                        <p:strVal val="hidden"/>
                                      </p:to>
                                    </p:set>
                                  </p:childTnLst>
                                </p:cTn>
                              </p:par>
                              <p:par>
                                <p:cTn id="402" presetID="1" presetClass="exit" presetSubtype="0" fill="hold" grpId="1" nodeType="withEffect">
                                  <p:stCondLst>
                                    <p:cond delay="0"/>
                                  </p:stCondLst>
                                  <p:childTnLst>
                                    <p:set>
                                      <p:cBhvr>
                                        <p:cTn id="403" dur="1" fill="hold">
                                          <p:stCondLst>
                                            <p:cond delay="0"/>
                                          </p:stCondLst>
                                        </p:cTn>
                                        <p:tgtEl>
                                          <p:spTgt spid="442"/>
                                        </p:tgtEl>
                                        <p:attrNameLst>
                                          <p:attrName>style.visibility</p:attrName>
                                        </p:attrNameLst>
                                      </p:cBhvr>
                                      <p:to>
                                        <p:strVal val="hidden"/>
                                      </p:to>
                                    </p:set>
                                  </p:childTnLst>
                                </p:cTn>
                              </p:par>
                              <p:par>
                                <p:cTn id="404" presetID="1" presetClass="entr" presetSubtype="0" fill="hold" nodeType="withEffect">
                                  <p:stCondLst>
                                    <p:cond delay="0"/>
                                  </p:stCondLst>
                                  <p:childTnLst>
                                    <p:set>
                                      <p:cBhvr>
                                        <p:cTn id="405" dur="1" fill="hold">
                                          <p:stCondLst>
                                            <p:cond delay="0"/>
                                          </p:stCondLst>
                                        </p:cTn>
                                        <p:tgtEl>
                                          <p:spTgt spid="540"/>
                                        </p:tgtEl>
                                        <p:attrNameLst>
                                          <p:attrName>style.visibility</p:attrName>
                                        </p:attrNameLst>
                                      </p:cBhvr>
                                      <p:to>
                                        <p:strVal val="visible"/>
                                      </p:to>
                                    </p:set>
                                  </p:childTnLst>
                                </p:cTn>
                              </p:par>
                              <p:par>
                                <p:cTn id="406" presetID="1" presetClass="exit" presetSubtype="0" fill="hold" nodeType="withEffect">
                                  <p:stCondLst>
                                    <p:cond delay="0"/>
                                  </p:stCondLst>
                                  <p:childTnLst>
                                    <p:set>
                                      <p:cBhvr>
                                        <p:cTn id="407" dur="1" fill="hold">
                                          <p:stCondLst>
                                            <p:cond delay="0"/>
                                          </p:stCondLst>
                                        </p:cTn>
                                        <p:tgtEl>
                                          <p:spTgt spid="537"/>
                                        </p:tgtEl>
                                        <p:attrNameLst>
                                          <p:attrName>style.visibility</p:attrName>
                                        </p:attrNameLst>
                                      </p:cBhvr>
                                      <p:to>
                                        <p:strVal val="hidden"/>
                                      </p:to>
                                    </p:se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grpId="0" nodeType="clickEffect">
                                  <p:stCondLst>
                                    <p:cond delay="0"/>
                                  </p:stCondLst>
                                  <p:childTnLst>
                                    <p:set>
                                      <p:cBhvr>
                                        <p:cTn id="411" dur="1" fill="hold">
                                          <p:stCondLst>
                                            <p:cond delay="0"/>
                                          </p:stCondLst>
                                        </p:cTn>
                                        <p:tgtEl>
                                          <p:spTgt spid="588"/>
                                        </p:tgtEl>
                                        <p:attrNameLst>
                                          <p:attrName>style.visibility</p:attrName>
                                        </p:attrNameLst>
                                      </p:cBhvr>
                                      <p:to>
                                        <p:strVal val="visible"/>
                                      </p:to>
                                    </p:set>
                                    <p:animEffect transition="in" filter="fade">
                                      <p:cBhvr>
                                        <p:cTn id="412" dur="500"/>
                                        <p:tgtEl>
                                          <p:spTgt spid="588"/>
                                        </p:tgtEl>
                                      </p:cBhvr>
                                    </p:animEffect>
                                  </p:childTnLst>
                                </p:cTn>
                              </p:par>
                            </p:childTnLst>
                          </p:cTn>
                        </p:par>
                      </p:childTnLst>
                    </p:cTn>
                  </p:par>
                  <p:par>
                    <p:cTn id="413" fill="hold">
                      <p:stCondLst>
                        <p:cond delay="indefinite"/>
                      </p:stCondLst>
                      <p:childTnLst>
                        <p:par>
                          <p:cTn id="414" fill="hold">
                            <p:stCondLst>
                              <p:cond delay="0"/>
                            </p:stCondLst>
                            <p:childTnLst>
                              <p:par>
                                <p:cTn id="415" presetID="10" presetClass="entr" presetSubtype="0" fill="hold" nodeType="clickEffect">
                                  <p:stCondLst>
                                    <p:cond delay="0"/>
                                  </p:stCondLst>
                                  <p:childTnLst>
                                    <p:set>
                                      <p:cBhvr>
                                        <p:cTn id="416" dur="1" fill="hold">
                                          <p:stCondLst>
                                            <p:cond delay="0"/>
                                          </p:stCondLst>
                                        </p:cTn>
                                        <p:tgtEl>
                                          <p:spTgt spid="434"/>
                                        </p:tgtEl>
                                        <p:attrNameLst>
                                          <p:attrName>style.visibility</p:attrName>
                                        </p:attrNameLst>
                                      </p:cBhvr>
                                      <p:to>
                                        <p:strVal val="visible"/>
                                      </p:to>
                                    </p:set>
                                    <p:animEffect transition="in" filter="fade">
                                      <p:cBhvr>
                                        <p:cTn id="417" dur="500"/>
                                        <p:tgtEl>
                                          <p:spTgt spid="434"/>
                                        </p:tgtEl>
                                      </p:cBhvr>
                                    </p:animEffect>
                                  </p:childTnLst>
                                </p:cTn>
                              </p:par>
                              <p:par>
                                <p:cTn id="418" presetID="10" presetClass="entr" presetSubtype="0" fill="hold" nodeType="withEffect">
                                  <p:stCondLst>
                                    <p:cond delay="0"/>
                                  </p:stCondLst>
                                  <p:childTnLst>
                                    <p:set>
                                      <p:cBhvr>
                                        <p:cTn id="419" dur="1" fill="hold">
                                          <p:stCondLst>
                                            <p:cond delay="0"/>
                                          </p:stCondLst>
                                        </p:cTn>
                                        <p:tgtEl>
                                          <p:spTgt spid="576"/>
                                        </p:tgtEl>
                                        <p:attrNameLst>
                                          <p:attrName>style.visibility</p:attrName>
                                        </p:attrNameLst>
                                      </p:cBhvr>
                                      <p:to>
                                        <p:strVal val="visible"/>
                                      </p:to>
                                    </p:set>
                                    <p:animEffect transition="in" filter="fade">
                                      <p:cBhvr>
                                        <p:cTn id="420" dur="500"/>
                                        <p:tgtEl>
                                          <p:spTgt spid="576"/>
                                        </p:tgtEl>
                                      </p:cBhvr>
                                    </p:animEffect>
                                  </p:childTnLst>
                                </p:cTn>
                              </p:par>
                            </p:childTnLst>
                          </p:cTn>
                        </p:par>
                      </p:childTnLst>
                    </p:cTn>
                  </p:par>
                  <p:par>
                    <p:cTn id="421" fill="hold">
                      <p:stCondLst>
                        <p:cond delay="indefinite"/>
                      </p:stCondLst>
                      <p:childTnLst>
                        <p:par>
                          <p:cTn id="422" fill="hold">
                            <p:stCondLst>
                              <p:cond delay="0"/>
                            </p:stCondLst>
                            <p:childTnLst>
                              <p:par>
                                <p:cTn id="423" presetID="10" presetClass="entr" presetSubtype="0" fill="hold" grpId="0" nodeType="clickEffect">
                                  <p:stCondLst>
                                    <p:cond delay="0"/>
                                  </p:stCondLst>
                                  <p:childTnLst>
                                    <p:set>
                                      <p:cBhvr>
                                        <p:cTn id="424" dur="1" fill="hold">
                                          <p:stCondLst>
                                            <p:cond delay="0"/>
                                          </p:stCondLst>
                                        </p:cTn>
                                        <p:tgtEl>
                                          <p:spTgt spid="392"/>
                                        </p:tgtEl>
                                        <p:attrNameLst>
                                          <p:attrName>style.visibility</p:attrName>
                                        </p:attrNameLst>
                                      </p:cBhvr>
                                      <p:to>
                                        <p:strVal val="visible"/>
                                      </p:to>
                                    </p:set>
                                    <p:animEffect transition="in" filter="fade">
                                      <p:cBhvr>
                                        <p:cTn id="425" dur="500"/>
                                        <p:tgtEl>
                                          <p:spTgt spid="392"/>
                                        </p:tgtEl>
                                      </p:cBhvr>
                                    </p:animEffect>
                                  </p:childTnLst>
                                </p:cTn>
                              </p:par>
                            </p:childTnLst>
                          </p:cTn>
                        </p:par>
                      </p:childTnLst>
                    </p:cTn>
                  </p:par>
                  <p:par>
                    <p:cTn id="426" fill="hold">
                      <p:stCondLst>
                        <p:cond delay="indefinite"/>
                      </p:stCondLst>
                      <p:childTnLst>
                        <p:par>
                          <p:cTn id="427" fill="hold">
                            <p:stCondLst>
                              <p:cond delay="0"/>
                            </p:stCondLst>
                            <p:childTnLst>
                              <p:par>
                                <p:cTn id="428" presetID="10" presetClass="entr" presetSubtype="0" fill="hold" nodeType="clickEffect">
                                  <p:stCondLst>
                                    <p:cond delay="0"/>
                                  </p:stCondLst>
                                  <p:childTnLst>
                                    <p:set>
                                      <p:cBhvr>
                                        <p:cTn id="429" dur="1" fill="hold">
                                          <p:stCondLst>
                                            <p:cond delay="0"/>
                                          </p:stCondLst>
                                        </p:cTn>
                                        <p:tgtEl>
                                          <p:spTgt spid="592"/>
                                        </p:tgtEl>
                                        <p:attrNameLst>
                                          <p:attrName>style.visibility</p:attrName>
                                        </p:attrNameLst>
                                      </p:cBhvr>
                                      <p:to>
                                        <p:strVal val="visible"/>
                                      </p:to>
                                    </p:set>
                                    <p:animEffect transition="in" filter="fade">
                                      <p:cBhvr>
                                        <p:cTn id="430" dur="500"/>
                                        <p:tgtEl>
                                          <p:spTgt spid="592"/>
                                        </p:tgtEl>
                                      </p:cBhvr>
                                    </p:animEffect>
                                  </p:childTnLst>
                                </p:cTn>
                              </p:par>
                              <p:par>
                                <p:cTn id="431" presetID="10" presetClass="entr" presetSubtype="0" fill="hold" grpId="0" nodeType="withEffect">
                                  <p:stCondLst>
                                    <p:cond delay="0"/>
                                  </p:stCondLst>
                                  <p:childTnLst>
                                    <p:set>
                                      <p:cBhvr>
                                        <p:cTn id="432" dur="1" fill="hold">
                                          <p:stCondLst>
                                            <p:cond delay="0"/>
                                          </p:stCondLst>
                                        </p:cTn>
                                        <p:tgtEl>
                                          <p:spTgt spid="593"/>
                                        </p:tgtEl>
                                        <p:attrNameLst>
                                          <p:attrName>style.visibility</p:attrName>
                                        </p:attrNameLst>
                                      </p:cBhvr>
                                      <p:to>
                                        <p:strVal val="visible"/>
                                      </p:to>
                                    </p:set>
                                    <p:animEffect transition="in" filter="fade">
                                      <p:cBhvr>
                                        <p:cTn id="433" dur="500"/>
                                        <p:tgtEl>
                                          <p:spTgt spid="593"/>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ntr" presetSubtype="0" fill="hold" nodeType="clickEffect">
                                  <p:stCondLst>
                                    <p:cond delay="0"/>
                                  </p:stCondLst>
                                  <p:childTnLst>
                                    <p:set>
                                      <p:cBhvr>
                                        <p:cTn id="437" dur="1" fill="hold">
                                          <p:stCondLst>
                                            <p:cond delay="0"/>
                                          </p:stCondLst>
                                        </p:cTn>
                                        <p:tgtEl>
                                          <p:spTgt spid="423"/>
                                        </p:tgtEl>
                                        <p:attrNameLst>
                                          <p:attrName>style.visibility</p:attrName>
                                        </p:attrNameLst>
                                      </p:cBhvr>
                                      <p:to>
                                        <p:strVal val="visible"/>
                                      </p:to>
                                    </p:set>
                                  </p:childTnLst>
                                </p:cTn>
                              </p:par>
                              <p:par>
                                <p:cTn id="438" presetID="1" presetClass="exit" presetSubtype="0" fill="hold" nodeType="withEffect">
                                  <p:stCondLst>
                                    <p:cond delay="0"/>
                                  </p:stCondLst>
                                  <p:childTnLst>
                                    <p:set>
                                      <p:cBhvr>
                                        <p:cTn id="439" dur="1" fill="hold">
                                          <p:stCondLst>
                                            <p:cond delay="0"/>
                                          </p:stCondLst>
                                        </p:cTn>
                                        <p:tgtEl>
                                          <p:spTgt spid="450"/>
                                        </p:tgtEl>
                                        <p:attrNameLst>
                                          <p:attrName>style.visibility</p:attrName>
                                        </p:attrNameLst>
                                      </p:cBhvr>
                                      <p:to>
                                        <p:strVal val="hidden"/>
                                      </p:to>
                                    </p:set>
                                  </p:childTnLst>
                                </p:cTn>
                              </p:par>
                              <p:par>
                                <p:cTn id="440" presetID="1" presetClass="entr" presetSubtype="0" fill="hold" grpId="0" nodeType="withEffect">
                                  <p:stCondLst>
                                    <p:cond delay="0"/>
                                  </p:stCondLst>
                                  <p:childTnLst>
                                    <p:set>
                                      <p:cBhvr>
                                        <p:cTn id="441" dur="1" fill="hold">
                                          <p:stCondLst>
                                            <p:cond delay="0"/>
                                          </p:stCondLst>
                                        </p:cTn>
                                        <p:tgtEl>
                                          <p:spTgt spid="495"/>
                                        </p:tgtEl>
                                        <p:attrNameLst>
                                          <p:attrName>style.visibility</p:attrName>
                                        </p:attrNameLst>
                                      </p:cBhvr>
                                      <p:to>
                                        <p:strVal val="visible"/>
                                      </p:to>
                                    </p:set>
                                  </p:childTnLst>
                                </p:cTn>
                              </p:par>
                              <p:par>
                                <p:cTn id="442" presetID="1" presetClass="exit" presetSubtype="0" fill="hold" grpId="1" nodeType="withEffect">
                                  <p:stCondLst>
                                    <p:cond delay="0"/>
                                  </p:stCondLst>
                                  <p:childTnLst>
                                    <p:set>
                                      <p:cBhvr>
                                        <p:cTn id="443" dur="1" fill="hold">
                                          <p:stCondLst>
                                            <p:cond delay="0"/>
                                          </p:stCondLst>
                                        </p:cTn>
                                        <p:tgtEl>
                                          <p:spTgt spid="443"/>
                                        </p:tgtEl>
                                        <p:attrNameLst>
                                          <p:attrName>style.visibility</p:attrName>
                                        </p:attrNameLst>
                                      </p:cBhvr>
                                      <p:to>
                                        <p:strVal val="hidden"/>
                                      </p:to>
                                    </p:set>
                                  </p:childTnLst>
                                </p:cTn>
                              </p:par>
                            </p:childTnLst>
                          </p:cTn>
                        </p:par>
                      </p:childTnLst>
                    </p:cTn>
                  </p:par>
                  <p:par>
                    <p:cTn id="444" fill="hold">
                      <p:stCondLst>
                        <p:cond delay="indefinite"/>
                      </p:stCondLst>
                      <p:childTnLst>
                        <p:par>
                          <p:cTn id="445" fill="hold">
                            <p:stCondLst>
                              <p:cond delay="0"/>
                            </p:stCondLst>
                            <p:childTnLst>
                              <p:par>
                                <p:cTn id="446" presetID="1" presetClass="entr" presetSubtype="0" fill="hold" nodeType="clickEffect">
                                  <p:stCondLst>
                                    <p:cond delay="0"/>
                                  </p:stCondLst>
                                  <p:childTnLst>
                                    <p:set>
                                      <p:cBhvr>
                                        <p:cTn id="447" dur="1" fill="hold">
                                          <p:stCondLst>
                                            <p:cond delay="0"/>
                                          </p:stCondLst>
                                        </p:cTn>
                                        <p:tgtEl>
                                          <p:spTgt spid="447"/>
                                        </p:tgtEl>
                                        <p:attrNameLst>
                                          <p:attrName>style.visibility</p:attrName>
                                        </p:attrNameLst>
                                      </p:cBhvr>
                                      <p:to>
                                        <p:strVal val="visible"/>
                                      </p:to>
                                    </p:set>
                                  </p:childTnLst>
                                </p:cTn>
                              </p:par>
                              <p:par>
                                <p:cTn id="448" presetID="1" presetClass="exit" presetSubtype="0" fill="hold" nodeType="withEffect">
                                  <p:stCondLst>
                                    <p:cond delay="0"/>
                                  </p:stCondLst>
                                  <p:childTnLst>
                                    <p:set>
                                      <p:cBhvr>
                                        <p:cTn id="449" dur="1" fill="hold">
                                          <p:stCondLst>
                                            <p:cond delay="0"/>
                                          </p:stCondLst>
                                        </p:cTn>
                                        <p:tgtEl>
                                          <p:spTgt spid="423"/>
                                        </p:tgtEl>
                                        <p:attrNameLst>
                                          <p:attrName>style.visibility</p:attrName>
                                        </p:attrNameLst>
                                      </p:cBhvr>
                                      <p:to>
                                        <p:strVal val="hidden"/>
                                      </p:to>
                                    </p:set>
                                  </p:childTnLst>
                                </p:cTn>
                              </p:par>
                              <p:par>
                                <p:cTn id="450" presetID="1" presetClass="entr" presetSubtype="0" fill="hold" grpId="0" nodeType="withEffect">
                                  <p:stCondLst>
                                    <p:cond delay="0"/>
                                  </p:stCondLst>
                                  <p:childTnLst>
                                    <p:set>
                                      <p:cBhvr>
                                        <p:cTn id="451" dur="1" fill="hold">
                                          <p:stCondLst>
                                            <p:cond delay="0"/>
                                          </p:stCondLst>
                                        </p:cTn>
                                        <p:tgtEl>
                                          <p:spTgt spid="496"/>
                                        </p:tgtEl>
                                        <p:attrNameLst>
                                          <p:attrName>style.visibility</p:attrName>
                                        </p:attrNameLst>
                                      </p:cBhvr>
                                      <p:to>
                                        <p:strVal val="visible"/>
                                      </p:to>
                                    </p:set>
                                  </p:childTnLst>
                                </p:cTn>
                              </p:par>
                              <p:par>
                                <p:cTn id="452" presetID="1" presetClass="exit" presetSubtype="0" fill="hold" grpId="1" nodeType="withEffect">
                                  <p:stCondLst>
                                    <p:cond delay="0"/>
                                  </p:stCondLst>
                                  <p:childTnLst>
                                    <p:set>
                                      <p:cBhvr>
                                        <p:cTn id="453" dur="1" fill="hold">
                                          <p:stCondLst>
                                            <p:cond delay="0"/>
                                          </p:stCondLst>
                                        </p:cTn>
                                        <p:tgtEl>
                                          <p:spTgt spid="495"/>
                                        </p:tgtEl>
                                        <p:attrNameLst>
                                          <p:attrName>style.visibility</p:attrName>
                                        </p:attrNameLst>
                                      </p:cBhvr>
                                      <p:to>
                                        <p:strVal val="hidden"/>
                                      </p:to>
                                    </p:set>
                                  </p:childTnLst>
                                </p:cTn>
                              </p:par>
                            </p:childTnLst>
                          </p:cTn>
                        </p:par>
                      </p:childTnLst>
                    </p:cTn>
                  </p:par>
                  <p:par>
                    <p:cTn id="454" fill="hold">
                      <p:stCondLst>
                        <p:cond delay="indefinite"/>
                      </p:stCondLst>
                      <p:childTnLst>
                        <p:par>
                          <p:cTn id="455" fill="hold">
                            <p:stCondLst>
                              <p:cond delay="0"/>
                            </p:stCondLst>
                            <p:childTnLst>
                              <p:par>
                                <p:cTn id="456" presetID="1" presetClass="entr" presetSubtype="0" fill="hold" nodeType="clickEffect">
                                  <p:stCondLst>
                                    <p:cond delay="0"/>
                                  </p:stCondLst>
                                  <p:childTnLst>
                                    <p:set>
                                      <p:cBhvr>
                                        <p:cTn id="457" dur="1" fill="hold">
                                          <p:stCondLst>
                                            <p:cond delay="0"/>
                                          </p:stCondLst>
                                        </p:cTn>
                                        <p:tgtEl>
                                          <p:spTgt spid="453"/>
                                        </p:tgtEl>
                                        <p:attrNameLst>
                                          <p:attrName>style.visibility</p:attrName>
                                        </p:attrNameLst>
                                      </p:cBhvr>
                                      <p:to>
                                        <p:strVal val="visible"/>
                                      </p:to>
                                    </p:set>
                                  </p:childTnLst>
                                </p:cTn>
                              </p:par>
                              <p:par>
                                <p:cTn id="458" presetID="1" presetClass="exit" presetSubtype="0" fill="hold" nodeType="withEffect">
                                  <p:stCondLst>
                                    <p:cond delay="0"/>
                                  </p:stCondLst>
                                  <p:childTnLst>
                                    <p:set>
                                      <p:cBhvr>
                                        <p:cTn id="459" dur="1" fill="hold">
                                          <p:stCondLst>
                                            <p:cond delay="0"/>
                                          </p:stCondLst>
                                        </p:cTn>
                                        <p:tgtEl>
                                          <p:spTgt spid="447"/>
                                        </p:tgtEl>
                                        <p:attrNameLst>
                                          <p:attrName>style.visibility</p:attrName>
                                        </p:attrNameLst>
                                      </p:cBhvr>
                                      <p:to>
                                        <p:strVal val="hidden"/>
                                      </p:to>
                                    </p:set>
                                  </p:childTnLst>
                                </p:cTn>
                              </p:par>
                              <p:par>
                                <p:cTn id="460" presetID="1" presetClass="entr" presetSubtype="0" fill="hold" grpId="0" nodeType="withEffect">
                                  <p:stCondLst>
                                    <p:cond delay="0"/>
                                  </p:stCondLst>
                                  <p:childTnLst>
                                    <p:set>
                                      <p:cBhvr>
                                        <p:cTn id="461" dur="1" fill="hold">
                                          <p:stCondLst>
                                            <p:cond delay="0"/>
                                          </p:stCondLst>
                                        </p:cTn>
                                        <p:tgtEl>
                                          <p:spTgt spid="497"/>
                                        </p:tgtEl>
                                        <p:attrNameLst>
                                          <p:attrName>style.visibility</p:attrName>
                                        </p:attrNameLst>
                                      </p:cBhvr>
                                      <p:to>
                                        <p:strVal val="visible"/>
                                      </p:to>
                                    </p:set>
                                  </p:childTnLst>
                                </p:cTn>
                              </p:par>
                              <p:par>
                                <p:cTn id="462" presetID="1" presetClass="exit" presetSubtype="0" fill="hold" grpId="1" nodeType="withEffect">
                                  <p:stCondLst>
                                    <p:cond delay="0"/>
                                  </p:stCondLst>
                                  <p:childTnLst>
                                    <p:set>
                                      <p:cBhvr>
                                        <p:cTn id="463" dur="1" fill="hold">
                                          <p:stCondLst>
                                            <p:cond delay="0"/>
                                          </p:stCondLst>
                                        </p:cTn>
                                        <p:tgtEl>
                                          <p:spTgt spid="496"/>
                                        </p:tgtEl>
                                        <p:attrNameLst>
                                          <p:attrName>style.visibility</p:attrName>
                                        </p:attrNameLst>
                                      </p:cBhvr>
                                      <p:to>
                                        <p:strVal val="hidden"/>
                                      </p:to>
                                    </p:set>
                                  </p:childTnLst>
                                </p:cTn>
                              </p:par>
                            </p:childTnLst>
                          </p:cTn>
                        </p:par>
                      </p:childTnLst>
                    </p:cTn>
                  </p:par>
                  <p:par>
                    <p:cTn id="464" fill="hold">
                      <p:stCondLst>
                        <p:cond delay="indefinite"/>
                      </p:stCondLst>
                      <p:childTnLst>
                        <p:par>
                          <p:cTn id="465" fill="hold">
                            <p:stCondLst>
                              <p:cond delay="0"/>
                            </p:stCondLst>
                            <p:childTnLst>
                              <p:par>
                                <p:cTn id="466" presetID="1" presetClass="entr" presetSubtype="0" fill="hold" nodeType="clickEffect">
                                  <p:stCondLst>
                                    <p:cond delay="0"/>
                                  </p:stCondLst>
                                  <p:childTnLst>
                                    <p:set>
                                      <p:cBhvr>
                                        <p:cTn id="467" dur="1" fill="hold">
                                          <p:stCondLst>
                                            <p:cond delay="0"/>
                                          </p:stCondLst>
                                        </p:cTn>
                                        <p:tgtEl>
                                          <p:spTgt spid="456"/>
                                        </p:tgtEl>
                                        <p:attrNameLst>
                                          <p:attrName>style.visibility</p:attrName>
                                        </p:attrNameLst>
                                      </p:cBhvr>
                                      <p:to>
                                        <p:strVal val="visible"/>
                                      </p:to>
                                    </p:set>
                                  </p:childTnLst>
                                </p:cTn>
                              </p:par>
                              <p:par>
                                <p:cTn id="468" presetID="1" presetClass="exit" presetSubtype="0" fill="hold" nodeType="withEffect">
                                  <p:stCondLst>
                                    <p:cond delay="0"/>
                                  </p:stCondLst>
                                  <p:childTnLst>
                                    <p:set>
                                      <p:cBhvr>
                                        <p:cTn id="469" dur="1" fill="hold">
                                          <p:stCondLst>
                                            <p:cond delay="0"/>
                                          </p:stCondLst>
                                        </p:cTn>
                                        <p:tgtEl>
                                          <p:spTgt spid="453"/>
                                        </p:tgtEl>
                                        <p:attrNameLst>
                                          <p:attrName>style.visibility</p:attrName>
                                        </p:attrNameLst>
                                      </p:cBhvr>
                                      <p:to>
                                        <p:strVal val="hidden"/>
                                      </p:to>
                                    </p:set>
                                  </p:childTnLst>
                                </p:cTn>
                              </p:par>
                              <p:par>
                                <p:cTn id="470" presetID="1" presetClass="entr" presetSubtype="0" fill="hold" grpId="0" nodeType="withEffect">
                                  <p:stCondLst>
                                    <p:cond delay="0"/>
                                  </p:stCondLst>
                                  <p:childTnLst>
                                    <p:set>
                                      <p:cBhvr>
                                        <p:cTn id="471" dur="1" fill="hold">
                                          <p:stCondLst>
                                            <p:cond delay="0"/>
                                          </p:stCondLst>
                                        </p:cTn>
                                        <p:tgtEl>
                                          <p:spTgt spid="446"/>
                                        </p:tgtEl>
                                        <p:attrNameLst>
                                          <p:attrName>style.visibility</p:attrName>
                                        </p:attrNameLst>
                                      </p:cBhvr>
                                      <p:to>
                                        <p:strVal val="visible"/>
                                      </p:to>
                                    </p:set>
                                  </p:childTnLst>
                                </p:cTn>
                              </p:par>
                              <p:par>
                                <p:cTn id="472" presetID="1" presetClass="exit" presetSubtype="0" fill="hold" grpId="1" nodeType="withEffect">
                                  <p:stCondLst>
                                    <p:cond delay="0"/>
                                  </p:stCondLst>
                                  <p:childTnLst>
                                    <p:set>
                                      <p:cBhvr>
                                        <p:cTn id="473" dur="1" fill="hold">
                                          <p:stCondLst>
                                            <p:cond delay="0"/>
                                          </p:stCondLst>
                                        </p:cTn>
                                        <p:tgtEl>
                                          <p:spTgt spid="497"/>
                                        </p:tgtEl>
                                        <p:attrNameLst>
                                          <p:attrName>style.visibility</p:attrName>
                                        </p:attrNameLst>
                                      </p:cBhvr>
                                      <p:to>
                                        <p:strVal val="hidden"/>
                                      </p:to>
                                    </p:set>
                                  </p:childTnLst>
                                </p:cTn>
                              </p:par>
                            </p:childTnLst>
                          </p:cTn>
                        </p:par>
                      </p:childTnLst>
                    </p:cTn>
                  </p:par>
                  <p:par>
                    <p:cTn id="474" fill="hold">
                      <p:stCondLst>
                        <p:cond delay="indefinite"/>
                      </p:stCondLst>
                      <p:childTnLst>
                        <p:par>
                          <p:cTn id="475" fill="hold">
                            <p:stCondLst>
                              <p:cond delay="0"/>
                            </p:stCondLst>
                            <p:childTnLst>
                              <p:par>
                                <p:cTn id="476" presetID="10" presetClass="entr" presetSubtype="0" fill="hold" grpId="0" nodeType="clickEffect">
                                  <p:stCondLst>
                                    <p:cond delay="0"/>
                                  </p:stCondLst>
                                  <p:childTnLst>
                                    <p:set>
                                      <p:cBhvr>
                                        <p:cTn id="477" dur="1" fill="hold">
                                          <p:stCondLst>
                                            <p:cond delay="0"/>
                                          </p:stCondLst>
                                        </p:cTn>
                                        <p:tgtEl>
                                          <p:spTgt spid="589"/>
                                        </p:tgtEl>
                                        <p:attrNameLst>
                                          <p:attrName>style.visibility</p:attrName>
                                        </p:attrNameLst>
                                      </p:cBhvr>
                                      <p:to>
                                        <p:strVal val="visible"/>
                                      </p:to>
                                    </p:set>
                                    <p:animEffect transition="in" filter="fade">
                                      <p:cBhvr>
                                        <p:cTn id="478" dur="500"/>
                                        <p:tgtEl>
                                          <p:spTgt spid="589"/>
                                        </p:tgtEl>
                                      </p:cBhvr>
                                    </p:animEffect>
                                  </p:childTnLst>
                                </p:cTn>
                              </p:par>
                            </p:childTnLst>
                          </p:cTn>
                        </p:par>
                      </p:childTnLst>
                    </p:cTn>
                  </p:par>
                  <p:par>
                    <p:cTn id="479" fill="hold">
                      <p:stCondLst>
                        <p:cond delay="indefinite"/>
                      </p:stCondLst>
                      <p:childTnLst>
                        <p:par>
                          <p:cTn id="480" fill="hold">
                            <p:stCondLst>
                              <p:cond delay="0"/>
                            </p:stCondLst>
                            <p:childTnLst>
                              <p:par>
                                <p:cTn id="481" presetID="10" presetClass="entr" presetSubtype="0" fill="hold" nodeType="clickEffect">
                                  <p:stCondLst>
                                    <p:cond delay="0"/>
                                  </p:stCondLst>
                                  <p:childTnLst>
                                    <p:set>
                                      <p:cBhvr>
                                        <p:cTn id="482" dur="1" fill="hold">
                                          <p:stCondLst>
                                            <p:cond delay="0"/>
                                          </p:stCondLst>
                                        </p:cTn>
                                        <p:tgtEl>
                                          <p:spTgt spid="570"/>
                                        </p:tgtEl>
                                        <p:attrNameLst>
                                          <p:attrName>style.visibility</p:attrName>
                                        </p:attrNameLst>
                                      </p:cBhvr>
                                      <p:to>
                                        <p:strVal val="visible"/>
                                      </p:to>
                                    </p:set>
                                    <p:animEffect transition="in" filter="fade">
                                      <p:cBhvr>
                                        <p:cTn id="483" dur="500"/>
                                        <p:tgtEl>
                                          <p:spTgt spid="570"/>
                                        </p:tgtEl>
                                      </p:cBhvr>
                                    </p:animEffect>
                                  </p:childTnLst>
                                </p:cTn>
                              </p:par>
                              <p:par>
                                <p:cTn id="484" presetID="10" presetClass="entr" presetSubtype="0" fill="hold" grpId="0" nodeType="withEffect">
                                  <p:stCondLst>
                                    <p:cond delay="0"/>
                                  </p:stCondLst>
                                  <p:childTnLst>
                                    <p:set>
                                      <p:cBhvr>
                                        <p:cTn id="485" dur="1" fill="hold">
                                          <p:stCondLst>
                                            <p:cond delay="0"/>
                                          </p:stCondLst>
                                        </p:cTn>
                                        <p:tgtEl>
                                          <p:spTgt spid="579"/>
                                        </p:tgtEl>
                                        <p:attrNameLst>
                                          <p:attrName>style.visibility</p:attrName>
                                        </p:attrNameLst>
                                      </p:cBhvr>
                                      <p:to>
                                        <p:strVal val="visible"/>
                                      </p:to>
                                    </p:set>
                                    <p:animEffect transition="in" filter="fade">
                                      <p:cBhvr>
                                        <p:cTn id="486" dur="500"/>
                                        <p:tgtEl>
                                          <p:spTgt spid="579"/>
                                        </p:tgtEl>
                                      </p:cBhvr>
                                    </p:animEffect>
                                  </p:childTnLst>
                                </p:cTn>
                              </p:par>
                              <p:par>
                                <p:cTn id="487" presetID="10" presetClass="entr" presetSubtype="0" fill="hold" nodeType="withEffect">
                                  <p:stCondLst>
                                    <p:cond delay="0"/>
                                  </p:stCondLst>
                                  <p:childTnLst>
                                    <p:set>
                                      <p:cBhvr>
                                        <p:cTn id="488" dur="1" fill="hold">
                                          <p:stCondLst>
                                            <p:cond delay="0"/>
                                          </p:stCondLst>
                                        </p:cTn>
                                        <p:tgtEl>
                                          <p:spTgt spid="573"/>
                                        </p:tgtEl>
                                        <p:attrNameLst>
                                          <p:attrName>style.visibility</p:attrName>
                                        </p:attrNameLst>
                                      </p:cBhvr>
                                      <p:to>
                                        <p:strVal val="visible"/>
                                      </p:to>
                                    </p:set>
                                    <p:animEffect transition="in" filter="fade">
                                      <p:cBhvr>
                                        <p:cTn id="489" dur="500"/>
                                        <p:tgtEl>
                                          <p:spTgt spid="573"/>
                                        </p:tgtEl>
                                      </p:cBhvr>
                                    </p:animEffect>
                                  </p:childTnLst>
                                </p:cTn>
                              </p:par>
                            </p:childTnLst>
                          </p:cTn>
                        </p:par>
                      </p:childTnLst>
                    </p:cTn>
                  </p:par>
                  <p:par>
                    <p:cTn id="490" fill="hold">
                      <p:stCondLst>
                        <p:cond delay="indefinite"/>
                      </p:stCondLst>
                      <p:childTnLst>
                        <p:par>
                          <p:cTn id="491" fill="hold">
                            <p:stCondLst>
                              <p:cond delay="0"/>
                            </p:stCondLst>
                            <p:childTnLst>
                              <p:par>
                                <p:cTn id="492" presetID="10" presetClass="entr" presetSubtype="0" fill="hold" grpId="0" nodeType="clickEffect">
                                  <p:stCondLst>
                                    <p:cond delay="0"/>
                                  </p:stCondLst>
                                  <p:childTnLst>
                                    <p:set>
                                      <p:cBhvr>
                                        <p:cTn id="493" dur="1" fill="hold">
                                          <p:stCondLst>
                                            <p:cond delay="0"/>
                                          </p:stCondLst>
                                        </p:cTn>
                                        <p:tgtEl>
                                          <p:spTgt spid="393"/>
                                        </p:tgtEl>
                                        <p:attrNameLst>
                                          <p:attrName>style.visibility</p:attrName>
                                        </p:attrNameLst>
                                      </p:cBhvr>
                                      <p:to>
                                        <p:strVal val="visible"/>
                                      </p:to>
                                    </p:set>
                                    <p:animEffect transition="in" filter="fade">
                                      <p:cBhvr>
                                        <p:cTn id="494" dur="500"/>
                                        <p:tgtEl>
                                          <p:spTgt spid="393"/>
                                        </p:tgtEl>
                                      </p:cBhvr>
                                    </p:animEffect>
                                  </p:childTnLst>
                                </p:cTn>
                              </p:par>
                            </p:childTnLst>
                          </p:cTn>
                        </p:par>
                      </p:childTnLst>
                    </p:cTn>
                  </p:par>
                  <p:par>
                    <p:cTn id="495" fill="hold">
                      <p:stCondLst>
                        <p:cond delay="indefinite"/>
                      </p:stCondLst>
                      <p:childTnLst>
                        <p:par>
                          <p:cTn id="496" fill="hold">
                            <p:stCondLst>
                              <p:cond delay="0"/>
                            </p:stCondLst>
                            <p:childTnLst>
                              <p:par>
                                <p:cTn id="497" presetID="10" presetClass="entr" presetSubtype="0" fill="hold" grpId="0" nodeType="clickEffect">
                                  <p:stCondLst>
                                    <p:cond delay="0"/>
                                  </p:stCondLst>
                                  <p:childTnLst>
                                    <p:set>
                                      <p:cBhvr>
                                        <p:cTn id="498" dur="1" fill="hold">
                                          <p:stCondLst>
                                            <p:cond delay="0"/>
                                          </p:stCondLst>
                                        </p:cTn>
                                        <p:tgtEl>
                                          <p:spTgt spid="595"/>
                                        </p:tgtEl>
                                        <p:attrNameLst>
                                          <p:attrName>style.visibility</p:attrName>
                                        </p:attrNameLst>
                                      </p:cBhvr>
                                      <p:to>
                                        <p:strVal val="visible"/>
                                      </p:to>
                                    </p:set>
                                    <p:animEffect transition="in" filter="fade">
                                      <p:cBhvr>
                                        <p:cTn id="499" dur="500"/>
                                        <p:tgtEl>
                                          <p:spTgt spid="595"/>
                                        </p:tgtEl>
                                      </p:cBhvr>
                                    </p:animEffect>
                                  </p:childTnLst>
                                </p:cTn>
                              </p:par>
                              <p:par>
                                <p:cTn id="500" presetID="10" presetClass="entr" presetSubtype="0" fill="hold" nodeType="withEffect">
                                  <p:stCondLst>
                                    <p:cond delay="0"/>
                                  </p:stCondLst>
                                  <p:childTnLst>
                                    <p:set>
                                      <p:cBhvr>
                                        <p:cTn id="501" dur="1" fill="hold">
                                          <p:stCondLst>
                                            <p:cond delay="0"/>
                                          </p:stCondLst>
                                        </p:cTn>
                                        <p:tgtEl>
                                          <p:spTgt spid="594"/>
                                        </p:tgtEl>
                                        <p:attrNameLst>
                                          <p:attrName>style.visibility</p:attrName>
                                        </p:attrNameLst>
                                      </p:cBhvr>
                                      <p:to>
                                        <p:strVal val="visible"/>
                                      </p:to>
                                    </p:set>
                                    <p:animEffect transition="in" filter="fade">
                                      <p:cBhvr>
                                        <p:cTn id="502" dur="500"/>
                                        <p:tgtEl>
                                          <p:spTgt spid="594"/>
                                        </p:tgtEl>
                                      </p:cBhvr>
                                    </p:animEffect>
                                  </p:childTnLst>
                                </p:cTn>
                              </p:par>
                            </p:childTnLst>
                          </p:cTn>
                        </p:par>
                      </p:childTnLst>
                    </p:cTn>
                  </p:par>
                  <p:par>
                    <p:cTn id="503" fill="hold">
                      <p:stCondLst>
                        <p:cond delay="indefinite"/>
                      </p:stCondLst>
                      <p:childTnLst>
                        <p:par>
                          <p:cTn id="504" fill="hold">
                            <p:stCondLst>
                              <p:cond delay="0"/>
                            </p:stCondLst>
                            <p:childTnLst>
                              <p:par>
                                <p:cTn id="505" presetID="1" presetClass="entr" presetSubtype="0" fill="hold" nodeType="clickEffect">
                                  <p:stCondLst>
                                    <p:cond delay="0"/>
                                  </p:stCondLst>
                                  <p:childTnLst>
                                    <p:set>
                                      <p:cBhvr>
                                        <p:cTn id="506" dur="1" fill="hold">
                                          <p:stCondLst>
                                            <p:cond delay="0"/>
                                          </p:stCondLst>
                                        </p:cTn>
                                        <p:tgtEl>
                                          <p:spTgt spid="459"/>
                                        </p:tgtEl>
                                        <p:attrNameLst>
                                          <p:attrName>style.visibility</p:attrName>
                                        </p:attrNameLst>
                                      </p:cBhvr>
                                      <p:to>
                                        <p:strVal val="visible"/>
                                      </p:to>
                                    </p:set>
                                  </p:childTnLst>
                                </p:cTn>
                              </p:par>
                              <p:par>
                                <p:cTn id="507" presetID="1" presetClass="exit" presetSubtype="0" fill="hold" nodeType="withEffect">
                                  <p:stCondLst>
                                    <p:cond delay="0"/>
                                  </p:stCondLst>
                                  <p:childTnLst>
                                    <p:set>
                                      <p:cBhvr>
                                        <p:cTn id="508" dur="1" fill="hold">
                                          <p:stCondLst>
                                            <p:cond delay="0"/>
                                          </p:stCondLst>
                                        </p:cTn>
                                        <p:tgtEl>
                                          <p:spTgt spid="456"/>
                                        </p:tgtEl>
                                        <p:attrNameLst>
                                          <p:attrName>style.visibility</p:attrName>
                                        </p:attrNameLst>
                                      </p:cBhvr>
                                      <p:to>
                                        <p:strVal val="hidden"/>
                                      </p:to>
                                    </p:set>
                                  </p:childTnLst>
                                </p:cTn>
                              </p:par>
                              <p:par>
                                <p:cTn id="509" presetID="1" presetClass="exit" presetSubtype="0" fill="hold" grpId="1" nodeType="withEffect">
                                  <p:stCondLst>
                                    <p:cond delay="0"/>
                                  </p:stCondLst>
                                  <p:childTnLst>
                                    <p:set>
                                      <p:cBhvr>
                                        <p:cTn id="510" dur="1" fill="hold">
                                          <p:stCondLst>
                                            <p:cond delay="0"/>
                                          </p:stCondLst>
                                        </p:cTn>
                                        <p:tgtEl>
                                          <p:spTgt spid="446"/>
                                        </p:tgtEl>
                                        <p:attrNameLst>
                                          <p:attrName>style.visibility</p:attrName>
                                        </p:attrNameLst>
                                      </p:cBhvr>
                                      <p:to>
                                        <p:strVal val="hidden"/>
                                      </p:to>
                                    </p:set>
                                  </p:childTnLst>
                                </p:cTn>
                              </p:par>
                              <p:par>
                                <p:cTn id="511" presetID="1" presetClass="entr" presetSubtype="0" fill="hold" nodeType="withEffect">
                                  <p:stCondLst>
                                    <p:cond delay="0"/>
                                  </p:stCondLst>
                                  <p:childTnLst>
                                    <p:set>
                                      <p:cBhvr>
                                        <p:cTn id="512" dur="1" fill="hold">
                                          <p:stCondLst>
                                            <p:cond delay="0"/>
                                          </p:stCondLst>
                                        </p:cTn>
                                        <p:tgtEl>
                                          <p:spTgt spid="498"/>
                                        </p:tgtEl>
                                        <p:attrNameLst>
                                          <p:attrName>style.visibility</p:attrName>
                                        </p:attrNameLst>
                                      </p:cBhvr>
                                      <p:to>
                                        <p:strVal val="visible"/>
                                      </p:to>
                                    </p:set>
                                  </p:childTnLst>
                                </p:cTn>
                              </p:par>
                              <p:par>
                                <p:cTn id="513" presetID="1" presetClass="entr" presetSubtype="0" fill="hold" nodeType="withEffect">
                                  <p:stCondLst>
                                    <p:cond delay="0"/>
                                  </p:stCondLst>
                                  <p:childTnLst>
                                    <p:set>
                                      <p:cBhvr>
                                        <p:cTn id="514" dur="1" fill="hold">
                                          <p:stCondLst>
                                            <p:cond delay="0"/>
                                          </p:stCondLst>
                                        </p:cTn>
                                        <p:tgtEl>
                                          <p:spTgt spid="543"/>
                                        </p:tgtEl>
                                        <p:attrNameLst>
                                          <p:attrName>style.visibility</p:attrName>
                                        </p:attrNameLst>
                                      </p:cBhvr>
                                      <p:to>
                                        <p:strVal val="visible"/>
                                      </p:to>
                                    </p:set>
                                  </p:childTnLst>
                                </p:cTn>
                              </p:par>
                              <p:par>
                                <p:cTn id="515" presetID="1" presetClass="exit" presetSubtype="0" fill="hold" nodeType="withEffect">
                                  <p:stCondLst>
                                    <p:cond delay="0"/>
                                  </p:stCondLst>
                                  <p:childTnLst>
                                    <p:set>
                                      <p:cBhvr>
                                        <p:cTn id="516" dur="1" fill="hold">
                                          <p:stCondLst>
                                            <p:cond delay="0"/>
                                          </p:stCondLst>
                                        </p:cTn>
                                        <p:tgtEl>
                                          <p:spTgt spid="540"/>
                                        </p:tgtEl>
                                        <p:attrNameLst>
                                          <p:attrName>style.visibility</p:attrName>
                                        </p:attrNameLst>
                                      </p:cBhvr>
                                      <p:to>
                                        <p:strVal val="hidden"/>
                                      </p:to>
                                    </p:set>
                                  </p:childTnLst>
                                </p:cTn>
                              </p:par>
                              <p:par>
                                <p:cTn id="517" presetID="1" presetClass="entr" presetSubtype="0" fill="hold" grpId="0" nodeType="withEffect">
                                  <p:stCondLst>
                                    <p:cond delay="0"/>
                                  </p:stCondLst>
                                  <p:childTnLst>
                                    <p:set>
                                      <p:cBhvr>
                                        <p:cTn id="518" dur="1" fill="hold">
                                          <p:stCondLst>
                                            <p:cond delay="0"/>
                                          </p:stCondLst>
                                        </p:cTn>
                                        <p:tgtEl>
                                          <p:spTgt spid="503"/>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ntr" presetSubtype="0" fill="hold" nodeType="clickEffect">
                                  <p:stCondLst>
                                    <p:cond delay="0"/>
                                  </p:stCondLst>
                                  <p:childTnLst>
                                    <p:set>
                                      <p:cBhvr>
                                        <p:cTn id="522" dur="1" fill="hold">
                                          <p:stCondLst>
                                            <p:cond delay="0"/>
                                          </p:stCondLst>
                                        </p:cTn>
                                        <p:tgtEl>
                                          <p:spTgt spid="462"/>
                                        </p:tgtEl>
                                        <p:attrNameLst>
                                          <p:attrName>style.visibility</p:attrName>
                                        </p:attrNameLst>
                                      </p:cBhvr>
                                      <p:to>
                                        <p:strVal val="visible"/>
                                      </p:to>
                                    </p:set>
                                  </p:childTnLst>
                                </p:cTn>
                              </p:par>
                              <p:par>
                                <p:cTn id="523" presetID="1" presetClass="exit" presetSubtype="0" fill="hold" nodeType="withEffect">
                                  <p:stCondLst>
                                    <p:cond delay="0"/>
                                  </p:stCondLst>
                                  <p:childTnLst>
                                    <p:set>
                                      <p:cBhvr>
                                        <p:cTn id="524" dur="1" fill="hold">
                                          <p:stCondLst>
                                            <p:cond delay="0"/>
                                          </p:stCondLst>
                                        </p:cTn>
                                        <p:tgtEl>
                                          <p:spTgt spid="459"/>
                                        </p:tgtEl>
                                        <p:attrNameLst>
                                          <p:attrName>style.visibility</p:attrName>
                                        </p:attrNameLst>
                                      </p:cBhvr>
                                      <p:to>
                                        <p:strVal val="hidden"/>
                                      </p:to>
                                    </p:set>
                                  </p:childTnLst>
                                </p:cTn>
                              </p:par>
                              <p:par>
                                <p:cTn id="525" presetID="1" presetClass="entr" presetSubtype="0" fill="hold" nodeType="withEffect">
                                  <p:stCondLst>
                                    <p:cond delay="0"/>
                                  </p:stCondLst>
                                  <p:childTnLst>
                                    <p:set>
                                      <p:cBhvr>
                                        <p:cTn id="526" dur="1" fill="hold">
                                          <p:stCondLst>
                                            <p:cond delay="0"/>
                                          </p:stCondLst>
                                        </p:cTn>
                                        <p:tgtEl>
                                          <p:spTgt spid="546"/>
                                        </p:tgtEl>
                                        <p:attrNameLst>
                                          <p:attrName>style.visibility</p:attrName>
                                        </p:attrNameLst>
                                      </p:cBhvr>
                                      <p:to>
                                        <p:strVal val="visible"/>
                                      </p:to>
                                    </p:set>
                                  </p:childTnLst>
                                </p:cTn>
                              </p:par>
                              <p:par>
                                <p:cTn id="527" presetID="1" presetClass="exit" presetSubtype="0" fill="hold" nodeType="withEffect">
                                  <p:stCondLst>
                                    <p:cond delay="0"/>
                                  </p:stCondLst>
                                  <p:childTnLst>
                                    <p:set>
                                      <p:cBhvr>
                                        <p:cTn id="528" dur="1" fill="hold">
                                          <p:stCondLst>
                                            <p:cond delay="0"/>
                                          </p:stCondLst>
                                        </p:cTn>
                                        <p:tgtEl>
                                          <p:spTgt spid="543"/>
                                        </p:tgtEl>
                                        <p:attrNameLst>
                                          <p:attrName>style.visibility</p:attrName>
                                        </p:attrNameLst>
                                      </p:cBhvr>
                                      <p:to>
                                        <p:strVal val="hidden"/>
                                      </p:to>
                                    </p:set>
                                  </p:childTnLst>
                                </p:cTn>
                              </p:par>
                              <p:par>
                                <p:cTn id="529" presetID="1" presetClass="exit" presetSubtype="0" fill="hold" grpId="1" nodeType="withEffect">
                                  <p:stCondLst>
                                    <p:cond delay="0"/>
                                  </p:stCondLst>
                                  <p:childTnLst>
                                    <p:set>
                                      <p:cBhvr>
                                        <p:cTn id="530" dur="1" fill="hold">
                                          <p:stCondLst>
                                            <p:cond delay="0"/>
                                          </p:stCondLst>
                                        </p:cTn>
                                        <p:tgtEl>
                                          <p:spTgt spid="503"/>
                                        </p:tgtEl>
                                        <p:attrNameLst>
                                          <p:attrName>style.visibility</p:attrName>
                                        </p:attrNameLst>
                                      </p:cBhvr>
                                      <p:to>
                                        <p:strVal val="hidden"/>
                                      </p:to>
                                    </p:set>
                                  </p:childTnLst>
                                </p:cTn>
                              </p:par>
                              <p:par>
                                <p:cTn id="531" presetID="1" presetClass="entr" presetSubtype="0" fill="hold" nodeType="withEffect">
                                  <p:stCondLst>
                                    <p:cond delay="0"/>
                                  </p:stCondLst>
                                  <p:childTnLst>
                                    <p:set>
                                      <p:cBhvr>
                                        <p:cTn id="532" dur="1" fill="hold">
                                          <p:stCondLst>
                                            <p:cond delay="0"/>
                                          </p:stCondLst>
                                        </p:cTn>
                                        <p:tgtEl>
                                          <p:spTgt spid="499"/>
                                        </p:tgtEl>
                                        <p:attrNameLst>
                                          <p:attrName>style.visibility</p:attrName>
                                        </p:attrNameLst>
                                      </p:cBhvr>
                                      <p:to>
                                        <p:strVal val="visible"/>
                                      </p:to>
                                    </p:set>
                                  </p:childTnLst>
                                </p:cTn>
                              </p:par>
                              <p:par>
                                <p:cTn id="533" presetID="1" presetClass="entr" presetSubtype="0" fill="hold" grpId="0" nodeType="withEffect">
                                  <p:stCondLst>
                                    <p:cond delay="0"/>
                                  </p:stCondLst>
                                  <p:childTnLst>
                                    <p:set>
                                      <p:cBhvr>
                                        <p:cTn id="534" dur="1" fill="hold">
                                          <p:stCondLst>
                                            <p:cond delay="0"/>
                                          </p:stCondLst>
                                        </p:cTn>
                                        <p:tgtEl>
                                          <p:spTgt spid="504"/>
                                        </p:tgtEl>
                                        <p:attrNameLst>
                                          <p:attrName>style.visibility</p:attrName>
                                        </p:attrNameLst>
                                      </p:cBhvr>
                                      <p:to>
                                        <p:strVal val="visible"/>
                                      </p:to>
                                    </p:set>
                                  </p:childTnLst>
                                </p:cTn>
                              </p:par>
                              <p:par>
                                <p:cTn id="535" presetID="1" presetClass="exit" presetSubtype="0" fill="hold" nodeType="withEffect">
                                  <p:stCondLst>
                                    <p:cond delay="0"/>
                                  </p:stCondLst>
                                  <p:childTnLst>
                                    <p:set>
                                      <p:cBhvr>
                                        <p:cTn id="536" dur="1" fill="hold">
                                          <p:stCondLst>
                                            <p:cond delay="0"/>
                                          </p:stCondLst>
                                        </p:cTn>
                                        <p:tgtEl>
                                          <p:spTgt spid="498"/>
                                        </p:tgtEl>
                                        <p:attrNameLst>
                                          <p:attrName>style.visibility</p:attrName>
                                        </p:attrNameLst>
                                      </p:cBhvr>
                                      <p:to>
                                        <p:strVal val="hidden"/>
                                      </p:to>
                                    </p:set>
                                  </p:childTnLst>
                                </p:cTn>
                              </p:par>
                            </p:childTnLst>
                          </p:cTn>
                        </p:par>
                      </p:childTnLst>
                    </p:cTn>
                  </p:par>
                  <p:par>
                    <p:cTn id="537" fill="hold">
                      <p:stCondLst>
                        <p:cond delay="indefinite"/>
                      </p:stCondLst>
                      <p:childTnLst>
                        <p:par>
                          <p:cTn id="538" fill="hold">
                            <p:stCondLst>
                              <p:cond delay="0"/>
                            </p:stCondLst>
                            <p:childTnLst>
                              <p:par>
                                <p:cTn id="539" presetID="1" presetClass="entr" presetSubtype="0" fill="hold" nodeType="clickEffect">
                                  <p:stCondLst>
                                    <p:cond delay="0"/>
                                  </p:stCondLst>
                                  <p:childTnLst>
                                    <p:set>
                                      <p:cBhvr>
                                        <p:cTn id="540" dur="1" fill="hold">
                                          <p:stCondLst>
                                            <p:cond delay="0"/>
                                          </p:stCondLst>
                                        </p:cTn>
                                        <p:tgtEl>
                                          <p:spTgt spid="465"/>
                                        </p:tgtEl>
                                        <p:attrNameLst>
                                          <p:attrName>style.visibility</p:attrName>
                                        </p:attrNameLst>
                                      </p:cBhvr>
                                      <p:to>
                                        <p:strVal val="visible"/>
                                      </p:to>
                                    </p:set>
                                  </p:childTnLst>
                                </p:cTn>
                              </p:par>
                              <p:par>
                                <p:cTn id="541" presetID="1" presetClass="exit" presetSubtype="0" fill="hold" nodeType="withEffect">
                                  <p:stCondLst>
                                    <p:cond delay="0"/>
                                  </p:stCondLst>
                                  <p:childTnLst>
                                    <p:set>
                                      <p:cBhvr>
                                        <p:cTn id="542" dur="1" fill="hold">
                                          <p:stCondLst>
                                            <p:cond delay="0"/>
                                          </p:stCondLst>
                                        </p:cTn>
                                        <p:tgtEl>
                                          <p:spTgt spid="462"/>
                                        </p:tgtEl>
                                        <p:attrNameLst>
                                          <p:attrName>style.visibility</p:attrName>
                                        </p:attrNameLst>
                                      </p:cBhvr>
                                      <p:to>
                                        <p:strVal val="hidden"/>
                                      </p:to>
                                    </p:set>
                                  </p:childTnLst>
                                </p:cTn>
                              </p:par>
                              <p:par>
                                <p:cTn id="543" presetID="1" presetClass="entr" presetSubtype="0" fill="hold" nodeType="withEffect">
                                  <p:stCondLst>
                                    <p:cond delay="0"/>
                                  </p:stCondLst>
                                  <p:childTnLst>
                                    <p:set>
                                      <p:cBhvr>
                                        <p:cTn id="544" dur="1" fill="hold">
                                          <p:stCondLst>
                                            <p:cond delay="0"/>
                                          </p:stCondLst>
                                        </p:cTn>
                                        <p:tgtEl>
                                          <p:spTgt spid="549"/>
                                        </p:tgtEl>
                                        <p:attrNameLst>
                                          <p:attrName>style.visibility</p:attrName>
                                        </p:attrNameLst>
                                      </p:cBhvr>
                                      <p:to>
                                        <p:strVal val="visible"/>
                                      </p:to>
                                    </p:set>
                                  </p:childTnLst>
                                </p:cTn>
                              </p:par>
                              <p:par>
                                <p:cTn id="545" presetID="1" presetClass="exit" presetSubtype="0" fill="hold" nodeType="withEffect">
                                  <p:stCondLst>
                                    <p:cond delay="0"/>
                                  </p:stCondLst>
                                  <p:childTnLst>
                                    <p:set>
                                      <p:cBhvr>
                                        <p:cTn id="546" dur="1" fill="hold">
                                          <p:stCondLst>
                                            <p:cond delay="0"/>
                                          </p:stCondLst>
                                        </p:cTn>
                                        <p:tgtEl>
                                          <p:spTgt spid="546"/>
                                        </p:tgtEl>
                                        <p:attrNameLst>
                                          <p:attrName>style.visibility</p:attrName>
                                        </p:attrNameLst>
                                      </p:cBhvr>
                                      <p:to>
                                        <p:strVal val="hidden"/>
                                      </p:to>
                                    </p:set>
                                  </p:childTnLst>
                                </p:cTn>
                              </p:par>
                              <p:par>
                                <p:cTn id="547" presetID="1" presetClass="exit" presetSubtype="0" fill="hold" grpId="1" nodeType="withEffect">
                                  <p:stCondLst>
                                    <p:cond delay="0"/>
                                  </p:stCondLst>
                                  <p:childTnLst>
                                    <p:set>
                                      <p:cBhvr>
                                        <p:cTn id="548" dur="1" fill="hold">
                                          <p:stCondLst>
                                            <p:cond delay="0"/>
                                          </p:stCondLst>
                                        </p:cTn>
                                        <p:tgtEl>
                                          <p:spTgt spid="504"/>
                                        </p:tgtEl>
                                        <p:attrNameLst>
                                          <p:attrName>style.visibility</p:attrName>
                                        </p:attrNameLst>
                                      </p:cBhvr>
                                      <p:to>
                                        <p:strVal val="hidden"/>
                                      </p:to>
                                    </p:set>
                                  </p:childTnLst>
                                </p:cTn>
                              </p:par>
                              <p:par>
                                <p:cTn id="549" presetID="1" presetClass="entr" presetSubtype="0" fill="hold" grpId="0" nodeType="withEffect">
                                  <p:stCondLst>
                                    <p:cond delay="0"/>
                                  </p:stCondLst>
                                  <p:childTnLst>
                                    <p:set>
                                      <p:cBhvr>
                                        <p:cTn id="550" dur="1" fill="hold">
                                          <p:stCondLst>
                                            <p:cond delay="0"/>
                                          </p:stCondLst>
                                        </p:cTn>
                                        <p:tgtEl>
                                          <p:spTgt spid="505"/>
                                        </p:tgtEl>
                                        <p:attrNameLst>
                                          <p:attrName>style.visibility</p:attrName>
                                        </p:attrNameLst>
                                      </p:cBhvr>
                                      <p:to>
                                        <p:strVal val="visible"/>
                                      </p:to>
                                    </p:set>
                                  </p:childTnLst>
                                </p:cTn>
                              </p:par>
                              <p:par>
                                <p:cTn id="551" presetID="1" presetClass="entr" presetSubtype="0" fill="hold" nodeType="withEffect">
                                  <p:stCondLst>
                                    <p:cond delay="0"/>
                                  </p:stCondLst>
                                  <p:childTnLst>
                                    <p:set>
                                      <p:cBhvr>
                                        <p:cTn id="552" dur="1" fill="hold">
                                          <p:stCondLst>
                                            <p:cond delay="0"/>
                                          </p:stCondLst>
                                        </p:cTn>
                                        <p:tgtEl>
                                          <p:spTgt spid="500"/>
                                        </p:tgtEl>
                                        <p:attrNameLst>
                                          <p:attrName>style.visibility</p:attrName>
                                        </p:attrNameLst>
                                      </p:cBhvr>
                                      <p:to>
                                        <p:strVal val="visible"/>
                                      </p:to>
                                    </p:set>
                                  </p:childTnLst>
                                </p:cTn>
                              </p:par>
                              <p:par>
                                <p:cTn id="553" presetID="1" presetClass="exit" presetSubtype="0" fill="hold" nodeType="withEffect">
                                  <p:stCondLst>
                                    <p:cond delay="0"/>
                                  </p:stCondLst>
                                  <p:childTnLst>
                                    <p:set>
                                      <p:cBhvr>
                                        <p:cTn id="554" dur="1" fill="hold">
                                          <p:stCondLst>
                                            <p:cond delay="0"/>
                                          </p:stCondLst>
                                        </p:cTn>
                                        <p:tgtEl>
                                          <p:spTgt spid="499"/>
                                        </p:tgtEl>
                                        <p:attrNameLst>
                                          <p:attrName>style.visibility</p:attrName>
                                        </p:attrNameLst>
                                      </p:cBhvr>
                                      <p:to>
                                        <p:strVal val="hidden"/>
                                      </p:to>
                                    </p:set>
                                  </p:childTnLst>
                                </p:cTn>
                              </p:par>
                            </p:childTnLst>
                          </p:cTn>
                        </p:par>
                      </p:childTnLst>
                    </p:cTn>
                  </p:par>
                  <p:par>
                    <p:cTn id="555" fill="hold">
                      <p:stCondLst>
                        <p:cond delay="indefinite"/>
                      </p:stCondLst>
                      <p:childTnLst>
                        <p:par>
                          <p:cTn id="556" fill="hold">
                            <p:stCondLst>
                              <p:cond delay="0"/>
                            </p:stCondLst>
                            <p:childTnLst>
                              <p:par>
                                <p:cTn id="557" presetID="1" presetClass="entr" presetSubtype="0" fill="hold" nodeType="clickEffect">
                                  <p:stCondLst>
                                    <p:cond delay="0"/>
                                  </p:stCondLst>
                                  <p:childTnLst>
                                    <p:set>
                                      <p:cBhvr>
                                        <p:cTn id="558" dur="1" fill="hold">
                                          <p:stCondLst>
                                            <p:cond delay="0"/>
                                          </p:stCondLst>
                                        </p:cTn>
                                        <p:tgtEl>
                                          <p:spTgt spid="468"/>
                                        </p:tgtEl>
                                        <p:attrNameLst>
                                          <p:attrName>style.visibility</p:attrName>
                                        </p:attrNameLst>
                                      </p:cBhvr>
                                      <p:to>
                                        <p:strVal val="visible"/>
                                      </p:to>
                                    </p:set>
                                  </p:childTnLst>
                                </p:cTn>
                              </p:par>
                              <p:par>
                                <p:cTn id="559" presetID="1" presetClass="exit" presetSubtype="0" fill="hold" nodeType="withEffect">
                                  <p:stCondLst>
                                    <p:cond delay="0"/>
                                  </p:stCondLst>
                                  <p:childTnLst>
                                    <p:set>
                                      <p:cBhvr>
                                        <p:cTn id="560" dur="1" fill="hold">
                                          <p:stCondLst>
                                            <p:cond delay="0"/>
                                          </p:stCondLst>
                                        </p:cTn>
                                        <p:tgtEl>
                                          <p:spTgt spid="465"/>
                                        </p:tgtEl>
                                        <p:attrNameLst>
                                          <p:attrName>style.visibility</p:attrName>
                                        </p:attrNameLst>
                                      </p:cBhvr>
                                      <p:to>
                                        <p:strVal val="hidden"/>
                                      </p:to>
                                    </p:set>
                                  </p:childTnLst>
                                </p:cTn>
                              </p:par>
                              <p:par>
                                <p:cTn id="561" presetID="1" presetClass="entr" presetSubtype="0" fill="hold" nodeType="withEffect">
                                  <p:stCondLst>
                                    <p:cond delay="0"/>
                                  </p:stCondLst>
                                  <p:childTnLst>
                                    <p:set>
                                      <p:cBhvr>
                                        <p:cTn id="562" dur="1" fill="hold">
                                          <p:stCondLst>
                                            <p:cond delay="0"/>
                                          </p:stCondLst>
                                        </p:cTn>
                                        <p:tgtEl>
                                          <p:spTgt spid="552"/>
                                        </p:tgtEl>
                                        <p:attrNameLst>
                                          <p:attrName>style.visibility</p:attrName>
                                        </p:attrNameLst>
                                      </p:cBhvr>
                                      <p:to>
                                        <p:strVal val="visible"/>
                                      </p:to>
                                    </p:set>
                                  </p:childTnLst>
                                </p:cTn>
                              </p:par>
                              <p:par>
                                <p:cTn id="563" presetID="1" presetClass="exit" presetSubtype="0" fill="hold" nodeType="withEffect">
                                  <p:stCondLst>
                                    <p:cond delay="0"/>
                                  </p:stCondLst>
                                  <p:childTnLst>
                                    <p:set>
                                      <p:cBhvr>
                                        <p:cTn id="564" dur="1" fill="hold">
                                          <p:stCondLst>
                                            <p:cond delay="0"/>
                                          </p:stCondLst>
                                        </p:cTn>
                                        <p:tgtEl>
                                          <p:spTgt spid="549"/>
                                        </p:tgtEl>
                                        <p:attrNameLst>
                                          <p:attrName>style.visibility</p:attrName>
                                        </p:attrNameLst>
                                      </p:cBhvr>
                                      <p:to>
                                        <p:strVal val="hidden"/>
                                      </p:to>
                                    </p:set>
                                  </p:childTnLst>
                                </p:cTn>
                              </p:par>
                              <p:par>
                                <p:cTn id="565" presetID="1" presetClass="exit" presetSubtype="0" fill="hold" grpId="1" nodeType="withEffect">
                                  <p:stCondLst>
                                    <p:cond delay="0"/>
                                  </p:stCondLst>
                                  <p:childTnLst>
                                    <p:set>
                                      <p:cBhvr>
                                        <p:cTn id="566" dur="1" fill="hold">
                                          <p:stCondLst>
                                            <p:cond delay="0"/>
                                          </p:stCondLst>
                                        </p:cTn>
                                        <p:tgtEl>
                                          <p:spTgt spid="505"/>
                                        </p:tgtEl>
                                        <p:attrNameLst>
                                          <p:attrName>style.visibility</p:attrName>
                                        </p:attrNameLst>
                                      </p:cBhvr>
                                      <p:to>
                                        <p:strVal val="hidden"/>
                                      </p:to>
                                    </p:set>
                                  </p:childTnLst>
                                </p:cTn>
                              </p:par>
                              <p:par>
                                <p:cTn id="567" presetID="1" presetClass="entr" presetSubtype="0" fill="hold" nodeType="withEffect">
                                  <p:stCondLst>
                                    <p:cond delay="0"/>
                                  </p:stCondLst>
                                  <p:childTnLst>
                                    <p:set>
                                      <p:cBhvr>
                                        <p:cTn id="568" dur="1" fill="hold">
                                          <p:stCondLst>
                                            <p:cond delay="0"/>
                                          </p:stCondLst>
                                        </p:cTn>
                                        <p:tgtEl>
                                          <p:spTgt spid="501"/>
                                        </p:tgtEl>
                                        <p:attrNameLst>
                                          <p:attrName>style.visibility</p:attrName>
                                        </p:attrNameLst>
                                      </p:cBhvr>
                                      <p:to>
                                        <p:strVal val="visible"/>
                                      </p:to>
                                    </p:set>
                                  </p:childTnLst>
                                </p:cTn>
                              </p:par>
                              <p:par>
                                <p:cTn id="569" presetID="1" presetClass="entr" presetSubtype="0" fill="hold" grpId="0" nodeType="withEffect">
                                  <p:stCondLst>
                                    <p:cond delay="0"/>
                                  </p:stCondLst>
                                  <p:childTnLst>
                                    <p:set>
                                      <p:cBhvr>
                                        <p:cTn id="570" dur="1" fill="hold">
                                          <p:stCondLst>
                                            <p:cond delay="0"/>
                                          </p:stCondLst>
                                        </p:cTn>
                                        <p:tgtEl>
                                          <p:spTgt spid="506"/>
                                        </p:tgtEl>
                                        <p:attrNameLst>
                                          <p:attrName>style.visibility</p:attrName>
                                        </p:attrNameLst>
                                      </p:cBhvr>
                                      <p:to>
                                        <p:strVal val="visible"/>
                                      </p:to>
                                    </p:set>
                                  </p:childTnLst>
                                </p:cTn>
                              </p:par>
                              <p:par>
                                <p:cTn id="571" presetID="1" presetClass="exit" presetSubtype="0" fill="hold" nodeType="withEffect">
                                  <p:stCondLst>
                                    <p:cond delay="0"/>
                                  </p:stCondLst>
                                  <p:childTnLst>
                                    <p:set>
                                      <p:cBhvr>
                                        <p:cTn id="572" dur="1" fill="hold">
                                          <p:stCondLst>
                                            <p:cond delay="0"/>
                                          </p:stCondLst>
                                        </p:cTn>
                                        <p:tgtEl>
                                          <p:spTgt spid="500"/>
                                        </p:tgtEl>
                                        <p:attrNameLst>
                                          <p:attrName>style.visibility</p:attrName>
                                        </p:attrNameLst>
                                      </p:cBhvr>
                                      <p:to>
                                        <p:strVal val="hidden"/>
                                      </p:to>
                                    </p:set>
                                  </p:childTnLst>
                                </p:cTn>
                              </p:par>
                            </p:childTnLst>
                          </p:cTn>
                        </p:par>
                      </p:childTnLst>
                    </p:cTn>
                  </p:par>
                  <p:par>
                    <p:cTn id="573" fill="hold">
                      <p:stCondLst>
                        <p:cond delay="indefinite"/>
                      </p:stCondLst>
                      <p:childTnLst>
                        <p:par>
                          <p:cTn id="574" fill="hold">
                            <p:stCondLst>
                              <p:cond delay="0"/>
                            </p:stCondLst>
                            <p:childTnLst>
                              <p:par>
                                <p:cTn id="575" presetID="1" presetClass="entr" presetSubtype="0" fill="hold" nodeType="clickEffect">
                                  <p:stCondLst>
                                    <p:cond delay="0"/>
                                  </p:stCondLst>
                                  <p:childTnLst>
                                    <p:set>
                                      <p:cBhvr>
                                        <p:cTn id="576" dur="1" fill="hold">
                                          <p:stCondLst>
                                            <p:cond delay="0"/>
                                          </p:stCondLst>
                                        </p:cTn>
                                        <p:tgtEl>
                                          <p:spTgt spid="471"/>
                                        </p:tgtEl>
                                        <p:attrNameLst>
                                          <p:attrName>style.visibility</p:attrName>
                                        </p:attrNameLst>
                                      </p:cBhvr>
                                      <p:to>
                                        <p:strVal val="visible"/>
                                      </p:to>
                                    </p:set>
                                  </p:childTnLst>
                                </p:cTn>
                              </p:par>
                              <p:par>
                                <p:cTn id="577" presetID="1" presetClass="exit" presetSubtype="0" fill="hold" nodeType="withEffect">
                                  <p:stCondLst>
                                    <p:cond delay="0"/>
                                  </p:stCondLst>
                                  <p:childTnLst>
                                    <p:set>
                                      <p:cBhvr>
                                        <p:cTn id="578" dur="1" fill="hold">
                                          <p:stCondLst>
                                            <p:cond delay="0"/>
                                          </p:stCondLst>
                                        </p:cTn>
                                        <p:tgtEl>
                                          <p:spTgt spid="468"/>
                                        </p:tgtEl>
                                        <p:attrNameLst>
                                          <p:attrName>style.visibility</p:attrName>
                                        </p:attrNameLst>
                                      </p:cBhvr>
                                      <p:to>
                                        <p:strVal val="hidden"/>
                                      </p:to>
                                    </p:set>
                                  </p:childTnLst>
                                </p:cTn>
                              </p:par>
                              <p:par>
                                <p:cTn id="579" presetID="1" presetClass="entr" presetSubtype="0" fill="hold" nodeType="withEffect">
                                  <p:stCondLst>
                                    <p:cond delay="0"/>
                                  </p:stCondLst>
                                  <p:childTnLst>
                                    <p:set>
                                      <p:cBhvr>
                                        <p:cTn id="580" dur="1" fill="hold">
                                          <p:stCondLst>
                                            <p:cond delay="0"/>
                                          </p:stCondLst>
                                        </p:cTn>
                                        <p:tgtEl>
                                          <p:spTgt spid="555"/>
                                        </p:tgtEl>
                                        <p:attrNameLst>
                                          <p:attrName>style.visibility</p:attrName>
                                        </p:attrNameLst>
                                      </p:cBhvr>
                                      <p:to>
                                        <p:strVal val="visible"/>
                                      </p:to>
                                    </p:set>
                                  </p:childTnLst>
                                </p:cTn>
                              </p:par>
                              <p:par>
                                <p:cTn id="581" presetID="1" presetClass="exit" presetSubtype="0" fill="hold" nodeType="withEffect">
                                  <p:stCondLst>
                                    <p:cond delay="0"/>
                                  </p:stCondLst>
                                  <p:childTnLst>
                                    <p:set>
                                      <p:cBhvr>
                                        <p:cTn id="582" dur="1" fill="hold">
                                          <p:stCondLst>
                                            <p:cond delay="0"/>
                                          </p:stCondLst>
                                        </p:cTn>
                                        <p:tgtEl>
                                          <p:spTgt spid="552"/>
                                        </p:tgtEl>
                                        <p:attrNameLst>
                                          <p:attrName>style.visibility</p:attrName>
                                        </p:attrNameLst>
                                      </p:cBhvr>
                                      <p:to>
                                        <p:strVal val="hidden"/>
                                      </p:to>
                                    </p:set>
                                  </p:childTnLst>
                                </p:cTn>
                              </p:par>
                              <p:par>
                                <p:cTn id="583" presetID="1" presetClass="exit" presetSubtype="0" fill="hold" grpId="1" nodeType="withEffect">
                                  <p:stCondLst>
                                    <p:cond delay="0"/>
                                  </p:stCondLst>
                                  <p:childTnLst>
                                    <p:set>
                                      <p:cBhvr>
                                        <p:cTn id="584" dur="1" fill="hold">
                                          <p:stCondLst>
                                            <p:cond delay="0"/>
                                          </p:stCondLst>
                                        </p:cTn>
                                        <p:tgtEl>
                                          <p:spTgt spid="506"/>
                                        </p:tgtEl>
                                        <p:attrNameLst>
                                          <p:attrName>style.visibility</p:attrName>
                                        </p:attrNameLst>
                                      </p:cBhvr>
                                      <p:to>
                                        <p:strVal val="hidden"/>
                                      </p:to>
                                    </p:set>
                                  </p:childTnLst>
                                </p:cTn>
                              </p:par>
                              <p:par>
                                <p:cTn id="585" presetID="1" presetClass="entr" presetSubtype="0" fill="hold" nodeType="withEffect">
                                  <p:stCondLst>
                                    <p:cond delay="0"/>
                                  </p:stCondLst>
                                  <p:childTnLst>
                                    <p:set>
                                      <p:cBhvr>
                                        <p:cTn id="586" dur="1" fill="hold">
                                          <p:stCondLst>
                                            <p:cond delay="0"/>
                                          </p:stCondLst>
                                        </p:cTn>
                                        <p:tgtEl>
                                          <p:spTgt spid="502"/>
                                        </p:tgtEl>
                                        <p:attrNameLst>
                                          <p:attrName>style.visibility</p:attrName>
                                        </p:attrNameLst>
                                      </p:cBhvr>
                                      <p:to>
                                        <p:strVal val="visible"/>
                                      </p:to>
                                    </p:set>
                                  </p:childTnLst>
                                </p:cTn>
                              </p:par>
                              <p:par>
                                <p:cTn id="587" presetID="1" presetClass="entr" presetSubtype="0" fill="hold" grpId="0" nodeType="withEffect">
                                  <p:stCondLst>
                                    <p:cond delay="0"/>
                                  </p:stCondLst>
                                  <p:childTnLst>
                                    <p:set>
                                      <p:cBhvr>
                                        <p:cTn id="588" dur="1" fill="hold">
                                          <p:stCondLst>
                                            <p:cond delay="0"/>
                                          </p:stCondLst>
                                        </p:cTn>
                                        <p:tgtEl>
                                          <p:spTgt spid="507"/>
                                        </p:tgtEl>
                                        <p:attrNameLst>
                                          <p:attrName>style.visibility</p:attrName>
                                        </p:attrNameLst>
                                      </p:cBhvr>
                                      <p:to>
                                        <p:strVal val="visible"/>
                                      </p:to>
                                    </p:set>
                                  </p:childTnLst>
                                </p:cTn>
                              </p:par>
                              <p:par>
                                <p:cTn id="589" presetID="1" presetClass="exit" presetSubtype="0" fill="hold" nodeType="withEffect">
                                  <p:stCondLst>
                                    <p:cond delay="0"/>
                                  </p:stCondLst>
                                  <p:childTnLst>
                                    <p:set>
                                      <p:cBhvr>
                                        <p:cTn id="590" dur="1" fill="hold">
                                          <p:stCondLst>
                                            <p:cond delay="0"/>
                                          </p:stCondLst>
                                        </p:cTn>
                                        <p:tgtEl>
                                          <p:spTgt spid="501"/>
                                        </p:tgtEl>
                                        <p:attrNameLst>
                                          <p:attrName>style.visibility</p:attrName>
                                        </p:attrNameLst>
                                      </p:cBhvr>
                                      <p:to>
                                        <p:strVal val="hidden"/>
                                      </p:to>
                                    </p:set>
                                  </p:childTnLst>
                                </p:cTn>
                              </p:par>
                            </p:childTnLst>
                          </p:cTn>
                        </p:par>
                      </p:childTnLst>
                    </p:cTn>
                  </p:par>
                  <p:par>
                    <p:cTn id="591" fill="hold">
                      <p:stCondLst>
                        <p:cond delay="indefinite"/>
                      </p:stCondLst>
                      <p:childTnLst>
                        <p:par>
                          <p:cTn id="592" fill="hold">
                            <p:stCondLst>
                              <p:cond delay="0"/>
                            </p:stCondLst>
                            <p:childTnLst>
                              <p:par>
                                <p:cTn id="593" presetID="1" presetClass="entr" presetSubtype="0" fill="hold" nodeType="clickEffect">
                                  <p:stCondLst>
                                    <p:cond delay="0"/>
                                  </p:stCondLst>
                                  <p:childTnLst>
                                    <p:set>
                                      <p:cBhvr>
                                        <p:cTn id="594" dur="1" fill="hold">
                                          <p:stCondLst>
                                            <p:cond delay="0"/>
                                          </p:stCondLst>
                                        </p:cTn>
                                        <p:tgtEl>
                                          <p:spTgt spid="474"/>
                                        </p:tgtEl>
                                        <p:attrNameLst>
                                          <p:attrName>style.visibility</p:attrName>
                                        </p:attrNameLst>
                                      </p:cBhvr>
                                      <p:to>
                                        <p:strVal val="visible"/>
                                      </p:to>
                                    </p:set>
                                  </p:childTnLst>
                                </p:cTn>
                              </p:par>
                              <p:par>
                                <p:cTn id="595" presetID="1" presetClass="exit" presetSubtype="0" fill="hold" nodeType="withEffect">
                                  <p:stCondLst>
                                    <p:cond delay="0"/>
                                  </p:stCondLst>
                                  <p:childTnLst>
                                    <p:set>
                                      <p:cBhvr>
                                        <p:cTn id="596" dur="1" fill="hold">
                                          <p:stCondLst>
                                            <p:cond delay="0"/>
                                          </p:stCondLst>
                                        </p:cTn>
                                        <p:tgtEl>
                                          <p:spTgt spid="471"/>
                                        </p:tgtEl>
                                        <p:attrNameLst>
                                          <p:attrName>style.visibility</p:attrName>
                                        </p:attrNameLst>
                                      </p:cBhvr>
                                      <p:to>
                                        <p:strVal val="hidden"/>
                                      </p:to>
                                    </p:set>
                                  </p:childTnLst>
                                </p:cTn>
                              </p:par>
                              <p:par>
                                <p:cTn id="597" presetID="1" presetClass="entr" presetSubtype="0" fill="hold" nodeType="withEffect">
                                  <p:stCondLst>
                                    <p:cond delay="0"/>
                                  </p:stCondLst>
                                  <p:childTnLst>
                                    <p:set>
                                      <p:cBhvr>
                                        <p:cTn id="598" dur="1" fill="hold">
                                          <p:stCondLst>
                                            <p:cond delay="0"/>
                                          </p:stCondLst>
                                        </p:cTn>
                                        <p:tgtEl>
                                          <p:spTgt spid="558"/>
                                        </p:tgtEl>
                                        <p:attrNameLst>
                                          <p:attrName>style.visibility</p:attrName>
                                        </p:attrNameLst>
                                      </p:cBhvr>
                                      <p:to>
                                        <p:strVal val="visible"/>
                                      </p:to>
                                    </p:set>
                                  </p:childTnLst>
                                </p:cTn>
                              </p:par>
                              <p:par>
                                <p:cTn id="599" presetID="1" presetClass="exit" presetSubtype="0" fill="hold" nodeType="withEffect">
                                  <p:stCondLst>
                                    <p:cond delay="0"/>
                                  </p:stCondLst>
                                  <p:childTnLst>
                                    <p:set>
                                      <p:cBhvr>
                                        <p:cTn id="600" dur="1" fill="hold">
                                          <p:stCondLst>
                                            <p:cond delay="0"/>
                                          </p:stCondLst>
                                        </p:cTn>
                                        <p:tgtEl>
                                          <p:spTgt spid="555"/>
                                        </p:tgtEl>
                                        <p:attrNameLst>
                                          <p:attrName>style.visibility</p:attrName>
                                        </p:attrNameLst>
                                      </p:cBhvr>
                                      <p:to>
                                        <p:strVal val="hidden"/>
                                      </p:to>
                                    </p:set>
                                  </p:childTnLst>
                                </p:cTn>
                              </p:par>
                              <p:par>
                                <p:cTn id="601" presetID="1" presetClass="exit" presetSubtype="0" fill="hold" grpId="1" nodeType="withEffect">
                                  <p:stCondLst>
                                    <p:cond delay="0"/>
                                  </p:stCondLst>
                                  <p:childTnLst>
                                    <p:set>
                                      <p:cBhvr>
                                        <p:cTn id="602" dur="1" fill="hold">
                                          <p:stCondLst>
                                            <p:cond delay="0"/>
                                          </p:stCondLst>
                                        </p:cTn>
                                        <p:tgtEl>
                                          <p:spTgt spid="507"/>
                                        </p:tgtEl>
                                        <p:attrNameLst>
                                          <p:attrName>style.visibility</p:attrName>
                                        </p:attrNameLst>
                                      </p:cBhvr>
                                      <p:to>
                                        <p:strVal val="hidden"/>
                                      </p:to>
                                    </p:set>
                                  </p:childTnLst>
                                </p:cTn>
                              </p:par>
                              <p:par>
                                <p:cTn id="603" presetID="1" presetClass="entr" presetSubtype="0" fill="hold" grpId="0" nodeType="withEffect">
                                  <p:stCondLst>
                                    <p:cond delay="0"/>
                                  </p:stCondLst>
                                  <p:childTnLst>
                                    <p:set>
                                      <p:cBhvr>
                                        <p:cTn id="604" dur="1" fill="hold">
                                          <p:stCondLst>
                                            <p:cond delay="0"/>
                                          </p:stCondLst>
                                        </p:cTn>
                                        <p:tgtEl>
                                          <p:spTgt spid="561"/>
                                        </p:tgtEl>
                                        <p:attrNameLst>
                                          <p:attrName>style.visibility</p:attrName>
                                        </p:attrNameLst>
                                      </p:cBhvr>
                                      <p:to>
                                        <p:strVal val="visible"/>
                                      </p:to>
                                    </p:set>
                                  </p:childTnLst>
                                </p:cTn>
                              </p:par>
                              <p:par>
                                <p:cTn id="605" presetID="1" presetClass="exit" presetSubtype="0" fill="hold" nodeType="withEffect">
                                  <p:stCondLst>
                                    <p:cond delay="0"/>
                                  </p:stCondLst>
                                  <p:childTnLst>
                                    <p:set>
                                      <p:cBhvr>
                                        <p:cTn id="606" dur="1" fill="hold">
                                          <p:stCondLst>
                                            <p:cond delay="0"/>
                                          </p:stCondLst>
                                        </p:cTn>
                                        <p:tgtEl>
                                          <p:spTgt spid="502"/>
                                        </p:tgtEl>
                                        <p:attrNameLst>
                                          <p:attrName>style.visibility</p:attrName>
                                        </p:attrNameLst>
                                      </p:cBhvr>
                                      <p:to>
                                        <p:strVal val="hidden"/>
                                      </p:to>
                                    </p:set>
                                  </p:childTnLst>
                                </p:cTn>
                              </p:par>
                            </p:childTnLst>
                          </p:cTn>
                        </p:par>
                      </p:childTnLst>
                    </p:cTn>
                  </p:par>
                  <p:par>
                    <p:cTn id="607" fill="hold">
                      <p:stCondLst>
                        <p:cond delay="indefinite"/>
                      </p:stCondLst>
                      <p:childTnLst>
                        <p:par>
                          <p:cTn id="608" fill="hold">
                            <p:stCondLst>
                              <p:cond delay="0"/>
                            </p:stCondLst>
                            <p:childTnLst>
                              <p:par>
                                <p:cTn id="609" presetID="10" presetClass="entr" presetSubtype="0" fill="hold" grpId="0" nodeType="clickEffect">
                                  <p:stCondLst>
                                    <p:cond delay="0"/>
                                  </p:stCondLst>
                                  <p:childTnLst>
                                    <p:set>
                                      <p:cBhvr>
                                        <p:cTn id="610" dur="1" fill="hold">
                                          <p:stCondLst>
                                            <p:cond delay="0"/>
                                          </p:stCondLst>
                                        </p:cTn>
                                        <p:tgtEl>
                                          <p:spTgt spid="590"/>
                                        </p:tgtEl>
                                        <p:attrNameLst>
                                          <p:attrName>style.visibility</p:attrName>
                                        </p:attrNameLst>
                                      </p:cBhvr>
                                      <p:to>
                                        <p:strVal val="visible"/>
                                      </p:to>
                                    </p:set>
                                    <p:animEffect transition="in" filter="fade">
                                      <p:cBhvr>
                                        <p:cTn id="611" dur="500"/>
                                        <p:tgtEl>
                                          <p:spTgt spid="590"/>
                                        </p:tgtEl>
                                      </p:cBhvr>
                                    </p:animEffect>
                                  </p:childTnLst>
                                </p:cTn>
                              </p:par>
                            </p:childTnLst>
                          </p:cTn>
                        </p:par>
                      </p:childTnLst>
                    </p:cTn>
                  </p:par>
                  <p:par>
                    <p:cTn id="612" fill="hold">
                      <p:stCondLst>
                        <p:cond delay="indefinite"/>
                      </p:stCondLst>
                      <p:childTnLst>
                        <p:par>
                          <p:cTn id="613" fill="hold">
                            <p:stCondLst>
                              <p:cond delay="0"/>
                            </p:stCondLst>
                            <p:childTnLst>
                              <p:par>
                                <p:cTn id="614" presetID="10" presetClass="entr" presetSubtype="0" fill="hold" nodeType="clickEffect">
                                  <p:stCondLst>
                                    <p:cond delay="0"/>
                                  </p:stCondLst>
                                  <p:childTnLst>
                                    <p:set>
                                      <p:cBhvr>
                                        <p:cTn id="615" dur="1" fill="hold">
                                          <p:stCondLst>
                                            <p:cond delay="0"/>
                                          </p:stCondLst>
                                        </p:cTn>
                                        <p:tgtEl>
                                          <p:spTgt spid="580"/>
                                        </p:tgtEl>
                                        <p:attrNameLst>
                                          <p:attrName>style.visibility</p:attrName>
                                        </p:attrNameLst>
                                      </p:cBhvr>
                                      <p:to>
                                        <p:strVal val="visible"/>
                                      </p:to>
                                    </p:set>
                                    <p:animEffect transition="in" filter="fade">
                                      <p:cBhvr>
                                        <p:cTn id="616" dur="500"/>
                                        <p:tgtEl>
                                          <p:spTgt spid="580"/>
                                        </p:tgtEl>
                                      </p:cBhvr>
                                    </p:animEffect>
                                  </p:childTnLst>
                                </p:cTn>
                              </p:par>
                              <p:par>
                                <p:cTn id="617" presetID="10" presetClass="entr" presetSubtype="0" fill="hold" nodeType="withEffect">
                                  <p:stCondLst>
                                    <p:cond delay="0"/>
                                  </p:stCondLst>
                                  <p:childTnLst>
                                    <p:set>
                                      <p:cBhvr>
                                        <p:cTn id="618" dur="1" fill="hold">
                                          <p:stCondLst>
                                            <p:cond delay="0"/>
                                          </p:stCondLst>
                                        </p:cTn>
                                        <p:tgtEl>
                                          <p:spTgt spid="571"/>
                                        </p:tgtEl>
                                        <p:attrNameLst>
                                          <p:attrName>style.visibility</p:attrName>
                                        </p:attrNameLst>
                                      </p:cBhvr>
                                      <p:to>
                                        <p:strVal val="visible"/>
                                      </p:to>
                                    </p:set>
                                    <p:animEffect transition="in" filter="fade">
                                      <p:cBhvr>
                                        <p:cTn id="619" dur="500"/>
                                        <p:tgtEl>
                                          <p:spTgt spid="571"/>
                                        </p:tgtEl>
                                      </p:cBhvr>
                                    </p:animEffect>
                                  </p:childTnLst>
                                </p:cTn>
                              </p:par>
                            </p:childTnLst>
                          </p:cTn>
                        </p:par>
                      </p:childTnLst>
                    </p:cTn>
                  </p:par>
                  <p:par>
                    <p:cTn id="620" fill="hold">
                      <p:stCondLst>
                        <p:cond delay="indefinite"/>
                      </p:stCondLst>
                      <p:childTnLst>
                        <p:par>
                          <p:cTn id="621" fill="hold">
                            <p:stCondLst>
                              <p:cond delay="0"/>
                            </p:stCondLst>
                            <p:childTnLst>
                              <p:par>
                                <p:cTn id="622" presetID="10" presetClass="entr" presetSubtype="0" fill="hold" grpId="0" nodeType="clickEffect">
                                  <p:stCondLst>
                                    <p:cond delay="0"/>
                                  </p:stCondLst>
                                  <p:childTnLst>
                                    <p:set>
                                      <p:cBhvr>
                                        <p:cTn id="623" dur="1" fill="hold">
                                          <p:stCondLst>
                                            <p:cond delay="0"/>
                                          </p:stCondLst>
                                        </p:cTn>
                                        <p:tgtEl>
                                          <p:spTgt spid="394"/>
                                        </p:tgtEl>
                                        <p:attrNameLst>
                                          <p:attrName>style.visibility</p:attrName>
                                        </p:attrNameLst>
                                      </p:cBhvr>
                                      <p:to>
                                        <p:strVal val="visible"/>
                                      </p:to>
                                    </p:set>
                                    <p:animEffect transition="in" filter="fade">
                                      <p:cBhvr>
                                        <p:cTn id="624" dur="500"/>
                                        <p:tgtEl>
                                          <p:spTgt spid="394"/>
                                        </p:tgtEl>
                                      </p:cBhvr>
                                    </p:animEffect>
                                  </p:childTnLst>
                                </p:cTn>
                              </p:par>
                            </p:childTnLst>
                          </p:cTn>
                        </p:par>
                      </p:childTnLst>
                    </p:cTn>
                  </p:par>
                  <p:par>
                    <p:cTn id="625" fill="hold">
                      <p:stCondLst>
                        <p:cond delay="indefinite"/>
                      </p:stCondLst>
                      <p:childTnLst>
                        <p:par>
                          <p:cTn id="626" fill="hold">
                            <p:stCondLst>
                              <p:cond delay="0"/>
                            </p:stCondLst>
                            <p:childTnLst>
                              <p:par>
                                <p:cTn id="627" presetID="10" presetClass="entr" presetSubtype="0" fill="hold" nodeType="clickEffect">
                                  <p:stCondLst>
                                    <p:cond delay="0"/>
                                  </p:stCondLst>
                                  <p:childTnLst>
                                    <p:set>
                                      <p:cBhvr>
                                        <p:cTn id="628" dur="1" fill="hold">
                                          <p:stCondLst>
                                            <p:cond delay="0"/>
                                          </p:stCondLst>
                                        </p:cTn>
                                        <p:tgtEl>
                                          <p:spTgt spid="596"/>
                                        </p:tgtEl>
                                        <p:attrNameLst>
                                          <p:attrName>style.visibility</p:attrName>
                                        </p:attrNameLst>
                                      </p:cBhvr>
                                      <p:to>
                                        <p:strVal val="visible"/>
                                      </p:to>
                                    </p:set>
                                    <p:animEffect transition="in" filter="fade">
                                      <p:cBhvr>
                                        <p:cTn id="629" dur="500"/>
                                        <p:tgtEl>
                                          <p:spTgt spid="596"/>
                                        </p:tgtEl>
                                      </p:cBhvr>
                                    </p:animEffect>
                                  </p:childTnLst>
                                </p:cTn>
                              </p:par>
                              <p:par>
                                <p:cTn id="630" presetID="10" presetClass="entr" presetSubtype="0" fill="hold" grpId="0" nodeType="withEffect">
                                  <p:stCondLst>
                                    <p:cond delay="0"/>
                                  </p:stCondLst>
                                  <p:childTnLst>
                                    <p:set>
                                      <p:cBhvr>
                                        <p:cTn id="631" dur="1" fill="hold">
                                          <p:stCondLst>
                                            <p:cond delay="0"/>
                                          </p:stCondLst>
                                        </p:cTn>
                                        <p:tgtEl>
                                          <p:spTgt spid="597"/>
                                        </p:tgtEl>
                                        <p:attrNameLst>
                                          <p:attrName>style.visibility</p:attrName>
                                        </p:attrNameLst>
                                      </p:cBhvr>
                                      <p:to>
                                        <p:strVal val="visible"/>
                                      </p:to>
                                    </p:set>
                                    <p:animEffect transition="in" filter="fade">
                                      <p:cBhvr>
                                        <p:cTn id="632" dur="500"/>
                                        <p:tgtEl>
                                          <p:spTgt spid="597"/>
                                        </p:tgtEl>
                                      </p:cBhvr>
                                    </p:animEffect>
                                  </p:childTnLst>
                                </p:cTn>
                              </p:par>
                            </p:childTnLst>
                          </p:cTn>
                        </p:par>
                      </p:childTnLst>
                    </p:cTn>
                  </p:par>
                  <p:par>
                    <p:cTn id="633" fill="hold">
                      <p:stCondLst>
                        <p:cond delay="indefinite"/>
                      </p:stCondLst>
                      <p:childTnLst>
                        <p:par>
                          <p:cTn id="634" fill="hold">
                            <p:stCondLst>
                              <p:cond delay="0"/>
                            </p:stCondLst>
                            <p:childTnLst>
                              <p:par>
                                <p:cTn id="635" presetID="1" presetClass="entr" presetSubtype="0" fill="hold" nodeType="clickEffect">
                                  <p:stCondLst>
                                    <p:cond delay="0"/>
                                  </p:stCondLst>
                                  <p:childTnLst>
                                    <p:set>
                                      <p:cBhvr>
                                        <p:cTn id="636" dur="1" fill="hold">
                                          <p:stCondLst>
                                            <p:cond delay="0"/>
                                          </p:stCondLst>
                                        </p:cTn>
                                        <p:tgtEl>
                                          <p:spTgt spid="477"/>
                                        </p:tgtEl>
                                        <p:attrNameLst>
                                          <p:attrName>style.visibility</p:attrName>
                                        </p:attrNameLst>
                                      </p:cBhvr>
                                      <p:to>
                                        <p:strVal val="visible"/>
                                      </p:to>
                                    </p:set>
                                  </p:childTnLst>
                                </p:cTn>
                              </p:par>
                              <p:par>
                                <p:cTn id="637" presetID="1" presetClass="exit" presetSubtype="0" fill="hold" nodeType="withEffect">
                                  <p:stCondLst>
                                    <p:cond delay="0"/>
                                  </p:stCondLst>
                                  <p:childTnLst>
                                    <p:set>
                                      <p:cBhvr>
                                        <p:cTn id="638" dur="1" fill="hold">
                                          <p:stCondLst>
                                            <p:cond delay="0"/>
                                          </p:stCondLst>
                                        </p:cTn>
                                        <p:tgtEl>
                                          <p:spTgt spid="474"/>
                                        </p:tgtEl>
                                        <p:attrNameLst>
                                          <p:attrName>style.visibility</p:attrName>
                                        </p:attrNameLst>
                                      </p:cBhvr>
                                      <p:to>
                                        <p:strVal val="hidden"/>
                                      </p:to>
                                    </p:set>
                                  </p:childTnLst>
                                </p:cTn>
                              </p:par>
                              <p:par>
                                <p:cTn id="639" presetID="1" presetClass="entr" presetSubtype="0" fill="hold" grpId="0" nodeType="withEffect">
                                  <p:stCondLst>
                                    <p:cond delay="0"/>
                                  </p:stCondLst>
                                  <p:childTnLst>
                                    <p:set>
                                      <p:cBhvr>
                                        <p:cTn id="640" dur="1" fill="hold">
                                          <p:stCondLst>
                                            <p:cond delay="0"/>
                                          </p:stCondLst>
                                        </p:cTn>
                                        <p:tgtEl>
                                          <p:spTgt spid="564"/>
                                        </p:tgtEl>
                                        <p:attrNameLst>
                                          <p:attrName>style.visibility</p:attrName>
                                        </p:attrNameLst>
                                      </p:cBhvr>
                                      <p:to>
                                        <p:strVal val="visible"/>
                                      </p:to>
                                    </p:set>
                                  </p:childTnLst>
                                </p:cTn>
                              </p:par>
                              <p:par>
                                <p:cTn id="641" presetID="1" presetClass="exit" presetSubtype="0" fill="hold" grpId="1" nodeType="withEffect">
                                  <p:stCondLst>
                                    <p:cond delay="0"/>
                                  </p:stCondLst>
                                  <p:childTnLst>
                                    <p:set>
                                      <p:cBhvr>
                                        <p:cTn id="642" dur="1" fill="hold">
                                          <p:stCondLst>
                                            <p:cond delay="0"/>
                                          </p:stCondLst>
                                        </p:cTn>
                                        <p:tgtEl>
                                          <p:spTgt spid="561"/>
                                        </p:tgtEl>
                                        <p:attrNameLst>
                                          <p:attrName>style.visibility</p:attrName>
                                        </p:attrNameLst>
                                      </p:cBhvr>
                                      <p:to>
                                        <p:strVal val="hidden"/>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grpId="0" nodeType="clickEffect">
                                  <p:stCondLst>
                                    <p:cond delay="0"/>
                                  </p:stCondLst>
                                  <p:childTnLst>
                                    <p:set>
                                      <p:cBhvr>
                                        <p:cTn id="646" dur="1" fill="hold">
                                          <p:stCondLst>
                                            <p:cond delay="0"/>
                                          </p:stCondLst>
                                        </p:cTn>
                                        <p:tgtEl>
                                          <p:spTgt spid="565"/>
                                        </p:tgtEl>
                                        <p:attrNameLst>
                                          <p:attrName>style.visibility</p:attrName>
                                        </p:attrNameLst>
                                      </p:cBhvr>
                                      <p:to>
                                        <p:strVal val="visible"/>
                                      </p:to>
                                    </p:set>
                                  </p:childTnLst>
                                </p:cTn>
                              </p:par>
                              <p:par>
                                <p:cTn id="647" presetID="1" presetClass="entr" presetSubtype="0" fill="hold" nodeType="withEffect">
                                  <p:stCondLst>
                                    <p:cond delay="0"/>
                                  </p:stCondLst>
                                  <p:childTnLst>
                                    <p:set>
                                      <p:cBhvr>
                                        <p:cTn id="648" dur="1" fill="hold">
                                          <p:stCondLst>
                                            <p:cond delay="0"/>
                                          </p:stCondLst>
                                        </p:cTn>
                                        <p:tgtEl>
                                          <p:spTgt spid="480"/>
                                        </p:tgtEl>
                                        <p:attrNameLst>
                                          <p:attrName>style.visibility</p:attrName>
                                        </p:attrNameLst>
                                      </p:cBhvr>
                                      <p:to>
                                        <p:strVal val="visible"/>
                                      </p:to>
                                    </p:set>
                                  </p:childTnLst>
                                </p:cTn>
                              </p:par>
                              <p:par>
                                <p:cTn id="649" presetID="1" presetClass="exit" presetSubtype="0" fill="hold" nodeType="withEffect">
                                  <p:stCondLst>
                                    <p:cond delay="0"/>
                                  </p:stCondLst>
                                  <p:childTnLst>
                                    <p:set>
                                      <p:cBhvr>
                                        <p:cTn id="650" dur="1" fill="hold">
                                          <p:stCondLst>
                                            <p:cond delay="0"/>
                                          </p:stCondLst>
                                        </p:cTn>
                                        <p:tgtEl>
                                          <p:spTgt spid="477"/>
                                        </p:tgtEl>
                                        <p:attrNameLst>
                                          <p:attrName>style.visibility</p:attrName>
                                        </p:attrNameLst>
                                      </p:cBhvr>
                                      <p:to>
                                        <p:strVal val="hidden"/>
                                      </p:to>
                                    </p:set>
                                  </p:childTnLst>
                                </p:cTn>
                              </p:par>
                              <p:par>
                                <p:cTn id="651" presetID="1" presetClass="exit" presetSubtype="0" fill="hold" grpId="1" nodeType="withEffect">
                                  <p:stCondLst>
                                    <p:cond delay="0"/>
                                  </p:stCondLst>
                                  <p:childTnLst>
                                    <p:set>
                                      <p:cBhvr>
                                        <p:cTn id="652" dur="1" fill="hold">
                                          <p:stCondLst>
                                            <p:cond delay="0"/>
                                          </p:stCondLst>
                                        </p:cTn>
                                        <p:tgtEl>
                                          <p:spTgt spid="564"/>
                                        </p:tgtEl>
                                        <p:attrNameLst>
                                          <p:attrName>style.visibility</p:attrName>
                                        </p:attrNameLst>
                                      </p:cBhvr>
                                      <p:to>
                                        <p:strVal val="hidden"/>
                                      </p:to>
                                    </p:set>
                                  </p:childTnLst>
                                </p:cTn>
                              </p:par>
                            </p:childTnLst>
                          </p:cTn>
                        </p:par>
                      </p:childTnLst>
                    </p:cTn>
                  </p:par>
                  <p:par>
                    <p:cTn id="653" fill="hold">
                      <p:stCondLst>
                        <p:cond delay="indefinite"/>
                      </p:stCondLst>
                      <p:childTnLst>
                        <p:par>
                          <p:cTn id="654" fill="hold">
                            <p:stCondLst>
                              <p:cond delay="0"/>
                            </p:stCondLst>
                            <p:childTnLst>
                              <p:par>
                                <p:cTn id="655" presetID="1" presetClass="exit" presetSubtype="0" fill="hold" grpId="1" nodeType="clickEffect">
                                  <p:stCondLst>
                                    <p:cond delay="0"/>
                                  </p:stCondLst>
                                  <p:childTnLst>
                                    <p:set>
                                      <p:cBhvr>
                                        <p:cTn id="656" dur="1" fill="hold">
                                          <p:stCondLst>
                                            <p:cond delay="0"/>
                                          </p:stCondLst>
                                        </p:cTn>
                                        <p:tgtEl>
                                          <p:spTgt spid="565"/>
                                        </p:tgtEl>
                                        <p:attrNameLst>
                                          <p:attrName>style.visibility</p:attrName>
                                        </p:attrNameLst>
                                      </p:cBhvr>
                                      <p:to>
                                        <p:strVal val="hidden"/>
                                      </p:to>
                                    </p:set>
                                  </p:childTnLst>
                                </p:cTn>
                              </p:par>
                              <p:par>
                                <p:cTn id="657" presetID="1" presetClass="entr" presetSubtype="0" fill="hold" grpId="0" nodeType="withEffect">
                                  <p:stCondLst>
                                    <p:cond delay="0"/>
                                  </p:stCondLst>
                                  <p:childTnLst>
                                    <p:set>
                                      <p:cBhvr>
                                        <p:cTn id="658" dur="1" fill="hold">
                                          <p:stCondLst>
                                            <p:cond delay="0"/>
                                          </p:stCondLst>
                                        </p:cTn>
                                        <p:tgtEl>
                                          <p:spTgt spid="566"/>
                                        </p:tgtEl>
                                        <p:attrNameLst>
                                          <p:attrName>style.visibility</p:attrName>
                                        </p:attrNameLst>
                                      </p:cBhvr>
                                      <p:to>
                                        <p:strVal val="visible"/>
                                      </p:to>
                                    </p:set>
                                  </p:childTnLst>
                                </p:cTn>
                              </p:par>
                              <p:par>
                                <p:cTn id="659" presetID="1" presetClass="entr" presetSubtype="0" fill="hold" nodeType="withEffect">
                                  <p:stCondLst>
                                    <p:cond delay="0"/>
                                  </p:stCondLst>
                                  <p:childTnLst>
                                    <p:set>
                                      <p:cBhvr>
                                        <p:cTn id="660" dur="1" fill="hold">
                                          <p:stCondLst>
                                            <p:cond delay="0"/>
                                          </p:stCondLst>
                                        </p:cTn>
                                        <p:tgtEl>
                                          <p:spTgt spid="483"/>
                                        </p:tgtEl>
                                        <p:attrNameLst>
                                          <p:attrName>style.visibility</p:attrName>
                                        </p:attrNameLst>
                                      </p:cBhvr>
                                      <p:to>
                                        <p:strVal val="visible"/>
                                      </p:to>
                                    </p:set>
                                  </p:childTnLst>
                                </p:cTn>
                              </p:par>
                              <p:par>
                                <p:cTn id="661" presetID="1" presetClass="exit" presetSubtype="0" fill="hold" nodeType="withEffect">
                                  <p:stCondLst>
                                    <p:cond delay="0"/>
                                  </p:stCondLst>
                                  <p:childTnLst>
                                    <p:set>
                                      <p:cBhvr>
                                        <p:cTn id="662" dur="1" fill="hold">
                                          <p:stCondLst>
                                            <p:cond delay="0"/>
                                          </p:stCondLst>
                                        </p:cTn>
                                        <p:tgtEl>
                                          <p:spTgt spid="480"/>
                                        </p:tgtEl>
                                        <p:attrNameLst>
                                          <p:attrName>style.visibility</p:attrName>
                                        </p:attrNameLst>
                                      </p:cBhvr>
                                      <p:to>
                                        <p:strVal val="hidden"/>
                                      </p:to>
                                    </p:set>
                                  </p:childTnLst>
                                </p:cTn>
                              </p:par>
                            </p:childTnLst>
                          </p:cTn>
                        </p:par>
                      </p:childTnLst>
                    </p:cTn>
                  </p:par>
                  <p:par>
                    <p:cTn id="663" fill="hold">
                      <p:stCondLst>
                        <p:cond delay="indefinite"/>
                      </p:stCondLst>
                      <p:childTnLst>
                        <p:par>
                          <p:cTn id="664" fill="hold">
                            <p:stCondLst>
                              <p:cond delay="0"/>
                            </p:stCondLst>
                            <p:childTnLst>
                              <p:par>
                                <p:cTn id="665" presetID="1" presetClass="entr" presetSubtype="0" fill="hold" grpId="0" nodeType="clickEffect">
                                  <p:stCondLst>
                                    <p:cond delay="0"/>
                                  </p:stCondLst>
                                  <p:childTnLst>
                                    <p:set>
                                      <p:cBhvr>
                                        <p:cTn id="666" dur="1" fill="hold">
                                          <p:stCondLst>
                                            <p:cond delay="0"/>
                                          </p:stCondLst>
                                        </p:cTn>
                                        <p:tgtEl>
                                          <p:spTgt spid="567"/>
                                        </p:tgtEl>
                                        <p:attrNameLst>
                                          <p:attrName>style.visibility</p:attrName>
                                        </p:attrNameLst>
                                      </p:cBhvr>
                                      <p:to>
                                        <p:strVal val="visible"/>
                                      </p:to>
                                    </p:set>
                                  </p:childTnLst>
                                </p:cTn>
                              </p:par>
                              <p:par>
                                <p:cTn id="667" presetID="1" presetClass="exit" presetSubtype="0" fill="hold" grpId="1" nodeType="withEffect">
                                  <p:stCondLst>
                                    <p:cond delay="0"/>
                                  </p:stCondLst>
                                  <p:childTnLst>
                                    <p:set>
                                      <p:cBhvr>
                                        <p:cTn id="668" dur="1" fill="hold">
                                          <p:stCondLst>
                                            <p:cond delay="0"/>
                                          </p:stCondLst>
                                        </p:cTn>
                                        <p:tgtEl>
                                          <p:spTgt spid="566"/>
                                        </p:tgtEl>
                                        <p:attrNameLst>
                                          <p:attrName>style.visibility</p:attrName>
                                        </p:attrNameLst>
                                      </p:cBhvr>
                                      <p:to>
                                        <p:strVal val="hidden"/>
                                      </p:to>
                                    </p:set>
                                  </p:childTnLst>
                                </p:cTn>
                              </p:par>
                              <p:par>
                                <p:cTn id="669" presetID="1" presetClass="entr" presetSubtype="0" fill="hold" nodeType="withEffect">
                                  <p:stCondLst>
                                    <p:cond delay="0"/>
                                  </p:stCondLst>
                                  <p:childTnLst>
                                    <p:set>
                                      <p:cBhvr>
                                        <p:cTn id="670" dur="1" fill="hold">
                                          <p:stCondLst>
                                            <p:cond delay="0"/>
                                          </p:stCondLst>
                                        </p:cTn>
                                        <p:tgtEl>
                                          <p:spTgt spid="486"/>
                                        </p:tgtEl>
                                        <p:attrNameLst>
                                          <p:attrName>style.visibility</p:attrName>
                                        </p:attrNameLst>
                                      </p:cBhvr>
                                      <p:to>
                                        <p:strVal val="visible"/>
                                      </p:to>
                                    </p:set>
                                  </p:childTnLst>
                                </p:cTn>
                              </p:par>
                              <p:par>
                                <p:cTn id="671" presetID="1" presetClass="exit" presetSubtype="0" fill="hold" nodeType="withEffect">
                                  <p:stCondLst>
                                    <p:cond delay="0"/>
                                  </p:stCondLst>
                                  <p:childTnLst>
                                    <p:set>
                                      <p:cBhvr>
                                        <p:cTn id="672" dur="1" fill="hold">
                                          <p:stCondLst>
                                            <p:cond delay="0"/>
                                          </p:stCondLst>
                                        </p:cTn>
                                        <p:tgtEl>
                                          <p:spTgt spid="483"/>
                                        </p:tgtEl>
                                        <p:attrNameLst>
                                          <p:attrName>style.visibility</p:attrName>
                                        </p:attrNameLst>
                                      </p:cBhvr>
                                      <p:to>
                                        <p:strVal val="hidden"/>
                                      </p:to>
                                    </p:set>
                                  </p:childTnLst>
                                </p:cTn>
                              </p:par>
                            </p:childTnLst>
                          </p:cTn>
                        </p:par>
                      </p:childTnLst>
                    </p:cTn>
                  </p:par>
                  <p:par>
                    <p:cTn id="673" fill="hold">
                      <p:stCondLst>
                        <p:cond delay="indefinite"/>
                      </p:stCondLst>
                      <p:childTnLst>
                        <p:par>
                          <p:cTn id="674" fill="hold">
                            <p:stCondLst>
                              <p:cond delay="0"/>
                            </p:stCondLst>
                            <p:childTnLst>
                              <p:par>
                                <p:cTn id="675" presetID="1" presetClass="exit" presetSubtype="0" fill="hold" grpId="1" nodeType="clickEffect">
                                  <p:stCondLst>
                                    <p:cond delay="0"/>
                                  </p:stCondLst>
                                  <p:childTnLst>
                                    <p:set>
                                      <p:cBhvr>
                                        <p:cTn id="676" dur="1" fill="hold">
                                          <p:stCondLst>
                                            <p:cond delay="0"/>
                                          </p:stCondLst>
                                        </p:cTn>
                                        <p:tgtEl>
                                          <p:spTgt spid="567"/>
                                        </p:tgtEl>
                                        <p:attrNameLst>
                                          <p:attrName>style.visibility</p:attrName>
                                        </p:attrNameLst>
                                      </p:cBhvr>
                                      <p:to>
                                        <p:strVal val="hidden"/>
                                      </p:to>
                                    </p:set>
                                  </p:childTnLst>
                                </p:cTn>
                              </p:par>
                              <p:par>
                                <p:cTn id="677" presetID="1" presetClass="entr" presetSubtype="0" fill="hold" grpId="0" nodeType="withEffect">
                                  <p:stCondLst>
                                    <p:cond delay="0"/>
                                  </p:stCondLst>
                                  <p:childTnLst>
                                    <p:set>
                                      <p:cBhvr>
                                        <p:cTn id="678" dur="1" fill="hold">
                                          <p:stCondLst>
                                            <p:cond delay="0"/>
                                          </p:stCondLst>
                                        </p:cTn>
                                        <p:tgtEl>
                                          <p:spTgt spid="568"/>
                                        </p:tgtEl>
                                        <p:attrNameLst>
                                          <p:attrName>style.visibility</p:attrName>
                                        </p:attrNameLst>
                                      </p:cBhvr>
                                      <p:to>
                                        <p:strVal val="visible"/>
                                      </p:to>
                                    </p:set>
                                  </p:childTnLst>
                                </p:cTn>
                              </p:par>
                              <p:par>
                                <p:cTn id="679" presetID="1" presetClass="entr" presetSubtype="0" fill="hold" nodeType="withEffect">
                                  <p:stCondLst>
                                    <p:cond delay="0"/>
                                  </p:stCondLst>
                                  <p:childTnLst>
                                    <p:set>
                                      <p:cBhvr>
                                        <p:cTn id="680" dur="1" fill="hold">
                                          <p:stCondLst>
                                            <p:cond delay="0"/>
                                          </p:stCondLst>
                                        </p:cTn>
                                        <p:tgtEl>
                                          <p:spTgt spid="489"/>
                                        </p:tgtEl>
                                        <p:attrNameLst>
                                          <p:attrName>style.visibility</p:attrName>
                                        </p:attrNameLst>
                                      </p:cBhvr>
                                      <p:to>
                                        <p:strVal val="visible"/>
                                      </p:to>
                                    </p:set>
                                  </p:childTnLst>
                                </p:cTn>
                              </p:par>
                              <p:par>
                                <p:cTn id="681" presetID="1" presetClass="exit" presetSubtype="0" fill="hold" nodeType="withEffect">
                                  <p:stCondLst>
                                    <p:cond delay="0"/>
                                  </p:stCondLst>
                                  <p:childTnLst>
                                    <p:set>
                                      <p:cBhvr>
                                        <p:cTn id="682" dur="1" fill="hold">
                                          <p:stCondLst>
                                            <p:cond delay="0"/>
                                          </p:stCondLst>
                                        </p:cTn>
                                        <p:tgtEl>
                                          <p:spTgt spid="486"/>
                                        </p:tgtEl>
                                        <p:attrNameLst>
                                          <p:attrName>style.visibility</p:attrName>
                                        </p:attrNameLst>
                                      </p:cBhvr>
                                      <p:to>
                                        <p:strVal val="hidden"/>
                                      </p:to>
                                    </p:set>
                                  </p:childTnLst>
                                </p:cTn>
                              </p:par>
                            </p:childTnLst>
                          </p:cTn>
                        </p:par>
                      </p:childTnLst>
                    </p:cTn>
                  </p:par>
                  <p:par>
                    <p:cTn id="683" fill="hold">
                      <p:stCondLst>
                        <p:cond delay="indefinite"/>
                      </p:stCondLst>
                      <p:childTnLst>
                        <p:par>
                          <p:cTn id="684" fill="hold">
                            <p:stCondLst>
                              <p:cond delay="0"/>
                            </p:stCondLst>
                            <p:childTnLst>
                              <p:par>
                                <p:cTn id="685" presetID="1" presetClass="exit" presetSubtype="0" fill="hold" grpId="1" nodeType="clickEffect">
                                  <p:stCondLst>
                                    <p:cond delay="0"/>
                                  </p:stCondLst>
                                  <p:childTnLst>
                                    <p:set>
                                      <p:cBhvr>
                                        <p:cTn id="686" dur="1" fill="hold">
                                          <p:stCondLst>
                                            <p:cond delay="0"/>
                                          </p:stCondLst>
                                        </p:cTn>
                                        <p:tgtEl>
                                          <p:spTgt spid="568"/>
                                        </p:tgtEl>
                                        <p:attrNameLst>
                                          <p:attrName>style.visibility</p:attrName>
                                        </p:attrNameLst>
                                      </p:cBhvr>
                                      <p:to>
                                        <p:strVal val="hidden"/>
                                      </p:to>
                                    </p:set>
                                  </p:childTnLst>
                                </p:cTn>
                              </p:par>
                              <p:par>
                                <p:cTn id="687" presetID="1" presetClass="entr" presetSubtype="0" fill="hold" grpId="0" nodeType="withEffect">
                                  <p:stCondLst>
                                    <p:cond delay="0"/>
                                  </p:stCondLst>
                                  <p:childTnLst>
                                    <p:set>
                                      <p:cBhvr>
                                        <p:cTn id="688" dur="1" fill="hold">
                                          <p:stCondLst>
                                            <p:cond delay="0"/>
                                          </p:stCondLst>
                                        </p:cTn>
                                        <p:tgtEl>
                                          <p:spTgt spid="569"/>
                                        </p:tgtEl>
                                        <p:attrNameLst>
                                          <p:attrName>style.visibility</p:attrName>
                                        </p:attrNameLst>
                                      </p:cBhvr>
                                      <p:to>
                                        <p:strVal val="visible"/>
                                      </p:to>
                                    </p:set>
                                  </p:childTnLst>
                                </p:cTn>
                              </p:par>
                              <p:par>
                                <p:cTn id="689" presetID="1" presetClass="entr" presetSubtype="0" fill="hold" nodeType="withEffect">
                                  <p:stCondLst>
                                    <p:cond delay="0"/>
                                  </p:stCondLst>
                                  <p:childTnLst>
                                    <p:set>
                                      <p:cBhvr>
                                        <p:cTn id="690" dur="1" fill="hold">
                                          <p:stCondLst>
                                            <p:cond delay="0"/>
                                          </p:stCondLst>
                                        </p:cTn>
                                        <p:tgtEl>
                                          <p:spTgt spid="399"/>
                                        </p:tgtEl>
                                        <p:attrNameLst>
                                          <p:attrName>style.visibility</p:attrName>
                                        </p:attrNameLst>
                                      </p:cBhvr>
                                      <p:to>
                                        <p:strVal val="visible"/>
                                      </p:to>
                                    </p:set>
                                  </p:childTnLst>
                                </p:cTn>
                              </p:par>
                              <p:par>
                                <p:cTn id="691" presetID="1" presetClass="exit" presetSubtype="0" fill="hold" nodeType="withEffect">
                                  <p:stCondLst>
                                    <p:cond delay="0"/>
                                  </p:stCondLst>
                                  <p:childTnLst>
                                    <p:set>
                                      <p:cBhvr>
                                        <p:cTn id="692" dur="1" fill="hold">
                                          <p:stCondLst>
                                            <p:cond delay="0"/>
                                          </p:stCondLst>
                                        </p:cTn>
                                        <p:tgtEl>
                                          <p:spTgt spid="489"/>
                                        </p:tgtEl>
                                        <p:attrNameLst>
                                          <p:attrName>style.visibility</p:attrName>
                                        </p:attrNameLst>
                                      </p:cBhvr>
                                      <p:to>
                                        <p:strVal val="hidden"/>
                                      </p:to>
                                    </p:set>
                                  </p:childTnLst>
                                </p:cTn>
                              </p:par>
                            </p:childTnLst>
                          </p:cTn>
                        </p:par>
                      </p:childTnLst>
                    </p:cTn>
                  </p:par>
                  <p:par>
                    <p:cTn id="693" fill="hold">
                      <p:stCondLst>
                        <p:cond delay="indefinite"/>
                      </p:stCondLst>
                      <p:childTnLst>
                        <p:par>
                          <p:cTn id="694" fill="hold">
                            <p:stCondLst>
                              <p:cond delay="0"/>
                            </p:stCondLst>
                            <p:childTnLst>
                              <p:par>
                                <p:cTn id="695" presetID="10" presetClass="entr" presetSubtype="0" fill="hold" grpId="0" nodeType="clickEffect">
                                  <p:stCondLst>
                                    <p:cond delay="0"/>
                                  </p:stCondLst>
                                  <p:childTnLst>
                                    <p:set>
                                      <p:cBhvr>
                                        <p:cTn id="696" dur="1" fill="hold">
                                          <p:stCondLst>
                                            <p:cond delay="0"/>
                                          </p:stCondLst>
                                        </p:cTn>
                                        <p:tgtEl>
                                          <p:spTgt spid="591"/>
                                        </p:tgtEl>
                                        <p:attrNameLst>
                                          <p:attrName>style.visibility</p:attrName>
                                        </p:attrNameLst>
                                      </p:cBhvr>
                                      <p:to>
                                        <p:strVal val="visible"/>
                                      </p:to>
                                    </p:set>
                                    <p:animEffect transition="in" filter="fade">
                                      <p:cBhvr>
                                        <p:cTn id="697" dur="500"/>
                                        <p:tgtEl>
                                          <p:spTgt spid="591"/>
                                        </p:tgtEl>
                                      </p:cBhvr>
                                    </p:animEffect>
                                  </p:childTnLst>
                                </p:cTn>
                              </p:par>
                            </p:childTnLst>
                          </p:cTn>
                        </p:par>
                      </p:childTnLst>
                    </p:cTn>
                  </p:par>
                  <p:par>
                    <p:cTn id="698" fill="hold">
                      <p:stCondLst>
                        <p:cond delay="indefinite"/>
                      </p:stCondLst>
                      <p:childTnLst>
                        <p:par>
                          <p:cTn id="699" fill="hold">
                            <p:stCondLst>
                              <p:cond delay="0"/>
                            </p:stCondLst>
                            <p:childTnLst>
                              <p:par>
                                <p:cTn id="700" presetID="10" presetClass="entr" presetSubtype="0" fill="hold" nodeType="clickEffect">
                                  <p:stCondLst>
                                    <p:cond delay="0"/>
                                  </p:stCondLst>
                                  <p:childTnLst>
                                    <p:set>
                                      <p:cBhvr>
                                        <p:cTn id="701" dur="1" fill="hold">
                                          <p:stCondLst>
                                            <p:cond delay="0"/>
                                          </p:stCondLst>
                                        </p:cTn>
                                        <p:tgtEl>
                                          <p:spTgt spid="583"/>
                                        </p:tgtEl>
                                        <p:attrNameLst>
                                          <p:attrName>style.visibility</p:attrName>
                                        </p:attrNameLst>
                                      </p:cBhvr>
                                      <p:to>
                                        <p:strVal val="visible"/>
                                      </p:to>
                                    </p:set>
                                    <p:animEffect transition="in" filter="fade">
                                      <p:cBhvr>
                                        <p:cTn id="702" dur="500"/>
                                        <p:tgtEl>
                                          <p:spTgt spid="583"/>
                                        </p:tgtEl>
                                      </p:cBhvr>
                                    </p:animEffect>
                                  </p:childTnLst>
                                </p:cTn>
                              </p:par>
                            </p:childTnLst>
                          </p:cTn>
                        </p:par>
                      </p:childTnLst>
                    </p:cTn>
                  </p:par>
                  <p:par>
                    <p:cTn id="703" fill="hold">
                      <p:stCondLst>
                        <p:cond delay="indefinite"/>
                      </p:stCondLst>
                      <p:childTnLst>
                        <p:par>
                          <p:cTn id="704" fill="hold">
                            <p:stCondLst>
                              <p:cond delay="0"/>
                            </p:stCondLst>
                            <p:childTnLst>
                              <p:par>
                                <p:cTn id="705" presetID="10" presetClass="entr" presetSubtype="0" fill="hold" grpId="0" nodeType="clickEffect">
                                  <p:stCondLst>
                                    <p:cond delay="0"/>
                                  </p:stCondLst>
                                  <p:childTnLst>
                                    <p:set>
                                      <p:cBhvr>
                                        <p:cTn id="706" dur="1" fill="hold">
                                          <p:stCondLst>
                                            <p:cond delay="0"/>
                                          </p:stCondLst>
                                        </p:cTn>
                                        <p:tgtEl>
                                          <p:spTgt spid="395"/>
                                        </p:tgtEl>
                                        <p:attrNameLst>
                                          <p:attrName>style.visibility</p:attrName>
                                        </p:attrNameLst>
                                      </p:cBhvr>
                                      <p:to>
                                        <p:strVal val="visible"/>
                                      </p:to>
                                    </p:set>
                                    <p:animEffect transition="in" filter="fade">
                                      <p:cBhvr>
                                        <p:cTn id="707" dur="500"/>
                                        <p:tgtEl>
                                          <p:spTgt spid="395"/>
                                        </p:tgtEl>
                                      </p:cBhvr>
                                    </p:animEffect>
                                  </p:childTnLst>
                                </p:cTn>
                              </p:par>
                            </p:childTnLst>
                          </p:cTn>
                        </p:par>
                      </p:childTnLst>
                    </p:cTn>
                  </p:par>
                  <p:par>
                    <p:cTn id="708" fill="hold">
                      <p:stCondLst>
                        <p:cond delay="indefinite"/>
                      </p:stCondLst>
                      <p:childTnLst>
                        <p:par>
                          <p:cTn id="709" fill="hold">
                            <p:stCondLst>
                              <p:cond delay="0"/>
                            </p:stCondLst>
                            <p:childTnLst>
                              <p:par>
                                <p:cTn id="710" presetID="10" presetClass="entr" presetSubtype="0" fill="hold" nodeType="clickEffect">
                                  <p:stCondLst>
                                    <p:cond delay="0"/>
                                  </p:stCondLst>
                                  <p:childTnLst>
                                    <p:set>
                                      <p:cBhvr>
                                        <p:cTn id="711" dur="1" fill="hold">
                                          <p:stCondLst>
                                            <p:cond delay="0"/>
                                          </p:stCondLst>
                                        </p:cTn>
                                        <p:tgtEl>
                                          <p:spTgt spid="598"/>
                                        </p:tgtEl>
                                        <p:attrNameLst>
                                          <p:attrName>style.visibility</p:attrName>
                                        </p:attrNameLst>
                                      </p:cBhvr>
                                      <p:to>
                                        <p:strVal val="visible"/>
                                      </p:to>
                                    </p:set>
                                    <p:animEffect transition="in" filter="fade">
                                      <p:cBhvr>
                                        <p:cTn id="712" dur="500"/>
                                        <p:tgtEl>
                                          <p:spTgt spid="598"/>
                                        </p:tgtEl>
                                      </p:cBhvr>
                                    </p:animEffect>
                                  </p:childTnLst>
                                </p:cTn>
                              </p:par>
                              <p:par>
                                <p:cTn id="713" presetID="10" presetClass="entr" presetSubtype="0" fill="hold" grpId="0" nodeType="withEffect">
                                  <p:stCondLst>
                                    <p:cond delay="0"/>
                                  </p:stCondLst>
                                  <p:childTnLst>
                                    <p:set>
                                      <p:cBhvr>
                                        <p:cTn id="714" dur="1" fill="hold">
                                          <p:stCondLst>
                                            <p:cond delay="0"/>
                                          </p:stCondLst>
                                        </p:cTn>
                                        <p:tgtEl>
                                          <p:spTgt spid="599"/>
                                        </p:tgtEl>
                                        <p:attrNameLst>
                                          <p:attrName>style.visibility</p:attrName>
                                        </p:attrNameLst>
                                      </p:cBhvr>
                                      <p:to>
                                        <p:strVal val="visible"/>
                                      </p:to>
                                    </p:set>
                                    <p:animEffect transition="in" filter="fade">
                                      <p:cBhvr>
                                        <p:cTn id="715" dur="500"/>
                                        <p:tgtEl>
                                          <p:spTgt spid="599"/>
                                        </p:tgtEl>
                                      </p:cBhvr>
                                    </p:animEffect>
                                  </p:childTnLst>
                                </p:cTn>
                              </p:par>
                            </p:childTnLst>
                          </p:cTn>
                        </p:par>
                      </p:childTnLst>
                    </p:cTn>
                  </p:par>
                  <p:par>
                    <p:cTn id="716" fill="hold">
                      <p:stCondLst>
                        <p:cond delay="indefinite"/>
                      </p:stCondLst>
                      <p:childTnLst>
                        <p:par>
                          <p:cTn id="717" fill="hold">
                            <p:stCondLst>
                              <p:cond delay="0"/>
                            </p:stCondLst>
                            <p:childTnLst>
                              <p:par>
                                <p:cTn id="718" presetID="10" presetClass="entr" presetSubtype="0" fill="hold" nodeType="clickEffect">
                                  <p:stCondLst>
                                    <p:cond delay="0"/>
                                  </p:stCondLst>
                                  <p:childTnLst>
                                    <p:set>
                                      <p:cBhvr>
                                        <p:cTn id="719" dur="1" fill="hold">
                                          <p:stCondLst>
                                            <p:cond delay="0"/>
                                          </p:stCondLst>
                                        </p:cTn>
                                        <p:tgtEl>
                                          <p:spTgt spid="600"/>
                                        </p:tgtEl>
                                        <p:attrNameLst>
                                          <p:attrName>style.visibility</p:attrName>
                                        </p:attrNameLst>
                                      </p:cBhvr>
                                      <p:to>
                                        <p:strVal val="visible"/>
                                      </p:to>
                                    </p:set>
                                    <p:animEffect transition="in" filter="fade">
                                      <p:cBhvr>
                                        <p:cTn id="720" dur="500"/>
                                        <p:tgtEl>
                                          <p:spTgt spid="600"/>
                                        </p:tgtEl>
                                      </p:cBhvr>
                                    </p:animEffect>
                                  </p:childTnLst>
                                </p:cTn>
                              </p:par>
                            </p:childTnLst>
                          </p:cTn>
                        </p:par>
                      </p:childTnLst>
                    </p:cTn>
                  </p:par>
                  <p:par>
                    <p:cTn id="721" fill="hold">
                      <p:stCondLst>
                        <p:cond delay="indefinite"/>
                      </p:stCondLst>
                      <p:childTnLst>
                        <p:par>
                          <p:cTn id="722" fill="hold">
                            <p:stCondLst>
                              <p:cond delay="0"/>
                            </p:stCondLst>
                            <p:childTnLst>
                              <p:par>
                                <p:cTn id="723" presetID="10" presetClass="entr" presetSubtype="0" fill="hold" grpId="0" nodeType="clickEffect">
                                  <p:stCondLst>
                                    <p:cond delay="0"/>
                                  </p:stCondLst>
                                  <p:childTnLst>
                                    <p:set>
                                      <p:cBhvr>
                                        <p:cTn id="724" dur="1" fill="hold">
                                          <p:stCondLst>
                                            <p:cond delay="0"/>
                                          </p:stCondLst>
                                        </p:cTn>
                                        <p:tgtEl>
                                          <p:spTgt spid="604"/>
                                        </p:tgtEl>
                                        <p:attrNameLst>
                                          <p:attrName>style.visibility</p:attrName>
                                        </p:attrNameLst>
                                      </p:cBhvr>
                                      <p:to>
                                        <p:strVal val="visible"/>
                                      </p:to>
                                    </p:set>
                                    <p:animEffect transition="in" filter="fade">
                                      <p:cBhvr>
                                        <p:cTn id="725" dur="500"/>
                                        <p:tgtEl>
                                          <p:spTgt spid="604"/>
                                        </p:tgtEl>
                                      </p:cBhvr>
                                    </p:animEffect>
                                  </p:childTnLst>
                                </p:cTn>
                              </p:par>
                              <p:par>
                                <p:cTn id="726" presetID="10" presetClass="entr" presetSubtype="0" fill="hold" nodeType="withEffect">
                                  <p:stCondLst>
                                    <p:cond delay="0"/>
                                  </p:stCondLst>
                                  <p:childTnLst>
                                    <p:set>
                                      <p:cBhvr>
                                        <p:cTn id="727" dur="1" fill="hold">
                                          <p:stCondLst>
                                            <p:cond delay="0"/>
                                          </p:stCondLst>
                                        </p:cTn>
                                        <p:tgtEl>
                                          <p:spTgt spid="605"/>
                                        </p:tgtEl>
                                        <p:attrNameLst>
                                          <p:attrName>style.visibility</p:attrName>
                                        </p:attrNameLst>
                                      </p:cBhvr>
                                      <p:to>
                                        <p:strVal val="visible"/>
                                      </p:to>
                                    </p:set>
                                    <p:animEffect transition="in" filter="fade">
                                      <p:cBhvr>
                                        <p:cTn id="728" dur="500"/>
                                        <p:tgtEl>
                                          <p:spTgt spid="605"/>
                                        </p:tgtEl>
                                      </p:cBhvr>
                                    </p:animEffect>
                                  </p:childTnLst>
                                </p:cTn>
                              </p:par>
                              <p:par>
                                <p:cTn id="729" presetID="10" presetClass="entr" presetSubtype="0" fill="hold" nodeType="withEffect">
                                  <p:stCondLst>
                                    <p:cond delay="0"/>
                                  </p:stCondLst>
                                  <p:childTnLst>
                                    <p:set>
                                      <p:cBhvr>
                                        <p:cTn id="730" dur="1" fill="hold">
                                          <p:stCondLst>
                                            <p:cond delay="0"/>
                                          </p:stCondLst>
                                        </p:cTn>
                                        <p:tgtEl>
                                          <p:spTgt spid="674"/>
                                        </p:tgtEl>
                                        <p:attrNameLst>
                                          <p:attrName>style.visibility</p:attrName>
                                        </p:attrNameLst>
                                      </p:cBhvr>
                                      <p:to>
                                        <p:strVal val="visible"/>
                                      </p:to>
                                    </p:set>
                                    <p:animEffect transition="in" filter="fade">
                                      <p:cBhvr>
                                        <p:cTn id="731" dur="500"/>
                                        <p:tgtEl>
                                          <p:spTgt spid="674"/>
                                        </p:tgtEl>
                                      </p:cBhvr>
                                    </p:animEffect>
                                  </p:childTnLst>
                                </p:cTn>
                              </p:par>
                            </p:childTnLst>
                          </p:cTn>
                        </p:par>
                      </p:childTnLst>
                    </p:cTn>
                  </p:par>
                  <p:par>
                    <p:cTn id="732" fill="hold">
                      <p:stCondLst>
                        <p:cond delay="indefinite"/>
                      </p:stCondLst>
                      <p:childTnLst>
                        <p:par>
                          <p:cTn id="733" fill="hold">
                            <p:stCondLst>
                              <p:cond delay="0"/>
                            </p:stCondLst>
                            <p:childTnLst>
                              <p:par>
                                <p:cTn id="734" presetID="10" presetClass="entr" presetSubtype="0" fill="hold" nodeType="clickEffect">
                                  <p:stCondLst>
                                    <p:cond delay="0"/>
                                  </p:stCondLst>
                                  <p:childTnLst>
                                    <p:set>
                                      <p:cBhvr>
                                        <p:cTn id="735" dur="1" fill="hold">
                                          <p:stCondLst>
                                            <p:cond delay="0"/>
                                          </p:stCondLst>
                                        </p:cTn>
                                        <p:tgtEl>
                                          <p:spTgt spid="663"/>
                                        </p:tgtEl>
                                        <p:attrNameLst>
                                          <p:attrName>style.visibility</p:attrName>
                                        </p:attrNameLst>
                                      </p:cBhvr>
                                      <p:to>
                                        <p:strVal val="visible"/>
                                      </p:to>
                                    </p:set>
                                    <p:animEffect transition="in" filter="fade">
                                      <p:cBhvr>
                                        <p:cTn id="736" dur="500"/>
                                        <p:tgtEl>
                                          <p:spTgt spid="663"/>
                                        </p:tgtEl>
                                      </p:cBhvr>
                                    </p:animEffect>
                                  </p:childTnLst>
                                </p:cTn>
                              </p:par>
                              <p:par>
                                <p:cTn id="737" presetID="10" presetClass="entr" presetSubtype="0" fill="hold" nodeType="withEffect">
                                  <p:stCondLst>
                                    <p:cond delay="0"/>
                                  </p:stCondLst>
                                  <p:childTnLst>
                                    <p:set>
                                      <p:cBhvr>
                                        <p:cTn id="738" dur="1" fill="hold">
                                          <p:stCondLst>
                                            <p:cond delay="0"/>
                                          </p:stCondLst>
                                        </p:cTn>
                                        <p:tgtEl>
                                          <p:spTgt spid="671"/>
                                        </p:tgtEl>
                                        <p:attrNameLst>
                                          <p:attrName>style.visibility</p:attrName>
                                        </p:attrNameLst>
                                      </p:cBhvr>
                                      <p:to>
                                        <p:strVal val="visible"/>
                                      </p:to>
                                    </p:set>
                                    <p:animEffect transition="in" filter="fade">
                                      <p:cBhvr>
                                        <p:cTn id="739" dur="500"/>
                                        <p:tgtEl>
                                          <p:spTgt spid="671"/>
                                        </p:tgtEl>
                                      </p:cBhvr>
                                    </p:animEffect>
                                  </p:childTnLst>
                                </p:cTn>
                              </p:par>
                            </p:childTnLst>
                          </p:cTn>
                        </p:par>
                      </p:childTnLst>
                    </p:cTn>
                  </p:par>
                  <p:par>
                    <p:cTn id="740" fill="hold">
                      <p:stCondLst>
                        <p:cond delay="indefinite"/>
                      </p:stCondLst>
                      <p:childTnLst>
                        <p:par>
                          <p:cTn id="741" fill="hold">
                            <p:stCondLst>
                              <p:cond delay="0"/>
                            </p:stCondLst>
                            <p:childTnLst>
                              <p:par>
                                <p:cTn id="742" presetID="10" presetClass="entr" presetSubtype="0" fill="hold" grpId="0" nodeType="clickEffect">
                                  <p:stCondLst>
                                    <p:cond delay="0"/>
                                  </p:stCondLst>
                                  <p:childTnLst>
                                    <p:set>
                                      <p:cBhvr>
                                        <p:cTn id="743" dur="1" fill="hold">
                                          <p:stCondLst>
                                            <p:cond delay="0"/>
                                          </p:stCondLst>
                                        </p:cTn>
                                        <p:tgtEl>
                                          <p:spTgt spid="621"/>
                                        </p:tgtEl>
                                        <p:attrNameLst>
                                          <p:attrName>style.visibility</p:attrName>
                                        </p:attrNameLst>
                                      </p:cBhvr>
                                      <p:to>
                                        <p:strVal val="visible"/>
                                      </p:to>
                                    </p:set>
                                    <p:animEffect transition="in" filter="fade">
                                      <p:cBhvr>
                                        <p:cTn id="744" dur="500"/>
                                        <p:tgtEl>
                                          <p:spTgt spid="621"/>
                                        </p:tgtEl>
                                      </p:cBhvr>
                                    </p:animEffect>
                                  </p:childTnLst>
                                </p:cTn>
                              </p:par>
                              <p:par>
                                <p:cTn id="745" presetID="10" presetClass="entr" presetSubtype="0" fill="hold" grpId="0" nodeType="withEffect">
                                  <p:stCondLst>
                                    <p:cond delay="0"/>
                                  </p:stCondLst>
                                  <p:childTnLst>
                                    <p:set>
                                      <p:cBhvr>
                                        <p:cTn id="746" dur="1" fill="hold">
                                          <p:stCondLst>
                                            <p:cond delay="0"/>
                                          </p:stCondLst>
                                        </p:cTn>
                                        <p:tgtEl>
                                          <p:spTgt spid="644"/>
                                        </p:tgtEl>
                                        <p:attrNameLst>
                                          <p:attrName>style.visibility</p:attrName>
                                        </p:attrNameLst>
                                      </p:cBhvr>
                                      <p:to>
                                        <p:strVal val="visible"/>
                                      </p:to>
                                    </p:set>
                                    <p:animEffect transition="in" filter="fade">
                                      <p:cBhvr>
                                        <p:cTn id="747" dur="500"/>
                                        <p:tgtEl>
                                          <p:spTgt spid="644"/>
                                        </p:tgtEl>
                                      </p:cBhvr>
                                    </p:animEffect>
                                  </p:childTnLst>
                                </p:cTn>
                              </p:par>
                              <p:par>
                                <p:cTn id="748" presetID="10" presetClass="entr" presetSubtype="0" fill="hold" grpId="0" nodeType="withEffect">
                                  <p:stCondLst>
                                    <p:cond delay="0"/>
                                  </p:stCondLst>
                                  <p:childTnLst>
                                    <p:set>
                                      <p:cBhvr>
                                        <p:cTn id="749" dur="1" fill="hold">
                                          <p:stCondLst>
                                            <p:cond delay="0"/>
                                          </p:stCondLst>
                                        </p:cTn>
                                        <p:tgtEl>
                                          <p:spTgt spid="643"/>
                                        </p:tgtEl>
                                        <p:attrNameLst>
                                          <p:attrName>style.visibility</p:attrName>
                                        </p:attrNameLst>
                                      </p:cBhvr>
                                      <p:to>
                                        <p:strVal val="visible"/>
                                      </p:to>
                                    </p:set>
                                    <p:animEffect transition="in" filter="fade">
                                      <p:cBhvr>
                                        <p:cTn id="750" dur="500"/>
                                        <p:tgtEl>
                                          <p:spTgt spid="643"/>
                                        </p:tgtEl>
                                      </p:cBhvr>
                                    </p:animEffect>
                                  </p:childTnLst>
                                </p:cTn>
                              </p:par>
                            </p:childTnLst>
                          </p:cTn>
                        </p:par>
                      </p:childTnLst>
                    </p:cTn>
                  </p:par>
                  <p:par>
                    <p:cTn id="751" fill="hold">
                      <p:stCondLst>
                        <p:cond delay="indefinite"/>
                      </p:stCondLst>
                      <p:childTnLst>
                        <p:par>
                          <p:cTn id="752" fill="hold">
                            <p:stCondLst>
                              <p:cond delay="0"/>
                            </p:stCondLst>
                            <p:childTnLst>
                              <p:par>
                                <p:cTn id="753" presetID="1" presetClass="entr" presetSubtype="0" fill="hold" nodeType="clickEffect">
                                  <p:stCondLst>
                                    <p:cond delay="0"/>
                                  </p:stCondLst>
                                  <p:childTnLst>
                                    <p:set>
                                      <p:cBhvr>
                                        <p:cTn id="754" dur="1" fill="hold">
                                          <p:stCondLst>
                                            <p:cond delay="0"/>
                                          </p:stCondLst>
                                        </p:cTn>
                                        <p:tgtEl>
                                          <p:spTgt spid="677"/>
                                        </p:tgtEl>
                                        <p:attrNameLst>
                                          <p:attrName>style.visibility</p:attrName>
                                        </p:attrNameLst>
                                      </p:cBhvr>
                                      <p:to>
                                        <p:strVal val="visible"/>
                                      </p:to>
                                    </p:set>
                                  </p:childTnLst>
                                </p:cTn>
                              </p:par>
                              <p:par>
                                <p:cTn id="755" presetID="1" presetClass="entr" presetSubtype="0" fill="hold" grpId="0" nodeType="withEffect">
                                  <p:stCondLst>
                                    <p:cond delay="0"/>
                                  </p:stCondLst>
                                  <p:childTnLst>
                                    <p:set>
                                      <p:cBhvr>
                                        <p:cTn id="756" dur="1" fill="hold">
                                          <p:stCondLst>
                                            <p:cond delay="0"/>
                                          </p:stCondLst>
                                        </p:cTn>
                                        <p:tgtEl>
                                          <p:spTgt spid="678"/>
                                        </p:tgtEl>
                                        <p:attrNameLst>
                                          <p:attrName>style.visibility</p:attrName>
                                        </p:attrNameLst>
                                      </p:cBhvr>
                                      <p:to>
                                        <p:strVal val="visible"/>
                                      </p:to>
                                    </p:set>
                                  </p:childTnLst>
                                </p:cTn>
                              </p:par>
                            </p:childTnLst>
                          </p:cTn>
                        </p:par>
                      </p:childTnLst>
                    </p:cTn>
                  </p:par>
                  <p:par>
                    <p:cTn id="757" fill="hold">
                      <p:stCondLst>
                        <p:cond delay="indefinite"/>
                      </p:stCondLst>
                      <p:childTnLst>
                        <p:par>
                          <p:cTn id="758" fill="hold">
                            <p:stCondLst>
                              <p:cond delay="0"/>
                            </p:stCondLst>
                            <p:childTnLst>
                              <p:par>
                                <p:cTn id="759" presetID="10" presetClass="entr" presetSubtype="0" fill="hold" nodeType="clickEffect">
                                  <p:stCondLst>
                                    <p:cond delay="0"/>
                                  </p:stCondLst>
                                  <p:childTnLst>
                                    <p:set>
                                      <p:cBhvr>
                                        <p:cTn id="760" dur="1" fill="hold">
                                          <p:stCondLst>
                                            <p:cond delay="0"/>
                                          </p:stCondLst>
                                        </p:cTn>
                                        <p:tgtEl>
                                          <p:spTgt spid="655"/>
                                        </p:tgtEl>
                                        <p:attrNameLst>
                                          <p:attrName>style.visibility</p:attrName>
                                        </p:attrNameLst>
                                      </p:cBhvr>
                                      <p:to>
                                        <p:strVal val="visible"/>
                                      </p:to>
                                    </p:set>
                                    <p:animEffect transition="in" filter="fade">
                                      <p:cBhvr>
                                        <p:cTn id="761" dur="500"/>
                                        <p:tgtEl>
                                          <p:spTgt spid="655"/>
                                        </p:tgtEl>
                                      </p:cBhvr>
                                    </p:animEffect>
                                  </p:childTnLst>
                                </p:cTn>
                              </p:par>
                              <p:par>
                                <p:cTn id="762" presetID="10" presetClass="entr" presetSubtype="0" fill="hold" nodeType="withEffect">
                                  <p:stCondLst>
                                    <p:cond delay="0"/>
                                  </p:stCondLst>
                                  <p:childTnLst>
                                    <p:set>
                                      <p:cBhvr>
                                        <p:cTn id="763" dur="1" fill="hold">
                                          <p:stCondLst>
                                            <p:cond delay="0"/>
                                          </p:stCondLst>
                                        </p:cTn>
                                        <p:tgtEl>
                                          <p:spTgt spid="654"/>
                                        </p:tgtEl>
                                        <p:attrNameLst>
                                          <p:attrName>style.visibility</p:attrName>
                                        </p:attrNameLst>
                                      </p:cBhvr>
                                      <p:to>
                                        <p:strVal val="visible"/>
                                      </p:to>
                                    </p:set>
                                    <p:animEffect transition="in" filter="fade">
                                      <p:cBhvr>
                                        <p:cTn id="764" dur="500"/>
                                        <p:tgtEl>
                                          <p:spTgt spid="654"/>
                                        </p:tgtEl>
                                      </p:cBhvr>
                                    </p:animEffect>
                                  </p:childTnLst>
                                </p:cTn>
                              </p:par>
                              <p:par>
                                <p:cTn id="765" presetID="10" presetClass="entr" presetSubtype="0" fill="hold" grpId="0" nodeType="withEffect">
                                  <p:stCondLst>
                                    <p:cond delay="0"/>
                                  </p:stCondLst>
                                  <p:childTnLst>
                                    <p:set>
                                      <p:cBhvr>
                                        <p:cTn id="766" dur="1" fill="hold">
                                          <p:stCondLst>
                                            <p:cond delay="0"/>
                                          </p:stCondLst>
                                        </p:cTn>
                                        <p:tgtEl>
                                          <p:spTgt spid="661"/>
                                        </p:tgtEl>
                                        <p:attrNameLst>
                                          <p:attrName>style.visibility</p:attrName>
                                        </p:attrNameLst>
                                      </p:cBhvr>
                                      <p:to>
                                        <p:strVal val="visible"/>
                                      </p:to>
                                    </p:set>
                                    <p:animEffect transition="in" filter="fade">
                                      <p:cBhvr>
                                        <p:cTn id="767" dur="500"/>
                                        <p:tgtEl>
                                          <p:spTgt spid="661"/>
                                        </p:tgtEl>
                                      </p:cBhvr>
                                    </p:animEffect>
                                  </p:childTnLst>
                                </p:cTn>
                              </p:par>
                              <p:par>
                                <p:cTn id="768" presetID="10" presetClass="entr" presetSubtype="0" fill="hold" nodeType="withEffect">
                                  <p:stCondLst>
                                    <p:cond delay="0"/>
                                  </p:stCondLst>
                                  <p:childTnLst>
                                    <p:set>
                                      <p:cBhvr>
                                        <p:cTn id="769" dur="1" fill="hold">
                                          <p:stCondLst>
                                            <p:cond delay="0"/>
                                          </p:stCondLst>
                                        </p:cTn>
                                        <p:tgtEl>
                                          <p:spTgt spid="656"/>
                                        </p:tgtEl>
                                        <p:attrNameLst>
                                          <p:attrName>style.visibility</p:attrName>
                                        </p:attrNameLst>
                                      </p:cBhvr>
                                      <p:to>
                                        <p:strVal val="visible"/>
                                      </p:to>
                                    </p:set>
                                    <p:animEffect transition="in" filter="fade">
                                      <p:cBhvr>
                                        <p:cTn id="770" dur="500"/>
                                        <p:tgtEl>
                                          <p:spTgt spid="656"/>
                                        </p:tgtEl>
                                      </p:cBhvr>
                                    </p:animEffect>
                                  </p:childTnLst>
                                </p:cTn>
                              </p:par>
                            </p:childTnLst>
                          </p:cTn>
                        </p:par>
                      </p:childTnLst>
                    </p:cTn>
                  </p:par>
                  <p:par>
                    <p:cTn id="771" fill="hold">
                      <p:stCondLst>
                        <p:cond delay="indefinite"/>
                      </p:stCondLst>
                      <p:childTnLst>
                        <p:par>
                          <p:cTn id="772" fill="hold">
                            <p:stCondLst>
                              <p:cond delay="0"/>
                            </p:stCondLst>
                            <p:childTnLst>
                              <p:par>
                                <p:cTn id="773" presetID="10" presetClass="entr" presetSubtype="0" fill="hold" grpId="0" nodeType="clickEffect">
                                  <p:stCondLst>
                                    <p:cond delay="0"/>
                                  </p:stCondLst>
                                  <p:childTnLst>
                                    <p:set>
                                      <p:cBhvr>
                                        <p:cTn id="774" dur="1" fill="hold">
                                          <p:stCondLst>
                                            <p:cond delay="0"/>
                                          </p:stCondLst>
                                        </p:cTn>
                                        <p:tgtEl>
                                          <p:spTgt spid="662"/>
                                        </p:tgtEl>
                                        <p:attrNameLst>
                                          <p:attrName>style.visibility</p:attrName>
                                        </p:attrNameLst>
                                      </p:cBhvr>
                                      <p:to>
                                        <p:strVal val="visible"/>
                                      </p:to>
                                    </p:set>
                                    <p:animEffect transition="in" filter="fade">
                                      <p:cBhvr>
                                        <p:cTn id="775" dur="500"/>
                                        <p:tgtEl>
                                          <p:spTgt spid="662"/>
                                        </p:tgtEl>
                                      </p:cBhvr>
                                    </p:animEffect>
                                  </p:childTnLst>
                                </p:cTn>
                              </p:par>
                              <p:par>
                                <p:cTn id="776" presetID="10" presetClass="entr" presetSubtype="0" fill="hold" nodeType="withEffect">
                                  <p:stCondLst>
                                    <p:cond delay="0"/>
                                  </p:stCondLst>
                                  <p:childTnLst>
                                    <p:set>
                                      <p:cBhvr>
                                        <p:cTn id="777" dur="1" fill="hold">
                                          <p:stCondLst>
                                            <p:cond delay="0"/>
                                          </p:stCondLst>
                                        </p:cTn>
                                        <p:tgtEl>
                                          <p:spTgt spid="648"/>
                                        </p:tgtEl>
                                        <p:attrNameLst>
                                          <p:attrName>style.visibility</p:attrName>
                                        </p:attrNameLst>
                                      </p:cBhvr>
                                      <p:to>
                                        <p:strVal val="visible"/>
                                      </p:to>
                                    </p:set>
                                    <p:animEffect transition="in" filter="fade">
                                      <p:cBhvr>
                                        <p:cTn id="778" dur="500"/>
                                        <p:tgtEl>
                                          <p:spTgt spid="648"/>
                                        </p:tgtEl>
                                      </p:cBhvr>
                                    </p:animEffect>
                                  </p:childTnLst>
                                </p:cTn>
                              </p:par>
                              <p:par>
                                <p:cTn id="779" presetID="10" presetClass="entr" presetSubtype="0" fill="hold" nodeType="withEffect">
                                  <p:stCondLst>
                                    <p:cond delay="0"/>
                                  </p:stCondLst>
                                  <p:childTnLst>
                                    <p:set>
                                      <p:cBhvr>
                                        <p:cTn id="780" dur="1" fill="hold">
                                          <p:stCondLst>
                                            <p:cond delay="0"/>
                                          </p:stCondLst>
                                        </p:cTn>
                                        <p:tgtEl>
                                          <p:spTgt spid="657"/>
                                        </p:tgtEl>
                                        <p:attrNameLst>
                                          <p:attrName>style.visibility</p:attrName>
                                        </p:attrNameLst>
                                      </p:cBhvr>
                                      <p:to>
                                        <p:strVal val="visible"/>
                                      </p:to>
                                    </p:set>
                                    <p:animEffect transition="in" filter="fade">
                                      <p:cBhvr>
                                        <p:cTn id="781" dur="500"/>
                                        <p:tgtEl>
                                          <p:spTgt spid="657"/>
                                        </p:tgtEl>
                                      </p:cBhvr>
                                    </p:animEffect>
                                  </p:childTnLst>
                                </p:cTn>
                              </p:par>
                            </p:childTnLst>
                          </p:cTn>
                        </p:par>
                      </p:childTnLst>
                    </p:cTn>
                  </p:par>
                  <p:par>
                    <p:cTn id="782" fill="hold">
                      <p:stCondLst>
                        <p:cond delay="indefinite"/>
                      </p:stCondLst>
                      <p:childTnLst>
                        <p:par>
                          <p:cTn id="783" fill="hold">
                            <p:stCondLst>
                              <p:cond delay="0"/>
                            </p:stCondLst>
                            <p:childTnLst>
                              <p:par>
                                <p:cTn id="784" presetID="10" presetClass="entr" presetSubtype="0" fill="hold" grpId="0" nodeType="clickEffect">
                                  <p:stCondLst>
                                    <p:cond delay="0"/>
                                  </p:stCondLst>
                                  <p:childTnLst>
                                    <p:set>
                                      <p:cBhvr>
                                        <p:cTn id="785" dur="1" fill="hold">
                                          <p:stCondLst>
                                            <p:cond delay="0"/>
                                          </p:stCondLst>
                                        </p:cTn>
                                        <p:tgtEl>
                                          <p:spTgt spid="679"/>
                                        </p:tgtEl>
                                        <p:attrNameLst>
                                          <p:attrName>style.visibility</p:attrName>
                                        </p:attrNameLst>
                                      </p:cBhvr>
                                      <p:to>
                                        <p:strVal val="visible"/>
                                      </p:to>
                                    </p:set>
                                    <p:animEffect transition="in" filter="fade">
                                      <p:cBhvr>
                                        <p:cTn id="786" dur="500"/>
                                        <p:tgtEl>
                                          <p:spTgt spid="679"/>
                                        </p:tgtEl>
                                      </p:cBhvr>
                                    </p:animEffect>
                                  </p:childTnLst>
                                </p:cTn>
                              </p:par>
                            </p:childTnLst>
                          </p:cTn>
                        </p:par>
                      </p:childTnLst>
                    </p:cTn>
                  </p:par>
                  <p:par>
                    <p:cTn id="787" fill="hold">
                      <p:stCondLst>
                        <p:cond delay="indefinite"/>
                      </p:stCondLst>
                      <p:childTnLst>
                        <p:par>
                          <p:cTn id="788" fill="hold">
                            <p:stCondLst>
                              <p:cond delay="0"/>
                            </p:stCondLst>
                            <p:childTnLst>
                              <p:par>
                                <p:cTn id="789" presetID="1" presetClass="entr" presetSubtype="0" fill="hold" nodeType="clickEffect">
                                  <p:stCondLst>
                                    <p:cond delay="0"/>
                                  </p:stCondLst>
                                  <p:childTnLst>
                                    <p:set>
                                      <p:cBhvr>
                                        <p:cTn id="790" dur="1" fill="hold">
                                          <p:stCondLst>
                                            <p:cond delay="0"/>
                                          </p:stCondLst>
                                        </p:cTn>
                                        <p:tgtEl>
                                          <p:spTgt spid="680"/>
                                        </p:tgtEl>
                                        <p:attrNameLst>
                                          <p:attrName>style.visibility</p:attrName>
                                        </p:attrNameLst>
                                      </p:cBhvr>
                                      <p:to>
                                        <p:strVal val="visible"/>
                                      </p:to>
                                    </p:set>
                                  </p:childTnLst>
                                </p:cTn>
                              </p:par>
                              <p:par>
                                <p:cTn id="791" presetID="1" presetClass="entr" presetSubtype="0" fill="hold" grpId="0" nodeType="withEffect">
                                  <p:stCondLst>
                                    <p:cond delay="0"/>
                                  </p:stCondLst>
                                  <p:childTnLst>
                                    <p:set>
                                      <p:cBhvr>
                                        <p:cTn id="792" dur="1" fill="hold">
                                          <p:stCondLst>
                                            <p:cond delay="0"/>
                                          </p:stCondLst>
                                        </p:cTn>
                                        <p:tgtEl>
                                          <p:spTgt spid="6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7" grpId="0" animBg="1"/>
      <p:bldP spid="137" grpId="1" animBg="1"/>
      <p:bldP spid="138" grpId="0" animBg="1"/>
      <p:bldP spid="138" grpId="1" animBg="1"/>
      <p:bldP spid="139" grpId="0" animBg="1"/>
      <p:bldP spid="139" grpId="1" animBg="1"/>
      <p:bldP spid="152" grpId="0" animBg="1"/>
      <p:bldP spid="153" grpId="0"/>
      <p:bldP spid="154" grpId="0"/>
      <p:bldP spid="155" grpId="0" animBg="1"/>
      <p:bldP spid="156" grpId="0"/>
      <p:bldP spid="157" grpId="0"/>
      <p:bldP spid="158" grpId="0"/>
      <p:bldP spid="159" grpId="0" animBg="1"/>
      <p:bldP spid="160" grpId="0"/>
      <p:bldP spid="162" grpId="0" animBg="1"/>
      <p:bldP spid="392" grpId="0" animBg="1"/>
      <p:bldP spid="393" grpId="0" animBg="1"/>
      <p:bldP spid="394" grpId="0" animBg="1"/>
      <p:bldP spid="395" grpId="0" animBg="1"/>
      <p:bldP spid="435" grpId="0" animBg="1"/>
      <p:bldP spid="435" grpId="1" animBg="1"/>
      <p:bldP spid="436" grpId="0" animBg="1"/>
      <p:bldP spid="437" grpId="0" animBg="1"/>
      <p:bldP spid="437" grpId="1" animBg="1"/>
      <p:bldP spid="438" grpId="0" animBg="1"/>
      <p:bldP spid="438" grpId="1" animBg="1"/>
      <p:bldP spid="439" grpId="0" animBg="1"/>
      <p:bldP spid="439" grpId="1" animBg="1"/>
      <p:bldP spid="440" grpId="0" animBg="1"/>
      <p:bldP spid="440" grpId="1" animBg="1"/>
      <p:bldP spid="441" grpId="0" animBg="1"/>
      <p:bldP spid="441" grpId="1" animBg="1"/>
      <p:bldP spid="442" grpId="0" animBg="1"/>
      <p:bldP spid="442" grpId="1" animBg="1"/>
      <p:bldP spid="443" grpId="0" animBg="1"/>
      <p:bldP spid="443" grpId="1" animBg="1"/>
      <p:bldP spid="446" grpId="0" animBg="1"/>
      <p:bldP spid="446" grpId="1" animBg="1"/>
      <p:bldP spid="495" grpId="0" animBg="1"/>
      <p:bldP spid="495" grpId="1" animBg="1"/>
      <p:bldP spid="496" grpId="0" animBg="1"/>
      <p:bldP spid="496" grpId="1" animBg="1"/>
      <p:bldP spid="497" grpId="0" animBg="1"/>
      <p:bldP spid="497" grpId="1" animBg="1"/>
      <p:bldP spid="503" grpId="0" animBg="1"/>
      <p:bldP spid="503" grpId="1" animBg="1"/>
      <p:bldP spid="504" grpId="0" animBg="1"/>
      <p:bldP spid="504" grpId="1" animBg="1"/>
      <p:bldP spid="505" grpId="0" animBg="1"/>
      <p:bldP spid="505" grpId="1" animBg="1"/>
      <p:bldP spid="506" grpId="0" animBg="1"/>
      <p:bldP spid="506" grpId="1" animBg="1"/>
      <p:bldP spid="507" grpId="0" animBg="1"/>
      <p:bldP spid="507" grpId="1" animBg="1"/>
      <p:bldP spid="561" grpId="0" animBg="1"/>
      <p:bldP spid="561" grpId="1" animBg="1"/>
      <p:bldP spid="564" grpId="0" animBg="1"/>
      <p:bldP spid="564" grpId="1" animBg="1"/>
      <p:bldP spid="565" grpId="0" animBg="1"/>
      <p:bldP spid="565" grpId="1" animBg="1"/>
      <p:bldP spid="566" grpId="0" animBg="1"/>
      <p:bldP spid="566" grpId="1" animBg="1"/>
      <p:bldP spid="567" grpId="0" animBg="1"/>
      <p:bldP spid="567" grpId="1" animBg="1"/>
      <p:bldP spid="568" grpId="0" animBg="1"/>
      <p:bldP spid="568" grpId="1" animBg="1"/>
      <p:bldP spid="569" grpId="0" animBg="1"/>
      <p:bldP spid="579" grpId="0"/>
      <p:bldP spid="588" grpId="0"/>
      <p:bldP spid="589" grpId="0"/>
      <p:bldP spid="590" grpId="0"/>
      <p:bldP spid="591" grpId="0"/>
      <p:bldP spid="593" grpId="0" animBg="1"/>
      <p:bldP spid="595" grpId="0" animBg="1"/>
      <p:bldP spid="597" grpId="0" animBg="1"/>
      <p:bldP spid="599" grpId="0" animBg="1"/>
      <p:bldP spid="604" grpId="0" animBg="1"/>
      <p:bldP spid="621" grpId="0" animBg="1"/>
      <p:bldP spid="643" grpId="0" animBg="1"/>
      <p:bldP spid="644" grpId="0"/>
      <p:bldP spid="661" grpId="0"/>
      <p:bldP spid="662" grpId="0"/>
      <p:bldP spid="678" grpId="0"/>
      <p:bldP spid="679" grpId="0" animBg="1"/>
      <p:bldP spid="68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标注 17"/>
          <p:cNvSpPr/>
          <p:nvPr/>
        </p:nvSpPr>
        <p:spPr>
          <a:xfrm rot="5400000">
            <a:off x="7646730" y="2179824"/>
            <a:ext cx="3840427" cy="5458091"/>
          </a:xfrm>
          <a:prstGeom prst="wedgeRectCallout">
            <a:avLst>
              <a:gd name="adj1" fmla="val 1378"/>
              <a:gd name="adj2" fmla="val 8206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p:cNvSpPr/>
          <p:nvPr/>
        </p:nvSpPr>
        <p:spPr>
          <a:xfrm>
            <a:off x="303158" y="2277494"/>
            <a:ext cx="532008" cy="2718180"/>
          </a:xfrm>
          <a:prstGeom prst="rect">
            <a:avLst/>
          </a:prstGeom>
        </p:spPr>
        <p:txBody>
          <a:bodyPr wrap="square">
            <a:spAutoFit/>
          </a:bodyPr>
          <a:lstStyle/>
          <a:p>
            <a:r>
              <a:rPr lang="zh-CN" altLang="en-US" sz="2133" b="1" dirty="0">
                <a:solidFill>
                  <a:srgbClr val="002060"/>
                </a:solidFill>
              </a:rPr>
              <a:t>从动件的运动规律</a:t>
            </a:r>
            <a:endParaRPr lang="zh-CN" altLang="en-US" sz="2400" dirty="0">
              <a:solidFill>
                <a:srgbClr val="002060"/>
              </a:solidFill>
            </a:endParaRPr>
          </a:p>
        </p:txBody>
      </p:sp>
      <p:sp>
        <p:nvSpPr>
          <p:cNvPr id="6" name="左大括号 5"/>
          <p:cNvSpPr/>
          <p:nvPr/>
        </p:nvSpPr>
        <p:spPr>
          <a:xfrm>
            <a:off x="1008439" y="2199559"/>
            <a:ext cx="415669" cy="288032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矩形 6"/>
          <p:cNvSpPr/>
          <p:nvPr/>
        </p:nvSpPr>
        <p:spPr>
          <a:xfrm>
            <a:off x="1428706" y="1180869"/>
            <a:ext cx="617177" cy="2061718"/>
          </a:xfrm>
          <a:prstGeom prst="rect">
            <a:avLst/>
          </a:prstGeom>
        </p:spPr>
        <p:txBody>
          <a:bodyPr wrap="square">
            <a:spAutoFit/>
          </a:bodyPr>
          <a:lstStyle/>
          <a:p>
            <a:r>
              <a:rPr lang="zh-CN" altLang="en-US" sz="2133" b="1" dirty="0">
                <a:solidFill>
                  <a:srgbClr val="000000"/>
                </a:solidFill>
              </a:rPr>
              <a:t>基本运动规律</a:t>
            </a:r>
            <a:endParaRPr lang="zh-CN" altLang="en-US" sz="2400" dirty="0"/>
          </a:p>
        </p:txBody>
      </p:sp>
      <p:sp>
        <p:nvSpPr>
          <p:cNvPr id="20" name="矩形 19"/>
          <p:cNvSpPr/>
          <p:nvPr/>
        </p:nvSpPr>
        <p:spPr>
          <a:xfrm>
            <a:off x="1424108" y="3980525"/>
            <a:ext cx="734928" cy="1077026"/>
          </a:xfrm>
          <a:prstGeom prst="rect">
            <a:avLst/>
          </a:prstGeom>
        </p:spPr>
        <p:txBody>
          <a:bodyPr wrap="square">
            <a:spAutoFit/>
          </a:bodyPr>
          <a:lstStyle/>
          <a:p>
            <a:r>
              <a:rPr lang="zh-CN" altLang="en-US" sz="2133" b="1" dirty="0">
                <a:solidFill>
                  <a:srgbClr val="000000"/>
                </a:solidFill>
              </a:rPr>
              <a:t>组合运动规律</a:t>
            </a:r>
            <a:endParaRPr lang="zh-CN" altLang="en-US" sz="2400" dirty="0"/>
          </a:p>
        </p:txBody>
      </p:sp>
      <p:sp>
        <p:nvSpPr>
          <p:cNvPr id="21" name="左大括号 20"/>
          <p:cNvSpPr/>
          <p:nvPr/>
        </p:nvSpPr>
        <p:spPr>
          <a:xfrm>
            <a:off x="1987295" y="995674"/>
            <a:ext cx="415669" cy="243085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2" name="矩形 21"/>
          <p:cNvSpPr/>
          <p:nvPr/>
        </p:nvSpPr>
        <p:spPr>
          <a:xfrm>
            <a:off x="2474321" y="776251"/>
            <a:ext cx="1829347" cy="420564"/>
          </a:xfrm>
          <a:prstGeom prst="rect">
            <a:avLst/>
          </a:prstGeom>
        </p:spPr>
        <p:txBody>
          <a:bodyPr wrap="none">
            <a:spAutoFit/>
          </a:bodyPr>
          <a:lstStyle/>
          <a:p>
            <a:r>
              <a:rPr lang="zh-CN" altLang="en-US" sz="2133" b="1" dirty="0">
                <a:solidFill>
                  <a:srgbClr val="000000"/>
                </a:solidFill>
              </a:rPr>
              <a:t>等速运动规律</a:t>
            </a:r>
            <a:endParaRPr lang="zh-CN" altLang="en-US" sz="2400" dirty="0"/>
          </a:p>
        </p:txBody>
      </p:sp>
      <p:sp>
        <p:nvSpPr>
          <p:cNvPr id="23" name="矩形 22"/>
          <p:cNvSpPr/>
          <p:nvPr/>
        </p:nvSpPr>
        <p:spPr>
          <a:xfrm>
            <a:off x="2474320" y="1379716"/>
            <a:ext cx="2925801" cy="420564"/>
          </a:xfrm>
          <a:prstGeom prst="rect">
            <a:avLst/>
          </a:prstGeom>
        </p:spPr>
        <p:txBody>
          <a:bodyPr wrap="none">
            <a:spAutoFit/>
          </a:bodyPr>
          <a:lstStyle/>
          <a:p>
            <a:r>
              <a:rPr lang="zh-CN" altLang="en-US" sz="2133" b="1" dirty="0">
                <a:solidFill>
                  <a:srgbClr val="000000"/>
                </a:solidFill>
              </a:rPr>
              <a:t>等加速等减速运动规律</a:t>
            </a:r>
            <a:endParaRPr lang="zh-CN" altLang="en-US" sz="2400" dirty="0"/>
          </a:p>
        </p:txBody>
      </p:sp>
      <p:sp>
        <p:nvSpPr>
          <p:cNvPr id="24" name="矩形 23"/>
          <p:cNvSpPr/>
          <p:nvPr/>
        </p:nvSpPr>
        <p:spPr>
          <a:xfrm>
            <a:off x="2474320" y="2009024"/>
            <a:ext cx="2651688" cy="420564"/>
          </a:xfrm>
          <a:prstGeom prst="rect">
            <a:avLst/>
          </a:prstGeom>
        </p:spPr>
        <p:txBody>
          <a:bodyPr wrap="none">
            <a:spAutoFit/>
          </a:bodyPr>
          <a:lstStyle/>
          <a:p>
            <a:r>
              <a:rPr lang="zh-CN" altLang="en-US" sz="2133" b="1" dirty="0">
                <a:solidFill>
                  <a:srgbClr val="000000"/>
                </a:solidFill>
              </a:rPr>
              <a:t>余弦加速度运动规律</a:t>
            </a:r>
            <a:endParaRPr lang="zh-CN" altLang="en-US" sz="2400" dirty="0"/>
          </a:p>
        </p:txBody>
      </p:sp>
      <p:sp>
        <p:nvSpPr>
          <p:cNvPr id="25" name="矩形 24"/>
          <p:cNvSpPr/>
          <p:nvPr/>
        </p:nvSpPr>
        <p:spPr>
          <a:xfrm>
            <a:off x="2489912" y="2627855"/>
            <a:ext cx="2651688" cy="420564"/>
          </a:xfrm>
          <a:prstGeom prst="rect">
            <a:avLst/>
          </a:prstGeom>
        </p:spPr>
        <p:txBody>
          <a:bodyPr wrap="none">
            <a:spAutoFit/>
          </a:bodyPr>
          <a:lstStyle/>
          <a:p>
            <a:r>
              <a:rPr lang="zh-CN" altLang="en-US" sz="2133" b="1" dirty="0">
                <a:solidFill>
                  <a:srgbClr val="000000"/>
                </a:solidFill>
              </a:rPr>
              <a:t>正弦加速度运动规律</a:t>
            </a:r>
            <a:endParaRPr lang="zh-CN" altLang="en-US" sz="2400" dirty="0"/>
          </a:p>
        </p:txBody>
      </p:sp>
      <p:sp>
        <p:nvSpPr>
          <p:cNvPr id="26" name="矩形 25"/>
          <p:cNvSpPr/>
          <p:nvPr/>
        </p:nvSpPr>
        <p:spPr>
          <a:xfrm>
            <a:off x="2489912" y="3188314"/>
            <a:ext cx="2651688" cy="420564"/>
          </a:xfrm>
          <a:prstGeom prst="rect">
            <a:avLst/>
          </a:prstGeom>
        </p:spPr>
        <p:txBody>
          <a:bodyPr wrap="none">
            <a:spAutoFit/>
          </a:bodyPr>
          <a:lstStyle/>
          <a:p>
            <a:r>
              <a:rPr lang="zh-CN" altLang="en-US" sz="2133" b="1" dirty="0">
                <a:solidFill>
                  <a:srgbClr val="000000"/>
                </a:solidFill>
              </a:rPr>
              <a:t>五次多项式运动规律</a:t>
            </a:r>
            <a:endParaRPr lang="zh-CN" altLang="en-US" sz="2400" dirty="0"/>
          </a:p>
        </p:txBody>
      </p:sp>
      <p:sp>
        <p:nvSpPr>
          <p:cNvPr id="27" name="矩形 26"/>
          <p:cNvSpPr/>
          <p:nvPr/>
        </p:nvSpPr>
        <p:spPr>
          <a:xfrm>
            <a:off x="2489912" y="4685524"/>
            <a:ext cx="2799027" cy="420564"/>
          </a:xfrm>
          <a:prstGeom prst="rect">
            <a:avLst/>
          </a:prstGeom>
        </p:spPr>
        <p:txBody>
          <a:bodyPr wrap="square">
            <a:spAutoFit/>
          </a:bodyPr>
          <a:lstStyle/>
          <a:p>
            <a:r>
              <a:rPr lang="zh-CN" altLang="en-US" sz="2133" b="1" dirty="0">
                <a:solidFill>
                  <a:srgbClr val="000000"/>
                </a:solidFill>
              </a:rPr>
              <a:t>基本运动规律的组合</a:t>
            </a:r>
            <a:endParaRPr lang="zh-CN" altLang="en-US" sz="2400" dirty="0"/>
          </a:p>
        </p:txBody>
      </p:sp>
      <p:sp>
        <p:nvSpPr>
          <p:cNvPr id="8" name="右箭头 7"/>
          <p:cNvSpPr/>
          <p:nvPr/>
        </p:nvSpPr>
        <p:spPr>
          <a:xfrm>
            <a:off x="2045883" y="4844577"/>
            <a:ext cx="357081" cy="133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TextBox 4"/>
          <p:cNvSpPr txBox="1">
            <a:spLocks noChangeArrowheads="1"/>
          </p:cNvSpPr>
          <p:nvPr/>
        </p:nvSpPr>
        <p:spPr bwMode="auto">
          <a:xfrm>
            <a:off x="7062532" y="3061558"/>
            <a:ext cx="4022255" cy="420564"/>
          </a:xfrm>
          <a:prstGeom prst="rect">
            <a:avLst/>
          </a:prstGeom>
          <a:noFill/>
          <a:ln w="9525">
            <a:noFill/>
            <a:miter lim="800000"/>
            <a:headEnd/>
            <a:tailEnd/>
          </a:ln>
        </p:spPr>
        <p:txBody>
          <a:bodyPr wrap="none">
            <a:spAutoFit/>
          </a:bodyPr>
          <a:lstStyle/>
          <a:p>
            <a:pPr algn="just"/>
            <a:r>
              <a:rPr lang="zh-CN" altLang="en-US" sz="2133" b="1" dirty="0">
                <a:solidFill>
                  <a:srgbClr val="7030A0"/>
                </a:solidFill>
                <a:latin typeface="Book Antiqua" panose="02040602050305030304" pitchFamily="18" charset="0"/>
                <a:ea typeface="微软雅黑" panose="020B0503020204020204" pitchFamily="34" charset="-122"/>
                <a:cs typeface="仿宋"/>
              </a:rPr>
              <a:t>组合的从动件运动规律应满足：</a:t>
            </a:r>
          </a:p>
        </p:txBody>
      </p:sp>
      <p:sp>
        <p:nvSpPr>
          <p:cNvPr id="16" name="TextBox 5"/>
          <p:cNvSpPr txBox="1">
            <a:spLocks noChangeArrowheads="1"/>
          </p:cNvSpPr>
          <p:nvPr/>
        </p:nvSpPr>
        <p:spPr bwMode="auto">
          <a:xfrm>
            <a:off x="7035494" y="3638775"/>
            <a:ext cx="5072755" cy="3046603"/>
          </a:xfrm>
          <a:prstGeom prst="rect">
            <a:avLst/>
          </a:prstGeom>
          <a:noFill/>
          <a:ln w="9525">
            <a:noFill/>
            <a:miter lim="800000"/>
            <a:headEnd/>
            <a:tailEnd/>
          </a:ln>
        </p:spPr>
        <p:txBody>
          <a:bodyPr wrap="square">
            <a:spAutoFit/>
          </a:bodyPr>
          <a:lstStyle/>
          <a:p>
            <a:pPr marL="457189" indent="-457189" algn="just">
              <a:lnSpc>
                <a:spcPct val="150000"/>
              </a:lnSpc>
              <a:buFont typeface="+mj-lt"/>
              <a:buAutoNum type="arabicPeriod"/>
            </a:pPr>
            <a:r>
              <a:rPr lang="zh-CN" altLang="en-US" sz="2133" b="1" dirty="0">
                <a:latin typeface="Book Antiqua" panose="02040602050305030304" pitchFamily="18" charset="0"/>
                <a:ea typeface="微软雅黑" panose="020B0503020204020204" pitchFamily="34" charset="-122"/>
                <a:cs typeface="仿宋"/>
              </a:rPr>
              <a:t>满足工作对从动件特殊的运动要求；</a:t>
            </a:r>
            <a:endParaRPr lang="en-US" altLang="zh-CN" sz="2133" b="1" dirty="0">
              <a:latin typeface="Book Antiqua" panose="02040602050305030304" pitchFamily="18" charset="0"/>
              <a:ea typeface="微软雅黑" panose="020B0503020204020204" pitchFamily="34" charset="-122"/>
              <a:cs typeface="仿宋"/>
            </a:endParaRPr>
          </a:p>
          <a:p>
            <a:pPr marL="457189" indent="-457189" algn="just">
              <a:lnSpc>
                <a:spcPct val="150000"/>
              </a:lnSpc>
              <a:buFont typeface="+mj-lt"/>
              <a:buAutoNum type="arabicPeriod"/>
            </a:pPr>
            <a:r>
              <a:rPr lang="zh-CN" altLang="en-US" sz="2133" b="1" dirty="0">
                <a:latin typeface="Book Antiqua" panose="02040602050305030304" pitchFamily="18" charset="0"/>
                <a:ea typeface="微软雅黑" panose="020B0503020204020204" pitchFamily="34" charset="-122"/>
                <a:cs typeface="仿宋"/>
              </a:rPr>
              <a:t>连续性条件：各段运动规律的位移、速度和加速度曲线在连接点处其值应分别相等；</a:t>
            </a:r>
            <a:endParaRPr lang="en-US" altLang="zh-CN" sz="2133" b="1" dirty="0">
              <a:latin typeface="Book Antiqua" panose="02040602050305030304" pitchFamily="18" charset="0"/>
              <a:ea typeface="微软雅黑" panose="020B0503020204020204" pitchFamily="34" charset="-122"/>
              <a:cs typeface="仿宋"/>
            </a:endParaRPr>
          </a:p>
          <a:p>
            <a:pPr marL="457189" indent="-457189" algn="just">
              <a:lnSpc>
                <a:spcPct val="150000"/>
              </a:lnSpc>
              <a:buFont typeface="+mj-lt"/>
              <a:buAutoNum type="arabicPeriod"/>
            </a:pPr>
            <a:r>
              <a:rPr lang="zh-CN" altLang="en-US" sz="2133" b="1" dirty="0">
                <a:latin typeface="Book Antiqua" panose="02040602050305030304" pitchFamily="18" charset="0"/>
                <a:ea typeface="微软雅黑" panose="020B0503020204020204" pitchFamily="34" charset="-122"/>
                <a:cs typeface="仿宋"/>
              </a:rPr>
              <a:t>应使最大速度</a:t>
            </a:r>
            <a:r>
              <a:rPr lang="en-US" altLang="zh-CN" sz="2133" b="1" i="1" dirty="0" err="1">
                <a:latin typeface="Book Antiqua" panose="02040602050305030304" pitchFamily="18" charset="0"/>
                <a:ea typeface="微软雅黑" panose="020B0503020204020204" pitchFamily="34" charset="-122"/>
                <a:cs typeface="Times New Roman" pitchFamily="18" charset="0"/>
              </a:rPr>
              <a:t>v</a:t>
            </a:r>
            <a:r>
              <a:rPr lang="en-US" altLang="zh-CN" sz="2133" b="1" baseline="-25000" dirty="0" err="1">
                <a:latin typeface="Book Antiqua" panose="02040602050305030304" pitchFamily="18" charset="0"/>
                <a:ea typeface="微软雅黑" panose="020B0503020204020204" pitchFamily="34" charset="-122"/>
                <a:cs typeface="Times New Roman" pitchFamily="18" charset="0"/>
              </a:rPr>
              <a:t>max</a:t>
            </a:r>
            <a:r>
              <a:rPr lang="zh-CN" altLang="en-US" sz="2133" b="1" dirty="0">
                <a:latin typeface="Book Antiqua" panose="02040602050305030304" pitchFamily="18" charset="0"/>
                <a:ea typeface="微软雅黑" panose="020B0503020204020204" pitchFamily="34" charset="-122"/>
                <a:cs typeface="Times New Roman" pitchFamily="18" charset="0"/>
              </a:rPr>
              <a:t>和最大加速度</a:t>
            </a:r>
            <a:r>
              <a:rPr lang="en-US" altLang="zh-CN" sz="2133" b="1" i="1" dirty="0" err="1">
                <a:latin typeface="Book Antiqua" panose="02040602050305030304" pitchFamily="18" charset="0"/>
                <a:ea typeface="微软雅黑" panose="020B0503020204020204" pitchFamily="34" charset="-122"/>
                <a:cs typeface="Times New Roman" pitchFamily="18" charset="0"/>
              </a:rPr>
              <a:t>a</a:t>
            </a:r>
            <a:r>
              <a:rPr lang="en-US" altLang="zh-CN" sz="2133" b="1" baseline="-25000" dirty="0" err="1">
                <a:latin typeface="Book Antiqua" panose="02040602050305030304" pitchFamily="18" charset="0"/>
                <a:ea typeface="微软雅黑" panose="020B0503020204020204" pitchFamily="34" charset="-122"/>
                <a:cs typeface="Times New Roman" pitchFamily="18" charset="0"/>
              </a:rPr>
              <a:t>max</a:t>
            </a:r>
            <a:r>
              <a:rPr lang="zh-CN" altLang="en-US" sz="2133" b="1" dirty="0">
                <a:latin typeface="Book Antiqua" panose="02040602050305030304" pitchFamily="18" charset="0"/>
                <a:ea typeface="微软雅黑" panose="020B0503020204020204" pitchFamily="34" charset="-122"/>
                <a:cs typeface="Times New Roman" pitchFamily="18" charset="0"/>
              </a:rPr>
              <a:t>的值尽可能小。</a:t>
            </a:r>
            <a:endParaRPr lang="zh-CN" altLang="en-US" sz="2133" b="1" i="1" baseline="-25000" dirty="0">
              <a:latin typeface="Book Antiqua" panose="02040602050305030304" pitchFamily="18" charset="0"/>
              <a:ea typeface="微软雅黑" panose="020B0503020204020204" pitchFamily="34" charset="-122"/>
              <a:cs typeface="Times New Roman" pitchFamily="18" charset="0"/>
            </a:endParaRPr>
          </a:p>
        </p:txBody>
      </p:sp>
      <p:sp>
        <p:nvSpPr>
          <p:cNvPr id="17" name="标题 1"/>
          <p:cNvSpPr txBox="1">
            <a:spLocks/>
          </p:cNvSpPr>
          <p:nvPr/>
        </p:nvSpPr>
        <p:spPr>
          <a:xfrm>
            <a:off x="-64012" y="-2577"/>
            <a:ext cx="3467616" cy="584775"/>
          </a:xfrm>
          <a:prstGeom prst="rect">
            <a:avLst/>
          </a:prstGeom>
          <a:noFill/>
          <a:ln w="9525">
            <a:noFill/>
            <a:miter lim="800000"/>
            <a:headEnd/>
            <a:tailEnd/>
          </a:ln>
        </p:spPr>
        <p:txBody>
          <a:bodyPr wrap="none">
            <a:spAutoFit/>
          </a:bodyPr>
          <a:lstStyle>
            <a:defPPr>
              <a:defRPr lang="en-US"/>
            </a:defPPr>
            <a:lvl1pPr>
              <a:defRPr sz="2800" b="1">
                <a:solidFill>
                  <a:srgbClr val="002060"/>
                </a:solidFill>
                <a:latin typeface="微软雅黑" panose="020B0503020204020204" pitchFamily="34" charset="-122"/>
                <a:ea typeface="微软雅黑" panose="020B0503020204020204" pitchFamily="34" charset="-122"/>
                <a:cs typeface="仿宋"/>
              </a:defRPr>
            </a:lvl1pPr>
          </a:lstStyle>
          <a:p>
            <a:r>
              <a:rPr lang="zh-CN" altLang="en-US" sz="3200" dirty="0"/>
              <a:t>从动件的运动规律</a:t>
            </a:r>
          </a:p>
        </p:txBody>
      </p:sp>
      <p:graphicFrame>
        <p:nvGraphicFramePr>
          <p:cNvPr id="63" name="表格 62"/>
          <p:cNvGraphicFramePr>
            <a:graphicFrameLocks noGrp="1"/>
          </p:cNvGraphicFramePr>
          <p:nvPr>
            <p:extLst>
              <p:ext uri="{D42A27DB-BD31-4B8C-83A1-F6EECF244321}">
                <p14:modId xmlns:p14="http://schemas.microsoft.com/office/powerpoint/2010/main" val="3657922037"/>
              </p:ext>
            </p:extLst>
          </p:nvPr>
        </p:nvGraphicFramePr>
        <p:xfrm>
          <a:off x="5413419" y="123007"/>
          <a:ext cx="6694830" cy="2613492"/>
        </p:xfrm>
        <a:graphic>
          <a:graphicData uri="http://schemas.openxmlformats.org/drawingml/2006/table">
            <a:tbl>
              <a:tblPr firstRow="1" bandRow="1">
                <a:tableStyleId>{5C22544A-7EE6-4342-B048-85BDC9FD1C3A}</a:tableStyleId>
              </a:tblPr>
              <a:tblGrid>
                <a:gridCol w="1338966">
                  <a:extLst>
                    <a:ext uri="{9D8B030D-6E8A-4147-A177-3AD203B41FA5}">
                      <a16:colId xmlns:a16="http://schemas.microsoft.com/office/drawing/2014/main" val="20000"/>
                    </a:ext>
                  </a:extLst>
                </a:gridCol>
                <a:gridCol w="1338966">
                  <a:extLst>
                    <a:ext uri="{9D8B030D-6E8A-4147-A177-3AD203B41FA5}">
                      <a16:colId xmlns:a16="http://schemas.microsoft.com/office/drawing/2014/main" val="20001"/>
                    </a:ext>
                  </a:extLst>
                </a:gridCol>
                <a:gridCol w="1338966">
                  <a:extLst>
                    <a:ext uri="{9D8B030D-6E8A-4147-A177-3AD203B41FA5}">
                      <a16:colId xmlns:a16="http://schemas.microsoft.com/office/drawing/2014/main" val="20002"/>
                    </a:ext>
                  </a:extLst>
                </a:gridCol>
                <a:gridCol w="1338966">
                  <a:extLst>
                    <a:ext uri="{9D8B030D-6E8A-4147-A177-3AD203B41FA5}">
                      <a16:colId xmlns:a16="http://schemas.microsoft.com/office/drawing/2014/main" val="20003"/>
                    </a:ext>
                  </a:extLst>
                </a:gridCol>
                <a:gridCol w="1338966">
                  <a:extLst>
                    <a:ext uri="{9D8B030D-6E8A-4147-A177-3AD203B41FA5}">
                      <a16:colId xmlns:a16="http://schemas.microsoft.com/office/drawing/2014/main" val="20004"/>
                    </a:ext>
                  </a:extLst>
                </a:gridCol>
              </a:tblGrid>
              <a:tr h="435582">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0"/>
                  </a:ext>
                </a:extLst>
              </a:tr>
              <a:tr h="435582">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1"/>
                  </a:ext>
                </a:extLst>
              </a:tr>
              <a:tr h="435582">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0002"/>
                  </a:ext>
                </a:extLst>
              </a:tr>
              <a:tr h="435582">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435582">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4"/>
                  </a:ext>
                </a:extLst>
              </a:tr>
              <a:tr h="435582">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5"/>
                  </a:ext>
                </a:extLst>
              </a:tr>
            </a:tbl>
          </a:graphicData>
        </a:graphic>
      </p:graphicFrame>
      <p:sp>
        <p:nvSpPr>
          <p:cNvPr id="64" name="矩形 63"/>
          <p:cNvSpPr/>
          <p:nvPr/>
        </p:nvSpPr>
        <p:spPr>
          <a:xfrm>
            <a:off x="5779684" y="190884"/>
            <a:ext cx="1241272" cy="369332"/>
          </a:xfrm>
          <a:prstGeom prst="rect">
            <a:avLst/>
          </a:prstGeom>
        </p:spPr>
        <p:txBody>
          <a:bodyPr wrap="square">
            <a:spAutoFit/>
          </a:bodyPr>
          <a:lstStyle/>
          <a:p>
            <a:r>
              <a:rPr lang="zh-CN" altLang="en-US" b="1" dirty="0" smtClean="0">
                <a:solidFill>
                  <a:srgbClr val="C00000"/>
                </a:solidFill>
              </a:rPr>
              <a:t>运动规律</a:t>
            </a:r>
            <a:endParaRPr lang="zh-CN" altLang="en-US" dirty="0">
              <a:solidFill>
                <a:srgbClr val="C00000"/>
              </a:solidFill>
            </a:endParaRPr>
          </a:p>
        </p:txBody>
      </p:sp>
      <p:sp>
        <p:nvSpPr>
          <p:cNvPr id="65" name="矩形 64"/>
          <p:cNvSpPr/>
          <p:nvPr/>
        </p:nvSpPr>
        <p:spPr>
          <a:xfrm>
            <a:off x="6991161" y="200028"/>
            <a:ext cx="1241272" cy="369332"/>
          </a:xfrm>
          <a:prstGeom prst="rect">
            <a:avLst/>
          </a:prstGeom>
        </p:spPr>
        <p:txBody>
          <a:bodyPr wrap="square">
            <a:spAutoFit/>
          </a:bodyPr>
          <a:lstStyle/>
          <a:p>
            <a:r>
              <a:rPr lang="zh-CN" altLang="en-US" b="1" dirty="0" smtClean="0">
                <a:solidFill>
                  <a:srgbClr val="C00000"/>
                </a:solidFill>
              </a:rPr>
              <a:t>冲击特性</a:t>
            </a:r>
            <a:endParaRPr lang="zh-CN" altLang="en-US" dirty="0">
              <a:solidFill>
                <a:srgbClr val="C00000"/>
              </a:solidFill>
            </a:endParaRPr>
          </a:p>
        </p:txBody>
      </p:sp>
      <p:sp>
        <p:nvSpPr>
          <p:cNvPr id="66" name="矩形 65"/>
          <p:cNvSpPr/>
          <p:nvPr/>
        </p:nvSpPr>
        <p:spPr>
          <a:xfrm>
            <a:off x="10629593" y="190884"/>
            <a:ext cx="1241272" cy="369332"/>
          </a:xfrm>
          <a:prstGeom prst="rect">
            <a:avLst/>
          </a:prstGeom>
        </p:spPr>
        <p:txBody>
          <a:bodyPr wrap="square">
            <a:spAutoFit/>
          </a:bodyPr>
          <a:lstStyle/>
          <a:p>
            <a:r>
              <a:rPr lang="zh-CN" altLang="en-US" b="1" dirty="0" smtClean="0">
                <a:solidFill>
                  <a:srgbClr val="C00000"/>
                </a:solidFill>
              </a:rPr>
              <a:t>适用场合</a:t>
            </a:r>
            <a:endParaRPr lang="zh-CN" altLang="en-US" dirty="0">
              <a:solidFill>
                <a:srgbClr val="C00000"/>
              </a:solidFill>
            </a:endParaRPr>
          </a:p>
        </p:txBody>
      </p:sp>
      <p:sp>
        <p:nvSpPr>
          <p:cNvPr id="67" name="矩形 66"/>
          <p:cNvSpPr/>
          <p:nvPr/>
        </p:nvSpPr>
        <p:spPr>
          <a:xfrm>
            <a:off x="7960728" y="167672"/>
            <a:ext cx="1699389" cy="369332"/>
          </a:xfrm>
          <a:prstGeom prst="rect">
            <a:avLst/>
          </a:prstGeom>
        </p:spPr>
        <p:txBody>
          <a:bodyPr wrap="square">
            <a:spAutoFit/>
          </a:bodyPr>
          <a:lstStyle/>
          <a:p>
            <a:r>
              <a:rPr lang="en-US" altLang="zh-CN" i="1" dirty="0" err="1" smtClean="0">
                <a:solidFill>
                  <a:srgbClr val="C00000"/>
                </a:solidFill>
                <a:latin typeface="Times New Roman" panose="02020603050405020304" pitchFamily="18" charset="0"/>
                <a:cs typeface="Times New Roman" panose="02020603050405020304" pitchFamily="18" charset="0"/>
              </a:rPr>
              <a:t>v</a:t>
            </a:r>
            <a:r>
              <a:rPr lang="en-US" altLang="zh-CN" baseline="-25000" dirty="0" err="1" smtClean="0">
                <a:solidFill>
                  <a:srgbClr val="C00000"/>
                </a:solidFill>
                <a:latin typeface="Times New Roman" panose="02020603050405020304" pitchFamily="18" charset="0"/>
                <a:cs typeface="Times New Roman" panose="02020603050405020304" pitchFamily="18" charset="0"/>
              </a:rPr>
              <a:t>max</a:t>
            </a:r>
            <a:r>
              <a:rPr lang="en-US" altLang="zh-CN" baseline="-25000" dirty="0" smtClean="0">
                <a:solidFill>
                  <a:srgbClr val="C00000"/>
                </a:solidFill>
                <a:latin typeface="Times New Roman" panose="02020603050405020304" pitchFamily="18" charset="0"/>
                <a:cs typeface="Times New Roman" panose="02020603050405020304" pitchFamily="18" charset="0"/>
              </a:rPr>
              <a:t> </a:t>
            </a:r>
            <a:r>
              <a:rPr lang="en-US" altLang="zh-CN" dirty="0" smtClean="0">
                <a:solidFill>
                  <a:srgbClr val="C00000"/>
                </a:solidFill>
                <a:latin typeface="Times New Roman" panose="02020603050405020304" pitchFamily="18" charset="0"/>
                <a:cs typeface="Times New Roman" panose="02020603050405020304" pitchFamily="18" charset="0"/>
              </a:rPr>
              <a:t>/ (</a:t>
            </a:r>
            <a:r>
              <a:rPr lang="en-US" altLang="zh-CN" i="1" dirty="0" err="1" smtClean="0">
                <a:solidFill>
                  <a:srgbClr val="C00000"/>
                </a:solidFill>
                <a:latin typeface="Times New Roman" panose="02020603050405020304" pitchFamily="18" charset="0"/>
                <a:cs typeface="Times New Roman" panose="02020603050405020304" pitchFamily="18" charset="0"/>
              </a:rPr>
              <a:t>h</a:t>
            </a:r>
            <a:r>
              <a:rPr lang="en-US" altLang="zh-CN" i="1" dirty="0" err="1" smtClean="0">
                <a:solidFill>
                  <a:srgbClr val="C00000"/>
                </a:solidFill>
                <a:latin typeface="Symbol" panose="05050102010706020507" pitchFamily="18" charset="2"/>
                <a:cs typeface="Times New Roman" panose="02020603050405020304" pitchFamily="18" charset="0"/>
              </a:rPr>
              <a:t>w</a:t>
            </a:r>
            <a:r>
              <a:rPr lang="en-US" altLang="zh-CN" dirty="0" smtClean="0">
                <a:solidFill>
                  <a:srgbClr val="C00000"/>
                </a:solidFill>
                <a:latin typeface="Times New Roman" panose="02020603050405020304" pitchFamily="18" charset="0"/>
                <a:cs typeface="Times New Roman" panose="02020603050405020304" pitchFamily="18" charset="0"/>
              </a:rPr>
              <a:t>/</a:t>
            </a:r>
            <a:r>
              <a:rPr lang="en-US" altLang="zh-CN" i="1" dirty="0" smtClean="0">
                <a:solidFill>
                  <a:srgbClr val="C00000"/>
                </a:solidFill>
                <a:latin typeface="Symbol" panose="05050102010706020507" pitchFamily="18" charset="2"/>
                <a:cs typeface="Times New Roman" panose="02020603050405020304" pitchFamily="18" charset="0"/>
              </a:rPr>
              <a:t>F </a:t>
            </a:r>
            <a:r>
              <a:rPr lang="en-US" altLang="zh-CN" dirty="0" smtClean="0">
                <a:solidFill>
                  <a:srgbClr val="C00000"/>
                </a:solidFill>
                <a:latin typeface="Times New Roman" panose="02020603050405020304" pitchFamily="18" charset="0"/>
                <a:cs typeface="Times New Roman" panose="02020603050405020304" pitchFamily="18" charset="0"/>
              </a:rPr>
              <a:t>)</a:t>
            </a:r>
            <a:endParaRPr lang="zh-CN" altLang="en-US" i="1" dirty="0">
              <a:solidFill>
                <a:srgbClr val="C00000"/>
              </a:solidFill>
              <a:latin typeface="Symbol" panose="05050102010706020507" pitchFamily="18" charset="2"/>
              <a:cs typeface="Times New Roman" panose="02020603050405020304" pitchFamily="18" charset="0"/>
            </a:endParaRPr>
          </a:p>
        </p:txBody>
      </p:sp>
      <p:sp>
        <p:nvSpPr>
          <p:cNvPr id="68" name="矩形 67"/>
          <p:cNvSpPr/>
          <p:nvPr/>
        </p:nvSpPr>
        <p:spPr>
          <a:xfrm>
            <a:off x="9135191" y="184675"/>
            <a:ext cx="1809599" cy="369332"/>
          </a:xfrm>
          <a:prstGeom prst="rect">
            <a:avLst/>
          </a:prstGeom>
        </p:spPr>
        <p:txBody>
          <a:bodyPr wrap="square">
            <a:spAutoFit/>
          </a:bodyPr>
          <a:lstStyle/>
          <a:p>
            <a:r>
              <a:rPr lang="en-US" altLang="zh-CN" i="1" dirty="0" err="1" smtClean="0">
                <a:solidFill>
                  <a:srgbClr val="C00000"/>
                </a:solidFill>
                <a:latin typeface="Times New Roman" panose="02020603050405020304" pitchFamily="18" charset="0"/>
                <a:cs typeface="Times New Roman" panose="02020603050405020304" pitchFamily="18" charset="0"/>
              </a:rPr>
              <a:t>a</a:t>
            </a:r>
            <a:r>
              <a:rPr lang="en-US" altLang="zh-CN" baseline="-25000" dirty="0" err="1" smtClean="0">
                <a:solidFill>
                  <a:srgbClr val="C00000"/>
                </a:solidFill>
                <a:latin typeface="Times New Roman" panose="02020603050405020304" pitchFamily="18" charset="0"/>
                <a:cs typeface="Times New Roman" panose="02020603050405020304" pitchFamily="18" charset="0"/>
              </a:rPr>
              <a:t>max</a:t>
            </a:r>
            <a:r>
              <a:rPr lang="en-US" altLang="zh-CN" baseline="-25000" dirty="0" smtClean="0">
                <a:solidFill>
                  <a:srgbClr val="C00000"/>
                </a:solidFill>
                <a:latin typeface="Times New Roman" panose="02020603050405020304" pitchFamily="18" charset="0"/>
                <a:cs typeface="Times New Roman" panose="02020603050405020304" pitchFamily="18" charset="0"/>
              </a:rPr>
              <a:t> </a:t>
            </a:r>
            <a:r>
              <a:rPr lang="en-US" altLang="zh-CN" dirty="0" smtClean="0">
                <a:solidFill>
                  <a:srgbClr val="C00000"/>
                </a:solidFill>
                <a:latin typeface="Times New Roman" panose="02020603050405020304" pitchFamily="18" charset="0"/>
                <a:cs typeface="Times New Roman" panose="02020603050405020304" pitchFamily="18" charset="0"/>
              </a:rPr>
              <a:t>/ (</a:t>
            </a:r>
            <a:r>
              <a:rPr lang="en-US" altLang="zh-CN" i="1" dirty="0" smtClean="0">
                <a:solidFill>
                  <a:srgbClr val="C00000"/>
                </a:solidFill>
                <a:latin typeface="Times New Roman" panose="02020603050405020304" pitchFamily="18" charset="0"/>
                <a:cs typeface="Times New Roman" panose="02020603050405020304" pitchFamily="18" charset="0"/>
              </a:rPr>
              <a:t>h</a:t>
            </a:r>
            <a:r>
              <a:rPr lang="en-US" altLang="zh-CN" i="1" dirty="0" smtClean="0">
                <a:solidFill>
                  <a:srgbClr val="C00000"/>
                </a:solidFill>
                <a:latin typeface="Symbol" panose="05050102010706020507" pitchFamily="18" charset="2"/>
                <a:cs typeface="Times New Roman" panose="02020603050405020304" pitchFamily="18" charset="0"/>
              </a:rPr>
              <a:t>w</a:t>
            </a:r>
            <a:r>
              <a:rPr lang="en-US" altLang="zh-CN" baseline="30000" dirty="0" smtClean="0">
                <a:solidFill>
                  <a:srgbClr val="C00000"/>
                </a:solidFill>
                <a:latin typeface="Times New Roman" panose="02020603050405020304" pitchFamily="18" charset="0"/>
                <a:cs typeface="Times New Roman" panose="02020603050405020304" pitchFamily="18" charset="0"/>
              </a:rPr>
              <a:t>2</a:t>
            </a:r>
            <a:r>
              <a:rPr lang="en-US" altLang="zh-CN" dirty="0" smtClean="0">
                <a:solidFill>
                  <a:srgbClr val="C00000"/>
                </a:solidFill>
                <a:latin typeface="Times New Roman" panose="02020603050405020304" pitchFamily="18" charset="0"/>
                <a:cs typeface="Times New Roman" panose="02020603050405020304" pitchFamily="18" charset="0"/>
              </a:rPr>
              <a:t>/</a:t>
            </a:r>
            <a:r>
              <a:rPr lang="en-US" altLang="zh-CN" i="1" dirty="0" smtClean="0">
                <a:solidFill>
                  <a:srgbClr val="C00000"/>
                </a:solidFill>
                <a:latin typeface="Symbol" panose="05050102010706020507" pitchFamily="18" charset="2"/>
                <a:cs typeface="Times New Roman" panose="02020603050405020304" pitchFamily="18" charset="0"/>
              </a:rPr>
              <a:t>F </a:t>
            </a:r>
            <a:r>
              <a:rPr lang="en-US" altLang="zh-CN" baseline="30000" dirty="0">
                <a:solidFill>
                  <a:srgbClr val="C00000"/>
                </a:solidFill>
                <a:latin typeface="Times New Roman" panose="02020603050405020304" pitchFamily="18" charset="0"/>
                <a:cs typeface="Times New Roman" panose="02020603050405020304" pitchFamily="18" charset="0"/>
              </a:rPr>
              <a:t>2</a:t>
            </a:r>
            <a:r>
              <a:rPr lang="en-US" altLang="zh-CN" dirty="0" smtClean="0">
                <a:solidFill>
                  <a:srgbClr val="C00000"/>
                </a:solidFill>
                <a:latin typeface="Times New Roman" panose="02020603050405020304" pitchFamily="18" charset="0"/>
                <a:cs typeface="Times New Roman" panose="02020603050405020304" pitchFamily="18" charset="0"/>
              </a:rPr>
              <a:t>)</a:t>
            </a:r>
            <a:endParaRPr lang="zh-CN" altLang="en-US" i="1" dirty="0">
              <a:solidFill>
                <a:srgbClr val="C00000"/>
              </a:solidFill>
              <a:latin typeface="Symbol" panose="05050102010706020507" pitchFamily="18" charset="2"/>
              <a:cs typeface="Times New Roman" panose="02020603050405020304" pitchFamily="18" charset="0"/>
            </a:endParaRPr>
          </a:p>
        </p:txBody>
      </p:sp>
      <p:sp>
        <p:nvSpPr>
          <p:cNvPr id="69" name="矩形 68"/>
          <p:cNvSpPr/>
          <p:nvPr/>
        </p:nvSpPr>
        <p:spPr>
          <a:xfrm>
            <a:off x="5639008" y="542866"/>
            <a:ext cx="1241272" cy="369332"/>
          </a:xfrm>
          <a:prstGeom prst="rect">
            <a:avLst/>
          </a:prstGeom>
        </p:spPr>
        <p:txBody>
          <a:bodyPr wrap="square">
            <a:spAutoFit/>
          </a:bodyPr>
          <a:lstStyle/>
          <a:p>
            <a:pPr algn="ctr"/>
            <a:r>
              <a:rPr lang="zh-CN" altLang="en-US" b="1" dirty="0">
                <a:solidFill>
                  <a:srgbClr val="000000"/>
                </a:solidFill>
              </a:rPr>
              <a:t>等速</a:t>
            </a:r>
            <a:endParaRPr lang="zh-CN" altLang="en-US" dirty="0"/>
          </a:p>
        </p:txBody>
      </p:sp>
      <p:sp>
        <p:nvSpPr>
          <p:cNvPr id="70" name="矩形 69"/>
          <p:cNvSpPr/>
          <p:nvPr/>
        </p:nvSpPr>
        <p:spPr>
          <a:xfrm>
            <a:off x="5472577" y="924922"/>
            <a:ext cx="1551721" cy="369332"/>
          </a:xfrm>
          <a:prstGeom prst="rect">
            <a:avLst/>
          </a:prstGeom>
        </p:spPr>
        <p:txBody>
          <a:bodyPr wrap="square">
            <a:spAutoFit/>
          </a:bodyPr>
          <a:lstStyle/>
          <a:p>
            <a:r>
              <a:rPr lang="zh-CN" altLang="en-US" b="1" dirty="0" smtClean="0"/>
              <a:t>等加等减速</a:t>
            </a:r>
            <a:endParaRPr lang="zh-CN" altLang="en-US" b="1" dirty="0"/>
          </a:p>
        </p:txBody>
      </p:sp>
      <p:sp>
        <p:nvSpPr>
          <p:cNvPr id="71" name="矩形 70"/>
          <p:cNvSpPr/>
          <p:nvPr/>
        </p:nvSpPr>
        <p:spPr>
          <a:xfrm>
            <a:off x="5474303" y="1289514"/>
            <a:ext cx="1539581" cy="369332"/>
          </a:xfrm>
          <a:prstGeom prst="rect">
            <a:avLst/>
          </a:prstGeom>
        </p:spPr>
        <p:txBody>
          <a:bodyPr wrap="square">
            <a:spAutoFit/>
          </a:bodyPr>
          <a:lstStyle/>
          <a:p>
            <a:pPr algn="ctr"/>
            <a:r>
              <a:rPr lang="zh-CN" altLang="en-US" b="1" dirty="0" smtClean="0"/>
              <a:t>余弦加速度</a:t>
            </a:r>
            <a:endParaRPr lang="zh-CN" altLang="en-US" b="1" dirty="0"/>
          </a:p>
        </p:txBody>
      </p:sp>
      <p:sp>
        <p:nvSpPr>
          <p:cNvPr id="72" name="矩形 71"/>
          <p:cNvSpPr/>
          <p:nvPr/>
        </p:nvSpPr>
        <p:spPr>
          <a:xfrm>
            <a:off x="5474303" y="2047411"/>
            <a:ext cx="1539581" cy="369332"/>
          </a:xfrm>
          <a:prstGeom prst="rect">
            <a:avLst/>
          </a:prstGeom>
        </p:spPr>
        <p:txBody>
          <a:bodyPr wrap="square">
            <a:spAutoFit/>
          </a:bodyPr>
          <a:lstStyle/>
          <a:p>
            <a:pPr algn="ctr"/>
            <a:r>
              <a:rPr lang="zh-CN" altLang="en-US" b="1" dirty="0" smtClean="0"/>
              <a:t>五次多项式</a:t>
            </a:r>
            <a:endParaRPr lang="zh-CN" altLang="en-US" b="1" dirty="0"/>
          </a:p>
        </p:txBody>
      </p:sp>
      <p:sp>
        <p:nvSpPr>
          <p:cNvPr id="73" name="矩形 72"/>
          <p:cNvSpPr/>
          <p:nvPr/>
        </p:nvSpPr>
        <p:spPr>
          <a:xfrm>
            <a:off x="6991161" y="551077"/>
            <a:ext cx="1241272" cy="369332"/>
          </a:xfrm>
          <a:prstGeom prst="rect">
            <a:avLst/>
          </a:prstGeom>
        </p:spPr>
        <p:txBody>
          <a:bodyPr wrap="square">
            <a:spAutoFit/>
          </a:bodyPr>
          <a:lstStyle/>
          <a:p>
            <a:pPr algn="ctr"/>
            <a:r>
              <a:rPr lang="zh-CN" altLang="en-US" b="1" dirty="0" smtClean="0">
                <a:solidFill>
                  <a:srgbClr val="7030A0"/>
                </a:solidFill>
              </a:rPr>
              <a:t>刚性</a:t>
            </a:r>
            <a:endParaRPr lang="zh-CN" altLang="en-US" b="1" dirty="0">
              <a:solidFill>
                <a:srgbClr val="7030A0"/>
              </a:solidFill>
            </a:endParaRPr>
          </a:p>
        </p:txBody>
      </p:sp>
      <p:sp>
        <p:nvSpPr>
          <p:cNvPr id="74" name="矩形 73"/>
          <p:cNvSpPr/>
          <p:nvPr/>
        </p:nvSpPr>
        <p:spPr>
          <a:xfrm>
            <a:off x="6991161" y="1280722"/>
            <a:ext cx="1241272" cy="369332"/>
          </a:xfrm>
          <a:prstGeom prst="rect">
            <a:avLst/>
          </a:prstGeom>
        </p:spPr>
        <p:txBody>
          <a:bodyPr wrap="square">
            <a:spAutoFit/>
          </a:bodyPr>
          <a:lstStyle/>
          <a:p>
            <a:pPr algn="ctr"/>
            <a:r>
              <a:rPr lang="zh-CN" altLang="en-US" b="1" dirty="0" smtClean="0">
                <a:solidFill>
                  <a:srgbClr val="7030A0"/>
                </a:solidFill>
              </a:rPr>
              <a:t>柔性</a:t>
            </a:r>
            <a:endParaRPr lang="zh-CN" altLang="en-US" b="1" dirty="0">
              <a:solidFill>
                <a:srgbClr val="7030A0"/>
              </a:solidFill>
            </a:endParaRPr>
          </a:p>
        </p:txBody>
      </p:sp>
      <p:sp>
        <p:nvSpPr>
          <p:cNvPr id="75" name="矩形 74"/>
          <p:cNvSpPr/>
          <p:nvPr/>
        </p:nvSpPr>
        <p:spPr>
          <a:xfrm>
            <a:off x="6991161" y="1684416"/>
            <a:ext cx="1241272" cy="369332"/>
          </a:xfrm>
          <a:prstGeom prst="rect">
            <a:avLst/>
          </a:prstGeom>
        </p:spPr>
        <p:txBody>
          <a:bodyPr wrap="square">
            <a:spAutoFit/>
          </a:bodyPr>
          <a:lstStyle/>
          <a:p>
            <a:pPr algn="ctr"/>
            <a:r>
              <a:rPr lang="zh-CN" altLang="en-US" b="1" dirty="0" smtClean="0">
                <a:solidFill>
                  <a:srgbClr val="7030A0"/>
                </a:solidFill>
              </a:rPr>
              <a:t>无</a:t>
            </a:r>
            <a:endParaRPr lang="zh-CN" altLang="en-US" b="1" dirty="0">
              <a:solidFill>
                <a:srgbClr val="7030A0"/>
              </a:solidFill>
            </a:endParaRPr>
          </a:p>
        </p:txBody>
      </p:sp>
      <p:sp>
        <p:nvSpPr>
          <p:cNvPr id="76" name="矩形 75"/>
          <p:cNvSpPr/>
          <p:nvPr/>
        </p:nvSpPr>
        <p:spPr>
          <a:xfrm>
            <a:off x="6991161" y="2038619"/>
            <a:ext cx="1241272" cy="369332"/>
          </a:xfrm>
          <a:prstGeom prst="rect">
            <a:avLst/>
          </a:prstGeom>
        </p:spPr>
        <p:txBody>
          <a:bodyPr wrap="square">
            <a:spAutoFit/>
          </a:bodyPr>
          <a:lstStyle/>
          <a:p>
            <a:pPr algn="ctr"/>
            <a:r>
              <a:rPr lang="zh-CN" altLang="en-US" b="1" dirty="0" smtClean="0">
                <a:solidFill>
                  <a:srgbClr val="7030A0"/>
                </a:solidFill>
              </a:rPr>
              <a:t>无</a:t>
            </a:r>
            <a:endParaRPr lang="zh-CN" altLang="en-US" b="1" dirty="0">
              <a:solidFill>
                <a:srgbClr val="7030A0"/>
              </a:solidFill>
            </a:endParaRPr>
          </a:p>
        </p:txBody>
      </p:sp>
      <p:sp>
        <p:nvSpPr>
          <p:cNvPr id="77" name="矩形 76"/>
          <p:cNvSpPr/>
          <p:nvPr/>
        </p:nvSpPr>
        <p:spPr>
          <a:xfrm>
            <a:off x="6812308" y="907919"/>
            <a:ext cx="1551721" cy="369332"/>
          </a:xfrm>
          <a:prstGeom prst="rect">
            <a:avLst/>
          </a:prstGeom>
        </p:spPr>
        <p:txBody>
          <a:bodyPr wrap="square">
            <a:spAutoFit/>
          </a:bodyPr>
          <a:lstStyle/>
          <a:p>
            <a:pPr algn="ctr"/>
            <a:r>
              <a:rPr lang="zh-CN" altLang="en-US" b="1" dirty="0" smtClean="0">
                <a:solidFill>
                  <a:srgbClr val="7030A0"/>
                </a:solidFill>
              </a:rPr>
              <a:t>柔性</a:t>
            </a:r>
            <a:endParaRPr lang="zh-CN" altLang="en-US" b="1" dirty="0">
              <a:solidFill>
                <a:srgbClr val="7030A0"/>
              </a:solidFill>
            </a:endParaRPr>
          </a:p>
        </p:txBody>
      </p:sp>
      <p:sp>
        <p:nvSpPr>
          <p:cNvPr id="78" name="矩形 77"/>
          <p:cNvSpPr/>
          <p:nvPr/>
        </p:nvSpPr>
        <p:spPr>
          <a:xfrm>
            <a:off x="8174117" y="576108"/>
            <a:ext cx="1241272"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rPr>
              <a:t>1.00</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79" name="矩形 78"/>
          <p:cNvSpPr/>
          <p:nvPr/>
        </p:nvSpPr>
        <p:spPr>
          <a:xfrm>
            <a:off x="8174117" y="1305753"/>
            <a:ext cx="1241272"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rPr>
              <a:t>1.57</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80" name="矩形 79"/>
          <p:cNvSpPr/>
          <p:nvPr/>
        </p:nvSpPr>
        <p:spPr>
          <a:xfrm>
            <a:off x="8174117" y="1709447"/>
            <a:ext cx="1241272"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rPr>
              <a:t>2.00</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81" name="矩形 80"/>
          <p:cNvSpPr/>
          <p:nvPr/>
        </p:nvSpPr>
        <p:spPr>
          <a:xfrm>
            <a:off x="8174117" y="2063650"/>
            <a:ext cx="1241272"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rPr>
              <a:t>1.88</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82" name="矩形 81"/>
          <p:cNvSpPr/>
          <p:nvPr/>
        </p:nvSpPr>
        <p:spPr>
          <a:xfrm>
            <a:off x="8258429" y="932950"/>
            <a:ext cx="1122348"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rPr>
              <a:t>2.00</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83" name="矩形 82"/>
          <p:cNvSpPr/>
          <p:nvPr/>
        </p:nvSpPr>
        <p:spPr>
          <a:xfrm>
            <a:off x="9420755" y="576108"/>
            <a:ext cx="1241272"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sym typeface="Symbol"/>
              </a:rPr>
              <a:t></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84" name="矩形 83"/>
          <p:cNvSpPr/>
          <p:nvPr/>
        </p:nvSpPr>
        <p:spPr>
          <a:xfrm>
            <a:off x="9420755" y="1305753"/>
            <a:ext cx="1241272"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rPr>
              <a:t>4.93</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85" name="矩形 84"/>
          <p:cNvSpPr/>
          <p:nvPr/>
        </p:nvSpPr>
        <p:spPr>
          <a:xfrm>
            <a:off x="9420755" y="1709447"/>
            <a:ext cx="1241272"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rPr>
              <a:t>6.28</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86" name="矩形 85"/>
          <p:cNvSpPr/>
          <p:nvPr/>
        </p:nvSpPr>
        <p:spPr>
          <a:xfrm>
            <a:off x="9420755" y="2063650"/>
            <a:ext cx="1241272"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rPr>
              <a:t>5.77</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87" name="矩形 86"/>
          <p:cNvSpPr/>
          <p:nvPr/>
        </p:nvSpPr>
        <p:spPr>
          <a:xfrm>
            <a:off x="9505067" y="932950"/>
            <a:ext cx="1122348" cy="369332"/>
          </a:xfrm>
          <a:prstGeom prst="rect">
            <a:avLst/>
          </a:prstGeom>
        </p:spPr>
        <p:txBody>
          <a:bodyPr wrap="square">
            <a:spAutoFit/>
          </a:bodyPr>
          <a:lstStyle/>
          <a:p>
            <a:pPr algn="ctr"/>
            <a:r>
              <a:rPr lang="en-US" altLang="zh-CN" b="1" dirty="0" smtClean="0">
                <a:solidFill>
                  <a:srgbClr val="7030A0"/>
                </a:solidFill>
                <a:latin typeface="Times New Roman" panose="02020603050405020304" pitchFamily="18" charset="0"/>
                <a:cs typeface="Times New Roman" panose="02020603050405020304" pitchFamily="18" charset="0"/>
              </a:rPr>
              <a:t>4.00</a:t>
            </a:r>
            <a:endParaRPr lang="zh-CN" altLang="en-US" b="1" dirty="0">
              <a:solidFill>
                <a:srgbClr val="7030A0"/>
              </a:solidFill>
              <a:latin typeface="Times New Roman" panose="02020603050405020304" pitchFamily="18" charset="0"/>
              <a:cs typeface="Times New Roman" panose="02020603050405020304" pitchFamily="18" charset="0"/>
            </a:endParaRPr>
          </a:p>
        </p:txBody>
      </p:sp>
      <p:sp>
        <p:nvSpPr>
          <p:cNvPr id="88" name="矩形 87"/>
          <p:cNvSpPr/>
          <p:nvPr/>
        </p:nvSpPr>
        <p:spPr>
          <a:xfrm>
            <a:off x="10629593" y="574324"/>
            <a:ext cx="1241272" cy="369332"/>
          </a:xfrm>
          <a:prstGeom prst="rect">
            <a:avLst/>
          </a:prstGeom>
        </p:spPr>
        <p:txBody>
          <a:bodyPr wrap="square">
            <a:spAutoFit/>
          </a:bodyPr>
          <a:lstStyle/>
          <a:p>
            <a:pPr algn="ctr"/>
            <a:r>
              <a:rPr lang="zh-CN" altLang="en-US" b="1" dirty="0" smtClean="0">
                <a:solidFill>
                  <a:srgbClr val="7030A0"/>
                </a:solidFill>
              </a:rPr>
              <a:t>低速轻载</a:t>
            </a:r>
            <a:endParaRPr lang="zh-CN" altLang="en-US" b="1" dirty="0">
              <a:solidFill>
                <a:srgbClr val="7030A0"/>
              </a:solidFill>
            </a:endParaRPr>
          </a:p>
        </p:txBody>
      </p:sp>
      <p:sp>
        <p:nvSpPr>
          <p:cNvPr id="89" name="矩形 88"/>
          <p:cNvSpPr/>
          <p:nvPr/>
        </p:nvSpPr>
        <p:spPr>
          <a:xfrm>
            <a:off x="10629593" y="1303969"/>
            <a:ext cx="1241272" cy="369332"/>
          </a:xfrm>
          <a:prstGeom prst="rect">
            <a:avLst/>
          </a:prstGeom>
        </p:spPr>
        <p:txBody>
          <a:bodyPr wrap="square">
            <a:spAutoFit/>
          </a:bodyPr>
          <a:lstStyle/>
          <a:p>
            <a:pPr algn="ctr"/>
            <a:r>
              <a:rPr lang="zh-CN" altLang="en-US" b="1" dirty="0" smtClean="0">
                <a:solidFill>
                  <a:srgbClr val="7030A0"/>
                </a:solidFill>
              </a:rPr>
              <a:t>中速中载</a:t>
            </a:r>
            <a:endParaRPr lang="zh-CN" altLang="en-US" b="1" dirty="0">
              <a:solidFill>
                <a:srgbClr val="7030A0"/>
              </a:solidFill>
            </a:endParaRPr>
          </a:p>
        </p:txBody>
      </p:sp>
      <p:sp>
        <p:nvSpPr>
          <p:cNvPr id="90" name="矩形 89"/>
          <p:cNvSpPr/>
          <p:nvPr/>
        </p:nvSpPr>
        <p:spPr>
          <a:xfrm>
            <a:off x="10629593" y="1707663"/>
            <a:ext cx="1241272" cy="369332"/>
          </a:xfrm>
          <a:prstGeom prst="rect">
            <a:avLst/>
          </a:prstGeom>
        </p:spPr>
        <p:txBody>
          <a:bodyPr wrap="square">
            <a:spAutoFit/>
          </a:bodyPr>
          <a:lstStyle/>
          <a:p>
            <a:pPr algn="ctr"/>
            <a:r>
              <a:rPr lang="zh-CN" altLang="en-US" b="1" dirty="0" smtClean="0">
                <a:solidFill>
                  <a:srgbClr val="7030A0"/>
                </a:solidFill>
              </a:rPr>
              <a:t>高速轻载</a:t>
            </a:r>
            <a:endParaRPr lang="zh-CN" altLang="en-US" b="1" dirty="0">
              <a:solidFill>
                <a:srgbClr val="7030A0"/>
              </a:solidFill>
            </a:endParaRPr>
          </a:p>
        </p:txBody>
      </p:sp>
      <p:sp>
        <p:nvSpPr>
          <p:cNvPr id="91" name="矩形 90"/>
          <p:cNvSpPr/>
          <p:nvPr/>
        </p:nvSpPr>
        <p:spPr>
          <a:xfrm>
            <a:off x="10629593" y="2061866"/>
            <a:ext cx="1241272" cy="369332"/>
          </a:xfrm>
          <a:prstGeom prst="rect">
            <a:avLst/>
          </a:prstGeom>
        </p:spPr>
        <p:txBody>
          <a:bodyPr wrap="square">
            <a:spAutoFit/>
          </a:bodyPr>
          <a:lstStyle/>
          <a:p>
            <a:pPr algn="ctr"/>
            <a:r>
              <a:rPr lang="zh-CN" altLang="en-US" b="1" dirty="0" smtClean="0">
                <a:solidFill>
                  <a:srgbClr val="7030A0"/>
                </a:solidFill>
              </a:rPr>
              <a:t>高速中载</a:t>
            </a:r>
            <a:endParaRPr lang="zh-CN" altLang="en-US" b="1" dirty="0">
              <a:solidFill>
                <a:srgbClr val="7030A0"/>
              </a:solidFill>
            </a:endParaRPr>
          </a:p>
        </p:txBody>
      </p:sp>
      <p:sp>
        <p:nvSpPr>
          <p:cNvPr id="92" name="矩形 91"/>
          <p:cNvSpPr/>
          <p:nvPr/>
        </p:nvSpPr>
        <p:spPr>
          <a:xfrm>
            <a:off x="10450740" y="914163"/>
            <a:ext cx="1551721" cy="369332"/>
          </a:xfrm>
          <a:prstGeom prst="rect">
            <a:avLst/>
          </a:prstGeom>
        </p:spPr>
        <p:txBody>
          <a:bodyPr wrap="square">
            <a:spAutoFit/>
          </a:bodyPr>
          <a:lstStyle/>
          <a:p>
            <a:pPr algn="ctr"/>
            <a:r>
              <a:rPr lang="zh-CN" altLang="en-US" b="1" dirty="0" smtClean="0">
                <a:solidFill>
                  <a:srgbClr val="7030A0"/>
                </a:solidFill>
              </a:rPr>
              <a:t>中速轻载</a:t>
            </a:r>
            <a:endParaRPr lang="zh-CN" altLang="en-US" b="1" dirty="0">
              <a:solidFill>
                <a:srgbClr val="7030A0"/>
              </a:solidFill>
            </a:endParaRPr>
          </a:p>
        </p:txBody>
      </p:sp>
      <p:sp>
        <p:nvSpPr>
          <p:cNvPr id="93" name="矩形 92"/>
          <p:cNvSpPr/>
          <p:nvPr/>
        </p:nvSpPr>
        <p:spPr>
          <a:xfrm>
            <a:off x="5474303" y="1662333"/>
            <a:ext cx="1539581" cy="369332"/>
          </a:xfrm>
          <a:prstGeom prst="rect">
            <a:avLst/>
          </a:prstGeom>
        </p:spPr>
        <p:txBody>
          <a:bodyPr wrap="square">
            <a:spAutoFit/>
          </a:bodyPr>
          <a:lstStyle/>
          <a:p>
            <a:pPr algn="ctr"/>
            <a:r>
              <a:rPr lang="zh-CN" altLang="en-US" b="1" dirty="0" smtClean="0"/>
              <a:t>正弦加速度</a:t>
            </a:r>
            <a:endParaRPr lang="zh-CN" altLang="en-US" b="1" dirty="0"/>
          </a:p>
        </p:txBody>
      </p:sp>
    </p:spTree>
    <p:extLst>
      <p:ext uri="{BB962C8B-B14F-4D97-AF65-F5344CB8AC3E}">
        <p14:creationId xmlns:p14="http://schemas.microsoft.com/office/powerpoint/2010/main" val="409477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500"/>
                                        <p:tgtEl>
                                          <p:spTgt spid="7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500"/>
                                        <p:tgtEl>
                                          <p:spTgt spid="7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fade">
                                      <p:cBhvr>
                                        <p:cTn id="91" dur="500"/>
                                        <p:tgtEl>
                                          <p:spTgt spid="8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fade">
                                      <p:cBhvr>
                                        <p:cTn id="94" dur="500"/>
                                        <p:tgtEl>
                                          <p:spTgt spid="8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fade">
                                      <p:cBhvr>
                                        <p:cTn id="97" dur="500"/>
                                        <p:tgtEl>
                                          <p:spTgt spid="8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3"/>
                                        </p:tgtEl>
                                        <p:attrNameLst>
                                          <p:attrName>style.visibility</p:attrName>
                                        </p:attrNameLst>
                                      </p:cBhvr>
                                      <p:to>
                                        <p:strVal val="visible"/>
                                      </p:to>
                                    </p:set>
                                    <p:animEffect transition="in" filter="fade">
                                      <p:cBhvr>
                                        <p:cTn id="100" dur="500"/>
                                        <p:tgtEl>
                                          <p:spTgt spid="8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fade">
                                      <p:cBhvr>
                                        <p:cTn id="105" dur="500"/>
                                        <p:tgtEl>
                                          <p:spTgt spid="8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9"/>
                                        </p:tgtEl>
                                        <p:attrNameLst>
                                          <p:attrName>style.visibility</p:attrName>
                                        </p:attrNameLst>
                                      </p:cBhvr>
                                      <p:to>
                                        <p:strVal val="visible"/>
                                      </p:to>
                                    </p:set>
                                    <p:animEffect transition="in" filter="fade">
                                      <p:cBhvr>
                                        <p:cTn id="108" dur="500"/>
                                        <p:tgtEl>
                                          <p:spTgt spid="8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0"/>
                                        </p:tgtEl>
                                        <p:attrNameLst>
                                          <p:attrName>style.visibility</p:attrName>
                                        </p:attrNameLst>
                                      </p:cBhvr>
                                      <p:to>
                                        <p:strVal val="visible"/>
                                      </p:to>
                                    </p:set>
                                    <p:animEffect transition="in" filter="fade">
                                      <p:cBhvr>
                                        <p:cTn id="111" dur="500"/>
                                        <p:tgtEl>
                                          <p:spTgt spid="9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1"/>
                                        </p:tgtEl>
                                        <p:attrNameLst>
                                          <p:attrName>style.visibility</p:attrName>
                                        </p:attrNameLst>
                                      </p:cBhvr>
                                      <p:to>
                                        <p:strVal val="visible"/>
                                      </p:to>
                                    </p:set>
                                    <p:animEffect transition="in" filter="fade">
                                      <p:cBhvr>
                                        <p:cTn id="114" dur="500"/>
                                        <p:tgtEl>
                                          <p:spTgt spid="9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2"/>
                                        </p:tgtEl>
                                        <p:attrNameLst>
                                          <p:attrName>style.visibility</p:attrName>
                                        </p:attrNameLst>
                                      </p:cBhvr>
                                      <p:to>
                                        <p:strVal val="visible"/>
                                      </p:to>
                                    </p:set>
                                    <p:animEffect transition="in" filter="fade">
                                      <p:cBhvr>
                                        <p:cTn id="11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p:bldP spid="16"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组合 163"/>
          <p:cNvGrpSpPr/>
          <p:nvPr/>
        </p:nvGrpSpPr>
        <p:grpSpPr>
          <a:xfrm>
            <a:off x="9272893" y="176815"/>
            <a:ext cx="1007007" cy="1121457"/>
            <a:chOff x="6672932" y="1068832"/>
            <a:chExt cx="755255" cy="841093"/>
          </a:xfrm>
        </p:grpSpPr>
        <p:sp>
          <p:nvSpPr>
            <p:cNvPr id="160" name="圆角矩形 159"/>
            <p:cNvSpPr/>
            <p:nvPr/>
          </p:nvSpPr>
          <p:spPr>
            <a:xfrm>
              <a:off x="6865301" y="1068832"/>
              <a:ext cx="409095" cy="317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61" name="矩形 160"/>
            <p:cNvSpPr/>
            <p:nvPr/>
          </p:nvSpPr>
          <p:spPr>
            <a:xfrm>
              <a:off x="6672932" y="1594502"/>
              <a:ext cx="755255" cy="315423"/>
            </a:xfrm>
            <a:prstGeom prst="rect">
              <a:avLst/>
            </a:prstGeom>
            <a:solidFill>
              <a:srgbClr val="92D050">
                <a:alpha val="40000"/>
              </a:srgbClr>
            </a:solidFill>
          </p:spPr>
          <p:txBody>
            <a:bodyPr wrap="none">
              <a:spAutoFit/>
            </a:bodyPr>
            <a:lstStyle/>
            <a:p>
              <a:r>
                <a:rPr lang="zh-CN" altLang="en-US" sz="2133" b="1" dirty="0">
                  <a:solidFill>
                    <a:srgbClr val="C00000"/>
                  </a:solidFill>
                  <a:latin typeface="微软雅黑" panose="020B0503020204020204" pitchFamily="34" charset="-122"/>
                  <a:ea typeface="微软雅黑" panose="020B0503020204020204" pitchFamily="34" charset="-122"/>
                  <a:cs typeface="Times New Roman" pitchFamily="18" charset="0"/>
                </a:rPr>
                <a:t>压力角</a:t>
              </a:r>
              <a:endParaRPr lang="zh-CN" altLang="en-US" sz="2133" b="1" dirty="0">
                <a:solidFill>
                  <a:srgbClr val="C00000"/>
                </a:solidFill>
                <a:latin typeface="微软雅黑" panose="020B0503020204020204" pitchFamily="34" charset="-122"/>
                <a:ea typeface="微软雅黑" panose="020B0503020204020204" pitchFamily="34" charset="-122"/>
              </a:endParaRPr>
            </a:p>
          </p:txBody>
        </p:sp>
        <p:cxnSp>
          <p:nvCxnSpPr>
            <p:cNvPr id="163" name="直接连接符 162"/>
            <p:cNvCxnSpPr>
              <a:stCxn id="160" idx="2"/>
              <a:endCxn id="161" idx="0"/>
            </p:cNvCxnSpPr>
            <p:nvPr/>
          </p:nvCxnSpPr>
          <p:spPr>
            <a:xfrm>
              <a:off x="7069849" y="1386628"/>
              <a:ext cx="3193" cy="207874"/>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Rectangle 9"/>
          <p:cNvSpPr>
            <a:spLocks noChangeArrowheads="1"/>
          </p:cNvSpPr>
          <p:nvPr/>
        </p:nvSpPr>
        <p:spPr bwMode="auto">
          <a:xfrm>
            <a:off x="2569076" y="138881"/>
            <a:ext cx="9745992" cy="486223"/>
          </a:xfrm>
          <a:prstGeom prst="rect">
            <a:avLst/>
          </a:prstGeom>
          <a:noFill/>
          <a:ln w="9525">
            <a:noFill/>
            <a:miter lim="800000"/>
            <a:headEnd/>
            <a:tailEnd/>
          </a:ln>
          <a:effectLst/>
        </p:spPr>
        <p:txBody>
          <a:bodyPr wrap="square" anchor="ctr">
            <a:spAutoFit/>
          </a:bodyPr>
          <a:lstStyle/>
          <a:p>
            <a:pPr eaLnBrk="0" hangingPunct="0">
              <a:lnSpc>
                <a:spcPct val="120000"/>
              </a:lnSpc>
            </a:pPr>
            <a:r>
              <a:rPr lang="zh-CN" altLang="en-US" sz="2133" b="1" dirty="0">
                <a:latin typeface="微软雅黑" panose="020B0503020204020204" pitchFamily="34" charset="-122"/>
                <a:ea typeface="微软雅黑" panose="020B0503020204020204" pitchFamily="34" charset="-122"/>
                <a:cs typeface="Times New Roman" pitchFamily="18" charset="0"/>
              </a:rPr>
              <a:t>从动件在接触点所受的法向压力与从动件运动方向所夹的锐角，常用</a:t>
            </a:r>
            <a:r>
              <a:rPr lang="en-US" altLang="zh-CN" sz="2133" b="1" i="1" dirty="0">
                <a:solidFill>
                  <a:srgbClr val="FF0000"/>
                </a:solidFill>
                <a:latin typeface="微软雅黑" panose="020B0503020204020204" pitchFamily="34" charset="-122"/>
                <a:ea typeface="微软雅黑" panose="020B0503020204020204" pitchFamily="34" charset="-122"/>
                <a:cs typeface="Times New Roman" pitchFamily="18" charset="0"/>
                <a:sym typeface="Symbol" panose="05050102010706020507" pitchFamily="18" charset="2"/>
              </a:rPr>
              <a:t></a:t>
            </a:r>
            <a:r>
              <a:rPr lang="en-US" altLang="zh-CN" sz="2133" b="1" i="1" dirty="0">
                <a:solidFill>
                  <a:srgbClr val="FF0000"/>
                </a:solidFill>
                <a:latin typeface="微软雅黑" panose="020B0503020204020204" pitchFamily="34" charset="-122"/>
                <a:ea typeface="微软雅黑" panose="020B0503020204020204" pitchFamily="34" charset="-122"/>
                <a:cs typeface="Times New Roman" pitchFamily="18" charset="0"/>
              </a:rPr>
              <a:t> </a:t>
            </a:r>
            <a:r>
              <a:rPr lang="zh-CN" altLang="en-US" sz="2133" b="1" dirty="0">
                <a:latin typeface="微软雅黑" panose="020B0503020204020204" pitchFamily="34" charset="-122"/>
                <a:ea typeface="微软雅黑" panose="020B0503020204020204" pitchFamily="34" charset="-122"/>
                <a:cs typeface="Times New Roman" pitchFamily="18" charset="0"/>
              </a:rPr>
              <a:t>表示。</a:t>
            </a:r>
          </a:p>
        </p:txBody>
      </p:sp>
      <p:sp>
        <p:nvSpPr>
          <p:cNvPr id="7" name="Rectangle 14"/>
          <p:cNvSpPr>
            <a:spLocks noChangeArrowheads="1"/>
          </p:cNvSpPr>
          <p:nvPr/>
        </p:nvSpPr>
        <p:spPr bwMode="auto">
          <a:xfrm>
            <a:off x="5353386" y="176815"/>
            <a:ext cx="1138575" cy="421217"/>
          </a:xfrm>
          <a:prstGeom prst="rect">
            <a:avLst/>
          </a:prstGeom>
          <a:solidFill>
            <a:schemeClr val="accent1">
              <a:alpha val="20000"/>
            </a:schemeClr>
          </a:solidFill>
          <a:ln w="9525">
            <a:solidFill>
              <a:schemeClr val="tx1"/>
            </a:solidFill>
            <a:miter lim="800000"/>
            <a:headEnd/>
            <a:tailEnd/>
          </a:ln>
          <a:effectLst/>
        </p:spPr>
        <p:txBody>
          <a:bodyPr wrap="none" anchor="ctr"/>
          <a:lstStyle/>
          <a:p>
            <a:pPr>
              <a:lnSpc>
                <a:spcPct val="120000"/>
              </a:lnSpc>
            </a:pPr>
            <a:endParaRPr lang="zh-CN" altLang="en-US" sz="2133" b="1">
              <a:latin typeface="微软雅黑" panose="020B0503020204020204" pitchFamily="34" charset="-122"/>
              <a:ea typeface="微软雅黑" panose="020B0503020204020204" pitchFamily="34" charset="-122"/>
            </a:endParaRPr>
          </a:p>
        </p:txBody>
      </p:sp>
      <p:sp>
        <p:nvSpPr>
          <p:cNvPr id="8" name="Rectangle 14"/>
          <p:cNvSpPr>
            <a:spLocks noChangeArrowheads="1"/>
          </p:cNvSpPr>
          <p:nvPr/>
        </p:nvSpPr>
        <p:spPr bwMode="auto">
          <a:xfrm>
            <a:off x="6764690" y="179326"/>
            <a:ext cx="1884243" cy="421217"/>
          </a:xfrm>
          <a:prstGeom prst="rect">
            <a:avLst/>
          </a:prstGeom>
          <a:solidFill>
            <a:schemeClr val="accent1">
              <a:alpha val="20000"/>
            </a:schemeClr>
          </a:solidFill>
          <a:ln w="9525">
            <a:solidFill>
              <a:schemeClr val="tx1"/>
            </a:solidFill>
            <a:miter lim="800000"/>
            <a:headEnd/>
            <a:tailEnd/>
          </a:ln>
          <a:effectLst/>
        </p:spPr>
        <p:txBody>
          <a:bodyPr wrap="none" anchor="ctr"/>
          <a:lstStyle/>
          <a:p>
            <a:pPr>
              <a:lnSpc>
                <a:spcPct val="120000"/>
              </a:lnSpc>
            </a:pPr>
            <a:endParaRPr lang="zh-CN" altLang="en-US" sz="2133" b="1">
              <a:latin typeface="微软雅黑" panose="020B0503020204020204" pitchFamily="34" charset="-122"/>
              <a:ea typeface="微软雅黑" panose="020B0503020204020204" pitchFamily="34" charset="-122"/>
            </a:endParaRPr>
          </a:p>
        </p:txBody>
      </p:sp>
      <p:sp>
        <p:nvSpPr>
          <p:cNvPr id="9" name="标题 1"/>
          <p:cNvSpPr txBox="1">
            <a:spLocks/>
          </p:cNvSpPr>
          <p:nvPr/>
        </p:nvSpPr>
        <p:spPr>
          <a:xfrm>
            <a:off x="0" y="83116"/>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压力角的定义</a:t>
            </a:r>
          </a:p>
          <a:p>
            <a:endParaRPr lang="zh-CN" altLang="en-US" sz="2400" b="1" dirty="0">
              <a:latin typeface="微软雅黑" panose="020B0503020204020204" pitchFamily="34" charset="-122"/>
              <a:ea typeface="微软雅黑" panose="020B0503020204020204" pitchFamily="34" charset="-122"/>
            </a:endParaRPr>
          </a:p>
        </p:txBody>
      </p:sp>
      <p:cxnSp>
        <p:nvCxnSpPr>
          <p:cNvPr id="14" name="直接连接符 13"/>
          <p:cNvCxnSpPr>
            <a:endCxn id="19" idx="0"/>
          </p:cNvCxnSpPr>
          <p:nvPr/>
        </p:nvCxnSpPr>
        <p:spPr>
          <a:xfrm>
            <a:off x="1992028" y="808720"/>
            <a:ext cx="0" cy="16767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651789" y="2154799"/>
            <a:ext cx="680481" cy="68048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椭圆 18"/>
          <p:cNvSpPr/>
          <p:nvPr/>
        </p:nvSpPr>
        <p:spPr>
          <a:xfrm>
            <a:off x="1964227" y="2485514"/>
            <a:ext cx="55603" cy="64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4" name="Group 245"/>
          <p:cNvGrpSpPr>
            <a:grpSpLocks/>
          </p:cNvGrpSpPr>
          <p:nvPr/>
        </p:nvGrpSpPr>
        <p:grpSpPr bwMode="auto">
          <a:xfrm>
            <a:off x="1769023" y="1008907"/>
            <a:ext cx="440267" cy="268817"/>
            <a:chOff x="3686" y="469"/>
            <a:chExt cx="208" cy="127"/>
          </a:xfrm>
        </p:grpSpPr>
        <p:sp>
          <p:nvSpPr>
            <p:cNvPr id="25"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2" name="组合 31"/>
          <p:cNvGrpSpPr/>
          <p:nvPr/>
        </p:nvGrpSpPr>
        <p:grpSpPr>
          <a:xfrm rot="18836282">
            <a:off x="1333067" y="4188096"/>
            <a:ext cx="295389" cy="426987"/>
            <a:chOff x="3355897" y="3946313"/>
            <a:chExt cx="221542" cy="320240"/>
          </a:xfrm>
        </p:grpSpPr>
        <p:cxnSp>
          <p:nvCxnSpPr>
            <p:cNvPr id="33" name="直接连接符 32"/>
            <p:cNvCxnSpPr>
              <a:stCxn id="36"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6"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7" name="组合 36"/>
            <p:cNvGrpSpPr/>
            <p:nvPr/>
          </p:nvGrpSpPr>
          <p:grpSpPr>
            <a:xfrm rot="2870768">
              <a:off x="3243726" y="4066279"/>
              <a:ext cx="320240" cy="80308"/>
              <a:chOff x="6932389" y="3507854"/>
              <a:chExt cx="320240" cy="80308"/>
            </a:xfrm>
          </p:grpSpPr>
          <p:cxnSp>
            <p:nvCxnSpPr>
              <p:cNvPr id="38" name="直接连接符 37"/>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4" name="弧形 43"/>
          <p:cNvSpPr/>
          <p:nvPr/>
        </p:nvSpPr>
        <p:spPr>
          <a:xfrm>
            <a:off x="982067" y="3777878"/>
            <a:ext cx="929363" cy="929363"/>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6" name="直接连接符 45"/>
          <p:cNvCxnSpPr/>
          <p:nvPr/>
        </p:nvCxnSpPr>
        <p:spPr>
          <a:xfrm>
            <a:off x="1294174" y="868145"/>
            <a:ext cx="1577212" cy="3758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602158" y="1620212"/>
            <a:ext cx="389264" cy="897720"/>
          </a:xfrm>
          <a:prstGeom prst="line">
            <a:avLst/>
          </a:prstGeom>
          <a:ln w="12700">
            <a:solidFill>
              <a:srgbClr val="C00000"/>
            </a:solidFill>
            <a:headEnd type="triangle" w="sm" len="lg"/>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987410" y="1567124"/>
            <a:ext cx="0" cy="950808"/>
          </a:xfrm>
          <a:prstGeom prst="line">
            <a:avLst/>
          </a:prstGeom>
          <a:ln w="12700">
            <a:solidFill>
              <a:srgbClr val="C00000"/>
            </a:solidFill>
            <a:headEnd type="triangle" w="sm" len="lg"/>
            <a:tailEnd type="none"/>
          </a:ln>
        </p:spPr>
        <p:style>
          <a:lnRef idx="1">
            <a:schemeClr val="accent1"/>
          </a:lnRef>
          <a:fillRef idx="0">
            <a:schemeClr val="accent1"/>
          </a:fillRef>
          <a:effectRef idx="0">
            <a:schemeClr val="accent1"/>
          </a:effectRef>
          <a:fontRef idx="minor">
            <a:schemeClr val="tx1"/>
          </a:fontRef>
        </p:style>
      </p:cxnSp>
      <p:sp>
        <p:nvSpPr>
          <p:cNvPr id="53" name="弧形 52"/>
          <p:cNvSpPr/>
          <p:nvPr/>
        </p:nvSpPr>
        <p:spPr>
          <a:xfrm>
            <a:off x="1492680" y="2017581"/>
            <a:ext cx="993451" cy="965971"/>
          </a:xfrm>
          <a:prstGeom prst="arc">
            <a:avLst>
              <a:gd name="adj1" fmla="val 14756438"/>
              <a:gd name="adj2" fmla="val 16100487"/>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矩形 53"/>
          <p:cNvSpPr/>
          <p:nvPr/>
        </p:nvSpPr>
        <p:spPr>
          <a:xfrm>
            <a:off x="1236102" y="1455874"/>
            <a:ext cx="330540" cy="379656"/>
          </a:xfrm>
          <a:prstGeom prst="rect">
            <a:avLst/>
          </a:prstGeom>
        </p:spPr>
        <p:txBody>
          <a:bodyPr wrap="none">
            <a:spAutoFit/>
          </a:body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F</a:t>
            </a:r>
            <a:endParaRPr lang="zh-CN" altLang="en-US" sz="1867"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矩形 54"/>
          <p:cNvSpPr/>
          <p:nvPr/>
        </p:nvSpPr>
        <p:spPr>
          <a:xfrm>
            <a:off x="2053170" y="1548677"/>
            <a:ext cx="306494" cy="420564"/>
          </a:xfrm>
          <a:prstGeom prst="rect">
            <a:avLst/>
          </a:prstGeom>
        </p:spPr>
        <p:txBody>
          <a:bodyPr wrap="none">
            <a:spAutoFit/>
          </a:bodyPr>
          <a:lstStyle/>
          <a:p>
            <a:r>
              <a:rPr lang="en-US" altLang="zh-CN" sz="2133"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sz="2133"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矩形 55"/>
          <p:cNvSpPr/>
          <p:nvPr/>
        </p:nvSpPr>
        <p:spPr>
          <a:xfrm>
            <a:off x="1628271" y="1604894"/>
            <a:ext cx="357790" cy="420564"/>
          </a:xfrm>
          <a:prstGeom prst="rect">
            <a:avLst/>
          </a:prstGeom>
        </p:spPr>
        <p:txBody>
          <a:bodyPr wrap="none">
            <a:spAutoFit/>
          </a:bodyPr>
          <a:lstStyle/>
          <a:p>
            <a:r>
              <a:rPr lang="en-US" altLang="zh-CN" sz="2133"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en-US" sz="2133"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Line 10"/>
          <p:cNvSpPr>
            <a:spLocks noChangeShapeType="1"/>
          </p:cNvSpPr>
          <p:nvPr/>
        </p:nvSpPr>
        <p:spPr bwMode="auto">
          <a:xfrm rot="149665">
            <a:off x="1384622" y="2409678"/>
            <a:ext cx="126895" cy="2973627"/>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Line 10"/>
          <p:cNvSpPr>
            <a:spLocks noChangeShapeType="1"/>
          </p:cNvSpPr>
          <p:nvPr/>
        </p:nvSpPr>
        <p:spPr bwMode="auto">
          <a:xfrm rot="149665" flipV="1">
            <a:off x="-3988" y="4160666"/>
            <a:ext cx="3575672" cy="149792"/>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8" name="组合 67"/>
          <p:cNvGrpSpPr/>
          <p:nvPr/>
        </p:nvGrpSpPr>
        <p:grpSpPr>
          <a:xfrm>
            <a:off x="456455" y="2808330"/>
            <a:ext cx="2414931" cy="2434847"/>
            <a:chOff x="558076" y="2297697"/>
            <a:chExt cx="1811198" cy="1826135"/>
          </a:xfrm>
        </p:grpSpPr>
        <p:sp>
          <p:nvSpPr>
            <p:cNvPr id="62" name="弧形 61"/>
            <p:cNvSpPr/>
            <p:nvPr/>
          </p:nvSpPr>
          <p:spPr>
            <a:xfrm>
              <a:off x="1442124" y="2297697"/>
              <a:ext cx="927150" cy="900360"/>
            </a:xfrm>
            <a:prstGeom prst="arc">
              <a:avLst>
                <a:gd name="adj1" fmla="val 15164712"/>
                <a:gd name="adj2" fmla="val 82652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弧形 62"/>
            <p:cNvSpPr/>
            <p:nvPr/>
          </p:nvSpPr>
          <p:spPr>
            <a:xfrm>
              <a:off x="558076" y="2624742"/>
              <a:ext cx="1463076" cy="1499090"/>
            </a:xfrm>
            <a:prstGeom prst="arc">
              <a:avLst>
                <a:gd name="adj1" fmla="val 2017803"/>
                <a:gd name="adj2" fmla="val 13394900"/>
              </a:avLst>
            </a:prstGeom>
            <a:noFill/>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任意多边形 63"/>
            <p:cNvSpPr/>
            <p:nvPr/>
          </p:nvSpPr>
          <p:spPr>
            <a:xfrm>
              <a:off x="1841250" y="2827952"/>
              <a:ext cx="519113" cy="1038225"/>
            </a:xfrm>
            <a:custGeom>
              <a:avLst/>
              <a:gdLst>
                <a:gd name="connsiteX0" fmla="*/ 0 w 519113"/>
                <a:gd name="connsiteY0" fmla="*/ 1038225 h 1038225"/>
                <a:gd name="connsiteX1" fmla="*/ 176213 w 519113"/>
                <a:gd name="connsiteY1" fmla="*/ 771525 h 1038225"/>
                <a:gd name="connsiteX2" fmla="*/ 333375 w 519113"/>
                <a:gd name="connsiteY2" fmla="*/ 476250 h 1038225"/>
                <a:gd name="connsiteX3" fmla="*/ 452438 w 519113"/>
                <a:gd name="connsiteY3" fmla="*/ 214312 h 1038225"/>
                <a:gd name="connsiteX4" fmla="*/ 519113 w 519113"/>
                <a:gd name="connsiteY4" fmla="*/ 0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3" h="1038225">
                  <a:moveTo>
                    <a:pt x="0" y="1038225"/>
                  </a:moveTo>
                  <a:cubicBezTo>
                    <a:pt x="60325" y="951706"/>
                    <a:pt x="120651" y="865187"/>
                    <a:pt x="176213" y="771525"/>
                  </a:cubicBezTo>
                  <a:cubicBezTo>
                    <a:pt x="231775" y="677863"/>
                    <a:pt x="287338" y="569119"/>
                    <a:pt x="333375" y="476250"/>
                  </a:cubicBezTo>
                  <a:cubicBezTo>
                    <a:pt x="379413" y="383381"/>
                    <a:pt x="421482" y="293687"/>
                    <a:pt x="452438" y="214312"/>
                  </a:cubicBezTo>
                  <a:cubicBezTo>
                    <a:pt x="483394" y="134937"/>
                    <a:pt x="501253" y="67468"/>
                    <a:pt x="519113"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任意多边形 66"/>
            <p:cNvSpPr/>
            <p:nvPr/>
          </p:nvSpPr>
          <p:spPr>
            <a:xfrm rot="4764440" flipH="1">
              <a:off x="1078599" y="2038325"/>
              <a:ext cx="363595" cy="1125059"/>
            </a:xfrm>
            <a:custGeom>
              <a:avLst/>
              <a:gdLst>
                <a:gd name="connsiteX0" fmla="*/ 0 w 519113"/>
                <a:gd name="connsiteY0" fmla="*/ 1038225 h 1038225"/>
                <a:gd name="connsiteX1" fmla="*/ 176213 w 519113"/>
                <a:gd name="connsiteY1" fmla="*/ 771525 h 1038225"/>
                <a:gd name="connsiteX2" fmla="*/ 333375 w 519113"/>
                <a:gd name="connsiteY2" fmla="*/ 476250 h 1038225"/>
                <a:gd name="connsiteX3" fmla="*/ 452438 w 519113"/>
                <a:gd name="connsiteY3" fmla="*/ 214312 h 1038225"/>
                <a:gd name="connsiteX4" fmla="*/ 519113 w 519113"/>
                <a:gd name="connsiteY4" fmla="*/ 0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3" h="1038225">
                  <a:moveTo>
                    <a:pt x="0" y="1038225"/>
                  </a:moveTo>
                  <a:cubicBezTo>
                    <a:pt x="60325" y="951706"/>
                    <a:pt x="120651" y="865187"/>
                    <a:pt x="176213" y="771525"/>
                  </a:cubicBezTo>
                  <a:cubicBezTo>
                    <a:pt x="231775" y="677863"/>
                    <a:pt x="287338" y="569119"/>
                    <a:pt x="333375" y="476250"/>
                  </a:cubicBezTo>
                  <a:cubicBezTo>
                    <a:pt x="379413" y="383381"/>
                    <a:pt x="421482" y="293687"/>
                    <a:pt x="452438" y="214312"/>
                  </a:cubicBezTo>
                  <a:cubicBezTo>
                    <a:pt x="483394" y="134937"/>
                    <a:pt x="501253" y="67468"/>
                    <a:pt x="519113"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9" name="矩形 88"/>
          <p:cNvSpPr/>
          <p:nvPr/>
        </p:nvSpPr>
        <p:spPr>
          <a:xfrm>
            <a:off x="2871386" y="4306136"/>
            <a:ext cx="304892" cy="379656"/>
          </a:xfrm>
          <a:prstGeom prst="rect">
            <a:avLst/>
          </a:prstGeom>
        </p:spPr>
        <p:txBody>
          <a:bodyPr wrap="none">
            <a:spAutoFit/>
          </a:body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67"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矩形 103"/>
          <p:cNvSpPr/>
          <p:nvPr/>
        </p:nvSpPr>
        <p:spPr>
          <a:xfrm>
            <a:off x="972162" y="3424288"/>
            <a:ext cx="372218" cy="420564"/>
          </a:xfrm>
          <a:prstGeom prst="rect">
            <a:avLst/>
          </a:prstGeom>
        </p:spPr>
        <p:txBody>
          <a:bodyPr wrap="none">
            <a:spAutoFit/>
          </a:bodyPr>
          <a:lstStyle/>
          <a:p>
            <a:r>
              <a:rPr lang="en-US" altLang="zh-CN" sz="2133"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en-US" sz="2133"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7" name="组合 106"/>
          <p:cNvGrpSpPr/>
          <p:nvPr/>
        </p:nvGrpSpPr>
        <p:grpSpPr>
          <a:xfrm rot="18836282">
            <a:off x="5343058" y="4188789"/>
            <a:ext cx="295389" cy="426987"/>
            <a:chOff x="3355897" y="3946313"/>
            <a:chExt cx="221542" cy="320240"/>
          </a:xfrm>
        </p:grpSpPr>
        <p:cxnSp>
          <p:nvCxnSpPr>
            <p:cNvPr id="108" name="直接连接符 107"/>
            <p:cNvCxnSpPr>
              <a:stCxn id="111"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11"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椭圆 110"/>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2" name="组合 111"/>
            <p:cNvGrpSpPr/>
            <p:nvPr/>
          </p:nvGrpSpPr>
          <p:grpSpPr>
            <a:xfrm rot="2870768">
              <a:off x="3243726" y="4066279"/>
              <a:ext cx="320240" cy="80308"/>
              <a:chOff x="6932389" y="3507854"/>
              <a:chExt cx="320240" cy="80308"/>
            </a:xfrm>
          </p:grpSpPr>
          <p:cxnSp>
            <p:nvCxnSpPr>
              <p:cNvPr id="113" name="直接连接符 112"/>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9" name="弧形 118"/>
          <p:cNvSpPr/>
          <p:nvPr/>
        </p:nvSpPr>
        <p:spPr>
          <a:xfrm>
            <a:off x="4992058" y="3778572"/>
            <a:ext cx="929363" cy="929363"/>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20" name="直接连接符 119"/>
          <p:cNvCxnSpPr/>
          <p:nvPr/>
        </p:nvCxnSpPr>
        <p:spPr>
          <a:xfrm>
            <a:off x="5317437" y="1158132"/>
            <a:ext cx="1437425" cy="34690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Line 10"/>
          <p:cNvSpPr>
            <a:spLocks noChangeShapeType="1"/>
          </p:cNvSpPr>
          <p:nvPr/>
        </p:nvSpPr>
        <p:spPr bwMode="auto">
          <a:xfrm rot="149665">
            <a:off x="5394628" y="2410400"/>
            <a:ext cx="128168" cy="2972879"/>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Line 10"/>
          <p:cNvSpPr>
            <a:spLocks noChangeShapeType="1"/>
          </p:cNvSpPr>
          <p:nvPr/>
        </p:nvSpPr>
        <p:spPr bwMode="auto">
          <a:xfrm rot="149665" flipV="1">
            <a:off x="4006003" y="4161360"/>
            <a:ext cx="3575672" cy="149792"/>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3" name="组合 122"/>
          <p:cNvGrpSpPr/>
          <p:nvPr/>
        </p:nvGrpSpPr>
        <p:grpSpPr>
          <a:xfrm>
            <a:off x="4466446" y="2809023"/>
            <a:ext cx="2414931" cy="2434847"/>
            <a:chOff x="558076" y="2297697"/>
            <a:chExt cx="1811198" cy="1826135"/>
          </a:xfrm>
        </p:grpSpPr>
        <p:sp>
          <p:nvSpPr>
            <p:cNvPr id="124" name="弧形 123"/>
            <p:cNvSpPr/>
            <p:nvPr/>
          </p:nvSpPr>
          <p:spPr>
            <a:xfrm>
              <a:off x="1442124" y="2297697"/>
              <a:ext cx="927150" cy="900360"/>
            </a:xfrm>
            <a:prstGeom prst="arc">
              <a:avLst>
                <a:gd name="adj1" fmla="val 15164712"/>
                <a:gd name="adj2" fmla="val 82652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弧形 124"/>
            <p:cNvSpPr/>
            <p:nvPr/>
          </p:nvSpPr>
          <p:spPr>
            <a:xfrm>
              <a:off x="558076" y="2624742"/>
              <a:ext cx="1463076" cy="1499090"/>
            </a:xfrm>
            <a:prstGeom prst="arc">
              <a:avLst>
                <a:gd name="adj1" fmla="val 2017803"/>
                <a:gd name="adj2" fmla="val 13394900"/>
              </a:avLst>
            </a:prstGeom>
            <a:noFill/>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任意多边形 125"/>
            <p:cNvSpPr/>
            <p:nvPr/>
          </p:nvSpPr>
          <p:spPr>
            <a:xfrm>
              <a:off x="1841250" y="2827952"/>
              <a:ext cx="519113" cy="1038225"/>
            </a:xfrm>
            <a:custGeom>
              <a:avLst/>
              <a:gdLst>
                <a:gd name="connsiteX0" fmla="*/ 0 w 519113"/>
                <a:gd name="connsiteY0" fmla="*/ 1038225 h 1038225"/>
                <a:gd name="connsiteX1" fmla="*/ 176213 w 519113"/>
                <a:gd name="connsiteY1" fmla="*/ 771525 h 1038225"/>
                <a:gd name="connsiteX2" fmla="*/ 333375 w 519113"/>
                <a:gd name="connsiteY2" fmla="*/ 476250 h 1038225"/>
                <a:gd name="connsiteX3" fmla="*/ 452438 w 519113"/>
                <a:gd name="connsiteY3" fmla="*/ 214312 h 1038225"/>
                <a:gd name="connsiteX4" fmla="*/ 519113 w 519113"/>
                <a:gd name="connsiteY4" fmla="*/ 0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3" h="1038225">
                  <a:moveTo>
                    <a:pt x="0" y="1038225"/>
                  </a:moveTo>
                  <a:cubicBezTo>
                    <a:pt x="60325" y="951706"/>
                    <a:pt x="120651" y="865187"/>
                    <a:pt x="176213" y="771525"/>
                  </a:cubicBezTo>
                  <a:cubicBezTo>
                    <a:pt x="231775" y="677863"/>
                    <a:pt x="287338" y="569119"/>
                    <a:pt x="333375" y="476250"/>
                  </a:cubicBezTo>
                  <a:cubicBezTo>
                    <a:pt x="379413" y="383381"/>
                    <a:pt x="421482" y="293687"/>
                    <a:pt x="452438" y="214312"/>
                  </a:cubicBezTo>
                  <a:cubicBezTo>
                    <a:pt x="483394" y="134937"/>
                    <a:pt x="501253" y="67468"/>
                    <a:pt x="519113"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7" name="任意多边形 126"/>
            <p:cNvSpPr/>
            <p:nvPr/>
          </p:nvSpPr>
          <p:spPr>
            <a:xfrm rot="4764440" flipH="1">
              <a:off x="1078599" y="2038325"/>
              <a:ext cx="363595" cy="1125059"/>
            </a:xfrm>
            <a:custGeom>
              <a:avLst/>
              <a:gdLst>
                <a:gd name="connsiteX0" fmla="*/ 0 w 519113"/>
                <a:gd name="connsiteY0" fmla="*/ 1038225 h 1038225"/>
                <a:gd name="connsiteX1" fmla="*/ 176213 w 519113"/>
                <a:gd name="connsiteY1" fmla="*/ 771525 h 1038225"/>
                <a:gd name="connsiteX2" fmla="*/ 333375 w 519113"/>
                <a:gd name="connsiteY2" fmla="*/ 476250 h 1038225"/>
                <a:gd name="connsiteX3" fmla="*/ 452438 w 519113"/>
                <a:gd name="connsiteY3" fmla="*/ 214312 h 1038225"/>
                <a:gd name="connsiteX4" fmla="*/ 519113 w 519113"/>
                <a:gd name="connsiteY4" fmla="*/ 0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3" h="1038225">
                  <a:moveTo>
                    <a:pt x="0" y="1038225"/>
                  </a:moveTo>
                  <a:cubicBezTo>
                    <a:pt x="60325" y="951706"/>
                    <a:pt x="120651" y="865187"/>
                    <a:pt x="176213" y="771525"/>
                  </a:cubicBezTo>
                  <a:cubicBezTo>
                    <a:pt x="231775" y="677863"/>
                    <a:pt x="287338" y="569119"/>
                    <a:pt x="333375" y="476250"/>
                  </a:cubicBezTo>
                  <a:cubicBezTo>
                    <a:pt x="379413" y="383381"/>
                    <a:pt x="421482" y="293687"/>
                    <a:pt x="452438" y="214312"/>
                  </a:cubicBezTo>
                  <a:cubicBezTo>
                    <a:pt x="483394" y="134937"/>
                    <a:pt x="501253" y="67468"/>
                    <a:pt x="519113"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0" name="矩形 129"/>
          <p:cNvSpPr/>
          <p:nvPr/>
        </p:nvSpPr>
        <p:spPr>
          <a:xfrm>
            <a:off x="4982152" y="3424981"/>
            <a:ext cx="372218" cy="420564"/>
          </a:xfrm>
          <a:prstGeom prst="rect">
            <a:avLst/>
          </a:prstGeom>
        </p:spPr>
        <p:txBody>
          <a:bodyPr wrap="none">
            <a:spAutoFit/>
          </a:bodyPr>
          <a:lstStyle/>
          <a:p>
            <a:r>
              <a:rPr lang="en-US" altLang="zh-CN" sz="2133"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en-US" sz="2133"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2" name="任意多边形 131"/>
          <p:cNvSpPr/>
          <p:nvPr/>
        </p:nvSpPr>
        <p:spPr>
          <a:xfrm>
            <a:off x="5893706" y="1963345"/>
            <a:ext cx="3581925" cy="2058611"/>
          </a:xfrm>
          <a:custGeom>
            <a:avLst/>
            <a:gdLst>
              <a:gd name="connsiteX0" fmla="*/ 98519 w 2686444"/>
              <a:gd name="connsiteY0" fmla="*/ 672690 h 1543958"/>
              <a:gd name="connsiteX1" fmla="*/ 3629 w 2686444"/>
              <a:gd name="connsiteY1" fmla="*/ 370765 h 1543958"/>
              <a:gd name="connsiteX2" fmla="*/ 210663 w 2686444"/>
              <a:gd name="connsiteY2" fmla="*/ 68841 h 1543958"/>
              <a:gd name="connsiteX3" fmla="*/ 831765 w 2686444"/>
              <a:gd name="connsiteY3" fmla="*/ 17082 h 1543958"/>
              <a:gd name="connsiteX4" fmla="*/ 1625395 w 2686444"/>
              <a:gd name="connsiteY4" fmla="*/ 301754 h 1543958"/>
              <a:gd name="connsiteX5" fmla="*/ 2255123 w 2686444"/>
              <a:gd name="connsiteY5" fmla="*/ 922856 h 1543958"/>
              <a:gd name="connsiteX6" fmla="*/ 2574300 w 2686444"/>
              <a:gd name="connsiteY6" fmla="*/ 1371429 h 1543958"/>
              <a:gd name="connsiteX7" fmla="*/ 2686444 w 2686444"/>
              <a:gd name="connsiteY7" fmla="*/ 1543958 h 1543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6444" h="1543958">
                <a:moveTo>
                  <a:pt x="98519" y="672690"/>
                </a:moveTo>
                <a:cubicBezTo>
                  <a:pt x="41728" y="572048"/>
                  <a:pt x="-15062" y="471406"/>
                  <a:pt x="3629" y="370765"/>
                </a:cubicBezTo>
                <a:cubicBezTo>
                  <a:pt x="22320" y="270124"/>
                  <a:pt x="72640" y="127788"/>
                  <a:pt x="210663" y="68841"/>
                </a:cubicBezTo>
                <a:cubicBezTo>
                  <a:pt x="348686" y="9894"/>
                  <a:pt x="595976" y="-21737"/>
                  <a:pt x="831765" y="17082"/>
                </a:cubicBezTo>
                <a:cubicBezTo>
                  <a:pt x="1067554" y="55901"/>
                  <a:pt x="1388169" y="150792"/>
                  <a:pt x="1625395" y="301754"/>
                </a:cubicBezTo>
                <a:cubicBezTo>
                  <a:pt x="1862621" y="452716"/>
                  <a:pt x="2096972" y="744577"/>
                  <a:pt x="2255123" y="922856"/>
                </a:cubicBezTo>
                <a:cubicBezTo>
                  <a:pt x="2413274" y="1101135"/>
                  <a:pt x="2502413" y="1267912"/>
                  <a:pt x="2574300" y="1371429"/>
                </a:cubicBezTo>
                <a:cubicBezTo>
                  <a:pt x="2646187" y="1474946"/>
                  <a:pt x="2666315" y="1509452"/>
                  <a:pt x="2686444" y="1543958"/>
                </a:cubicBezTo>
              </a:path>
            </a:pathLst>
          </a:cu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3" name="组合 132"/>
          <p:cNvGrpSpPr/>
          <p:nvPr/>
        </p:nvGrpSpPr>
        <p:grpSpPr>
          <a:xfrm rot="18836282">
            <a:off x="9383622" y="4015388"/>
            <a:ext cx="295389" cy="426987"/>
            <a:chOff x="3355897" y="3946313"/>
            <a:chExt cx="221542" cy="320240"/>
          </a:xfrm>
        </p:grpSpPr>
        <p:cxnSp>
          <p:nvCxnSpPr>
            <p:cNvPr id="134" name="直接连接符 133"/>
            <p:cNvCxnSpPr>
              <a:stCxn id="137"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37"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椭圆 136"/>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8" name="组合 137"/>
            <p:cNvGrpSpPr/>
            <p:nvPr/>
          </p:nvGrpSpPr>
          <p:grpSpPr>
            <a:xfrm rot="2870768">
              <a:off x="3243726" y="4066279"/>
              <a:ext cx="320240" cy="80308"/>
              <a:chOff x="6932389" y="3507854"/>
              <a:chExt cx="320240" cy="80308"/>
            </a:xfrm>
          </p:grpSpPr>
          <p:cxnSp>
            <p:nvCxnSpPr>
              <p:cNvPr id="139" name="直接连接符 138"/>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4" name="直接连接符 143"/>
          <p:cNvCxnSpPr>
            <a:endCxn id="132" idx="0"/>
          </p:cNvCxnSpPr>
          <p:nvPr/>
        </p:nvCxnSpPr>
        <p:spPr>
          <a:xfrm flipH="1">
            <a:off x="6025064" y="1455875"/>
            <a:ext cx="498355" cy="1404391"/>
          </a:xfrm>
          <a:prstGeom prst="line">
            <a:avLst/>
          </a:prstGeom>
          <a:ln w="12700">
            <a:solidFill>
              <a:srgbClr val="C00000"/>
            </a:solidFill>
            <a:headEnd type="triangle" w="sm" len="lg"/>
            <a:tailEnd type="none"/>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5487257" y="1548677"/>
            <a:ext cx="524661" cy="1312483"/>
          </a:xfrm>
          <a:prstGeom prst="line">
            <a:avLst/>
          </a:prstGeom>
          <a:ln w="12700">
            <a:solidFill>
              <a:srgbClr val="C00000"/>
            </a:solidFill>
            <a:headEnd type="triangle" w="sm" len="lg"/>
            <a:tailEnd type="none"/>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5148268" y="1569194"/>
            <a:ext cx="330540" cy="379656"/>
          </a:xfrm>
          <a:prstGeom prst="rect">
            <a:avLst/>
          </a:prstGeom>
        </p:spPr>
        <p:txBody>
          <a:bodyPr wrap="none">
            <a:spAutoFit/>
          </a:body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F</a:t>
            </a:r>
            <a:endParaRPr lang="zh-CN" altLang="en-US" sz="1867"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3" name="矩形 152"/>
          <p:cNvSpPr/>
          <p:nvPr/>
        </p:nvSpPr>
        <p:spPr>
          <a:xfrm>
            <a:off x="6455819" y="1488937"/>
            <a:ext cx="306494" cy="420564"/>
          </a:xfrm>
          <a:prstGeom prst="rect">
            <a:avLst/>
          </a:prstGeom>
        </p:spPr>
        <p:txBody>
          <a:bodyPr wrap="none">
            <a:spAutoFit/>
          </a:bodyPr>
          <a:lstStyle/>
          <a:p>
            <a:r>
              <a:rPr lang="en-US" altLang="zh-CN" sz="2133" i="1" dirty="0">
                <a:latin typeface="Times New Roman" panose="02020603050405020304" pitchFamily="18" charset="0"/>
                <a:ea typeface="微软雅黑" panose="020B0503020204020204" pitchFamily="34" charset="-122"/>
                <a:cs typeface="Times New Roman" panose="02020603050405020304" pitchFamily="18" charset="0"/>
              </a:rPr>
              <a:t>v</a:t>
            </a:r>
            <a:endParaRPr lang="zh-CN" altLang="en-US" sz="2133"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4" name="弧形 153"/>
          <p:cNvSpPr/>
          <p:nvPr/>
        </p:nvSpPr>
        <p:spPr>
          <a:xfrm>
            <a:off x="5299693" y="2054739"/>
            <a:ext cx="1489673" cy="1545585"/>
          </a:xfrm>
          <a:prstGeom prst="arc">
            <a:avLst>
              <a:gd name="adj1" fmla="val 14756438"/>
              <a:gd name="adj2" fmla="val 17315617"/>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5" name="矩形 154"/>
          <p:cNvSpPr/>
          <p:nvPr/>
        </p:nvSpPr>
        <p:spPr>
          <a:xfrm>
            <a:off x="5798458" y="1632148"/>
            <a:ext cx="357790" cy="420564"/>
          </a:xfrm>
          <a:prstGeom prst="rect">
            <a:avLst/>
          </a:prstGeom>
        </p:spPr>
        <p:txBody>
          <a:bodyPr wrap="none">
            <a:spAutoFit/>
          </a:bodyPr>
          <a:lstStyle/>
          <a:p>
            <a:r>
              <a:rPr lang="en-US" altLang="zh-CN" sz="2133"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en-US" sz="2133"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 name="矩形 155"/>
          <p:cNvSpPr/>
          <p:nvPr/>
        </p:nvSpPr>
        <p:spPr>
          <a:xfrm>
            <a:off x="6754862" y="4332282"/>
            <a:ext cx="304892" cy="379656"/>
          </a:xfrm>
          <a:prstGeom prst="rect">
            <a:avLst/>
          </a:prstGeom>
        </p:spPr>
        <p:txBody>
          <a:bodyPr wrap="none">
            <a:spAutoFit/>
          </a:body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67"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7" name="矩形 156"/>
          <p:cNvSpPr/>
          <p:nvPr/>
        </p:nvSpPr>
        <p:spPr>
          <a:xfrm>
            <a:off x="1309724" y="680869"/>
            <a:ext cx="304892" cy="379656"/>
          </a:xfrm>
          <a:prstGeom prst="rect">
            <a:avLst/>
          </a:prstGeom>
        </p:spPr>
        <p:txBody>
          <a:bodyPr wrap="none">
            <a:spAutoFit/>
          </a:body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67"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8" name="矩形 157"/>
          <p:cNvSpPr/>
          <p:nvPr/>
        </p:nvSpPr>
        <p:spPr>
          <a:xfrm>
            <a:off x="5359542" y="968950"/>
            <a:ext cx="304892" cy="379656"/>
          </a:xfrm>
          <a:prstGeom prst="rect">
            <a:avLst/>
          </a:prstGeom>
        </p:spPr>
        <p:txBody>
          <a:bodyPr wrap="none">
            <a:spAutoFit/>
          </a:bodyPr>
          <a:lstStyle/>
          <a:p>
            <a:r>
              <a:rPr lang="en-US" altLang="zh-CN" sz="1867" i="1" dirty="0">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1867"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3" name="组合 12"/>
          <p:cNvGrpSpPr/>
          <p:nvPr/>
        </p:nvGrpSpPr>
        <p:grpSpPr>
          <a:xfrm>
            <a:off x="6033531" y="2752350"/>
            <a:ext cx="3507949" cy="1329460"/>
            <a:chOff x="6148986" y="3045789"/>
            <a:chExt cx="2630962" cy="997095"/>
          </a:xfrm>
        </p:grpSpPr>
        <p:cxnSp>
          <p:nvCxnSpPr>
            <p:cNvPr id="88" name="直接连接符 87"/>
            <p:cNvCxnSpPr/>
            <p:nvPr/>
          </p:nvCxnSpPr>
          <p:spPr>
            <a:xfrm>
              <a:off x="6148986" y="3114026"/>
              <a:ext cx="2630962" cy="9288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179565" y="3045789"/>
              <a:ext cx="72008" cy="231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228441" y="3064150"/>
              <a:ext cx="23132" cy="760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9165866" y="5844835"/>
            <a:ext cx="2845474" cy="435735"/>
            <a:chOff x="6865302" y="1059827"/>
            <a:chExt cx="2134106" cy="326801"/>
          </a:xfrm>
        </p:grpSpPr>
        <p:sp>
          <p:nvSpPr>
            <p:cNvPr id="93" name="圆角矩形 92"/>
            <p:cNvSpPr/>
            <p:nvPr/>
          </p:nvSpPr>
          <p:spPr>
            <a:xfrm>
              <a:off x="6865302" y="1068832"/>
              <a:ext cx="457118" cy="317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4" name="矩形 93"/>
            <p:cNvSpPr/>
            <p:nvPr/>
          </p:nvSpPr>
          <p:spPr>
            <a:xfrm>
              <a:off x="7832982" y="1059827"/>
              <a:ext cx="1166426" cy="315423"/>
            </a:xfrm>
            <a:prstGeom prst="rect">
              <a:avLst/>
            </a:prstGeom>
            <a:solidFill>
              <a:srgbClr val="92D050">
                <a:alpha val="40000"/>
              </a:srgbClr>
            </a:solidFill>
          </p:spPr>
          <p:txBody>
            <a:bodyPr wrap="none">
              <a:spAutoFit/>
            </a:bodyPr>
            <a:lstStyle/>
            <a:p>
              <a:r>
                <a:rPr lang="zh-CN" altLang="en-US" sz="2133" b="1" dirty="0">
                  <a:solidFill>
                    <a:srgbClr val="C00000"/>
                  </a:solidFill>
                  <a:latin typeface="微软雅黑" panose="020B0503020204020204" pitchFamily="34" charset="-122"/>
                  <a:ea typeface="微软雅黑" panose="020B0503020204020204" pitchFamily="34" charset="-122"/>
                  <a:cs typeface="Times New Roman" pitchFamily="18" charset="0"/>
                </a:rPr>
                <a:t>许用压力角</a:t>
              </a:r>
              <a:endParaRPr lang="zh-CN" altLang="en-US" sz="2133" b="1" dirty="0">
                <a:solidFill>
                  <a:srgbClr val="C00000"/>
                </a:solidFill>
                <a:latin typeface="微软雅黑" panose="020B0503020204020204" pitchFamily="34" charset="-122"/>
                <a:ea typeface="微软雅黑" panose="020B0503020204020204" pitchFamily="34" charset="-122"/>
              </a:endParaRPr>
            </a:p>
          </p:txBody>
        </p:sp>
        <p:cxnSp>
          <p:nvCxnSpPr>
            <p:cNvPr id="96" name="直接连接符 95"/>
            <p:cNvCxnSpPr>
              <a:stCxn id="93" idx="3"/>
              <a:endCxn id="94" idx="1"/>
            </p:cNvCxnSpPr>
            <p:nvPr/>
          </p:nvCxnSpPr>
          <p:spPr>
            <a:xfrm>
              <a:off x="7322420" y="1227730"/>
              <a:ext cx="510562" cy="1374"/>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97" name="Object 6"/>
          <p:cNvGraphicFramePr>
            <a:graphicFrameLocks noChangeAspect="1"/>
          </p:cNvGraphicFramePr>
          <p:nvPr>
            <p:extLst>
              <p:ext uri="{D42A27DB-BD31-4B8C-83A1-F6EECF244321}">
                <p14:modId xmlns:p14="http://schemas.microsoft.com/office/powerpoint/2010/main" val="2996312963"/>
              </p:ext>
            </p:extLst>
          </p:nvPr>
        </p:nvGraphicFramePr>
        <p:xfrm>
          <a:off x="8236221" y="5842619"/>
          <a:ext cx="1452033" cy="491067"/>
        </p:xfrm>
        <a:graphic>
          <a:graphicData uri="http://schemas.openxmlformats.org/presentationml/2006/ole">
            <mc:AlternateContent xmlns:mc="http://schemas.openxmlformats.org/markup-compatibility/2006">
              <mc:Choice xmlns:v="urn:schemas-microsoft-com:vml" Requires="v">
                <p:oleObj spid="_x0000_s12323" name="公式" r:id="rId3" imgW="672808" imgH="228501" progId="Equation.3">
                  <p:embed/>
                </p:oleObj>
              </mc:Choice>
              <mc:Fallback>
                <p:oleObj name="公式" r:id="rId3" imgW="672808" imgH="228501" progId="Equation.3">
                  <p:embed/>
                  <p:pic>
                    <p:nvPicPr>
                      <p:cNvPr id="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6221" y="5842619"/>
                        <a:ext cx="1452033" cy="4910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 name="Rectangle 8"/>
          <p:cNvSpPr>
            <a:spLocks noChangeArrowheads="1"/>
          </p:cNvSpPr>
          <p:nvPr/>
        </p:nvSpPr>
        <p:spPr bwMode="auto">
          <a:xfrm>
            <a:off x="104572" y="5266594"/>
            <a:ext cx="8334120" cy="1077090"/>
          </a:xfrm>
          <a:prstGeom prst="rect">
            <a:avLst/>
          </a:prstGeom>
          <a:noFill/>
          <a:ln w="9525">
            <a:noFill/>
            <a:miter lim="800000"/>
            <a:headEnd/>
            <a:tailEnd/>
          </a:ln>
          <a:effectLst/>
        </p:spPr>
        <p:txBody>
          <a:bodyPr wrap="square" anchor="ctr">
            <a:spAutoFit/>
          </a:bodyPr>
          <a:lstStyle/>
          <a:p>
            <a:pPr marL="380990" indent="-380990" eaLnBrk="0" hangingPunct="0">
              <a:lnSpc>
                <a:spcPct val="150000"/>
              </a:lnSpc>
              <a:buFont typeface="Arial" panose="020B0604020202020204" pitchFamily="34" charset="0"/>
              <a:buChar char="•"/>
            </a:pPr>
            <a:r>
              <a:rPr lang="zh-CN" altLang="en-US" sz="2133" b="1" dirty="0">
                <a:latin typeface="微软雅黑" panose="020B0503020204020204" pitchFamily="34" charset="-122"/>
                <a:ea typeface="微软雅黑" panose="020B0503020204020204" pitchFamily="34" charset="-122"/>
                <a:cs typeface="Times New Roman" pitchFamily="18" charset="0"/>
              </a:rPr>
              <a:t>为了凸轮机构能正常工作并具有较高的传动效率，设计时必须对凸轮机构的最大压力角加以限制</a:t>
            </a:r>
          </a:p>
        </p:txBody>
      </p:sp>
      <p:sp>
        <p:nvSpPr>
          <p:cNvPr id="99" name="Rectangle 9"/>
          <p:cNvSpPr>
            <a:spLocks noChangeArrowheads="1"/>
          </p:cNvSpPr>
          <p:nvPr/>
        </p:nvSpPr>
        <p:spPr bwMode="auto">
          <a:xfrm>
            <a:off x="100298" y="6394541"/>
            <a:ext cx="8214108" cy="420564"/>
          </a:xfrm>
          <a:prstGeom prst="rect">
            <a:avLst/>
          </a:prstGeom>
          <a:noFill/>
          <a:ln w="9525">
            <a:noFill/>
            <a:miter lim="800000"/>
            <a:headEnd/>
            <a:tailEnd/>
          </a:ln>
          <a:effectLst/>
        </p:spPr>
        <p:txBody>
          <a:bodyPr wrap="none" anchor="ctr">
            <a:spAutoFit/>
          </a:bodyPr>
          <a:lstStyle/>
          <a:p>
            <a:pPr marL="380990" indent="-380990" eaLnBrk="0" hangingPunct="0">
              <a:buFont typeface="Arial" panose="020B0604020202020204" pitchFamily="34" charset="0"/>
              <a:buChar char="•"/>
            </a:pPr>
            <a:r>
              <a:rPr lang="zh-CN" altLang="en-US" sz="2133" b="1" dirty="0">
                <a:latin typeface="微软雅黑" panose="020B0503020204020204" pitchFamily="34" charset="-122"/>
                <a:ea typeface="微软雅黑" panose="020B0503020204020204" pitchFamily="34" charset="-122"/>
                <a:cs typeface="Times New Roman" pitchFamily="18" charset="0"/>
              </a:rPr>
              <a:t>设计时应保证凸轮机构在整个运动周期中的最大压力角</a:t>
            </a:r>
            <a:r>
              <a:rPr lang="en-US" altLang="zh-CN" sz="2133" b="1" i="1" dirty="0">
                <a:latin typeface="Book Antiqua" panose="02040602050305030304" pitchFamily="18" charset="0"/>
                <a:cs typeface="Times New Roman" panose="02020603050405020304" pitchFamily="18" charset="0"/>
                <a:sym typeface="Symbol" panose="05050102010706020507" pitchFamily="18" charset="2"/>
              </a:rPr>
              <a:t></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max</a:t>
            </a:r>
            <a:r>
              <a:rPr lang="zh-CN" altLang="en-US" sz="2133" b="1" dirty="0">
                <a:latin typeface="微软雅黑" panose="020B0503020204020204" pitchFamily="34" charset="-122"/>
                <a:ea typeface="微软雅黑" panose="020B0503020204020204" pitchFamily="34" charset="-122"/>
                <a:cs typeface="Times New Roman" pitchFamily="18" charset="0"/>
              </a:rPr>
              <a:t>满足</a:t>
            </a:r>
          </a:p>
        </p:txBody>
      </p:sp>
    </p:spTree>
    <p:extLst>
      <p:ext uri="{BB962C8B-B14F-4D97-AF65-F5344CB8AC3E}">
        <p14:creationId xmlns:p14="http://schemas.microsoft.com/office/powerpoint/2010/main" val="2166655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
                                        </p:tgtEl>
                                        <p:attrNameLst>
                                          <p:attrName>style.visibility</p:attrName>
                                        </p:attrNameLst>
                                      </p:cBhvr>
                                      <p:to>
                                        <p:strVal val="visible"/>
                                      </p:to>
                                    </p:set>
                                    <p:animEffect transition="in" filter="fade">
                                      <p:cBhvr>
                                        <p:cTn id="17" dur="500"/>
                                        <p:tgtEl>
                                          <p:spTgt spid="1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7"/>
                                        </p:tgtEl>
                                        <p:attrNameLst>
                                          <p:attrName>style.visibility</p:attrName>
                                        </p:attrNameLst>
                                      </p:cBhvr>
                                      <p:to>
                                        <p:strVal val="visible"/>
                                      </p:to>
                                    </p:set>
                                    <p:animEffect transition="in" filter="fade">
                                      <p:cBhvr>
                                        <p:cTn id="25" dur="500"/>
                                        <p:tgtEl>
                                          <p:spTgt spid="1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500"/>
                                        <p:tgtEl>
                                          <p:spTgt spid="1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8"/>
                                        </p:tgtEl>
                                        <p:attrNameLst>
                                          <p:attrName>style.visibility</p:attrName>
                                        </p:attrNameLst>
                                      </p:cBhvr>
                                      <p:to>
                                        <p:strVal val="visible"/>
                                      </p:to>
                                    </p:set>
                                    <p:animEffect transition="in" filter="fade">
                                      <p:cBhvr>
                                        <p:cTn id="60" dur="500"/>
                                        <p:tgtEl>
                                          <p:spTgt spid="1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6"/>
                                        </p:tgtEl>
                                        <p:attrNameLst>
                                          <p:attrName>style.visibility</p:attrName>
                                        </p:attrNameLst>
                                      </p:cBhvr>
                                      <p:to>
                                        <p:strVal val="visible"/>
                                      </p:to>
                                    </p:set>
                                    <p:animEffect transition="in" filter="fade">
                                      <p:cBhvr>
                                        <p:cTn id="63" dur="500"/>
                                        <p:tgtEl>
                                          <p:spTgt spid="15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fade">
                                      <p:cBhvr>
                                        <p:cTn id="68" dur="500"/>
                                        <p:tgtEl>
                                          <p:spTgt spid="1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44"/>
                                        </p:tgtEl>
                                        <p:attrNameLst>
                                          <p:attrName>style.visibility</p:attrName>
                                        </p:attrNameLst>
                                      </p:cBhvr>
                                      <p:to>
                                        <p:strVal val="visible"/>
                                      </p:to>
                                    </p:set>
                                    <p:animEffect transition="in" filter="fade">
                                      <p:cBhvr>
                                        <p:cTn id="76" dur="500"/>
                                        <p:tgtEl>
                                          <p:spTgt spid="1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fade">
                                      <p:cBhvr>
                                        <p:cTn id="79" dur="500"/>
                                        <p:tgtEl>
                                          <p:spTgt spid="153"/>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54"/>
                                        </p:tgtEl>
                                        <p:attrNameLst>
                                          <p:attrName>style.visibility</p:attrName>
                                        </p:attrNameLst>
                                      </p:cBhvr>
                                      <p:to>
                                        <p:strVal val="visible"/>
                                      </p:to>
                                    </p:set>
                                    <p:animEffect transition="in" filter="fade">
                                      <p:cBhvr>
                                        <p:cTn id="87" dur="500"/>
                                        <p:tgtEl>
                                          <p:spTgt spid="15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55"/>
                                        </p:tgtEl>
                                        <p:attrNameLst>
                                          <p:attrName>style.visibility</p:attrName>
                                        </p:attrNameLst>
                                      </p:cBhvr>
                                      <p:to>
                                        <p:strVal val="visible"/>
                                      </p:to>
                                    </p:set>
                                    <p:animEffect transition="in" filter="fade">
                                      <p:cBhvr>
                                        <p:cTn id="90" dur="500"/>
                                        <p:tgtEl>
                                          <p:spTgt spid="155"/>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98"/>
                                        </p:tgtEl>
                                        <p:attrNameLst>
                                          <p:attrName>style.visibility</p:attrName>
                                        </p:attrNameLst>
                                      </p:cBhvr>
                                      <p:to>
                                        <p:strVal val="visible"/>
                                      </p:to>
                                    </p:set>
                                    <p:animEffect transition="in" filter="blinds(horizontal)">
                                      <p:cBhvr>
                                        <p:cTn id="95" dur="500"/>
                                        <p:tgtEl>
                                          <p:spTgt spid="98"/>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99"/>
                                        </p:tgtEl>
                                        <p:attrNameLst>
                                          <p:attrName>style.visibility</p:attrName>
                                        </p:attrNameLst>
                                      </p:cBhvr>
                                      <p:to>
                                        <p:strVal val="visible"/>
                                      </p:to>
                                    </p:set>
                                    <p:animEffect transition="in" filter="box(in)">
                                      <p:cBhvr>
                                        <p:cTn id="100" dur="500"/>
                                        <p:tgtEl>
                                          <p:spTgt spid="99"/>
                                        </p:tgtEl>
                                      </p:cBhvr>
                                    </p:animEffect>
                                  </p:childTnLst>
                                </p:cTn>
                              </p:par>
                            </p:childTnLst>
                          </p:cTn>
                        </p:par>
                      </p:childTnLst>
                    </p:cTn>
                  </p:par>
                  <p:par>
                    <p:cTn id="101" fill="hold">
                      <p:stCondLst>
                        <p:cond delay="indefinite"/>
                      </p:stCondLst>
                      <p:childTnLst>
                        <p:par>
                          <p:cTn id="102" fill="hold">
                            <p:stCondLst>
                              <p:cond delay="0"/>
                            </p:stCondLst>
                            <p:childTnLst>
                              <p:par>
                                <p:cTn id="103" presetID="4" presetClass="entr" presetSubtype="16" fill="hold" nodeType="clickEffect">
                                  <p:stCondLst>
                                    <p:cond delay="0"/>
                                  </p:stCondLst>
                                  <p:childTnLst>
                                    <p:set>
                                      <p:cBhvr>
                                        <p:cTn id="104" dur="1" fill="hold">
                                          <p:stCondLst>
                                            <p:cond delay="0"/>
                                          </p:stCondLst>
                                        </p:cTn>
                                        <p:tgtEl>
                                          <p:spTgt spid="97"/>
                                        </p:tgtEl>
                                        <p:attrNameLst>
                                          <p:attrName>style.visibility</p:attrName>
                                        </p:attrNameLst>
                                      </p:cBhvr>
                                      <p:to>
                                        <p:strVal val="visible"/>
                                      </p:to>
                                    </p:set>
                                    <p:animEffect transition="in" filter="box(in)">
                                      <p:cBhvr>
                                        <p:cTn id="105" dur="500"/>
                                        <p:tgtEl>
                                          <p:spTgt spid="9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fade">
                                      <p:cBhvr>
                                        <p:cTn id="11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3" grpId="0" animBg="1"/>
      <p:bldP spid="54" grpId="0"/>
      <p:bldP spid="55" grpId="0"/>
      <p:bldP spid="56" grpId="0"/>
      <p:bldP spid="89" grpId="0"/>
      <p:bldP spid="152" grpId="0"/>
      <p:bldP spid="153" grpId="0"/>
      <p:bldP spid="154" grpId="0" animBg="1"/>
      <p:bldP spid="155" grpId="0"/>
      <p:bldP spid="156" grpId="0"/>
      <p:bldP spid="157" grpId="0"/>
      <p:bldP spid="158" grpId="0"/>
      <p:bldP spid="98" grpId="0"/>
      <p:bldP spid="9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1341789" y="4620174"/>
            <a:ext cx="6978640" cy="1940527"/>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01" name="椭圆 100"/>
          <p:cNvSpPr/>
          <p:nvPr/>
        </p:nvSpPr>
        <p:spPr>
          <a:xfrm>
            <a:off x="8586677" y="3504479"/>
            <a:ext cx="2645512" cy="267767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Rectangle 9"/>
          <p:cNvSpPr>
            <a:spLocks noChangeArrowheads="1"/>
          </p:cNvSpPr>
          <p:nvPr/>
        </p:nvSpPr>
        <p:spPr bwMode="auto">
          <a:xfrm>
            <a:off x="1956579" y="1663404"/>
            <a:ext cx="3275325" cy="486223"/>
          </a:xfrm>
          <a:prstGeom prst="rect">
            <a:avLst/>
          </a:prstGeom>
          <a:noFill/>
          <a:ln w="9525">
            <a:noFill/>
            <a:miter lim="800000"/>
            <a:headEnd/>
            <a:tailEnd/>
          </a:ln>
          <a:effectLst/>
        </p:spPr>
        <p:txBody>
          <a:bodyPr wrap="square" anchor="ctr">
            <a:spAutoFit/>
          </a:bodyPr>
          <a:lstStyle/>
          <a:p>
            <a:pPr marL="380990" indent="-380990" eaLnBrk="0" hangingPunct="0">
              <a:lnSpc>
                <a:spcPct val="120000"/>
              </a:lnSpc>
              <a:buFont typeface="Arial" panose="020B0604020202020204" pitchFamily="34" charset="0"/>
              <a:buChar char="•"/>
            </a:pPr>
            <a:r>
              <a:rPr lang="zh-CN" altLang="en-US" sz="2133" b="1" dirty="0">
                <a:latin typeface="微软雅黑" panose="020B0503020204020204" pitchFamily="34" charset="-122"/>
                <a:ea typeface="微软雅黑" panose="020B0503020204020204" pitchFamily="34" charset="-122"/>
                <a:cs typeface="Times New Roman" pitchFamily="18" charset="0"/>
              </a:rPr>
              <a:t>压力角的计算公式</a:t>
            </a:r>
          </a:p>
        </p:txBody>
      </p:sp>
      <p:sp>
        <p:nvSpPr>
          <p:cNvPr id="9" name="标题 1"/>
          <p:cNvSpPr txBox="1">
            <a:spLocks/>
          </p:cNvSpPr>
          <p:nvPr/>
        </p:nvSpPr>
        <p:spPr>
          <a:xfrm>
            <a:off x="0" y="72510"/>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压力角公式</a:t>
            </a:r>
          </a:p>
          <a:p>
            <a:endParaRPr lang="zh-CN" altLang="en-US" sz="2400" b="1" dirty="0">
              <a:latin typeface="仿宋" pitchFamily="49" charset="-122"/>
              <a:ea typeface="仿宋" pitchFamily="49" charset="-122"/>
            </a:endParaRPr>
          </a:p>
        </p:txBody>
      </p:sp>
      <p:cxnSp>
        <p:nvCxnSpPr>
          <p:cNvPr id="14" name="直接连接符 13"/>
          <p:cNvCxnSpPr>
            <a:endCxn id="19" idx="0"/>
          </p:cNvCxnSpPr>
          <p:nvPr/>
        </p:nvCxnSpPr>
        <p:spPr>
          <a:xfrm>
            <a:off x="10461088" y="1412776"/>
            <a:ext cx="0" cy="16767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10120849" y="2758856"/>
            <a:ext cx="680481" cy="68048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10433287" y="3089571"/>
            <a:ext cx="55603" cy="64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4" name="Group 245"/>
          <p:cNvGrpSpPr>
            <a:grpSpLocks/>
          </p:cNvGrpSpPr>
          <p:nvPr/>
        </p:nvGrpSpPr>
        <p:grpSpPr bwMode="auto">
          <a:xfrm>
            <a:off x="10238083" y="1612964"/>
            <a:ext cx="440267" cy="268817"/>
            <a:chOff x="3686" y="469"/>
            <a:chExt cx="208" cy="127"/>
          </a:xfrm>
        </p:grpSpPr>
        <p:sp>
          <p:nvSpPr>
            <p:cNvPr id="25"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26"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27"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28"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29"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30"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31"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grpSp>
        <p:nvGrpSpPr>
          <p:cNvPr id="32" name="组合 31"/>
          <p:cNvGrpSpPr/>
          <p:nvPr/>
        </p:nvGrpSpPr>
        <p:grpSpPr>
          <a:xfrm rot="18836282">
            <a:off x="9802127" y="4792152"/>
            <a:ext cx="295389" cy="426987"/>
            <a:chOff x="3355897" y="3946313"/>
            <a:chExt cx="221542" cy="320240"/>
          </a:xfrm>
        </p:grpSpPr>
        <p:cxnSp>
          <p:nvCxnSpPr>
            <p:cNvPr id="33" name="直接连接符 32"/>
            <p:cNvCxnSpPr>
              <a:stCxn id="36"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6"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7" name="组合 36"/>
            <p:cNvGrpSpPr/>
            <p:nvPr/>
          </p:nvGrpSpPr>
          <p:grpSpPr>
            <a:xfrm rot="2870768">
              <a:off x="3243726" y="4066279"/>
              <a:ext cx="320240" cy="80308"/>
              <a:chOff x="6932389" y="3507854"/>
              <a:chExt cx="320240" cy="80308"/>
            </a:xfrm>
          </p:grpSpPr>
          <p:cxnSp>
            <p:nvCxnSpPr>
              <p:cNvPr id="38" name="直接连接符 37"/>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Line 8"/>
          <p:cNvSpPr>
            <a:spLocks noChangeShapeType="1"/>
          </p:cNvSpPr>
          <p:nvPr/>
        </p:nvSpPr>
        <p:spPr bwMode="auto">
          <a:xfrm rot="149665" flipV="1">
            <a:off x="8793437" y="4814522"/>
            <a:ext cx="1102704" cy="735743"/>
          </a:xfrm>
          <a:prstGeom prst="line">
            <a:avLst/>
          </a:prstGeom>
          <a:noFill/>
          <a:ln w="12700">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43" name="TextBox 42"/>
          <p:cNvSpPr txBox="1"/>
          <p:nvPr/>
        </p:nvSpPr>
        <p:spPr>
          <a:xfrm>
            <a:off x="9037245" y="4760887"/>
            <a:ext cx="381836" cy="420564"/>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sp>
        <p:nvSpPr>
          <p:cNvPr id="44" name="弧形 43"/>
          <p:cNvSpPr/>
          <p:nvPr/>
        </p:nvSpPr>
        <p:spPr>
          <a:xfrm>
            <a:off x="9451127" y="4381935"/>
            <a:ext cx="929363" cy="929363"/>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46" name="直接连接符 45"/>
          <p:cNvCxnSpPr/>
          <p:nvPr/>
        </p:nvCxnSpPr>
        <p:spPr>
          <a:xfrm>
            <a:off x="9763234" y="1472202"/>
            <a:ext cx="1577212" cy="37583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0071217" y="2224268"/>
            <a:ext cx="389264" cy="897720"/>
          </a:xfrm>
          <a:prstGeom prst="line">
            <a:avLst/>
          </a:prstGeom>
          <a:ln w="12700">
            <a:solidFill>
              <a:srgbClr val="C00000"/>
            </a:solidFill>
            <a:headEnd type="triangle" w="sm" len="lg"/>
            <a:tailEnd type="non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456469" y="2171180"/>
            <a:ext cx="0" cy="950808"/>
          </a:xfrm>
          <a:prstGeom prst="line">
            <a:avLst/>
          </a:prstGeom>
          <a:ln w="12700">
            <a:solidFill>
              <a:srgbClr val="C00000"/>
            </a:solidFill>
            <a:headEnd type="triangle" w="sm" len="lg"/>
            <a:tailEnd type="none"/>
          </a:ln>
        </p:spPr>
        <p:style>
          <a:lnRef idx="1">
            <a:schemeClr val="accent1"/>
          </a:lnRef>
          <a:fillRef idx="0">
            <a:schemeClr val="accent1"/>
          </a:fillRef>
          <a:effectRef idx="0">
            <a:schemeClr val="accent1"/>
          </a:effectRef>
          <a:fontRef idx="minor">
            <a:schemeClr val="tx1"/>
          </a:fontRef>
        </p:style>
      </p:cxnSp>
      <p:sp>
        <p:nvSpPr>
          <p:cNvPr id="53" name="弧形 52"/>
          <p:cNvSpPr/>
          <p:nvPr/>
        </p:nvSpPr>
        <p:spPr>
          <a:xfrm>
            <a:off x="9961740" y="2621637"/>
            <a:ext cx="993451" cy="965971"/>
          </a:xfrm>
          <a:prstGeom prst="arc">
            <a:avLst>
              <a:gd name="adj1" fmla="val 14756438"/>
              <a:gd name="adj2" fmla="val 16100487"/>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4" name="矩形 53"/>
          <p:cNvSpPr/>
          <p:nvPr/>
        </p:nvSpPr>
        <p:spPr>
          <a:xfrm>
            <a:off x="9705161" y="2059931"/>
            <a:ext cx="330540" cy="379656"/>
          </a:xfrm>
          <a:prstGeom prst="rect">
            <a:avLst/>
          </a:prstGeom>
        </p:spPr>
        <p:txBody>
          <a:bodyPr wrap="none">
            <a:spAutoFit/>
          </a:bodyPr>
          <a:lstStyle/>
          <a:p>
            <a:r>
              <a:rPr lang="en-US" altLang="zh-CN" sz="1867" i="1" dirty="0">
                <a:latin typeface="Times New Roman" pitchFamily="18" charset="0"/>
                <a:cs typeface="Times New Roman" pitchFamily="18" charset="0"/>
              </a:rPr>
              <a:t>F</a:t>
            </a:r>
            <a:endParaRPr lang="zh-CN" altLang="en-US" sz="1867" i="1" dirty="0"/>
          </a:p>
        </p:txBody>
      </p:sp>
      <p:sp>
        <p:nvSpPr>
          <p:cNvPr id="55" name="矩形 54"/>
          <p:cNvSpPr/>
          <p:nvPr/>
        </p:nvSpPr>
        <p:spPr>
          <a:xfrm>
            <a:off x="10522229" y="2152733"/>
            <a:ext cx="306494" cy="420564"/>
          </a:xfrm>
          <a:prstGeom prst="rect">
            <a:avLst/>
          </a:prstGeom>
        </p:spPr>
        <p:txBody>
          <a:bodyPr wrap="none">
            <a:spAutoFit/>
          </a:bodyPr>
          <a:lstStyle/>
          <a:p>
            <a:r>
              <a:rPr lang="en-US" altLang="zh-CN" sz="2133" i="1" dirty="0">
                <a:latin typeface="Times New Roman" pitchFamily="18" charset="0"/>
                <a:cs typeface="Times New Roman" pitchFamily="18" charset="0"/>
              </a:rPr>
              <a:t>v</a:t>
            </a:r>
            <a:endParaRPr lang="zh-CN" altLang="en-US" sz="2133" i="1" dirty="0"/>
          </a:p>
        </p:txBody>
      </p:sp>
      <p:sp>
        <p:nvSpPr>
          <p:cNvPr id="56" name="矩形 55"/>
          <p:cNvSpPr/>
          <p:nvPr/>
        </p:nvSpPr>
        <p:spPr>
          <a:xfrm>
            <a:off x="10097331" y="2208951"/>
            <a:ext cx="357790" cy="420564"/>
          </a:xfrm>
          <a:prstGeom prst="rect">
            <a:avLst/>
          </a:prstGeom>
        </p:spPr>
        <p:txBody>
          <a:bodyPr wrap="none">
            <a:spAutoFit/>
          </a:bodyPr>
          <a:lstStyle/>
          <a:p>
            <a:r>
              <a:rPr lang="en-US" altLang="zh-CN" sz="2133" i="1" dirty="0">
                <a:solidFill>
                  <a:srgbClr val="C00000"/>
                </a:solidFill>
                <a:latin typeface="Symbol" pitchFamily="18" charset="2"/>
                <a:cs typeface="Times New Roman" pitchFamily="18" charset="0"/>
              </a:rPr>
              <a:t>a</a:t>
            </a:r>
            <a:endParaRPr lang="zh-CN" altLang="en-US" sz="2133" i="1" dirty="0">
              <a:solidFill>
                <a:srgbClr val="C00000"/>
              </a:solidFill>
              <a:latin typeface="Symbol" pitchFamily="18" charset="2"/>
            </a:endParaRPr>
          </a:p>
        </p:txBody>
      </p:sp>
      <p:sp>
        <p:nvSpPr>
          <p:cNvPr id="57" name="Line 10"/>
          <p:cNvSpPr>
            <a:spLocks noChangeShapeType="1"/>
          </p:cNvSpPr>
          <p:nvPr/>
        </p:nvSpPr>
        <p:spPr bwMode="auto">
          <a:xfrm rot="149665">
            <a:off x="9847430" y="3013870"/>
            <a:ext cx="139365" cy="3260695"/>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58" name="Line 10"/>
          <p:cNvSpPr>
            <a:spLocks noChangeShapeType="1"/>
          </p:cNvSpPr>
          <p:nvPr/>
        </p:nvSpPr>
        <p:spPr bwMode="auto">
          <a:xfrm rot="149665" flipV="1">
            <a:off x="8465072" y="4764723"/>
            <a:ext cx="3575672" cy="149792"/>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cxnSp>
        <p:nvCxnSpPr>
          <p:cNvPr id="59" name="直接连接符 58"/>
          <p:cNvCxnSpPr/>
          <p:nvPr/>
        </p:nvCxnSpPr>
        <p:spPr>
          <a:xfrm>
            <a:off x="11920897" y="3625713"/>
            <a:ext cx="0" cy="1198100"/>
          </a:xfrm>
          <a:prstGeom prst="line">
            <a:avLst/>
          </a:prstGeom>
          <a:ln w="63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8925515" y="3412386"/>
            <a:ext cx="2414931" cy="2434847"/>
            <a:chOff x="558076" y="2297697"/>
            <a:chExt cx="1811198" cy="1826135"/>
          </a:xfrm>
        </p:grpSpPr>
        <p:sp>
          <p:nvSpPr>
            <p:cNvPr id="62" name="弧形 61"/>
            <p:cNvSpPr/>
            <p:nvPr/>
          </p:nvSpPr>
          <p:spPr>
            <a:xfrm>
              <a:off x="1442124" y="2297697"/>
              <a:ext cx="927150" cy="900360"/>
            </a:xfrm>
            <a:prstGeom prst="arc">
              <a:avLst>
                <a:gd name="adj1" fmla="val 15164712"/>
                <a:gd name="adj2" fmla="val 82652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3" name="弧形 62"/>
            <p:cNvSpPr/>
            <p:nvPr/>
          </p:nvSpPr>
          <p:spPr>
            <a:xfrm>
              <a:off x="558076" y="2624742"/>
              <a:ext cx="1463076" cy="1499090"/>
            </a:xfrm>
            <a:prstGeom prst="arc">
              <a:avLst>
                <a:gd name="adj1" fmla="val 2017803"/>
                <a:gd name="adj2" fmla="val 13394900"/>
              </a:avLst>
            </a:prstGeom>
            <a:noFill/>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4" name="任意多边形 63"/>
            <p:cNvSpPr/>
            <p:nvPr/>
          </p:nvSpPr>
          <p:spPr>
            <a:xfrm>
              <a:off x="1841250" y="2827952"/>
              <a:ext cx="519113" cy="1038225"/>
            </a:xfrm>
            <a:custGeom>
              <a:avLst/>
              <a:gdLst>
                <a:gd name="connsiteX0" fmla="*/ 0 w 519113"/>
                <a:gd name="connsiteY0" fmla="*/ 1038225 h 1038225"/>
                <a:gd name="connsiteX1" fmla="*/ 176213 w 519113"/>
                <a:gd name="connsiteY1" fmla="*/ 771525 h 1038225"/>
                <a:gd name="connsiteX2" fmla="*/ 333375 w 519113"/>
                <a:gd name="connsiteY2" fmla="*/ 476250 h 1038225"/>
                <a:gd name="connsiteX3" fmla="*/ 452438 w 519113"/>
                <a:gd name="connsiteY3" fmla="*/ 214312 h 1038225"/>
                <a:gd name="connsiteX4" fmla="*/ 519113 w 519113"/>
                <a:gd name="connsiteY4" fmla="*/ 0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3" h="1038225">
                  <a:moveTo>
                    <a:pt x="0" y="1038225"/>
                  </a:moveTo>
                  <a:cubicBezTo>
                    <a:pt x="60325" y="951706"/>
                    <a:pt x="120651" y="865187"/>
                    <a:pt x="176213" y="771525"/>
                  </a:cubicBezTo>
                  <a:cubicBezTo>
                    <a:pt x="231775" y="677863"/>
                    <a:pt x="287338" y="569119"/>
                    <a:pt x="333375" y="476250"/>
                  </a:cubicBezTo>
                  <a:cubicBezTo>
                    <a:pt x="379413" y="383381"/>
                    <a:pt x="421482" y="293687"/>
                    <a:pt x="452438" y="214312"/>
                  </a:cubicBezTo>
                  <a:cubicBezTo>
                    <a:pt x="483394" y="134937"/>
                    <a:pt x="501253" y="67468"/>
                    <a:pt x="519113"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7" name="任意多边形 66"/>
            <p:cNvSpPr/>
            <p:nvPr/>
          </p:nvSpPr>
          <p:spPr>
            <a:xfrm rot="4764440" flipH="1">
              <a:off x="1078599" y="2038325"/>
              <a:ext cx="363595" cy="1125059"/>
            </a:xfrm>
            <a:custGeom>
              <a:avLst/>
              <a:gdLst>
                <a:gd name="connsiteX0" fmla="*/ 0 w 519113"/>
                <a:gd name="connsiteY0" fmla="*/ 1038225 h 1038225"/>
                <a:gd name="connsiteX1" fmla="*/ 176213 w 519113"/>
                <a:gd name="connsiteY1" fmla="*/ 771525 h 1038225"/>
                <a:gd name="connsiteX2" fmla="*/ 333375 w 519113"/>
                <a:gd name="connsiteY2" fmla="*/ 476250 h 1038225"/>
                <a:gd name="connsiteX3" fmla="*/ 452438 w 519113"/>
                <a:gd name="connsiteY3" fmla="*/ 214312 h 1038225"/>
                <a:gd name="connsiteX4" fmla="*/ 519113 w 519113"/>
                <a:gd name="connsiteY4" fmla="*/ 0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3" h="1038225">
                  <a:moveTo>
                    <a:pt x="0" y="1038225"/>
                  </a:moveTo>
                  <a:cubicBezTo>
                    <a:pt x="60325" y="951706"/>
                    <a:pt x="120651" y="865187"/>
                    <a:pt x="176213" y="771525"/>
                  </a:cubicBezTo>
                  <a:cubicBezTo>
                    <a:pt x="231775" y="677863"/>
                    <a:pt x="287338" y="569119"/>
                    <a:pt x="333375" y="476250"/>
                  </a:cubicBezTo>
                  <a:cubicBezTo>
                    <a:pt x="379413" y="383381"/>
                    <a:pt x="421482" y="293687"/>
                    <a:pt x="452438" y="214312"/>
                  </a:cubicBezTo>
                  <a:cubicBezTo>
                    <a:pt x="483394" y="134937"/>
                    <a:pt x="501253" y="67468"/>
                    <a:pt x="519113"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cxnSp>
        <p:nvCxnSpPr>
          <p:cNvPr id="70" name="直接连接符 69"/>
          <p:cNvCxnSpPr/>
          <p:nvPr/>
        </p:nvCxnSpPr>
        <p:spPr>
          <a:xfrm>
            <a:off x="11916329" y="3121989"/>
            <a:ext cx="4568" cy="503724"/>
          </a:xfrm>
          <a:prstGeom prst="line">
            <a:avLst/>
          </a:prstGeom>
          <a:ln w="63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0462821" y="3625712"/>
            <a:ext cx="1585840" cy="0"/>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10456469" y="3121988"/>
            <a:ext cx="1585840" cy="0"/>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9928473" y="3600309"/>
            <a:ext cx="529992" cy="1198008"/>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0461089" y="3154406"/>
            <a:ext cx="1" cy="2156892"/>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911629" y="5212292"/>
            <a:ext cx="542639" cy="9437"/>
          </a:xfrm>
          <a:prstGeom prst="line">
            <a:avLst/>
          </a:prstGeom>
          <a:ln w="63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10020970" y="4820157"/>
            <a:ext cx="290464" cy="379656"/>
          </a:xfrm>
          <a:prstGeom prst="rect">
            <a:avLst/>
          </a:prstGeom>
        </p:spPr>
        <p:txBody>
          <a:bodyPr wrap="none">
            <a:spAutoFit/>
          </a:bodyPr>
          <a:lstStyle/>
          <a:p>
            <a:r>
              <a:rPr lang="en-US" altLang="zh-CN" sz="1867" i="1" dirty="0">
                <a:latin typeface="Times New Roman" pitchFamily="18" charset="0"/>
                <a:cs typeface="Times New Roman" pitchFamily="18" charset="0"/>
              </a:rPr>
              <a:t>e</a:t>
            </a:r>
            <a:endParaRPr lang="zh-CN" altLang="en-US" sz="1867" i="1" dirty="0"/>
          </a:p>
        </p:txBody>
      </p:sp>
      <p:sp>
        <p:nvSpPr>
          <p:cNvPr id="86" name="矩形 85"/>
          <p:cNvSpPr/>
          <p:nvPr/>
        </p:nvSpPr>
        <p:spPr>
          <a:xfrm rot="16200000">
            <a:off x="11624622" y="3164969"/>
            <a:ext cx="277640" cy="379656"/>
          </a:xfrm>
          <a:prstGeom prst="rect">
            <a:avLst/>
          </a:prstGeom>
        </p:spPr>
        <p:txBody>
          <a:bodyPr wrap="none">
            <a:spAutoFit/>
          </a:bodyPr>
          <a:lstStyle/>
          <a:p>
            <a:r>
              <a:rPr lang="en-US" altLang="zh-CN" sz="1867" i="1" dirty="0">
                <a:latin typeface="Times New Roman" pitchFamily="18" charset="0"/>
                <a:cs typeface="Times New Roman" pitchFamily="18" charset="0"/>
              </a:rPr>
              <a:t>s</a:t>
            </a:r>
            <a:endParaRPr lang="zh-CN" altLang="en-US" sz="1867" i="1" dirty="0"/>
          </a:p>
        </p:txBody>
      </p:sp>
      <p:sp>
        <p:nvSpPr>
          <p:cNvPr id="87" name="矩形 86"/>
          <p:cNvSpPr/>
          <p:nvPr/>
        </p:nvSpPr>
        <p:spPr>
          <a:xfrm rot="16200000">
            <a:off x="11584547" y="4027705"/>
            <a:ext cx="357790" cy="379656"/>
          </a:xfrm>
          <a:prstGeom prst="rect">
            <a:avLst/>
          </a:prstGeom>
        </p:spPr>
        <p:txBody>
          <a:bodyPr wrap="none">
            <a:spAutoFit/>
          </a:bodyPr>
          <a:lstStyle/>
          <a:p>
            <a:r>
              <a:rPr lang="en-US" altLang="zh-CN" sz="1867" i="1" dirty="0">
                <a:latin typeface="Times New Roman" pitchFamily="18" charset="0"/>
                <a:cs typeface="Times New Roman" pitchFamily="18" charset="0"/>
              </a:rPr>
              <a:t>s</a:t>
            </a:r>
            <a:r>
              <a:rPr lang="en-US" altLang="zh-CN" sz="1867" baseline="-25000" dirty="0">
                <a:latin typeface="Times New Roman" pitchFamily="18" charset="0"/>
                <a:cs typeface="Times New Roman" pitchFamily="18" charset="0"/>
              </a:rPr>
              <a:t>0</a:t>
            </a:r>
            <a:endParaRPr lang="zh-CN" altLang="en-US" sz="1867" baseline="-25000" dirty="0"/>
          </a:p>
        </p:txBody>
      </p:sp>
      <p:sp>
        <p:nvSpPr>
          <p:cNvPr id="88" name="矩形 87"/>
          <p:cNvSpPr/>
          <p:nvPr/>
        </p:nvSpPr>
        <p:spPr>
          <a:xfrm>
            <a:off x="10373424" y="4743012"/>
            <a:ext cx="357790" cy="379656"/>
          </a:xfrm>
          <a:prstGeom prst="rect">
            <a:avLst/>
          </a:prstGeom>
        </p:spPr>
        <p:txBody>
          <a:bodyPr wrap="none">
            <a:spAutoFit/>
          </a:bodyPr>
          <a:lstStyle/>
          <a:p>
            <a:r>
              <a:rPr lang="en-US" altLang="zh-CN" sz="1867" i="1" dirty="0">
                <a:latin typeface="Times New Roman" pitchFamily="18" charset="0"/>
                <a:cs typeface="Times New Roman" pitchFamily="18" charset="0"/>
              </a:rPr>
              <a:t>D</a:t>
            </a:r>
            <a:endParaRPr lang="zh-CN" altLang="en-US" sz="1867" i="1" dirty="0"/>
          </a:p>
        </p:txBody>
      </p:sp>
      <p:sp>
        <p:nvSpPr>
          <p:cNvPr id="89" name="矩形 88"/>
          <p:cNvSpPr/>
          <p:nvPr/>
        </p:nvSpPr>
        <p:spPr>
          <a:xfrm>
            <a:off x="10891281" y="4776272"/>
            <a:ext cx="330540" cy="379656"/>
          </a:xfrm>
          <a:prstGeom prst="rect">
            <a:avLst/>
          </a:prstGeom>
        </p:spPr>
        <p:txBody>
          <a:bodyPr wrap="none">
            <a:spAutoFit/>
          </a:bodyPr>
          <a:lstStyle/>
          <a:p>
            <a:r>
              <a:rPr lang="en-US" altLang="zh-CN" sz="1867" i="1" dirty="0">
                <a:latin typeface="Times New Roman" pitchFamily="18" charset="0"/>
                <a:cs typeface="Times New Roman" pitchFamily="18" charset="0"/>
              </a:rPr>
              <a:t>P</a:t>
            </a:r>
            <a:endParaRPr lang="zh-CN" altLang="en-US" sz="1867" i="1" dirty="0"/>
          </a:p>
        </p:txBody>
      </p:sp>
      <p:grpSp>
        <p:nvGrpSpPr>
          <p:cNvPr id="2" name="组合 1"/>
          <p:cNvGrpSpPr/>
          <p:nvPr/>
        </p:nvGrpSpPr>
        <p:grpSpPr>
          <a:xfrm>
            <a:off x="8578181" y="3083172"/>
            <a:ext cx="3099071" cy="3110213"/>
            <a:chOff x="5934395" y="2624878"/>
            <a:chExt cx="2324303" cy="2332660"/>
          </a:xfrm>
        </p:grpSpPr>
        <p:sp>
          <p:nvSpPr>
            <p:cNvPr id="94" name="弧形 93"/>
            <p:cNvSpPr/>
            <p:nvPr/>
          </p:nvSpPr>
          <p:spPr>
            <a:xfrm>
              <a:off x="6864815" y="2624878"/>
              <a:ext cx="1389120" cy="1275649"/>
            </a:xfrm>
            <a:prstGeom prst="arc">
              <a:avLst>
                <a:gd name="adj1" fmla="val 14731874"/>
                <a:gd name="adj2" fmla="val 40719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5" name="弧形 94"/>
            <p:cNvSpPr/>
            <p:nvPr/>
          </p:nvSpPr>
          <p:spPr>
            <a:xfrm>
              <a:off x="5934395" y="2950347"/>
              <a:ext cx="1997598" cy="2007191"/>
            </a:xfrm>
            <a:prstGeom prst="arc">
              <a:avLst>
                <a:gd name="adj1" fmla="val 2017803"/>
                <a:gd name="adj2" fmla="val 13394900"/>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8" name="任意多边形 97"/>
            <p:cNvSpPr/>
            <p:nvPr/>
          </p:nvSpPr>
          <p:spPr>
            <a:xfrm>
              <a:off x="6197224" y="2671124"/>
              <a:ext cx="1109344" cy="601102"/>
            </a:xfrm>
            <a:custGeom>
              <a:avLst/>
              <a:gdLst>
                <a:gd name="connsiteX0" fmla="*/ 0 w 1095375"/>
                <a:gd name="connsiteY0" fmla="*/ 576263 h 576263"/>
                <a:gd name="connsiteX1" fmla="*/ 200025 w 1095375"/>
                <a:gd name="connsiteY1" fmla="*/ 409575 h 576263"/>
                <a:gd name="connsiteX2" fmla="*/ 500062 w 1095375"/>
                <a:gd name="connsiteY2" fmla="*/ 247650 h 576263"/>
                <a:gd name="connsiteX3" fmla="*/ 762000 w 1095375"/>
                <a:gd name="connsiteY3" fmla="*/ 119063 h 576263"/>
                <a:gd name="connsiteX4" fmla="*/ 971550 w 1095375"/>
                <a:gd name="connsiteY4" fmla="*/ 38100 h 576263"/>
                <a:gd name="connsiteX5" fmla="*/ 1095375 w 1095375"/>
                <a:gd name="connsiteY5" fmla="*/ 0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375" h="576263">
                  <a:moveTo>
                    <a:pt x="0" y="576263"/>
                  </a:moveTo>
                  <a:cubicBezTo>
                    <a:pt x="58340" y="520303"/>
                    <a:pt x="116681" y="464344"/>
                    <a:pt x="200025" y="409575"/>
                  </a:cubicBezTo>
                  <a:cubicBezTo>
                    <a:pt x="283369" y="354806"/>
                    <a:pt x="406400" y="296069"/>
                    <a:pt x="500062" y="247650"/>
                  </a:cubicBezTo>
                  <a:cubicBezTo>
                    <a:pt x="593725" y="199231"/>
                    <a:pt x="683419" y="153988"/>
                    <a:pt x="762000" y="119063"/>
                  </a:cubicBezTo>
                  <a:cubicBezTo>
                    <a:pt x="840581" y="84138"/>
                    <a:pt x="915988" y="57944"/>
                    <a:pt x="971550" y="38100"/>
                  </a:cubicBezTo>
                  <a:cubicBezTo>
                    <a:pt x="1027112" y="18256"/>
                    <a:pt x="1061243" y="9128"/>
                    <a:pt x="1095375" y="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00" name="任意多边形 99"/>
            <p:cNvSpPr/>
            <p:nvPr/>
          </p:nvSpPr>
          <p:spPr>
            <a:xfrm>
              <a:off x="7766148" y="3326695"/>
              <a:ext cx="492550" cy="1178632"/>
            </a:xfrm>
            <a:custGeom>
              <a:avLst/>
              <a:gdLst>
                <a:gd name="connsiteX0" fmla="*/ 481013 w 485927"/>
                <a:gd name="connsiteY0" fmla="*/ 0 h 1154907"/>
                <a:gd name="connsiteX1" fmla="*/ 466725 w 485927"/>
                <a:gd name="connsiteY1" fmla="*/ 169069 h 1154907"/>
                <a:gd name="connsiteX2" fmla="*/ 326232 w 485927"/>
                <a:gd name="connsiteY2" fmla="*/ 540544 h 1154907"/>
                <a:gd name="connsiteX3" fmla="*/ 109538 w 485927"/>
                <a:gd name="connsiteY3" fmla="*/ 969169 h 1154907"/>
                <a:gd name="connsiteX4" fmla="*/ 0 w 485927"/>
                <a:gd name="connsiteY4" fmla="*/ 1154907 h 1154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7" h="1154907">
                  <a:moveTo>
                    <a:pt x="481013" y="0"/>
                  </a:moveTo>
                  <a:cubicBezTo>
                    <a:pt x="486767" y="39489"/>
                    <a:pt x="492522" y="78978"/>
                    <a:pt x="466725" y="169069"/>
                  </a:cubicBezTo>
                  <a:cubicBezTo>
                    <a:pt x="440928" y="259160"/>
                    <a:pt x="385763" y="407194"/>
                    <a:pt x="326232" y="540544"/>
                  </a:cubicBezTo>
                  <a:cubicBezTo>
                    <a:pt x="266701" y="673894"/>
                    <a:pt x="163910" y="866775"/>
                    <a:pt x="109538" y="969169"/>
                  </a:cubicBezTo>
                  <a:cubicBezTo>
                    <a:pt x="55166" y="1071563"/>
                    <a:pt x="27583" y="1113235"/>
                    <a:pt x="0" y="1154907"/>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04" name="矩形 103"/>
          <p:cNvSpPr/>
          <p:nvPr/>
        </p:nvSpPr>
        <p:spPr>
          <a:xfrm>
            <a:off x="9441221" y="4028344"/>
            <a:ext cx="372218" cy="420564"/>
          </a:xfrm>
          <a:prstGeom prst="rect">
            <a:avLst/>
          </a:prstGeom>
        </p:spPr>
        <p:txBody>
          <a:bodyPr wrap="none">
            <a:spAutoFit/>
          </a:bodyPr>
          <a:lstStyle/>
          <a:p>
            <a:r>
              <a:rPr lang="en-US" altLang="zh-CN" sz="2133" i="1" dirty="0">
                <a:solidFill>
                  <a:srgbClr val="C00000"/>
                </a:solidFill>
                <a:latin typeface="Symbol" pitchFamily="18" charset="2"/>
                <a:cs typeface="Times New Roman" pitchFamily="18" charset="0"/>
              </a:rPr>
              <a:t>w</a:t>
            </a:r>
            <a:endParaRPr lang="zh-CN" altLang="en-US" sz="2133" i="1" dirty="0">
              <a:solidFill>
                <a:srgbClr val="C00000"/>
              </a:solidFill>
              <a:latin typeface="Symbol" pitchFamily="18" charset="2"/>
            </a:endParaRPr>
          </a:p>
        </p:txBody>
      </p:sp>
      <p:sp>
        <p:nvSpPr>
          <p:cNvPr id="105" name="椭圆 104"/>
          <p:cNvSpPr/>
          <p:nvPr/>
        </p:nvSpPr>
        <p:spPr>
          <a:xfrm>
            <a:off x="11152230" y="4821625"/>
            <a:ext cx="41636" cy="458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6" name="TextBox 105"/>
          <p:cNvSpPr txBox="1"/>
          <p:nvPr/>
        </p:nvSpPr>
        <p:spPr>
          <a:xfrm>
            <a:off x="9861101" y="3782321"/>
            <a:ext cx="381836" cy="420564"/>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cxnSp>
        <p:nvCxnSpPr>
          <p:cNvPr id="128" name="直接连接符 127"/>
          <p:cNvCxnSpPr/>
          <p:nvPr/>
        </p:nvCxnSpPr>
        <p:spPr>
          <a:xfrm flipH="1">
            <a:off x="11170410" y="4846617"/>
            <a:ext cx="6271" cy="1309623"/>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9909434" y="6107004"/>
            <a:ext cx="1242796" cy="0"/>
          </a:xfrm>
          <a:prstGeom prst="line">
            <a:avLst/>
          </a:prstGeom>
          <a:ln w="63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0358464" y="5623235"/>
            <a:ext cx="517819" cy="479186"/>
            <a:chOff x="7264792" y="4529892"/>
            <a:chExt cx="388364" cy="359390"/>
          </a:xfrm>
        </p:grpSpPr>
        <p:sp>
          <p:nvSpPr>
            <p:cNvPr id="11" name="TextBox 10"/>
            <p:cNvSpPr txBox="1"/>
            <p:nvPr/>
          </p:nvSpPr>
          <p:spPr>
            <a:xfrm>
              <a:off x="7329568" y="4593357"/>
              <a:ext cx="228668" cy="253916"/>
            </a:xfrm>
            <a:prstGeom prst="rect">
              <a:avLst/>
            </a:prstGeom>
            <a:solidFill>
              <a:schemeClr val="bg1"/>
            </a:solidFill>
          </p:spPr>
          <p:txBody>
            <a:bodyPr wrap="square" rtlCol="0">
              <a:spAutoFit/>
            </a:bodyPr>
            <a:lstStyle/>
            <a:p>
              <a:endParaRPr lang="zh-CN" altLang="en-US" sz="1600" dirty="0"/>
            </a:p>
          </p:txBody>
        </p:sp>
        <p:grpSp>
          <p:nvGrpSpPr>
            <p:cNvPr id="143" name="组合 142"/>
            <p:cNvGrpSpPr/>
            <p:nvPr/>
          </p:nvGrpSpPr>
          <p:grpSpPr>
            <a:xfrm>
              <a:off x="7264792" y="4529892"/>
              <a:ext cx="388364" cy="359390"/>
              <a:chOff x="7210975" y="3318599"/>
              <a:chExt cx="388364" cy="359390"/>
            </a:xfrm>
          </p:grpSpPr>
          <p:sp>
            <p:nvSpPr>
              <p:cNvPr id="145" name="TextBox 144"/>
              <p:cNvSpPr txBox="1"/>
              <p:nvPr/>
            </p:nvSpPr>
            <p:spPr>
              <a:xfrm>
                <a:off x="7230027" y="3318599"/>
                <a:ext cx="252714" cy="223091"/>
              </a:xfrm>
              <a:prstGeom prst="rect">
                <a:avLst/>
              </a:prstGeom>
              <a:noFill/>
            </p:spPr>
            <p:txBody>
              <a:bodyPr wrap="none" rtlCol="0">
                <a:spAutoFit/>
              </a:bodyPr>
              <a:lstStyle/>
              <a:p>
                <a:r>
                  <a:rPr lang="en-US" altLang="zh-CN" sz="1333" dirty="0">
                    <a:latin typeface="Times New Roman" panose="02020603050405020304" pitchFamily="18" charset="0"/>
                    <a:cs typeface="Times New Roman" panose="02020603050405020304" pitchFamily="18" charset="0"/>
                  </a:rPr>
                  <a:t>d</a:t>
                </a:r>
                <a:r>
                  <a:rPr lang="en-US" altLang="zh-CN" sz="1333" i="1" dirty="0">
                    <a:latin typeface="Times New Roman" panose="02020603050405020304" pitchFamily="18" charset="0"/>
                    <a:cs typeface="Times New Roman" panose="02020603050405020304" pitchFamily="18" charset="0"/>
                  </a:rPr>
                  <a:t>s</a:t>
                </a:r>
                <a:endParaRPr lang="zh-CN" altLang="en-US" sz="1333" baseline="-25000" dirty="0">
                  <a:latin typeface="Times New Roman" panose="02020603050405020304" pitchFamily="18" charset="0"/>
                  <a:cs typeface="Times New Roman" panose="02020603050405020304" pitchFamily="18" charset="0"/>
                </a:endParaRPr>
              </a:p>
            </p:txBody>
          </p:sp>
          <p:sp>
            <p:nvSpPr>
              <p:cNvPr id="146" name="TextBox 145"/>
              <p:cNvSpPr txBox="1"/>
              <p:nvPr/>
            </p:nvSpPr>
            <p:spPr>
              <a:xfrm>
                <a:off x="7210975" y="3454898"/>
                <a:ext cx="388364" cy="223091"/>
              </a:xfrm>
              <a:prstGeom prst="rect">
                <a:avLst/>
              </a:prstGeom>
              <a:noFill/>
            </p:spPr>
            <p:txBody>
              <a:bodyPr wrap="square" rtlCol="0">
                <a:spAutoFit/>
              </a:bodyPr>
              <a:lstStyle/>
              <a:p>
                <a:r>
                  <a:rPr lang="en-US" altLang="zh-CN" sz="1333" dirty="0" err="1">
                    <a:latin typeface="Times New Roman" panose="02020603050405020304" pitchFamily="18" charset="0"/>
                    <a:cs typeface="Times New Roman" panose="02020603050405020304" pitchFamily="18" charset="0"/>
                  </a:rPr>
                  <a:t>d</a:t>
                </a:r>
                <a:r>
                  <a:rPr lang="en-US" altLang="zh-CN" sz="1333" i="1" dirty="0" err="1">
                    <a:latin typeface="Symbol" pitchFamily="18" charset="2"/>
                    <a:cs typeface="Times New Roman" panose="02020603050405020304" pitchFamily="18" charset="0"/>
                  </a:rPr>
                  <a:t>j</a:t>
                </a:r>
                <a:endParaRPr lang="zh-CN" altLang="en-US" sz="1333" baseline="-25000" dirty="0">
                  <a:latin typeface="Symbol" pitchFamily="18" charset="2"/>
                  <a:cs typeface="Times New Roman" panose="02020603050405020304" pitchFamily="18" charset="0"/>
                </a:endParaRPr>
              </a:p>
            </p:txBody>
          </p:sp>
          <p:sp>
            <p:nvSpPr>
              <p:cNvPr id="147" name="Line 10"/>
              <p:cNvSpPr>
                <a:spLocks noChangeShapeType="1"/>
              </p:cNvSpPr>
              <p:nvPr/>
            </p:nvSpPr>
            <p:spPr bwMode="auto">
              <a:xfrm rot="9120000">
                <a:off x="7284526" y="3462745"/>
                <a:ext cx="176602" cy="935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1333"/>
              </a:p>
            </p:txBody>
          </p:sp>
        </p:grpSp>
      </p:grpSp>
      <p:graphicFrame>
        <p:nvGraphicFramePr>
          <p:cNvPr id="13" name="对象 12"/>
          <p:cNvGraphicFramePr>
            <a:graphicFrameLocks noChangeAspect="1"/>
          </p:cNvGraphicFramePr>
          <p:nvPr>
            <p:extLst/>
          </p:nvPr>
        </p:nvGraphicFramePr>
        <p:xfrm>
          <a:off x="2355851" y="2442633"/>
          <a:ext cx="5143500" cy="1128184"/>
        </p:xfrm>
        <a:graphic>
          <a:graphicData uri="http://schemas.openxmlformats.org/presentationml/2006/ole">
            <mc:AlternateContent xmlns:mc="http://schemas.openxmlformats.org/markup-compatibility/2006">
              <mc:Choice xmlns:v="urn:schemas-microsoft-com:vml" Requires="v">
                <p:oleObj spid="_x0000_s13380" name="Equation" r:id="rId3" imgW="2273040" imgH="495000" progId="Equation.DSMT4">
                  <p:embed/>
                </p:oleObj>
              </mc:Choice>
              <mc:Fallback>
                <p:oleObj name="Equation" r:id="rId3" imgW="2273040" imgH="495000" progId="Equation.DSMT4">
                  <p:embed/>
                  <p:pic>
                    <p:nvPicPr>
                      <p:cNvPr id="13" name="对象 12"/>
                      <p:cNvPicPr>
                        <a:picLocks noChangeAspect="1" noChangeArrowheads="1"/>
                      </p:cNvPicPr>
                      <p:nvPr/>
                    </p:nvPicPr>
                    <p:blipFill>
                      <a:blip r:embed="rId4"/>
                      <a:srcRect/>
                      <a:stretch>
                        <a:fillRect/>
                      </a:stretch>
                    </p:blipFill>
                    <p:spPr bwMode="auto">
                      <a:xfrm>
                        <a:off x="2355851" y="2442633"/>
                        <a:ext cx="5143500" cy="112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8" name="矩形 147"/>
          <p:cNvSpPr/>
          <p:nvPr/>
        </p:nvSpPr>
        <p:spPr>
          <a:xfrm>
            <a:off x="10381296" y="2725916"/>
            <a:ext cx="330540" cy="379656"/>
          </a:xfrm>
          <a:prstGeom prst="rect">
            <a:avLst/>
          </a:prstGeom>
        </p:spPr>
        <p:txBody>
          <a:bodyPr wrap="none">
            <a:spAutoFit/>
          </a:bodyPr>
          <a:lstStyle/>
          <a:p>
            <a:r>
              <a:rPr lang="en-US" altLang="zh-CN" sz="1867" i="1" dirty="0">
                <a:latin typeface="Times New Roman" pitchFamily="18" charset="0"/>
                <a:cs typeface="Times New Roman" pitchFamily="18" charset="0"/>
              </a:rPr>
              <a:t>B</a:t>
            </a:r>
            <a:endParaRPr lang="zh-CN" altLang="en-US" sz="1867" i="1" dirty="0"/>
          </a:p>
        </p:txBody>
      </p:sp>
      <p:sp>
        <p:nvSpPr>
          <p:cNvPr id="150" name="矩形 149"/>
          <p:cNvSpPr/>
          <p:nvPr/>
        </p:nvSpPr>
        <p:spPr>
          <a:xfrm>
            <a:off x="9570844" y="4484581"/>
            <a:ext cx="365806" cy="379656"/>
          </a:xfrm>
          <a:prstGeom prst="rect">
            <a:avLst/>
          </a:prstGeom>
        </p:spPr>
        <p:txBody>
          <a:bodyPr wrap="none">
            <a:spAutoFit/>
          </a:bodyPr>
          <a:lstStyle/>
          <a:p>
            <a:r>
              <a:rPr lang="en-US" altLang="zh-CN" sz="1867" i="1" dirty="0"/>
              <a:t>O</a:t>
            </a:r>
            <a:endParaRPr lang="zh-CN" altLang="en-US" sz="1867" i="1" dirty="0"/>
          </a:p>
        </p:txBody>
      </p:sp>
      <p:cxnSp>
        <p:nvCxnSpPr>
          <p:cNvPr id="151" name="直接连接符 150"/>
          <p:cNvCxnSpPr/>
          <p:nvPr/>
        </p:nvCxnSpPr>
        <p:spPr>
          <a:xfrm flipH="1">
            <a:off x="3503712" y="2547289"/>
            <a:ext cx="384043" cy="0"/>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4463819" y="2476548"/>
            <a:ext cx="384043" cy="0"/>
          </a:xfrm>
          <a:prstGeom prst="line">
            <a:avLst/>
          </a:prstGeom>
          <a:ln w="6350">
            <a:solidFill>
              <a:schemeClr val="tx1"/>
            </a:solidFill>
            <a:headEnd type="none" w="sm" len="lg"/>
            <a:tailEnd type="none" w="sm"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0635" y="2379611"/>
            <a:ext cx="1392155" cy="1200329"/>
          </a:xfrm>
          <a:prstGeom prst="rect">
            <a:avLst/>
          </a:prstGeom>
          <a:solidFill>
            <a:schemeClr val="bg1"/>
          </a:solidFill>
        </p:spPr>
        <p:txBody>
          <a:bodyPr wrap="square" rtlCol="0">
            <a:spAutoFit/>
          </a:bodyPr>
          <a:lstStyle/>
          <a:p>
            <a:endParaRPr lang="en-US" altLang="zh-CN" sz="2400" dirty="0">
              <a:solidFill>
                <a:srgbClr val="FF0000"/>
              </a:solidFill>
              <a:latin typeface="微软雅黑" panose="020B0503020204020204" pitchFamily="34" charset="-122"/>
              <a:ea typeface="微软雅黑" panose="020B0503020204020204" pitchFamily="34" charset="-122"/>
            </a:endParaRPr>
          </a:p>
          <a:p>
            <a:endParaRPr lang="en-US" altLang="zh-CN" sz="2400" dirty="0">
              <a:solidFill>
                <a:srgbClr val="FF0000"/>
              </a:solidFill>
              <a:latin typeface="微软雅黑" panose="020B0503020204020204" pitchFamily="34" charset="-122"/>
              <a:ea typeface="微软雅黑" panose="020B0503020204020204" pitchFamily="34" charset="-122"/>
            </a:endParaRPr>
          </a:p>
          <a:p>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57" name="TextBox 156"/>
          <p:cNvSpPr txBox="1"/>
          <p:nvPr/>
        </p:nvSpPr>
        <p:spPr>
          <a:xfrm>
            <a:off x="5382790" y="2366466"/>
            <a:ext cx="2208245" cy="1200329"/>
          </a:xfrm>
          <a:prstGeom prst="rect">
            <a:avLst/>
          </a:prstGeom>
          <a:solidFill>
            <a:schemeClr val="bg1"/>
          </a:solidFill>
        </p:spPr>
        <p:txBody>
          <a:bodyPr wrap="square" rtlCol="0">
            <a:spAutoFit/>
          </a:bodyPr>
          <a:lstStyle/>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grpSp>
        <p:nvGrpSpPr>
          <p:cNvPr id="23" name="组合 22"/>
          <p:cNvGrpSpPr/>
          <p:nvPr/>
        </p:nvGrpSpPr>
        <p:grpSpPr>
          <a:xfrm>
            <a:off x="8248596" y="2935850"/>
            <a:ext cx="1511581" cy="568628"/>
            <a:chOff x="5682391" y="2514351"/>
            <a:chExt cx="1133686" cy="426471"/>
          </a:xfrm>
        </p:grpSpPr>
        <p:sp>
          <p:nvSpPr>
            <p:cNvPr id="158" name="Rectangle 9"/>
            <p:cNvSpPr>
              <a:spLocks noChangeArrowheads="1"/>
            </p:cNvSpPr>
            <p:nvPr/>
          </p:nvSpPr>
          <p:spPr bwMode="auto">
            <a:xfrm>
              <a:off x="5682391" y="2514351"/>
              <a:ext cx="1133686" cy="327830"/>
            </a:xfrm>
            <a:prstGeom prst="rect">
              <a:avLst/>
            </a:prstGeom>
            <a:noFill/>
            <a:ln w="9525">
              <a:noFill/>
              <a:miter lim="800000"/>
              <a:headEnd/>
              <a:tailEnd/>
            </a:ln>
            <a:effectLst/>
          </p:spPr>
          <p:txBody>
            <a:bodyPr wrap="square" anchor="ctr">
              <a:spAutoFit/>
            </a:bodyPr>
            <a:lstStyle/>
            <a:p>
              <a:pPr eaLnBrk="0" hangingPunct="0">
                <a:lnSpc>
                  <a:spcPct val="120000"/>
                </a:lnSpc>
              </a:pPr>
              <a:r>
                <a:rPr lang="zh-CN" altLang="en-US" sz="1867" b="1" dirty="0">
                  <a:solidFill>
                    <a:srgbClr val="C00000"/>
                  </a:solidFill>
                  <a:latin typeface="微软雅黑" panose="020B0503020204020204" pitchFamily="34" charset="-122"/>
                  <a:ea typeface="微软雅黑" panose="020B0503020204020204" pitchFamily="34" charset="-122"/>
                  <a:cs typeface="Times New Roman" pitchFamily="18" charset="0"/>
                </a:rPr>
                <a:t>理论廓线</a:t>
              </a:r>
            </a:p>
          </p:txBody>
        </p:sp>
        <p:cxnSp>
          <p:nvCxnSpPr>
            <p:cNvPr id="159" name="直接连接符 158"/>
            <p:cNvCxnSpPr/>
            <p:nvPr/>
          </p:nvCxnSpPr>
          <p:spPr>
            <a:xfrm>
              <a:off x="6341212" y="2780804"/>
              <a:ext cx="326647" cy="1600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Group 21"/>
          <p:cNvGrpSpPr>
            <a:grpSpLocks/>
          </p:cNvGrpSpPr>
          <p:nvPr/>
        </p:nvGrpSpPr>
        <p:grpSpPr bwMode="auto">
          <a:xfrm>
            <a:off x="1978647" y="3887204"/>
            <a:ext cx="5602423" cy="378885"/>
            <a:chOff x="612" y="2668"/>
            <a:chExt cx="2461" cy="179"/>
          </a:xfrm>
        </p:grpSpPr>
        <p:sp>
          <p:nvSpPr>
            <p:cNvPr id="161" name="Rectangle 16"/>
            <p:cNvSpPr>
              <a:spLocks noChangeArrowheads="1"/>
            </p:cNvSpPr>
            <p:nvPr/>
          </p:nvSpPr>
          <p:spPr bwMode="auto">
            <a:xfrm>
              <a:off x="612" y="2668"/>
              <a:ext cx="2461" cy="179"/>
            </a:xfrm>
            <a:prstGeom prst="rect">
              <a:avLst/>
            </a:prstGeom>
            <a:noFill/>
            <a:ln w="9525">
              <a:noFill/>
              <a:miter lim="800000"/>
              <a:headEnd/>
              <a:tailEnd/>
            </a:ln>
            <a:effectLst/>
          </p:spPr>
          <p:txBody>
            <a:bodyPr wrap="square" anchor="ctr">
              <a:spAutoFit/>
            </a:bodyPr>
            <a:lstStyle/>
            <a:p>
              <a:pPr eaLnBrk="0" hangingPunct="0"/>
              <a:r>
                <a:rPr lang="zh-CN" altLang="en-US" sz="1867" b="1" dirty="0">
                  <a:latin typeface="微软雅黑" panose="020B0503020204020204" pitchFamily="34" charset="-122"/>
                  <a:ea typeface="微软雅黑" panose="020B0503020204020204" pitchFamily="34" charset="-122"/>
                  <a:cs typeface="Times New Roman" pitchFamily="18" charset="0"/>
                </a:rPr>
                <a:t>偏距</a:t>
              </a:r>
              <a:r>
                <a:rPr lang="en-US" altLang="zh-CN" sz="1867" b="1" i="1" dirty="0">
                  <a:latin typeface="Book Antiqua" panose="02040602050305030304" pitchFamily="18" charset="0"/>
                  <a:ea typeface="微软雅黑" panose="020B0503020204020204" pitchFamily="34" charset="-122"/>
                  <a:cs typeface="Times New Roman" pitchFamily="18" charset="0"/>
                </a:rPr>
                <a:t>e</a:t>
              </a:r>
              <a:r>
                <a:rPr lang="en-US" altLang="zh-CN" sz="1867" b="1" i="1" dirty="0">
                  <a:latin typeface="微软雅黑" panose="020B0503020204020204" pitchFamily="34" charset="-122"/>
                  <a:ea typeface="微软雅黑" panose="020B0503020204020204" pitchFamily="34" charset="-122"/>
                  <a:cs typeface="Times New Roman" pitchFamily="18" charset="0"/>
                </a:rPr>
                <a:t> </a:t>
              </a:r>
              <a:r>
                <a:rPr lang="zh-CN" altLang="en-US" sz="1867" b="1" dirty="0">
                  <a:latin typeface="微软雅黑" panose="020B0503020204020204" pitchFamily="34" charset="-122"/>
                  <a:ea typeface="微软雅黑" panose="020B0503020204020204" pitchFamily="34" charset="-122"/>
                  <a:cs typeface="Times New Roman" pitchFamily="18" charset="0"/>
                </a:rPr>
                <a:t>前面的“    ”号与从动件的偏置方向有关。</a:t>
              </a:r>
            </a:p>
          </p:txBody>
        </p:sp>
        <p:graphicFrame>
          <p:nvGraphicFramePr>
            <p:cNvPr id="162" name="Object 17"/>
            <p:cNvGraphicFramePr>
              <a:graphicFrameLocks noChangeAspect="1"/>
            </p:cNvGraphicFramePr>
            <p:nvPr>
              <p:extLst/>
            </p:nvPr>
          </p:nvGraphicFramePr>
          <p:xfrm>
            <a:off x="1357" y="2676"/>
            <a:ext cx="159" cy="169"/>
          </p:xfrm>
          <a:graphic>
            <a:graphicData uri="http://schemas.openxmlformats.org/presentationml/2006/ole">
              <mc:AlternateContent xmlns:mc="http://schemas.openxmlformats.org/markup-compatibility/2006">
                <mc:Choice xmlns:v="urn:schemas-microsoft-com:vml" Requires="v">
                  <p:oleObj spid="_x0000_s13381" name="公式" r:id="rId5" imgW="139639" imgH="152334" progId="Equation.3">
                    <p:embed/>
                  </p:oleObj>
                </mc:Choice>
                <mc:Fallback>
                  <p:oleObj name="公式" r:id="rId5" imgW="139639" imgH="152334" progId="Equation.3">
                    <p:embed/>
                    <p:pic>
                      <p:nvPicPr>
                        <p:cNvPr id="162"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 y="2676"/>
                          <a:ext cx="159" cy="1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3" name="Rectangle 19"/>
          <p:cNvSpPr>
            <a:spLocks noChangeArrowheads="1"/>
          </p:cNvSpPr>
          <p:nvPr/>
        </p:nvSpPr>
        <p:spPr bwMode="auto">
          <a:xfrm>
            <a:off x="1329619" y="4729173"/>
            <a:ext cx="7290460" cy="1816395"/>
          </a:xfrm>
          <a:prstGeom prst="rect">
            <a:avLst/>
          </a:prstGeom>
          <a:noFill/>
          <a:ln w="9525">
            <a:noFill/>
            <a:miter lim="800000"/>
            <a:headEnd/>
            <a:tailEnd/>
          </a:ln>
          <a:effectLst/>
        </p:spPr>
        <p:txBody>
          <a:bodyPr wrap="square" anchor="ctr">
            <a:spAutoFit/>
          </a:bodyPr>
          <a:lstStyle/>
          <a:p>
            <a:pPr marL="380990" indent="-380990" eaLnBrk="0" hangingPunct="0">
              <a:lnSpc>
                <a:spcPct val="150000"/>
              </a:lnSpc>
              <a:buFont typeface="Arial" panose="020B0604020202020204" pitchFamily="34" charset="0"/>
              <a:buChar char="•"/>
            </a:pPr>
            <a:r>
              <a:rPr lang="zh-CN" altLang="en-US" sz="1867" b="1" dirty="0">
                <a:latin typeface="微软雅黑" panose="020B0503020204020204" pitchFamily="34" charset="-122"/>
                <a:ea typeface="微软雅黑" panose="020B0503020204020204" pitchFamily="34" charset="-122"/>
                <a:cs typeface="Times New Roman" pitchFamily="18" charset="0"/>
              </a:rPr>
              <a:t>当</a:t>
            </a:r>
            <a:r>
              <a:rPr lang="zh-CN" altLang="en-US" sz="1867" b="1" dirty="0">
                <a:solidFill>
                  <a:srgbClr val="C00000"/>
                </a:solidFill>
                <a:latin typeface="微软雅黑" panose="020B0503020204020204" pitchFamily="34" charset="-122"/>
                <a:ea typeface="微软雅黑" panose="020B0503020204020204" pitchFamily="34" charset="-122"/>
                <a:cs typeface="Times New Roman" pitchFamily="18" charset="0"/>
              </a:rPr>
              <a:t>凸轮逆时针方向转动</a:t>
            </a:r>
            <a:r>
              <a:rPr lang="zh-CN" altLang="en-US" sz="1867" b="1" dirty="0">
                <a:latin typeface="微软雅黑" panose="020B0503020204020204" pitchFamily="34" charset="-122"/>
                <a:ea typeface="微软雅黑" panose="020B0503020204020204" pitchFamily="34" charset="-122"/>
                <a:cs typeface="Times New Roman" pitchFamily="18" charset="0"/>
              </a:rPr>
              <a:t>、从动件导路位于凸轮中心右侧时，取“－”，从动件导路位于凸轮回转中心左侧时，取“＋”</a:t>
            </a:r>
          </a:p>
          <a:p>
            <a:pPr marL="380990" indent="-380990" eaLnBrk="0" hangingPunct="0">
              <a:lnSpc>
                <a:spcPct val="150000"/>
              </a:lnSpc>
              <a:buFont typeface="Arial" panose="020B0604020202020204" pitchFamily="34" charset="0"/>
              <a:buChar char="•"/>
            </a:pPr>
            <a:r>
              <a:rPr lang="zh-CN" altLang="en-US" sz="1867" b="1" dirty="0">
                <a:latin typeface="微软雅黑" panose="020B0503020204020204" pitchFamily="34" charset="-122"/>
                <a:ea typeface="微软雅黑" panose="020B0503020204020204" pitchFamily="34" charset="-122"/>
                <a:cs typeface="Times New Roman" pitchFamily="18" charset="0"/>
              </a:rPr>
              <a:t>当</a:t>
            </a:r>
            <a:r>
              <a:rPr lang="zh-CN" altLang="en-US" sz="1867" b="1" dirty="0">
                <a:solidFill>
                  <a:srgbClr val="C00000"/>
                </a:solidFill>
                <a:latin typeface="微软雅黑" panose="020B0503020204020204" pitchFamily="34" charset="-122"/>
                <a:ea typeface="微软雅黑" panose="020B0503020204020204" pitchFamily="34" charset="-122"/>
                <a:cs typeface="Times New Roman" pitchFamily="18" charset="0"/>
              </a:rPr>
              <a:t>凸轮顺时针方向转动</a:t>
            </a:r>
            <a:r>
              <a:rPr lang="zh-CN" altLang="en-US" sz="1867" b="1" dirty="0">
                <a:latin typeface="微软雅黑" panose="020B0503020204020204" pitchFamily="34" charset="-122"/>
                <a:ea typeface="微软雅黑" panose="020B0503020204020204" pitchFamily="34" charset="-122"/>
                <a:cs typeface="Times New Roman" pitchFamily="18" charset="0"/>
              </a:rPr>
              <a:t>、从动件导路位于凸轮中心左侧时，取“－”，从动件导路位于凸轮回转中心右侧时，取“＋”</a:t>
            </a:r>
          </a:p>
        </p:txBody>
      </p:sp>
      <p:sp>
        <p:nvSpPr>
          <p:cNvPr id="90" name="矩形 89"/>
          <p:cNvSpPr/>
          <p:nvPr/>
        </p:nvSpPr>
        <p:spPr>
          <a:xfrm>
            <a:off x="1776775" y="4823019"/>
            <a:ext cx="6460992" cy="1569660"/>
          </a:xfrm>
          <a:prstGeom prst="rect">
            <a:avLst/>
          </a:prstGeom>
          <a:solidFill>
            <a:srgbClr val="FFFF00"/>
          </a:solidFill>
        </p:spPr>
        <p:txBody>
          <a:bodyPr wrap="square">
            <a:spAutoFit/>
          </a:bodyPr>
          <a:lstStyle/>
          <a:p>
            <a:r>
              <a:rPr lang="en-US" altLang="zh-CN" sz="3200" b="1" dirty="0">
                <a:solidFill>
                  <a:srgbClr val="FF0000"/>
                </a:solidFill>
              </a:rPr>
              <a:t>“</a:t>
            </a:r>
            <a:r>
              <a:rPr lang="en-US" altLang="zh-CN" sz="3200" b="1" dirty="0">
                <a:solidFill>
                  <a:srgbClr val="FF0000"/>
                </a:solidFill>
                <a:latin typeface="宋体" panose="02010600030101010101" pitchFamily="2" charset="-122"/>
              </a:rPr>
              <a:t>+</a:t>
            </a:r>
            <a:r>
              <a:rPr lang="en-US" altLang="zh-CN" sz="3200" b="1" dirty="0">
                <a:solidFill>
                  <a:srgbClr val="FF0000"/>
                </a:solidFill>
              </a:rPr>
              <a:t>” </a:t>
            </a:r>
            <a:r>
              <a:rPr lang="zh-CN" altLang="en-US" sz="3200" b="1" dirty="0">
                <a:solidFill>
                  <a:srgbClr val="FF0000"/>
                </a:solidFill>
              </a:rPr>
              <a:t>用于导路和瞬心位于中心两侧；</a:t>
            </a:r>
          </a:p>
          <a:p>
            <a:endParaRPr lang="en-US" altLang="zh-CN" sz="3200" b="1" dirty="0">
              <a:solidFill>
                <a:srgbClr val="FF0000"/>
              </a:solidFill>
            </a:endParaRPr>
          </a:p>
          <a:p>
            <a:r>
              <a:rPr lang="zh-CN" altLang="en-US" sz="3200" b="1" dirty="0">
                <a:solidFill>
                  <a:srgbClr val="FF0000"/>
                </a:solidFill>
              </a:rPr>
              <a:t>“</a:t>
            </a:r>
            <a:r>
              <a:rPr lang="en-US" altLang="zh-CN" sz="3200" b="1" dirty="0">
                <a:solidFill>
                  <a:srgbClr val="FF0000"/>
                </a:solidFill>
                <a:latin typeface="宋体" panose="02010600030101010101" pitchFamily="2" charset="-122"/>
              </a:rPr>
              <a:t>-</a:t>
            </a:r>
            <a:r>
              <a:rPr lang="en-US" altLang="zh-CN" sz="3200" b="1" dirty="0">
                <a:solidFill>
                  <a:srgbClr val="FF0000"/>
                </a:solidFill>
              </a:rPr>
              <a:t>” </a:t>
            </a:r>
            <a:r>
              <a:rPr lang="zh-CN" altLang="en-US" sz="3200" b="1" dirty="0">
                <a:solidFill>
                  <a:srgbClr val="FF0000"/>
                </a:solidFill>
              </a:rPr>
              <a:t>用于导路和瞬心位于中心同侧；</a:t>
            </a:r>
          </a:p>
        </p:txBody>
      </p:sp>
    </p:spTree>
    <p:extLst>
      <p:ext uri="{BB962C8B-B14F-4D97-AF65-F5344CB8AC3E}">
        <p14:creationId xmlns:p14="http://schemas.microsoft.com/office/powerpoint/2010/main" val="411777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par>
                                <p:cTn id="46" presetID="10" presetClass="entr" presetSubtype="0" fill="hold"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500"/>
                                        <p:tgtEl>
                                          <p:spTgt spid="8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500"/>
                                        <p:tgtEl>
                                          <p:spTgt spid="1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151"/>
                                        </p:tgtEl>
                                        <p:attrNameLst>
                                          <p:attrName>style.visibility</p:attrName>
                                        </p:attrNameLst>
                                      </p:cBhvr>
                                      <p:to>
                                        <p:strVal val="visible"/>
                                      </p:to>
                                    </p:set>
                                    <p:animEffect transition="in" filter="fade">
                                      <p:cBhvr>
                                        <p:cTn id="64" dur="500"/>
                                        <p:tgtEl>
                                          <p:spTgt spid="1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500"/>
                                        <p:tgtEl>
                                          <p:spTgt spid="15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500"/>
                                        <p:tgtEl>
                                          <p:spTgt spid="106"/>
                                        </p:tgtEl>
                                      </p:cBhvr>
                                    </p:animEffect>
                                  </p:childTnLst>
                                </p:cTn>
                              </p:par>
                              <p:par>
                                <p:cTn id="80" presetID="10" presetClass="entr" presetSubtype="0" fill="hold"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fade">
                                      <p:cBhvr>
                                        <p:cTn id="87" dur="500"/>
                                        <p:tgtEl>
                                          <p:spTgt spid="128"/>
                                        </p:tgtEl>
                                      </p:cBhvr>
                                    </p:animEffect>
                                  </p:childTnLst>
                                </p:cTn>
                              </p:par>
                              <p:par>
                                <p:cTn id="88" presetID="10" presetClass="entr" presetSubtype="0" fill="hold" nodeType="withEffect">
                                  <p:stCondLst>
                                    <p:cond delay="0"/>
                                  </p:stCondLst>
                                  <p:childTnLst>
                                    <p:set>
                                      <p:cBhvr>
                                        <p:cTn id="89" dur="1" fill="hold">
                                          <p:stCondLst>
                                            <p:cond delay="0"/>
                                          </p:stCondLst>
                                        </p:cTn>
                                        <p:tgtEl>
                                          <p:spTgt spid="131"/>
                                        </p:tgtEl>
                                        <p:attrNameLst>
                                          <p:attrName>style.visibility</p:attrName>
                                        </p:attrNameLst>
                                      </p:cBhvr>
                                      <p:to>
                                        <p:strVal val="visible"/>
                                      </p:to>
                                    </p:set>
                                    <p:animEffect transition="in" filter="fade">
                                      <p:cBhvr>
                                        <p:cTn id="90" dur="500"/>
                                        <p:tgtEl>
                                          <p:spTgt spid="131"/>
                                        </p:tgtEl>
                                      </p:cBhvr>
                                    </p:animEffect>
                                  </p:childTnLst>
                                </p:cTn>
                              </p:par>
                              <p:par>
                                <p:cTn id="91" presetID="10"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0" nodeType="clickEffect">
                                  <p:stCondLst>
                                    <p:cond delay="0"/>
                                  </p:stCondLst>
                                  <p:childTnLst>
                                    <p:animEffect transition="out" filter="fade">
                                      <p:cBhvr>
                                        <p:cTn id="97" dur="500"/>
                                        <p:tgtEl>
                                          <p:spTgt spid="157"/>
                                        </p:tgtEl>
                                      </p:cBhvr>
                                    </p:animEffect>
                                    <p:set>
                                      <p:cBhvr>
                                        <p:cTn id="98" dur="1" fill="hold">
                                          <p:stCondLst>
                                            <p:cond delay="499"/>
                                          </p:stCondLst>
                                        </p:cTn>
                                        <p:tgtEl>
                                          <p:spTgt spid="157"/>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fade">
                                      <p:cBhvr>
                                        <p:cTn id="103" dur="500"/>
                                        <p:tgtEl>
                                          <p:spTgt spid="160"/>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63"/>
                                        </p:tgtEl>
                                        <p:attrNameLst>
                                          <p:attrName>style.visibility</p:attrName>
                                        </p:attrNameLst>
                                      </p:cBhvr>
                                      <p:to>
                                        <p:strVal val="visible"/>
                                      </p:to>
                                    </p:set>
                                    <p:anim calcmode="lin" valueType="num">
                                      <p:cBhvr additive="base">
                                        <p:cTn id="108" dur="500" fill="hold"/>
                                        <p:tgtEl>
                                          <p:spTgt spid="163"/>
                                        </p:tgtEl>
                                        <p:attrNameLst>
                                          <p:attrName>ppt_x</p:attrName>
                                        </p:attrNameLst>
                                      </p:cBhvr>
                                      <p:tavLst>
                                        <p:tav tm="0">
                                          <p:val>
                                            <p:strVal val="#ppt_x"/>
                                          </p:val>
                                        </p:tav>
                                        <p:tav tm="100000">
                                          <p:val>
                                            <p:strVal val="#ppt_x"/>
                                          </p:val>
                                        </p:tav>
                                      </p:tavLst>
                                    </p:anim>
                                    <p:anim calcmode="lin" valueType="num">
                                      <p:cBhvr additive="base">
                                        <p:cTn id="109" dur="500" fill="hold"/>
                                        <p:tgtEl>
                                          <p:spTgt spid="163"/>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45"/>
                                        </p:tgtEl>
                                        <p:attrNameLst>
                                          <p:attrName>style.visibility</p:attrName>
                                        </p:attrNameLst>
                                      </p:cBhvr>
                                      <p:to>
                                        <p:strVal val="visible"/>
                                      </p:to>
                                    </p:set>
                                    <p:anim calcmode="lin" valueType="num">
                                      <p:cBhvr additive="base">
                                        <p:cTn id="112" dur="500" fill="hold"/>
                                        <p:tgtEl>
                                          <p:spTgt spid="45"/>
                                        </p:tgtEl>
                                        <p:attrNameLst>
                                          <p:attrName>ppt_x</p:attrName>
                                        </p:attrNameLst>
                                      </p:cBhvr>
                                      <p:tavLst>
                                        <p:tav tm="0">
                                          <p:val>
                                            <p:strVal val="#ppt_x"/>
                                          </p:val>
                                        </p:tav>
                                        <p:tav tm="100000">
                                          <p:val>
                                            <p:strVal val="#ppt_x"/>
                                          </p:val>
                                        </p:tav>
                                      </p:tavLst>
                                    </p:anim>
                                    <p:anim calcmode="lin" valueType="num">
                                      <p:cBhvr additive="base">
                                        <p:cTn id="11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90"/>
                                        </p:tgtEl>
                                        <p:attrNameLst>
                                          <p:attrName>style.visibility</p:attrName>
                                        </p:attrNameLst>
                                      </p:cBhvr>
                                      <p:to>
                                        <p:strVal val="visible"/>
                                      </p:to>
                                    </p:set>
                                    <p:anim calcmode="lin" valueType="num">
                                      <p:cBhvr additive="base">
                                        <p:cTn id="118" dur="500" fill="hold"/>
                                        <p:tgtEl>
                                          <p:spTgt spid="90"/>
                                        </p:tgtEl>
                                        <p:attrNameLst>
                                          <p:attrName>ppt_x</p:attrName>
                                        </p:attrNameLst>
                                      </p:cBhvr>
                                      <p:tavLst>
                                        <p:tav tm="0">
                                          <p:val>
                                            <p:strVal val="#ppt_x"/>
                                          </p:val>
                                        </p:tav>
                                        <p:tav tm="100000">
                                          <p:val>
                                            <p:strVal val="#ppt_x"/>
                                          </p:val>
                                        </p:tav>
                                      </p:tavLst>
                                    </p:anim>
                                    <p:anim calcmode="lin" valueType="num">
                                      <p:cBhvr additive="base">
                                        <p:cTn id="119"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01" grpId="0" animBg="1"/>
      <p:bldP spid="6" grpId="0"/>
      <p:bldP spid="42" grpId="0" animBg="1"/>
      <p:bldP spid="43" grpId="0"/>
      <p:bldP spid="86" grpId="0"/>
      <p:bldP spid="87" grpId="0"/>
      <p:bldP spid="89" grpId="0"/>
      <p:bldP spid="105" grpId="0" animBg="1"/>
      <p:bldP spid="106" grpId="0"/>
      <p:bldP spid="17" grpId="0" animBg="1"/>
      <p:bldP spid="157" grpId="0" animBg="1"/>
      <p:bldP spid="163" grpId="0"/>
      <p:bldP spid="9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3" name="Rectangle 9"/>
          <p:cNvSpPr>
            <a:spLocks noChangeArrowheads="1"/>
          </p:cNvSpPr>
          <p:nvPr/>
        </p:nvSpPr>
        <p:spPr bwMode="auto">
          <a:xfrm>
            <a:off x="0" y="4956"/>
            <a:ext cx="6340197" cy="584775"/>
          </a:xfrm>
          <a:prstGeom prst="rect">
            <a:avLst/>
          </a:prstGeom>
          <a:noFill/>
          <a:ln w="9525">
            <a:noFill/>
            <a:miter lim="800000"/>
            <a:headEnd/>
            <a:tailEnd/>
          </a:ln>
          <a:effectLst/>
        </p:spPr>
        <p:txBody>
          <a:bodyPr wrap="none" anchor="ctr">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压力角大小与导路的偏置方向有关</a:t>
            </a:r>
          </a:p>
        </p:txBody>
      </p:sp>
      <p:pic>
        <p:nvPicPr>
          <p:cNvPr id="1607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4032" y="1796819"/>
            <a:ext cx="5617664" cy="4306999"/>
          </a:xfrm>
          <a:prstGeom prst="rect">
            <a:avLst/>
          </a:prstGeom>
          <a:solidFill>
            <a:schemeClr val="accent2"/>
          </a:solidFill>
          <a:ln>
            <a:solidFill>
              <a:srgbClr val="C00000"/>
            </a:solidFill>
          </a:ln>
          <a:extLst/>
        </p:spPr>
      </p:pic>
      <p:sp>
        <p:nvSpPr>
          <p:cNvPr id="2" name="Rectangle 4"/>
          <p:cNvSpPr>
            <a:spLocks noChangeArrowheads="1"/>
          </p:cNvSpPr>
          <p:nvPr/>
        </p:nvSpPr>
        <p:spPr bwMode="auto">
          <a:xfrm>
            <a:off x="152400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graphicFrame>
        <p:nvGraphicFramePr>
          <p:cNvPr id="3" name="对象 2"/>
          <p:cNvGraphicFramePr>
            <a:graphicFrameLocks noChangeAspect="1"/>
          </p:cNvGraphicFramePr>
          <p:nvPr>
            <p:extLst/>
          </p:nvPr>
        </p:nvGraphicFramePr>
        <p:xfrm>
          <a:off x="1532457" y="2545886"/>
          <a:ext cx="3987219" cy="1210407"/>
        </p:xfrm>
        <a:graphic>
          <a:graphicData uri="http://schemas.openxmlformats.org/presentationml/2006/ole">
            <mc:AlternateContent xmlns:mc="http://schemas.openxmlformats.org/markup-compatibility/2006">
              <mc:Choice xmlns:v="urn:schemas-microsoft-com:vml" Requires="v">
                <p:oleObj spid="_x0000_s14404" name="Equation" r:id="rId4" imgW="2222500" imgH="673100" progId="Equation.DSMT4">
                  <p:embed/>
                </p:oleObj>
              </mc:Choice>
              <mc:Fallback>
                <p:oleObj name="Equation" r:id="rId4" imgW="2222500" imgH="673100" progId="Equation.DSMT4">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2457" y="2545886"/>
                        <a:ext cx="3987219" cy="1210407"/>
                      </a:xfrm>
                      <a:prstGeom prst="rect">
                        <a:avLst/>
                      </a:prstGeom>
                      <a:solidFill>
                        <a:srgbClr val="FFFF00"/>
                      </a:solidFill>
                    </p:spPr>
                  </p:pic>
                </p:oleObj>
              </mc:Fallback>
            </mc:AlternateContent>
          </a:graphicData>
        </a:graphic>
      </p:graphicFrame>
      <p:sp>
        <p:nvSpPr>
          <p:cNvPr id="4" name="Rectangle 6"/>
          <p:cNvSpPr>
            <a:spLocks noChangeArrowheads="1"/>
          </p:cNvSpPr>
          <p:nvPr/>
        </p:nvSpPr>
        <p:spPr bwMode="auto">
          <a:xfrm>
            <a:off x="152400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400"/>
          </a:p>
        </p:txBody>
      </p:sp>
      <p:graphicFrame>
        <p:nvGraphicFramePr>
          <p:cNvPr id="5" name="对象 4"/>
          <p:cNvGraphicFramePr>
            <a:graphicFrameLocks noChangeAspect="1"/>
          </p:cNvGraphicFramePr>
          <p:nvPr>
            <p:extLst/>
          </p:nvPr>
        </p:nvGraphicFramePr>
        <p:xfrm>
          <a:off x="1532458" y="4968846"/>
          <a:ext cx="4108557" cy="1207033"/>
        </p:xfrm>
        <a:graphic>
          <a:graphicData uri="http://schemas.openxmlformats.org/presentationml/2006/ole">
            <mc:AlternateContent xmlns:mc="http://schemas.openxmlformats.org/markup-compatibility/2006">
              <mc:Choice xmlns:v="urn:schemas-microsoft-com:vml" Requires="v">
                <p:oleObj spid="_x0000_s14405" name="Equation" r:id="rId6" imgW="2260600" imgH="673100" progId="Equation.DSMT4">
                  <p:embed/>
                </p:oleObj>
              </mc:Choice>
              <mc:Fallback>
                <p:oleObj name="Equation" r:id="rId6" imgW="2260600" imgH="673100" progId="Equation.DSMT4">
                  <p:embed/>
                  <p:pic>
                    <p:nvPicPr>
                      <p:cNvPr id="5"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2458" y="4968846"/>
                        <a:ext cx="4108557" cy="1207033"/>
                      </a:xfrm>
                      <a:prstGeom prst="rect">
                        <a:avLst/>
                      </a:prstGeom>
                      <a:solidFill>
                        <a:srgbClr val="FFFF00"/>
                      </a:solidFill>
                    </p:spPr>
                  </p:pic>
                </p:oleObj>
              </mc:Fallback>
            </mc:AlternateContent>
          </a:graphicData>
        </a:graphic>
      </p:graphicFrame>
      <p:sp>
        <p:nvSpPr>
          <p:cNvPr id="6" name="矩形 5"/>
          <p:cNvSpPr/>
          <p:nvPr/>
        </p:nvSpPr>
        <p:spPr>
          <a:xfrm>
            <a:off x="1199457" y="4107277"/>
            <a:ext cx="4878259" cy="461665"/>
          </a:xfrm>
          <a:prstGeom prst="rect">
            <a:avLst/>
          </a:prstGeom>
        </p:spPr>
        <p:txBody>
          <a:bodyPr wrap="none">
            <a:spAutoFit/>
          </a:bodyPr>
          <a:lstStyle/>
          <a:p>
            <a:pPr marL="380990" indent="-380990">
              <a:buFont typeface="Arial" panose="020B0604020202020204" pitchFamily="34" charset="0"/>
              <a:buChar char="•"/>
            </a:pPr>
            <a:r>
              <a:rPr lang="zh-CN" altLang="zh-CN" sz="2400" b="1" dirty="0">
                <a:latin typeface="+mn-ea"/>
              </a:rPr>
              <a:t>导路偏置在凸轮回转中心的右侧</a:t>
            </a:r>
            <a:endParaRPr lang="zh-CN" altLang="en-US" sz="2400" b="1" dirty="0">
              <a:latin typeface="+mn-ea"/>
            </a:endParaRPr>
          </a:p>
        </p:txBody>
      </p:sp>
      <p:sp>
        <p:nvSpPr>
          <p:cNvPr id="18" name="矩形 17"/>
          <p:cNvSpPr/>
          <p:nvPr/>
        </p:nvSpPr>
        <p:spPr>
          <a:xfrm>
            <a:off x="1199457" y="1868881"/>
            <a:ext cx="4878259" cy="461665"/>
          </a:xfrm>
          <a:prstGeom prst="rect">
            <a:avLst/>
          </a:prstGeom>
        </p:spPr>
        <p:txBody>
          <a:bodyPr wrap="none">
            <a:spAutoFit/>
          </a:bodyPr>
          <a:lstStyle/>
          <a:p>
            <a:pPr marL="380990" indent="-380990">
              <a:buFont typeface="Arial" panose="020B0604020202020204" pitchFamily="34" charset="0"/>
              <a:buChar char="•"/>
            </a:pPr>
            <a:r>
              <a:rPr lang="zh-CN" altLang="zh-CN" sz="2400" b="1" dirty="0">
                <a:latin typeface="+mn-ea"/>
              </a:rPr>
              <a:t>导路偏置在凸轮回转中心的</a:t>
            </a:r>
            <a:r>
              <a:rPr lang="zh-CN" altLang="en-US" sz="2400" b="1" dirty="0">
                <a:latin typeface="+mn-ea"/>
              </a:rPr>
              <a:t>左</a:t>
            </a:r>
            <a:r>
              <a:rPr lang="zh-CN" altLang="zh-CN" sz="2400" b="1" dirty="0">
                <a:latin typeface="+mn-ea"/>
              </a:rPr>
              <a:t>侧</a:t>
            </a:r>
            <a:endParaRPr lang="zh-CN" altLang="en-US" sz="2400" b="1" dirty="0">
              <a:latin typeface="+mn-ea"/>
            </a:endParaRPr>
          </a:p>
        </p:txBody>
      </p:sp>
    </p:spTree>
    <p:extLst>
      <p:ext uri="{BB962C8B-B14F-4D97-AF65-F5344CB8AC3E}">
        <p14:creationId xmlns:p14="http://schemas.microsoft.com/office/powerpoint/2010/main" val="4101586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678" y="2167258"/>
            <a:ext cx="7844945" cy="4566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7466744" y="2190701"/>
            <a:ext cx="952507" cy="93871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lnSpc>
                <a:spcPts val="3333"/>
              </a:lnSpc>
            </a:pPr>
            <a:r>
              <a:rPr lang="zh-CN" altLang="en-US" sz="2133" b="1" dirty="0">
                <a:solidFill>
                  <a:srgbClr val="C00000"/>
                </a:solidFill>
                <a:latin typeface="微软雅黑" panose="020B0503020204020204" pitchFamily="34" charset="-122"/>
                <a:ea typeface="微软雅黑" panose="020B0503020204020204" pitchFamily="34" charset="-122"/>
                <a:cs typeface="仿宋" pitchFamily="49" charset="-122"/>
              </a:rPr>
              <a:t>缺点</a:t>
            </a:r>
            <a:r>
              <a:rPr lang="zh-CN" altLang="en-US" sz="2133" b="1" dirty="0">
                <a:latin typeface="微软雅黑" panose="020B0503020204020204" pitchFamily="34" charset="-122"/>
                <a:ea typeface="微软雅黑" panose="020B0503020204020204" pitchFamily="34" charset="-122"/>
                <a:cs typeface="仿宋" pitchFamily="49" charset="-122"/>
              </a:rPr>
              <a:t>繁琐</a:t>
            </a:r>
            <a:endParaRPr lang="en-US" altLang="zh-CN" sz="2133" b="1" dirty="0">
              <a:latin typeface="微软雅黑" panose="020B0503020204020204" pitchFamily="34" charset="-122"/>
              <a:ea typeface="微软雅黑" panose="020B0503020204020204" pitchFamily="34" charset="-122"/>
              <a:cs typeface="仿宋" pitchFamily="49" charset="-122"/>
            </a:endParaRPr>
          </a:p>
        </p:txBody>
      </p:sp>
      <p:sp>
        <p:nvSpPr>
          <p:cNvPr id="23" name="矩形 22"/>
          <p:cNvSpPr/>
          <p:nvPr/>
        </p:nvSpPr>
        <p:spPr>
          <a:xfrm>
            <a:off x="1523968" y="2285992"/>
            <a:ext cx="476253" cy="140525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133" b="1" dirty="0">
                <a:solidFill>
                  <a:srgbClr val="002060"/>
                </a:solidFill>
                <a:latin typeface="微软雅黑" panose="020B0503020204020204" pitchFamily="34" charset="-122"/>
                <a:ea typeface="微软雅黑" panose="020B0503020204020204" pitchFamily="34" charset="-122"/>
                <a:cs typeface="仿宋" pitchFamily="49" charset="-122"/>
              </a:rPr>
              <a:t>常用方法</a:t>
            </a:r>
            <a:endParaRPr lang="zh-CN" altLang="en-US" sz="2133" dirty="0">
              <a:latin typeface="微软雅黑" panose="020B0503020204020204" pitchFamily="34" charset="-122"/>
              <a:ea typeface="微软雅黑" panose="020B0503020204020204" pitchFamily="34" charset="-122"/>
            </a:endParaRPr>
          </a:p>
        </p:txBody>
      </p:sp>
      <p:sp>
        <p:nvSpPr>
          <p:cNvPr id="24" name="左大括号 23"/>
          <p:cNvSpPr/>
          <p:nvPr/>
        </p:nvSpPr>
        <p:spPr>
          <a:xfrm>
            <a:off x="2095472" y="1619237"/>
            <a:ext cx="381003" cy="2857520"/>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5" name="矩形 24"/>
          <p:cNvSpPr/>
          <p:nvPr/>
        </p:nvSpPr>
        <p:spPr>
          <a:xfrm>
            <a:off x="2476475" y="1453584"/>
            <a:ext cx="1007007" cy="42056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2133" b="1" dirty="0">
                <a:solidFill>
                  <a:srgbClr val="002060"/>
                </a:solidFill>
                <a:latin typeface="微软雅黑" panose="020B0503020204020204" pitchFamily="34" charset="-122"/>
                <a:ea typeface="微软雅黑" panose="020B0503020204020204" pitchFamily="34" charset="-122"/>
                <a:cs typeface="仿宋" pitchFamily="49" charset="-122"/>
              </a:rPr>
              <a:t>图解法</a:t>
            </a:r>
            <a:endParaRPr lang="zh-CN" altLang="en-US" sz="2133" dirty="0">
              <a:latin typeface="微软雅黑" panose="020B0503020204020204" pitchFamily="34" charset="-122"/>
              <a:ea typeface="微软雅黑" panose="020B0503020204020204" pitchFamily="34" charset="-122"/>
            </a:endParaRPr>
          </a:p>
        </p:txBody>
      </p:sp>
      <p:sp>
        <p:nvSpPr>
          <p:cNvPr id="26" name="矩形 25"/>
          <p:cNvSpPr/>
          <p:nvPr/>
        </p:nvSpPr>
        <p:spPr>
          <a:xfrm>
            <a:off x="2450861" y="2882344"/>
            <a:ext cx="1007007" cy="42056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2133" b="1" dirty="0">
                <a:solidFill>
                  <a:srgbClr val="002060"/>
                </a:solidFill>
                <a:latin typeface="微软雅黑" panose="020B0503020204020204" pitchFamily="34" charset="-122"/>
                <a:ea typeface="微软雅黑" panose="020B0503020204020204" pitchFamily="34" charset="-122"/>
                <a:cs typeface="仿宋" pitchFamily="49" charset="-122"/>
              </a:rPr>
              <a:t>解析法</a:t>
            </a:r>
            <a:endParaRPr lang="zh-CN" altLang="en-US" sz="2133" dirty="0">
              <a:latin typeface="微软雅黑" panose="020B0503020204020204" pitchFamily="34" charset="-122"/>
              <a:ea typeface="微软雅黑" panose="020B0503020204020204" pitchFamily="34" charset="-122"/>
            </a:endParaRPr>
          </a:p>
        </p:txBody>
      </p:sp>
      <p:sp>
        <p:nvSpPr>
          <p:cNvPr id="27" name="矩形 26"/>
          <p:cNvSpPr/>
          <p:nvPr/>
        </p:nvSpPr>
        <p:spPr>
          <a:xfrm>
            <a:off x="2476475" y="4215853"/>
            <a:ext cx="1555234" cy="420564"/>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2133" b="1" dirty="0">
                <a:solidFill>
                  <a:srgbClr val="002060"/>
                </a:solidFill>
                <a:latin typeface="微软雅黑" panose="020B0503020204020204" pitchFamily="34" charset="-122"/>
                <a:ea typeface="微软雅黑" panose="020B0503020204020204" pitchFamily="34" charset="-122"/>
                <a:cs typeface="仿宋" pitchFamily="49" charset="-122"/>
              </a:rPr>
              <a:t>虚拟样机法</a:t>
            </a:r>
            <a:endParaRPr lang="zh-CN" altLang="en-US" sz="2133" dirty="0">
              <a:latin typeface="微软雅黑" panose="020B0503020204020204" pitchFamily="34" charset="-122"/>
              <a:ea typeface="微软雅黑" panose="020B0503020204020204" pitchFamily="34" charset="-122"/>
            </a:endParaRPr>
          </a:p>
        </p:txBody>
      </p:sp>
      <p:sp>
        <p:nvSpPr>
          <p:cNvPr id="28" name="右箭头 27"/>
          <p:cNvSpPr/>
          <p:nvPr/>
        </p:nvSpPr>
        <p:spPr>
          <a:xfrm>
            <a:off x="3619483" y="1619237"/>
            <a:ext cx="381003" cy="9525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29" name="矩形 28"/>
          <p:cNvSpPr/>
          <p:nvPr/>
        </p:nvSpPr>
        <p:spPr>
          <a:xfrm>
            <a:off x="4032128" y="1439177"/>
            <a:ext cx="4944192" cy="42056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133" b="1" dirty="0">
                <a:latin typeface="微软雅黑" panose="020B0503020204020204" pitchFamily="34" charset="-122"/>
                <a:ea typeface="微软雅黑" panose="020B0503020204020204" pitchFamily="34" charset="-122"/>
                <a:cs typeface="仿宋" pitchFamily="49" charset="-122"/>
              </a:rPr>
              <a:t>通过绘图的方式求出凸轮的轮廓曲线</a:t>
            </a:r>
            <a:endParaRPr lang="zh-CN" altLang="en-US" sz="2133" dirty="0">
              <a:latin typeface="微软雅黑" panose="020B0503020204020204" pitchFamily="34" charset="-122"/>
              <a:ea typeface="微软雅黑" panose="020B0503020204020204" pitchFamily="34" charset="-122"/>
            </a:endParaRPr>
          </a:p>
        </p:txBody>
      </p:sp>
      <p:sp>
        <p:nvSpPr>
          <p:cNvPr id="33" name="左大括号 32"/>
          <p:cNvSpPr/>
          <p:nvPr/>
        </p:nvSpPr>
        <p:spPr>
          <a:xfrm rot="5400000">
            <a:off x="6388971" y="651911"/>
            <a:ext cx="285755" cy="2791911"/>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4" name="矩形 33"/>
          <p:cNvSpPr/>
          <p:nvPr/>
        </p:nvSpPr>
        <p:spPr>
          <a:xfrm>
            <a:off x="4659639" y="2190744"/>
            <a:ext cx="952507" cy="136191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lnSpc>
                <a:spcPts val="3333"/>
              </a:lnSpc>
            </a:pPr>
            <a:r>
              <a:rPr lang="zh-CN" altLang="en-US" sz="2400" b="1" dirty="0">
                <a:solidFill>
                  <a:srgbClr val="C00000"/>
                </a:solidFill>
                <a:latin typeface="微软雅黑" panose="020B0503020204020204" pitchFamily="34" charset="-122"/>
                <a:ea typeface="微软雅黑" panose="020B0503020204020204" pitchFamily="34" charset="-122"/>
                <a:cs typeface="仿宋" pitchFamily="49" charset="-122"/>
              </a:rPr>
              <a:t>优点</a:t>
            </a:r>
            <a:endParaRPr lang="en-US" altLang="zh-CN" sz="2400" b="1" dirty="0">
              <a:solidFill>
                <a:srgbClr val="C00000"/>
              </a:solidFill>
              <a:latin typeface="微软雅黑" panose="020B0503020204020204" pitchFamily="34" charset="-122"/>
              <a:ea typeface="微软雅黑" panose="020B0503020204020204" pitchFamily="34" charset="-122"/>
              <a:cs typeface="仿宋" pitchFamily="49" charset="-122"/>
            </a:endParaRPr>
          </a:p>
          <a:p>
            <a:pPr algn="ctr">
              <a:lnSpc>
                <a:spcPts val="3333"/>
              </a:lnSpc>
            </a:pPr>
            <a:r>
              <a:rPr lang="zh-CN" altLang="en-US" sz="2400" b="1" dirty="0">
                <a:latin typeface="微软雅黑" panose="020B0503020204020204" pitchFamily="34" charset="-122"/>
                <a:ea typeface="微软雅黑" panose="020B0503020204020204" pitchFamily="34" charset="-122"/>
                <a:cs typeface="仿宋" pitchFamily="49" charset="-122"/>
              </a:rPr>
              <a:t>形象</a:t>
            </a:r>
            <a:endParaRPr lang="en-US" altLang="zh-CN" sz="2400" b="1" dirty="0">
              <a:latin typeface="微软雅黑" panose="020B0503020204020204" pitchFamily="34" charset="-122"/>
              <a:ea typeface="微软雅黑" panose="020B0503020204020204" pitchFamily="34" charset="-122"/>
              <a:cs typeface="仿宋" pitchFamily="49" charset="-122"/>
            </a:endParaRPr>
          </a:p>
          <a:p>
            <a:pPr algn="ctr">
              <a:lnSpc>
                <a:spcPts val="3333"/>
              </a:lnSpc>
            </a:pPr>
            <a:r>
              <a:rPr lang="zh-CN" altLang="en-US" sz="2400" b="1" dirty="0">
                <a:latin typeface="微软雅黑" panose="020B0503020204020204" pitchFamily="34" charset="-122"/>
                <a:ea typeface="微软雅黑" panose="020B0503020204020204" pitchFamily="34" charset="-122"/>
                <a:cs typeface="仿宋" pitchFamily="49" charset="-122"/>
              </a:rPr>
              <a:t>直观</a:t>
            </a:r>
            <a:endParaRPr lang="en-US" altLang="zh-CN" sz="2400" b="1" dirty="0">
              <a:latin typeface="微软雅黑" panose="020B0503020204020204" pitchFamily="34" charset="-122"/>
              <a:ea typeface="微软雅黑" panose="020B0503020204020204" pitchFamily="34" charset="-122"/>
              <a:cs typeface="仿宋" pitchFamily="49" charset="-122"/>
            </a:endParaRPr>
          </a:p>
        </p:txBody>
      </p:sp>
      <p:sp>
        <p:nvSpPr>
          <p:cNvPr id="16" name="标题 1"/>
          <p:cNvSpPr txBox="1">
            <a:spLocks/>
          </p:cNvSpPr>
          <p:nvPr/>
        </p:nvSpPr>
        <p:spPr>
          <a:xfrm>
            <a:off x="65913" y="4280"/>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凸轮轮廓曲线的设计方法</a:t>
            </a:r>
          </a:p>
          <a:p>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369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animBg="1"/>
      <p:bldP spid="26" grpId="0" animBg="1"/>
      <p:bldP spid="27" grpId="0" animBg="1"/>
      <p:bldP spid="28" grpId="0" animBg="1"/>
      <p:bldP spid="29"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679048" y="889819"/>
            <a:ext cx="9772233" cy="107490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已知</a:t>
            </a:r>
            <a:r>
              <a:rPr lang="zh-CN" altLang="en-US" sz="2400" b="1" dirty="0">
                <a:latin typeface="华文楷体" panose="02010600040101010101" pitchFamily="2" charset="-122"/>
                <a:ea typeface="华文楷体" panose="02010600040101010101" pitchFamily="2" charset="-122"/>
              </a:rPr>
              <a:t>：小型压力机的机构运动简图。</a:t>
            </a:r>
            <a:endParaRPr lang="en-US" altLang="zh-CN" sz="2400" b="1" dirty="0">
              <a:latin typeface="华文楷体" panose="02010600040101010101" pitchFamily="2" charset="-122"/>
              <a:ea typeface="华文楷体" panose="02010600040101010101" pitchFamily="2" charset="-122"/>
            </a:endParaRPr>
          </a:p>
          <a:p>
            <a:pPr>
              <a:lnSpc>
                <a:spcPct val="150000"/>
              </a:lnSpc>
            </a:pPr>
            <a:r>
              <a:rPr lang="zh-CN" altLang="en-US" sz="2400" b="1" dirty="0">
                <a:latin typeface="华文楷体" panose="02010600040101010101" pitchFamily="2" charset="-122"/>
                <a:ea typeface="华文楷体" panose="02010600040101010101" pitchFamily="2" charset="-122"/>
              </a:rPr>
              <a:t>  </a:t>
            </a:r>
            <a:r>
              <a:rPr lang="zh-CN" altLang="en-US" sz="2400" b="1" dirty="0">
                <a:solidFill>
                  <a:srgbClr val="7030A0"/>
                </a:solidFill>
                <a:latin typeface="华文楷体" panose="02010600040101010101" pitchFamily="2" charset="-122"/>
                <a:ea typeface="华文楷体" panose="02010600040101010101" pitchFamily="2" charset="-122"/>
              </a:rPr>
              <a:t>求</a:t>
            </a:r>
            <a:r>
              <a:rPr lang="zh-CN" altLang="en-US" sz="2400" b="1" dirty="0">
                <a:latin typeface="华文楷体" panose="02010600040101010101" pitchFamily="2" charset="-122"/>
                <a:ea typeface="华文楷体" panose="02010600040101010101" pitchFamily="2" charset="-122"/>
              </a:rPr>
              <a:t>  ：计算机构的自由度。</a:t>
            </a:r>
          </a:p>
        </p:txBody>
      </p:sp>
      <p:sp>
        <p:nvSpPr>
          <p:cNvPr id="5" name="标题 1"/>
          <p:cNvSpPr txBox="1">
            <a:spLocks/>
          </p:cNvSpPr>
          <p:nvPr/>
        </p:nvSpPr>
        <p:spPr>
          <a:xfrm>
            <a:off x="850217" y="2088543"/>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解</a:t>
            </a:r>
            <a:r>
              <a:rPr lang="zh-CN" altLang="en-US" sz="2400" b="1" dirty="0">
                <a:latin typeface="华文楷体" panose="02010600040101010101" pitchFamily="2" charset="-122"/>
                <a:ea typeface="华文楷体" panose="02010600040101010101" pitchFamily="2" charset="-122"/>
              </a:rPr>
              <a:t>  ：</a:t>
            </a:r>
          </a:p>
        </p:txBody>
      </p:sp>
      <p:sp>
        <p:nvSpPr>
          <p:cNvPr id="6" name="标题 1"/>
          <p:cNvSpPr txBox="1">
            <a:spLocks/>
          </p:cNvSpPr>
          <p:nvPr/>
        </p:nvSpPr>
        <p:spPr>
          <a:xfrm>
            <a:off x="942819" y="2749816"/>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是否存在复合铰链？</a:t>
            </a:r>
          </a:p>
        </p:txBody>
      </p:sp>
      <p:sp>
        <p:nvSpPr>
          <p:cNvPr id="7" name="标题 1"/>
          <p:cNvSpPr txBox="1">
            <a:spLocks/>
          </p:cNvSpPr>
          <p:nvPr/>
        </p:nvSpPr>
        <p:spPr>
          <a:xfrm>
            <a:off x="1555939" y="3272533"/>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en-US" altLang="zh-CN" sz="2200" b="1" i="1" dirty="0">
                <a:solidFill>
                  <a:srgbClr val="7030A0"/>
                </a:solidFill>
                <a:latin typeface="Times New Roman" panose="02020603050405020304" pitchFamily="18" charset="0"/>
                <a:cs typeface="Times New Roman" panose="02020603050405020304" pitchFamily="18" charset="0"/>
              </a:rPr>
              <a:t>B</a:t>
            </a:r>
            <a:r>
              <a:rPr lang="zh-CN" altLang="en-US" sz="2200" b="1" dirty="0">
                <a:solidFill>
                  <a:srgbClr val="7030A0"/>
                </a:solidFill>
              </a:rPr>
              <a:t>铰链</a:t>
            </a:r>
            <a:r>
              <a:rPr lang="zh-CN" altLang="en-US" sz="2200" b="1" dirty="0"/>
              <a:t>是三构件二转动副复合铰链。</a:t>
            </a:r>
          </a:p>
        </p:txBody>
      </p:sp>
      <p:sp>
        <p:nvSpPr>
          <p:cNvPr id="9" name="标题 1"/>
          <p:cNvSpPr txBox="1">
            <a:spLocks/>
          </p:cNvSpPr>
          <p:nvPr/>
        </p:nvSpPr>
        <p:spPr>
          <a:xfrm>
            <a:off x="942819" y="3782551"/>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是否存在局部自由度？</a:t>
            </a:r>
          </a:p>
        </p:txBody>
      </p:sp>
      <p:sp>
        <p:nvSpPr>
          <p:cNvPr id="10" name="标题 1"/>
          <p:cNvSpPr txBox="1">
            <a:spLocks/>
          </p:cNvSpPr>
          <p:nvPr/>
        </p:nvSpPr>
        <p:spPr>
          <a:xfrm>
            <a:off x="1555939" y="4279852"/>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7030A0"/>
                </a:solidFill>
              </a:rPr>
              <a:t>小滚子</a:t>
            </a:r>
            <a:r>
              <a:rPr lang="en-US" altLang="zh-CN" sz="2200" b="1" dirty="0">
                <a:solidFill>
                  <a:srgbClr val="7030A0"/>
                </a:solidFill>
              </a:rPr>
              <a:t>5</a:t>
            </a:r>
            <a:r>
              <a:rPr lang="zh-CN" altLang="en-US" sz="2200" b="1" dirty="0"/>
              <a:t>的转动为局部自由度。</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632" y="2288825"/>
            <a:ext cx="416560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a:xfrm>
            <a:off x="10695752" y="3243719"/>
            <a:ext cx="144269" cy="14426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9494141" y="3265481"/>
            <a:ext cx="452780" cy="4527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标题 1"/>
          <p:cNvSpPr txBox="1">
            <a:spLocks/>
          </p:cNvSpPr>
          <p:nvPr/>
        </p:nvSpPr>
        <p:spPr>
          <a:xfrm>
            <a:off x="87352" y="154614"/>
            <a:ext cx="4836308"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华文楷体" panose="02010600040101010101" pitchFamily="2" charset="-122"/>
                <a:ea typeface="华文楷体" panose="02010600040101010101" pitchFamily="2" charset="-122"/>
              </a:rPr>
              <a:t>机构的自由度</a:t>
            </a:r>
            <a:r>
              <a:rPr lang="zh-CN" altLang="en-US" b="1" dirty="0" smtClean="0">
                <a:latin typeface="华文楷体" panose="02010600040101010101" pitchFamily="2" charset="-122"/>
                <a:ea typeface="华文楷体" panose="02010600040101010101" pitchFamily="2" charset="-122"/>
              </a:rPr>
              <a:t>计算</a:t>
            </a:r>
            <a:r>
              <a:rPr lang="zh-CN" altLang="en-US" b="1" dirty="0">
                <a:latin typeface="华文楷体" panose="02010600040101010101" pitchFamily="2" charset="-122"/>
                <a:ea typeface="华文楷体" panose="02010600040101010101" pitchFamily="2" charset="-122"/>
              </a:rPr>
              <a:t>实例</a:t>
            </a:r>
          </a:p>
        </p:txBody>
      </p:sp>
    </p:spTree>
    <p:extLst>
      <p:ext uri="{BB962C8B-B14F-4D97-AF65-F5344CB8AC3E}">
        <p14:creationId xmlns:p14="http://schemas.microsoft.com/office/powerpoint/2010/main" val="296851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repeatCount="300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repeatCount="300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2"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标题 1"/>
          <p:cNvSpPr txBox="1">
            <a:spLocks/>
          </p:cNvSpPr>
          <p:nvPr/>
        </p:nvSpPr>
        <p:spPr>
          <a:xfrm>
            <a:off x="53489" y="93770"/>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800" b="1" dirty="0">
              <a:latin typeface="Book Antiqua" panose="02040602050305030304" pitchFamily="18" charset="0"/>
              <a:ea typeface="微软雅黑" panose="020B0503020204020204" pitchFamily="34" charset="-122"/>
            </a:endParaRPr>
          </a:p>
        </p:txBody>
      </p:sp>
      <p:grpSp>
        <p:nvGrpSpPr>
          <p:cNvPr id="2" name="组合 1"/>
          <p:cNvGrpSpPr/>
          <p:nvPr/>
        </p:nvGrpSpPr>
        <p:grpSpPr>
          <a:xfrm>
            <a:off x="1971435" y="3352644"/>
            <a:ext cx="5310080" cy="2092580"/>
            <a:chOff x="3995936" y="1855378"/>
            <a:chExt cx="3982560" cy="1569435"/>
          </a:xfrm>
        </p:grpSpPr>
        <p:cxnSp>
          <p:nvCxnSpPr>
            <p:cNvPr id="29" name="直接箭头连接符 28"/>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53" name="直接连接符 52"/>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60" name="直接箭头连接符 59"/>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246841" y="1855378"/>
              <a:ext cx="217848" cy="315423"/>
            </a:xfrm>
            <a:prstGeom prst="rect">
              <a:avLst/>
            </a:prstGeom>
            <a:noFill/>
          </p:spPr>
          <p:txBody>
            <a:bodyPr wrap="none" rtlCol="0">
              <a:spAutoFit/>
            </a:bodyPr>
            <a:lstStyle/>
            <a:p>
              <a:r>
                <a:rPr lang="en-US" altLang="zh-CN" sz="2133" i="1" dirty="0">
                  <a:latin typeface="Book Antiqua" panose="02040602050305030304" pitchFamily="18" charset="0"/>
                  <a:ea typeface="微软雅黑" panose="020B0503020204020204" pitchFamily="34" charset="-122"/>
                  <a:cs typeface="Times New Roman" panose="02020603050405020304" pitchFamily="18" charset="0"/>
                </a:rPr>
                <a:t>s</a:t>
              </a:r>
              <a:endParaRPr lang="zh-CN" altLang="en-US" sz="2133" i="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5" name="TextBox 64"/>
            <p:cNvSpPr txBox="1"/>
            <p:nvPr/>
          </p:nvSpPr>
          <p:spPr>
            <a:xfrm>
              <a:off x="7731794" y="3045028"/>
              <a:ext cx="246702" cy="284742"/>
            </a:xfrm>
            <a:prstGeom prst="rect">
              <a:avLst/>
            </a:prstGeom>
            <a:noFill/>
          </p:spPr>
          <p:txBody>
            <a:bodyPr wrap="none" rtlCol="0">
              <a:spAutoFit/>
            </a:bodyPr>
            <a:lstStyle/>
            <a:p>
              <a:r>
                <a:rPr lang="en-US" altLang="zh-CN" sz="1867" i="1" dirty="0">
                  <a:latin typeface="Symbol" panose="05050102010706020507" pitchFamily="18" charset="2"/>
                  <a:ea typeface="微软雅黑" panose="020B0503020204020204" pitchFamily="34" charset="-122"/>
                  <a:cs typeface="Times New Roman" panose="02020603050405020304" pitchFamily="18" charset="0"/>
                </a:rPr>
                <a:t>j</a:t>
              </a:r>
              <a:endParaRPr lang="zh-CN" altLang="en-US" sz="1867" i="1" dirty="0">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67" name="直接箭头连接符 66"/>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694895" y="3143372"/>
              <a:ext cx="421029"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120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71" name="直接箭头连接符 70"/>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995936" y="3067533"/>
              <a:ext cx="258725" cy="253915"/>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endParaRPr lang="zh-CN" altLang="en-US" sz="1600" i="1"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90" name="组合 89"/>
            <p:cNvGrpSpPr/>
            <p:nvPr/>
          </p:nvGrpSpPr>
          <p:grpSpPr>
            <a:xfrm>
              <a:off x="6058827" y="2209589"/>
              <a:ext cx="1600959" cy="906466"/>
              <a:chOff x="7217735" y="1406688"/>
              <a:chExt cx="1600959" cy="906466"/>
            </a:xfrm>
          </p:grpSpPr>
          <p:cxnSp>
            <p:nvCxnSpPr>
              <p:cNvPr id="91" name="直接箭头连接符 90"/>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rot="16200000">
                <a:off x="8338359" y="1656308"/>
                <a:ext cx="638636" cy="284742"/>
              </a:xfrm>
              <a:prstGeom prst="rect">
                <a:avLst/>
              </a:prstGeom>
              <a:noFill/>
            </p:spPr>
            <p:txBody>
              <a:bodyPr wrap="none" rtlCol="0">
                <a:spAutoFit/>
              </a:bodyPr>
              <a:lstStyle/>
              <a:p>
                <a:r>
                  <a:rPr lang="en-US" altLang="zh-CN"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60mm</a:t>
                </a:r>
                <a:endParaRPr lang="zh-CN" altLang="en-US"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cxnSp>
          <p:nvCxnSpPr>
            <p:cNvPr id="96" name="直接箭头连接符 95"/>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527809" y="3143372"/>
              <a:ext cx="344085"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60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8" name="TextBox 97"/>
            <p:cNvSpPr txBox="1"/>
            <p:nvPr/>
          </p:nvSpPr>
          <p:spPr>
            <a:xfrm>
              <a:off x="6275664"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9" name="TextBox 98"/>
            <p:cNvSpPr txBox="1"/>
            <p:nvPr/>
          </p:nvSpPr>
          <p:spPr>
            <a:xfrm>
              <a:off x="7110957"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84" name="矩形 83"/>
          <p:cNvSpPr/>
          <p:nvPr/>
        </p:nvSpPr>
        <p:spPr>
          <a:xfrm>
            <a:off x="4390243" y="5541235"/>
            <a:ext cx="385042"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a)</a:t>
            </a:r>
            <a:endParaRPr lang="zh-CN" altLang="en-US" sz="1867" dirty="0">
              <a:latin typeface="Book Antiqua" panose="02040602050305030304" pitchFamily="18" charset="0"/>
              <a:ea typeface="微软雅黑" panose="020B0503020204020204" pitchFamily="34" charset="-122"/>
            </a:endParaRPr>
          </a:p>
        </p:txBody>
      </p:sp>
      <p:sp>
        <p:nvSpPr>
          <p:cNvPr id="121" name="矩形 120"/>
          <p:cNvSpPr/>
          <p:nvPr/>
        </p:nvSpPr>
        <p:spPr>
          <a:xfrm>
            <a:off x="1687813" y="1316765"/>
            <a:ext cx="10418843" cy="1569469"/>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已知</a:t>
            </a:r>
            <a:r>
              <a:rPr lang="zh-CN" altLang="en-US" sz="2133" b="1" dirty="0">
                <a:solidFill>
                  <a:srgbClr val="000000"/>
                </a:solidFill>
                <a:latin typeface="Book Antiqua" panose="02040602050305030304" pitchFamily="18" charset="0"/>
                <a:ea typeface="微软雅黑" panose="020B0503020204020204" pitchFamily="34" charset="-122"/>
              </a:rPr>
              <a:t>：凸轮的基圆半径</a:t>
            </a:r>
            <a:r>
              <a:rPr lang="en-US" altLang="zh-CN" sz="2133" b="1" i="1"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=50mm</a:t>
            </a:r>
            <a:r>
              <a:rPr lang="zh-CN" altLang="en-US" sz="2133" b="1" dirty="0">
                <a:solidFill>
                  <a:srgbClr val="000000"/>
                </a:solidFill>
                <a:latin typeface="Book Antiqua" panose="02040602050305030304" pitchFamily="18" charset="0"/>
                <a:ea typeface="微软雅黑" panose="020B0503020204020204" pitchFamily="34" charset="-122"/>
              </a:rPr>
              <a:t>，偏心距</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e</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=10mm </a:t>
            </a:r>
            <a:r>
              <a:rPr lang="zh-CN" altLang="en-US" sz="2133" b="1" dirty="0">
                <a:solidFill>
                  <a:srgbClr val="000000"/>
                </a:solidFill>
                <a:latin typeface="Book Antiqua" panose="02040602050305030304" pitchFamily="18" charset="0"/>
                <a:ea typeface="微软雅黑" panose="020B0503020204020204" pitchFamily="34" charset="-122"/>
              </a:rPr>
              <a:t>，导路相对凸轮回转中心右偏置，</a:t>
            </a:r>
            <a:endParaRPr lang="en-US" altLang="zh-CN" sz="2133" b="1" dirty="0">
              <a:solidFill>
                <a:srgbClr val="000000"/>
              </a:solidFill>
              <a:latin typeface="Book Antiqua" panose="02040602050305030304" pitchFamily="18" charset="0"/>
              <a:ea typeface="微软雅黑" panose="020B0503020204020204" pitchFamily="34" charset="-122"/>
            </a:endParaRPr>
          </a:p>
          <a:p>
            <a:pPr>
              <a:lnSpc>
                <a:spcPct val="150000"/>
              </a:lnSpc>
            </a:pPr>
            <a:r>
              <a:rPr lang="en-US" altLang="zh-CN" sz="2133" b="1" dirty="0">
                <a:solidFill>
                  <a:srgbClr val="000000"/>
                </a:solidFill>
                <a:latin typeface="Book Antiqua" panose="02040602050305030304" pitchFamily="18" charset="0"/>
                <a:ea typeface="微软雅黑" panose="020B0503020204020204" pitchFamily="34" charset="-122"/>
              </a:rPr>
              <a:t>      </a:t>
            </a:r>
            <a:r>
              <a:rPr lang="zh-CN" altLang="en-US" sz="2133" b="1" dirty="0">
                <a:solidFill>
                  <a:srgbClr val="000000"/>
                </a:solidFill>
                <a:latin typeface="Book Antiqua" panose="02040602050305030304" pitchFamily="18" charset="0"/>
                <a:ea typeface="微软雅黑" panose="020B0503020204020204" pitchFamily="34" charset="-122"/>
              </a:rPr>
              <a:t>凸轮逆时针方向转动，从动件的运动规律如图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a)</a:t>
            </a:r>
            <a:r>
              <a:rPr lang="zh-CN" altLang="en-US" sz="2133" b="1" dirty="0">
                <a:solidFill>
                  <a:srgbClr val="000000"/>
                </a:solidFill>
                <a:latin typeface="Book Antiqua" panose="02040602050305030304" pitchFamily="18" charset="0"/>
                <a:ea typeface="微软雅黑" panose="020B0503020204020204" pitchFamily="34" charset="-122"/>
              </a:rPr>
              <a:t>所示。</a:t>
            </a:r>
            <a:endParaRPr lang="en-US" altLang="zh-CN" sz="2133" b="1" dirty="0">
              <a:solidFill>
                <a:srgbClr val="000000"/>
              </a:solidFill>
              <a:latin typeface="Book Antiqua" panose="02040602050305030304" pitchFamily="18" charset="0"/>
              <a:ea typeface="微软雅黑" panose="020B0503020204020204" pitchFamily="34" charset="-122"/>
            </a:endParaRPr>
          </a:p>
          <a:p>
            <a:pPr>
              <a:lnSpc>
                <a:spcPct val="150000"/>
              </a:lnSpc>
            </a:pP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求</a:t>
            </a: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：图解法设计图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b)</a:t>
            </a:r>
            <a:r>
              <a:rPr lang="zh-CN" altLang="en-US" sz="2133" b="1" dirty="0">
                <a:solidFill>
                  <a:srgbClr val="000000"/>
                </a:solidFill>
                <a:latin typeface="Book Antiqua" panose="02040602050305030304" pitchFamily="18" charset="0"/>
                <a:ea typeface="微软雅黑" panose="020B0503020204020204" pitchFamily="34" charset="-122"/>
                <a:cs typeface="Times New Roman" pitchFamily="18" charset="0"/>
              </a:rPr>
              <a:t>所示凸轮机构的凸轮轮廓曲线。</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122" name="组合 121"/>
          <p:cNvGrpSpPr/>
          <p:nvPr/>
        </p:nvGrpSpPr>
        <p:grpSpPr>
          <a:xfrm>
            <a:off x="7936816" y="1857659"/>
            <a:ext cx="4018245" cy="4909928"/>
            <a:chOff x="5952612" y="1393244"/>
            <a:chExt cx="3013684" cy="3682446"/>
          </a:xfrm>
        </p:grpSpPr>
        <p:grpSp>
          <p:nvGrpSpPr>
            <p:cNvPr id="123" name="组合 122"/>
            <p:cNvGrpSpPr/>
            <p:nvPr/>
          </p:nvGrpSpPr>
          <p:grpSpPr>
            <a:xfrm>
              <a:off x="6053898" y="1393244"/>
              <a:ext cx="2912398" cy="3682446"/>
              <a:chOff x="6053898" y="1348324"/>
              <a:chExt cx="2912398" cy="3682446"/>
            </a:xfrm>
          </p:grpSpPr>
          <p:sp>
            <p:nvSpPr>
              <p:cNvPr id="125" name="椭圆 124"/>
              <p:cNvSpPr/>
              <p:nvPr/>
            </p:nvSpPr>
            <p:spPr>
              <a:xfrm>
                <a:off x="6197360" y="2222237"/>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26" name="组合 125"/>
              <p:cNvGrpSpPr/>
              <p:nvPr/>
            </p:nvGrpSpPr>
            <p:grpSpPr>
              <a:xfrm rot="18836282">
                <a:off x="6995610" y="3091530"/>
                <a:ext cx="221542" cy="320240"/>
                <a:chOff x="3355897" y="3946313"/>
                <a:chExt cx="221542" cy="320240"/>
              </a:xfrm>
            </p:grpSpPr>
            <p:cxnSp>
              <p:nvCxnSpPr>
                <p:cNvPr id="148" name="直接连接符 147"/>
                <p:cNvCxnSpPr>
                  <a:stCxn id="151"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51"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52" name="组合 151"/>
                <p:cNvGrpSpPr/>
                <p:nvPr/>
              </p:nvGrpSpPr>
              <p:grpSpPr>
                <a:xfrm rot="2870768">
                  <a:off x="3243726" y="4066279"/>
                  <a:ext cx="320240" cy="80308"/>
                  <a:chOff x="6932389" y="3507854"/>
                  <a:chExt cx="320240" cy="80308"/>
                </a:xfrm>
              </p:grpSpPr>
              <p:cxnSp>
                <p:nvCxnSpPr>
                  <p:cNvPr id="153" name="直接连接符 152"/>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7" name="Line 8"/>
              <p:cNvSpPr>
                <a:spLocks noChangeShapeType="1"/>
              </p:cNvSpPr>
              <p:nvPr/>
            </p:nvSpPr>
            <p:spPr bwMode="auto">
              <a:xfrm rot="149665" flipV="1">
                <a:off x="6368096" y="3111116"/>
                <a:ext cx="698747" cy="515778"/>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128" name="TextBox 127"/>
              <p:cNvSpPr txBox="1"/>
              <p:nvPr/>
            </p:nvSpPr>
            <p:spPr>
              <a:xfrm>
                <a:off x="6421949" y="3068081"/>
                <a:ext cx="293591" cy="315423"/>
              </a:xfrm>
              <a:prstGeom prst="rect">
                <a:avLst/>
              </a:prstGeom>
              <a:noFill/>
            </p:spPr>
            <p:txBody>
              <a:bodyPr wrap="none" rtlCol="0">
                <a:spAutoFit/>
              </a:bodyPr>
              <a:lstStyle/>
              <a:p>
                <a:r>
                  <a:rPr lang="en-US" altLang="zh-CN" sz="2133" i="1" dirty="0" err="1">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aseline="-25000" dirty="0" err="1">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2133"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29" name="Line 10"/>
              <p:cNvSpPr>
                <a:spLocks noChangeShapeType="1"/>
              </p:cNvSpPr>
              <p:nvPr/>
            </p:nvSpPr>
            <p:spPr bwMode="auto">
              <a:xfrm rot="149665">
                <a:off x="7015279" y="1425064"/>
                <a:ext cx="127095" cy="3605706"/>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130" name="弧形 129"/>
              <p:cNvSpPr/>
              <p:nvPr/>
            </p:nvSpPr>
            <p:spPr>
              <a:xfrm>
                <a:off x="6732360" y="2783867"/>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31" name="Line 10"/>
              <p:cNvSpPr>
                <a:spLocks noChangeShapeType="1"/>
              </p:cNvSpPr>
              <p:nvPr/>
            </p:nvSpPr>
            <p:spPr bwMode="auto">
              <a:xfrm rot="149665" flipV="1">
                <a:off x="6053898" y="3078970"/>
                <a:ext cx="2912398" cy="105625"/>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132" name="任意多边形 131"/>
              <p:cNvSpPr/>
              <p:nvPr/>
            </p:nvSpPr>
            <p:spPr>
              <a:xfrm>
                <a:off x="6195126" y="2218935"/>
                <a:ext cx="895714" cy="908050"/>
              </a:xfrm>
              <a:custGeom>
                <a:avLst/>
                <a:gdLst>
                  <a:gd name="connsiteX0" fmla="*/ 364 w 895714"/>
                  <a:gd name="connsiteY0" fmla="*/ 908050 h 908050"/>
                  <a:gd name="connsiteX1" fmla="*/ 13064 w 895714"/>
                  <a:gd name="connsiteY1" fmla="*/ 727075 h 908050"/>
                  <a:gd name="connsiteX2" fmla="*/ 86089 w 895714"/>
                  <a:gd name="connsiteY2" fmla="*/ 508000 h 908050"/>
                  <a:gd name="connsiteX3" fmla="*/ 203564 w 895714"/>
                  <a:gd name="connsiteY3" fmla="*/ 320675 h 908050"/>
                  <a:gd name="connsiteX4" fmla="*/ 362314 w 895714"/>
                  <a:gd name="connsiteY4" fmla="*/ 168275 h 908050"/>
                  <a:gd name="connsiteX5" fmla="*/ 549639 w 895714"/>
                  <a:gd name="connsiteY5" fmla="*/ 63500 h 908050"/>
                  <a:gd name="connsiteX6" fmla="*/ 689339 w 895714"/>
                  <a:gd name="connsiteY6" fmla="*/ 22225 h 908050"/>
                  <a:gd name="connsiteX7" fmla="*/ 803639 w 895714"/>
                  <a:gd name="connsiteY7" fmla="*/ 6350 h 908050"/>
                  <a:gd name="connsiteX8" fmla="*/ 895714 w 895714"/>
                  <a:gd name="connsiteY8" fmla="*/ 0 h 9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714" h="908050">
                    <a:moveTo>
                      <a:pt x="364" y="908050"/>
                    </a:moveTo>
                    <a:cubicBezTo>
                      <a:pt x="-430" y="850900"/>
                      <a:pt x="-1223" y="793750"/>
                      <a:pt x="13064" y="727075"/>
                    </a:cubicBezTo>
                    <a:cubicBezTo>
                      <a:pt x="27351" y="660400"/>
                      <a:pt x="54339" y="575733"/>
                      <a:pt x="86089" y="508000"/>
                    </a:cubicBezTo>
                    <a:cubicBezTo>
                      <a:pt x="117839" y="440267"/>
                      <a:pt x="157527" y="377296"/>
                      <a:pt x="203564" y="320675"/>
                    </a:cubicBezTo>
                    <a:cubicBezTo>
                      <a:pt x="249601" y="264054"/>
                      <a:pt x="304635" y="211137"/>
                      <a:pt x="362314" y="168275"/>
                    </a:cubicBezTo>
                    <a:cubicBezTo>
                      <a:pt x="419993" y="125413"/>
                      <a:pt x="495135" y="87842"/>
                      <a:pt x="549639" y="63500"/>
                    </a:cubicBezTo>
                    <a:cubicBezTo>
                      <a:pt x="604143" y="39158"/>
                      <a:pt x="647006" y="31750"/>
                      <a:pt x="689339" y="22225"/>
                    </a:cubicBezTo>
                    <a:cubicBezTo>
                      <a:pt x="731672" y="12700"/>
                      <a:pt x="769243" y="10054"/>
                      <a:pt x="803639" y="6350"/>
                    </a:cubicBezTo>
                    <a:cubicBezTo>
                      <a:pt x="838035" y="2646"/>
                      <a:pt x="866874" y="1323"/>
                      <a:pt x="895714"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33" name="矩形 132"/>
              <p:cNvSpPr/>
              <p:nvPr/>
            </p:nvSpPr>
            <p:spPr>
              <a:xfrm>
                <a:off x="8520491" y="4296767"/>
                <a:ext cx="298400" cy="284742"/>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b)</a:t>
                </a:r>
                <a:endParaRPr lang="zh-CN" altLang="en-US" sz="1867" dirty="0">
                  <a:latin typeface="Book Antiqua" panose="02040602050305030304" pitchFamily="18" charset="0"/>
                  <a:ea typeface="微软雅黑" panose="020B0503020204020204" pitchFamily="34" charset="-122"/>
                </a:endParaRPr>
              </a:p>
            </p:txBody>
          </p:sp>
          <p:grpSp>
            <p:nvGrpSpPr>
              <p:cNvPr id="134" name="Group 245"/>
              <p:cNvGrpSpPr>
                <a:grpSpLocks/>
              </p:cNvGrpSpPr>
              <p:nvPr/>
            </p:nvGrpSpPr>
            <p:grpSpPr bwMode="auto">
              <a:xfrm>
                <a:off x="7145933" y="1591272"/>
                <a:ext cx="323850" cy="207969"/>
                <a:chOff x="3689" y="465"/>
                <a:chExt cx="204" cy="131"/>
              </a:xfrm>
            </p:grpSpPr>
            <p:sp>
              <p:nvSpPr>
                <p:cNvPr id="141"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2"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3"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4"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5"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6" name="Freeform 56"/>
                <p:cNvSpPr>
                  <a:spLocks/>
                </p:cNvSpPr>
                <p:nvPr/>
              </p:nvSpPr>
              <p:spPr bwMode="auto">
                <a:xfrm>
                  <a:off x="3689" y="465"/>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7" name="Freeform 66"/>
                <p:cNvSpPr>
                  <a:spLocks/>
                </p:cNvSpPr>
                <p:nvPr/>
              </p:nvSpPr>
              <p:spPr bwMode="auto">
                <a:xfrm>
                  <a:off x="3837" y="465"/>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grpSp>
          <p:grpSp>
            <p:nvGrpSpPr>
              <p:cNvPr id="135" name="组合 134"/>
              <p:cNvGrpSpPr/>
              <p:nvPr/>
            </p:nvGrpSpPr>
            <p:grpSpPr>
              <a:xfrm>
                <a:off x="7270784" y="1348324"/>
                <a:ext cx="76200" cy="1324120"/>
                <a:chOff x="5339701" y="1229955"/>
                <a:chExt cx="76200" cy="1324120"/>
              </a:xfrm>
            </p:grpSpPr>
            <p:grpSp>
              <p:nvGrpSpPr>
                <p:cNvPr id="137" name="组合 136"/>
                <p:cNvGrpSpPr/>
                <p:nvPr/>
              </p:nvGrpSpPr>
              <p:grpSpPr>
                <a:xfrm>
                  <a:off x="5339701" y="1315172"/>
                  <a:ext cx="76200" cy="792045"/>
                  <a:chOff x="2965716" y="1603598"/>
                  <a:chExt cx="76200" cy="792045"/>
                </a:xfrm>
              </p:grpSpPr>
              <p:sp>
                <p:nvSpPr>
                  <p:cNvPr id="139" name="Freeform 54"/>
                  <p:cNvSpPr>
                    <a:spLocks/>
                  </p:cNvSpPr>
                  <p:nvPr/>
                </p:nvSpPr>
                <p:spPr bwMode="auto">
                  <a:xfrm>
                    <a:off x="2965716" y="2100368"/>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0" name="Rectangle 244"/>
                  <p:cNvSpPr>
                    <a:spLocks noChangeArrowheads="1"/>
                  </p:cNvSpPr>
                  <p:nvPr/>
                </p:nvSpPr>
                <p:spPr bwMode="auto">
                  <a:xfrm>
                    <a:off x="2970478" y="1603598"/>
                    <a:ext cx="71438" cy="49677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grpSp>
            <p:sp>
              <p:nvSpPr>
                <p:cNvPr id="138" name="Line 10"/>
                <p:cNvSpPr>
                  <a:spLocks noChangeShapeType="1"/>
                </p:cNvSpPr>
                <p:nvPr/>
              </p:nvSpPr>
              <p:spPr bwMode="auto">
                <a:xfrm rot="149665">
                  <a:off x="5348083" y="1229955"/>
                  <a:ext cx="52561" cy="132412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sp>
            <p:nvSpPr>
              <p:cNvPr id="136" name="TextBox 135"/>
              <p:cNvSpPr txBox="1"/>
              <p:nvPr/>
            </p:nvSpPr>
            <p:spPr>
              <a:xfrm>
                <a:off x="7086779" y="1995140"/>
                <a:ext cx="232275" cy="253916"/>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1600"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124" name="任意多边形 123"/>
            <p:cNvSpPr/>
            <p:nvPr/>
          </p:nvSpPr>
          <p:spPr>
            <a:xfrm>
              <a:off x="5952612" y="2248250"/>
              <a:ext cx="2660224" cy="2638642"/>
            </a:xfrm>
            <a:custGeom>
              <a:avLst/>
              <a:gdLst>
                <a:gd name="connsiteX0" fmla="*/ 1324501 w 2660224"/>
                <a:gd name="connsiteY0" fmla="*/ 33650 h 2638642"/>
                <a:gd name="connsiteX1" fmla="*/ 1586439 w 2660224"/>
                <a:gd name="connsiteY1" fmla="*/ 313 h 2638642"/>
                <a:gd name="connsiteX2" fmla="*/ 1872189 w 2660224"/>
                <a:gd name="connsiteY2" fmla="*/ 57463 h 2638642"/>
                <a:gd name="connsiteX3" fmla="*/ 2148414 w 2660224"/>
                <a:gd name="connsiteY3" fmla="*/ 200338 h 2638642"/>
                <a:gd name="connsiteX4" fmla="*/ 2386539 w 2660224"/>
                <a:gd name="connsiteY4" fmla="*/ 428938 h 2638642"/>
                <a:gd name="connsiteX5" fmla="*/ 2577039 w 2660224"/>
                <a:gd name="connsiteY5" fmla="*/ 757550 h 2638642"/>
                <a:gd name="connsiteX6" fmla="*/ 2643714 w 2660224"/>
                <a:gd name="connsiteY6" fmla="*/ 1129025 h 2638642"/>
                <a:gd name="connsiteX7" fmla="*/ 2648476 w 2660224"/>
                <a:gd name="connsiteY7" fmla="*/ 1548125 h 2638642"/>
                <a:gd name="connsiteX8" fmla="*/ 2505601 w 2660224"/>
                <a:gd name="connsiteY8" fmla="*/ 1981513 h 2638642"/>
                <a:gd name="connsiteX9" fmla="*/ 2096026 w 2660224"/>
                <a:gd name="connsiteY9" fmla="*/ 2338700 h 2638642"/>
                <a:gd name="connsiteX10" fmla="*/ 1638826 w 2660224"/>
                <a:gd name="connsiteY10" fmla="*/ 2553013 h 2638642"/>
                <a:gd name="connsiteX11" fmla="*/ 1138764 w 2660224"/>
                <a:gd name="connsiteY11" fmla="*/ 2633975 h 2638642"/>
                <a:gd name="connsiteX12" fmla="*/ 872064 w 2660224"/>
                <a:gd name="connsiteY12" fmla="*/ 2619688 h 2638642"/>
                <a:gd name="connsiteX13" fmla="*/ 467251 w 2660224"/>
                <a:gd name="connsiteY13" fmla="*/ 2543488 h 2638642"/>
                <a:gd name="connsiteX14" fmla="*/ 129114 w 2660224"/>
                <a:gd name="connsiteY14" fmla="*/ 2205350 h 2638642"/>
                <a:gd name="connsiteX15" fmla="*/ 5289 w 2660224"/>
                <a:gd name="connsiteY15" fmla="*/ 1729100 h 2638642"/>
                <a:gd name="connsiteX16" fmla="*/ 38626 w 2660224"/>
                <a:gd name="connsiteY16" fmla="*/ 1295713 h 2638642"/>
                <a:gd name="connsiteX17" fmla="*/ 181501 w 2660224"/>
                <a:gd name="connsiteY17" fmla="*/ 948050 h 2638642"/>
                <a:gd name="connsiteX18" fmla="*/ 262464 w 2660224"/>
                <a:gd name="connsiteY18" fmla="*/ 709925 h 2638642"/>
                <a:gd name="connsiteX19" fmla="*/ 310089 w 2660224"/>
                <a:gd name="connsiteY19" fmla="*/ 543238 h 2638642"/>
                <a:gd name="connsiteX20" fmla="*/ 429151 w 2660224"/>
                <a:gd name="connsiteY20" fmla="*/ 343213 h 2638642"/>
                <a:gd name="connsiteX21" fmla="*/ 652989 w 2660224"/>
                <a:gd name="connsiteY21" fmla="*/ 147950 h 2638642"/>
                <a:gd name="connsiteX22" fmla="*/ 905401 w 2660224"/>
                <a:gd name="connsiteY22" fmla="*/ 38413 h 2638642"/>
                <a:gd name="connsiteX23" fmla="*/ 1153051 w 2660224"/>
                <a:gd name="connsiteY23" fmla="*/ 14600 h 2638642"/>
                <a:gd name="connsiteX24" fmla="*/ 1324501 w 2660224"/>
                <a:gd name="connsiteY24" fmla="*/ 33650 h 263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0224" h="2638642">
                  <a:moveTo>
                    <a:pt x="1324501" y="33650"/>
                  </a:moveTo>
                  <a:cubicBezTo>
                    <a:pt x="1396732" y="31269"/>
                    <a:pt x="1495158" y="-3656"/>
                    <a:pt x="1586439" y="313"/>
                  </a:cubicBezTo>
                  <a:cubicBezTo>
                    <a:pt x="1677720" y="4282"/>
                    <a:pt x="1778527" y="24126"/>
                    <a:pt x="1872189" y="57463"/>
                  </a:cubicBezTo>
                  <a:cubicBezTo>
                    <a:pt x="1965851" y="90800"/>
                    <a:pt x="2062689" y="138426"/>
                    <a:pt x="2148414" y="200338"/>
                  </a:cubicBezTo>
                  <a:cubicBezTo>
                    <a:pt x="2234139" y="262251"/>
                    <a:pt x="2315102" y="336069"/>
                    <a:pt x="2386539" y="428938"/>
                  </a:cubicBezTo>
                  <a:cubicBezTo>
                    <a:pt x="2457976" y="521807"/>
                    <a:pt x="2534177" y="640869"/>
                    <a:pt x="2577039" y="757550"/>
                  </a:cubicBezTo>
                  <a:cubicBezTo>
                    <a:pt x="2619902" y="874231"/>
                    <a:pt x="2631808" y="997263"/>
                    <a:pt x="2643714" y="1129025"/>
                  </a:cubicBezTo>
                  <a:cubicBezTo>
                    <a:pt x="2655620" y="1260787"/>
                    <a:pt x="2671495" y="1406044"/>
                    <a:pt x="2648476" y="1548125"/>
                  </a:cubicBezTo>
                  <a:cubicBezTo>
                    <a:pt x="2625457" y="1690206"/>
                    <a:pt x="2597676" y="1849751"/>
                    <a:pt x="2505601" y="1981513"/>
                  </a:cubicBezTo>
                  <a:cubicBezTo>
                    <a:pt x="2413526" y="2113275"/>
                    <a:pt x="2240489" y="2243450"/>
                    <a:pt x="2096026" y="2338700"/>
                  </a:cubicBezTo>
                  <a:cubicBezTo>
                    <a:pt x="1951564" y="2433950"/>
                    <a:pt x="1798370" y="2503800"/>
                    <a:pt x="1638826" y="2553013"/>
                  </a:cubicBezTo>
                  <a:cubicBezTo>
                    <a:pt x="1479282" y="2602226"/>
                    <a:pt x="1266558" y="2622863"/>
                    <a:pt x="1138764" y="2633975"/>
                  </a:cubicBezTo>
                  <a:cubicBezTo>
                    <a:pt x="1010970" y="2645087"/>
                    <a:pt x="983983" y="2634769"/>
                    <a:pt x="872064" y="2619688"/>
                  </a:cubicBezTo>
                  <a:cubicBezTo>
                    <a:pt x="760145" y="2604607"/>
                    <a:pt x="591076" y="2612544"/>
                    <a:pt x="467251" y="2543488"/>
                  </a:cubicBezTo>
                  <a:cubicBezTo>
                    <a:pt x="343426" y="2474432"/>
                    <a:pt x="206108" y="2341081"/>
                    <a:pt x="129114" y="2205350"/>
                  </a:cubicBezTo>
                  <a:cubicBezTo>
                    <a:pt x="52120" y="2069619"/>
                    <a:pt x="20370" y="1880706"/>
                    <a:pt x="5289" y="1729100"/>
                  </a:cubicBezTo>
                  <a:cubicBezTo>
                    <a:pt x="-9792" y="1577494"/>
                    <a:pt x="9257" y="1425888"/>
                    <a:pt x="38626" y="1295713"/>
                  </a:cubicBezTo>
                  <a:cubicBezTo>
                    <a:pt x="67995" y="1165538"/>
                    <a:pt x="144195" y="1045681"/>
                    <a:pt x="181501" y="948050"/>
                  </a:cubicBezTo>
                  <a:cubicBezTo>
                    <a:pt x="218807" y="850419"/>
                    <a:pt x="241033" y="777394"/>
                    <a:pt x="262464" y="709925"/>
                  </a:cubicBezTo>
                  <a:cubicBezTo>
                    <a:pt x="283895" y="642456"/>
                    <a:pt x="282308" y="604357"/>
                    <a:pt x="310089" y="543238"/>
                  </a:cubicBezTo>
                  <a:cubicBezTo>
                    <a:pt x="337870" y="482119"/>
                    <a:pt x="372001" y="409094"/>
                    <a:pt x="429151" y="343213"/>
                  </a:cubicBezTo>
                  <a:cubicBezTo>
                    <a:pt x="486301" y="277332"/>
                    <a:pt x="573614" y="198750"/>
                    <a:pt x="652989" y="147950"/>
                  </a:cubicBezTo>
                  <a:cubicBezTo>
                    <a:pt x="732364" y="97150"/>
                    <a:pt x="822057" y="60638"/>
                    <a:pt x="905401" y="38413"/>
                  </a:cubicBezTo>
                  <a:cubicBezTo>
                    <a:pt x="988745" y="16188"/>
                    <a:pt x="1088757" y="16187"/>
                    <a:pt x="1153051" y="14600"/>
                  </a:cubicBezTo>
                  <a:cubicBezTo>
                    <a:pt x="1217345" y="13013"/>
                    <a:pt x="1252270" y="36031"/>
                    <a:pt x="1324501" y="33650"/>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sp>
        <p:nvSpPr>
          <p:cNvPr id="69" name="TextBox 68"/>
          <p:cNvSpPr txBox="1"/>
          <p:nvPr/>
        </p:nvSpPr>
        <p:spPr>
          <a:xfrm>
            <a:off x="8956625" y="3398137"/>
            <a:ext cx="372218" cy="420564"/>
          </a:xfrm>
          <a:prstGeom prst="rect">
            <a:avLst/>
          </a:prstGeom>
          <a:noFill/>
        </p:spPr>
        <p:txBody>
          <a:bodyPr wrap="none" rtlCol="0">
            <a:spAutoFit/>
          </a:bodyPr>
          <a:lstStyle/>
          <a:p>
            <a:r>
              <a:rPr lang="en-US" altLang="zh-CN" sz="2133"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en-US" sz="2133" i="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70" name="TextBox 69"/>
          <p:cNvSpPr txBox="1"/>
          <p:nvPr/>
        </p:nvSpPr>
        <p:spPr>
          <a:xfrm>
            <a:off x="9421219" y="3029857"/>
            <a:ext cx="290464" cy="420564"/>
          </a:xfrm>
          <a:prstGeom prst="rect">
            <a:avLst/>
          </a:prstGeom>
          <a:noFill/>
        </p:spPr>
        <p:txBody>
          <a:bodyPr wrap="none" rtlCol="0">
            <a:spAutoFit/>
          </a:bodyPr>
          <a:lstStyle/>
          <a:p>
            <a:r>
              <a:rPr lang="en-US" altLang="zh-CN" sz="2133" i="1" dirty="0">
                <a:latin typeface="Book Antiqua" panose="02040602050305030304" pitchFamily="18" charset="0"/>
                <a:ea typeface="微软雅黑" panose="020B0503020204020204" pitchFamily="34" charset="-122"/>
                <a:cs typeface="Times New Roman" panose="02020603050405020304" pitchFamily="18" charset="0"/>
              </a:rPr>
              <a:t>e</a:t>
            </a:r>
            <a:endParaRPr lang="zh-CN" altLang="en-US" sz="2133" i="1"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72" name="直接箭头连接符 71"/>
          <p:cNvCxnSpPr/>
          <p:nvPr/>
        </p:nvCxnSpPr>
        <p:spPr>
          <a:xfrm>
            <a:off x="9434836" y="3436977"/>
            <a:ext cx="302349" cy="0"/>
          </a:xfrm>
          <a:prstGeom prst="straightConnector1">
            <a:avLst/>
          </a:prstGeom>
          <a:ln w="9525">
            <a:solidFill>
              <a:schemeClr val="tx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96496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21">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121">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121">
                                            <p:txEl>
                                              <p:pRg st="0" end="0"/>
                                            </p:txEl>
                                          </p:spTgt>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21">
                                            <p:txEl>
                                              <p:pRg st="1" end="1"/>
                                            </p:txEl>
                                          </p:spTgt>
                                        </p:tgtEl>
                                        <p:attrNameLst>
                                          <p:attrName>ppt_x</p:attrName>
                                        </p:attrNameLst>
                                      </p:cBhvr>
                                      <p:tavLst>
                                        <p:tav tm="0">
                                          <p:val>
                                            <p:strVal val="ppt_x"/>
                                          </p:val>
                                        </p:tav>
                                        <p:tav tm="100000">
                                          <p:val>
                                            <p:strVal val="ppt_x"/>
                                          </p:val>
                                        </p:tav>
                                      </p:tavLst>
                                    </p:anim>
                                    <p:anim calcmode="lin" valueType="num">
                                      <p:cBhvr additive="base">
                                        <p:cTn id="11" dur="500"/>
                                        <p:tgtEl>
                                          <p:spTgt spid="121">
                                            <p:txEl>
                                              <p:pRg st="1" end="1"/>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121">
                                            <p:txEl>
                                              <p:pRg st="1" end="1"/>
                                            </p:txEl>
                                          </p:spTgt>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121">
                                            <p:txEl>
                                              <p:pRg st="2" end="2"/>
                                            </p:txEl>
                                          </p:spTgt>
                                        </p:tgtEl>
                                        <p:attrNameLst>
                                          <p:attrName>ppt_x</p:attrName>
                                        </p:attrNameLst>
                                      </p:cBhvr>
                                      <p:tavLst>
                                        <p:tav tm="0">
                                          <p:val>
                                            <p:strVal val="ppt_x"/>
                                          </p:val>
                                        </p:tav>
                                        <p:tav tm="100000">
                                          <p:val>
                                            <p:strVal val="ppt_x"/>
                                          </p:val>
                                        </p:tav>
                                      </p:tavLst>
                                    </p:anim>
                                    <p:anim calcmode="lin" valueType="num">
                                      <p:cBhvr additive="base">
                                        <p:cTn id="15" dur="500"/>
                                        <p:tgtEl>
                                          <p:spTgt spid="121">
                                            <p:txEl>
                                              <p:pRg st="2" end="2"/>
                                            </p:txEl>
                                          </p:spTgt>
                                        </p:tgtEl>
                                        <p:attrNameLst>
                                          <p:attrName>ppt_y</p:attrName>
                                        </p:attrNameLst>
                                      </p:cBhvr>
                                      <p:tavLst>
                                        <p:tav tm="0">
                                          <p:val>
                                            <p:strVal val="ppt_y"/>
                                          </p:val>
                                        </p:tav>
                                        <p:tav tm="100000">
                                          <p:val>
                                            <p:strVal val="1+ppt_h/2"/>
                                          </p:val>
                                        </p:tav>
                                      </p:tavLst>
                                    </p:anim>
                                    <p:set>
                                      <p:cBhvr>
                                        <p:cTn id="16" dur="1" fill="hold">
                                          <p:stCondLst>
                                            <p:cond delay="499"/>
                                          </p:stCondLst>
                                        </p:cTn>
                                        <p:tgtEl>
                                          <p:spTgt spid="121">
                                            <p:txEl>
                                              <p:pRg st="2" end="2"/>
                                            </p:txEl>
                                          </p:spTgt>
                                        </p:tgtEl>
                                        <p:attrNameLst>
                                          <p:attrName>style.visibility</p:attrName>
                                        </p:attrNameLst>
                                      </p:cBhvr>
                                      <p:to>
                                        <p:strVal val="hidden"/>
                                      </p:to>
                                    </p:set>
                                  </p:childTnLst>
                                </p:cTn>
                              </p:par>
                              <p:par>
                                <p:cTn id="17" presetID="49" presetClass="path" presetSubtype="0" accel="50000" decel="50000" fill="hold" nodeType="withEffect">
                                  <p:stCondLst>
                                    <p:cond delay="0"/>
                                  </p:stCondLst>
                                  <p:childTnLst>
                                    <p:animMotion origin="layout" path="M -1.38889E-6 -4.72402E-6 L -0.0434 0.19458 " pathEditMode="relative" rAng="0" ptsTypes="AA">
                                      <p:cBhvr>
                                        <p:cTn id="18" dur="2000" fill="hold"/>
                                        <p:tgtEl>
                                          <p:spTgt spid="2"/>
                                        </p:tgtEl>
                                        <p:attrNameLst>
                                          <p:attrName>ppt_x</p:attrName>
                                          <p:attrName>ppt_y</p:attrName>
                                        </p:attrNameLst>
                                      </p:cBhvr>
                                      <p:rCtr x="-2170" y="9713"/>
                                    </p:animMotion>
                                  </p:childTnLst>
                                </p:cTn>
                              </p:par>
                              <p:par>
                                <p:cTn id="19" presetID="2" presetClass="exit" presetSubtype="4" fill="hold" grpId="0" nodeType="withEffect">
                                  <p:stCondLst>
                                    <p:cond delay="0"/>
                                  </p:stCondLst>
                                  <p:childTnLst>
                                    <p:anim calcmode="lin" valueType="num">
                                      <p:cBhvr additive="base">
                                        <p:cTn id="20" dur="500"/>
                                        <p:tgtEl>
                                          <p:spTgt spid="84"/>
                                        </p:tgtEl>
                                        <p:attrNameLst>
                                          <p:attrName>ppt_x</p:attrName>
                                        </p:attrNameLst>
                                      </p:cBhvr>
                                      <p:tavLst>
                                        <p:tav tm="0">
                                          <p:val>
                                            <p:strVal val="ppt_x"/>
                                          </p:val>
                                        </p:tav>
                                        <p:tav tm="100000">
                                          <p:val>
                                            <p:strVal val="ppt_x"/>
                                          </p:val>
                                        </p:tav>
                                      </p:tavLst>
                                    </p:anim>
                                    <p:anim calcmode="lin" valueType="num">
                                      <p:cBhvr additive="base">
                                        <p:cTn id="21" dur="500"/>
                                        <p:tgtEl>
                                          <p:spTgt spid="84"/>
                                        </p:tgtEl>
                                        <p:attrNameLst>
                                          <p:attrName>ppt_y</p:attrName>
                                        </p:attrNameLst>
                                      </p:cBhvr>
                                      <p:tavLst>
                                        <p:tav tm="0">
                                          <p:val>
                                            <p:strVal val="ppt_y"/>
                                          </p:val>
                                        </p:tav>
                                        <p:tav tm="100000">
                                          <p:val>
                                            <p:strVal val="1+ppt_h/2"/>
                                          </p:val>
                                        </p:tav>
                                      </p:tavLst>
                                    </p:anim>
                                    <p:set>
                                      <p:cBhvr>
                                        <p:cTn id="22" dur="1" fill="hold">
                                          <p:stCondLst>
                                            <p:cond delay="499"/>
                                          </p:stCondLst>
                                        </p:cTn>
                                        <p:tgtEl>
                                          <p:spTgt spid="84"/>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122"/>
                                        </p:tgtEl>
                                        <p:attrNameLst>
                                          <p:attrName>ppt_x</p:attrName>
                                        </p:attrNameLst>
                                      </p:cBhvr>
                                      <p:tavLst>
                                        <p:tav tm="0">
                                          <p:val>
                                            <p:strVal val="ppt_x"/>
                                          </p:val>
                                        </p:tav>
                                        <p:tav tm="100000">
                                          <p:val>
                                            <p:strVal val="ppt_x"/>
                                          </p:val>
                                        </p:tav>
                                      </p:tavLst>
                                    </p:anim>
                                    <p:anim calcmode="lin" valueType="num">
                                      <p:cBhvr additive="base">
                                        <p:cTn id="25" dur="500"/>
                                        <p:tgtEl>
                                          <p:spTgt spid="122"/>
                                        </p:tgtEl>
                                        <p:attrNameLst>
                                          <p:attrName>ppt_y</p:attrName>
                                        </p:attrNameLst>
                                      </p:cBhvr>
                                      <p:tavLst>
                                        <p:tav tm="0">
                                          <p:val>
                                            <p:strVal val="ppt_y"/>
                                          </p:val>
                                        </p:tav>
                                        <p:tav tm="100000">
                                          <p:val>
                                            <p:strVal val="1+ppt_h/2"/>
                                          </p:val>
                                        </p:tav>
                                      </p:tavLst>
                                    </p:anim>
                                    <p:set>
                                      <p:cBhvr>
                                        <p:cTn id="26" dur="1" fill="hold">
                                          <p:stCondLst>
                                            <p:cond delay="499"/>
                                          </p:stCondLst>
                                        </p:cTn>
                                        <p:tgtEl>
                                          <p:spTgt spid="122"/>
                                        </p:tgtEl>
                                        <p:attrNameLst>
                                          <p:attrName>style.visibility</p:attrName>
                                        </p:attrNameLst>
                                      </p:cBhvr>
                                      <p:to>
                                        <p:strVal val="hidden"/>
                                      </p:to>
                                    </p:set>
                                  </p:childTnLst>
                                </p:cTn>
                              </p:par>
                              <p:par>
                                <p:cTn id="27" presetID="2" presetClass="exit" presetSubtype="4" fill="hold" grpId="0" nodeType="withEffect">
                                  <p:stCondLst>
                                    <p:cond delay="0"/>
                                  </p:stCondLst>
                                  <p:childTnLst>
                                    <p:anim calcmode="lin" valueType="num">
                                      <p:cBhvr additive="base">
                                        <p:cTn id="28" dur="500"/>
                                        <p:tgtEl>
                                          <p:spTgt spid="69"/>
                                        </p:tgtEl>
                                        <p:attrNameLst>
                                          <p:attrName>ppt_x</p:attrName>
                                        </p:attrNameLst>
                                      </p:cBhvr>
                                      <p:tavLst>
                                        <p:tav tm="0">
                                          <p:val>
                                            <p:strVal val="ppt_x"/>
                                          </p:val>
                                        </p:tav>
                                        <p:tav tm="100000">
                                          <p:val>
                                            <p:strVal val="ppt_x"/>
                                          </p:val>
                                        </p:tav>
                                      </p:tavLst>
                                    </p:anim>
                                    <p:anim calcmode="lin" valueType="num">
                                      <p:cBhvr additive="base">
                                        <p:cTn id="29" dur="500"/>
                                        <p:tgtEl>
                                          <p:spTgt spid="69"/>
                                        </p:tgtEl>
                                        <p:attrNameLst>
                                          <p:attrName>ppt_y</p:attrName>
                                        </p:attrNameLst>
                                      </p:cBhvr>
                                      <p:tavLst>
                                        <p:tav tm="0">
                                          <p:val>
                                            <p:strVal val="ppt_y"/>
                                          </p:val>
                                        </p:tav>
                                        <p:tav tm="100000">
                                          <p:val>
                                            <p:strVal val="1+ppt_h/2"/>
                                          </p:val>
                                        </p:tav>
                                      </p:tavLst>
                                    </p:anim>
                                    <p:set>
                                      <p:cBhvr>
                                        <p:cTn id="30" dur="1" fill="hold">
                                          <p:stCondLst>
                                            <p:cond delay="499"/>
                                          </p:stCondLst>
                                        </p:cTn>
                                        <p:tgtEl>
                                          <p:spTgt spid="6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72"/>
                                        </p:tgtEl>
                                        <p:attrNameLst>
                                          <p:attrName>ppt_x</p:attrName>
                                        </p:attrNameLst>
                                      </p:cBhvr>
                                      <p:tavLst>
                                        <p:tav tm="0">
                                          <p:val>
                                            <p:strVal val="ppt_x"/>
                                          </p:val>
                                        </p:tav>
                                        <p:tav tm="100000">
                                          <p:val>
                                            <p:strVal val="ppt_x"/>
                                          </p:val>
                                        </p:tav>
                                      </p:tavLst>
                                    </p:anim>
                                    <p:anim calcmode="lin" valueType="num">
                                      <p:cBhvr additive="base">
                                        <p:cTn id="33" dur="500"/>
                                        <p:tgtEl>
                                          <p:spTgt spid="72"/>
                                        </p:tgtEl>
                                        <p:attrNameLst>
                                          <p:attrName>ppt_y</p:attrName>
                                        </p:attrNameLst>
                                      </p:cBhvr>
                                      <p:tavLst>
                                        <p:tav tm="0">
                                          <p:val>
                                            <p:strVal val="ppt_y"/>
                                          </p:val>
                                        </p:tav>
                                        <p:tav tm="100000">
                                          <p:val>
                                            <p:strVal val="1+ppt_h/2"/>
                                          </p:val>
                                        </p:tav>
                                      </p:tavLst>
                                    </p:anim>
                                    <p:set>
                                      <p:cBhvr>
                                        <p:cTn id="34" dur="1" fill="hold">
                                          <p:stCondLst>
                                            <p:cond delay="499"/>
                                          </p:stCondLst>
                                        </p:cTn>
                                        <p:tgtEl>
                                          <p:spTgt spid="72"/>
                                        </p:tgtEl>
                                        <p:attrNameLst>
                                          <p:attrName>style.visibility</p:attrName>
                                        </p:attrNameLst>
                                      </p:cBhvr>
                                      <p:to>
                                        <p:strVal val="hidden"/>
                                      </p:to>
                                    </p:set>
                                  </p:childTnLst>
                                </p:cTn>
                              </p:par>
                              <p:par>
                                <p:cTn id="35" presetID="2" presetClass="exit" presetSubtype="4" fill="hold" grpId="0" nodeType="withEffect">
                                  <p:stCondLst>
                                    <p:cond delay="0"/>
                                  </p:stCondLst>
                                  <p:childTnLst>
                                    <p:anim calcmode="lin" valueType="num">
                                      <p:cBhvr additive="base">
                                        <p:cTn id="36" dur="500"/>
                                        <p:tgtEl>
                                          <p:spTgt spid="70"/>
                                        </p:tgtEl>
                                        <p:attrNameLst>
                                          <p:attrName>ppt_x</p:attrName>
                                        </p:attrNameLst>
                                      </p:cBhvr>
                                      <p:tavLst>
                                        <p:tav tm="0">
                                          <p:val>
                                            <p:strVal val="ppt_x"/>
                                          </p:val>
                                        </p:tav>
                                        <p:tav tm="100000">
                                          <p:val>
                                            <p:strVal val="ppt_x"/>
                                          </p:val>
                                        </p:tav>
                                      </p:tavLst>
                                    </p:anim>
                                    <p:anim calcmode="lin" valueType="num">
                                      <p:cBhvr additive="base">
                                        <p:cTn id="37" dur="500"/>
                                        <p:tgtEl>
                                          <p:spTgt spid="70"/>
                                        </p:tgtEl>
                                        <p:attrNameLst>
                                          <p:attrName>ppt_y</p:attrName>
                                        </p:attrNameLst>
                                      </p:cBhvr>
                                      <p:tavLst>
                                        <p:tav tm="0">
                                          <p:val>
                                            <p:strVal val="ppt_y"/>
                                          </p:val>
                                        </p:tav>
                                        <p:tav tm="100000">
                                          <p:val>
                                            <p:strVal val="1+ppt_h/2"/>
                                          </p:val>
                                        </p:tav>
                                      </p:tavLst>
                                    </p:anim>
                                    <p:set>
                                      <p:cBhvr>
                                        <p:cTn id="38" dur="1" fill="hold">
                                          <p:stCondLst>
                                            <p:cond delay="499"/>
                                          </p:stCondLst>
                                        </p:cTn>
                                        <p:tgtEl>
                                          <p:spTgt spid="70"/>
                                        </p:tgtEl>
                                        <p:attrNameLst>
                                          <p:attrName>style.visibility</p:attrName>
                                        </p:attrNameLst>
                                      </p:cBhvr>
                                      <p:to>
                                        <p:strVal val="hidden"/>
                                      </p:to>
                                    </p:set>
                                  </p:childTnLst>
                                </p:cTn>
                              </p:par>
                              <p:par>
                                <p:cTn id="39" presetID="10" presetClass="entr" presetSubtype="0" fill="hold" grpId="0" nodeType="withEffect">
                                  <p:stCondLst>
                                    <p:cond delay="100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121" grpId="0" uiExpand="1" build="allAtOnce"/>
      <p:bldP spid="69" grpId="0"/>
      <p:bldP spid="70" grpId="0"/>
      <p:bldP spid="7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Line 10"/>
          <p:cNvSpPr>
            <a:spLocks noChangeShapeType="1"/>
          </p:cNvSpPr>
          <p:nvPr/>
        </p:nvSpPr>
        <p:spPr bwMode="auto">
          <a:xfrm rot="149665">
            <a:off x="8317327" y="1404544"/>
            <a:ext cx="111075" cy="3734749"/>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nvGrpSpPr>
          <p:cNvPr id="504" name="Group 245"/>
          <p:cNvGrpSpPr>
            <a:grpSpLocks/>
          </p:cNvGrpSpPr>
          <p:nvPr/>
        </p:nvGrpSpPr>
        <p:grpSpPr bwMode="auto">
          <a:xfrm>
            <a:off x="8438272" y="1758124"/>
            <a:ext cx="440267" cy="268817"/>
            <a:chOff x="3686" y="469"/>
            <a:chExt cx="208" cy="127"/>
          </a:xfrm>
        </p:grpSpPr>
        <p:sp>
          <p:nvSpPr>
            <p:cNvPr id="506"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09"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0"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3"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4"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5"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6"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235" name="弧形 234"/>
          <p:cNvSpPr/>
          <p:nvPr/>
        </p:nvSpPr>
        <p:spPr>
          <a:xfrm>
            <a:off x="7916727" y="3217043"/>
            <a:ext cx="929363" cy="929363"/>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9" name="弧形 148"/>
          <p:cNvSpPr/>
          <p:nvPr/>
        </p:nvSpPr>
        <p:spPr>
          <a:xfrm>
            <a:off x="6301480" y="1625251"/>
            <a:ext cx="4091192" cy="4091192"/>
          </a:xfrm>
          <a:prstGeom prst="arc">
            <a:avLst>
              <a:gd name="adj1" fmla="val 12940463"/>
              <a:gd name="adj2" fmla="val 15510346"/>
            </a:avLst>
          </a:prstGeom>
          <a:noFill/>
          <a:ln w="50800">
            <a:solidFill>
              <a:srgbClr val="0070C0"/>
            </a:solidFill>
            <a:headEnd type="none"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2" name="组合 1"/>
          <p:cNvGrpSpPr/>
          <p:nvPr/>
        </p:nvGrpSpPr>
        <p:grpSpPr>
          <a:xfrm>
            <a:off x="8604740" y="1677947"/>
            <a:ext cx="101600" cy="1999404"/>
            <a:chOff x="5334938" y="1419101"/>
            <a:chExt cx="76200" cy="1499553"/>
          </a:xfrm>
        </p:grpSpPr>
        <p:grpSp>
          <p:nvGrpSpPr>
            <p:cNvPr id="978" name="组合 977"/>
            <p:cNvGrpSpPr/>
            <p:nvPr/>
          </p:nvGrpSpPr>
          <p:grpSpPr>
            <a:xfrm>
              <a:off x="5334938" y="1505544"/>
              <a:ext cx="76200" cy="515939"/>
              <a:chOff x="2960953" y="1793970"/>
              <a:chExt cx="76200" cy="515939"/>
            </a:xfrm>
          </p:grpSpPr>
          <p:sp>
            <p:nvSpPr>
              <p:cNvPr id="979"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980" name="Rectangle 244"/>
              <p:cNvSpPr>
                <a:spLocks noChangeArrowheads="1"/>
              </p:cNvSpPr>
              <p:nvPr/>
            </p:nvSpPr>
            <p:spPr bwMode="auto">
              <a:xfrm>
                <a:off x="2965715" y="1793970"/>
                <a:ext cx="71437" cy="2206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162" name="Line 10"/>
            <p:cNvSpPr>
              <a:spLocks noChangeShapeType="1"/>
            </p:cNvSpPr>
            <p:nvPr/>
          </p:nvSpPr>
          <p:spPr bwMode="auto">
            <a:xfrm rot="149665">
              <a:off x="5347911" y="1419101"/>
              <a:ext cx="49387" cy="149955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sp>
        <p:nvSpPr>
          <p:cNvPr id="166" name="Line 10"/>
          <p:cNvSpPr>
            <a:spLocks noChangeShapeType="1"/>
          </p:cNvSpPr>
          <p:nvPr/>
        </p:nvSpPr>
        <p:spPr bwMode="auto">
          <a:xfrm rot="2849665">
            <a:off x="9460839" y="1629597"/>
            <a:ext cx="88380" cy="261771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71" name="Line 10"/>
          <p:cNvSpPr>
            <a:spLocks noChangeShapeType="1"/>
          </p:cNvSpPr>
          <p:nvPr/>
        </p:nvSpPr>
        <p:spPr bwMode="auto">
          <a:xfrm rot="5549665">
            <a:off x="9808347" y="2459767"/>
            <a:ext cx="127029" cy="29813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76" name="Line 10"/>
          <p:cNvSpPr>
            <a:spLocks noChangeShapeType="1"/>
          </p:cNvSpPr>
          <p:nvPr/>
        </p:nvSpPr>
        <p:spPr bwMode="auto">
          <a:xfrm rot="6449665">
            <a:off x="9735139" y="2804467"/>
            <a:ext cx="110227" cy="308761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81" name="Line 10"/>
          <p:cNvSpPr>
            <a:spLocks noChangeShapeType="1"/>
          </p:cNvSpPr>
          <p:nvPr/>
        </p:nvSpPr>
        <p:spPr bwMode="auto">
          <a:xfrm rot="7349665">
            <a:off x="9580166" y="3089394"/>
            <a:ext cx="121447" cy="328496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91" name="Line 10"/>
          <p:cNvSpPr>
            <a:spLocks noChangeShapeType="1"/>
          </p:cNvSpPr>
          <p:nvPr/>
        </p:nvSpPr>
        <p:spPr bwMode="auto">
          <a:xfrm rot="1949665">
            <a:off x="9137733" y="1681839"/>
            <a:ext cx="86416" cy="230371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96" name="Line 10"/>
          <p:cNvSpPr>
            <a:spLocks noChangeShapeType="1"/>
          </p:cNvSpPr>
          <p:nvPr/>
        </p:nvSpPr>
        <p:spPr bwMode="auto">
          <a:xfrm rot="1049665">
            <a:off x="8874921" y="1606791"/>
            <a:ext cx="82068" cy="225018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01" name="Line 10"/>
          <p:cNvSpPr>
            <a:spLocks noChangeShapeType="1"/>
          </p:cNvSpPr>
          <p:nvPr/>
        </p:nvSpPr>
        <p:spPr bwMode="auto">
          <a:xfrm rot="3749665">
            <a:off x="9664158" y="1827422"/>
            <a:ext cx="101965" cy="279866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06" name="Line 10"/>
          <p:cNvSpPr>
            <a:spLocks noChangeShapeType="1"/>
          </p:cNvSpPr>
          <p:nvPr/>
        </p:nvSpPr>
        <p:spPr bwMode="auto">
          <a:xfrm rot="4649665">
            <a:off x="9763606" y="2167558"/>
            <a:ext cx="97585" cy="282996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15" name="Line 10"/>
          <p:cNvSpPr>
            <a:spLocks noChangeShapeType="1"/>
          </p:cNvSpPr>
          <p:nvPr/>
        </p:nvSpPr>
        <p:spPr bwMode="auto">
          <a:xfrm rot="16349665">
            <a:off x="7388869" y="2395079"/>
            <a:ext cx="27588" cy="196020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20" name="Line 10"/>
          <p:cNvSpPr>
            <a:spLocks noChangeShapeType="1"/>
          </p:cNvSpPr>
          <p:nvPr/>
        </p:nvSpPr>
        <p:spPr bwMode="auto">
          <a:xfrm rot="14549665">
            <a:off x="7130361" y="2831076"/>
            <a:ext cx="87561" cy="243015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33" name="Line 10"/>
          <p:cNvSpPr>
            <a:spLocks noChangeShapeType="1"/>
          </p:cNvSpPr>
          <p:nvPr/>
        </p:nvSpPr>
        <p:spPr bwMode="auto">
          <a:xfrm rot="15449665">
            <a:off x="7218453" y="2620022"/>
            <a:ext cx="79785" cy="213559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39" name="Line 10"/>
          <p:cNvSpPr>
            <a:spLocks noChangeShapeType="1"/>
          </p:cNvSpPr>
          <p:nvPr/>
        </p:nvSpPr>
        <p:spPr bwMode="auto">
          <a:xfrm rot="10949665">
            <a:off x="8037658" y="3702204"/>
            <a:ext cx="21953" cy="299355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49" name="Line 10"/>
          <p:cNvSpPr>
            <a:spLocks noChangeShapeType="1"/>
          </p:cNvSpPr>
          <p:nvPr/>
        </p:nvSpPr>
        <p:spPr bwMode="auto">
          <a:xfrm rot="13649665">
            <a:off x="7087466" y="3051033"/>
            <a:ext cx="105247" cy="292280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54" name="Line 10"/>
          <p:cNvSpPr>
            <a:spLocks noChangeShapeType="1"/>
          </p:cNvSpPr>
          <p:nvPr/>
        </p:nvSpPr>
        <p:spPr bwMode="auto">
          <a:xfrm rot="11849665">
            <a:off x="7639776" y="3528680"/>
            <a:ext cx="118309" cy="317304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59" name="Line 10"/>
          <p:cNvSpPr>
            <a:spLocks noChangeShapeType="1"/>
          </p:cNvSpPr>
          <p:nvPr/>
        </p:nvSpPr>
        <p:spPr bwMode="auto">
          <a:xfrm rot="12749665">
            <a:off x="7234788" y="3326794"/>
            <a:ext cx="116809" cy="331162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4" name="TextBox 3"/>
          <p:cNvSpPr txBox="1"/>
          <p:nvPr/>
        </p:nvSpPr>
        <p:spPr>
          <a:xfrm>
            <a:off x="1491680" y="5596822"/>
            <a:ext cx="5482931" cy="1200329"/>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p:txBody>
      </p:sp>
      <p:sp>
        <p:nvSpPr>
          <p:cNvPr id="306" name="TextBox 305"/>
          <p:cNvSpPr txBox="1"/>
          <p:nvPr/>
        </p:nvSpPr>
        <p:spPr>
          <a:xfrm>
            <a:off x="1477165" y="1861116"/>
            <a:ext cx="2591691" cy="3785652"/>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p:txBody>
      </p:sp>
      <p:sp>
        <p:nvSpPr>
          <p:cNvPr id="326" name="标题 1"/>
          <p:cNvSpPr txBox="1">
            <a:spLocks/>
          </p:cNvSpPr>
          <p:nvPr/>
        </p:nvSpPr>
        <p:spPr>
          <a:xfrm>
            <a:off x="6493753" y="1345036"/>
            <a:ext cx="1549169"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133" b="1" dirty="0">
                <a:solidFill>
                  <a:srgbClr val="C00000"/>
                </a:solidFill>
                <a:latin typeface="微软雅黑" panose="020B0503020204020204" pitchFamily="34" charset="-122"/>
                <a:ea typeface="微软雅黑" panose="020B0503020204020204" pitchFamily="34" charset="-122"/>
              </a:rPr>
              <a:t>反转法</a:t>
            </a:r>
          </a:p>
        </p:txBody>
      </p:sp>
      <p:sp>
        <p:nvSpPr>
          <p:cNvPr id="209"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
        <p:nvSpPr>
          <p:cNvPr id="210" name="矩形 209"/>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椭圆 2"/>
          <p:cNvSpPr/>
          <p:nvPr/>
        </p:nvSpPr>
        <p:spPr>
          <a:xfrm>
            <a:off x="7203394" y="2468204"/>
            <a:ext cx="2336977" cy="2336977"/>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2" name="Line 10"/>
          <p:cNvSpPr>
            <a:spLocks noChangeShapeType="1"/>
          </p:cNvSpPr>
          <p:nvPr/>
        </p:nvSpPr>
        <p:spPr bwMode="auto">
          <a:xfrm rot="149665" flipV="1">
            <a:off x="7011772" y="3626131"/>
            <a:ext cx="2696953" cy="99384"/>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401" name="TextBox 400"/>
          <p:cNvSpPr txBox="1"/>
          <p:nvPr/>
        </p:nvSpPr>
        <p:spPr>
          <a:xfrm>
            <a:off x="8304245" y="2105327"/>
            <a:ext cx="312906" cy="256545"/>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0</a:t>
            </a:r>
            <a:endParaRPr lang="zh-CN" altLang="en-US" sz="1067" baseline="-25000" dirty="0">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8892499" y="2184713"/>
            <a:ext cx="356849" cy="477158"/>
            <a:chOff x="6483260" y="1563638"/>
            <a:chExt cx="267636" cy="357869"/>
          </a:xfrm>
        </p:grpSpPr>
        <p:sp>
          <p:nvSpPr>
            <p:cNvPr id="386" name="TextBox 385"/>
            <p:cNvSpPr txBox="1"/>
            <p:nvPr/>
          </p:nvSpPr>
          <p:spPr>
            <a:xfrm>
              <a:off x="6483260" y="1698416"/>
              <a:ext cx="232274"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sp>
          <p:nvSpPr>
            <p:cNvPr id="973" name="椭圆 972"/>
            <p:cNvSpPr/>
            <p:nvPr/>
          </p:nvSpPr>
          <p:spPr>
            <a:xfrm>
              <a:off x="6541122" y="1752700"/>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3" name="TextBox 402"/>
            <p:cNvSpPr txBox="1"/>
            <p:nvPr/>
          </p:nvSpPr>
          <p:spPr>
            <a:xfrm>
              <a:off x="6516217" y="1563638"/>
              <a:ext cx="234679"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9205928" y="2295826"/>
            <a:ext cx="465876" cy="524377"/>
            <a:chOff x="6743263" y="1598045"/>
            <a:chExt cx="349407" cy="393283"/>
          </a:xfrm>
        </p:grpSpPr>
        <p:sp>
          <p:nvSpPr>
            <p:cNvPr id="387" name="椭圆 386"/>
            <p:cNvSpPr/>
            <p:nvPr/>
          </p:nvSpPr>
          <p:spPr>
            <a:xfrm>
              <a:off x="6850856" y="1749525"/>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4" name="TextBox 393"/>
            <p:cNvSpPr txBox="1"/>
            <p:nvPr/>
          </p:nvSpPr>
          <p:spPr>
            <a:xfrm>
              <a:off x="6743263" y="1768237"/>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sp>
          <p:nvSpPr>
            <p:cNvPr id="405" name="TextBox 404"/>
            <p:cNvSpPr txBox="1"/>
            <p:nvPr/>
          </p:nvSpPr>
          <p:spPr>
            <a:xfrm>
              <a:off x="6857991" y="1598045"/>
              <a:ext cx="234679"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2</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9426874" y="2538946"/>
            <a:ext cx="596664" cy="538455"/>
            <a:chOff x="6958656" y="1742927"/>
            <a:chExt cx="447498" cy="403841"/>
          </a:xfrm>
        </p:grpSpPr>
        <p:sp>
          <p:nvSpPr>
            <p:cNvPr id="388" name="椭圆 387"/>
            <p:cNvSpPr/>
            <p:nvPr/>
          </p:nvSpPr>
          <p:spPr>
            <a:xfrm>
              <a:off x="7171153" y="1857502"/>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5" name="TextBox 394"/>
            <p:cNvSpPr txBox="1"/>
            <p:nvPr/>
          </p:nvSpPr>
          <p:spPr>
            <a:xfrm>
              <a:off x="6958656" y="1923678"/>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sp>
          <p:nvSpPr>
            <p:cNvPr id="407" name="TextBox 406"/>
            <p:cNvSpPr txBox="1"/>
            <p:nvPr/>
          </p:nvSpPr>
          <p:spPr>
            <a:xfrm>
              <a:off x="7171474" y="1742927"/>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3</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9627558" y="2891462"/>
            <a:ext cx="734399" cy="497801"/>
            <a:chOff x="7143387" y="1978776"/>
            <a:chExt cx="550799" cy="373351"/>
          </a:xfrm>
        </p:grpSpPr>
        <p:sp>
          <p:nvSpPr>
            <p:cNvPr id="389" name="椭圆 388"/>
            <p:cNvSpPr/>
            <p:nvPr/>
          </p:nvSpPr>
          <p:spPr>
            <a:xfrm>
              <a:off x="7452320" y="2061607"/>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6" name="TextBox 395"/>
            <p:cNvSpPr txBox="1"/>
            <p:nvPr/>
          </p:nvSpPr>
          <p:spPr>
            <a:xfrm>
              <a:off x="7143387" y="2129036"/>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sp>
          <p:nvSpPr>
            <p:cNvPr id="409" name="TextBox 408"/>
            <p:cNvSpPr txBox="1"/>
            <p:nvPr/>
          </p:nvSpPr>
          <p:spPr>
            <a:xfrm>
              <a:off x="7459506" y="1978776"/>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4</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9749969" y="3363165"/>
            <a:ext cx="847515" cy="394153"/>
            <a:chOff x="7290449" y="2319908"/>
            <a:chExt cx="635636" cy="295615"/>
          </a:xfrm>
        </p:grpSpPr>
        <p:sp>
          <p:nvSpPr>
            <p:cNvPr id="390" name="椭圆 389"/>
            <p:cNvSpPr/>
            <p:nvPr/>
          </p:nvSpPr>
          <p:spPr>
            <a:xfrm>
              <a:off x="7687394" y="2375257"/>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7" name="TextBox 396"/>
            <p:cNvSpPr txBox="1"/>
            <p:nvPr/>
          </p:nvSpPr>
          <p:spPr>
            <a:xfrm>
              <a:off x="7290449" y="2392432"/>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sp>
          <p:nvSpPr>
            <p:cNvPr id="411" name="TextBox 410"/>
            <p:cNvSpPr txBox="1"/>
            <p:nvPr/>
          </p:nvSpPr>
          <p:spPr>
            <a:xfrm>
              <a:off x="7691405" y="2319908"/>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5</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9790769" y="3860319"/>
            <a:ext cx="865844" cy="297454"/>
            <a:chOff x="7381179" y="2689725"/>
            <a:chExt cx="649383" cy="223091"/>
          </a:xfrm>
        </p:grpSpPr>
        <p:sp>
          <p:nvSpPr>
            <p:cNvPr id="391" name="椭圆 390"/>
            <p:cNvSpPr/>
            <p:nvPr/>
          </p:nvSpPr>
          <p:spPr>
            <a:xfrm>
              <a:off x="7826965" y="273952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8" name="TextBox 397"/>
            <p:cNvSpPr txBox="1"/>
            <p:nvPr/>
          </p:nvSpPr>
          <p:spPr>
            <a:xfrm>
              <a:off x="7381179" y="2689725"/>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sp>
          <p:nvSpPr>
            <p:cNvPr id="413" name="TextBox 412"/>
            <p:cNvSpPr txBox="1"/>
            <p:nvPr/>
          </p:nvSpPr>
          <p:spPr>
            <a:xfrm>
              <a:off x="7795883" y="2708146"/>
              <a:ext cx="234679"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6</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9" name="组合 18"/>
          <p:cNvGrpSpPr/>
          <p:nvPr/>
        </p:nvGrpSpPr>
        <p:grpSpPr>
          <a:xfrm>
            <a:off x="9664208" y="4314911"/>
            <a:ext cx="993815" cy="448084"/>
            <a:chOff x="7330703" y="3044917"/>
            <a:chExt cx="745361" cy="336063"/>
          </a:xfrm>
        </p:grpSpPr>
        <p:sp>
          <p:nvSpPr>
            <p:cNvPr id="392" name="椭圆 391"/>
            <p:cNvSpPr/>
            <p:nvPr/>
          </p:nvSpPr>
          <p:spPr>
            <a:xfrm>
              <a:off x="7876935" y="3179605"/>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9" name="TextBox 398"/>
            <p:cNvSpPr txBox="1"/>
            <p:nvPr/>
          </p:nvSpPr>
          <p:spPr>
            <a:xfrm>
              <a:off x="7330703" y="3044917"/>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sp>
          <p:nvSpPr>
            <p:cNvPr id="415" name="TextBox 414"/>
            <p:cNvSpPr txBox="1"/>
            <p:nvPr/>
          </p:nvSpPr>
          <p:spPr>
            <a:xfrm>
              <a:off x="7841384" y="3188571"/>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7</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9430241" y="4703217"/>
            <a:ext cx="998344" cy="636905"/>
            <a:chOff x="7214410" y="3363425"/>
            <a:chExt cx="748758" cy="477679"/>
          </a:xfrm>
        </p:grpSpPr>
        <p:sp>
          <p:nvSpPr>
            <p:cNvPr id="393" name="椭圆 392"/>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0" name="TextBox 399"/>
            <p:cNvSpPr txBox="1"/>
            <p:nvPr/>
          </p:nvSpPr>
          <p:spPr>
            <a:xfrm>
              <a:off x="7214410" y="3363425"/>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417" name="TextBox 416"/>
            <p:cNvSpPr txBox="1"/>
            <p:nvPr/>
          </p:nvSpPr>
          <p:spPr>
            <a:xfrm>
              <a:off x="7728488" y="3648695"/>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8</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5" name="组合 4"/>
          <p:cNvGrpSpPr/>
          <p:nvPr/>
        </p:nvGrpSpPr>
        <p:grpSpPr>
          <a:xfrm>
            <a:off x="8634112" y="2532443"/>
            <a:ext cx="335852" cy="256545"/>
            <a:chOff x="6289463" y="1824436"/>
            <a:chExt cx="251889" cy="192409"/>
          </a:xfrm>
        </p:grpSpPr>
        <p:sp>
          <p:nvSpPr>
            <p:cNvPr id="402" name="TextBox 401"/>
            <p:cNvSpPr txBox="1"/>
            <p:nvPr/>
          </p:nvSpPr>
          <p:spPr>
            <a:xfrm>
              <a:off x="6289463" y="1824436"/>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sp>
          <p:nvSpPr>
            <p:cNvPr id="146" name="椭圆 145"/>
            <p:cNvSpPr/>
            <p:nvPr/>
          </p:nvSpPr>
          <p:spPr>
            <a:xfrm>
              <a:off x="6510125" y="1871809"/>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 name="组合 5"/>
          <p:cNvGrpSpPr/>
          <p:nvPr/>
        </p:nvGrpSpPr>
        <p:grpSpPr>
          <a:xfrm>
            <a:off x="8864151" y="2684208"/>
            <a:ext cx="354185" cy="256545"/>
            <a:chOff x="6486932" y="1889333"/>
            <a:chExt cx="265639" cy="192409"/>
          </a:xfrm>
        </p:grpSpPr>
        <p:sp>
          <p:nvSpPr>
            <p:cNvPr id="404" name="TextBox 403"/>
            <p:cNvSpPr txBox="1"/>
            <p:nvPr/>
          </p:nvSpPr>
          <p:spPr>
            <a:xfrm>
              <a:off x="6486932" y="1889333"/>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2</a:t>
              </a:r>
              <a:endParaRPr lang="zh-CN" altLang="en-US" sz="1067" baseline="-25000" dirty="0">
                <a:latin typeface="Times New Roman" panose="02020603050405020304" pitchFamily="18" charset="0"/>
                <a:cs typeface="Times New Roman" panose="02020603050405020304" pitchFamily="18" charset="0"/>
              </a:endParaRPr>
            </a:p>
          </p:txBody>
        </p:sp>
        <p:sp>
          <p:nvSpPr>
            <p:cNvPr id="151" name="椭圆 150"/>
            <p:cNvSpPr/>
            <p:nvPr/>
          </p:nvSpPr>
          <p:spPr>
            <a:xfrm>
              <a:off x="6721344" y="1962601"/>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9053365" y="2888284"/>
            <a:ext cx="348343" cy="256545"/>
            <a:chOff x="6678521" y="2004933"/>
            <a:chExt cx="261257" cy="192409"/>
          </a:xfrm>
        </p:grpSpPr>
        <p:sp>
          <p:nvSpPr>
            <p:cNvPr id="406" name="TextBox 405"/>
            <p:cNvSpPr txBox="1"/>
            <p:nvPr/>
          </p:nvSpPr>
          <p:spPr>
            <a:xfrm>
              <a:off x="6678521" y="2004933"/>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3</a:t>
              </a:r>
              <a:endParaRPr lang="zh-CN" altLang="en-US" sz="1067" baseline="-25000" dirty="0">
                <a:latin typeface="Times New Roman" panose="02020603050405020304" pitchFamily="18" charset="0"/>
                <a:cs typeface="Times New Roman" panose="02020603050405020304" pitchFamily="18" charset="0"/>
              </a:endParaRPr>
            </a:p>
          </p:txBody>
        </p:sp>
        <p:sp>
          <p:nvSpPr>
            <p:cNvPr id="152" name="椭圆 151"/>
            <p:cNvSpPr/>
            <p:nvPr/>
          </p:nvSpPr>
          <p:spPr>
            <a:xfrm>
              <a:off x="6908551" y="2111861"/>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 name="组合 7"/>
          <p:cNvGrpSpPr/>
          <p:nvPr/>
        </p:nvGrpSpPr>
        <p:grpSpPr>
          <a:xfrm>
            <a:off x="9198538" y="3130073"/>
            <a:ext cx="331721" cy="256545"/>
            <a:chOff x="6821632" y="2157735"/>
            <a:chExt cx="248791" cy="192409"/>
          </a:xfrm>
        </p:grpSpPr>
        <p:sp>
          <p:nvSpPr>
            <p:cNvPr id="408" name="TextBox 407"/>
            <p:cNvSpPr txBox="1"/>
            <p:nvPr/>
          </p:nvSpPr>
          <p:spPr>
            <a:xfrm>
              <a:off x="6821632" y="2157735"/>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4</a:t>
              </a:r>
              <a:endParaRPr lang="zh-CN" altLang="en-US" sz="1067" baseline="-25000" dirty="0">
                <a:latin typeface="Times New Roman" panose="02020603050405020304" pitchFamily="18" charset="0"/>
                <a:cs typeface="Times New Roman" panose="02020603050405020304" pitchFamily="18" charset="0"/>
              </a:endParaRPr>
            </a:p>
          </p:txBody>
        </p:sp>
        <p:sp>
          <p:nvSpPr>
            <p:cNvPr id="153" name="椭圆 152"/>
            <p:cNvSpPr/>
            <p:nvPr/>
          </p:nvSpPr>
          <p:spPr>
            <a:xfrm>
              <a:off x="7039196" y="2302733"/>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 name="组合 8"/>
          <p:cNvGrpSpPr/>
          <p:nvPr/>
        </p:nvGrpSpPr>
        <p:grpSpPr>
          <a:xfrm>
            <a:off x="9235837" y="3422290"/>
            <a:ext cx="327424" cy="256545"/>
            <a:chOff x="6904853" y="2364252"/>
            <a:chExt cx="245568" cy="192409"/>
          </a:xfrm>
        </p:grpSpPr>
        <p:sp>
          <p:nvSpPr>
            <p:cNvPr id="410" name="TextBox 409"/>
            <p:cNvSpPr txBox="1"/>
            <p:nvPr/>
          </p:nvSpPr>
          <p:spPr>
            <a:xfrm>
              <a:off x="6904853" y="2364252"/>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5</a:t>
              </a:r>
              <a:endParaRPr lang="zh-CN" altLang="en-US" sz="1067" baseline="-25000" dirty="0">
                <a:latin typeface="Times New Roman" panose="02020603050405020304" pitchFamily="18" charset="0"/>
                <a:cs typeface="Times New Roman" panose="02020603050405020304" pitchFamily="18" charset="0"/>
              </a:endParaRPr>
            </a:p>
          </p:txBody>
        </p:sp>
        <p:sp>
          <p:nvSpPr>
            <p:cNvPr id="154" name="椭圆 153"/>
            <p:cNvSpPr/>
            <p:nvPr/>
          </p:nvSpPr>
          <p:spPr>
            <a:xfrm>
              <a:off x="7119194" y="2515542"/>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 name="组合 10"/>
          <p:cNvGrpSpPr/>
          <p:nvPr/>
        </p:nvGrpSpPr>
        <p:grpSpPr>
          <a:xfrm>
            <a:off x="9104851" y="3960175"/>
            <a:ext cx="320923" cy="295445"/>
            <a:chOff x="6911181" y="2778866"/>
            <a:chExt cx="240692" cy="221584"/>
          </a:xfrm>
        </p:grpSpPr>
        <p:sp>
          <p:nvSpPr>
            <p:cNvPr id="414" name="TextBox 413"/>
            <p:cNvSpPr txBox="1"/>
            <p:nvPr/>
          </p:nvSpPr>
          <p:spPr>
            <a:xfrm>
              <a:off x="6911181" y="2778866"/>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7</a:t>
              </a:r>
              <a:endParaRPr lang="zh-CN" altLang="en-US" sz="1067" baseline="-25000" dirty="0">
                <a:latin typeface="Times New Roman" panose="02020603050405020304" pitchFamily="18" charset="0"/>
                <a:cs typeface="Times New Roman" panose="02020603050405020304" pitchFamily="18" charset="0"/>
              </a:endParaRPr>
            </a:p>
          </p:txBody>
        </p:sp>
        <p:sp>
          <p:nvSpPr>
            <p:cNvPr id="155" name="椭圆 154"/>
            <p:cNvSpPr/>
            <p:nvPr/>
          </p:nvSpPr>
          <p:spPr>
            <a:xfrm>
              <a:off x="7103580" y="2966100"/>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9202247" y="3699766"/>
            <a:ext cx="320923" cy="274999"/>
            <a:chOff x="6939778" y="2569303"/>
            <a:chExt cx="240692" cy="206249"/>
          </a:xfrm>
        </p:grpSpPr>
        <p:sp>
          <p:nvSpPr>
            <p:cNvPr id="412" name="TextBox 411"/>
            <p:cNvSpPr txBox="1"/>
            <p:nvPr/>
          </p:nvSpPr>
          <p:spPr>
            <a:xfrm>
              <a:off x="6939778" y="2569303"/>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6</a:t>
              </a:r>
              <a:endParaRPr lang="zh-CN" altLang="en-US" sz="1067" baseline="-25000" dirty="0">
                <a:latin typeface="Times New Roman" panose="02020603050405020304" pitchFamily="18" charset="0"/>
                <a:cs typeface="Times New Roman" panose="02020603050405020304" pitchFamily="18" charset="0"/>
              </a:endParaRPr>
            </a:p>
          </p:txBody>
        </p:sp>
        <p:sp>
          <p:nvSpPr>
            <p:cNvPr id="156" name="椭圆 155"/>
            <p:cNvSpPr/>
            <p:nvPr/>
          </p:nvSpPr>
          <p:spPr>
            <a:xfrm>
              <a:off x="7147396" y="2741202"/>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2" name="组合 11"/>
          <p:cNvGrpSpPr/>
          <p:nvPr/>
        </p:nvGrpSpPr>
        <p:grpSpPr>
          <a:xfrm>
            <a:off x="8954510" y="4168605"/>
            <a:ext cx="320923" cy="321213"/>
            <a:chOff x="6847550" y="2962925"/>
            <a:chExt cx="240692" cy="240910"/>
          </a:xfrm>
        </p:grpSpPr>
        <p:sp>
          <p:nvSpPr>
            <p:cNvPr id="416" name="TextBox 415"/>
            <p:cNvSpPr txBox="1"/>
            <p:nvPr/>
          </p:nvSpPr>
          <p:spPr>
            <a:xfrm>
              <a:off x="6847550" y="2962925"/>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8</a:t>
              </a:r>
              <a:endParaRPr lang="zh-CN" altLang="en-US" sz="1067" baseline="-25000" dirty="0">
                <a:latin typeface="Times New Roman" panose="02020603050405020304" pitchFamily="18" charset="0"/>
                <a:cs typeface="Times New Roman" panose="02020603050405020304" pitchFamily="18" charset="0"/>
              </a:endParaRPr>
            </a:p>
          </p:txBody>
        </p:sp>
        <p:sp>
          <p:nvSpPr>
            <p:cNvPr id="157" name="椭圆 156"/>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2" name="组合 191"/>
          <p:cNvGrpSpPr/>
          <p:nvPr/>
        </p:nvGrpSpPr>
        <p:grpSpPr>
          <a:xfrm>
            <a:off x="8023585" y="4479245"/>
            <a:ext cx="365806" cy="314864"/>
            <a:chOff x="6970701" y="2967687"/>
            <a:chExt cx="274355" cy="236148"/>
          </a:xfrm>
        </p:grpSpPr>
        <p:sp>
          <p:nvSpPr>
            <p:cNvPr id="193" name="TextBox 192"/>
            <p:cNvSpPr txBox="1"/>
            <p:nvPr/>
          </p:nvSpPr>
          <p:spPr>
            <a:xfrm>
              <a:off x="6970701" y="2967687"/>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12</a:t>
              </a:r>
              <a:endParaRPr lang="zh-CN" altLang="en-US" sz="1067" baseline="-25000" dirty="0">
                <a:latin typeface="Times New Roman" panose="02020603050405020304" pitchFamily="18" charset="0"/>
                <a:cs typeface="Times New Roman" panose="02020603050405020304" pitchFamily="18" charset="0"/>
              </a:endParaRPr>
            </a:p>
          </p:txBody>
        </p:sp>
        <p:sp>
          <p:nvSpPr>
            <p:cNvPr id="194" name="椭圆 193"/>
            <p:cNvSpPr/>
            <p:nvPr/>
          </p:nvSpPr>
          <p:spPr>
            <a:xfrm>
              <a:off x="6992092"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5" name="组合 194"/>
          <p:cNvGrpSpPr/>
          <p:nvPr/>
        </p:nvGrpSpPr>
        <p:grpSpPr>
          <a:xfrm>
            <a:off x="7761636" y="4414278"/>
            <a:ext cx="365806" cy="276768"/>
            <a:chOff x="6980886" y="2996259"/>
            <a:chExt cx="274355" cy="207576"/>
          </a:xfrm>
        </p:grpSpPr>
        <p:sp>
          <p:nvSpPr>
            <p:cNvPr id="197" name="TextBox 196"/>
            <p:cNvSpPr txBox="1"/>
            <p:nvPr/>
          </p:nvSpPr>
          <p:spPr>
            <a:xfrm>
              <a:off x="6980886" y="2996259"/>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13</a:t>
              </a:r>
              <a:endParaRPr lang="zh-CN" altLang="en-US" sz="1067" baseline="-25000" dirty="0">
                <a:latin typeface="Times New Roman" panose="02020603050405020304" pitchFamily="18" charset="0"/>
                <a:cs typeface="Times New Roman" panose="02020603050405020304" pitchFamily="18" charset="0"/>
              </a:endParaRPr>
            </a:p>
          </p:txBody>
        </p:sp>
        <p:sp>
          <p:nvSpPr>
            <p:cNvPr id="198" name="椭圆 197"/>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9" name="组合 198"/>
          <p:cNvGrpSpPr/>
          <p:nvPr/>
        </p:nvGrpSpPr>
        <p:grpSpPr>
          <a:xfrm>
            <a:off x="7532119" y="4288858"/>
            <a:ext cx="365806" cy="256545"/>
            <a:chOff x="6991179" y="3028720"/>
            <a:chExt cx="274355" cy="192409"/>
          </a:xfrm>
        </p:grpSpPr>
        <p:sp>
          <p:nvSpPr>
            <p:cNvPr id="200" name="TextBox 199"/>
            <p:cNvSpPr txBox="1"/>
            <p:nvPr/>
          </p:nvSpPr>
          <p:spPr>
            <a:xfrm>
              <a:off x="6991179" y="3028720"/>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14</a:t>
              </a:r>
              <a:endParaRPr lang="zh-CN" altLang="en-US" sz="1067" baseline="-25000" dirty="0">
                <a:latin typeface="Times New Roman" panose="02020603050405020304" pitchFamily="18" charset="0"/>
                <a:cs typeface="Times New Roman" panose="02020603050405020304" pitchFamily="18" charset="0"/>
              </a:endParaRPr>
            </a:p>
          </p:txBody>
        </p:sp>
        <p:sp>
          <p:nvSpPr>
            <p:cNvPr id="202" name="椭圆 201"/>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03" name="组合 202"/>
          <p:cNvGrpSpPr/>
          <p:nvPr/>
        </p:nvGrpSpPr>
        <p:grpSpPr>
          <a:xfrm>
            <a:off x="7354104" y="4105350"/>
            <a:ext cx="365806" cy="256545"/>
            <a:chOff x="6991042" y="3060634"/>
            <a:chExt cx="274355" cy="192409"/>
          </a:xfrm>
        </p:grpSpPr>
        <p:sp>
          <p:nvSpPr>
            <p:cNvPr id="204" name="TextBox 203"/>
            <p:cNvSpPr txBox="1"/>
            <p:nvPr/>
          </p:nvSpPr>
          <p:spPr>
            <a:xfrm>
              <a:off x="6991042" y="3060634"/>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15</a:t>
              </a:r>
              <a:endParaRPr lang="zh-CN" altLang="en-US" sz="1067" baseline="-25000" dirty="0">
                <a:latin typeface="Times New Roman" panose="02020603050405020304" pitchFamily="18" charset="0"/>
                <a:cs typeface="Times New Roman" panose="02020603050405020304" pitchFamily="18" charset="0"/>
              </a:endParaRPr>
            </a:p>
          </p:txBody>
        </p:sp>
        <p:sp>
          <p:nvSpPr>
            <p:cNvPr id="205" name="椭圆 204"/>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07" name="组合 206"/>
          <p:cNvGrpSpPr/>
          <p:nvPr/>
        </p:nvGrpSpPr>
        <p:grpSpPr>
          <a:xfrm>
            <a:off x="7147611" y="3898342"/>
            <a:ext cx="365806" cy="256545"/>
            <a:chOff x="6999150" y="3086416"/>
            <a:chExt cx="274355" cy="192409"/>
          </a:xfrm>
        </p:grpSpPr>
        <p:sp>
          <p:nvSpPr>
            <p:cNvPr id="208" name="TextBox 207"/>
            <p:cNvSpPr txBox="1"/>
            <p:nvPr/>
          </p:nvSpPr>
          <p:spPr>
            <a:xfrm>
              <a:off x="6999150" y="3086416"/>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16</a:t>
              </a:r>
              <a:endParaRPr lang="zh-CN" altLang="en-US" sz="1067" baseline="-25000" dirty="0">
                <a:latin typeface="Times New Roman" panose="02020603050405020304" pitchFamily="18" charset="0"/>
                <a:cs typeface="Times New Roman" panose="02020603050405020304" pitchFamily="18" charset="0"/>
              </a:endParaRPr>
            </a:p>
          </p:txBody>
        </p:sp>
        <p:sp>
          <p:nvSpPr>
            <p:cNvPr id="211" name="椭圆 210"/>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3" name="组合 212"/>
          <p:cNvGrpSpPr/>
          <p:nvPr/>
        </p:nvGrpSpPr>
        <p:grpSpPr>
          <a:xfrm>
            <a:off x="7157765" y="3613738"/>
            <a:ext cx="365806" cy="256545"/>
            <a:chOff x="6991179" y="3117034"/>
            <a:chExt cx="274355" cy="192409"/>
          </a:xfrm>
        </p:grpSpPr>
        <p:sp>
          <p:nvSpPr>
            <p:cNvPr id="214" name="TextBox 213"/>
            <p:cNvSpPr txBox="1"/>
            <p:nvPr/>
          </p:nvSpPr>
          <p:spPr>
            <a:xfrm>
              <a:off x="6991179" y="3117034"/>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17</a:t>
              </a:r>
              <a:endParaRPr lang="zh-CN" altLang="en-US" sz="1067" baseline="-25000" dirty="0">
                <a:latin typeface="Times New Roman" panose="02020603050405020304" pitchFamily="18" charset="0"/>
                <a:cs typeface="Times New Roman" panose="02020603050405020304" pitchFamily="18" charset="0"/>
              </a:endParaRPr>
            </a:p>
          </p:txBody>
        </p:sp>
        <p:sp>
          <p:nvSpPr>
            <p:cNvPr id="216" name="椭圆 215"/>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7" name="组合 216"/>
          <p:cNvGrpSpPr/>
          <p:nvPr/>
        </p:nvGrpSpPr>
        <p:grpSpPr>
          <a:xfrm>
            <a:off x="7168597" y="3337992"/>
            <a:ext cx="365806" cy="256545"/>
            <a:chOff x="6982900" y="3142600"/>
            <a:chExt cx="274355" cy="192409"/>
          </a:xfrm>
        </p:grpSpPr>
        <p:sp>
          <p:nvSpPr>
            <p:cNvPr id="218" name="TextBox 217"/>
            <p:cNvSpPr txBox="1"/>
            <p:nvPr/>
          </p:nvSpPr>
          <p:spPr>
            <a:xfrm>
              <a:off x="6982900" y="3142600"/>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18</a:t>
              </a:r>
              <a:endParaRPr lang="zh-CN" altLang="en-US" sz="1067" baseline="-25000" dirty="0">
                <a:latin typeface="Times New Roman" panose="02020603050405020304" pitchFamily="18" charset="0"/>
                <a:cs typeface="Times New Roman" panose="02020603050405020304" pitchFamily="18" charset="0"/>
              </a:endParaRPr>
            </a:p>
          </p:txBody>
        </p:sp>
        <p:sp>
          <p:nvSpPr>
            <p:cNvPr id="219" name="椭圆 218"/>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1" name="组合 220"/>
          <p:cNvGrpSpPr/>
          <p:nvPr/>
        </p:nvGrpSpPr>
        <p:grpSpPr>
          <a:xfrm>
            <a:off x="7703464" y="5160487"/>
            <a:ext cx="694803" cy="985152"/>
            <a:chOff x="7528720" y="3069969"/>
            <a:chExt cx="521102" cy="738864"/>
          </a:xfrm>
        </p:grpSpPr>
        <p:sp>
          <p:nvSpPr>
            <p:cNvPr id="222" name="椭圆 221"/>
            <p:cNvSpPr/>
            <p:nvPr/>
          </p:nvSpPr>
          <p:spPr>
            <a:xfrm>
              <a:off x="7754144" y="3645172"/>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3" name="TextBox 222"/>
            <p:cNvSpPr txBox="1"/>
            <p:nvPr/>
          </p:nvSpPr>
          <p:spPr>
            <a:xfrm>
              <a:off x="7774266" y="3069969"/>
              <a:ext cx="275556"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sp>
          <p:nvSpPr>
            <p:cNvPr id="224" name="TextBox 223"/>
            <p:cNvSpPr txBox="1"/>
            <p:nvPr/>
          </p:nvSpPr>
          <p:spPr>
            <a:xfrm>
              <a:off x="7528720" y="3616424"/>
              <a:ext cx="26834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12</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25" name="组合 224"/>
          <p:cNvGrpSpPr/>
          <p:nvPr/>
        </p:nvGrpSpPr>
        <p:grpSpPr>
          <a:xfrm>
            <a:off x="7115598" y="5113170"/>
            <a:ext cx="818376" cy="867486"/>
            <a:chOff x="7524084" y="3098851"/>
            <a:chExt cx="613782" cy="650615"/>
          </a:xfrm>
        </p:grpSpPr>
        <p:sp>
          <p:nvSpPr>
            <p:cNvPr id="226" name="椭圆 225"/>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7" name="TextBox 226"/>
            <p:cNvSpPr txBox="1"/>
            <p:nvPr/>
          </p:nvSpPr>
          <p:spPr>
            <a:xfrm>
              <a:off x="7862310" y="3098851"/>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sp>
          <p:nvSpPr>
            <p:cNvPr id="228" name="TextBox 227"/>
            <p:cNvSpPr txBox="1"/>
            <p:nvPr/>
          </p:nvSpPr>
          <p:spPr>
            <a:xfrm>
              <a:off x="7524084" y="3557057"/>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13</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30" name="组合 229"/>
          <p:cNvGrpSpPr/>
          <p:nvPr/>
        </p:nvGrpSpPr>
        <p:grpSpPr>
          <a:xfrm>
            <a:off x="6696585" y="4784916"/>
            <a:ext cx="911979" cy="684626"/>
            <a:chOff x="7532276" y="3181466"/>
            <a:chExt cx="683984" cy="513470"/>
          </a:xfrm>
        </p:grpSpPr>
        <p:sp>
          <p:nvSpPr>
            <p:cNvPr id="231" name="椭圆 230"/>
            <p:cNvSpPr/>
            <p:nvPr/>
          </p:nvSpPr>
          <p:spPr>
            <a:xfrm>
              <a:off x="7790658" y="3627708"/>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2" name="TextBox 231"/>
            <p:cNvSpPr txBox="1"/>
            <p:nvPr/>
          </p:nvSpPr>
          <p:spPr>
            <a:xfrm>
              <a:off x="7940704" y="3181466"/>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sp>
          <p:nvSpPr>
            <p:cNvPr id="234" name="TextBox 233"/>
            <p:cNvSpPr txBox="1"/>
            <p:nvPr/>
          </p:nvSpPr>
          <p:spPr>
            <a:xfrm>
              <a:off x="7532276" y="3502527"/>
              <a:ext cx="26834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14</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41" name="组合 240"/>
          <p:cNvGrpSpPr/>
          <p:nvPr/>
        </p:nvGrpSpPr>
        <p:grpSpPr>
          <a:xfrm>
            <a:off x="6533527" y="4397317"/>
            <a:ext cx="870640" cy="415725"/>
            <a:chOff x="7530960" y="3368941"/>
            <a:chExt cx="652980" cy="311794"/>
          </a:xfrm>
        </p:grpSpPr>
        <p:sp>
          <p:nvSpPr>
            <p:cNvPr id="242" name="椭圆 241"/>
            <p:cNvSpPr/>
            <p:nvPr/>
          </p:nvSpPr>
          <p:spPr>
            <a:xfrm>
              <a:off x="7790658" y="362453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3" name="TextBox 242"/>
            <p:cNvSpPr txBox="1"/>
            <p:nvPr/>
          </p:nvSpPr>
          <p:spPr>
            <a:xfrm>
              <a:off x="7908384" y="3368941"/>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sp>
          <p:nvSpPr>
            <p:cNvPr id="244" name="TextBox 243"/>
            <p:cNvSpPr txBox="1"/>
            <p:nvPr/>
          </p:nvSpPr>
          <p:spPr>
            <a:xfrm>
              <a:off x="7530960" y="3488326"/>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15</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6579441" y="3964137"/>
            <a:ext cx="683110" cy="346674"/>
            <a:chOff x="7552992" y="3478865"/>
            <a:chExt cx="512332" cy="260006"/>
          </a:xfrm>
        </p:grpSpPr>
        <p:sp>
          <p:nvSpPr>
            <p:cNvPr id="246" name="椭圆 245"/>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7" name="TextBox 246"/>
            <p:cNvSpPr txBox="1"/>
            <p:nvPr/>
          </p:nvSpPr>
          <p:spPr>
            <a:xfrm>
              <a:off x="7789768" y="3515780"/>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sp>
          <p:nvSpPr>
            <p:cNvPr id="248" name="TextBox 247"/>
            <p:cNvSpPr txBox="1"/>
            <p:nvPr/>
          </p:nvSpPr>
          <p:spPr>
            <a:xfrm>
              <a:off x="7552992" y="3478865"/>
              <a:ext cx="26834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16</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50" name="组合 249"/>
          <p:cNvGrpSpPr/>
          <p:nvPr/>
        </p:nvGrpSpPr>
        <p:grpSpPr>
          <a:xfrm>
            <a:off x="6775211" y="3492416"/>
            <a:ext cx="543832" cy="428934"/>
            <a:chOff x="7552992" y="3478865"/>
            <a:chExt cx="407874" cy="321701"/>
          </a:xfrm>
        </p:grpSpPr>
        <p:sp>
          <p:nvSpPr>
            <p:cNvPr id="251" name="椭圆 250"/>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2" name="TextBox 251"/>
            <p:cNvSpPr txBox="1"/>
            <p:nvPr/>
          </p:nvSpPr>
          <p:spPr>
            <a:xfrm>
              <a:off x="7685310" y="3577475"/>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17</a:t>
              </a:r>
              <a:endParaRPr lang="zh-CN" altLang="en-US" sz="1333" baseline="-25000" dirty="0">
                <a:latin typeface="Times New Roman" panose="02020603050405020304" pitchFamily="18" charset="0"/>
                <a:cs typeface="Times New Roman" panose="02020603050405020304" pitchFamily="18" charset="0"/>
              </a:endParaRPr>
            </a:p>
          </p:txBody>
        </p:sp>
        <p:sp>
          <p:nvSpPr>
            <p:cNvPr id="253" name="TextBox 252"/>
            <p:cNvSpPr txBox="1"/>
            <p:nvPr/>
          </p:nvSpPr>
          <p:spPr>
            <a:xfrm>
              <a:off x="7552992" y="3478865"/>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17</a:t>
              </a:r>
              <a:endParaRPr lang="zh-CN" altLang="en-US" sz="1067" baseline="-25000" dirty="0">
                <a:latin typeface="Times New Roman" panose="02020603050405020304" pitchFamily="18" charset="0"/>
                <a:cs typeface="Times New Roman" panose="02020603050405020304" pitchFamily="18" charset="0"/>
              </a:endParaRPr>
            </a:p>
          </p:txBody>
        </p:sp>
      </p:grpSp>
      <p:sp>
        <p:nvSpPr>
          <p:cNvPr id="258" name="TextBox 257"/>
          <p:cNvSpPr txBox="1"/>
          <p:nvPr/>
        </p:nvSpPr>
        <p:spPr>
          <a:xfrm>
            <a:off x="6882340" y="3117327"/>
            <a:ext cx="357790" cy="256545"/>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18</a:t>
            </a:r>
            <a:endParaRPr lang="zh-CN" altLang="en-US" sz="1067" baseline="-25000" dirty="0">
              <a:latin typeface="Times New Roman" panose="02020603050405020304" pitchFamily="18" charset="0"/>
              <a:cs typeface="Times New Roman" panose="02020603050405020304" pitchFamily="18" charset="0"/>
            </a:endParaRPr>
          </a:p>
        </p:txBody>
      </p:sp>
      <p:sp>
        <p:nvSpPr>
          <p:cNvPr id="261" name="Rectangle 3"/>
          <p:cNvSpPr>
            <a:spLocks noChangeArrowheads="1"/>
          </p:cNvSpPr>
          <p:nvPr/>
        </p:nvSpPr>
        <p:spPr bwMode="auto">
          <a:xfrm>
            <a:off x="1967544" y="1666602"/>
            <a:ext cx="4333937" cy="3109441"/>
          </a:xfrm>
          <a:prstGeom prst="rect">
            <a:avLst/>
          </a:prstGeom>
          <a:solidFill>
            <a:srgbClr val="92D050">
              <a:alpha val="35000"/>
            </a:srgbClr>
          </a:solidFill>
          <a:ln w="9525">
            <a:noFill/>
            <a:miter lim="800000"/>
            <a:headEnd/>
            <a:tailEnd/>
          </a:ln>
        </p:spPr>
        <p:txBody>
          <a:bodyPr wrap="square" anchor="ctr">
            <a:spAutoFit/>
          </a:bodyPr>
          <a:lstStyle/>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① 画基圆和从动件初始位置；</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② 等分位移曲线；</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③ 画偏距圆；</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④ 应用反转法逐点作图确定各接触点</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位置</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 </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sym typeface="Wingdings" panose="05000000000000000000" pitchFamily="2" charset="2"/>
              </a:rPr>
              <a:t> </a:t>
            </a:r>
            <a:r>
              <a:rPr lang="zh-CN" altLang="en-US" sz="1867" b="1" dirty="0">
                <a:latin typeface="Book Antiqua" panose="02040602050305030304" pitchFamily="18" charset="0"/>
                <a:ea typeface="微软雅黑" panose="020B0503020204020204" pitchFamily="34" charset="-122"/>
                <a:cs typeface="仿宋"/>
              </a:rPr>
              <a:t>光滑连接</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0</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点，</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就得所要设计的凸轮廓线。  </a:t>
            </a:r>
            <a:r>
              <a:rPr lang="zh-CN" altLang="en-US" sz="1867" dirty="0">
                <a:latin typeface="Book Antiqua" panose="02040602050305030304" pitchFamily="18" charset="0"/>
                <a:ea typeface="微软雅黑" panose="020B0503020204020204" pitchFamily="34" charset="-122"/>
              </a:rPr>
              <a:t> </a:t>
            </a:r>
          </a:p>
        </p:txBody>
      </p:sp>
      <p:sp>
        <p:nvSpPr>
          <p:cNvPr id="25" name="TextBox 24"/>
          <p:cNvSpPr txBox="1"/>
          <p:nvPr/>
        </p:nvSpPr>
        <p:spPr>
          <a:xfrm>
            <a:off x="1967248" y="1653840"/>
            <a:ext cx="4483789" cy="3129190"/>
          </a:xfrm>
          <a:prstGeom prst="rect">
            <a:avLst/>
          </a:prstGeom>
          <a:solidFill>
            <a:schemeClr val="bg1"/>
          </a:solidFill>
        </p:spPr>
        <p:txBody>
          <a:bodyPr wrap="square" rtlCol="0">
            <a:spAutoFit/>
          </a:bodyPr>
          <a:lstStyle/>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2400" dirty="0">
              <a:latin typeface="Book Antiqua" panose="02040602050305030304" pitchFamily="18" charset="0"/>
              <a:ea typeface="微软雅黑" panose="020B0503020204020204" pitchFamily="34" charset="-122"/>
            </a:endParaRPr>
          </a:p>
          <a:p>
            <a:endParaRPr lang="en-US" altLang="zh-CN" sz="4267" dirty="0">
              <a:latin typeface="Book Antiqua" panose="02040602050305030304" pitchFamily="18" charset="0"/>
              <a:ea typeface="微软雅黑" panose="020B0503020204020204" pitchFamily="34" charset="-122"/>
            </a:endParaRPr>
          </a:p>
          <a:p>
            <a:endParaRPr lang="en-US" altLang="zh-CN" sz="1067" dirty="0">
              <a:latin typeface="Book Antiqua" panose="02040602050305030304" pitchFamily="18" charset="0"/>
              <a:ea typeface="微软雅黑" panose="020B0503020204020204" pitchFamily="34" charset="-122"/>
            </a:endParaRPr>
          </a:p>
        </p:txBody>
      </p:sp>
      <p:sp>
        <p:nvSpPr>
          <p:cNvPr id="265" name="椭圆 264"/>
          <p:cNvSpPr/>
          <p:nvPr/>
        </p:nvSpPr>
        <p:spPr>
          <a:xfrm>
            <a:off x="8103758" y="3404251"/>
            <a:ext cx="540589" cy="541251"/>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任意多边形 25"/>
          <p:cNvSpPr/>
          <p:nvPr/>
        </p:nvSpPr>
        <p:spPr>
          <a:xfrm>
            <a:off x="6882699" y="2457034"/>
            <a:ext cx="3546965" cy="3518189"/>
          </a:xfrm>
          <a:custGeom>
            <a:avLst/>
            <a:gdLst>
              <a:gd name="connsiteX0" fmla="*/ 1324501 w 2660224"/>
              <a:gd name="connsiteY0" fmla="*/ 33650 h 2638642"/>
              <a:gd name="connsiteX1" fmla="*/ 1586439 w 2660224"/>
              <a:gd name="connsiteY1" fmla="*/ 313 h 2638642"/>
              <a:gd name="connsiteX2" fmla="*/ 1872189 w 2660224"/>
              <a:gd name="connsiteY2" fmla="*/ 57463 h 2638642"/>
              <a:gd name="connsiteX3" fmla="*/ 2148414 w 2660224"/>
              <a:gd name="connsiteY3" fmla="*/ 200338 h 2638642"/>
              <a:gd name="connsiteX4" fmla="*/ 2386539 w 2660224"/>
              <a:gd name="connsiteY4" fmla="*/ 428938 h 2638642"/>
              <a:gd name="connsiteX5" fmla="*/ 2577039 w 2660224"/>
              <a:gd name="connsiteY5" fmla="*/ 757550 h 2638642"/>
              <a:gd name="connsiteX6" fmla="*/ 2643714 w 2660224"/>
              <a:gd name="connsiteY6" fmla="*/ 1129025 h 2638642"/>
              <a:gd name="connsiteX7" fmla="*/ 2648476 w 2660224"/>
              <a:gd name="connsiteY7" fmla="*/ 1548125 h 2638642"/>
              <a:gd name="connsiteX8" fmla="*/ 2505601 w 2660224"/>
              <a:gd name="connsiteY8" fmla="*/ 1981513 h 2638642"/>
              <a:gd name="connsiteX9" fmla="*/ 2096026 w 2660224"/>
              <a:gd name="connsiteY9" fmla="*/ 2338700 h 2638642"/>
              <a:gd name="connsiteX10" fmla="*/ 1638826 w 2660224"/>
              <a:gd name="connsiteY10" fmla="*/ 2553013 h 2638642"/>
              <a:gd name="connsiteX11" fmla="*/ 1138764 w 2660224"/>
              <a:gd name="connsiteY11" fmla="*/ 2633975 h 2638642"/>
              <a:gd name="connsiteX12" fmla="*/ 872064 w 2660224"/>
              <a:gd name="connsiteY12" fmla="*/ 2619688 h 2638642"/>
              <a:gd name="connsiteX13" fmla="*/ 467251 w 2660224"/>
              <a:gd name="connsiteY13" fmla="*/ 2543488 h 2638642"/>
              <a:gd name="connsiteX14" fmla="*/ 129114 w 2660224"/>
              <a:gd name="connsiteY14" fmla="*/ 2205350 h 2638642"/>
              <a:gd name="connsiteX15" fmla="*/ 5289 w 2660224"/>
              <a:gd name="connsiteY15" fmla="*/ 1729100 h 2638642"/>
              <a:gd name="connsiteX16" fmla="*/ 38626 w 2660224"/>
              <a:gd name="connsiteY16" fmla="*/ 1295713 h 2638642"/>
              <a:gd name="connsiteX17" fmla="*/ 181501 w 2660224"/>
              <a:gd name="connsiteY17" fmla="*/ 948050 h 2638642"/>
              <a:gd name="connsiteX18" fmla="*/ 262464 w 2660224"/>
              <a:gd name="connsiteY18" fmla="*/ 709925 h 2638642"/>
              <a:gd name="connsiteX19" fmla="*/ 310089 w 2660224"/>
              <a:gd name="connsiteY19" fmla="*/ 543238 h 2638642"/>
              <a:gd name="connsiteX20" fmla="*/ 429151 w 2660224"/>
              <a:gd name="connsiteY20" fmla="*/ 343213 h 2638642"/>
              <a:gd name="connsiteX21" fmla="*/ 652989 w 2660224"/>
              <a:gd name="connsiteY21" fmla="*/ 147950 h 2638642"/>
              <a:gd name="connsiteX22" fmla="*/ 905401 w 2660224"/>
              <a:gd name="connsiteY22" fmla="*/ 38413 h 2638642"/>
              <a:gd name="connsiteX23" fmla="*/ 1153051 w 2660224"/>
              <a:gd name="connsiteY23" fmla="*/ 14600 h 2638642"/>
              <a:gd name="connsiteX24" fmla="*/ 1324501 w 2660224"/>
              <a:gd name="connsiteY24" fmla="*/ 33650 h 263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0224" h="2638642">
                <a:moveTo>
                  <a:pt x="1324501" y="33650"/>
                </a:moveTo>
                <a:cubicBezTo>
                  <a:pt x="1396732" y="31269"/>
                  <a:pt x="1495158" y="-3656"/>
                  <a:pt x="1586439" y="313"/>
                </a:cubicBezTo>
                <a:cubicBezTo>
                  <a:pt x="1677720" y="4282"/>
                  <a:pt x="1778527" y="24126"/>
                  <a:pt x="1872189" y="57463"/>
                </a:cubicBezTo>
                <a:cubicBezTo>
                  <a:pt x="1965851" y="90800"/>
                  <a:pt x="2062689" y="138426"/>
                  <a:pt x="2148414" y="200338"/>
                </a:cubicBezTo>
                <a:cubicBezTo>
                  <a:pt x="2234139" y="262251"/>
                  <a:pt x="2315102" y="336069"/>
                  <a:pt x="2386539" y="428938"/>
                </a:cubicBezTo>
                <a:cubicBezTo>
                  <a:pt x="2457976" y="521807"/>
                  <a:pt x="2534177" y="640869"/>
                  <a:pt x="2577039" y="757550"/>
                </a:cubicBezTo>
                <a:cubicBezTo>
                  <a:pt x="2619902" y="874231"/>
                  <a:pt x="2631808" y="997263"/>
                  <a:pt x="2643714" y="1129025"/>
                </a:cubicBezTo>
                <a:cubicBezTo>
                  <a:pt x="2655620" y="1260787"/>
                  <a:pt x="2671495" y="1406044"/>
                  <a:pt x="2648476" y="1548125"/>
                </a:cubicBezTo>
                <a:cubicBezTo>
                  <a:pt x="2625457" y="1690206"/>
                  <a:pt x="2597676" y="1849751"/>
                  <a:pt x="2505601" y="1981513"/>
                </a:cubicBezTo>
                <a:cubicBezTo>
                  <a:pt x="2413526" y="2113275"/>
                  <a:pt x="2240489" y="2243450"/>
                  <a:pt x="2096026" y="2338700"/>
                </a:cubicBezTo>
                <a:cubicBezTo>
                  <a:pt x="1951564" y="2433950"/>
                  <a:pt x="1798370" y="2503800"/>
                  <a:pt x="1638826" y="2553013"/>
                </a:cubicBezTo>
                <a:cubicBezTo>
                  <a:pt x="1479282" y="2602226"/>
                  <a:pt x="1266558" y="2622863"/>
                  <a:pt x="1138764" y="2633975"/>
                </a:cubicBezTo>
                <a:cubicBezTo>
                  <a:pt x="1010970" y="2645087"/>
                  <a:pt x="983983" y="2634769"/>
                  <a:pt x="872064" y="2619688"/>
                </a:cubicBezTo>
                <a:cubicBezTo>
                  <a:pt x="760145" y="2604607"/>
                  <a:pt x="591076" y="2612544"/>
                  <a:pt x="467251" y="2543488"/>
                </a:cubicBezTo>
                <a:cubicBezTo>
                  <a:pt x="343426" y="2474432"/>
                  <a:pt x="206108" y="2341081"/>
                  <a:pt x="129114" y="2205350"/>
                </a:cubicBezTo>
                <a:cubicBezTo>
                  <a:pt x="52120" y="2069619"/>
                  <a:pt x="20370" y="1880706"/>
                  <a:pt x="5289" y="1729100"/>
                </a:cubicBezTo>
                <a:cubicBezTo>
                  <a:pt x="-9792" y="1577494"/>
                  <a:pt x="9257" y="1425888"/>
                  <a:pt x="38626" y="1295713"/>
                </a:cubicBezTo>
                <a:cubicBezTo>
                  <a:pt x="67995" y="1165538"/>
                  <a:pt x="144195" y="1045681"/>
                  <a:pt x="181501" y="948050"/>
                </a:cubicBezTo>
                <a:cubicBezTo>
                  <a:pt x="218807" y="850419"/>
                  <a:pt x="241033" y="777394"/>
                  <a:pt x="262464" y="709925"/>
                </a:cubicBezTo>
                <a:cubicBezTo>
                  <a:pt x="283895" y="642456"/>
                  <a:pt x="282308" y="604357"/>
                  <a:pt x="310089" y="543238"/>
                </a:cubicBezTo>
                <a:cubicBezTo>
                  <a:pt x="337870" y="482119"/>
                  <a:pt x="372001" y="409094"/>
                  <a:pt x="429151" y="343213"/>
                </a:cubicBezTo>
                <a:cubicBezTo>
                  <a:pt x="486301" y="277332"/>
                  <a:pt x="573614" y="198750"/>
                  <a:pt x="652989" y="147950"/>
                </a:cubicBezTo>
                <a:cubicBezTo>
                  <a:pt x="732364" y="97150"/>
                  <a:pt x="822057" y="60638"/>
                  <a:pt x="905401" y="38413"/>
                </a:cubicBezTo>
                <a:cubicBezTo>
                  <a:pt x="988745" y="16188"/>
                  <a:pt x="1088757" y="16187"/>
                  <a:pt x="1153051" y="14600"/>
                </a:cubicBezTo>
                <a:cubicBezTo>
                  <a:pt x="1217345" y="13013"/>
                  <a:pt x="1252270" y="36031"/>
                  <a:pt x="1324501" y="33650"/>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36" name="组合 235"/>
          <p:cNvGrpSpPr/>
          <p:nvPr/>
        </p:nvGrpSpPr>
        <p:grpSpPr>
          <a:xfrm>
            <a:off x="1434296" y="4688535"/>
            <a:ext cx="5353590" cy="2092580"/>
            <a:chOff x="3995936" y="1855378"/>
            <a:chExt cx="4015192" cy="1569435"/>
          </a:xfrm>
        </p:grpSpPr>
        <p:cxnSp>
          <p:nvCxnSpPr>
            <p:cNvPr id="237" name="直接箭头连接符 236"/>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56" name="任意多边形 255"/>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57" name="直接连接符 256"/>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60" name="椭圆 259"/>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62" name="直接箭头连接符 261"/>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267" name="TextBox 266"/>
            <p:cNvSpPr txBox="1"/>
            <p:nvPr/>
          </p:nvSpPr>
          <p:spPr>
            <a:xfrm>
              <a:off x="4246841" y="1855378"/>
              <a:ext cx="217848" cy="315423"/>
            </a:xfrm>
            <a:prstGeom prst="rect">
              <a:avLst/>
            </a:prstGeom>
            <a:noFill/>
          </p:spPr>
          <p:txBody>
            <a:bodyPr wrap="none" rtlCol="0">
              <a:spAutoFit/>
            </a:bodyPr>
            <a:lstStyle/>
            <a:p>
              <a:r>
                <a:rPr lang="en-US" altLang="zh-CN" sz="2133" i="1" dirty="0">
                  <a:latin typeface="Times New Roman" panose="02020603050405020304" pitchFamily="18" charset="0"/>
                  <a:cs typeface="Times New Roman" panose="02020603050405020304" pitchFamily="18" charset="0"/>
                </a:rPr>
                <a:t>s</a:t>
              </a:r>
              <a:endParaRPr lang="zh-CN" altLang="en-US" sz="2133" i="1" dirty="0">
                <a:latin typeface="Times New Roman" panose="02020603050405020304" pitchFamily="18" charset="0"/>
                <a:cs typeface="Times New Roman" panose="02020603050405020304" pitchFamily="18" charset="0"/>
              </a:endParaRPr>
            </a:p>
          </p:txBody>
        </p:sp>
        <p:sp>
          <p:nvSpPr>
            <p:cNvPr id="268" name="TextBox 267"/>
            <p:cNvSpPr txBox="1"/>
            <p:nvPr/>
          </p:nvSpPr>
          <p:spPr>
            <a:xfrm>
              <a:off x="7764426" y="3057572"/>
              <a:ext cx="246702" cy="284742"/>
            </a:xfrm>
            <a:prstGeom prst="rect">
              <a:avLst/>
            </a:prstGeom>
            <a:noFill/>
          </p:spPr>
          <p:txBody>
            <a:bodyPr wrap="none" rtlCol="0">
              <a:spAutoFit/>
            </a:bodyPr>
            <a:lstStyle/>
            <a:p>
              <a:r>
                <a:rPr lang="en-US" altLang="zh-CN" sz="1867" i="1" dirty="0">
                  <a:latin typeface="Symbol" panose="05050102010706020507" pitchFamily="18" charset="2"/>
                  <a:cs typeface="Times New Roman" panose="02020603050405020304" pitchFamily="18" charset="0"/>
                </a:rPr>
                <a:t>j</a:t>
              </a:r>
              <a:endParaRPr lang="zh-CN" altLang="en-US" sz="1867" i="1" dirty="0">
                <a:latin typeface="Symbol" panose="05050102010706020507" pitchFamily="18" charset="2"/>
                <a:cs typeface="Times New Roman" panose="02020603050405020304" pitchFamily="18" charset="0"/>
              </a:endParaRPr>
            </a:p>
          </p:txBody>
        </p:sp>
        <p:cxnSp>
          <p:nvCxnSpPr>
            <p:cNvPr id="269" name="直接箭头连接符 268"/>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270" name="TextBox 269"/>
            <p:cNvSpPr txBox="1"/>
            <p:nvPr/>
          </p:nvSpPr>
          <p:spPr>
            <a:xfrm>
              <a:off x="4694895" y="3143372"/>
              <a:ext cx="417422"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120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cxnSp>
          <p:nvCxnSpPr>
            <p:cNvPr id="271" name="直接箭头连接符 270"/>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273" name="TextBox 272"/>
            <p:cNvSpPr txBox="1"/>
            <p:nvPr/>
          </p:nvSpPr>
          <p:spPr>
            <a:xfrm>
              <a:off x="3995936" y="3067533"/>
              <a:ext cx="249106"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endParaRPr lang="zh-CN" altLang="en-US" sz="1600" i="1"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6058827" y="2209589"/>
              <a:ext cx="1600959" cy="906466"/>
              <a:chOff x="7217735" y="1406688"/>
              <a:chExt cx="1600959" cy="906466"/>
            </a:xfrm>
          </p:grpSpPr>
          <p:cxnSp>
            <p:nvCxnSpPr>
              <p:cNvPr id="279" name="直接箭头连接符 278"/>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281" name="TextBox 280"/>
              <p:cNvSpPr txBox="1"/>
              <p:nvPr/>
            </p:nvSpPr>
            <p:spPr>
              <a:xfrm rot="16200000">
                <a:off x="8349179" y="1656308"/>
                <a:ext cx="616996" cy="284742"/>
              </a:xfrm>
              <a:prstGeom prst="rect">
                <a:avLst/>
              </a:prstGeom>
              <a:noFill/>
            </p:spPr>
            <p:txBody>
              <a:bodyPr wrap="none" rtlCol="0">
                <a:spAutoFit/>
              </a:bodyPr>
              <a:lstStyle/>
              <a:p>
                <a:r>
                  <a:rPr lang="en-US" altLang="zh-CN" sz="1867" b="1" dirty="0">
                    <a:solidFill>
                      <a:srgbClr val="7030A0"/>
                    </a:solidFill>
                    <a:latin typeface="Times New Roman" panose="02020603050405020304" pitchFamily="18" charset="0"/>
                    <a:cs typeface="Times New Roman" panose="02020603050405020304" pitchFamily="18" charset="0"/>
                  </a:rPr>
                  <a:t>60mm</a:t>
                </a:r>
                <a:endParaRPr lang="zh-CN" altLang="en-US" sz="1867" b="1" dirty="0">
                  <a:solidFill>
                    <a:srgbClr val="7030A0"/>
                  </a:solidFill>
                  <a:latin typeface="Times New Roman" panose="02020603050405020304" pitchFamily="18" charset="0"/>
                  <a:cs typeface="Times New Roman" panose="02020603050405020304" pitchFamily="18" charset="0"/>
                </a:endParaRPr>
              </a:p>
            </p:txBody>
          </p:sp>
        </p:grpSp>
        <p:cxnSp>
          <p:nvCxnSpPr>
            <p:cNvPr id="275" name="直接箭头连接符 274"/>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76" name="TextBox 275"/>
            <p:cNvSpPr txBox="1"/>
            <p:nvPr/>
          </p:nvSpPr>
          <p:spPr>
            <a:xfrm>
              <a:off x="5527809" y="3143372"/>
              <a:ext cx="340477"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60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277" name="TextBox 276"/>
            <p:cNvSpPr txBox="1"/>
            <p:nvPr/>
          </p:nvSpPr>
          <p:spPr>
            <a:xfrm>
              <a:off x="6275664"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278" name="TextBox 277"/>
            <p:cNvSpPr txBox="1"/>
            <p:nvPr/>
          </p:nvSpPr>
          <p:spPr>
            <a:xfrm>
              <a:off x="7110957"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grpSp>
      <p:cxnSp>
        <p:nvCxnSpPr>
          <p:cNvPr id="282" name="直接箭头连接符 281"/>
          <p:cNvCxnSpPr/>
          <p:nvPr/>
        </p:nvCxnSpPr>
        <p:spPr>
          <a:xfrm flipV="1">
            <a:off x="1787344" y="4765549"/>
            <a:ext cx="0" cy="158610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3" name="直接箭头连接符 282"/>
          <p:cNvCxnSpPr/>
          <p:nvPr/>
        </p:nvCxnSpPr>
        <p:spPr>
          <a:xfrm flipV="1">
            <a:off x="4124269" y="5173515"/>
            <a:ext cx="0" cy="119083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4" name="组合 283"/>
          <p:cNvGrpSpPr/>
          <p:nvPr/>
        </p:nvGrpSpPr>
        <p:grpSpPr>
          <a:xfrm>
            <a:off x="1783923" y="5872406"/>
            <a:ext cx="420358" cy="509055"/>
            <a:chOff x="268004" y="4397953"/>
            <a:chExt cx="315268" cy="381791"/>
          </a:xfrm>
        </p:grpSpPr>
        <p:cxnSp>
          <p:nvCxnSpPr>
            <p:cNvPr id="285" name="直接箭头连接符 284"/>
            <p:cNvCxnSpPr/>
            <p:nvPr/>
          </p:nvCxnSpPr>
          <p:spPr>
            <a:xfrm flipV="1">
              <a:off x="416174" y="4649359"/>
              <a:ext cx="176" cy="11631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6" name="TextBox 285"/>
            <p:cNvSpPr txBox="1"/>
            <p:nvPr/>
          </p:nvSpPr>
          <p:spPr>
            <a:xfrm>
              <a:off x="268004" y="4397953"/>
              <a:ext cx="259927"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sp>
          <p:nvSpPr>
            <p:cNvPr id="287" name="TextBox 286"/>
            <p:cNvSpPr txBox="1"/>
            <p:nvPr/>
          </p:nvSpPr>
          <p:spPr>
            <a:xfrm>
              <a:off x="350997" y="4556654"/>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288" name="组合 287"/>
          <p:cNvGrpSpPr/>
          <p:nvPr/>
        </p:nvGrpSpPr>
        <p:grpSpPr>
          <a:xfrm>
            <a:off x="1974174" y="5714164"/>
            <a:ext cx="426718" cy="657939"/>
            <a:chOff x="410691" y="4279271"/>
            <a:chExt cx="320038" cy="493454"/>
          </a:xfrm>
        </p:grpSpPr>
        <p:cxnSp>
          <p:nvCxnSpPr>
            <p:cNvPr id="289" name="直接箭头连接符 288"/>
            <p:cNvCxnSpPr/>
            <p:nvPr/>
          </p:nvCxnSpPr>
          <p:spPr>
            <a:xfrm flipV="1">
              <a:off x="561778" y="4540095"/>
              <a:ext cx="176" cy="23263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1" name="TextBox 290"/>
            <p:cNvSpPr txBox="1"/>
            <p:nvPr/>
          </p:nvSpPr>
          <p:spPr>
            <a:xfrm>
              <a:off x="410691" y="4279271"/>
              <a:ext cx="259927"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sp>
          <p:nvSpPr>
            <p:cNvPr id="294" name="TextBox 293"/>
            <p:cNvSpPr txBox="1"/>
            <p:nvPr/>
          </p:nvSpPr>
          <p:spPr>
            <a:xfrm>
              <a:off x="498454" y="4527043"/>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2154110" y="5569576"/>
            <a:ext cx="439471" cy="799208"/>
            <a:chOff x="545644" y="4170830"/>
            <a:chExt cx="329603" cy="599406"/>
          </a:xfrm>
        </p:grpSpPr>
        <p:cxnSp>
          <p:nvCxnSpPr>
            <p:cNvPr id="296" name="直接箭头连接符 295"/>
            <p:cNvCxnSpPr/>
            <p:nvPr/>
          </p:nvCxnSpPr>
          <p:spPr>
            <a:xfrm flipV="1">
              <a:off x="707029" y="4427339"/>
              <a:ext cx="353" cy="34289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7" name="TextBox 296"/>
            <p:cNvSpPr txBox="1"/>
            <p:nvPr/>
          </p:nvSpPr>
          <p:spPr>
            <a:xfrm>
              <a:off x="545644" y="4170830"/>
              <a:ext cx="259928"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sp>
          <p:nvSpPr>
            <p:cNvPr id="298" name="TextBox 297"/>
            <p:cNvSpPr txBox="1"/>
            <p:nvPr/>
          </p:nvSpPr>
          <p:spPr>
            <a:xfrm>
              <a:off x="642972" y="4475078"/>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299" name="组合 298"/>
          <p:cNvGrpSpPr/>
          <p:nvPr/>
        </p:nvGrpSpPr>
        <p:grpSpPr>
          <a:xfrm>
            <a:off x="2348727" y="5434639"/>
            <a:ext cx="438588" cy="934143"/>
            <a:chOff x="691606" y="4069629"/>
            <a:chExt cx="328941" cy="700607"/>
          </a:xfrm>
        </p:grpSpPr>
        <p:cxnSp>
          <p:nvCxnSpPr>
            <p:cNvPr id="300" name="直接箭头连接符 299"/>
            <p:cNvCxnSpPr/>
            <p:nvPr/>
          </p:nvCxnSpPr>
          <p:spPr>
            <a:xfrm flipV="1">
              <a:off x="852392" y="4309954"/>
              <a:ext cx="0" cy="460282"/>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691606" y="4069629"/>
              <a:ext cx="259928"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sp>
          <p:nvSpPr>
            <p:cNvPr id="302" name="TextBox 301"/>
            <p:cNvSpPr txBox="1"/>
            <p:nvPr/>
          </p:nvSpPr>
          <p:spPr>
            <a:xfrm>
              <a:off x="788272" y="4411952"/>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2536999" y="5288270"/>
            <a:ext cx="456470" cy="1083831"/>
            <a:chOff x="832810" y="3959852"/>
            <a:chExt cx="342352" cy="812873"/>
          </a:xfrm>
        </p:grpSpPr>
        <p:cxnSp>
          <p:nvCxnSpPr>
            <p:cNvPr id="304" name="直接箭头连接符 303"/>
            <p:cNvCxnSpPr/>
            <p:nvPr/>
          </p:nvCxnSpPr>
          <p:spPr>
            <a:xfrm flipV="1">
              <a:off x="997403" y="4208502"/>
              <a:ext cx="1187" cy="564223"/>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5" name="TextBox 304"/>
            <p:cNvSpPr txBox="1"/>
            <p:nvPr/>
          </p:nvSpPr>
          <p:spPr>
            <a:xfrm>
              <a:off x="832810" y="3959852"/>
              <a:ext cx="259927"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sp>
          <p:nvSpPr>
            <p:cNvPr id="307" name="TextBox 306"/>
            <p:cNvSpPr txBox="1"/>
            <p:nvPr/>
          </p:nvSpPr>
          <p:spPr>
            <a:xfrm>
              <a:off x="942887" y="4352333"/>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308" name="组合 307"/>
          <p:cNvGrpSpPr/>
          <p:nvPr/>
        </p:nvGrpSpPr>
        <p:grpSpPr>
          <a:xfrm>
            <a:off x="2735908" y="5133155"/>
            <a:ext cx="437187" cy="1233023"/>
            <a:chOff x="981992" y="3843516"/>
            <a:chExt cx="327890" cy="924767"/>
          </a:xfrm>
        </p:grpSpPr>
        <p:cxnSp>
          <p:nvCxnSpPr>
            <p:cNvPr id="310" name="直接箭头连接符 309"/>
            <p:cNvCxnSpPr/>
            <p:nvPr/>
          </p:nvCxnSpPr>
          <p:spPr>
            <a:xfrm flipV="1">
              <a:off x="1144194" y="4090324"/>
              <a:ext cx="0" cy="67795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3" name="TextBox 312"/>
            <p:cNvSpPr txBox="1"/>
            <p:nvPr/>
          </p:nvSpPr>
          <p:spPr>
            <a:xfrm>
              <a:off x="981992" y="3843516"/>
              <a:ext cx="259928"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sp>
          <p:nvSpPr>
            <p:cNvPr id="314" name="TextBox 313"/>
            <p:cNvSpPr txBox="1"/>
            <p:nvPr/>
          </p:nvSpPr>
          <p:spPr>
            <a:xfrm>
              <a:off x="1077607" y="4312568"/>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316" name="组合 315"/>
          <p:cNvGrpSpPr/>
          <p:nvPr/>
        </p:nvGrpSpPr>
        <p:grpSpPr>
          <a:xfrm>
            <a:off x="2921209" y="4973638"/>
            <a:ext cx="451400" cy="1392541"/>
            <a:chOff x="1120967" y="3723878"/>
            <a:chExt cx="338550" cy="1044406"/>
          </a:xfrm>
        </p:grpSpPr>
        <p:cxnSp>
          <p:nvCxnSpPr>
            <p:cNvPr id="318" name="直接箭头连接符 317"/>
            <p:cNvCxnSpPr/>
            <p:nvPr/>
          </p:nvCxnSpPr>
          <p:spPr>
            <a:xfrm flipH="1" flipV="1">
              <a:off x="1289798" y="3970099"/>
              <a:ext cx="1196" cy="79818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8" name="TextBox 337"/>
            <p:cNvSpPr txBox="1"/>
            <p:nvPr/>
          </p:nvSpPr>
          <p:spPr>
            <a:xfrm>
              <a:off x="1120967" y="3723878"/>
              <a:ext cx="259928"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sp>
          <p:nvSpPr>
            <p:cNvPr id="339" name="TextBox 338"/>
            <p:cNvSpPr txBox="1"/>
            <p:nvPr/>
          </p:nvSpPr>
          <p:spPr>
            <a:xfrm>
              <a:off x="1227242" y="4237138"/>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340" name="TextBox 339"/>
          <p:cNvSpPr txBox="1"/>
          <p:nvPr/>
        </p:nvSpPr>
        <p:spPr>
          <a:xfrm>
            <a:off x="3149288" y="4819720"/>
            <a:ext cx="346570"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342" name="TextBox 341"/>
          <p:cNvSpPr txBox="1"/>
          <p:nvPr/>
        </p:nvSpPr>
        <p:spPr>
          <a:xfrm>
            <a:off x="3952563" y="4819720"/>
            <a:ext cx="40427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grpSp>
        <p:nvGrpSpPr>
          <p:cNvPr id="343" name="组合 342"/>
          <p:cNvGrpSpPr/>
          <p:nvPr/>
        </p:nvGrpSpPr>
        <p:grpSpPr>
          <a:xfrm>
            <a:off x="4163003" y="4922789"/>
            <a:ext cx="423092" cy="1439156"/>
            <a:chOff x="2052312" y="3685741"/>
            <a:chExt cx="317319" cy="1079367"/>
          </a:xfrm>
        </p:grpSpPr>
        <p:cxnSp>
          <p:nvCxnSpPr>
            <p:cNvPr id="344" name="直接箭头连接符 343"/>
            <p:cNvCxnSpPr/>
            <p:nvPr/>
          </p:nvCxnSpPr>
          <p:spPr>
            <a:xfrm flipH="1" flipV="1">
              <a:off x="2167818" y="3878387"/>
              <a:ext cx="3179" cy="88672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45" name="组合 344"/>
            <p:cNvGrpSpPr/>
            <p:nvPr/>
          </p:nvGrpSpPr>
          <p:grpSpPr>
            <a:xfrm>
              <a:off x="2052312" y="3685741"/>
              <a:ext cx="317319" cy="749593"/>
              <a:chOff x="2073741" y="3685741"/>
              <a:chExt cx="317319" cy="749593"/>
            </a:xfrm>
          </p:grpSpPr>
          <p:sp>
            <p:nvSpPr>
              <p:cNvPr id="346" name="TextBox 345"/>
              <p:cNvSpPr txBox="1"/>
              <p:nvPr/>
            </p:nvSpPr>
            <p:spPr>
              <a:xfrm>
                <a:off x="2166887" y="3761292"/>
                <a:ext cx="149231" cy="84591"/>
              </a:xfrm>
              <a:prstGeom prst="rect">
                <a:avLst/>
              </a:prstGeom>
              <a:solidFill>
                <a:schemeClr val="bg1"/>
              </a:solidFill>
            </p:spPr>
            <p:txBody>
              <a:bodyPr wrap="square" rtlCol="0">
                <a:spAutoFit/>
              </a:bodyPr>
              <a:lstStyle/>
              <a:p>
                <a:endParaRPr lang="en-US" altLang="zh-CN" sz="133" dirty="0"/>
              </a:p>
            </p:txBody>
          </p:sp>
          <p:sp>
            <p:nvSpPr>
              <p:cNvPr id="347" name="TextBox 346"/>
              <p:cNvSpPr txBox="1"/>
              <p:nvPr/>
            </p:nvSpPr>
            <p:spPr>
              <a:xfrm>
                <a:off x="2073741" y="3685741"/>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sp>
            <p:nvSpPr>
              <p:cNvPr id="348" name="TextBox 347"/>
              <p:cNvSpPr txBox="1"/>
              <p:nvPr/>
            </p:nvSpPr>
            <p:spPr>
              <a:xfrm>
                <a:off x="2115504" y="4212243"/>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grpSp>
      </p:grpSp>
      <p:grpSp>
        <p:nvGrpSpPr>
          <p:cNvPr id="356" name="组合 355"/>
          <p:cNvGrpSpPr/>
          <p:nvPr/>
        </p:nvGrpSpPr>
        <p:grpSpPr>
          <a:xfrm>
            <a:off x="4410332" y="5109213"/>
            <a:ext cx="404278" cy="1252732"/>
            <a:chOff x="2237813" y="3825559"/>
            <a:chExt cx="303209" cy="939549"/>
          </a:xfrm>
        </p:grpSpPr>
        <p:cxnSp>
          <p:nvCxnSpPr>
            <p:cNvPr id="357" name="直接箭头连接符 356"/>
            <p:cNvCxnSpPr/>
            <p:nvPr/>
          </p:nvCxnSpPr>
          <p:spPr>
            <a:xfrm flipV="1">
              <a:off x="2318184" y="4021262"/>
              <a:ext cx="40" cy="74384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8" name="TextBox 357"/>
            <p:cNvSpPr txBox="1"/>
            <p:nvPr/>
          </p:nvSpPr>
          <p:spPr>
            <a:xfrm>
              <a:off x="2237813" y="3825559"/>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sp>
          <p:nvSpPr>
            <p:cNvPr id="359" name="TextBox 358"/>
            <p:cNvSpPr txBox="1"/>
            <p:nvPr/>
          </p:nvSpPr>
          <p:spPr>
            <a:xfrm>
              <a:off x="2240778" y="4348678"/>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365" name="组合 364"/>
          <p:cNvGrpSpPr/>
          <p:nvPr/>
        </p:nvGrpSpPr>
        <p:grpSpPr>
          <a:xfrm>
            <a:off x="4611167" y="5503426"/>
            <a:ext cx="405335" cy="873627"/>
            <a:chOff x="2388436" y="4121219"/>
            <a:chExt cx="304001" cy="655220"/>
          </a:xfrm>
        </p:grpSpPr>
        <p:cxnSp>
          <p:nvCxnSpPr>
            <p:cNvPr id="367" name="直接箭头连接符 366"/>
            <p:cNvCxnSpPr/>
            <p:nvPr/>
          </p:nvCxnSpPr>
          <p:spPr>
            <a:xfrm flipH="1" flipV="1">
              <a:off x="2460042" y="4312568"/>
              <a:ext cx="1493" cy="46387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8" name="TextBox 367"/>
            <p:cNvSpPr txBox="1"/>
            <p:nvPr/>
          </p:nvSpPr>
          <p:spPr>
            <a:xfrm>
              <a:off x="2388436" y="4497462"/>
              <a:ext cx="275556"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sp>
          <p:nvSpPr>
            <p:cNvPr id="418" name="TextBox 417"/>
            <p:cNvSpPr txBox="1"/>
            <p:nvPr/>
          </p:nvSpPr>
          <p:spPr>
            <a:xfrm>
              <a:off x="2389229" y="4121219"/>
              <a:ext cx="303208"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419" name="组合 418"/>
          <p:cNvGrpSpPr/>
          <p:nvPr/>
        </p:nvGrpSpPr>
        <p:grpSpPr>
          <a:xfrm>
            <a:off x="4791381" y="5864421"/>
            <a:ext cx="404278" cy="679097"/>
            <a:chOff x="2523600" y="4391968"/>
            <a:chExt cx="303209" cy="509323"/>
          </a:xfrm>
        </p:grpSpPr>
        <p:cxnSp>
          <p:nvCxnSpPr>
            <p:cNvPr id="420" name="直接箭头连接符 419"/>
            <p:cNvCxnSpPr/>
            <p:nvPr/>
          </p:nvCxnSpPr>
          <p:spPr>
            <a:xfrm flipH="1" flipV="1">
              <a:off x="2610408" y="4591968"/>
              <a:ext cx="5564" cy="1828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21" name="TextBox 420"/>
            <p:cNvSpPr txBox="1"/>
            <p:nvPr/>
          </p:nvSpPr>
          <p:spPr>
            <a:xfrm>
              <a:off x="2523600" y="4391968"/>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sp>
          <p:nvSpPr>
            <p:cNvPr id="422" name="TextBox 421"/>
            <p:cNvSpPr txBox="1"/>
            <p:nvPr/>
          </p:nvSpPr>
          <p:spPr>
            <a:xfrm>
              <a:off x="2536300" y="4678200"/>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423" name="组合 422"/>
          <p:cNvGrpSpPr/>
          <p:nvPr/>
        </p:nvGrpSpPr>
        <p:grpSpPr>
          <a:xfrm>
            <a:off x="4930884" y="6048636"/>
            <a:ext cx="404278" cy="331578"/>
            <a:chOff x="2628228" y="4530132"/>
            <a:chExt cx="303209" cy="248684"/>
          </a:xfrm>
        </p:grpSpPr>
        <p:cxnSp>
          <p:nvCxnSpPr>
            <p:cNvPr id="424" name="直接箭头连接符 423"/>
            <p:cNvCxnSpPr/>
            <p:nvPr/>
          </p:nvCxnSpPr>
          <p:spPr>
            <a:xfrm rot="1140000" flipH="1" flipV="1">
              <a:off x="2754308" y="4748337"/>
              <a:ext cx="8513" cy="304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25" name="TextBox 424"/>
            <p:cNvSpPr txBox="1"/>
            <p:nvPr/>
          </p:nvSpPr>
          <p:spPr>
            <a:xfrm>
              <a:off x="2628228" y="4530132"/>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17</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426" name="TextBox 425"/>
          <p:cNvSpPr txBox="1"/>
          <p:nvPr/>
        </p:nvSpPr>
        <p:spPr>
          <a:xfrm>
            <a:off x="5147063" y="6080015"/>
            <a:ext cx="40427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18</a:t>
            </a:r>
            <a:endParaRPr lang="zh-CN" altLang="en-US" sz="1333" baseline="-25000" dirty="0">
              <a:latin typeface="Times New Roman" panose="02020603050405020304" pitchFamily="18" charset="0"/>
              <a:cs typeface="Times New Roman" panose="02020603050405020304" pitchFamily="18" charset="0"/>
            </a:endParaRPr>
          </a:p>
        </p:txBody>
      </p:sp>
      <p:sp>
        <p:nvSpPr>
          <p:cNvPr id="427" name="TextBox 426"/>
          <p:cNvSpPr txBox="1"/>
          <p:nvPr/>
        </p:nvSpPr>
        <p:spPr>
          <a:xfrm>
            <a:off x="6257003" y="6028498"/>
            <a:ext cx="40427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24</a:t>
            </a:r>
            <a:endParaRPr lang="zh-CN" altLang="en-US" sz="1333" baseline="-25000" dirty="0">
              <a:latin typeface="Times New Roman" panose="02020603050405020304" pitchFamily="18" charset="0"/>
              <a:cs typeface="Times New Roman" panose="02020603050405020304" pitchFamily="18" charset="0"/>
            </a:endParaRPr>
          </a:p>
        </p:txBody>
      </p:sp>
      <p:sp>
        <p:nvSpPr>
          <p:cNvPr id="428" name="TextBox 427"/>
          <p:cNvSpPr txBox="1"/>
          <p:nvPr/>
        </p:nvSpPr>
        <p:spPr>
          <a:xfrm>
            <a:off x="3255780" y="5624118"/>
            <a:ext cx="309700"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429" name="TextBox 428"/>
          <p:cNvSpPr txBox="1"/>
          <p:nvPr/>
        </p:nvSpPr>
        <p:spPr>
          <a:xfrm>
            <a:off x="4018990" y="5540958"/>
            <a:ext cx="36740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sp>
        <p:nvSpPr>
          <p:cNvPr id="290" name="TextBox 289"/>
          <p:cNvSpPr txBox="1"/>
          <p:nvPr/>
        </p:nvSpPr>
        <p:spPr>
          <a:xfrm>
            <a:off x="7920203" y="2852936"/>
            <a:ext cx="372218" cy="420564"/>
          </a:xfrm>
          <a:prstGeom prst="rect">
            <a:avLst/>
          </a:prstGeom>
          <a:noFill/>
        </p:spPr>
        <p:txBody>
          <a:bodyPr wrap="none" rtlCol="0">
            <a:spAutoFit/>
          </a:bodyPr>
          <a:lstStyle/>
          <a:p>
            <a:r>
              <a:rPr lang="en-US" altLang="zh-CN" sz="2133" i="1" dirty="0">
                <a:solidFill>
                  <a:srgbClr val="C00000"/>
                </a:solidFill>
                <a:latin typeface="Symbol" panose="05050102010706020507" pitchFamily="18" charset="2"/>
                <a:cs typeface="Times New Roman" panose="02020603050405020304" pitchFamily="18" charset="0"/>
              </a:rPr>
              <a:t>w</a:t>
            </a:r>
            <a:endParaRPr lang="zh-CN" altLang="en-US" sz="2133" i="1" baseline="-25000" dirty="0">
              <a:solidFill>
                <a:srgbClr val="C00000"/>
              </a:solidFill>
              <a:latin typeface="Symbol" panose="05050102010706020507" pitchFamily="18" charset="2"/>
              <a:cs typeface="Times New Roman" panose="02020603050405020304" pitchFamily="18" charset="0"/>
            </a:endParaRPr>
          </a:p>
        </p:txBody>
      </p:sp>
      <p:sp>
        <p:nvSpPr>
          <p:cNvPr id="292" name="TextBox 291"/>
          <p:cNvSpPr txBox="1"/>
          <p:nvPr/>
        </p:nvSpPr>
        <p:spPr>
          <a:xfrm>
            <a:off x="7128447" y="1959012"/>
            <a:ext cx="522900" cy="420564"/>
          </a:xfrm>
          <a:prstGeom prst="rect">
            <a:avLst/>
          </a:prstGeom>
          <a:noFill/>
        </p:spPr>
        <p:txBody>
          <a:bodyPr wrap="none" rtlCol="0">
            <a:spAutoFit/>
          </a:bodyPr>
          <a:lstStyle/>
          <a:p>
            <a:r>
              <a:rPr lang="en-US" altLang="zh-CN" sz="2133" b="1" dirty="0">
                <a:solidFill>
                  <a:srgbClr val="002060"/>
                </a:solidFill>
                <a:latin typeface="Symbol" panose="05050102010706020507" pitchFamily="18" charset="2"/>
                <a:cs typeface="Times New Roman" panose="02020603050405020304" pitchFamily="18" charset="0"/>
              </a:rPr>
              <a:t>-</a:t>
            </a:r>
            <a:r>
              <a:rPr lang="en-US" altLang="zh-CN" sz="2133" i="1" dirty="0">
                <a:solidFill>
                  <a:srgbClr val="002060"/>
                </a:solidFill>
                <a:latin typeface="Symbol" panose="05050102010706020507" pitchFamily="18" charset="2"/>
                <a:cs typeface="Times New Roman" panose="02020603050405020304" pitchFamily="18" charset="0"/>
              </a:rPr>
              <a:t>w</a:t>
            </a:r>
            <a:endParaRPr lang="zh-CN" altLang="en-US" sz="2133" i="1" baseline="-25000" dirty="0">
              <a:solidFill>
                <a:srgbClr val="002060"/>
              </a:solidFill>
              <a:latin typeface="Symbol" panose="05050102010706020507" pitchFamily="18" charset="2"/>
              <a:cs typeface="Times New Roman" panose="02020603050405020304" pitchFamily="18" charset="0"/>
            </a:endParaRPr>
          </a:p>
        </p:txBody>
      </p:sp>
    </p:spTree>
    <p:extLst>
      <p:ext uri="{BB962C8B-B14F-4D97-AF65-F5344CB8AC3E}">
        <p14:creationId xmlns:p14="http://schemas.microsoft.com/office/powerpoint/2010/main" val="2324674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61">
                                            <p:txEl>
                                              <p:pRg st="0" end="0"/>
                                            </p:txEl>
                                          </p:spTgt>
                                        </p:tgtEl>
                                        <p:attrNameLst>
                                          <p:attrName>style.visibility</p:attrName>
                                        </p:attrNameLst>
                                      </p:cBhvr>
                                      <p:to>
                                        <p:strVal val="visible"/>
                                      </p:to>
                                    </p:set>
                                    <p:animEffect transition="in" filter="fade">
                                      <p:cBhvr>
                                        <p:cTn id="10" dur="500"/>
                                        <p:tgtEl>
                                          <p:spTgt spid="26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8"/>
                                        </p:tgtEl>
                                        <p:attrNameLst>
                                          <p:attrName>style.visibility</p:attrName>
                                        </p:attrNameLst>
                                      </p:cBhvr>
                                      <p:to>
                                        <p:strVal val="visible"/>
                                      </p:to>
                                    </p:set>
                                    <p:animEffect transition="in" filter="fade">
                                      <p:cBhvr>
                                        <p:cTn id="18" dur="500"/>
                                        <p:tgtEl>
                                          <p:spTgt spid="4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fade">
                                      <p:cBhvr>
                                        <p:cTn id="21" dur="500"/>
                                        <p:tgtEl>
                                          <p:spTgt spid="2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fade">
                                      <p:cBhvr>
                                        <p:cTn id="26" dur="500"/>
                                        <p:tgtEl>
                                          <p:spTgt spid="2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0"/>
                                        </p:tgtEl>
                                        <p:attrNameLst>
                                          <p:attrName>style.visibility</p:attrName>
                                        </p:attrNameLst>
                                      </p:cBhvr>
                                      <p:to>
                                        <p:strVal val="visible"/>
                                      </p:to>
                                    </p:set>
                                    <p:animEffect transition="in" filter="fade">
                                      <p:cBhvr>
                                        <p:cTn id="29" dur="500"/>
                                        <p:tgtEl>
                                          <p:spTgt spid="29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4"/>
                                        </p:tgtEl>
                                        <p:attrNameLst>
                                          <p:attrName>style.visibility</p:attrName>
                                        </p:attrNameLst>
                                      </p:cBhvr>
                                      <p:to>
                                        <p:strVal val="visible"/>
                                      </p:to>
                                    </p:set>
                                    <p:animEffect transition="in" filter="fade">
                                      <p:cBhvr>
                                        <p:cTn id="34" dur="500"/>
                                        <p:tgtEl>
                                          <p:spTgt spid="504"/>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1"/>
                                        </p:tgtEl>
                                        <p:attrNameLst>
                                          <p:attrName>style.visibility</p:attrName>
                                        </p:attrNameLst>
                                      </p:cBhvr>
                                      <p:to>
                                        <p:strVal val="visible"/>
                                      </p:to>
                                    </p:set>
                                    <p:animEffect transition="in" filter="fade">
                                      <p:cBhvr>
                                        <p:cTn id="40" dur="500"/>
                                        <p:tgtEl>
                                          <p:spTgt spid="40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1">
                                            <p:txEl>
                                              <p:pRg st="1" end="1"/>
                                            </p:txEl>
                                          </p:spTgt>
                                        </p:tgtEl>
                                        <p:attrNameLst>
                                          <p:attrName>style.visibility</p:attrName>
                                        </p:attrNameLst>
                                      </p:cBhvr>
                                      <p:to>
                                        <p:strVal val="visible"/>
                                      </p:to>
                                    </p:set>
                                    <p:animEffect transition="in" filter="fade">
                                      <p:cBhvr>
                                        <p:cTn id="45" dur="500"/>
                                        <p:tgtEl>
                                          <p:spTgt spid="261">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fade">
                                      <p:cBhvr>
                                        <p:cTn id="50" dur="500"/>
                                        <p:tgtEl>
                                          <p:spTgt spid="28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8"/>
                                        </p:tgtEl>
                                        <p:attrNameLst>
                                          <p:attrName>style.visibility</p:attrName>
                                        </p:attrNameLst>
                                      </p:cBhvr>
                                      <p:to>
                                        <p:strVal val="visible"/>
                                      </p:to>
                                    </p:set>
                                    <p:animEffect transition="in" filter="fade">
                                      <p:cBhvr>
                                        <p:cTn id="55" dur="500"/>
                                        <p:tgtEl>
                                          <p:spTgt spid="28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5"/>
                                        </p:tgtEl>
                                        <p:attrNameLst>
                                          <p:attrName>style.visibility</p:attrName>
                                        </p:attrNameLst>
                                      </p:cBhvr>
                                      <p:to>
                                        <p:strVal val="visible"/>
                                      </p:to>
                                    </p:set>
                                    <p:animEffect transition="in" filter="fade">
                                      <p:cBhvr>
                                        <p:cTn id="60" dur="500"/>
                                        <p:tgtEl>
                                          <p:spTgt spid="29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fade">
                                      <p:cBhvr>
                                        <p:cTn id="65" dur="500"/>
                                        <p:tgtEl>
                                          <p:spTgt spid="29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03"/>
                                        </p:tgtEl>
                                        <p:attrNameLst>
                                          <p:attrName>style.visibility</p:attrName>
                                        </p:attrNameLst>
                                      </p:cBhvr>
                                      <p:to>
                                        <p:strVal val="visible"/>
                                      </p:to>
                                    </p:set>
                                    <p:animEffect transition="in" filter="fade">
                                      <p:cBhvr>
                                        <p:cTn id="70" dur="500"/>
                                        <p:tgtEl>
                                          <p:spTgt spid="30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08"/>
                                        </p:tgtEl>
                                        <p:attrNameLst>
                                          <p:attrName>style.visibility</p:attrName>
                                        </p:attrNameLst>
                                      </p:cBhvr>
                                      <p:to>
                                        <p:strVal val="visible"/>
                                      </p:to>
                                    </p:set>
                                    <p:animEffect transition="in" filter="fade">
                                      <p:cBhvr>
                                        <p:cTn id="75" dur="500"/>
                                        <p:tgtEl>
                                          <p:spTgt spid="30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16"/>
                                        </p:tgtEl>
                                        <p:attrNameLst>
                                          <p:attrName>style.visibility</p:attrName>
                                        </p:attrNameLst>
                                      </p:cBhvr>
                                      <p:to>
                                        <p:strVal val="visible"/>
                                      </p:to>
                                    </p:set>
                                    <p:animEffect transition="in" filter="fade">
                                      <p:cBhvr>
                                        <p:cTn id="80" dur="500"/>
                                        <p:tgtEl>
                                          <p:spTgt spid="31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40"/>
                                        </p:tgtEl>
                                        <p:attrNameLst>
                                          <p:attrName>style.visibility</p:attrName>
                                        </p:attrNameLst>
                                      </p:cBhvr>
                                      <p:to>
                                        <p:strVal val="visible"/>
                                      </p:to>
                                    </p:set>
                                    <p:animEffect transition="in" filter="fade">
                                      <p:cBhvr>
                                        <p:cTn id="85" dur="500"/>
                                        <p:tgtEl>
                                          <p:spTgt spid="34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28"/>
                                        </p:tgtEl>
                                        <p:attrNameLst>
                                          <p:attrName>style.visibility</p:attrName>
                                        </p:attrNameLst>
                                      </p:cBhvr>
                                      <p:to>
                                        <p:strVal val="visible"/>
                                      </p:to>
                                    </p:set>
                                    <p:animEffect transition="in" filter="fade">
                                      <p:cBhvr>
                                        <p:cTn id="88" dur="500"/>
                                        <p:tgtEl>
                                          <p:spTgt spid="4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42"/>
                                        </p:tgtEl>
                                        <p:attrNameLst>
                                          <p:attrName>style.visibility</p:attrName>
                                        </p:attrNameLst>
                                      </p:cBhvr>
                                      <p:to>
                                        <p:strVal val="visible"/>
                                      </p:to>
                                    </p:set>
                                    <p:animEffect transition="in" filter="fade">
                                      <p:cBhvr>
                                        <p:cTn id="93" dur="500"/>
                                        <p:tgtEl>
                                          <p:spTgt spid="34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29"/>
                                        </p:tgtEl>
                                        <p:attrNameLst>
                                          <p:attrName>style.visibility</p:attrName>
                                        </p:attrNameLst>
                                      </p:cBhvr>
                                      <p:to>
                                        <p:strVal val="visible"/>
                                      </p:to>
                                    </p:set>
                                    <p:animEffect transition="in" filter="fade">
                                      <p:cBhvr>
                                        <p:cTn id="96" dur="500"/>
                                        <p:tgtEl>
                                          <p:spTgt spid="42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43"/>
                                        </p:tgtEl>
                                        <p:attrNameLst>
                                          <p:attrName>style.visibility</p:attrName>
                                        </p:attrNameLst>
                                      </p:cBhvr>
                                      <p:to>
                                        <p:strVal val="visible"/>
                                      </p:to>
                                    </p:set>
                                    <p:animEffect transition="in" filter="fade">
                                      <p:cBhvr>
                                        <p:cTn id="101" dur="500"/>
                                        <p:tgtEl>
                                          <p:spTgt spid="34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56"/>
                                        </p:tgtEl>
                                        <p:attrNameLst>
                                          <p:attrName>style.visibility</p:attrName>
                                        </p:attrNameLst>
                                      </p:cBhvr>
                                      <p:to>
                                        <p:strVal val="visible"/>
                                      </p:to>
                                    </p:set>
                                    <p:animEffect transition="in" filter="fade">
                                      <p:cBhvr>
                                        <p:cTn id="106" dur="500"/>
                                        <p:tgtEl>
                                          <p:spTgt spid="35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65"/>
                                        </p:tgtEl>
                                        <p:attrNameLst>
                                          <p:attrName>style.visibility</p:attrName>
                                        </p:attrNameLst>
                                      </p:cBhvr>
                                      <p:to>
                                        <p:strVal val="visible"/>
                                      </p:to>
                                    </p:set>
                                    <p:animEffect transition="in" filter="fade">
                                      <p:cBhvr>
                                        <p:cTn id="111" dur="500"/>
                                        <p:tgtEl>
                                          <p:spTgt spid="365"/>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419"/>
                                        </p:tgtEl>
                                        <p:attrNameLst>
                                          <p:attrName>style.visibility</p:attrName>
                                        </p:attrNameLst>
                                      </p:cBhvr>
                                      <p:to>
                                        <p:strVal val="visible"/>
                                      </p:to>
                                    </p:set>
                                    <p:animEffect transition="in" filter="fade">
                                      <p:cBhvr>
                                        <p:cTn id="116" dur="500"/>
                                        <p:tgtEl>
                                          <p:spTgt spid="41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423"/>
                                        </p:tgtEl>
                                        <p:attrNameLst>
                                          <p:attrName>style.visibility</p:attrName>
                                        </p:attrNameLst>
                                      </p:cBhvr>
                                      <p:to>
                                        <p:strVal val="visible"/>
                                      </p:to>
                                    </p:set>
                                    <p:animEffect transition="in" filter="fade">
                                      <p:cBhvr>
                                        <p:cTn id="121" dur="500"/>
                                        <p:tgtEl>
                                          <p:spTgt spid="423"/>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26"/>
                                        </p:tgtEl>
                                        <p:attrNameLst>
                                          <p:attrName>style.visibility</p:attrName>
                                        </p:attrNameLst>
                                      </p:cBhvr>
                                      <p:to>
                                        <p:strVal val="visible"/>
                                      </p:to>
                                    </p:set>
                                    <p:animEffect transition="in" filter="fade">
                                      <p:cBhvr>
                                        <p:cTn id="126" dur="500"/>
                                        <p:tgtEl>
                                          <p:spTgt spid="42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27"/>
                                        </p:tgtEl>
                                        <p:attrNameLst>
                                          <p:attrName>style.visibility</p:attrName>
                                        </p:attrNameLst>
                                      </p:cBhvr>
                                      <p:to>
                                        <p:strVal val="visible"/>
                                      </p:to>
                                    </p:set>
                                    <p:animEffect transition="in" filter="fade">
                                      <p:cBhvr>
                                        <p:cTn id="131" dur="500"/>
                                        <p:tgtEl>
                                          <p:spTgt spid="42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61">
                                            <p:txEl>
                                              <p:pRg st="2" end="2"/>
                                            </p:txEl>
                                          </p:spTgt>
                                        </p:tgtEl>
                                        <p:attrNameLst>
                                          <p:attrName>style.visibility</p:attrName>
                                        </p:attrNameLst>
                                      </p:cBhvr>
                                      <p:to>
                                        <p:strVal val="visible"/>
                                      </p:to>
                                    </p:set>
                                    <p:animEffect transition="in" filter="fade">
                                      <p:cBhvr>
                                        <p:cTn id="136" dur="500"/>
                                        <p:tgtEl>
                                          <p:spTgt spid="261">
                                            <p:txEl>
                                              <p:pRg st="2" end="2"/>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65"/>
                                        </p:tgtEl>
                                        <p:attrNameLst>
                                          <p:attrName>style.visibility</p:attrName>
                                        </p:attrNameLst>
                                      </p:cBhvr>
                                      <p:to>
                                        <p:strVal val="visible"/>
                                      </p:to>
                                    </p:set>
                                    <p:animEffect transition="in" filter="fade">
                                      <p:cBhvr>
                                        <p:cTn id="141" dur="500"/>
                                        <p:tgtEl>
                                          <p:spTgt spid="26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61">
                                            <p:txEl>
                                              <p:pRg st="3" end="3"/>
                                            </p:txEl>
                                          </p:spTgt>
                                        </p:tgtEl>
                                        <p:attrNameLst>
                                          <p:attrName>style.visibility</p:attrName>
                                        </p:attrNameLst>
                                      </p:cBhvr>
                                      <p:to>
                                        <p:strVal val="visible"/>
                                      </p:to>
                                    </p:set>
                                    <p:animEffect transition="in" filter="fade">
                                      <p:cBhvr>
                                        <p:cTn id="146" dur="500"/>
                                        <p:tgtEl>
                                          <p:spTgt spid="261">
                                            <p:txEl>
                                              <p:pRg st="3" end="3"/>
                                            </p:txEl>
                                          </p:spTgt>
                                        </p:tgtEl>
                                      </p:cBhvr>
                                    </p:animEffect>
                                  </p:childTnLst>
                                </p:cTn>
                              </p:par>
                              <p:par>
                                <p:cTn id="147" presetID="10" presetClass="entr" presetSubtype="0" fill="hold" nodeType="withEffect">
                                  <p:stCondLst>
                                    <p:cond delay="0"/>
                                  </p:stCondLst>
                                  <p:childTnLst>
                                    <p:set>
                                      <p:cBhvr>
                                        <p:cTn id="148" dur="1" fill="hold">
                                          <p:stCondLst>
                                            <p:cond delay="0"/>
                                          </p:stCondLst>
                                        </p:cTn>
                                        <p:tgtEl>
                                          <p:spTgt spid="261">
                                            <p:txEl>
                                              <p:pRg st="4" end="4"/>
                                            </p:txEl>
                                          </p:spTgt>
                                        </p:tgtEl>
                                        <p:attrNameLst>
                                          <p:attrName>style.visibility</p:attrName>
                                        </p:attrNameLst>
                                      </p:cBhvr>
                                      <p:to>
                                        <p:strVal val="visible"/>
                                      </p:to>
                                    </p:set>
                                    <p:animEffect transition="in" filter="fade">
                                      <p:cBhvr>
                                        <p:cTn id="149" dur="500"/>
                                        <p:tgtEl>
                                          <p:spTgt spid="261">
                                            <p:txEl>
                                              <p:pRg st="4" end="4"/>
                                            </p:txEl>
                                          </p:spTgt>
                                        </p:tgtEl>
                                      </p:cBhvr>
                                    </p:animEffect>
                                  </p:childTnLst>
                                </p:cTn>
                              </p:par>
                              <p:par>
                                <p:cTn id="150" presetID="10" presetClass="entr" presetSubtype="0" fill="hold" nodeType="withEffect">
                                  <p:stCondLst>
                                    <p:cond delay="0"/>
                                  </p:stCondLst>
                                  <p:childTnLst>
                                    <p:set>
                                      <p:cBhvr>
                                        <p:cTn id="151" dur="1" fill="hold">
                                          <p:stCondLst>
                                            <p:cond delay="0"/>
                                          </p:stCondLst>
                                        </p:cTn>
                                        <p:tgtEl>
                                          <p:spTgt spid="261">
                                            <p:txEl>
                                              <p:pRg st="5" end="5"/>
                                            </p:txEl>
                                          </p:spTgt>
                                        </p:tgtEl>
                                        <p:attrNameLst>
                                          <p:attrName>style.visibility</p:attrName>
                                        </p:attrNameLst>
                                      </p:cBhvr>
                                      <p:to>
                                        <p:strVal val="visible"/>
                                      </p:to>
                                    </p:set>
                                    <p:animEffect transition="in" filter="fade">
                                      <p:cBhvr>
                                        <p:cTn id="152" dur="500"/>
                                        <p:tgtEl>
                                          <p:spTgt spid="261">
                                            <p:txEl>
                                              <p:pRg st="5" end="5"/>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49"/>
                                        </p:tgtEl>
                                        <p:attrNameLst>
                                          <p:attrName>style.visibility</p:attrName>
                                        </p:attrNameLst>
                                      </p:cBhvr>
                                      <p:to>
                                        <p:strVal val="visible"/>
                                      </p:to>
                                    </p:set>
                                    <p:animEffect transition="in" filter="fade">
                                      <p:cBhvr>
                                        <p:cTn id="157" dur="500"/>
                                        <p:tgtEl>
                                          <p:spTgt spid="149"/>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26"/>
                                        </p:tgtEl>
                                        <p:attrNameLst>
                                          <p:attrName>style.visibility</p:attrName>
                                        </p:attrNameLst>
                                      </p:cBhvr>
                                      <p:to>
                                        <p:strVal val="visible"/>
                                      </p:to>
                                    </p:set>
                                    <p:animEffect transition="in" filter="fade">
                                      <p:cBhvr>
                                        <p:cTn id="160" dur="500"/>
                                        <p:tgtEl>
                                          <p:spTgt spid="32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92"/>
                                        </p:tgtEl>
                                        <p:attrNameLst>
                                          <p:attrName>style.visibility</p:attrName>
                                        </p:attrNameLst>
                                      </p:cBhvr>
                                      <p:to>
                                        <p:strVal val="visible"/>
                                      </p:to>
                                    </p:set>
                                    <p:animEffect transition="in" filter="fade">
                                      <p:cBhvr>
                                        <p:cTn id="163" dur="500"/>
                                        <p:tgtEl>
                                          <p:spTgt spid="292"/>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196"/>
                                        </p:tgtEl>
                                        <p:attrNameLst>
                                          <p:attrName>style.visibility</p:attrName>
                                        </p:attrNameLst>
                                      </p:cBhvr>
                                      <p:to>
                                        <p:strVal val="visible"/>
                                      </p:to>
                                    </p:set>
                                    <p:animEffect transition="in" filter="fade">
                                      <p:cBhvr>
                                        <p:cTn id="168" dur="500"/>
                                        <p:tgtEl>
                                          <p:spTgt spid="196"/>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191"/>
                                        </p:tgtEl>
                                        <p:attrNameLst>
                                          <p:attrName>style.visibility</p:attrName>
                                        </p:attrNameLst>
                                      </p:cBhvr>
                                      <p:to>
                                        <p:strVal val="visible"/>
                                      </p:to>
                                    </p:set>
                                    <p:animEffect transition="in" filter="fade">
                                      <p:cBhvr>
                                        <p:cTn id="173" dur="500"/>
                                        <p:tgtEl>
                                          <p:spTgt spid="191"/>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166"/>
                                        </p:tgtEl>
                                        <p:attrNameLst>
                                          <p:attrName>style.visibility</p:attrName>
                                        </p:attrNameLst>
                                      </p:cBhvr>
                                      <p:to>
                                        <p:strVal val="visible"/>
                                      </p:to>
                                    </p:set>
                                    <p:animEffect transition="in" filter="fade">
                                      <p:cBhvr>
                                        <p:cTn id="178" dur="500"/>
                                        <p:tgtEl>
                                          <p:spTgt spid="166"/>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201"/>
                                        </p:tgtEl>
                                        <p:attrNameLst>
                                          <p:attrName>style.visibility</p:attrName>
                                        </p:attrNameLst>
                                      </p:cBhvr>
                                      <p:to>
                                        <p:strVal val="visible"/>
                                      </p:to>
                                    </p:set>
                                    <p:animEffect transition="in" filter="fade">
                                      <p:cBhvr>
                                        <p:cTn id="183" dur="500"/>
                                        <p:tgtEl>
                                          <p:spTgt spid="201"/>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206"/>
                                        </p:tgtEl>
                                        <p:attrNameLst>
                                          <p:attrName>style.visibility</p:attrName>
                                        </p:attrNameLst>
                                      </p:cBhvr>
                                      <p:to>
                                        <p:strVal val="visible"/>
                                      </p:to>
                                    </p:set>
                                    <p:animEffect transition="in" filter="fade">
                                      <p:cBhvr>
                                        <p:cTn id="188" dur="500"/>
                                        <p:tgtEl>
                                          <p:spTgt spid="206"/>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171"/>
                                        </p:tgtEl>
                                        <p:attrNameLst>
                                          <p:attrName>style.visibility</p:attrName>
                                        </p:attrNameLst>
                                      </p:cBhvr>
                                      <p:to>
                                        <p:strVal val="visible"/>
                                      </p:to>
                                    </p:set>
                                    <p:animEffect transition="in" filter="fade">
                                      <p:cBhvr>
                                        <p:cTn id="193" dur="500"/>
                                        <p:tgtEl>
                                          <p:spTgt spid="171"/>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176"/>
                                        </p:tgtEl>
                                        <p:attrNameLst>
                                          <p:attrName>style.visibility</p:attrName>
                                        </p:attrNameLst>
                                      </p:cBhvr>
                                      <p:to>
                                        <p:strVal val="visible"/>
                                      </p:to>
                                    </p:set>
                                    <p:animEffect transition="in" filter="fade">
                                      <p:cBhvr>
                                        <p:cTn id="198" dur="500"/>
                                        <p:tgtEl>
                                          <p:spTgt spid="176"/>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grpId="0" nodeType="clickEffect">
                                  <p:stCondLst>
                                    <p:cond delay="0"/>
                                  </p:stCondLst>
                                  <p:childTnLst>
                                    <p:set>
                                      <p:cBhvr>
                                        <p:cTn id="202" dur="1" fill="hold">
                                          <p:stCondLst>
                                            <p:cond delay="0"/>
                                          </p:stCondLst>
                                        </p:cTn>
                                        <p:tgtEl>
                                          <p:spTgt spid="181"/>
                                        </p:tgtEl>
                                        <p:attrNameLst>
                                          <p:attrName>style.visibility</p:attrName>
                                        </p:attrNameLst>
                                      </p:cBhvr>
                                      <p:to>
                                        <p:strVal val="visible"/>
                                      </p:to>
                                    </p:set>
                                    <p:animEffect transition="in" filter="fade">
                                      <p:cBhvr>
                                        <p:cTn id="203" dur="500"/>
                                        <p:tgtEl>
                                          <p:spTgt spid="181"/>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nodeType="clickEffect">
                                  <p:stCondLst>
                                    <p:cond delay="0"/>
                                  </p:stCondLst>
                                  <p:childTnLst>
                                    <p:set>
                                      <p:cBhvr>
                                        <p:cTn id="207" dur="1" fill="hold">
                                          <p:stCondLst>
                                            <p:cond delay="0"/>
                                          </p:stCondLst>
                                        </p:cTn>
                                        <p:tgtEl>
                                          <p:spTgt spid="5"/>
                                        </p:tgtEl>
                                        <p:attrNameLst>
                                          <p:attrName>style.visibility</p:attrName>
                                        </p:attrNameLst>
                                      </p:cBhvr>
                                      <p:to>
                                        <p:strVal val="visible"/>
                                      </p:to>
                                    </p:set>
                                    <p:animEffect transition="in" filter="fade">
                                      <p:cBhvr>
                                        <p:cTn id="208" dur="500"/>
                                        <p:tgtEl>
                                          <p:spTgt spid="5"/>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nodeType="clickEffect">
                                  <p:stCondLst>
                                    <p:cond delay="0"/>
                                  </p:stCondLst>
                                  <p:childTnLst>
                                    <p:set>
                                      <p:cBhvr>
                                        <p:cTn id="212" dur="1" fill="hold">
                                          <p:stCondLst>
                                            <p:cond delay="0"/>
                                          </p:stCondLst>
                                        </p:cTn>
                                        <p:tgtEl>
                                          <p:spTgt spid="6"/>
                                        </p:tgtEl>
                                        <p:attrNameLst>
                                          <p:attrName>style.visibility</p:attrName>
                                        </p:attrNameLst>
                                      </p:cBhvr>
                                      <p:to>
                                        <p:strVal val="visible"/>
                                      </p:to>
                                    </p:set>
                                    <p:animEffect transition="in" filter="fade">
                                      <p:cBhvr>
                                        <p:cTn id="213" dur="500"/>
                                        <p:tgtEl>
                                          <p:spTgt spid="6"/>
                                        </p:tgtEl>
                                      </p:cBhvr>
                                    </p:animEffec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nodeType="clickEffect">
                                  <p:stCondLst>
                                    <p:cond delay="0"/>
                                  </p:stCondLst>
                                  <p:childTnLst>
                                    <p:set>
                                      <p:cBhvr>
                                        <p:cTn id="217" dur="1" fill="hold">
                                          <p:stCondLst>
                                            <p:cond delay="0"/>
                                          </p:stCondLst>
                                        </p:cTn>
                                        <p:tgtEl>
                                          <p:spTgt spid="7"/>
                                        </p:tgtEl>
                                        <p:attrNameLst>
                                          <p:attrName>style.visibility</p:attrName>
                                        </p:attrNameLst>
                                      </p:cBhvr>
                                      <p:to>
                                        <p:strVal val="visible"/>
                                      </p:to>
                                    </p:set>
                                    <p:animEffect transition="in" filter="fade">
                                      <p:cBhvr>
                                        <p:cTn id="218" dur="500"/>
                                        <p:tgtEl>
                                          <p:spTgt spid="7"/>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8"/>
                                        </p:tgtEl>
                                        <p:attrNameLst>
                                          <p:attrName>style.visibility</p:attrName>
                                        </p:attrNameLst>
                                      </p:cBhvr>
                                      <p:to>
                                        <p:strVal val="visible"/>
                                      </p:to>
                                    </p:set>
                                    <p:animEffect transition="in" filter="fade">
                                      <p:cBhvr>
                                        <p:cTn id="223" dur="500"/>
                                        <p:tgtEl>
                                          <p:spTgt spid="8"/>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nodeType="clickEffect">
                                  <p:stCondLst>
                                    <p:cond delay="0"/>
                                  </p:stCondLst>
                                  <p:childTnLst>
                                    <p:set>
                                      <p:cBhvr>
                                        <p:cTn id="227" dur="1" fill="hold">
                                          <p:stCondLst>
                                            <p:cond delay="0"/>
                                          </p:stCondLst>
                                        </p:cTn>
                                        <p:tgtEl>
                                          <p:spTgt spid="9"/>
                                        </p:tgtEl>
                                        <p:attrNameLst>
                                          <p:attrName>style.visibility</p:attrName>
                                        </p:attrNameLst>
                                      </p:cBhvr>
                                      <p:to>
                                        <p:strVal val="visible"/>
                                      </p:to>
                                    </p:set>
                                    <p:animEffect transition="in" filter="fade">
                                      <p:cBhvr>
                                        <p:cTn id="228" dur="500"/>
                                        <p:tgtEl>
                                          <p:spTgt spid="9"/>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nodeType="clickEffect">
                                  <p:stCondLst>
                                    <p:cond delay="0"/>
                                  </p:stCondLst>
                                  <p:childTnLst>
                                    <p:set>
                                      <p:cBhvr>
                                        <p:cTn id="232" dur="1" fill="hold">
                                          <p:stCondLst>
                                            <p:cond delay="0"/>
                                          </p:stCondLst>
                                        </p:cTn>
                                        <p:tgtEl>
                                          <p:spTgt spid="10"/>
                                        </p:tgtEl>
                                        <p:attrNameLst>
                                          <p:attrName>style.visibility</p:attrName>
                                        </p:attrNameLst>
                                      </p:cBhvr>
                                      <p:to>
                                        <p:strVal val="visible"/>
                                      </p:to>
                                    </p:set>
                                    <p:animEffect transition="in" filter="fade">
                                      <p:cBhvr>
                                        <p:cTn id="233" dur="500"/>
                                        <p:tgtEl>
                                          <p:spTgt spid="10"/>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11"/>
                                        </p:tgtEl>
                                        <p:attrNameLst>
                                          <p:attrName>style.visibility</p:attrName>
                                        </p:attrNameLst>
                                      </p:cBhvr>
                                      <p:to>
                                        <p:strVal val="visible"/>
                                      </p:to>
                                    </p:set>
                                    <p:animEffect transition="in" filter="fade">
                                      <p:cBhvr>
                                        <p:cTn id="238" dur="500"/>
                                        <p:tgtEl>
                                          <p:spTgt spid="11"/>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nodeType="clickEffect">
                                  <p:stCondLst>
                                    <p:cond delay="0"/>
                                  </p:stCondLst>
                                  <p:childTnLst>
                                    <p:set>
                                      <p:cBhvr>
                                        <p:cTn id="242" dur="1" fill="hold">
                                          <p:stCondLst>
                                            <p:cond delay="0"/>
                                          </p:stCondLst>
                                        </p:cTn>
                                        <p:tgtEl>
                                          <p:spTgt spid="12"/>
                                        </p:tgtEl>
                                        <p:attrNameLst>
                                          <p:attrName>style.visibility</p:attrName>
                                        </p:attrNameLst>
                                      </p:cBhvr>
                                      <p:to>
                                        <p:strVal val="visible"/>
                                      </p:to>
                                    </p:set>
                                    <p:animEffect transition="in" filter="fade">
                                      <p:cBhvr>
                                        <p:cTn id="243" dur="500"/>
                                        <p:tgtEl>
                                          <p:spTgt spid="12"/>
                                        </p:tgtEl>
                                      </p:cBhvr>
                                    </p:animEffect>
                                  </p:childTnLst>
                                </p:cTn>
                              </p:par>
                            </p:childTnLst>
                          </p:cTn>
                        </p:par>
                      </p:childTnLst>
                    </p:cTn>
                  </p:par>
                  <p:par>
                    <p:cTn id="244" fill="hold">
                      <p:stCondLst>
                        <p:cond delay="indefinite"/>
                      </p:stCondLst>
                      <p:childTnLst>
                        <p:par>
                          <p:cTn id="245" fill="hold">
                            <p:stCondLst>
                              <p:cond delay="0"/>
                            </p:stCondLst>
                            <p:childTnLst>
                              <p:par>
                                <p:cTn id="246" presetID="10" presetClass="entr" presetSubtype="0" fill="hold" nodeType="clickEffect">
                                  <p:stCondLst>
                                    <p:cond delay="0"/>
                                  </p:stCondLst>
                                  <p:childTnLst>
                                    <p:set>
                                      <p:cBhvr>
                                        <p:cTn id="247" dur="1" fill="hold">
                                          <p:stCondLst>
                                            <p:cond delay="0"/>
                                          </p:stCondLst>
                                        </p:cTn>
                                        <p:tgtEl>
                                          <p:spTgt spid="13"/>
                                        </p:tgtEl>
                                        <p:attrNameLst>
                                          <p:attrName>style.visibility</p:attrName>
                                        </p:attrNameLst>
                                      </p:cBhvr>
                                      <p:to>
                                        <p:strVal val="visible"/>
                                      </p:to>
                                    </p:set>
                                    <p:animEffect transition="in" filter="fade">
                                      <p:cBhvr>
                                        <p:cTn id="248" dur="500"/>
                                        <p:tgtEl>
                                          <p:spTgt spid="13"/>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nodeType="clickEffect">
                                  <p:stCondLst>
                                    <p:cond delay="0"/>
                                  </p:stCondLst>
                                  <p:childTnLst>
                                    <p:set>
                                      <p:cBhvr>
                                        <p:cTn id="252" dur="1" fill="hold">
                                          <p:stCondLst>
                                            <p:cond delay="0"/>
                                          </p:stCondLst>
                                        </p:cTn>
                                        <p:tgtEl>
                                          <p:spTgt spid="14"/>
                                        </p:tgtEl>
                                        <p:attrNameLst>
                                          <p:attrName>style.visibility</p:attrName>
                                        </p:attrNameLst>
                                      </p:cBhvr>
                                      <p:to>
                                        <p:strVal val="visible"/>
                                      </p:to>
                                    </p:set>
                                    <p:animEffect transition="in" filter="fade">
                                      <p:cBhvr>
                                        <p:cTn id="253" dur="500"/>
                                        <p:tgtEl>
                                          <p:spTgt spid="14"/>
                                        </p:tgtEl>
                                      </p:cBhvr>
                                    </p:animEffec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nodeType="clickEffect">
                                  <p:stCondLst>
                                    <p:cond delay="0"/>
                                  </p:stCondLst>
                                  <p:childTnLst>
                                    <p:set>
                                      <p:cBhvr>
                                        <p:cTn id="257" dur="1" fill="hold">
                                          <p:stCondLst>
                                            <p:cond delay="0"/>
                                          </p:stCondLst>
                                        </p:cTn>
                                        <p:tgtEl>
                                          <p:spTgt spid="15"/>
                                        </p:tgtEl>
                                        <p:attrNameLst>
                                          <p:attrName>style.visibility</p:attrName>
                                        </p:attrNameLst>
                                      </p:cBhvr>
                                      <p:to>
                                        <p:strVal val="visible"/>
                                      </p:to>
                                    </p:set>
                                    <p:animEffect transition="in" filter="fade">
                                      <p:cBhvr>
                                        <p:cTn id="258" dur="500"/>
                                        <p:tgtEl>
                                          <p:spTgt spid="15"/>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6"/>
                                        </p:tgtEl>
                                        <p:attrNameLst>
                                          <p:attrName>style.visibility</p:attrName>
                                        </p:attrNameLst>
                                      </p:cBhvr>
                                      <p:to>
                                        <p:strVal val="visible"/>
                                      </p:to>
                                    </p:set>
                                    <p:animEffect transition="in" filter="fade">
                                      <p:cBhvr>
                                        <p:cTn id="263" dur="500"/>
                                        <p:tgtEl>
                                          <p:spTgt spid="16"/>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nodeType="clickEffect">
                                  <p:stCondLst>
                                    <p:cond delay="0"/>
                                  </p:stCondLst>
                                  <p:childTnLst>
                                    <p:set>
                                      <p:cBhvr>
                                        <p:cTn id="267" dur="1" fill="hold">
                                          <p:stCondLst>
                                            <p:cond delay="0"/>
                                          </p:stCondLst>
                                        </p:cTn>
                                        <p:tgtEl>
                                          <p:spTgt spid="17"/>
                                        </p:tgtEl>
                                        <p:attrNameLst>
                                          <p:attrName>style.visibility</p:attrName>
                                        </p:attrNameLst>
                                      </p:cBhvr>
                                      <p:to>
                                        <p:strVal val="visible"/>
                                      </p:to>
                                    </p:set>
                                    <p:animEffect transition="in" filter="fade">
                                      <p:cBhvr>
                                        <p:cTn id="268" dur="500"/>
                                        <p:tgtEl>
                                          <p:spTgt spid="17"/>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nodeType="clickEffect">
                                  <p:stCondLst>
                                    <p:cond delay="0"/>
                                  </p:stCondLst>
                                  <p:childTnLst>
                                    <p:set>
                                      <p:cBhvr>
                                        <p:cTn id="272" dur="1" fill="hold">
                                          <p:stCondLst>
                                            <p:cond delay="0"/>
                                          </p:stCondLst>
                                        </p:cTn>
                                        <p:tgtEl>
                                          <p:spTgt spid="18"/>
                                        </p:tgtEl>
                                        <p:attrNameLst>
                                          <p:attrName>style.visibility</p:attrName>
                                        </p:attrNameLst>
                                      </p:cBhvr>
                                      <p:to>
                                        <p:strVal val="visible"/>
                                      </p:to>
                                    </p:set>
                                    <p:animEffect transition="in" filter="fade">
                                      <p:cBhvr>
                                        <p:cTn id="273" dur="500"/>
                                        <p:tgtEl>
                                          <p:spTgt spid="18"/>
                                        </p:tgtEl>
                                      </p:cBhvr>
                                    </p:animEffect>
                                  </p:childTnLst>
                                </p:cTn>
                              </p:par>
                            </p:childTnLst>
                          </p:cTn>
                        </p:par>
                      </p:childTnLst>
                    </p:cTn>
                  </p:par>
                  <p:par>
                    <p:cTn id="274" fill="hold">
                      <p:stCondLst>
                        <p:cond delay="indefinite"/>
                      </p:stCondLst>
                      <p:childTnLst>
                        <p:par>
                          <p:cTn id="275" fill="hold">
                            <p:stCondLst>
                              <p:cond delay="0"/>
                            </p:stCondLst>
                            <p:childTnLst>
                              <p:par>
                                <p:cTn id="276" presetID="10" presetClass="entr" presetSubtype="0" fill="hold" nodeType="clickEffect">
                                  <p:stCondLst>
                                    <p:cond delay="0"/>
                                  </p:stCondLst>
                                  <p:childTnLst>
                                    <p:set>
                                      <p:cBhvr>
                                        <p:cTn id="277" dur="1" fill="hold">
                                          <p:stCondLst>
                                            <p:cond delay="0"/>
                                          </p:stCondLst>
                                        </p:cTn>
                                        <p:tgtEl>
                                          <p:spTgt spid="19"/>
                                        </p:tgtEl>
                                        <p:attrNameLst>
                                          <p:attrName>style.visibility</p:attrName>
                                        </p:attrNameLst>
                                      </p:cBhvr>
                                      <p:to>
                                        <p:strVal val="visible"/>
                                      </p:to>
                                    </p:set>
                                    <p:animEffect transition="in" filter="fade">
                                      <p:cBhvr>
                                        <p:cTn id="278" dur="500"/>
                                        <p:tgtEl>
                                          <p:spTgt spid="19"/>
                                        </p:tgtEl>
                                      </p:cBhvr>
                                    </p:animEffec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nodeType="clickEffect">
                                  <p:stCondLst>
                                    <p:cond delay="0"/>
                                  </p:stCondLst>
                                  <p:childTnLst>
                                    <p:set>
                                      <p:cBhvr>
                                        <p:cTn id="282" dur="1" fill="hold">
                                          <p:stCondLst>
                                            <p:cond delay="0"/>
                                          </p:stCondLst>
                                        </p:cTn>
                                        <p:tgtEl>
                                          <p:spTgt spid="20"/>
                                        </p:tgtEl>
                                        <p:attrNameLst>
                                          <p:attrName>style.visibility</p:attrName>
                                        </p:attrNameLst>
                                      </p:cBhvr>
                                      <p:to>
                                        <p:strVal val="visible"/>
                                      </p:to>
                                    </p:set>
                                    <p:animEffect transition="in" filter="fade">
                                      <p:cBhvr>
                                        <p:cTn id="283" dur="500"/>
                                        <p:tgtEl>
                                          <p:spTgt spid="20"/>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ntr" presetSubtype="0" fill="hold" grpId="0" nodeType="clickEffect">
                                  <p:stCondLst>
                                    <p:cond delay="0"/>
                                  </p:stCondLst>
                                  <p:childTnLst>
                                    <p:set>
                                      <p:cBhvr>
                                        <p:cTn id="287" dur="1" fill="hold">
                                          <p:stCondLst>
                                            <p:cond delay="0"/>
                                          </p:stCondLst>
                                        </p:cTn>
                                        <p:tgtEl>
                                          <p:spTgt spid="239"/>
                                        </p:tgtEl>
                                        <p:attrNameLst>
                                          <p:attrName>style.visibility</p:attrName>
                                        </p:attrNameLst>
                                      </p:cBhvr>
                                      <p:to>
                                        <p:strVal val="visible"/>
                                      </p:to>
                                    </p:set>
                                    <p:animEffect transition="in" filter="fade">
                                      <p:cBhvr>
                                        <p:cTn id="288" dur="500"/>
                                        <p:tgtEl>
                                          <p:spTgt spid="239"/>
                                        </p:tgtEl>
                                      </p:cBhvr>
                                    </p:animEffect>
                                  </p:childTnLst>
                                </p:cTn>
                              </p:par>
                            </p:childTnLst>
                          </p:cTn>
                        </p:par>
                      </p:childTnLst>
                    </p:cTn>
                  </p:par>
                  <p:par>
                    <p:cTn id="289" fill="hold">
                      <p:stCondLst>
                        <p:cond delay="indefinite"/>
                      </p:stCondLst>
                      <p:childTnLst>
                        <p:par>
                          <p:cTn id="290" fill="hold">
                            <p:stCondLst>
                              <p:cond delay="0"/>
                            </p:stCondLst>
                            <p:childTnLst>
                              <p:par>
                                <p:cTn id="291" presetID="10" presetClass="entr" presetSubtype="0" fill="hold" grpId="0" nodeType="clickEffect">
                                  <p:stCondLst>
                                    <p:cond delay="0"/>
                                  </p:stCondLst>
                                  <p:childTnLst>
                                    <p:set>
                                      <p:cBhvr>
                                        <p:cTn id="292" dur="1" fill="hold">
                                          <p:stCondLst>
                                            <p:cond delay="0"/>
                                          </p:stCondLst>
                                        </p:cTn>
                                        <p:tgtEl>
                                          <p:spTgt spid="254"/>
                                        </p:tgtEl>
                                        <p:attrNameLst>
                                          <p:attrName>style.visibility</p:attrName>
                                        </p:attrNameLst>
                                      </p:cBhvr>
                                      <p:to>
                                        <p:strVal val="visible"/>
                                      </p:to>
                                    </p:set>
                                    <p:animEffect transition="in" filter="fade">
                                      <p:cBhvr>
                                        <p:cTn id="293" dur="500"/>
                                        <p:tgtEl>
                                          <p:spTgt spid="254"/>
                                        </p:tgtEl>
                                      </p:cBhvr>
                                    </p:animEffect>
                                  </p:childTnLst>
                                </p:cTn>
                              </p:par>
                            </p:childTnLst>
                          </p:cTn>
                        </p:par>
                      </p:childTnLst>
                    </p:cTn>
                  </p:par>
                  <p:par>
                    <p:cTn id="294" fill="hold">
                      <p:stCondLst>
                        <p:cond delay="indefinite"/>
                      </p:stCondLst>
                      <p:childTnLst>
                        <p:par>
                          <p:cTn id="295" fill="hold">
                            <p:stCondLst>
                              <p:cond delay="0"/>
                            </p:stCondLst>
                            <p:childTnLst>
                              <p:par>
                                <p:cTn id="296" presetID="10" presetClass="entr" presetSubtype="0" fill="hold" grpId="0" nodeType="clickEffect">
                                  <p:stCondLst>
                                    <p:cond delay="0"/>
                                  </p:stCondLst>
                                  <p:childTnLst>
                                    <p:set>
                                      <p:cBhvr>
                                        <p:cTn id="297" dur="1" fill="hold">
                                          <p:stCondLst>
                                            <p:cond delay="0"/>
                                          </p:stCondLst>
                                        </p:cTn>
                                        <p:tgtEl>
                                          <p:spTgt spid="259"/>
                                        </p:tgtEl>
                                        <p:attrNameLst>
                                          <p:attrName>style.visibility</p:attrName>
                                        </p:attrNameLst>
                                      </p:cBhvr>
                                      <p:to>
                                        <p:strVal val="visible"/>
                                      </p:to>
                                    </p:set>
                                    <p:animEffect transition="in" filter="fade">
                                      <p:cBhvr>
                                        <p:cTn id="298" dur="500"/>
                                        <p:tgtEl>
                                          <p:spTgt spid="259"/>
                                        </p:tgtEl>
                                      </p:cBhvr>
                                    </p:animEffec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grpId="0" nodeType="clickEffect">
                                  <p:stCondLst>
                                    <p:cond delay="0"/>
                                  </p:stCondLst>
                                  <p:childTnLst>
                                    <p:set>
                                      <p:cBhvr>
                                        <p:cTn id="302" dur="1" fill="hold">
                                          <p:stCondLst>
                                            <p:cond delay="0"/>
                                          </p:stCondLst>
                                        </p:cTn>
                                        <p:tgtEl>
                                          <p:spTgt spid="249"/>
                                        </p:tgtEl>
                                        <p:attrNameLst>
                                          <p:attrName>style.visibility</p:attrName>
                                        </p:attrNameLst>
                                      </p:cBhvr>
                                      <p:to>
                                        <p:strVal val="visible"/>
                                      </p:to>
                                    </p:set>
                                    <p:animEffect transition="in" filter="fade">
                                      <p:cBhvr>
                                        <p:cTn id="303" dur="500"/>
                                        <p:tgtEl>
                                          <p:spTgt spid="249"/>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220"/>
                                        </p:tgtEl>
                                        <p:attrNameLst>
                                          <p:attrName>style.visibility</p:attrName>
                                        </p:attrNameLst>
                                      </p:cBhvr>
                                      <p:to>
                                        <p:strVal val="visible"/>
                                      </p:to>
                                    </p:set>
                                    <p:animEffect transition="in" filter="fade">
                                      <p:cBhvr>
                                        <p:cTn id="308" dur="500"/>
                                        <p:tgtEl>
                                          <p:spTgt spid="220"/>
                                        </p:tgtEl>
                                      </p:cBhvr>
                                    </p:animEffec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grpId="0" nodeType="clickEffect">
                                  <p:stCondLst>
                                    <p:cond delay="0"/>
                                  </p:stCondLst>
                                  <p:childTnLst>
                                    <p:set>
                                      <p:cBhvr>
                                        <p:cTn id="312" dur="1" fill="hold">
                                          <p:stCondLst>
                                            <p:cond delay="0"/>
                                          </p:stCondLst>
                                        </p:cTn>
                                        <p:tgtEl>
                                          <p:spTgt spid="233"/>
                                        </p:tgtEl>
                                        <p:attrNameLst>
                                          <p:attrName>style.visibility</p:attrName>
                                        </p:attrNameLst>
                                      </p:cBhvr>
                                      <p:to>
                                        <p:strVal val="visible"/>
                                      </p:to>
                                    </p:set>
                                    <p:animEffect transition="in" filter="fade">
                                      <p:cBhvr>
                                        <p:cTn id="313" dur="500"/>
                                        <p:tgtEl>
                                          <p:spTgt spid="233"/>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grpId="0" nodeType="clickEffect">
                                  <p:stCondLst>
                                    <p:cond delay="0"/>
                                  </p:stCondLst>
                                  <p:childTnLst>
                                    <p:set>
                                      <p:cBhvr>
                                        <p:cTn id="317" dur="1" fill="hold">
                                          <p:stCondLst>
                                            <p:cond delay="0"/>
                                          </p:stCondLst>
                                        </p:cTn>
                                        <p:tgtEl>
                                          <p:spTgt spid="215"/>
                                        </p:tgtEl>
                                        <p:attrNameLst>
                                          <p:attrName>style.visibility</p:attrName>
                                        </p:attrNameLst>
                                      </p:cBhvr>
                                      <p:to>
                                        <p:strVal val="visible"/>
                                      </p:to>
                                    </p:set>
                                    <p:animEffect transition="in" filter="fade">
                                      <p:cBhvr>
                                        <p:cTn id="318" dur="500"/>
                                        <p:tgtEl>
                                          <p:spTgt spid="215"/>
                                        </p:tgtEl>
                                      </p:cBhvr>
                                    </p:animEffec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nodeType="clickEffect">
                                  <p:stCondLst>
                                    <p:cond delay="0"/>
                                  </p:stCondLst>
                                  <p:childTnLst>
                                    <p:set>
                                      <p:cBhvr>
                                        <p:cTn id="322" dur="1" fill="hold">
                                          <p:stCondLst>
                                            <p:cond delay="0"/>
                                          </p:stCondLst>
                                        </p:cTn>
                                        <p:tgtEl>
                                          <p:spTgt spid="192"/>
                                        </p:tgtEl>
                                        <p:attrNameLst>
                                          <p:attrName>style.visibility</p:attrName>
                                        </p:attrNameLst>
                                      </p:cBhvr>
                                      <p:to>
                                        <p:strVal val="visible"/>
                                      </p:to>
                                    </p:set>
                                    <p:animEffect transition="in" filter="fade">
                                      <p:cBhvr>
                                        <p:cTn id="323" dur="500"/>
                                        <p:tgtEl>
                                          <p:spTgt spid="192"/>
                                        </p:tgtEl>
                                      </p:cBhvr>
                                    </p:animEffect>
                                  </p:childTnLst>
                                </p:cTn>
                              </p:par>
                            </p:childTnLst>
                          </p:cTn>
                        </p:par>
                      </p:childTnLst>
                    </p:cTn>
                  </p:par>
                  <p:par>
                    <p:cTn id="324" fill="hold">
                      <p:stCondLst>
                        <p:cond delay="indefinite"/>
                      </p:stCondLst>
                      <p:childTnLst>
                        <p:par>
                          <p:cTn id="325" fill="hold">
                            <p:stCondLst>
                              <p:cond delay="0"/>
                            </p:stCondLst>
                            <p:childTnLst>
                              <p:par>
                                <p:cTn id="326" presetID="10" presetClass="entr" presetSubtype="0" fill="hold" nodeType="clickEffect">
                                  <p:stCondLst>
                                    <p:cond delay="0"/>
                                  </p:stCondLst>
                                  <p:childTnLst>
                                    <p:set>
                                      <p:cBhvr>
                                        <p:cTn id="327" dur="1" fill="hold">
                                          <p:stCondLst>
                                            <p:cond delay="0"/>
                                          </p:stCondLst>
                                        </p:cTn>
                                        <p:tgtEl>
                                          <p:spTgt spid="195"/>
                                        </p:tgtEl>
                                        <p:attrNameLst>
                                          <p:attrName>style.visibility</p:attrName>
                                        </p:attrNameLst>
                                      </p:cBhvr>
                                      <p:to>
                                        <p:strVal val="visible"/>
                                      </p:to>
                                    </p:set>
                                    <p:animEffect transition="in" filter="fade">
                                      <p:cBhvr>
                                        <p:cTn id="328" dur="500"/>
                                        <p:tgtEl>
                                          <p:spTgt spid="195"/>
                                        </p:tgtEl>
                                      </p:cBhvr>
                                    </p:animEffect>
                                  </p:childTnLst>
                                </p:cTn>
                              </p:par>
                            </p:childTnLst>
                          </p:cTn>
                        </p:par>
                      </p:childTnLst>
                    </p:cTn>
                  </p:par>
                  <p:par>
                    <p:cTn id="329" fill="hold">
                      <p:stCondLst>
                        <p:cond delay="indefinite"/>
                      </p:stCondLst>
                      <p:childTnLst>
                        <p:par>
                          <p:cTn id="330" fill="hold">
                            <p:stCondLst>
                              <p:cond delay="0"/>
                            </p:stCondLst>
                            <p:childTnLst>
                              <p:par>
                                <p:cTn id="331" presetID="10" presetClass="entr" presetSubtype="0" fill="hold" nodeType="clickEffect">
                                  <p:stCondLst>
                                    <p:cond delay="0"/>
                                  </p:stCondLst>
                                  <p:childTnLst>
                                    <p:set>
                                      <p:cBhvr>
                                        <p:cTn id="332" dur="1" fill="hold">
                                          <p:stCondLst>
                                            <p:cond delay="0"/>
                                          </p:stCondLst>
                                        </p:cTn>
                                        <p:tgtEl>
                                          <p:spTgt spid="199"/>
                                        </p:tgtEl>
                                        <p:attrNameLst>
                                          <p:attrName>style.visibility</p:attrName>
                                        </p:attrNameLst>
                                      </p:cBhvr>
                                      <p:to>
                                        <p:strVal val="visible"/>
                                      </p:to>
                                    </p:set>
                                    <p:animEffect transition="in" filter="fade">
                                      <p:cBhvr>
                                        <p:cTn id="333" dur="500"/>
                                        <p:tgtEl>
                                          <p:spTgt spid="199"/>
                                        </p:tgtEl>
                                      </p:cBhvr>
                                    </p:animEffect>
                                  </p:childTnLst>
                                </p:cTn>
                              </p:par>
                            </p:childTnLst>
                          </p:cTn>
                        </p:par>
                      </p:childTnLst>
                    </p:cTn>
                  </p:par>
                  <p:par>
                    <p:cTn id="334" fill="hold">
                      <p:stCondLst>
                        <p:cond delay="indefinite"/>
                      </p:stCondLst>
                      <p:childTnLst>
                        <p:par>
                          <p:cTn id="335" fill="hold">
                            <p:stCondLst>
                              <p:cond delay="0"/>
                            </p:stCondLst>
                            <p:childTnLst>
                              <p:par>
                                <p:cTn id="336" presetID="10" presetClass="entr" presetSubtype="0" fill="hold" nodeType="clickEffect">
                                  <p:stCondLst>
                                    <p:cond delay="0"/>
                                  </p:stCondLst>
                                  <p:childTnLst>
                                    <p:set>
                                      <p:cBhvr>
                                        <p:cTn id="337" dur="1" fill="hold">
                                          <p:stCondLst>
                                            <p:cond delay="0"/>
                                          </p:stCondLst>
                                        </p:cTn>
                                        <p:tgtEl>
                                          <p:spTgt spid="203"/>
                                        </p:tgtEl>
                                        <p:attrNameLst>
                                          <p:attrName>style.visibility</p:attrName>
                                        </p:attrNameLst>
                                      </p:cBhvr>
                                      <p:to>
                                        <p:strVal val="visible"/>
                                      </p:to>
                                    </p:set>
                                    <p:animEffect transition="in" filter="fade">
                                      <p:cBhvr>
                                        <p:cTn id="338" dur="500"/>
                                        <p:tgtEl>
                                          <p:spTgt spid="203"/>
                                        </p:tgtEl>
                                      </p:cBhvr>
                                    </p:animEffect>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nodeType="clickEffect">
                                  <p:stCondLst>
                                    <p:cond delay="0"/>
                                  </p:stCondLst>
                                  <p:childTnLst>
                                    <p:set>
                                      <p:cBhvr>
                                        <p:cTn id="342" dur="1" fill="hold">
                                          <p:stCondLst>
                                            <p:cond delay="0"/>
                                          </p:stCondLst>
                                        </p:cTn>
                                        <p:tgtEl>
                                          <p:spTgt spid="207"/>
                                        </p:tgtEl>
                                        <p:attrNameLst>
                                          <p:attrName>style.visibility</p:attrName>
                                        </p:attrNameLst>
                                      </p:cBhvr>
                                      <p:to>
                                        <p:strVal val="visible"/>
                                      </p:to>
                                    </p:set>
                                    <p:animEffect transition="in" filter="fade">
                                      <p:cBhvr>
                                        <p:cTn id="343" dur="500"/>
                                        <p:tgtEl>
                                          <p:spTgt spid="207"/>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213"/>
                                        </p:tgtEl>
                                        <p:attrNameLst>
                                          <p:attrName>style.visibility</p:attrName>
                                        </p:attrNameLst>
                                      </p:cBhvr>
                                      <p:to>
                                        <p:strVal val="visible"/>
                                      </p:to>
                                    </p:set>
                                    <p:animEffect transition="in" filter="fade">
                                      <p:cBhvr>
                                        <p:cTn id="348" dur="500"/>
                                        <p:tgtEl>
                                          <p:spTgt spid="213"/>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217"/>
                                        </p:tgtEl>
                                        <p:attrNameLst>
                                          <p:attrName>style.visibility</p:attrName>
                                        </p:attrNameLst>
                                      </p:cBhvr>
                                      <p:to>
                                        <p:strVal val="visible"/>
                                      </p:to>
                                    </p:set>
                                    <p:animEffect transition="in" filter="fade">
                                      <p:cBhvr>
                                        <p:cTn id="353" dur="500"/>
                                        <p:tgtEl>
                                          <p:spTgt spid="217"/>
                                        </p:tgtEl>
                                      </p:cBhvr>
                                    </p:animEffect>
                                  </p:childTnLst>
                                </p:cTn>
                              </p:par>
                            </p:childTnLst>
                          </p:cTn>
                        </p:par>
                      </p:childTnLst>
                    </p:cTn>
                  </p:par>
                  <p:par>
                    <p:cTn id="354" fill="hold">
                      <p:stCondLst>
                        <p:cond delay="indefinite"/>
                      </p:stCondLst>
                      <p:childTnLst>
                        <p:par>
                          <p:cTn id="355" fill="hold">
                            <p:stCondLst>
                              <p:cond delay="0"/>
                            </p:stCondLst>
                            <p:childTnLst>
                              <p:par>
                                <p:cTn id="356" presetID="10" presetClass="entr" presetSubtype="0" fill="hold" nodeType="clickEffect">
                                  <p:stCondLst>
                                    <p:cond delay="0"/>
                                  </p:stCondLst>
                                  <p:childTnLst>
                                    <p:set>
                                      <p:cBhvr>
                                        <p:cTn id="357" dur="1" fill="hold">
                                          <p:stCondLst>
                                            <p:cond delay="0"/>
                                          </p:stCondLst>
                                        </p:cTn>
                                        <p:tgtEl>
                                          <p:spTgt spid="221"/>
                                        </p:tgtEl>
                                        <p:attrNameLst>
                                          <p:attrName>style.visibility</p:attrName>
                                        </p:attrNameLst>
                                      </p:cBhvr>
                                      <p:to>
                                        <p:strVal val="visible"/>
                                      </p:to>
                                    </p:set>
                                    <p:animEffect transition="in" filter="fade">
                                      <p:cBhvr>
                                        <p:cTn id="358" dur="500"/>
                                        <p:tgtEl>
                                          <p:spTgt spid="221"/>
                                        </p:tgtEl>
                                      </p:cBhvr>
                                    </p:animEffect>
                                  </p:childTnLst>
                                </p:cTn>
                              </p:par>
                            </p:childTnLst>
                          </p:cTn>
                        </p:par>
                      </p:childTnLst>
                    </p:cTn>
                  </p:par>
                  <p:par>
                    <p:cTn id="359" fill="hold">
                      <p:stCondLst>
                        <p:cond delay="indefinite"/>
                      </p:stCondLst>
                      <p:childTnLst>
                        <p:par>
                          <p:cTn id="360" fill="hold">
                            <p:stCondLst>
                              <p:cond delay="0"/>
                            </p:stCondLst>
                            <p:childTnLst>
                              <p:par>
                                <p:cTn id="361" presetID="10" presetClass="entr" presetSubtype="0" fill="hold" nodeType="clickEffect">
                                  <p:stCondLst>
                                    <p:cond delay="0"/>
                                  </p:stCondLst>
                                  <p:childTnLst>
                                    <p:set>
                                      <p:cBhvr>
                                        <p:cTn id="362" dur="1" fill="hold">
                                          <p:stCondLst>
                                            <p:cond delay="0"/>
                                          </p:stCondLst>
                                        </p:cTn>
                                        <p:tgtEl>
                                          <p:spTgt spid="225"/>
                                        </p:tgtEl>
                                        <p:attrNameLst>
                                          <p:attrName>style.visibility</p:attrName>
                                        </p:attrNameLst>
                                      </p:cBhvr>
                                      <p:to>
                                        <p:strVal val="visible"/>
                                      </p:to>
                                    </p:set>
                                    <p:animEffect transition="in" filter="fade">
                                      <p:cBhvr>
                                        <p:cTn id="363" dur="500"/>
                                        <p:tgtEl>
                                          <p:spTgt spid="225"/>
                                        </p:tgtEl>
                                      </p:cBhvr>
                                    </p:animEffect>
                                  </p:childTnLst>
                                </p:cTn>
                              </p:par>
                            </p:childTnLst>
                          </p:cTn>
                        </p:par>
                      </p:childTnLst>
                    </p:cTn>
                  </p:par>
                  <p:par>
                    <p:cTn id="364" fill="hold">
                      <p:stCondLst>
                        <p:cond delay="indefinite"/>
                      </p:stCondLst>
                      <p:childTnLst>
                        <p:par>
                          <p:cTn id="365" fill="hold">
                            <p:stCondLst>
                              <p:cond delay="0"/>
                            </p:stCondLst>
                            <p:childTnLst>
                              <p:par>
                                <p:cTn id="366" presetID="10" presetClass="entr" presetSubtype="0" fill="hold" nodeType="clickEffect">
                                  <p:stCondLst>
                                    <p:cond delay="0"/>
                                  </p:stCondLst>
                                  <p:childTnLst>
                                    <p:set>
                                      <p:cBhvr>
                                        <p:cTn id="367" dur="1" fill="hold">
                                          <p:stCondLst>
                                            <p:cond delay="0"/>
                                          </p:stCondLst>
                                        </p:cTn>
                                        <p:tgtEl>
                                          <p:spTgt spid="230"/>
                                        </p:tgtEl>
                                        <p:attrNameLst>
                                          <p:attrName>style.visibility</p:attrName>
                                        </p:attrNameLst>
                                      </p:cBhvr>
                                      <p:to>
                                        <p:strVal val="visible"/>
                                      </p:to>
                                    </p:set>
                                    <p:animEffect transition="in" filter="fade">
                                      <p:cBhvr>
                                        <p:cTn id="368" dur="500"/>
                                        <p:tgtEl>
                                          <p:spTgt spid="230"/>
                                        </p:tgtEl>
                                      </p:cBhvr>
                                    </p:animEffect>
                                  </p:childTnLst>
                                </p:cTn>
                              </p:par>
                            </p:childTnLst>
                          </p:cTn>
                        </p:par>
                      </p:childTnLst>
                    </p:cTn>
                  </p:par>
                  <p:par>
                    <p:cTn id="369" fill="hold">
                      <p:stCondLst>
                        <p:cond delay="indefinite"/>
                      </p:stCondLst>
                      <p:childTnLst>
                        <p:par>
                          <p:cTn id="370" fill="hold">
                            <p:stCondLst>
                              <p:cond delay="0"/>
                            </p:stCondLst>
                            <p:childTnLst>
                              <p:par>
                                <p:cTn id="371" presetID="10" presetClass="entr" presetSubtype="0" fill="hold" nodeType="clickEffect">
                                  <p:stCondLst>
                                    <p:cond delay="0"/>
                                  </p:stCondLst>
                                  <p:childTnLst>
                                    <p:set>
                                      <p:cBhvr>
                                        <p:cTn id="372" dur="1" fill="hold">
                                          <p:stCondLst>
                                            <p:cond delay="0"/>
                                          </p:stCondLst>
                                        </p:cTn>
                                        <p:tgtEl>
                                          <p:spTgt spid="241"/>
                                        </p:tgtEl>
                                        <p:attrNameLst>
                                          <p:attrName>style.visibility</p:attrName>
                                        </p:attrNameLst>
                                      </p:cBhvr>
                                      <p:to>
                                        <p:strVal val="visible"/>
                                      </p:to>
                                    </p:set>
                                    <p:animEffect transition="in" filter="fade">
                                      <p:cBhvr>
                                        <p:cTn id="373" dur="500"/>
                                        <p:tgtEl>
                                          <p:spTgt spid="241"/>
                                        </p:tgtEl>
                                      </p:cBhvr>
                                    </p:animEffect>
                                  </p:childTnLst>
                                </p:cTn>
                              </p:par>
                            </p:childTnLst>
                          </p:cTn>
                        </p:par>
                      </p:childTnLst>
                    </p:cTn>
                  </p:par>
                  <p:par>
                    <p:cTn id="374" fill="hold">
                      <p:stCondLst>
                        <p:cond delay="indefinite"/>
                      </p:stCondLst>
                      <p:childTnLst>
                        <p:par>
                          <p:cTn id="375" fill="hold">
                            <p:stCondLst>
                              <p:cond delay="0"/>
                            </p:stCondLst>
                            <p:childTnLst>
                              <p:par>
                                <p:cTn id="376" presetID="10" presetClass="entr" presetSubtype="0" fill="hold" nodeType="clickEffect">
                                  <p:stCondLst>
                                    <p:cond delay="0"/>
                                  </p:stCondLst>
                                  <p:childTnLst>
                                    <p:set>
                                      <p:cBhvr>
                                        <p:cTn id="377" dur="1" fill="hold">
                                          <p:stCondLst>
                                            <p:cond delay="0"/>
                                          </p:stCondLst>
                                        </p:cTn>
                                        <p:tgtEl>
                                          <p:spTgt spid="245"/>
                                        </p:tgtEl>
                                        <p:attrNameLst>
                                          <p:attrName>style.visibility</p:attrName>
                                        </p:attrNameLst>
                                      </p:cBhvr>
                                      <p:to>
                                        <p:strVal val="visible"/>
                                      </p:to>
                                    </p:set>
                                    <p:animEffect transition="in" filter="fade">
                                      <p:cBhvr>
                                        <p:cTn id="378" dur="500"/>
                                        <p:tgtEl>
                                          <p:spTgt spid="245"/>
                                        </p:tgtEl>
                                      </p:cBhvr>
                                    </p:animEffect>
                                  </p:childTnLst>
                                </p:cTn>
                              </p:par>
                            </p:childTnLst>
                          </p:cTn>
                        </p:par>
                      </p:childTnLst>
                    </p:cTn>
                  </p:par>
                  <p:par>
                    <p:cTn id="379" fill="hold">
                      <p:stCondLst>
                        <p:cond delay="indefinite"/>
                      </p:stCondLst>
                      <p:childTnLst>
                        <p:par>
                          <p:cTn id="380" fill="hold">
                            <p:stCondLst>
                              <p:cond delay="0"/>
                            </p:stCondLst>
                            <p:childTnLst>
                              <p:par>
                                <p:cTn id="381" presetID="10" presetClass="entr" presetSubtype="0" fill="hold" nodeType="clickEffect">
                                  <p:stCondLst>
                                    <p:cond delay="0"/>
                                  </p:stCondLst>
                                  <p:childTnLst>
                                    <p:set>
                                      <p:cBhvr>
                                        <p:cTn id="382" dur="1" fill="hold">
                                          <p:stCondLst>
                                            <p:cond delay="0"/>
                                          </p:stCondLst>
                                        </p:cTn>
                                        <p:tgtEl>
                                          <p:spTgt spid="250"/>
                                        </p:tgtEl>
                                        <p:attrNameLst>
                                          <p:attrName>style.visibility</p:attrName>
                                        </p:attrNameLst>
                                      </p:cBhvr>
                                      <p:to>
                                        <p:strVal val="visible"/>
                                      </p:to>
                                    </p:set>
                                    <p:animEffect transition="in" filter="fade">
                                      <p:cBhvr>
                                        <p:cTn id="383" dur="500"/>
                                        <p:tgtEl>
                                          <p:spTgt spid="250"/>
                                        </p:tgtEl>
                                      </p:cBhvr>
                                    </p:animEffect>
                                  </p:childTnLst>
                                </p:cTn>
                              </p:par>
                            </p:childTnLst>
                          </p:cTn>
                        </p:par>
                      </p:childTnLst>
                    </p:cTn>
                  </p:par>
                  <p:par>
                    <p:cTn id="384" fill="hold">
                      <p:stCondLst>
                        <p:cond delay="indefinite"/>
                      </p:stCondLst>
                      <p:childTnLst>
                        <p:par>
                          <p:cTn id="385" fill="hold">
                            <p:stCondLst>
                              <p:cond delay="0"/>
                            </p:stCondLst>
                            <p:childTnLst>
                              <p:par>
                                <p:cTn id="386" presetID="10" presetClass="entr" presetSubtype="0" fill="hold" grpId="0" nodeType="clickEffect">
                                  <p:stCondLst>
                                    <p:cond delay="0"/>
                                  </p:stCondLst>
                                  <p:childTnLst>
                                    <p:set>
                                      <p:cBhvr>
                                        <p:cTn id="387" dur="1" fill="hold">
                                          <p:stCondLst>
                                            <p:cond delay="0"/>
                                          </p:stCondLst>
                                        </p:cTn>
                                        <p:tgtEl>
                                          <p:spTgt spid="258"/>
                                        </p:tgtEl>
                                        <p:attrNameLst>
                                          <p:attrName>style.visibility</p:attrName>
                                        </p:attrNameLst>
                                      </p:cBhvr>
                                      <p:to>
                                        <p:strVal val="visible"/>
                                      </p:to>
                                    </p:set>
                                    <p:animEffect transition="in" filter="fade">
                                      <p:cBhvr>
                                        <p:cTn id="388" dur="500"/>
                                        <p:tgtEl>
                                          <p:spTgt spid="258"/>
                                        </p:tgtEl>
                                      </p:cBhvr>
                                    </p:animEffect>
                                  </p:childTnLst>
                                </p:cTn>
                              </p:par>
                              <p:par>
                                <p:cTn id="389" presetID="10" presetClass="entr" presetSubtype="0" fill="hold" nodeType="withEffect">
                                  <p:stCondLst>
                                    <p:cond delay="0"/>
                                  </p:stCondLst>
                                  <p:childTnLst>
                                    <p:set>
                                      <p:cBhvr>
                                        <p:cTn id="390" dur="1" fill="hold">
                                          <p:stCondLst>
                                            <p:cond delay="0"/>
                                          </p:stCondLst>
                                        </p:cTn>
                                        <p:tgtEl>
                                          <p:spTgt spid="261">
                                            <p:txEl>
                                              <p:pRg st="6" end="6"/>
                                            </p:txEl>
                                          </p:spTgt>
                                        </p:tgtEl>
                                        <p:attrNameLst>
                                          <p:attrName>style.visibility</p:attrName>
                                        </p:attrNameLst>
                                      </p:cBhvr>
                                      <p:to>
                                        <p:strVal val="visible"/>
                                      </p:to>
                                    </p:set>
                                    <p:animEffect transition="in" filter="fade">
                                      <p:cBhvr>
                                        <p:cTn id="391" dur="500"/>
                                        <p:tgtEl>
                                          <p:spTgt spid="261">
                                            <p:txEl>
                                              <p:pRg st="6" end="6"/>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10" presetClass="entr" presetSubtype="0" fill="hold" grpId="0" nodeType="clickEffect">
                                  <p:stCondLst>
                                    <p:cond delay="0"/>
                                  </p:stCondLst>
                                  <p:childTnLst>
                                    <p:set>
                                      <p:cBhvr>
                                        <p:cTn id="395" dur="1" fill="hold">
                                          <p:stCondLst>
                                            <p:cond delay="0"/>
                                          </p:stCondLst>
                                        </p:cTn>
                                        <p:tgtEl>
                                          <p:spTgt spid="26"/>
                                        </p:tgtEl>
                                        <p:attrNameLst>
                                          <p:attrName>style.visibility</p:attrName>
                                        </p:attrNameLst>
                                      </p:cBhvr>
                                      <p:to>
                                        <p:strVal val="visible"/>
                                      </p:to>
                                    </p:set>
                                    <p:animEffect transition="in" filter="fade">
                                      <p:cBhvr>
                                        <p:cTn id="39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235" grpId="0" animBg="1"/>
      <p:bldP spid="149" grpId="0" animBg="1"/>
      <p:bldP spid="166" grpId="0" animBg="1"/>
      <p:bldP spid="171" grpId="0" animBg="1"/>
      <p:bldP spid="176" grpId="0" animBg="1"/>
      <p:bldP spid="181" grpId="0" animBg="1"/>
      <p:bldP spid="191" grpId="0" animBg="1"/>
      <p:bldP spid="196" grpId="0" animBg="1"/>
      <p:bldP spid="201" grpId="0" animBg="1"/>
      <p:bldP spid="206" grpId="0" animBg="1"/>
      <p:bldP spid="215" grpId="0" animBg="1"/>
      <p:bldP spid="220" grpId="0" animBg="1"/>
      <p:bldP spid="233" grpId="0" animBg="1"/>
      <p:bldP spid="239" grpId="0" animBg="1"/>
      <p:bldP spid="249" grpId="0" animBg="1"/>
      <p:bldP spid="254" grpId="0" animBg="1"/>
      <p:bldP spid="259" grpId="0" animBg="1"/>
      <p:bldP spid="326" grpId="0"/>
      <p:bldP spid="3" grpId="0" animBg="1"/>
      <p:bldP spid="212" grpId="0" animBg="1"/>
      <p:bldP spid="401" grpId="0"/>
      <p:bldP spid="258" grpId="0"/>
      <p:bldP spid="25" grpId="0" animBg="1"/>
      <p:bldP spid="265" grpId="0" animBg="1"/>
      <p:bldP spid="26" grpId="0" animBg="1"/>
      <p:bldP spid="340" grpId="0"/>
      <p:bldP spid="342" grpId="0"/>
      <p:bldP spid="426" grpId="0"/>
      <p:bldP spid="427" grpId="0"/>
      <p:bldP spid="428" grpId="0"/>
      <p:bldP spid="429" grpId="0"/>
      <p:bldP spid="290" grpId="0"/>
      <p:bldP spid="29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4390243" y="5541235"/>
            <a:ext cx="385042"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a)</a:t>
            </a:r>
            <a:endParaRPr lang="zh-CN" altLang="en-US" sz="1867" dirty="0">
              <a:latin typeface="Book Antiqua" panose="02040602050305030304" pitchFamily="18" charset="0"/>
              <a:ea typeface="微软雅黑" panose="020B0503020204020204" pitchFamily="34" charset="-122"/>
            </a:endParaRPr>
          </a:p>
        </p:txBody>
      </p:sp>
      <p:grpSp>
        <p:nvGrpSpPr>
          <p:cNvPr id="4" name="组合 3"/>
          <p:cNvGrpSpPr/>
          <p:nvPr/>
        </p:nvGrpSpPr>
        <p:grpSpPr>
          <a:xfrm>
            <a:off x="8071864" y="1959979"/>
            <a:ext cx="3883197" cy="4807608"/>
            <a:chOff x="6053898" y="1469984"/>
            <a:chExt cx="2912398" cy="3605706"/>
          </a:xfrm>
        </p:grpSpPr>
        <p:sp>
          <p:nvSpPr>
            <p:cNvPr id="37" name="Line 10"/>
            <p:cNvSpPr>
              <a:spLocks noChangeShapeType="1"/>
            </p:cNvSpPr>
            <p:nvPr/>
          </p:nvSpPr>
          <p:spPr bwMode="auto">
            <a:xfrm rot="149665">
              <a:off x="7015279" y="1469984"/>
              <a:ext cx="127095" cy="3605706"/>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nvGrpSpPr>
            <p:cNvPr id="3" name="组合 2"/>
            <p:cNvGrpSpPr/>
            <p:nvPr/>
          </p:nvGrpSpPr>
          <p:grpSpPr>
            <a:xfrm>
              <a:off x="6053898" y="1481627"/>
              <a:ext cx="2912398" cy="3144802"/>
              <a:chOff x="6053898" y="1481627"/>
              <a:chExt cx="2912398" cy="3144802"/>
            </a:xfrm>
          </p:grpSpPr>
          <p:grpSp>
            <p:nvGrpSpPr>
              <p:cNvPr id="34" name="组合 33"/>
              <p:cNvGrpSpPr/>
              <p:nvPr/>
            </p:nvGrpSpPr>
            <p:grpSpPr>
              <a:xfrm rot="18836282">
                <a:off x="6995610" y="3136450"/>
                <a:ext cx="221542" cy="320240"/>
                <a:chOff x="3355897" y="3946313"/>
                <a:chExt cx="221542" cy="320240"/>
              </a:xfrm>
            </p:grpSpPr>
            <p:cxnSp>
              <p:nvCxnSpPr>
                <p:cNvPr id="73" name="直接连接符 72"/>
                <p:cNvCxnSpPr>
                  <a:stCxn id="78"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78"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79" name="组合 78"/>
                <p:cNvGrpSpPr/>
                <p:nvPr/>
              </p:nvGrpSpPr>
              <p:grpSpPr>
                <a:xfrm rot="2870768">
                  <a:off x="3243726" y="4066279"/>
                  <a:ext cx="320240" cy="80308"/>
                  <a:chOff x="6932389" y="3507854"/>
                  <a:chExt cx="320240" cy="80308"/>
                </a:xfrm>
              </p:grpSpPr>
              <p:cxnSp>
                <p:nvCxnSpPr>
                  <p:cNvPr id="80" name="直接连接符 79"/>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Line 8"/>
              <p:cNvSpPr>
                <a:spLocks noChangeShapeType="1"/>
              </p:cNvSpPr>
              <p:nvPr/>
            </p:nvSpPr>
            <p:spPr bwMode="auto">
              <a:xfrm rot="149665" flipV="1">
                <a:off x="6368096" y="3156036"/>
                <a:ext cx="698747" cy="515778"/>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36" name="TextBox 35"/>
              <p:cNvSpPr txBox="1"/>
              <p:nvPr/>
            </p:nvSpPr>
            <p:spPr>
              <a:xfrm>
                <a:off x="6421949" y="3113001"/>
                <a:ext cx="293591" cy="315423"/>
              </a:xfrm>
              <a:prstGeom prst="rect">
                <a:avLst/>
              </a:prstGeom>
              <a:noFill/>
            </p:spPr>
            <p:txBody>
              <a:bodyPr wrap="none" rtlCol="0">
                <a:spAutoFit/>
              </a:bodyPr>
              <a:lstStyle/>
              <a:p>
                <a:r>
                  <a:rPr lang="en-US" altLang="zh-CN" sz="2133" i="1" dirty="0" err="1">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aseline="-25000" dirty="0" err="1">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2133"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8" name="弧形 37"/>
              <p:cNvSpPr/>
              <p:nvPr/>
            </p:nvSpPr>
            <p:spPr>
              <a:xfrm>
                <a:off x="6732360" y="2828787"/>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9" name="椭圆 38"/>
              <p:cNvSpPr/>
              <p:nvPr/>
            </p:nvSpPr>
            <p:spPr>
              <a:xfrm>
                <a:off x="6225804" y="2282726"/>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2" name="Line 10"/>
              <p:cNvSpPr>
                <a:spLocks noChangeShapeType="1"/>
              </p:cNvSpPr>
              <p:nvPr/>
            </p:nvSpPr>
            <p:spPr bwMode="auto">
              <a:xfrm rot="149665" flipV="1">
                <a:off x="6053898" y="3123890"/>
                <a:ext cx="2912398" cy="105625"/>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46" name="矩形 45"/>
              <p:cNvSpPr/>
              <p:nvPr/>
            </p:nvSpPr>
            <p:spPr>
              <a:xfrm>
                <a:off x="8520491" y="4341687"/>
                <a:ext cx="298400" cy="284742"/>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b)</a:t>
                </a:r>
                <a:endParaRPr lang="zh-CN" altLang="en-US" sz="1867" dirty="0">
                  <a:latin typeface="Book Antiqua" panose="02040602050305030304" pitchFamily="18" charset="0"/>
                  <a:ea typeface="微软雅黑" panose="020B0503020204020204" pitchFamily="34" charset="-122"/>
                </a:endParaRPr>
              </a:p>
            </p:txBody>
          </p:sp>
          <p:grpSp>
            <p:nvGrpSpPr>
              <p:cNvPr id="47" name="Group 245"/>
              <p:cNvGrpSpPr>
                <a:grpSpLocks/>
              </p:cNvGrpSpPr>
              <p:nvPr/>
            </p:nvGrpSpPr>
            <p:grpSpPr bwMode="auto">
              <a:xfrm>
                <a:off x="7141170" y="1839372"/>
                <a:ext cx="330200" cy="201613"/>
                <a:chOff x="3686" y="469"/>
                <a:chExt cx="208" cy="127"/>
              </a:xfrm>
            </p:grpSpPr>
            <p:sp>
              <p:nvSpPr>
                <p:cNvPr id="56"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57"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58"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66"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69"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70"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72"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grpSp>
          <p:grpSp>
            <p:nvGrpSpPr>
              <p:cNvPr id="48" name="组合 47"/>
              <p:cNvGrpSpPr/>
              <p:nvPr/>
            </p:nvGrpSpPr>
            <p:grpSpPr>
              <a:xfrm>
                <a:off x="7262353" y="1481627"/>
                <a:ext cx="89802" cy="2096925"/>
                <a:chOff x="5331270" y="1229438"/>
                <a:chExt cx="89802" cy="2096925"/>
              </a:xfrm>
            </p:grpSpPr>
            <p:grpSp>
              <p:nvGrpSpPr>
                <p:cNvPr id="50" name="组合 49"/>
                <p:cNvGrpSpPr/>
                <p:nvPr/>
              </p:nvGrpSpPr>
              <p:grpSpPr>
                <a:xfrm>
                  <a:off x="5334938" y="1229438"/>
                  <a:ext cx="76200" cy="792045"/>
                  <a:chOff x="2960953" y="1517864"/>
                  <a:chExt cx="76200" cy="792045"/>
                </a:xfrm>
              </p:grpSpPr>
              <p:sp>
                <p:nvSpPr>
                  <p:cNvPr id="54"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55" name="Rectangle 244"/>
                  <p:cNvSpPr>
                    <a:spLocks noChangeArrowheads="1"/>
                  </p:cNvSpPr>
                  <p:nvPr/>
                </p:nvSpPr>
                <p:spPr bwMode="auto">
                  <a:xfrm>
                    <a:off x="2965715" y="1517864"/>
                    <a:ext cx="71438" cy="49677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grpSp>
            <p:sp>
              <p:nvSpPr>
                <p:cNvPr id="51" name="Line 10"/>
                <p:cNvSpPr>
                  <a:spLocks noChangeShapeType="1"/>
                </p:cNvSpPr>
                <p:nvPr/>
              </p:nvSpPr>
              <p:spPr bwMode="auto">
                <a:xfrm rot="149665">
                  <a:off x="5331270" y="1230398"/>
                  <a:ext cx="89802" cy="209596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sp>
            <p:nvSpPr>
              <p:cNvPr id="49" name="TextBox 48"/>
              <p:cNvSpPr txBox="1"/>
              <p:nvPr/>
            </p:nvSpPr>
            <p:spPr>
              <a:xfrm>
                <a:off x="7027950" y="2026750"/>
                <a:ext cx="232275" cy="253916"/>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1600"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86" name="椭圆 85"/>
              <p:cNvSpPr/>
              <p:nvPr/>
            </p:nvSpPr>
            <p:spPr>
              <a:xfrm>
                <a:off x="6227392" y="2285154"/>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23" name="椭圆 122"/>
              <p:cNvSpPr/>
              <p:nvPr/>
            </p:nvSpPr>
            <p:spPr>
              <a:xfrm>
                <a:off x="7280958" y="2283900"/>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grpSp>
        <p:nvGrpSpPr>
          <p:cNvPr id="85" name="组合 84"/>
          <p:cNvGrpSpPr/>
          <p:nvPr/>
        </p:nvGrpSpPr>
        <p:grpSpPr>
          <a:xfrm>
            <a:off x="2067445" y="2967917"/>
            <a:ext cx="5355291" cy="2092580"/>
            <a:chOff x="3995936" y="1855378"/>
            <a:chExt cx="4016468" cy="1569435"/>
          </a:xfrm>
        </p:grpSpPr>
        <p:cxnSp>
          <p:nvCxnSpPr>
            <p:cNvPr id="88" name="直接箭头连接符 87"/>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00" name="任意多边形 99"/>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01" name="直接连接符 100"/>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03" name="直接箭头连接符 102"/>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246841" y="1855378"/>
              <a:ext cx="217848" cy="315423"/>
            </a:xfrm>
            <a:prstGeom prst="rect">
              <a:avLst/>
            </a:prstGeom>
            <a:noFill/>
          </p:spPr>
          <p:txBody>
            <a:bodyPr wrap="none" rtlCol="0">
              <a:spAutoFit/>
            </a:bodyPr>
            <a:lstStyle/>
            <a:p>
              <a:r>
                <a:rPr lang="en-US" altLang="zh-CN" sz="2133" i="1" dirty="0">
                  <a:latin typeface="Book Antiqua" panose="02040602050305030304" pitchFamily="18" charset="0"/>
                  <a:ea typeface="微软雅黑" panose="020B0503020204020204" pitchFamily="34" charset="-122"/>
                  <a:cs typeface="Times New Roman" panose="02020603050405020304" pitchFamily="18" charset="0"/>
                </a:rPr>
                <a:t>s</a:t>
              </a:r>
              <a:endParaRPr lang="zh-CN" altLang="en-US" sz="2133" i="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08" name="TextBox 107"/>
            <p:cNvSpPr txBox="1"/>
            <p:nvPr/>
          </p:nvSpPr>
          <p:spPr>
            <a:xfrm>
              <a:off x="7765702" y="3055066"/>
              <a:ext cx="246702" cy="284742"/>
            </a:xfrm>
            <a:prstGeom prst="rect">
              <a:avLst/>
            </a:prstGeom>
            <a:noFill/>
          </p:spPr>
          <p:txBody>
            <a:bodyPr wrap="none" rtlCol="0">
              <a:spAutoFit/>
            </a:bodyPr>
            <a:lstStyle/>
            <a:p>
              <a:r>
                <a:rPr lang="en-US" altLang="zh-CN" sz="1867" i="1" dirty="0">
                  <a:latin typeface="Symbol" panose="05050102010706020507" pitchFamily="18" charset="2"/>
                  <a:ea typeface="微软雅黑" panose="020B0503020204020204" pitchFamily="34" charset="-122"/>
                  <a:cs typeface="Times New Roman" panose="02020603050405020304" pitchFamily="18" charset="0"/>
                </a:rPr>
                <a:t>j</a:t>
              </a:r>
              <a:endParaRPr lang="zh-CN" altLang="en-US" sz="1867" i="1" dirty="0">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109" name="直接箭头连接符 108"/>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694895" y="3143372"/>
              <a:ext cx="421029"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120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111" name="直接箭头连接符 110"/>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95936" y="3067533"/>
              <a:ext cx="258724" cy="253915"/>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endParaRPr lang="zh-CN" altLang="en-US" sz="1600" i="1"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114" name="组合 113"/>
            <p:cNvGrpSpPr/>
            <p:nvPr/>
          </p:nvGrpSpPr>
          <p:grpSpPr>
            <a:xfrm>
              <a:off x="6058827" y="2209589"/>
              <a:ext cx="1600959" cy="906466"/>
              <a:chOff x="7217735" y="1406688"/>
              <a:chExt cx="1600959" cy="906466"/>
            </a:xfrm>
          </p:grpSpPr>
          <p:cxnSp>
            <p:nvCxnSpPr>
              <p:cNvPr id="119" name="直接箭头连接符 118"/>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rot="16200000">
                <a:off x="8338359" y="1656308"/>
                <a:ext cx="638636" cy="284742"/>
              </a:xfrm>
              <a:prstGeom prst="rect">
                <a:avLst/>
              </a:prstGeom>
              <a:noFill/>
            </p:spPr>
            <p:txBody>
              <a:bodyPr wrap="none" rtlCol="0">
                <a:spAutoFit/>
              </a:bodyPr>
              <a:lstStyle/>
              <a:p>
                <a:r>
                  <a:rPr lang="en-US" altLang="zh-CN"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60mm</a:t>
                </a:r>
                <a:endParaRPr lang="zh-CN" altLang="en-US"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cxnSp>
          <p:nvCxnSpPr>
            <p:cNvPr id="115" name="直接箭头连接符 114"/>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527809" y="3143372"/>
              <a:ext cx="344085"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60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7" name="TextBox 116"/>
            <p:cNvSpPr txBox="1"/>
            <p:nvPr/>
          </p:nvSpPr>
          <p:spPr>
            <a:xfrm>
              <a:off x="6275664"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8" name="TextBox 117"/>
            <p:cNvSpPr txBox="1"/>
            <p:nvPr/>
          </p:nvSpPr>
          <p:spPr>
            <a:xfrm>
              <a:off x="7110957"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71" name="矩形 70"/>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77" name="TextBox 76"/>
          <p:cNvSpPr txBox="1"/>
          <p:nvPr/>
        </p:nvSpPr>
        <p:spPr>
          <a:xfrm>
            <a:off x="8942208" y="3429476"/>
            <a:ext cx="372218" cy="420564"/>
          </a:xfrm>
          <a:prstGeom prst="rect">
            <a:avLst/>
          </a:prstGeom>
          <a:noFill/>
        </p:spPr>
        <p:txBody>
          <a:bodyPr wrap="none" rtlCol="0">
            <a:spAutoFit/>
          </a:bodyPr>
          <a:lstStyle/>
          <a:p>
            <a:r>
              <a:rPr lang="en-US" altLang="zh-CN" sz="2133"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en-US" sz="2133" i="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0" name="Line 8"/>
          <p:cNvSpPr>
            <a:spLocks noChangeShapeType="1"/>
          </p:cNvSpPr>
          <p:nvPr/>
        </p:nvSpPr>
        <p:spPr bwMode="auto">
          <a:xfrm rot="149665" flipV="1">
            <a:off x="9431803" y="4686573"/>
            <a:ext cx="306856" cy="14457"/>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91" name="TextBox 90"/>
          <p:cNvSpPr txBox="1"/>
          <p:nvPr/>
        </p:nvSpPr>
        <p:spPr>
          <a:xfrm>
            <a:off x="9438845" y="4350199"/>
            <a:ext cx="255198" cy="311175"/>
          </a:xfrm>
          <a:prstGeom prst="rect">
            <a:avLst/>
          </a:prstGeom>
          <a:noFill/>
        </p:spPr>
        <p:txBody>
          <a:bodyPr wrap="none" rtlCol="0">
            <a:spAutoFit/>
          </a:bodyPr>
          <a:lstStyle/>
          <a:p>
            <a:r>
              <a:rPr lang="en-US" altLang="zh-CN" sz="2133" i="1" baseline="-25000" dirty="0">
                <a:latin typeface="Book Antiqua" panose="02040602050305030304" pitchFamily="18" charset="0"/>
                <a:ea typeface="微软雅黑" panose="020B0503020204020204" pitchFamily="34" charset="-122"/>
                <a:cs typeface="Times New Roman" panose="02020603050405020304" pitchFamily="18" charset="0"/>
              </a:rPr>
              <a:t>e</a:t>
            </a:r>
            <a:endParaRPr lang="zh-CN" altLang="en-US" sz="2133" i="1"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92" name="组合 91"/>
          <p:cNvGrpSpPr/>
          <p:nvPr/>
        </p:nvGrpSpPr>
        <p:grpSpPr>
          <a:xfrm>
            <a:off x="9589144" y="2918457"/>
            <a:ext cx="285361" cy="285361"/>
            <a:chOff x="8309739" y="1644326"/>
            <a:chExt cx="214021" cy="214021"/>
          </a:xfrm>
        </p:grpSpPr>
        <p:sp>
          <p:nvSpPr>
            <p:cNvPr id="93" name="椭圆 9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6" name="椭圆 95"/>
            <p:cNvSpPr/>
            <p:nvPr/>
          </p:nvSpPr>
          <p:spPr>
            <a:xfrm>
              <a:off x="8400841" y="1736874"/>
              <a:ext cx="31814" cy="28922"/>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sp>
        <p:nvSpPr>
          <p:cNvPr id="97" name="矩形 96"/>
          <p:cNvSpPr/>
          <p:nvPr/>
        </p:nvSpPr>
        <p:spPr>
          <a:xfrm>
            <a:off x="1687813" y="1316765"/>
            <a:ext cx="10418843" cy="1569469"/>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已知</a:t>
            </a:r>
            <a:r>
              <a:rPr lang="zh-CN" altLang="en-US" sz="2133" b="1" dirty="0">
                <a:solidFill>
                  <a:srgbClr val="000000"/>
                </a:solidFill>
                <a:latin typeface="Book Antiqua" panose="02040602050305030304" pitchFamily="18" charset="0"/>
                <a:ea typeface="微软雅黑" panose="020B0503020204020204" pitchFamily="34" charset="-122"/>
              </a:rPr>
              <a:t>：凸轮的基圆半径</a:t>
            </a:r>
            <a:r>
              <a:rPr lang="en-US" altLang="zh-CN" sz="2133" b="1" i="1"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=50mm</a:t>
            </a:r>
            <a:r>
              <a:rPr lang="zh-CN" altLang="en-US" sz="2133" b="1" dirty="0">
                <a:solidFill>
                  <a:srgbClr val="000000"/>
                </a:solidFill>
                <a:latin typeface="Book Antiqua" panose="02040602050305030304" pitchFamily="18" charset="0"/>
                <a:ea typeface="微软雅黑" panose="020B0503020204020204" pitchFamily="34" charset="-122"/>
              </a:rPr>
              <a:t>，偏心距</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e</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=10mm </a:t>
            </a:r>
            <a:r>
              <a:rPr lang="zh-CN" altLang="en-US" sz="2133" b="1" dirty="0">
                <a:solidFill>
                  <a:srgbClr val="000000"/>
                </a:solidFill>
                <a:latin typeface="Book Antiqua" panose="02040602050305030304" pitchFamily="18" charset="0"/>
                <a:ea typeface="微软雅黑" panose="020B0503020204020204" pitchFamily="34" charset="-122"/>
              </a:rPr>
              <a:t>，导路相对凸轮回转中心右偏置，</a:t>
            </a:r>
            <a:endParaRPr lang="en-US" altLang="zh-CN" sz="2133" b="1" dirty="0">
              <a:solidFill>
                <a:srgbClr val="000000"/>
              </a:solidFill>
              <a:latin typeface="Book Antiqua" panose="02040602050305030304" pitchFamily="18" charset="0"/>
              <a:ea typeface="微软雅黑" panose="020B0503020204020204" pitchFamily="34" charset="-122"/>
            </a:endParaRPr>
          </a:p>
          <a:p>
            <a:pPr>
              <a:lnSpc>
                <a:spcPct val="150000"/>
              </a:lnSpc>
            </a:pPr>
            <a:r>
              <a:rPr lang="en-US" altLang="zh-CN" sz="2133" b="1" dirty="0">
                <a:solidFill>
                  <a:srgbClr val="000000"/>
                </a:solidFill>
                <a:latin typeface="Book Antiqua" panose="02040602050305030304" pitchFamily="18" charset="0"/>
                <a:ea typeface="微软雅黑" panose="020B0503020204020204" pitchFamily="34" charset="-122"/>
              </a:rPr>
              <a:t>      </a:t>
            </a:r>
            <a:r>
              <a:rPr lang="zh-CN" altLang="en-US" sz="2133" b="1" dirty="0">
                <a:solidFill>
                  <a:srgbClr val="000000"/>
                </a:solidFill>
                <a:latin typeface="Book Antiqua" panose="02040602050305030304" pitchFamily="18" charset="0"/>
                <a:ea typeface="微软雅黑" panose="020B0503020204020204" pitchFamily="34" charset="-122"/>
              </a:rPr>
              <a:t>凸轮逆时针方向转动，从动件的运动规律如图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a)</a:t>
            </a:r>
            <a:r>
              <a:rPr lang="zh-CN" altLang="en-US" sz="2133" b="1" dirty="0">
                <a:solidFill>
                  <a:srgbClr val="000000"/>
                </a:solidFill>
                <a:latin typeface="Book Antiqua" panose="02040602050305030304" pitchFamily="18" charset="0"/>
                <a:ea typeface="微软雅黑" panose="020B0503020204020204" pitchFamily="34" charset="-122"/>
              </a:rPr>
              <a:t>所示。</a:t>
            </a:r>
            <a:endParaRPr lang="en-US" altLang="zh-CN" sz="2133" b="1" dirty="0">
              <a:solidFill>
                <a:srgbClr val="000000"/>
              </a:solidFill>
              <a:latin typeface="Book Antiqua" panose="02040602050305030304" pitchFamily="18" charset="0"/>
              <a:ea typeface="微软雅黑" panose="020B0503020204020204" pitchFamily="34" charset="-122"/>
            </a:endParaRPr>
          </a:p>
          <a:p>
            <a:pPr>
              <a:lnSpc>
                <a:spcPct val="150000"/>
              </a:lnSpc>
            </a:pP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求</a:t>
            </a: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：设计图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b)</a:t>
            </a:r>
            <a:r>
              <a:rPr lang="zh-CN" altLang="en-US" sz="2133" b="1" dirty="0">
                <a:solidFill>
                  <a:srgbClr val="000000"/>
                </a:solidFill>
                <a:latin typeface="Book Antiqua" panose="02040602050305030304" pitchFamily="18" charset="0"/>
                <a:ea typeface="微软雅黑" panose="020B0503020204020204" pitchFamily="34" charset="-122"/>
                <a:cs typeface="Times New Roman" pitchFamily="18" charset="0"/>
              </a:rPr>
              <a:t>所示凸轮机构的凸轮轮廓曲线。</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87"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4261619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xit" presetSubtype="0" fill="hold" grpId="0" nodeType="withEffect">
                                  <p:stCondLst>
                                    <p:cond delay="0"/>
                                  </p:stCondLst>
                                  <p:childTnLst>
                                    <p:animEffect transition="out" filter="fade">
                                      <p:cBhvr>
                                        <p:cTn id="9" dur="500"/>
                                        <p:tgtEl>
                                          <p:spTgt spid="97"/>
                                        </p:tgtEl>
                                      </p:cBhvr>
                                    </p:animEffect>
                                    <p:set>
                                      <p:cBhvr>
                                        <p:cTn id="10" dur="1" fill="hold">
                                          <p:stCondLst>
                                            <p:cond delay="499"/>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2"/>
                                        </p:tgtEl>
                                      </p:cBhvr>
                                    </p:animEffect>
                                    <p:set>
                                      <p:cBhvr>
                                        <p:cTn id="15"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9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4390243" y="5541235"/>
            <a:ext cx="385042"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a)</a:t>
            </a:r>
            <a:endParaRPr lang="zh-CN" altLang="en-US" sz="1867" dirty="0">
              <a:latin typeface="Book Antiqua" panose="02040602050305030304" pitchFamily="18" charset="0"/>
              <a:ea typeface="微软雅黑" panose="020B0503020204020204" pitchFamily="34" charset="-122"/>
            </a:endParaRPr>
          </a:p>
        </p:txBody>
      </p:sp>
      <p:grpSp>
        <p:nvGrpSpPr>
          <p:cNvPr id="4" name="组合 3"/>
          <p:cNvGrpSpPr/>
          <p:nvPr/>
        </p:nvGrpSpPr>
        <p:grpSpPr>
          <a:xfrm>
            <a:off x="8071864" y="1959979"/>
            <a:ext cx="3883197" cy="4807608"/>
            <a:chOff x="6053898" y="1469984"/>
            <a:chExt cx="2912398" cy="3605706"/>
          </a:xfrm>
        </p:grpSpPr>
        <p:sp>
          <p:nvSpPr>
            <p:cNvPr id="37" name="Line 10"/>
            <p:cNvSpPr>
              <a:spLocks noChangeShapeType="1"/>
            </p:cNvSpPr>
            <p:nvPr/>
          </p:nvSpPr>
          <p:spPr bwMode="auto">
            <a:xfrm rot="149665">
              <a:off x="7015279" y="1469984"/>
              <a:ext cx="127095" cy="3605706"/>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nvGrpSpPr>
            <p:cNvPr id="3" name="组合 2"/>
            <p:cNvGrpSpPr/>
            <p:nvPr/>
          </p:nvGrpSpPr>
          <p:grpSpPr>
            <a:xfrm>
              <a:off x="6053898" y="1481627"/>
              <a:ext cx="2912398" cy="3144802"/>
              <a:chOff x="6053898" y="1481627"/>
              <a:chExt cx="2912398" cy="3144802"/>
            </a:xfrm>
          </p:grpSpPr>
          <p:grpSp>
            <p:nvGrpSpPr>
              <p:cNvPr id="34" name="组合 33"/>
              <p:cNvGrpSpPr/>
              <p:nvPr/>
            </p:nvGrpSpPr>
            <p:grpSpPr>
              <a:xfrm rot="18836282">
                <a:off x="6995610" y="3136450"/>
                <a:ext cx="221542" cy="320240"/>
                <a:chOff x="3355897" y="3946313"/>
                <a:chExt cx="221542" cy="320240"/>
              </a:xfrm>
            </p:grpSpPr>
            <p:cxnSp>
              <p:nvCxnSpPr>
                <p:cNvPr id="73" name="直接连接符 72"/>
                <p:cNvCxnSpPr>
                  <a:stCxn id="78"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78"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79" name="组合 78"/>
                <p:cNvGrpSpPr/>
                <p:nvPr/>
              </p:nvGrpSpPr>
              <p:grpSpPr>
                <a:xfrm rot="2870768">
                  <a:off x="3243726" y="4066279"/>
                  <a:ext cx="320240" cy="80308"/>
                  <a:chOff x="6932389" y="3507854"/>
                  <a:chExt cx="320240" cy="80308"/>
                </a:xfrm>
              </p:grpSpPr>
              <p:cxnSp>
                <p:nvCxnSpPr>
                  <p:cNvPr id="80" name="直接连接符 79"/>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Line 8"/>
              <p:cNvSpPr>
                <a:spLocks noChangeShapeType="1"/>
              </p:cNvSpPr>
              <p:nvPr/>
            </p:nvSpPr>
            <p:spPr bwMode="auto">
              <a:xfrm rot="149665" flipV="1">
                <a:off x="6368096" y="3156036"/>
                <a:ext cx="698747" cy="515778"/>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36" name="TextBox 35"/>
              <p:cNvSpPr txBox="1"/>
              <p:nvPr/>
            </p:nvSpPr>
            <p:spPr>
              <a:xfrm>
                <a:off x="6421949" y="3113001"/>
                <a:ext cx="293591" cy="315423"/>
              </a:xfrm>
              <a:prstGeom prst="rect">
                <a:avLst/>
              </a:prstGeom>
              <a:noFill/>
            </p:spPr>
            <p:txBody>
              <a:bodyPr wrap="none" rtlCol="0">
                <a:spAutoFit/>
              </a:bodyPr>
              <a:lstStyle/>
              <a:p>
                <a:r>
                  <a:rPr lang="en-US" altLang="zh-CN" sz="2133" i="1" dirty="0" err="1">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aseline="-25000" dirty="0" err="1">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2133"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8" name="弧形 37"/>
              <p:cNvSpPr/>
              <p:nvPr/>
            </p:nvSpPr>
            <p:spPr>
              <a:xfrm>
                <a:off x="6732360" y="2828787"/>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9" name="椭圆 38"/>
              <p:cNvSpPr/>
              <p:nvPr/>
            </p:nvSpPr>
            <p:spPr>
              <a:xfrm>
                <a:off x="6210590" y="2282577"/>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2" name="Line 10"/>
              <p:cNvSpPr>
                <a:spLocks noChangeShapeType="1"/>
              </p:cNvSpPr>
              <p:nvPr/>
            </p:nvSpPr>
            <p:spPr bwMode="auto">
              <a:xfrm rot="149665" flipV="1">
                <a:off x="6053898" y="3123890"/>
                <a:ext cx="2912398" cy="105625"/>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46" name="矩形 45"/>
              <p:cNvSpPr/>
              <p:nvPr/>
            </p:nvSpPr>
            <p:spPr>
              <a:xfrm>
                <a:off x="8520491" y="4341687"/>
                <a:ext cx="298400" cy="284742"/>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b)</a:t>
                </a:r>
                <a:endParaRPr lang="zh-CN" altLang="en-US" sz="1867" dirty="0">
                  <a:latin typeface="Book Antiqua" panose="02040602050305030304" pitchFamily="18" charset="0"/>
                  <a:ea typeface="微软雅黑" panose="020B0503020204020204" pitchFamily="34" charset="-122"/>
                </a:endParaRPr>
              </a:p>
            </p:txBody>
          </p:sp>
          <p:grpSp>
            <p:nvGrpSpPr>
              <p:cNvPr id="47" name="Group 245"/>
              <p:cNvGrpSpPr>
                <a:grpSpLocks/>
              </p:cNvGrpSpPr>
              <p:nvPr/>
            </p:nvGrpSpPr>
            <p:grpSpPr bwMode="auto">
              <a:xfrm>
                <a:off x="7141170" y="1839372"/>
                <a:ext cx="330200" cy="201613"/>
                <a:chOff x="3686" y="469"/>
                <a:chExt cx="208" cy="127"/>
              </a:xfrm>
            </p:grpSpPr>
            <p:sp>
              <p:nvSpPr>
                <p:cNvPr id="56"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57"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58"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66"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69"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70"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72"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grpSp>
          <p:grpSp>
            <p:nvGrpSpPr>
              <p:cNvPr id="48" name="组合 47"/>
              <p:cNvGrpSpPr/>
              <p:nvPr/>
            </p:nvGrpSpPr>
            <p:grpSpPr>
              <a:xfrm>
                <a:off x="7262351" y="1481627"/>
                <a:ext cx="86192" cy="2097004"/>
                <a:chOff x="5331268" y="1229438"/>
                <a:chExt cx="86192" cy="2097004"/>
              </a:xfrm>
            </p:grpSpPr>
            <p:grpSp>
              <p:nvGrpSpPr>
                <p:cNvPr id="50" name="组合 49"/>
                <p:cNvGrpSpPr/>
                <p:nvPr/>
              </p:nvGrpSpPr>
              <p:grpSpPr>
                <a:xfrm>
                  <a:off x="5334938" y="1229438"/>
                  <a:ext cx="76200" cy="792045"/>
                  <a:chOff x="2960953" y="1517864"/>
                  <a:chExt cx="76200" cy="792045"/>
                </a:xfrm>
              </p:grpSpPr>
              <p:sp>
                <p:nvSpPr>
                  <p:cNvPr id="54"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55" name="Rectangle 244"/>
                  <p:cNvSpPr>
                    <a:spLocks noChangeArrowheads="1"/>
                  </p:cNvSpPr>
                  <p:nvPr/>
                </p:nvSpPr>
                <p:spPr bwMode="auto">
                  <a:xfrm>
                    <a:off x="2965715" y="1517864"/>
                    <a:ext cx="71438" cy="49677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grpSp>
            <p:sp>
              <p:nvSpPr>
                <p:cNvPr id="51" name="Line 10"/>
                <p:cNvSpPr>
                  <a:spLocks noChangeShapeType="1"/>
                </p:cNvSpPr>
                <p:nvPr/>
              </p:nvSpPr>
              <p:spPr bwMode="auto">
                <a:xfrm rot="149665">
                  <a:off x="5331268" y="1230320"/>
                  <a:ext cx="86192" cy="209612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sp>
            <p:nvSpPr>
              <p:cNvPr id="49" name="TextBox 48"/>
              <p:cNvSpPr txBox="1"/>
              <p:nvPr/>
            </p:nvSpPr>
            <p:spPr>
              <a:xfrm>
                <a:off x="7027950" y="2026750"/>
                <a:ext cx="232275" cy="253916"/>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1600"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86" name="椭圆 85"/>
              <p:cNvSpPr/>
              <p:nvPr/>
            </p:nvSpPr>
            <p:spPr>
              <a:xfrm>
                <a:off x="6214003" y="2273672"/>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23" name="椭圆 122"/>
              <p:cNvSpPr/>
              <p:nvPr/>
            </p:nvSpPr>
            <p:spPr>
              <a:xfrm>
                <a:off x="7280958" y="2283900"/>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grpSp>
        <p:nvGrpSpPr>
          <p:cNvPr id="85" name="组合 84"/>
          <p:cNvGrpSpPr/>
          <p:nvPr/>
        </p:nvGrpSpPr>
        <p:grpSpPr>
          <a:xfrm>
            <a:off x="2067445" y="2967917"/>
            <a:ext cx="5355291" cy="2092580"/>
            <a:chOff x="3995936" y="1855378"/>
            <a:chExt cx="4016468" cy="1569435"/>
          </a:xfrm>
        </p:grpSpPr>
        <p:cxnSp>
          <p:nvCxnSpPr>
            <p:cNvPr id="88" name="直接箭头连接符 87"/>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00" name="任意多边形 99"/>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01" name="直接连接符 100"/>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03" name="直接箭头连接符 102"/>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246841" y="1855378"/>
              <a:ext cx="217848" cy="315423"/>
            </a:xfrm>
            <a:prstGeom prst="rect">
              <a:avLst/>
            </a:prstGeom>
            <a:noFill/>
          </p:spPr>
          <p:txBody>
            <a:bodyPr wrap="none" rtlCol="0">
              <a:spAutoFit/>
            </a:bodyPr>
            <a:lstStyle/>
            <a:p>
              <a:r>
                <a:rPr lang="en-US" altLang="zh-CN" sz="2133" i="1" dirty="0">
                  <a:latin typeface="Book Antiqua" panose="02040602050305030304" pitchFamily="18" charset="0"/>
                  <a:ea typeface="微软雅黑" panose="020B0503020204020204" pitchFamily="34" charset="-122"/>
                  <a:cs typeface="Times New Roman" panose="02020603050405020304" pitchFamily="18" charset="0"/>
                </a:rPr>
                <a:t>s</a:t>
              </a:r>
              <a:endParaRPr lang="zh-CN" altLang="en-US" sz="2133" i="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08" name="TextBox 107"/>
            <p:cNvSpPr txBox="1"/>
            <p:nvPr/>
          </p:nvSpPr>
          <p:spPr>
            <a:xfrm>
              <a:off x="7765702" y="3055066"/>
              <a:ext cx="246702" cy="284742"/>
            </a:xfrm>
            <a:prstGeom prst="rect">
              <a:avLst/>
            </a:prstGeom>
            <a:noFill/>
          </p:spPr>
          <p:txBody>
            <a:bodyPr wrap="none" rtlCol="0">
              <a:spAutoFit/>
            </a:bodyPr>
            <a:lstStyle/>
            <a:p>
              <a:r>
                <a:rPr lang="en-US" altLang="zh-CN" sz="1867" i="1" dirty="0">
                  <a:latin typeface="Symbol" panose="05050102010706020507" pitchFamily="18" charset="2"/>
                  <a:ea typeface="微软雅黑" panose="020B0503020204020204" pitchFamily="34" charset="-122"/>
                  <a:cs typeface="Times New Roman" panose="02020603050405020304" pitchFamily="18" charset="0"/>
                </a:rPr>
                <a:t>j</a:t>
              </a:r>
              <a:endParaRPr lang="zh-CN" altLang="en-US" sz="1867" i="1" dirty="0">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109" name="直接箭头连接符 108"/>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694895" y="3143372"/>
              <a:ext cx="421029"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120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111" name="直接箭头连接符 110"/>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995936" y="3067533"/>
              <a:ext cx="258724" cy="253915"/>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endParaRPr lang="zh-CN" altLang="en-US" sz="1600" i="1"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114" name="组合 113"/>
            <p:cNvGrpSpPr/>
            <p:nvPr/>
          </p:nvGrpSpPr>
          <p:grpSpPr>
            <a:xfrm>
              <a:off x="6058827" y="2209589"/>
              <a:ext cx="1600959" cy="906466"/>
              <a:chOff x="7217735" y="1406688"/>
              <a:chExt cx="1600959" cy="906466"/>
            </a:xfrm>
          </p:grpSpPr>
          <p:cxnSp>
            <p:nvCxnSpPr>
              <p:cNvPr id="119" name="直接箭头连接符 118"/>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rot="16200000">
                <a:off x="8338359" y="1656308"/>
                <a:ext cx="638636" cy="284742"/>
              </a:xfrm>
              <a:prstGeom prst="rect">
                <a:avLst/>
              </a:prstGeom>
              <a:noFill/>
            </p:spPr>
            <p:txBody>
              <a:bodyPr wrap="none" rtlCol="0">
                <a:spAutoFit/>
              </a:bodyPr>
              <a:lstStyle/>
              <a:p>
                <a:r>
                  <a:rPr lang="en-US" altLang="zh-CN"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60mm</a:t>
                </a:r>
                <a:endParaRPr lang="zh-CN" altLang="en-US"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cxnSp>
          <p:nvCxnSpPr>
            <p:cNvPr id="115" name="直接箭头连接符 114"/>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527809" y="3143372"/>
              <a:ext cx="344085"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60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7" name="TextBox 116"/>
            <p:cNvSpPr txBox="1"/>
            <p:nvPr/>
          </p:nvSpPr>
          <p:spPr>
            <a:xfrm>
              <a:off x="6275664"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8" name="TextBox 117"/>
            <p:cNvSpPr txBox="1"/>
            <p:nvPr/>
          </p:nvSpPr>
          <p:spPr>
            <a:xfrm>
              <a:off x="7110957"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71" name="矩形 70"/>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77" name="TextBox 76"/>
          <p:cNvSpPr txBox="1"/>
          <p:nvPr/>
        </p:nvSpPr>
        <p:spPr>
          <a:xfrm>
            <a:off x="8942208" y="3429476"/>
            <a:ext cx="372218" cy="420564"/>
          </a:xfrm>
          <a:prstGeom prst="rect">
            <a:avLst/>
          </a:prstGeom>
          <a:noFill/>
        </p:spPr>
        <p:txBody>
          <a:bodyPr wrap="none" rtlCol="0">
            <a:spAutoFit/>
          </a:bodyPr>
          <a:lstStyle/>
          <a:p>
            <a:r>
              <a:rPr lang="en-US" altLang="zh-CN" sz="2133" i="1"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en-US" sz="2133" i="1" baseline="-25000" dirty="0">
              <a:solidFill>
                <a:srgbClr val="C00000"/>
              </a:solidFill>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1" name="Line 8"/>
          <p:cNvSpPr>
            <a:spLocks noChangeShapeType="1"/>
          </p:cNvSpPr>
          <p:nvPr/>
        </p:nvSpPr>
        <p:spPr bwMode="auto">
          <a:xfrm rot="149665" flipV="1">
            <a:off x="9431803" y="4686573"/>
            <a:ext cx="306856" cy="14457"/>
          </a:xfrm>
          <a:prstGeom prst="line">
            <a:avLst/>
          </a:prstGeom>
          <a:noFill/>
          <a:ln w="9525">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92" name="TextBox 91"/>
          <p:cNvSpPr txBox="1"/>
          <p:nvPr/>
        </p:nvSpPr>
        <p:spPr>
          <a:xfrm>
            <a:off x="9438845" y="4350199"/>
            <a:ext cx="255198" cy="311175"/>
          </a:xfrm>
          <a:prstGeom prst="rect">
            <a:avLst/>
          </a:prstGeom>
          <a:noFill/>
        </p:spPr>
        <p:txBody>
          <a:bodyPr wrap="none" rtlCol="0">
            <a:spAutoFit/>
          </a:bodyPr>
          <a:lstStyle/>
          <a:p>
            <a:r>
              <a:rPr lang="en-US" altLang="zh-CN" sz="2133" i="1" baseline="-25000" dirty="0">
                <a:latin typeface="Book Antiqua" panose="02040602050305030304" pitchFamily="18" charset="0"/>
                <a:ea typeface="微软雅黑" panose="020B0503020204020204" pitchFamily="34" charset="-122"/>
                <a:cs typeface="Times New Roman" panose="02020603050405020304" pitchFamily="18" charset="0"/>
              </a:rPr>
              <a:t>e</a:t>
            </a:r>
            <a:endParaRPr lang="zh-CN" altLang="en-US" sz="2133" i="1"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87"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4053969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10" presetClass="exit" presetSubtype="0" fill="hold" grpId="0" nodeType="withEffect">
                                  <p:stCondLst>
                                    <p:cond delay="0"/>
                                  </p:stCondLst>
                                  <p:childTnLst>
                                    <p:animEffect transition="out" filter="fade">
                                      <p:cBhvr>
                                        <p:cTn id="10" dur="500"/>
                                        <p:tgtEl>
                                          <p:spTgt spid="84"/>
                                        </p:tgtEl>
                                      </p:cBhvr>
                                    </p:animEffect>
                                    <p:set>
                                      <p:cBhvr>
                                        <p:cTn id="11" dur="1" fill="hold">
                                          <p:stCondLst>
                                            <p:cond delay="499"/>
                                          </p:stCondLst>
                                        </p:cTn>
                                        <p:tgtEl>
                                          <p:spTgt spid="84"/>
                                        </p:tgtEl>
                                        <p:attrNameLst>
                                          <p:attrName>style.visibility</p:attrName>
                                        </p:attrNameLst>
                                      </p:cBhvr>
                                      <p:to>
                                        <p:strVal val="hidden"/>
                                      </p:to>
                                    </p:set>
                                  </p:childTnLst>
                                </p:cTn>
                              </p:par>
                              <p:par>
                                <p:cTn id="12" presetID="42" presetClass="path" presetSubtype="0" accel="50000" decel="50000" fill="hold" nodeType="withEffect">
                                  <p:stCondLst>
                                    <p:cond delay="0"/>
                                  </p:stCondLst>
                                  <p:childTnLst>
                                    <p:animMotion origin="layout" path="M 2.5E-6 4.81481E-6 L -0.05139 0.25092 " pathEditMode="relative" rAng="0" ptsTypes="AA">
                                      <p:cBhvr>
                                        <p:cTn id="13" dur="2000" fill="hold"/>
                                        <p:tgtEl>
                                          <p:spTgt spid="85"/>
                                        </p:tgtEl>
                                        <p:attrNameLst>
                                          <p:attrName>ppt_x</p:attrName>
                                          <p:attrName>ppt_y</p:attrName>
                                        </p:attrNameLst>
                                      </p:cBhvr>
                                      <p:rCtr x="-2569" y="12531"/>
                                    </p:animMotion>
                                  </p:childTnLst>
                                </p:cTn>
                              </p:par>
                              <p:par>
                                <p:cTn id="14" presetID="2" presetClass="exit" presetSubtype="4" fill="hold" grpId="0" nodeType="withEffect">
                                  <p:stCondLst>
                                    <p:cond delay="0"/>
                                  </p:stCondLst>
                                  <p:childTnLst>
                                    <p:anim calcmode="lin" valueType="num">
                                      <p:cBhvr additive="base">
                                        <p:cTn id="15" dur="500"/>
                                        <p:tgtEl>
                                          <p:spTgt spid="77"/>
                                        </p:tgtEl>
                                        <p:attrNameLst>
                                          <p:attrName>ppt_x</p:attrName>
                                        </p:attrNameLst>
                                      </p:cBhvr>
                                      <p:tavLst>
                                        <p:tav tm="0">
                                          <p:val>
                                            <p:strVal val="ppt_x"/>
                                          </p:val>
                                        </p:tav>
                                        <p:tav tm="100000">
                                          <p:val>
                                            <p:strVal val="ppt_x"/>
                                          </p:val>
                                        </p:tav>
                                      </p:tavLst>
                                    </p:anim>
                                    <p:anim calcmode="lin" valueType="num">
                                      <p:cBhvr additive="base">
                                        <p:cTn id="16" dur="500"/>
                                        <p:tgtEl>
                                          <p:spTgt spid="77"/>
                                        </p:tgtEl>
                                        <p:attrNameLst>
                                          <p:attrName>ppt_y</p:attrName>
                                        </p:attrNameLst>
                                      </p:cBhvr>
                                      <p:tavLst>
                                        <p:tav tm="0">
                                          <p:val>
                                            <p:strVal val="ppt_y"/>
                                          </p:val>
                                        </p:tav>
                                        <p:tav tm="100000">
                                          <p:val>
                                            <p:strVal val="1+ppt_h/2"/>
                                          </p:val>
                                        </p:tav>
                                      </p:tavLst>
                                    </p:anim>
                                    <p:set>
                                      <p:cBhvr>
                                        <p:cTn id="17" dur="1" fill="hold">
                                          <p:stCondLst>
                                            <p:cond delay="499"/>
                                          </p:stCondLst>
                                        </p:cTn>
                                        <p:tgtEl>
                                          <p:spTgt spid="77"/>
                                        </p:tgtEl>
                                        <p:attrNameLst>
                                          <p:attrName>style.visibility</p:attrName>
                                        </p:attrNameLst>
                                      </p:cBhvr>
                                      <p:to>
                                        <p:strVal val="hidden"/>
                                      </p:to>
                                    </p:set>
                                  </p:childTnLst>
                                </p:cTn>
                              </p:par>
                              <p:par>
                                <p:cTn id="18" presetID="2" presetClass="exit" presetSubtype="4" fill="hold" grpId="0" nodeType="withEffect">
                                  <p:stCondLst>
                                    <p:cond delay="0"/>
                                  </p:stCondLst>
                                  <p:childTnLst>
                                    <p:anim calcmode="lin" valueType="num">
                                      <p:cBhvr additive="base">
                                        <p:cTn id="19" dur="500"/>
                                        <p:tgtEl>
                                          <p:spTgt spid="91"/>
                                        </p:tgtEl>
                                        <p:attrNameLst>
                                          <p:attrName>ppt_x</p:attrName>
                                        </p:attrNameLst>
                                      </p:cBhvr>
                                      <p:tavLst>
                                        <p:tav tm="0">
                                          <p:val>
                                            <p:strVal val="ppt_x"/>
                                          </p:val>
                                        </p:tav>
                                        <p:tav tm="100000">
                                          <p:val>
                                            <p:strVal val="ppt_x"/>
                                          </p:val>
                                        </p:tav>
                                      </p:tavLst>
                                    </p:anim>
                                    <p:anim calcmode="lin" valueType="num">
                                      <p:cBhvr additive="base">
                                        <p:cTn id="20" dur="500"/>
                                        <p:tgtEl>
                                          <p:spTgt spid="91"/>
                                        </p:tgtEl>
                                        <p:attrNameLst>
                                          <p:attrName>ppt_y</p:attrName>
                                        </p:attrNameLst>
                                      </p:cBhvr>
                                      <p:tavLst>
                                        <p:tav tm="0">
                                          <p:val>
                                            <p:strVal val="ppt_y"/>
                                          </p:val>
                                        </p:tav>
                                        <p:tav tm="100000">
                                          <p:val>
                                            <p:strVal val="1+ppt_h/2"/>
                                          </p:val>
                                        </p:tav>
                                      </p:tavLst>
                                    </p:anim>
                                    <p:set>
                                      <p:cBhvr>
                                        <p:cTn id="21" dur="1" fill="hold">
                                          <p:stCondLst>
                                            <p:cond delay="499"/>
                                          </p:stCondLst>
                                        </p:cTn>
                                        <p:tgtEl>
                                          <p:spTgt spid="91"/>
                                        </p:tgtEl>
                                        <p:attrNameLst>
                                          <p:attrName>style.visibility</p:attrName>
                                        </p:attrNameLst>
                                      </p:cBhvr>
                                      <p:to>
                                        <p:strVal val="hidden"/>
                                      </p:to>
                                    </p:set>
                                  </p:childTnLst>
                                </p:cTn>
                              </p:par>
                              <p:par>
                                <p:cTn id="22" presetID="2" presetClass="exit" presetSubtype="4" fill="hold" grpId="0" nodeType="withEffect">
                                  <p:stCondLst>
                                    <p:cond delay="0"/>
                                  </p:stCondLst>
                                  <p:childTnLst>
                                    <p:anim calcmode="lin" valueType="num">
                                      <p:cBhvr additive="base">
                                        <p:cTn id="23" dur="500"/>
                                        <p:tgtEl>
                                          <p:spTgt spid="92"/>
                                        </p:tgtEl>
                                        <p:attrNameLst>
                                          <p:attrName>ppt_x</p:attrName>
                                        </p:attrNameLst>
                                      </p:cBhvr>
                                      <p:tavLst>
                                        <p:tav tm="0">
                                          <p:val>
                                            <p:strVal val="ppt_x"/>
                                          </p:val>
                                        </p:tav>
                                        <p:tav tm="100000">
                                          <p:val>
                                            <p:strVal val="ppt_x"/>
                                          </p:val>
                                        </p:tav>
                                      </p:tavLst>
                                    </p:anim>
                                    <p:anim calcmode="lin" valueType="num">
                                      <p:cBhvr additive="base">
                                        <p:cTn id="24" dur="500"/>
                                        <p:tgtEl>
                                          <p:spTgt spid="92"/>
                                        </p:tgtEl>
                                        <p:attrNameLst>
                                          <p:attrName>ppt_y</p:attrName>
                                        </p:attrNameLst>
                                      </p:cBhvr>
                                      <p:tavLst>
                                        <p:tav tm="0">
                                          <p:val>
                                            <p:strVal val="ppt_y"/>
                                          </p:val>
                                        </p:tav>
                                        <p:tav tm="100000">
                                          <p:val>
                                            <p:strVal val="1+ppt_h/2"/>
                                          </p:val>
                                        </p:tav>
                                      </p:tavLst>
                                    </p:anim>
                                    <p:set>
                                      <p:cBhvr>
                                        <p:cTn id="25"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77" grpId="0"/>
      <p:bldP spid="91" grpId="0" animBg="1"/>
      <p:bldP spid="9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Line 10"/>
          <p:cNvSpPr>
            <a:spLocks noChangeShapeType="1"/>
          </p:cNvSpPr>
          <p:nvPr/>
        </p:nvSpPr>
        <p:spPr bwMode="auto">
          <a:xfrm rot="149665">
            <a:off x="8293953" y="1405305"/>
            <a:ext cx="169460" cy="4807608"/>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nvGrpSpPr>
          <p:cNvPr id="504" name="Group 245"/>
          <p:cNvGrpSpPr>
            <a:grpSpLocks/>
          </p:cNvGrpSpPr>
          <p:nvPr/>
        </p:nvGrpSpPr>
        <p:grpSpPr bwMode="auto">
          <a:xfrm>
            <a:off x="8438272" y="1758124"/>
            <a:ext cx="440267" cy="268817"/>
            <a:chOff x="3686" y="469"/>
            <a:chExt cx="208" cy="127"/>
          </a:xfrm>
        </p:grpSpPr>
        <p:sp>
          <p:nvSpPr>
            <p:cNvPr id="506"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09"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0"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3"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4"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5"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6"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235" name="弧形 234"/>
          <p:cNvSpPr/>
          <p:nvPr/>
        </p:nvSpPr>
        <p:spPr>
          <a:xfrm>
            <a:off x="7916727" y="3217043"/>
            <a:ext cx="929363" cy="929363"/>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9" name="弧形 148"/>
          <p:cNvSpPr/>
          <p:nvPr/>
        </p:nvSpPr>
        <p:spPr>
          <a:xfrm>
            <a:off x="6301480" y="1625251"/>
            <a:ext cx="4091192" cy="4091192"/>
          </a:xfrm>
          <a:prstGeom prst="arc">
            <a:avLst>
              <a:gd name="adj1" fmla="val 12940463"/>
              <a:gd name="adj2" fmla="val 15510346"/>
            </a:avLst>
          </a:prstGeom>
          <a:noFill/>
          <a:ln w="50800">
            <a:solidFill>
              <a:srgbClr val="0070C0"/>
            </a:solidFill>
            <a:headEnd type="none"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2" name="组合 1"/>
          <p:cNvGrpSpPr/>
          <p:nvPr/>
        </p:nvGrpSpPr>
        <p:grpSpPr>
          <a:xfrm>
            <a:off x="8604740" y="1677947"/>
            <a:ext cx="101600" cy="1999404"/>
            <a:chOff x="5334938" y="1419101"/>
            <a:chExt cx="76200" cy="1499553"/>
          </a:xfrm>
        </p:grpSpPr>
        <p:grpSp>
          <p:nvGrpSpPr>
            <p:cNvPr id="978" name="组合 977"/>
            <p:cNvGrpSpPr/>
            <p:nvPr/>
          </p:nvGrpSpPr>
          <p:grpSpPr>
            <a:xfrm>
              <a:off x="5334938" y="1505544"/>
              <a:ext cx="76200" cy="515939"/>
              <a:chOff x="2960953" y="1793970"/>
              <a:chExt cx="76200" cy="515939"/>
            </a:xfrm>
          </p:grpSpPr>
          <p:sp>
            <p:nvSpPr>
              <p:cNvPr id="979"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980" name="Rectangle 244"/>
              <p:cNvSpPr>
                <a:spLocks noChangeArrowheads="1"/>
              </p:cNvSpPr>
              <p:nvPr/>
            </p:nvSpPr>
            <p:spPr bwMode="auto">
              <a:xfrm>
                <a:off x="2965715" y="1793970"/>
                <a:ext cx="71437" cy="2206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162" name="Line 10"/>
            <p:cNvSpPr>
              <a:spLocks noChangeShapeType="1"/>
            </p:cNvSpPr>
            <p:nvPr/>
          </p:nvSpPr>
          <p:spPr bwMode="auto">
            <a:xfrm rot="149665">
              <a:off x="5347911" y="1419101"/>
              <a:ext cx="49387" cy="149955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sp>
        <p:nvSpPr>
          <p:cNvPr id="166" name="Line 10"/>
          <p:cNvSpPr>
            <a:spLocks noChangeShapeType="1"/>
          </p:cNvSpPr>
          <p:nvPr/>
        </p:nvSpPr>
        <p:spPr bwMode="auto">
          <a:xfrm rot="2849665">
            <a:off x="9460839" y="1629597"/>
            <a:ext cx="88380" cy="261771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71" name="Line 10"/>
          <p:cNvSpPr>
            <a:spLocks noChangeShapeType="1"/>
          </p:cNvSpPr>
          <p:nvPr/>
        </p:nvSpPr>
        <p:spPr bwMode="auto">
          <a:xfrm rot="5549665">
            <a:off x="9808347" y="2459767"/>
            <a:ext cx="127029" cy="29813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76" name="Line 10"/>
          <p:cNvSpPr>
            <a:spLocks noChangeShapeType="1"/>
          </p:cNvSpPr>
          <p:nvPr/>
        </p:nvSpPr>
        <p:spPr bwMode="auto">
          <a:xfrm rot="6449665">
            <a:off x="9735139" y="2804467"/>
            <a:ext cx="110227" cy="308761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81" name="Line 10"/>
          <p:cNvSpPr>
            <a:spLocks noChangeShapeType="1"/>
          </p:cNvSpPr>
          <p:nvPr/>
        </p:nvSpPr>
        <p:spPr bwMode="auto">
          <a:xfrm rot="7349665">
            <a:off x="9580166" y="3089394"/>
            <a:ext cx="121447" cy="328496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91" name="Line 10"/>
          <p:cNvSpPr>
            <a:spLocks noChangeShapeType="1"/>
          </p:cNvSpPr>
          <p:nvPr/>
        </p:nvSpPr>
        <p:spPr bwMode="auto">
          <a:xfrm rot="1949665">
            <a:off x="9137733" y="1681839"/>
            <a:ext cx="86416" cy="230371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96" name="Line 10"/>
          <p:cNvSpPr>
            <a:spLocks noChangeShapeType="1"/>
          </p:cNvSpPr>
          <p:nvPr/>
        </p:nvSpPr>
        <p:spPr bwMode="auto">
          <a:xfrm rot="1049665">
            <a:off x="8874921" y="1606791"/>
            <a:ext cx="82068" cy="225018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01" name="Line 10"/>
          <p:cNvSpPr>
            <a:spLocks noChangeShapeType="1"/>
          </p:cNvSpPr>
          <p:nvPr/>
        </p:nvSpPr>
        <p:spPr bwMode="auto">
          <a:xfrm rot="3749665">
            <a:off x="9664158" y="1827422"/>
            <a:ext cx="101965" cy="279866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06" name="Line 10"/>
          <p:cNvSpPr>
            <a:spLocks noChangeShapeType="1"/>
          </p:cNvSpPr>
          <p:nvPr/>
        </p:nvSpPr>
        <p:spPr bwMode="auto">
          <a:xfrm rot="4649665">
            <a:off x="9763606" y="2167558"/>
            <a:ext cx="97585" cy="282996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15" name="Line 10"/>
          <p:cNvSpPr>
            <a:spLocks noChangeShapeType="1"/>
          </p:cNvSpPr>
          <p:nvPr/>
        </p:nvSpPr>
        <p:spPr bwMode="auto">
          <a:xfrm rot="16349665">
            <a:off x="7393931" y="2427461"/>
            <a:ext cx="53525" cy="192297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20" name="Line 10"/>
          <p:cNvSpPr>
            <a:spLocks noChangeShapeType="1"/>
          </p:cNvSpPr>
          <p:nvPr/>
        </p:nvSpPr>
        <p:spPr bwMode="auto">
          <a:xfrm rot="14549665">
            <a:off x="7130361" y="2831076"/>
            <a:ext cx="87561" cy="243015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33" name="Line 10"/>
          <p:cNvSpPr>
            <a:spLocks noChangeShapeType="1"/>
          </p:cNvSpPr>
          <p:nvPr/>
        </p:nvSpPr>
        <p:spPr bwMode="auto">
          <a:xfrm rot="15449665">
            <a:off x="7218453" y="2620022"/>
            <a:ext cx="79785" cy="213559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39" name="Line 10"/>
          <p:cNvSpPr>
            <a:spLocks noChangeShapeType="1"/>
          </p:cNvSpPr>
          <p:nvPr/>
        </p:nvSpPr>
        <p:spPr bwMode="auto">
          <a:xfrm rot="10949665">
            <a:off x="8037685" y="3702838"/>
            <a:ext cx="51039" cy="299174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49" name="Line 10"/>
          <p:cNvSpPr>
            <a:spLocks noChangeShapeType="1"/>
          </p:cNvSpPr>
          <p:nvPr/>
        </p:nvSpPr>
        <p:spPr bwMode="auto">
          <a:xfrm rot="13649665">
            <a:off x="7087466" y="3051033"/>
            <a:ext cx="105247" cy="292280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54" name="Line 10"/>
          <p:cNvSpPr>
            <a:spLocks noChangeShapeType="1"/>
          </p:cNvSpPr>
          <p:nvPr/>
        </p:nvSpPr>
        <p:spPr bwMode="auto">
          <a:xfrm rot="11849665">
            <a:off x="7639776" y="3528680"/>
            <a:ext cx="118309" cy="317304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59" name="Line 10"/>
          <p:cNvSpPr>
            <a:spLocks noChangeShapeType="1"/>
          </p:cNvSpPr>
          <p:nvPr/>
        </p:nvSpPr>
        <p:spPr bwMode="auto">
          <a:xfrm rot="12749665">
            <a:off x="7234788" y="3326794"/>
            <a:ext cx="116809" cy="331162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4" name="TextBox 3"/>
          <p:cNvSpPr txBox="1"/>
          <p:nvPr/>
        </p:nvSpPr>
        <p:spPr>
          <a:xfrm>
            <a:off x="1477165" y="5611337"/>
            <a:ext cx="5482931" cy="1200329"/>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p:txBody>
      </p:sp>
      <p:sp>
        <p:nvSpPr>
          <p:cNvPr id="326" name="标题 1"/>
          <p:cNvSpPr txBox="1">
            <a:spLocks/>
          </p:cNvSpPr>
          <p:nvPr/>
        </p:nvSpPr>
        <p:spPr>
          <a:xfrm>
            <a:off x="6493753" y="1345036"/>
            <a:ext cx="1549169"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133" b="1" dirty="0">
                <a:solidFill>
                  <a:srgbClr val="C00000"/>
                </a:solidFill>
                <a:latin typeface="Book Antiqua" panose="02040602050305030304" pitchFamily="18" charset="0"/>
                <a:ea typeface="微软雅黑" panose="020B0503020204020204" pitchFamily="34" charset="-122"/>
              </a:rPr>
              <a:t>反转法</a:t>
            </a:r>
          </a:p>
        </p:txBody>
      </p:sp>
      <p:sp>
        <p:nvSpPr>
          <p:cNvPr id="210" name="矩形 209"/>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椭圆 2"/>
          <p:cNvSpPr/>
          <p:nvPr/>
        </p:nvSpPr>
        <p:spPr>
          <a:xfrm>
            <a:off x="7203394" y="2468204"/>
            <a:ext cx="2336977" cy="2336977"/>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2" name="Line 10"/>
          <p:cNvSpPr>
            <a:spLocks noChangeShapeType="1"/>
          </p:cNvSpPr>
          <p:nvPr/>
        </p:nvSpPr>
        <p:spPr bwMode="auto">
          <a:xfrm rot="149665" flipV="1">
            <a:off x="7011772" y="3626131"/>
            <a:ext cx="2696953" cy="99384"/>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nvGrpSpPr>
          <p:cNvPr id="229" name="组合 228"/>
          <p:cNvGrpSpPr/>
          <p:nvPr/>
        </p:nvGrpSpPr>
        <p:grpSpPr>
          <a:xfrm>
            <a:off x="1434296" y="4688535"/>
            <a:ext cx="5353590" cy="2092580"/>
            <a:chOff x="3995936" y="1855378"/>
            <a:chExt cx="4015192" cy="1569435"/>
          </a:xfrm>
        </p:grpSpPr>
        <p:cxnSp>
          <p:nvCxnSpPr>
            <p:cNvPr id="290" name="直接箭头连接符 289"/>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任意多边形 310"/>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2" name="直接连接符 311"/>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15" name="椭圆 314"/>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7" name="直接箭头连接符 316"/>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4246841" y="1855378"/>
              <a:ext cx="217848" cy="315423"/>
            </a:xfrm>
            <a:prstGeom prst="rect">
              <a:avLst/>
            </a:prstGeom>
            <a:noFill/>
          </p:spPr>
          <p:txBody>
            <a:bodyPr wrap="none" rtlCol="0">
              <a:spAutoFit/>
            </a:bodyPr>
            <a:lstStyle/>
            <a:p>
              <a:r>
                <a:rPr lang="en-US" altLang="zh-CN" sz="2133" i="1" dirty="0">
                  <a:latin typeface="Times New Roman" panose="02020603050405020304" pitchFamily="18" charset="0"/>
                  <a:cs typeface="Times New Roman" panose="02020603050405020304" pitchFamily="18" charset="0"/>
                </a:rPr>
                <a:t>s</a:t>
              </a:r>
              <a:endParaRPr lang="zh-CN" altLang="en-US" sz="2133" i="1" dirty="0">
                <a:latin typeface="Times New Roman" panose="02020603050405020304" pitchFamily="18" charset="0"/>
                <a:cs typeface="Times New Roman" panose="02020603050405020304" pitchFamily="18" charset="0"/>
              </a:endParaRPr>
            </a:p>
          </p:txBody>
        </p:sp>
        <p:sp>
          <p:nvSpPr>
            <p:cNvPr id="323" name="TextBox 322"/>
            <p:cNvSpPr txBox="1"/>
            <p:nvPr/>
          </p:nvSpPr>
          <p:spPr>
            <a:xfrm>
              <a:off x="7764426" y="3057572"/>
              <a:ext cx="246702" cy="284742"/>
            </a:xfrm>
            <a:prstGeom prst="rect">
              <a:avLst/>
            </a:prstGeom>
            <a:noFill/>
          </p:spPr>
          <p:txBody>
            <a:bodyPr wrap="none" rtlCol="0">
              <a:spAutoFit/>
            </a:bodyPr>
            <a:lstStyle/>
            <a:p>
              <a:r>
                <a:rPr lang="en-US" altLang="zh-CN" sz="1867" i="1" dirty="0">
                  <a:latin typeface="Symbol" panose="05050102010706020507" pitchFamily="18" charset="2"/>
                  <a:cs typeface="Times New Roman" panose="02020603050405020304" pitchFamily="18" charset="0"/>
                </a:rPr>
                <a:t>j</a:t>
              </a:r>
              <a:endParaRPr lang="zh-CN" altLang="en-US" sz="1867" i="1" dirty="0">
                <a:latin typeface="Symbol" panose="05050102010706020507" pitchFamily="18" charset="2"/>
                <a:cs typeface="Times New Roman" panose="02020603050405020304" pitchFamily="18" charset="0"/>
              </a:endParaRPr>
            </a:p>
          </p:txBody>
        </p:sp>
        <p:cxnSp>
          <p:nvCxnSpPr>
            <p:cNvPr id="324" name="直接箭头连接符 323"/>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25" name="TextBox 324"/>
            <p:cNvSpPr txBox="1"/>
            <p:nvPr/>
          </p:nvSpPr>
          <p:spPr>
            <a:xfrm>
              <a:off x="4694895" y="3143372"/>
              <a:ext cx="417422"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120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cxnSp>
          <p:nvCxnSpPr>
            <p:cNvPr id="327" name="直接箭头连接符 326"/>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328" name="直接箭头连接符 327"/>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29" name="TextBox 328"/>
            <p:cNvSpPr txBox="1"/>
            <p:nvPr/>
          </p:nvSpPr>
          <p:spPr>
            <a:xfrm>
              <a:off x="3995936" y="3067533"/>
              <a:ext cx="249106"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endParaRPr lang="zh-CN" altLang="en-US" sz="1600" i="1" dirty="0">
                <a:latin typeface="Times New Roman" panose="02020603050405020304" pitchFamily="18" charset="0"/>
                <a:cs typeface="Times New Roman" panose="02020603050405020304" pitchFamily="18" charset="0"/>
              </a:endParaRPr>
            </a:p>
          </p:txBody>
        </p:sp>
        <p:grpSp>
          <p:nvGrpSpPr>
            <p:cNvPr id="330" name="组合 329"/>
            <p:cNvGrpSpPr/>
            <p:nvPr/>
          </p:nvGrpSpPr>
          <p:grpSpPr>
            <a:xfrm>
              <a:off x="6058827" y="2209589"/>
              <a:ext cx="1600959" cy="906466"/>
              <a:chOff x="7217735" y="1406688"/>
              <a:chExt cx="1600959" cy="906466"/>
            </a:xfrm>
          </p:grpSpPr>
          <p:cxnSp>
            <p:nvCxnSpPr>
              <p:cNvPr id="335" name="直接箭头连接符 334"/>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37" name="TextBox 336"/>
              <p:cNvSpPr txBox="1"/>
              <p:nvPr/>
            </p:nvSpPr>
            <p:spPr>
              <a:xfrm rot="16200000">
                <a:off x="8349179" y="1656308"/>
                <a:ext cx="616996" cy="284742"/>
              </a:xfrm>
              <a:prstGeom prst="rect">
                <a:avLst/>
              </a:prstGeom>
              <a:noFill/>
            </p:spPr>
            <p:txBody>
              <a:bodyPr wrap="none" rtlCol="0">
                <a:spAutoFit/>
              </a:bodyPr>
              <a:lstStyle/>
              <a:p>
                <a:r>
                  <a:rPr lang="en-US" altLang="zh-CN" sz="1867" b="1" dirty="0">
                    <a:solidFill>
                      <a:srgbClr val="7030A0"/>
                    </a:solidFill>
                    <a:latin typeface="Times New Roman" panose="02020603050405020304" pitchFamily="18" charset="0"/>
                    <a:cs typeface="Times New Roman" panose="02020603050405020304" pitchFamily="18" charset="0"/>
                  </a:rPr>
                  <a:t>60mm</a:t>
                </a:r>
                <a:endParaRPr lang="zh-CN" altLang="en-US" sz="1867" b="1" dirty="0">
                  <a:solidFill>
                    <a:srgbClr val="7030A0"/>
                  </a:solidFill>
                  <a:latin typeface="Times New Roman" panose="02020603050405020304" pitchFamily="18" charset="0"/>
                  <a:cs typeface="Times New Roman" panose="02020603050405020304" pitchFamily="18" charset="0"/>
                </a:endParaRPr>
              </a:p>
            </p:txBody>
          </p:sp>
        </p:grpSp>
        <p:cxnSp>
          <p:nvCxnSpPr>
            <p:cNvPr id="331" name="直接箭头连接符 330"/>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2" name="TextBox 331"/>
            <p:cNvSpPr txBox="1"/>
            <p:nvPr/>
          </p:nvSpPr>
          <p:spPr>
            <a:xfrm>
              <a:off x="5527809" y="3143372"/>
              <a:ext cx="340477"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60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33" name="TextBox 332"/>
            <p:cNvSpPr txBox="1"/>
            <p:nvPr/>
          </p:nvSpPr>
          <p:spPr>
            <a:xfrm>
              <a:off x="6275664"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34" name="TextBox 333"/>
            <p:cNvSpPr txBox="1"/>
            <p:nvPr/>
          </p:nvSpPr>
          <p:spPr>
            <a:xfrm>
              <a:off x="7110957"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grpSp>
      <p:cxnSp>
        <p:nvCxnSpPr>
          <p:cNvPr id="349" name="直接箭头连接符 348"/>
          <p:cNvCxnSpPr/>
          <p:nvPr/>
        </p:nvCxnSpPr>
        <p:spPr>
          <a:xfrm flipV="1">
            <a:off x="1787344" y="4765549"/>
            <a:ext cx="0" cy="158610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0" name="直接箭头连接符 359"/>
          <p:cNvCxnSpPr/>
          <p:nvPr/>
        </p:nvCxnSpPr>
        <p:spPr>
          <a:xfrm flipV="1">
            <a:off x="4124269" y="5173515"/>
            <a:ext cx="0" cy="119083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61" name="组合 960"/>
          <p:cNvGrpSpPr/>
          <p:nvPr/>
        </p:nvGrpSpPr>
        <p:grpSpPr>
          <a:xfrm>
            <a:off x="1783923" y="5872406"/>
            <a:ext cx="420358" cy="509055"/>
            <a:chOff x="268004" y="4397953"/>
            <a:chExt cx="315268" cy="381791"/>
          </a:xfrm>
        </p:grpSpPr>
        <p:cxnSp>
          <p:nvCxnSpPr>
            <p:cNvPr id="355" name="直接箭头连接符 354"/>
            <p:cNvCxnSpPr/>
            <p:nvPr/>
          </p:nvCxnSpPr>
          <p:spPr>
            <a:xfrm flipV="1">
              <a:off x="416174" y="4649359"/>
              <a:ext cx="176" cy="11631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9" name="TextBox 368"/>
            <p:cNvSpPr txBox="1"/>
            <p:nvPr/>
          </p:nvSpPr>
          <p:spPr>
            <a:xfrm>
              <a:off x="268004" y="4397953"/>
              <a:ext cx="259927"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sp>
          <p:nvSpPr>
            <p:cNvPr id="236" name="TextBox 235"/>
            <p:cNvSpPr txBox="1"/>
            <p:nvPr/>
          </p:nvSpPr>
          <p:spPr>
            <a:xfrm>
              <a:off x="350997" y="4556654"/>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2" name="组合 961"/>
          <p:cNvGrpSpPr/>
          <p:nvPr/>
        </p:nvGrpSpPr>
        <p:grpSpPr>
          <a:xfrm>
            <a:off x="1974174" y="5714164"/>
            <a:ext cx="426718" cy="657939"/>
            <a:chOff x="410691" y="4279271"/>
            <a:chExt cx="320038" cy="493454"/>
          </a:xfrm>
        </p:grpSpPr>
        <p:cxnSp>
          <p:nvCxnSpPr>
            <p:cNvPr id="354" name="直接箭头连接符 353"/>
            <p:cNvCxnSpPr/>
            <p:nvPr/>
          </p:nvCxnSpPr>
          <p:spPr>
            <a:xfrm flipV="1">
              <a:off x="561778" y="4540095"/>
              <a:ext cx="176" cy="23263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0" name="TextBox 369"/>
            <p:cNvSpPr txBox="1"/>
            <p:nvPr/>
          </p:nvSpPr>
          <p:spPr>
            <a:xfrm>
              <a:off x="410691" y="4279271"/>
              <a:ext cx="259927"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sp>
          <p:nvSpPr>
            <p:cNvPr id="237" name="TextBox 236"/>
            <p:cNvSpPr txBox="1"/>
            <p:nvPr/>
          </p:nvSpPr>
          <p:spPr>
            <a:xfrm>
              <a:off x="498454" y="4527043"/>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3" name="组合 962"/>
          <p:cNvGrpSpPr/>
          <p:nvPr/>
        </p:nvGrpSpPr>
        <p:grpSpPr>
          <a:xfrm>
            <a:off x="2154110" y="5569576"/>
            <a:ext cx="439471" cy="799208"/>
            <a:chOff x="545644" y="4170830"/>
            <a:chExt cx="329603" cy="599406"/>
          </a:xfrm>
        </p:grpSpPr>
        <p:cxnSp>
          <p:nvCxnSpPr>
            <p:cNvPr id="353" name="直接箭头连接符 352"/>
            <p:cNvCxnSpPr/>
            <p:nvPr/>
          </p:nvCxnSpPr>
          <p:spPr>
            <a:xfrm flipV="1">
              <a:off x="707029" y="4427339"/>
              <a:ext cx="353" cy="34289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1" name="TextBox 370"/>
            <p:cNvSpPr txBox="1"/>
            <p:nvPr/>
          </p:nvSpPr>
          <p:spPr>
            <a:xfrm>
              <a:off x="545644" y="4170830"/>
              <a:ext cx="259928"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sp>
          <p:nvSpPr>
            <p:cNvPr id="238" name="TextBox 237"/>
            <p:cNvSpPr txBox="1"/>
            <p:nvPr/>
          </p:nvSpPr>
          <p:spPr>
            <a:xfrm>
              <a:off x="642972" y="4475078"/>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4" name="组合 963"/>
          <p:cNvGrpSpPr/>
          <p:nvPr/>
        </p:nvGrpSpPr>
        <p:grpSpPr>
          <a:xfrm>
            <a:off x="2348727" y="5434639"/>
            <a:ext cx="438588" cy="934143"/>
            <a:chOff x="691606" y="4069629"/>
            <a:chExt cx="328941" cy="700607"/>
          </a:xfrm>
        </p:grpSpPr>
        <p:cxnSp>
          <p:nvCxnSpPr>
            <p:cNvPr id="352" name="直接箭头连接符 351"/>
            <p:cNvCxnSpPr/>
            <p:nvPr/>
          </p:nvCxnSpPr>
          <p:spPr>
            <a:xfrm flipV="1">
              <a:off x="852392" y="4309954"/>
              <a:ext cx="0" cy="460282"/>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2" name="TextBox 371"/>
            <p:cNvSpPr txBox="1"/>
            <p:nvPr/>
          </p:nvSpPr>
          <p:spPr>
            <a:xfrm>
              <a:off x="691606" y="4069629"/>
              <a:ext cx="259928"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sp>
          <p:nvSpPr>
            <p:cNvPr id="240" name="TextBox 239"/>
            <p:cNvSpPr txBox="1"/>
            <p:nvPr/>
          </p:nvSpPr>
          <p:spPr>
            <a:xfrm>
              <a:off x="788272" y="4411952"/>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5" name="组合 964"/>
          <p:cNvGrpSpPr/>
          <p:nvPr/>
        </p:nvGrpSpPr>
        <p:grpSpPr>
          <a:xfrm>
            <a:off x="2536999" y="5288270"/>
            <a:ext cx="456470" cy="1083831"/>
            <a:chOff x="832810" y="3959852"/>
            <a:chExt cx="342352" cy="812873"/>
          </a:xfrm>
        </p:grpSpPr>
        <p:cxnSp>
          <p:nvCxnSpPr>
            <p:cNvPr id="351" name="直接箭头连接符 350"/>
            <p:cNvCxnSpPr/>
            <p:nvPr/>
          </p:nvCxnSpPr>
          <p:spPr>
            <a:xfrm flipV="1">
              <a:off x="997403" y="4208502"/>
              <a:ext cx="1187" cy="564223"/>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3" name="TextBox 372"/>
            <p:cNvSpPr txBox="1"/>
            <p:nvPr/>
          </p:nvSpPr>
          <p:spPr>
            <a:xfrm>
              <a:off x="832810" y="3959852"/>
              <a:ext cx="259927"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sp>
          <p:nvSpPr>
            <p:cNvPr id="255" name="TextBox 254"/>
            <p:cNvSpPr txBox="1"/>
            <p:nvPr/>
          </p:nvSpPr>
          <p:spPr>
            <a:xfrm>
              <a:off x="942887" y="4352333"/>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6" name="组合 965"/>
          <p:cNvGrpSpPr/>
          <p:nvPr/>
        </p:nvGrpSpPr>
        <p:grpSpPr>
          <a:xfrm>
            <a:off x="2735908" y="5133155"/>
            <a:ext cx="437187" cy="1233023"/>
            <a:chOff x="981992" y="3843516"/>
            <a:chExt cx="327890" cy="924767"/>
          </a:xfrm>
        </p:grpSpPr>
        <p:cxnSp>
          <p:nvCxnSpPr>
            <p:cNvPr id="341" name="直接箭头连接符 340"/>
            <p:cNvCxnSpPr/>
            <p:nvPr/>
          </p:nvCxnSpPr>
          <p:spPr>
            <a:xfrm flipV="1">
              <a:off x="1144194" y="4090324"/>
              <a:ext cx="0" cy="67795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4" name="TextBox 373"/>
            <p:cNvSpPr txBox="1"/>
            <p:nvPr/>
          </p:nvSpPr>
          <p:spPr>
            <a:xfrm>
              <a:off x="981992" y="3843516"/>
              <a:ext cx="259928"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sp>
          <p:nvSpPr>
            <p:cNvPr id="256" name="TextBox 255"/>
            <p:cNvSpPr txBox="1"/>
            <p:nvPr/>
          </p:nvSpPr>
          <p:spPr>
            <a:xfrm>
              <a:off x="1077607" y="4312568"/>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7" name="组合 966"/>
          <p:cNvGrpSpPr/>
          <p:nvPr/>
        </p:nvGrpSpPr>
        <p:grpSpPr>
          <a:xfrm>
            <a:off x="2921209" y="4973638"/>
            <a:ext cx="451400" cy="1392541"/>
            <a:chOff x="1120967" y="3723878"/>
            <a:chExt cx="338550" cy="1044406"/>
          </a:xfrm>
        </p:grpSpPr>
        <p:cxnSp>
          <p:nvCxnSpPr>
            <p:cNvPr id="350" name="直接箭头连接符 349"/>
            <p:cNvCxnSpPr/>
            <p:nvPr/>
          </p:nvCxnSpPr>
          <p:spPr>
            <a:xfrm flipH="1" flipV="1">
              <a:off x="1289798" y="3970099"/>
              <a:ext cx="1196" cy="79818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5" name="TextBox 374"/>
            <p:cNvSpPr txBox="1"/>
            <p:nvPr/>
          </p:nvSpPr>
          <p:spPr>
            <a:xfrm>
              <a:off x="1120967" y="3723878"/>
              <a:ext cx="259928"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sp>
          <p:nvSpPr>
            <p:cNvPr id="257" name="TextBox 256"/>
            <p:cNvSpPr txBox="1"/>
            <p:nvPr/>
          </p:nvSpPr>
          <p:spPr>
            <a:xfrm>
              <a:off x="1227242" y="4237138"/>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376" name="TextBox 375"/>
          <p:cNvSpPr txBox="1"/>
          <p:nvPr/>
        </p:nvSpPr>
        <p:spPr>
          <a:xfrm>
            <a:off x="3149288" y="4819720"/>
            <a:ext cx="346570"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377" name="TextBox 376"/>
          <p:cNvSpPr txBox="1"/>
          <p:nvPr/>
        </p:nvSpPr>
        <p:spPr>
          <a:xfrm>
            <a:off x="3952563" y="4819720"/>
            <a:ext cx="40427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grpSp>
        <p:nvGrpSpPr>
          <p:cNvPr id="968" name="组合 967"/>
          <p:cNvGrpSpPr/>
          <p:nvPr/>
        </p:nvGrpSpPr>
        <p:grpSpPr>
          <a:xfrm>
            <a:off x="4163003" y="4922789"/>
            <a:ext cx="423092" cy="1439156"/>
            <a:chOff x="2052312" y="3685741"/>
            <a:chExt cx="317319" cy="1079367"/>
          </a:xfrm>
        </p:grpSpPr>
        <p:cxnSp>
          <p:nvCxnSpPr>
            <p:cNvPr id="362" name="直接箭头连接符 361"/>
            <p:cNvCxnSpPr/>
            <p:nvPr/>
          </p:nvCxnSpPr>
          <p:spPr>
            <a:xfrm flipH="1" flipV="1">
              <a:off x="2167818" y="3878387"/>
              <a:ext cx="3179" cy="88672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60" name="组合 959"/>
            <p:cNvGrpSpPr/>
            <p:nvPr/>
          </p:nvGrpSpPr>
          <p:grpSpPr>
            <a:xfrm>
              <a:off x="2052312" y="3685741"/>
              <a:ext cx="317319" cy="749593"/>
              <a:chOff x="2073741" y="3685741"/>
              <a:chExt cx="317319" cy="749593"/>
            </a:xfrm>
          </p:grpSpPr>
          <p:sp>
            <p:nvSpPr>
              <p:cNvPr id="379" name="TextBox 378"/>
              <p:cNvSpPr txBox="1"/>
              <p:nvPr/>
            </p:nvSpPr>
            <p:spPr>
              <a:xfrm>
                <a:off x="2166887" y="3761292"/>
                <a:ext cx="149231" cy="84591"/>
              </a:xfrm>
              <a:prstGeom prst="rect">
                <a:avLst/>
              </a:prstGeom>
              <a:solidFill>
                <a:schemeClr val="bg1"/>
              </a:solidFill>
            </p:spPr>
            <p:txBody>
              <a:bodyPr wrap="square" rtlCol="0">
                <a:spAutoFit/>
              </a:bodyPr>
              <a:lstStyle/>
              <a:p>
                <a:endParaRPr lang="en-US" altLang="zh-CN" sz="133" dirty="0"/>
              </a:p>
            </p:txBody>
          </p:sp>
          <p:sp>
            <p:nvSpPr>
              <p:cNvPr id="378" name="TextBox 377"/>
              <p:cNvSpPr txBox="1"/>
              <p:nvPr/>
            </p:nvSpPr>
            <p:spPr>
              <a:xfrm>
                <a:off x="2073741" y="3685741"/>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sp>
            <p:nvSpPr>
              <p:cNvPr id="262" name="TextBox 261"/>
              <p:cNvSpPr txBox="1"/>
              <p:nvPr/>
            </p:nvSpPr>
            <p:spPr>
              <a:xfrm>
                <a:off x="2115504" y="4212243"/>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grpSp>
      </p:grpSp>
      <p:grpSp>
        <p:nvGrpSpPr>
          <p:cNvPr id="969" name="组合 968"/>
          <p:cNvGrpSpPr/>
          <p:nvPr/>
        </p:nvGrpSpPr>
        <p:grpSpPr>
          <a:xfrm>
            <a:off x="4410332" y="5109213"/>
            <a:ext cx="404278" cy="1252732"/>
            <a:chOff x="2237813" y="3825559"/>
            <a:chExt cx="303209" cy="939549"/>
          </a:xfrm>
        </p:grpSpPr>
        <p:cxnSp>
          <p:nvCxnSpPr>
            <p:cNvPr id="363" name="直接箭头连接符 362"/>
            <p:cNvCxnSpPr/>
            <p:nvPr/>
          </p:nvCxnSpPr>
          <p:spPr>
            <a:xfrm flipV="1">
              <a:off x="2318184" y="4021262"/>
              <a:ext cx="40" cy="74384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0" name="TextBox 379"/>
            <p:cNvSpPr txBox="1"/>
            <p:nvPr/>
          </p:nvSpPr>
          <p:spPr>
            <a:xfrm>
              <a:off x="2237813" y="3825559"/>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sp>
          <p:nvSpPr>
            <p:cNvPr id="264" name="TextBox 263"/>
            <p:cNvSpPr txBox="1"/>
            <p:nvPr/>
          </p:nvSpPr>
          <p:spPr>
            <a:xfrm>
              <a:off x="2240778" y="4348678"/>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70" name="组合 969"/>
          <p:cNvGrpSpPr/>
          <p:nvPr/>
        </p:nvGrpSpPr>
        <p:grpSpPr>
          <a:xfrm>
            <a:off x="4611167" y="5503426"/>
            <a:ext cx="405335" cy="873627"/>
            <a:chOff x="2388436" y="4121219"/>
            <a:chExt cx="304001" cy="655220"/>
          </a:xfrm>
        </p:grpSpPr>
        <p:cxnSp>
          <p:nvCxnSpPr>
            <p:cNvPr id="361" name="直接箭头连接符 360"/>
            <p:cNvCxnSpPr/>
            <p:nvPr/>
          </p:nvCxnSpPr>
          <p:spPr>
            <a:xfrm flipH="1" flipV="1">
              <a:off x="2460042" y="4312568"/>
              <a:ext cx="1493" cy="46387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1" name="TextBox 380"/>
            <p:cNvSpPr txBox="1"/>
            <p:nvPr/>
          </p:nvSpPr>
          <p:spPr>
            <a:xfrm>
              <a:off x="2388436" y="4497462"/>
              <a:ext cx="275556"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sp>
          <p:nvSpPr>
            <p:cNvPr id="270" name="TextBox 269"/>
            <p:cNvSpPr txBox="1"/>
            <p:nvPr/>
          </p:nvSpPr>
          <p:spPr>
            <a:xfrm>
              <a:off x="2389229" y="4121219"/>
              <a:ext cx="303208"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71" name="组合 970"/>
          <p:cNvGrpSpPr/>
          <p:nvPr/>
        </p:nvGrpSpPr>
        <p:grpSpPr>
          <a:xfrm>
            <a:off x="4791381" y="5864421"/>
            <a:ext cx="404278" cy="679097"/>
            <a:chOff x="2523600" y="4391968"/>
            <a:chExt cx="303209" cy="509323"/>
          </a:xfrm>
        </p:grpSpPr>
        <p:cxnSp>
          <p:nvCxnSpPr>
            <p:cNvPr id="364" name="直接箭头连接符 363"/>
            <p:cNvCxnSpPr/>
            <p:nvPr/>
          </p:nvCxnSpPr>
          <p:spPr>
            <a:xfrm flipH="1" flipV="1">
              <a:off x="2610408" y="4591968"/>
              <a:ext cx="5564" cy="1828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2" name="TextBox 381"/>
            <p:cNvSpPr txBox="1"/>
            <p:nvPr/>
          </p:nvSpPr>
          <p:spPr>
            <a:xfrm>
              <a:off x="2523600" y="4391968"/>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sp>
          <p:nvSpPr>
            <p:cNvPr id="272" name="TextBox 271"/>
            <p:cNvSpPr txBox="1"/>
            <p:nvPr/>
          </p:nvSpPr>
          <p:spPr>
            <a:xfrm>
              <a:off x="2536300" y="4678200"/>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72" name="组合 971"/>
          <p:cNvGrpSpPr/>
          <p:nvPr/>
        </p:nvGrpSpPr>
        <p:grpSpPr>
          <a:xfrm>
            <a:off x="4930884" y="6048636"/>
            <a:ext cx="404278" cy="331578"/>
            <a:chOff x="2628228" y="4530132"/>
            <a:chExt cx="303209" cy="248684"/>
          </a:xfrm>
        </p:grpSpPr>
        <p:cxnSp>
          <p:nvCxnSpPr>
            <p:cNvPr id="366" name="直接箭头连接符 365"/>
            <p:cNvCxnSpPr/>
            <p:nvPr/>
          </p:nvCxnSpPr>
          <p:spPr>
            <a:xfrm rot="1140000" flipH="1" flipV="1">
              <a:off x="2754308" y="4748337"/>
              <a:ext cx="8513" cy="304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2628228" y="4530132"/>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17</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384" name="TextBox 383"/>
          <p:cNvSpPr txBox="1"/>
          <p:nvPr/>
        </p:nvSpPr>
        <p:spPr>
          <a:xfrm>
            <a:off x="5147063" y="6080015"/>
            <a:ext cx="40427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18</a:t>
            </a:r>
            <a:endParaRPr lang="zh-CN" altLang="en-US" sz="1333" baseline="-25000" dirty="0">
              <a:latin typeface="Times New Roman" panose="02020603050405020304" pitchFamily="18" charset="0"/>
              <a:cs typeface="Times New Roman" panose="02020603050405020304" pitchFamily="18" charset="0"/>
            </a:endParaRPr>
          </a:p>
        </p:txBody>
      </p:sp>
      <p:sp>
        <p:nvSpPr>
          <p:cNvPr id="385" name="TextBox 384"/>
          <p:cNvSpPr txBox="1"/>
          <p:nvPr/>
        </p:nvSpPr>
        <p:spPr>
          <a:xfrm>
            <a:off x="6257003" y="6028498"/>
            <a:ext cx="40427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24</a:t>
            </a:r>
            <a:endParaRPr lang="zh-CN" altLang="en-US" sz="1333" baseline="-25000" dirty="0">
              <a:latin typeface="Times New Roman" panose="02020603050405020304" pitchFamily="18" charset="0"/>
              <a:cs typeface="Times New Roman" panose="02020603050405020304" pitchFamily="18" charset="0"/>
            </a:endParaRPr>
          </a:p>
        </p:txBody>
      </p:sp>
      <p:sp>
        <p:nvSpPr>
          <p:cNvPr id="401" name="TextBox 400"/>
          <p:cNvSpPr txBox="1"/>
          <p:nvPr/>
        </p:nvSpPr>
        <p:spPr>
          <a:xfrm>
            <a:off x="8304245" y="2105327"/>
            <a:ext cx="312906" cy="256545"/>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0</a:t>
            </a:r>
            <a:endParaRPr lang="zh-CN" altLang="en-US" sz="1067" baseline="-25000" dirty="0">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8892495" y="2184713"/>
            <a:ext cx="356847" cy="477158"/>
            <a:chOff x="6483260" y="1563638"/>
            <a:chExt cx="267635" cy="357869"/>
          </a:xfrm>
        </p:grpSpPr>
        <p:sp>
          <p:nvSpPr>
            <p:cNvPr id="386" name="TextBox 385"/>
            <p:cNvSpPr txBox="1"/>
            <p:nvPr/>
          </p:nvSpPr>
          <p:spPr>
            <a:xfrm>
              <a:off x="6483260" y="1698416"/>
              <a:ext cx="232274"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sp>
          <p:nvSpPr>
            <p:cNvPr id="973" name="椭圆 972"/>
            <p:cNvSpPr/>
            <p:nvPr/>
          </p:nvSpPr>
          <p:spPr>
            <a:xfrm>
              <a:off x="6541122" y="1752700"/>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3" name="TextBox 402"/>
            <p:cNvSpPr txBox="1"/>
            <p:nvPr/>
          </p:nvSpPr>
          <p:spPr>
            <a:xfrm>
              <a:off x="6516216" y="1563638"/>
              <a:ext cx="234679"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9205928" y="2295826"/>
            <a:ext cx="465876" cy="524377"/>
            <a:chOff x="6743263" y="1598045"/>
            <a:chExt cx="349407" cy="393283"/>
          </a:xfrm>
        </p:grpSpPr>
        <p:sp>
          <p:nvSpPr>
            <p:cNvPr id="387" name="椭圆 386"/>
            <p:cNvSpPr/>
            <p:nvPr/>
          </p:nvSpPr>
          <p:spPr>
            <a:xfrm>
              <a:off x="6850856" y="1749525"/>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4" name="TextBox 393"/>
            <p:cNvSpPr txBox="1"/>
            <p:nvPr/>
          </p:nvSpPr>
          <p:spPr>
            <a:xfrm>
              <a:off x="6743263" y="1768237"/>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sp>
          <p:nvSpPr>
            <p:cNvPr id="405" name="TextBox 404"/>
            <p:cNvSpPr txBox="1"/>
            <p:nvPr/>
          </p:nvSpPr>
          <p:spPr>
            <a:xfrm>
              <a:off x="6857991" y="1598045"/>
              <a:ext cx="234679"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2</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9426874" y="2538946"/>
            <a:ext cx="596664" cy="538455"/>
            <a:chOff x="6958656" y="1742927"/>
            <a:chExt cx="447498" cy="403841"/>
          </a:xfrm>
        </p:grpSpPr>
        <p:sp>
          <p:nvSpPr>
            <p:cNvPr id="388" name="椭圆 387"/>
            <p:cNvSpPr/>
            <p:nvPr/>
          </p:nvSpPr>
          <p:spPr>
            <a:xfrm>
              <a:off x="7171153" y="1857502"/>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5" name="TextBox 394"/>
            <p:cNvSpPr txBox="1"/>
            <p:nvPr/>
          </p:nvSpPr>
          <p:spPr>
            <a:xfrm>
              <a:off x="6958656" y="1923678"/>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sp>
          <p:nvSpPr>
            <p:cNvPr id="407" name="TextBox 406"/>
            <p:cNvSpPr txBox="1"/>
            <p:nvPr/>
          </p:nvSpPr>
          <p:spPr>
            <a:xfrm>
              <a:off x="7171474" y="1742927"/>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3</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9627558" y="2891462"/>
            <a:ext cx="734399" cy="497801"/>
            <a:chOff x="7143387" y="1978776"/>
            <a:chExt cx="550799" cy="373351"/>
          </a:xfrm>
        </p:grpSpPr>
        <p:sp>
          <p:nvSpPr>
            <p:cNvPr id="389" name="椭圆 388"/>
            <p:cNvSpPr/>
            <p:nvPr/>
          </p:nvSpPr>
          <p:spPr>
            <a:xfrm>
              <a:off x="7452320" y="2061607"/>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6" name="TextBox 395"/>
            <p:cNvSpPr txBox="1"/>
            <p:nvPr/>
          </p:nvSpPr>
          <p:spPr>
            <a:xfrm>
              <a:off x="7143387" y="2129036"/>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sp>
          <p:nvSpPr>
            <p:cNvPr id="409" name="TextBox 408"/>
            <p:cNvSpPr txBox="1"/>
            <p:nvPr/>
          </p:nvSpPr>
          <p:spPr>
            <a:xfrm>
              <a:off x="7459506" y="1978776"/>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4</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9749969" y="3363165"/>
            <a:ext cx="847515" cy="394153"/>
            <a:chOff x="7290449" y="2319908"/>
            <a:chExt cx="635636" cy="295615"/>
          </a:xfrm>
        </p:grpSpPr>
        <p:sp>
          <p:nvSpPr>
            <p:cNvPr id="390" name="椭圆 389"/>
            <p:cNvSpPr/>
            <p:nvPr/>
          </p:nvSpPr>
          <p:spPr>
            <a:xfrm>
              <a:off x="7687394" y="2375257"/>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7" name="TextBox 396"/>
            <p:cNvSpPr txBox="1"/>
            <p:nvPr/>
          </p:nvSpPr>
          <p:spPr>
            <a:xfrm>
              <a:off x="7290449" y="2392432"/>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sp>
          <p:nvSpPr>
            <p:cNvPr id="411" name="TextBox 410"/>
            <p:cNvSpPr txBox="1"/>
            <p:nvPr/>
          </p:nvSpPr>
          <p:spPr>
            <a:xfrm>
              <a:off x="7691405" y="2319908"/>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5</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9790769" y="3860319"/>
            <a:ext cx="865844" cy="297454"/>
            <a:chOff x="7381179" y="2689725"/>
            <a:chExt cx="649383" cy="223091"/>
          </a:xfrm>
        </p:grpSpPr>
        <p:sp>
          <p:nvSpPr>
            <p:cNvPr id="391" name="椭圆 390"/>
            <p:cNvSpPr/>
            <p:nvPr/>
          </p:nvSpPr>
          <p:spPr>
            <a:xfrm>
              <a:off x="7826965" y="273952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8" name="TextBox 397"/>
            <p:cNvSpPr txBox="1"/>
            <p:nvPr/>
          </p:nvSpPr>
          <p:spPr>
            <a:xfrm>
              <a:off x="7381179" y="2689725"/>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sp>
          <p:nvSpPr>
            <p:cNvPr id="413" name="TextBox 412"/>
            <p:cNvSpPr txBox="1"/>
            <p:nvPr/>
          </p:nvSpPr>
          <p:spPr>
            <a:xfrm>
              <a:off x="7795883" y="2708146"/>
              <a:ext cx="234679"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6</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9" name="组合 18"/>
          <p:cNvGrpSpPr/>
          <p:nvPr/>
        </p:nvGrpSpPr>
        <p:grpSpPr>
          <a:xfrm>
            <a:off x="9664208" y="4314911"/>
            <a:ext cx="993815" cy="448084"/>
            <a:chOff x="7330703" y="3044917"/>
            <a:chExt cx="745361" cy="336063"/>
          </a:xfrm>
        </p:grpSpPr>
        <p:sp>
          <p:nvSpPr>
            <p:cNvPr id="392" name="椭圆 391"/>
            <p:cNvSpPr/>
            <p:nvPr/>
          </p:nvSpPr>
          <p:spPr>
            <a:xfrm>
              <a:off x="7876935" y="3179605"/>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9" name="TextBox 398"/>
            <p:cNvSpPr txBox="1"/>
            <p:nvPr/>
          </p:nvSpPr>
          <p:spPr>
            <a:xfrm>
              <a:off x="7330703" y="3044917"/>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sp>
          <p:nvSpPr>
            <p:cNvPr id="415" name="TextBox 414"/>
            <p:cNvSpPr txBox="1"/>
            <p:nvPr/>
          </p:nvSpPr>
          <p:spPr>
            <a:xfrm>
              <a:off x="7841384" y="3188571"/>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7</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9430241" y="4703217"/>
            <a:ext cx="998344" cy="636905"/>
            <a:chOff x="7214410" y="3363425"/>
            <a:chExt cx="748758" cy="477679"/>
          </a:xfrm>
        </p:grpSpPr>
        <p:sp>
          <p:nvSpPr>
            <p:cNvPr id="393" name="椭圆 392"/>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0" name="TextBox 399"/>
            <p:cNvSpPr txBox="1"/>
            <p:nvPr/>
          </p:nvSpPr>
          <p:spPr>
            <a:xfrm>
              <a:off x="7214410" y="3363425"/>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417" name="TextBox 416"/>
            <p:cNvSpPr txBox="1"/>
            <p:nvPr/>
          </p:nvSpPr>
          <p:spPr>
            <a:xfrm>
              <a:off x="7728488" y="3648695"/>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8</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5" name="组合 4"/>
          <p:cNvGrpSpPr/>
          <p:nvPr/>
        </p:nvGrpSpPr>
        <p:grpSpPr>
          <a:xfrm>
            <a:off x="8634112" y="2532443"/>
            <a:ext cx="335852" cy="256545"/>
            <a:chOff x="6289463" y="1824436"/>
            <a:chExt cx="251889" cy="192409"/>
          </a:xfrm>
        </p:grpSpPr>
        <p:sp>
          <p:nvSpPr>
            <p:cNvPr id="402" name="TextBox 401"/>
            <p:cNvSpPr txBox="1"/>
            <p:nvPr/>
          </p:nvSpPr>
          <p:spPr>
            <a:xfrm>
              <a:off x="6289463" y="1824436"/>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sp>
          <p:nvSpPr>
            <p:cNvPr id="146" name="椭圆 145"/>
            <p:cNvSpPr/>
            <p:nvPr/>
          </p:nvSpPr>
          <p:spPr>
            <a:xfrm>
              <a:off x="6510125" y="1871809"/>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 name="组合 5"/>
          <p:cNvGrpSpPr/>
          <p:nvPr/>
        </p:nvGrpSpPr>
        <p:grpSpPr>
          <a:xfrm>
            <a:off x="8864151" y="2684208"/>
            <a:ext cx="354185" cy="256545"/>
            <a:chOff x="6486932" y="1889333"/>
            <a:chExt cx="265639" cy="192409"/>
          </a:xfrm>
        </p:grpSpPr>
        <p:sp>
          <p:nvSpPr>
            <p:cNvPr id="404" name="TextBox 403"/>
            <p:cNvSpPr txBox="1"/>
            <p:nvPr/>
          </p:nvSpPr>
          <p:spPr>
            <a:xfrm>
              <a:off x="6486932" y="1889333"/>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2</a:t>
              </a:r>
              <a:endParaRPr lang="zh-CN" altLang="en-US" sz="1067" baseline="-25000" dirty="0">
                <a:latin typeface="Times New Roman" panose="02020603050405020304" pitchFamily="18" charset="0"/>
                <a:cs typeface="Times New Roman" panose="02020603050405020304" pitchFamily="18" charset="0"/>
              </a:endParaRPr>
            </a:p>
          </p:txBody>
        </p:sp>
        <p:sp>
          <p:nvSpPr>
            <p:cNvPr id="151" name="椭圆 150"/>
            <p:cNvSpPr/>
            <p:nvPr/>
          </p:nvSpPr>
          <p:spPr>
            <a:xfrm>
              <a:off x="6721344" y="1962601"/>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9053365" y="2888284"/>
            <a:ext cx="348343" cy="256545"/>
            <a:chOff x="6678521" y="2004933"/>
            <a:chExt cx="261257" cy="192409"/>
          </a:xfrm>
        </p:grpSpPr>
        <p:sp>
          <p:nvSpPr>
            <p:cNvPr id="406" name="TextBox 405"/>
            <p:cNvSpPr txBox="1"/>
            <p:nvPr/>
          </p:nvSpPr>
          <p:spPr>
            <a:xfrm>
              <a:off x="6678521" y="2004933"/>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3</a:t>
              </a:r>
              <a:endParaRPr lang="zh-CN" altLang="en-US" sz="1067" baseline="-25000" dirty="0">
                <a:latin typeface="Times New Roman" panose="02020603050405020304" pitchFamily="18" charset="0"/>
                <a:cs typeface="Times New Roman" panose="02020603050405020304" pitchFamily="18" charset="0"/>
              </a:endParaRPr>
            </a:p>
          </p:txBody>
        </p:sp>
        <p:sp>
          <p:nvSpPr>
            <p:cNvPr id="152" name="椭圆 151"/>
            <p:cNvSpPr/>
            <p:nvPr/>
          </p:nvSpPr>
          <p:spPr>
            <a:xfrm>
              <a:off x="6908551" y="2111861"/>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 name="组合 7"/>
          <p:cNvGrpSpPr/>
          <p:nvPr/>
        </p:nvGrpSpPr>
        <p:grpSpPr>
          <a:xfrm>
            <a:off x="9198538" y="3130073"/>
            <a:ext cx="331721" cy="256545"/>
            <a:chOff x="6821632" y="2157735"/>
            <a:chExt cx="248791" cy="192409"/>
          </a:xfrm>
        </p:grpSpPr>
        <p:sp>
          <p:nvSpPr>
            <p:cNvPr id="408" name="TextBox 407"/>
            <p:cNvSpPr txBox="1"/>
            <p:nvPr/>
          </p:nvSpPr>
          <p:spPr>
            <a:xfrm>
              <a:off x="6821632" y="2157735"/>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4</a:t>
              </a:r>
              <a:endParaRPr lang="zh-CN" altLang="en-US" sz="1067" baseline="-25000" dirty="0">
                <a:latin typeface="Times New Roman" panose="02020603050405020304" pitchFamily="18" charset="0"/>
                <a:cs typeface="Times New Roman" panose="02020603050405020304" pitchFamily="18" charset="0"/>
              </a:endParaRPr>
            </a:p>
          </p:txBody>
        </p:sp>
        <p:sp>
          <p:nvSpPr>
            <p:cNvPr id="153" name="椭圆 152"/>
            <p:cNvSpPr/>
            <p:nvPr/>
          </p:nvSpPr>
          <p:spPr>
            <a:xfrm>
              <a:off x="7039196" y="2302733"/>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 name="组合 8"/>
          <p:cNvGrpSpPr/>
          <p:nvPr/>
        </p:nvGrpSpPr>
        <p:grpSpPr>
          <a:xfrm>
            <a:off x="9235837" y="3422290"/>
            <a:ext cx="327424" cy="256545"/>
            <a:chOff x="6904853" y="2364252"/>
            <a:chExt cx="245568" cy="192409"/>
          </a:xfrm>
        </p:grpSpPr>
        <p:sp>
          <p:nvSpPr>
            <p:cNvPr id="410" name="TextBox 409"/>
            <p:cNvSpPr txBox="1"/>
            <p:nvPr/>
          </p:nvSpPr>
          <p:spPr>
            <a:xfrm>
              <a:off x="6904853" y="2364252"/>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5</a:t>
              </a:r>
              <a:endParaRPr lang="zh-CN" altLang="en-US" sz="1067" baseline="-25000" dirty="0">
                <a:latin typeface="Times New Roman" panose="02020603050405020304" pitchFamily="18" charset="0"/>
                <a:cs typeface="Times New Roman" panose="02020603050405020304" pitchFamily="18" charset="0"/>
              </a:endParaRPr>
            </a:p>
          </p:txBody>
        </p:sp>
        <p:sp>
          <p:nvSpPr>
            <p:cNvPr id="154" name="椭圆 153"/>
            <p:cNvSpPr/>
            <p:nvPr/>
          </p:nvSpPr>
          <p:spPr>
            <a:xfrm>
              <a:off x="7119194" y="2515542"/>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 name="组合 10"/>
          <p:cNvGrpSpPr/>
          <p:nvPr/>
        </p:nvGrpSpPr>
        <p:grpSpPr>
          <a:xfrm>
            <a:off x="9104851" y="3960175"/>
            <a:ext cx="320923" cy="295445"/>
            <a:chOff x="6911181" y="2778866"/>
            <a:chExt cx="240692" cy="221584"/>
          </a:xfrm>
        </p:grpSpPr>
        <p:sp>
          <p:nvSpPr>
            <p:cNvPr id="414" name="TextBox 413"/>
            <p:cNvSpPr txBox="1"/>
            <p:nvPr/>
          </p:nvSpPr>
          <p:spPr>
            <a:xfrm>
              <a:off x="6911181" y="2778866"/>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7</a:t>
              </a:r>
              <a:endParaRPr lang="zh-CN" altLang="en-US" sz="1067" baseline="-25000" dirty="0">
                <a:latin typeface="Times New Roman" panose="02020603050405020304" pitchFamily="18" charset="0"/>
                <a:cs typeface="Times New Roman" panose="02020603050405020304" pitchFamily="18" charset="0"/>
              </a:endParaRPr>
            </a:p>
          </p:txBody>
        </p:sp>
        <p:sp>
          <p:nvSpPr>
            <p:cNvPr id="155" name="椭圆 154"/>
            <p:cNvSpPr/>
            <p:nvPr/>
          </p:nvSpPr>
          <p:spPr>
            <a:xfrm>
              <a:off x="7103580" y="2966100"/>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9202247" y="3699766"/>
            <a:ext cx="320923" cy="274999"/>
            <a:chOff x="6939778" y="2569303"/>
            <a:chExt cx="240692" cy="206249"/>
          </a:xfrm>
        </p:grpSpPr>
        <p:sp>
          <p:nvSpPr>
            <p:cNvPr id="412" name="TextBox 411"/>
            <p:cNvSpPr txBox="1"/>
            <p:nvPr/>
          </p:nvSpPr>
          <p:spPr>
            <a:xfrm>
              <a:off x="6939778" y="2569303"/>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6</a:t>
              </a:r>
              <a:endParaRPr lang="zh-CN" altLang="en-US" sz="1067" baseline="-25000" dirty="0">
                <a:latin typeface="Times New Roman" panose="02020603050405020304" pitchFamily="18" charset="0"/>
                <a:cs typeface="Times New Roman" panose="02020603050405020304" pitchFamily="18" charset="0"/>
              </a:endParaRPr>
            </a:p>
          </p:txBody>
        </p:sp>
        <p:sp>
          <p:nvSpPr>
            <p:cNvPr id="156" name="椭圆 155"/>
            <p:cNvSpPr/>
            <p:nvPr/>
          </p:nvSpPr>
          <p:spPr>
            <a:xfrm>
              <a:off x="7147396" y="2741202"/>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2" name="组合 11"/>
          <p:cNvGrpSpPr/>
          <p:nvPr/>
        </p:nvGrpSpPr>
        <p:grpSpPr>
          <a:xfrm>
            <a:off x="8954510" y="4168605"/>
            <a:ext cx="320923" cy="321213"/>
            <a:chOff x="6847550" y="2962925"/>
            <a:chExt cx="240692" cy="240910"/>
          </a:xfrm>
        </p:grpSpPr>
        <p:sp>
          <p:nvSpPr>
            <p:cNvPr id="416" name="TextBox 415"/>
            <p:cNvSpPr txBox="1"/>
            <p:nvPr/>
          </p:nvSpPr>
          <p:spPr>
            <a:xfrm>
              <a:off x="6847550" y="2962925"/>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8</a:t>
              </a:r>
              <a:endParaRPr lang="zh-CN" altLang="en-US" sz="1067" baseline="-25000" dirty="0">
                <a:latin typeface="Times New Roman" panose="02020603050405020304" pitchFamily="18" charset="0"/>
                <a:cs typeface="Times New Roman" panose="02020603050405020304" pitchFamily="18" charset="0"/>
              </a:endParaRPr>
            </a:p>
          </p:txBody>
        </p:sp>
        <p:sp>
          <p:nvSpPr>
            <p:cNvPr id="157" name="椭圆 156"/>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2" name="组合 191"/>
          <p:cNvGrpSpPr/>
          <p:nvPr/>
        </p:nvGrpSpPr>
        <p:grpSpPr>
          <a:xfrm>
            <a:off x="8023585" y="4479245"/>
            <a:ext cx="365806" cy="314864"/>
            <a:chOff x="6970701" y="2967687"/>
            <a:chExt cx="274355" cy="236148"/>
          </a:xfrm>
        </p:grpSpPr>
        <p:sp>
          <p:nvSpPr>
            <p:cNvPr id="193" name="TextBox 192"/>
            <p:cNvSpPr txBox="1"/>
            <p:nvPr/>
          </p:nvSpPr>
          <p:spPr>
            <a:xfrm>
              <a:off x="6970701" y="2967687"/>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12</a:t>
              </a:r>
              <a:endParaRPr lang="zh-CN" altLang="en-US" sz="1067" baseline="-25000" dirty="0">
                <a:latin typeface="Times New Roman" panose="02020603050405020304" pitchFamily="18" charset="0"/>
                <a:cs typeface="Times New Roman" panose="02020603050405020304" pitchFamily="18" charset="0"/>
              </a:endParaRPr>
            </a:p>
          </p:txBody>
        </p:sp>
        <p:sp>
          <p:nvSpPr>
            <p:cNvPr id="194" name="椭圆 193"/>
            <p:cNvSpPr/>
            <p:nvPr/>
          </p:nvSpPr>
          <p:spPr>
            <a:xfrm>
              <a:off x="6992092"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5" name="组合 194"/>
          <p:cNvGrpSpPr/>
          <p:nvPr/>
        </p:nvGrpSpPr>
        <p:grpSpPr>
          <a:xfrm>
            <a:off x="7761636" y="4414278"/>
            <a:ext cx="365806" cy="276768"/>
            <a:chOff x="6980886" y="2996259"/>
            <a:chExt cx="274355" cy="207576"/>
          </a:xfrm>
        </p:grpSpPr>
        <p:sp>
          <p:nvSpPr>
            <p:cNvPr id="197" name="TextBox 196"/>
            <p:cNvSpPr txBox="1"/>
            <p:nvPr/>
          </p:nvSpPr>
          <p:spPr>
            <a:xfrm>
              <a:off x="6980886" y="2996259"/>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13</a:t>
              </a:r>
              <a:endParaRPr lang="zh-CN" altLang="en-US" sz="1067" baseline="-25000" dirty="0">
                <a:latin typeface="Times New Roman" panose="02020603050405020304" pitchFamily="18" charset="0"/>
                <a:cs typeface="Times New Roman" panose="02020603050405020304" pitchFamily="18" charset="0"/>
              </a:endParaRPr>
            </a:p>
          </p:txBody>
        </p:sp>
        <p:sp>
          <p:nvSpPr>
            <p:cNvPr id="198" name="椭圆 197"/>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9" name="组合 198"/>
          <p:cNvGrpSpPr/>
          <p:nvPr/>
        </p:nvGrpSpPr>
        <p:grpSpPr>
          <a:xfrm>
            <a:off x="7532119" y="4288858"/>
            <a:ext cx="365806" cy="256545"/>
            <a:chOff x="6991179" y="3028720"/>
            <a:chExt cx="274355" cy="192409"/>
          </a:xfrm>
        </p:grpSpPr>
        <p:sp>
          <p:nvSpPr>
            <p:cNvPr id="200" name="TextBox 199"/>
            <p:cNvSpPr txBox="1"/>
            <p:nvPr/>
          </p:nvSpPr>
          <p:spPr>
            <a:xfrm>
              <a:off x="6991179" y="3028720"/>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14</a:t>
              </a:r>
              <a:endParaRPr lang="zh-CN" altLang="en-US" sz="1067" baseline="-25000" dirty="0">
                <a:latin typeface="Times New Roman" panose="02020603050405020304" pitchFamily="18" charset="0"/>
                <a:cs typeface="Times New Roman" panose="02020603050405020304" pitchFamily="18" charset="0"/>
              </a:endParaRPr>
            </a:p>
          </p:txBody>
        </p:sp>
        <p:sp>
          <p:nvSpPr>
            <p:cNvPr id="202" name="椭圆 201"/>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03" name="组合 202"/>
          <p:cNvGrpSpPr/>
          <p:nvPr/>
        </p:nvGrpSpPr>
        <p:grpSpPr>
          <a:xfrm>
            <a:off x="7339589" y="4105350"/>
            <a:ext cx="365806" cy="256545"/>
            <a:chOff x="6991042" y="3060634"/>
            <a:chExt cx="274355" cy="192409"/>
          </a:xfrm>
        </p:grpSpPr>
        <p:sp>
          <p:nvSpPr>
            <p:cNvPr id="204" name="TextBox 203"/>
            <p:cNvSpPr txBox="1"/>
            <p:nvPr/>
          </p:nvSpPr>
          <p:spPr>
            <a:xfrm>
              <a:off x="6991042" y="3060634"/>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15</a:t>
              </a:r>
              <a:endParaRPr lang="zh-CN" altLang="en-US" sz="1067" baseline="-25000" dirty="0">
                <a:latin typeface="Times New Roman" panose="02020603050405020304" pitchFamily="18" charset="0"/>
                <a:cs typeface="Times New Roman" panose="02020603050405020304" pitchFamily="18" charset="0"/>
              </a:endParaRPr>
            </a:p>
          </p:txBody>
        </p:sp>
        <p:sp>
          <p:nvSpPr>
            <p:cNvPr id="205" name="椭圆 204"/>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07" name="组合 206"/>
          <p:cNvGrpSpPr/>
          <p:nvPr/>
        </p:nvGrpSpPr>
        <p:grpSpPr>
          <a:xfrm>
            <a:off x="7147611" y="3898342"/>
            <a:ext cx="365806" cy="256545"/>
            <a:chOff x="6999150" y="3086416"/>
            <a:chExt cx="274355" cy="192409"/>
          </a:xfrm>
        </p:grpSpPr>
        <p:sp>
          <p:nvSpPr>
            <p:cNvPr id="208" name="TextBox 207"/>
            <p:cNvSpPr txBox="1"/>
            <p:nvPr/>
          </p:nvSpPr>
          <p:spPr>
            <a:xfrm>
              <a:off x="6999150" y="3086416"/>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16</a:t>
              </a:r>
              <a:endParaRPr lang="zh-CN" altLang="en-US" sz="1067" baseline="-25000" dirty="0">
                <a:latin typeface="Times New Roman" panose="02020603050405020304" pitchFamily="18" charset="0"/>
                <a:cs typeface="Times New Roman" panose="02020603050405020304" pitchFamily="18" charset="0"/>
              </a:endParaRPr>
            </a:p>
          </p:txBody>
        </p:sp>
        <p:sp>
          <p:nvSpPr>
            <p:cNvPr id="211" name="椭圆 210"/>
            <p:cNvSpPr/>
            <p:nvPr/>
          </p:nvSpPr>
          <p:spPr>
            <a:xfrm>
              <a:off x="7067118" y="3146839"/>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3" name="组合 212"/>
          <p:cNvGrpSpPr/>
          <p:nvPr/>
        </p:nvGrpSpPr>
        <p:grpSpPr>
          <a:xfrm>
            <a:off x="7157765" y="3613738"/>
            <a:ext cx="365806" cy="256545"/>
            <a:chOff x="6991179" y="3117034"/>
            <a:chExt cx="274355" cy="192409"/>
          </a:xfrm>
        </p:grpSpPr>
        <p:sp>
          <p:nvSpPr>
            <p:cNvPr id="214" name="TextBox 213"/>
            <p:cNvSpPr txBox="1"/>
            <p:nvPr/>
          </p:nvSpPr>
          <p:spPr>
            <a:xfrm>
              <a:off x="6991179" y="3117034"/>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17</a:t>
              </a:r>
              <a:endParaRPr lang="zh-CN" altLang="en-US" sz="1067" baseline="-25000" dirty="0">
                <a:latin typeface="Times New Roman" panose="02020603050405020304" pitchFamily="18" charset="0"/>
                <a:cs typeface="Times New Roman" panose="02020603050405020304" pitchFamily="18" charset="0"/>
              </a:endParaRPr>
            </a:p>
          </p:txBody>
        </p:sp>
        <p:sp>
          <p:nvSpPr>
            <p:cNvPr id="216" name="椭圆 215"/>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7" name="组合 216"/>
          <p:cNvGrpSpPr/>
          <p:nvPr/>
        </p:nvGrpSpPr>
        <p:grpSpPr>
          <a:xfrm>
            <a:off x="7168597" y="3337992"/>
            <a:ext cx="365806" cy="256545"/>
            <a:chOff x="6982900" y="3142600"/>
            <a:chExt cx="274355" cy="192409"/>
          </a:xfrm>
        </p:grpSpPr>
        <p:sp>
          <p:nvSpPr>
            <p:cNvPr id="218" name="TextBox 217"/>
            <p:cNvSpPr txBox="1"/>
            <p:nvPr/>
          </p:nvSpPr>
          <p:spPr>
            <a:xfrm>
              <a:off x="6982900" y="3142600"/>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18</a:t>
              </a:r>
              <a:endParaRPr lang="zh-CN" altLang="en-US" sz="1067" baseline="-25000" dirty="0">
                <a:latin typeface="Times New Roman" panose="02020603050405020304" pitchFamily="18" charset="0"/>
                <a:cs typeface="Times New Roman" panose="02020603050405020304" pitchFamily="18" charset="0"/>
              </a:endParaRPr>
            </a:p>
          </p:txBody>
        </p:sp>
        <p:sp>
          <p:nvSpPr>
            <p:cNvPr id="219" name="椭圆 218"/>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1" name="组合 220"/>
          <p:cNvGrpSpPr/>
          <p:nvPr/>
        </p:nvGrpSpPr>
        <p:grpSpPr>
          <a:xfrm>
            <a:off x="7714932" y="5160488"/>
            <a:ext cx="683335" cy="978404"/>
            <a:chOff x="7537321" y="3069969"/>
            <a:chExt cx="512501" cy="733803"/>
          </a:xfrm>
        </p:grpSpPr>
        <p:sp>
          <p:nvSpPr>
            <p:cNvPr id="222" name="椭圆 221"/>
            <p:cNvSpPr/>
            <p:nvPr/>
          </p:nvSpPr>
          <p:spPr>
            <a:xfrm>
              <a:off x="7768430" y="3645172"/>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3" name="TextBox 222"/>
            <p:cNvSpPr txBox="1"/>
            <p:nvPr/>
          </p:nvSpPr>
          <p:spPr>
            <a:xfrm>
              <a:off x="7774266" y="3069969"/>
              <a:ext cx="275556"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sp>
          <p:nvSpPr>
            <p:cNvPr id="224" name="TextBox 223"/>
            <p:cNvSpPr txBox="1"/>
            <p:nvPr/>
          </p:nvSpPr>
          <p:spPr>
            <a:xfrm>
              <a:off x="7537321" y="3611363"/>
              <a:ext cx="26834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12</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25" name="组合 224"/>
          <p:cNvGrpSpPr/>
          <p:nvPr/>
        </p:nvGrpSpPr>
        <p:grpSpPr>
          <a:xfrm>
            <a:off x="7115598" y="5113170"/>
            <a:ext cx="818376" cy="867486"/>
            <a:chOff x="7524084" y="3098851"/>
            <a:chExt cx="613782" cy="650615"/>
          </a:xfrm>
        </p:grpSpPr>
        <p:sp>
          <p:nvSpPr>
            <p:cNvPr id="226" name="椭圆 225"/>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7" name="TextBox 226"/>
            <p:cNvSpPr txBox="1"/>
            <p:nvPr/>
          </p:nvSpPr>
          <p:spPr>
            <a:xfrm>
              <a:off x="7862310" y="3098851"/>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sp>
          <p:nvSpPr>
            <p:cNvPr id="228" name="TextBox 227"/>
            <p:cNvSpPr txBox="1"/>
            <p:nvPr/>
          </p:nvSpPr>
          <p:spPr>
            <a:xfrm>
              <a:off x="7524084" y="3557057"/>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13</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30" name="组合 229"/>
          <p:cNvGrpSpPr/>
          <p:nvPr/>
        </p:nvGrpSpPr>
        <p:grpSpPr>
          <a:xfrm>
            <a:off x="6682071" y="4784916"/>
            <a:ext cx="911979" cy="684626"/>
            <a:chOff x="7532276" y="3181466"/>
            <a:chExt cx="683984" cy="513470"/>
          </a:xfrm>
        </p:grpSpPr>
        <p:sp>
          <p:nvSpPr>
            <p:cNvPr id="231" name="椭圆 230"/>
            <p:cNvSpPr/>
            <p:nvPr/>
          </p:nvSpPr>
          <p:spPr>
            <a:xfrm>
              <a:off x="7790658" y="3627708"/>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2" name="TextBox 231"/>
            <p:cNvSpPr txBox="1"/>
            <p:nvPr/>
          </p:nvSpPr>
          <p:spPr>
            <a:xfrm>
              <a:off x="7940704" y="3181466"/>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sp>
          <p:nvSpPr>
            <p:cNvPr id="234" name="TextBox 233"/>
            <p:cNvSpPr txBox="1"/>
            <p:nvPr/>
          </p:nvSpPr>
          <p:spPr>
            <a:xfrm>
              <a:off x="7532276" y="3502527"/>
              <a:ext cx="26834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14</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41" name="组合 240"/>
          <p:cNvGrpSpPr/>
          <p:nvPr/>
        </p:nvGrpSpPr>
        <p:grpSpPr>
          <a:xfrm>
            <a:off x="6519013" y="4397317"/>
            <a:ext cx="870640" cy="415725"/>
            <a:chOff x="7530960" y="3368941"/>
            <a:chExt cx="652980" cy="311794"/>
          </a:xfrm>
        </p:grpSpPr>
        <p:sp>
          <p:nvSpPr>
            <p:cNvPr id="242" name="椭圆 241"/>
            <p:cNvSpPr/>
            <p:nvPr/>
          </p:nvSpPr>
          <p:spPr>
            <a:xfrm>
              <a:off x="7790658" y="362453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3" name="TextBox 242"/>
            <p:cNvSpPr txBox="1"/>
            <p:nvPr/>
          </p:nvSpPr>
          <p:spPr>
            <a:xfrm>
              <a:off x="7908384" y="3368941"/>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sp>
          <p:nvSpPr>
            <p:cNvPr id="244" name="TextBox 243"/>
            <p:cNvSpPr txBox="1"/>
            <p:nvPr/>
          </p:nvSpPr>
          <p:spPr>
            <a:xfrm>
              <a:off x="7530960" y="3488326"/>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15</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6579439" y="3964143"/>
            <a:ext cx="708512" cy="337719"/>
            <a:chOff x="7552992" y="3478865"/>
            <a:chExt cx="531384" cy="253289"/>
          </a:xfrm>
        </p:grpSpPr>
        <p:sp>
          <p:nvSpPr>
            <p:cNvPr id="246" name="椭圆 245"/>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7" name="TextBox 246"/>
            <p:cNvSpPr txBox="1"/>
            <p:nvPr/>
          </p:nvSpPr>
          <p:spPr>
            <a:xfrm>
              <a:off x="7808820" y="3509064"/>
              <a:ext cx="275556"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sp>
          <p:nvSpPr>
            <p:cNvPr id="248" name="TextBox 247"/>
            <p:cNvSpPr txBox="1"/>
            <p:nvPr/>
          </p:nvSpPr>
          <p:spPr>
            <a:xfrm>
              <a:off x="7552992" y="3478865"/>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16</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50" name="组合 249"/>
          <p:cNvGrpSpPr/>
          <p:nvPr/>
        </p:nvGrpSpPr>
        <p:grpSpPr>
          <a:xfrm>
            <a:off x="6775211" y="3492416"/>
            <a:ext cx="543832" cy="428934"/>
            <a:chOff x="7552992" y="3478865"/>
            <a:chExt cx="407874" cy="321701"/>
          </a:xfrm>
        </p:grpSpPr>
        <p:sp>
          <p:nvSpPr>
            <p:cNvPr id="251" name="椭圆 250"/>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2" name="TextBox 251"/>
            <p:cNvSpPr txBox="1"/>
            <p:nvPr/>
          </p:nvSpPr>
          <p:spPr>
            <a:xfrm>
              <a:off x="7685310" y="3577475"/>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17</a:t>
              </a:r>
              <a:endParaRPr lang="zh-CN" altLang="en-US" sz="1333" baseline="-25000" dirty="0">
                <a:latin typeface="Times New Roman" panose="02020603050405020304" pitchFamily="18" charset="0"/>
                <a:cs typeface="Times New Roman" panose="02020603050405020304" pitchFamily="18" charset="0"/>
              </a:endParaRPr>
            </a:p>
          </p:txBody>
        </p:sp>
        <p:sp>
          <p:nvSpPr>
            <p:cNvPr id="253" name="TextBox 252"/>
            <p:cNvSpPr txBox="1"/>
            <p:nvPr/>
          </p:nvSpPr>
          <p:spPr>
            <a:xfrm>
              <a:off x="7552992" y="3478865"/>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17</a:t>
              </a:r>
              <a:endParaRPr lang="zh-CN" altLang="en-US" sz="1067" baseline="-25000" dirty="0">
                <a:latin typeface="Times New Roman" panose="02020603050405020304" pitchFamily="18" charset="0"/>
                <a:cs typeface="Times New Roman" panose="02020603050405020304" pitchFamily="18" charset="0"/>
              </a:endParaRPr>
            </a:p>
          </p:txBody>
        </p:sp>
      </p:grpSp>
      <p:sp>
        <p:nvSpPr>
          <p:cNvPr id="258" name="TextBox 257"/>
          <p:cNvSpPr txBox="1"/>
          <p:nvPr/>
        </p:nvSpPr>
        <p:spPr>
          <a:xfrm>
            <a:off x="6882340" y="3117327"/>
            <a:ext cx="357790" cy="256545"/>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18</a:t>
            </a:r>
            <a:endParaRPr lang="zh-CN" altLang="en-US" sz="1067" baseline="-25000" dirty="0">
              <a:latin typeface="Times New Roman" panose="02020603050405020304" pitchFamily="18" charset="0"/>
              <a:cs typeface="Times New Roman" panose="02020603050405020304" pitchFamily="18" charset="0"/>
            </a:endParaRPr>
          </a:p>
        </p:txBody>
      </p:sp>
      <p:sp>
        <p:nvSpPr>
          <p:cNvPr id="261" name="Rectangle 3"/>
          <p:cNvSpPr>
            <a:spLocks noChangeArrowheads="1"/>
          </p:cNvSpPr>
          <p:nvPr/>
        </p:nvSpPr>
        <p:spPr bwMode="auto">
          <a:xfrm>
            <a:off x="1477167" y="1656715"/>
            <a:ext cx="5102269" cy="3109441"/>
          </a:xfrm>
          <a:prstGeom prst="rect">
            <a:avLst/>
          </a:prstGeom>
          <a:solidFill>
            <a:srgbClr val="92D050">
              <a:alpha val="35000"/>
            </a:srgbClr>
          </a:solidFill>
          <a:ln w="9525">
            <a:noFill/>
            <a:miter lim="800000"/>
            <a:headEnd/>
            <a:tailEnd/>
          </a:ln>
        </p:spPr>
        <p:txBody>
          <a:bodyPr wrap="square" anchor="ctr">
            <a:spAutoFit/>
          </a:bodyPr>
          <a:lstStyle/>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① 画基圆和从动件初始位置；</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② 应用反转法逐点作图确定各接触点位置</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i="1" dirty="0">
                <a:latin typeface="Book Antiqua" panose="02040602050305030304" pitchFamily="18" charset="0"/>
                <a:ea typeface="微软雅黑" panose="020B0503020204020204" pitchFamily="34" charset="-122"/>
                <a:cs typeface="仿宋"/>
              </a:rPr>
              <a:t>      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③ 光滑连接</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0</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点，得凸轮的</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理论廓线； </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endParaRPr lang="zh-CN" altLang="en-US"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endParaRPr lang="zh-CN" altLang="en-US" sz="1867" b="1" dirty="0">
              <a:latin typeface="Book Antiqua" panose="02040602050305030304" pitchFamily="18" charset="0"/>
              <a:ea typeface="微软雅黑" panose="020B0503020204020204" pitchFamily="34" charset="-122"/>
            </a:endParaRPr>
          </a:p>
        </p:txBody>
      </p:sp>
      <p:sp>
        <p:nvSpPr>
          <p:cNvPr id="25" name="TextBox 24"/>
          <p:cNvSpPr txBox="1"/>
          <p:nvPr/>
        </p:nvSpPr>
        <p:spPr>
          <a:xfrm>
            <a:off x="1406827" y="1628923"/>
            <a:ext cx="5364093" cy="3129190"/>
          </a:xfrm>
          <a:prstGeom prst="rect">
            <a:avLst/>
          </a:prstGeom>
          <a:solidFill>
            <a:schemeClr val="bg1"/>
          </a:solidFill>
        </p:spPr>
        <p:txBody>
          <a:bodyPr wrap="square" rtlCol="0">
            <a:spAutoFit/>
          </a:bodyPr>
          <a:lstStyle/>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4267" b="1" dirty="0">
              <a:latin typeface="Book Antiqua" panose="02040602050305030304" pitchFamily="18" charset="0"/>
              <a:ea typeface="微软雅黑" panose="020B0503020204020204" pitchFamily="34" charset="-122"/>
            </a:endParaRPr>
          </a:p>
          <a:p>
            <a:endParaRPr lang="en-US" altLang="zh-CN" sz="1067" b="1" dirty="0">
              <a:latin typeface="Book Antiqua" panose="02040602050305030304" pitchFamily="18" charset="0"/>
              <a:ea typeface="微软雅黑" panose="020B0503020204020204" pitchFamily="34" charset="-122"/>
            </a:endParaRPr>
          </a:p>
        </p:txBody>
      </p:sp>
      <p:sp>
        <p:nvSpPr>
          <p:cNvPr id="265" name="椭圆 264"/>
          <p:cNvSpPr/>
          <p:nvPr/>
        </p:nvSpPr>
        <p:spPr>
          <a:xfrm>
            <a:off x="8103758" y="3404251"/>
            <a:ext cx="540589" cy="541251"/>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任意多边形 25"/>
          <p:cNvSpPr/>
          <p:nvPr/>
        </p:nvSpPr>
        <p:spPr>
          <a:xfrm>
            <a:off x="6882699" y="2457034"/>
            <a:ext cx="3546965" cy="3518189"/>
          </a:xfrm>
          <a:custGeom>
            <a:avLst/>
            <a:gdLst>
              <a:gd name="connsiteX0" fmla="*/ 1324501 w 2660224"/>
              <a:gd name="connsiteY0" fmla="*/ 33650 h 2638642"/>
              <a:gd name="connsiteX1" fmla="*/ 1586439 w 2660224"/>
              <a:gd name="connsiteY1" fmla="*/ 313 h 2638642"/>
              <a:gd name="connsiteX2" fmla="*/ 1872189 w 2660224"/>
              <a:gd name="connsiteY2" fmla="*/ 57463 h 2638642"/>
              <a:gd name="connsiteX3" fmla="*/ 2148414 w 2660224"/>
              <a:gd name="connsiteY3" fmla="*/ 200338 h 2638642"/>
              <a:gd name="connsiteX4" fmla="*/ 2386539 w 2660224"/>
              <a:gd name="connsiteY4" fmla="*/ 428938 h 2638642"/>
              <a:gd name="connsiteX5" fmla="*/ 2577039 w 2660224"/>
              <a:gd name="connsiteY5" fmla="*/ 757550 h 2638642"/>
              <a:gd name="connsiteX6" fmla="*/ 2643714 w 2660224"/>
              <a:gd name="connsiteY6" fmla="*/ 1129025 h 2638642"/>
              <a:gd name="connsiteX7" fmla="*/ 2648476 w 2660224"/>
              <a:gd name="connsiteY7" fmla="*/ 1548125 h 2638642"/>
              <a:gd name="connsiteX8" fmla="*/ 2505601 w 2660224"/>
              <a:gd name="connsiteY8" fmla="*/ 1981513 h 2638642"/>
              <a:gd name="connsiteX9" fmla="*/ 2096026 w 2660224"/>
              <a:gd name="connsiteY9" fmla="*/ 2338700 h 2638642"/>
              <a:gd name="connsiteX10" fmla="*/ 1638826 w 2660224"/>
              <a:gd name="connsiteY10" fmla="*/ 2553013 h 2638642"/>
              <a:gd name="connsiteX11" fmla="*/ 1138764 w 2660224"/>
              <a:gd name="connsiteY11" fmla="*/ 2633975 h 2638642"/>
              <a:gd name="connsiteX12" fmla="*/ 872064 w 2660224"/>
              <a:gd name="connsiteY12" fmla="*/ 2619688 h 2638642"/>
              <a:gd name="connsiteX13" fmla="*/ 467251 w 2660224"/>
              <a:gd name="connsiteY13" fmla="*/ 2543488 h 2638642"/>
              <a:gd name="connsiteX14" fmla="*/ 129114 w 2660224"/>
              <a:gd name="connsiteY14" fmla="*/ 2205350 h 2638642"/>
              <a:gd name="connsiteX15" fmla="*/ 5289 w 2660224"/>
              <a:gd name="connsiteY15" fmla="*/ 1729100 h 2638642"/>
              <a:gd name="connsiteX16" fmla="*/ 38626 w 2660224"/>
              <a:gd name="connsiteY16" fmla="*/ 1295713 h 2638642"/>
              <a:gd name="connsiteX17" fmla="*/ 181501 w 2660224"/>
              <a:gd name="connsiteY17" fmla="*/ 948050 h 2638642"/>
              <a:gd name="connsiteX18" fmla="*/ 262464 w 2660224"/>
              <a:gd name="connsiteY18" fmla="*/ 709925 h 2638642"/>
              <a:gd name="connsiteX19" fmla="*/ 310089 w 2660224"/>
              <a:gd name="connsiteY19" fmla="*/ 543238 h 2638642"/>
              <a:gd name="connsiteX20" fmla="*/ 429151 w 2660224"/>
              <a:gd name="connsiteY20" fmla="*/ 343213 h 2638642"/>
              <a:gd name="connsiteX21" fmla="*/ 652989 w 2660224"/>
              <a:gd name="connsiteY21" fmla="*/ 147950 h 2638642"/>
              <a:gd name="connsiteX22" fmla="*/ 905401 w 2660224"/>
              <a:gd name="connsiteY22" fmla="*/ 38413 h 2638642"/>
              <a:gd name="connsiteX23" fmla="*/ 1153051 w 2660224"/>
              <a:gd name="connsiteY23" fmla="*/ 14600 h 2638642"/>
              <a:gd name="connsiteX24" fmla="*/ 1324501 w 2660224"/>
              <a:gd name="connsiteY24" fmla="*/ 33650 h 263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0224" h="2638642">
                <a:moveTo>
                  <a:pt x="1324501" y="33650"/>
                </a:moveTo>
                <a:cubicBezTo>
                  <a:pt x="1396732" y="31269"/>
                  <a:pt x="1495158" y="-3656"/>
                  <a:pt x="1586439" y="313"/>
                </a:cubicBezTo>
                <a:cubicBezTo>
                  <a:pt x="1677720" y="4282"/>
                  <a:pt x="1778527" y="24126"/>
                  <a:pt x="1872189" y="57463"/>
                </a:cubicBezTo>
                <a:cubicBezTo>
                  <a:pt x="1965851" y="90800"/>
                  <a:pt x="2062689" y="138426"/>
                  <a:pt x="2148414" y="200338"/>
                </a:cubicBezTo>
                <a:cubicBezTo>
                  <a:pt x="2234139" y="262251"/>
                  <a:pt x="2315102" y="336069"/>
                  <a:pt x="2386539" y="428938"/>
                </a:cubicBezTo>
                <a:cubicBezTo>
                  <a:pt x="2457976" y="521807"/>
                  <a:pt x="2534177" y="640869"/>
                  <a:pt x="2577039" y="757550"/>
                </a:cubicBezTo>
                <a:cubicBezTo>
                  <a:pt x="2619902" y="874231"/>
                  <a:pt x="2631808" y="997263"/>
                  <a:pt x="2643714" y="1129025"/>
                </a:cubicBezTo>
                <a:cubicBezTo>
                  <a:pt x="2655620" y="1260787"/>
                  <a:pt x="2671495" y="1406044"/>
                  <a:pt x="2648476" y="1548125"/>
                </a:cubicBezTo>
                <a:cubicBezTo>
                  <a:pt x="2625457" y="1690206"/>
                  <a:pt x="2597676" y="1849751"/>
                  <a:pt x="2505601" y="1981513"/>
                </a:cubicBezTo>
                <a:cubicBezTo>
                  <a:pt x="2413526" y="2113275"/>
                  <a:pt x="2240489" y="2243450"/>
                  <a:pt x="2096026" y="2338700"/>
                </a:cubicBezTo>
                <a:cubicBezTo>
                  <a:pt x="1951564" y="2433950"/>
                  <a:pt x="1798370" y="2503800"/>
                  <a:pt x="1638826" y="2553013"/>
                </a:cubicBezTo>
                <a:cubicBezTo>
                  <a:pt x="1479282" y="2602226"/>
                  <a:pt x="1266558" y="2622863"/>
                  <a:pt x="1138764" y="2633975"/>
                </a:cubicBezTo>
                <a:cubicBezTo>
                  <a:pt x="1010970" y="2645087"/>
                  <a:pt x="983983" y="2634769"/>
                  <a:pt x="872064" y="2619688"/>
                </a:cubicBezTo>
                <a:cubicBezTo>
                  <a:pt x="760145" y="2604607"/>
                  <a:pt x="591076" y="2612544"/>
                  <a:pt x="467251" y="2543488"/>
                </a:cubicBezTo>
                <a:cubicBezTo>
                  <a:pt x="343426" y="2474432"/>
                  <a:pt x="206108" y="2341081"/>
                  <a:pt x="129114" y="2205350"/>
                </a:cubicBezTo>
                <a:cubicBezTo>
                  <a:pt x="52120" y="2069619"/>
                  <a:pt x="20370" y="1880706"/>
                  <a:pt x="5289" y="1729100"/>
                </a:cubicBezTo>
                <a:cubicBezTo>
                  <a:pt x="-9792" y="1577494"/>
                  <a:pt x="9257" y="1425888"/>
                  <a:pt x="38626" y="1295713"/>
                </a:cubicBezTo>
                <a:cubicBezTo>
                  <a:pt x="67995" y="1165538"/>
                  <a:pt x="144195" y="1045681"/>
                  <a:pt x="181501" y="948050"/>
                </a:cubicBezTo>
                <a:cubicBezTo>
                  <a:pt x="218807" y="850419"/>
                  <a:pt x="241033" y="777394"/>
                  <a:pt x="262464" y="709925"/>
                </a:cubicBezTo>
                <a:cubicBezTo>
                  <a:pt x="283895" y="642456"/>
                  <a:pt x="282308" y="604357"/>
                  <a:pt x="310089" y="543238"/>
                </a:cubicBezTo>
                <a:cubicBezTo>
                  <a:pt x="337870" y="482119"/>
                  <a:pt x="372001" y="409094"/>
                  <a:pt x="429151" y="343213"/>
                </a:cubicBezTo>
                <a:cubicBezTo>
                  <a:pt x="486301" y="277332"/>
                  <a:pt x="573614" y="198750"/>
                  <a:pt x="652989" y="147950"/>
                </a:cubicBezTo>
                <a:cubicBezTo>
                  <a:pt x="732364" y="97150"/>
                  <a:pt x="822057" y="60638"/>
                  <a:pt x="905401" y="38413"/>
                </a:cubicBezTo>
                <a:cubicBezTo>
                  <a:pt x="988745" y="16188"/>
                  <a:pt x="1088757" y="16187"/>
                  <a:pt x="1153051" y="14600"/>
                </a:cubicBezTo>
                <a:cubicBezTo>
                  <a:pt x="1217345" y="13013"/>
                  <a:pt x="1252270" y="36031"/>
                  <a:pt x="1324501" y="33650"/>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0" name="TextBox 259"/>
          <p:cNvSpPr txBox="1"/>
          <p:nvPr/>
        </p:nvSpPr>
        <p:spPr>
          <a:xfrm>
            <a:off x="3255780" y="5624118"/>
            <a:ext cx="309700"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263" name="TextBox 262"/>
          <p:cNvSpPr txBox="1"/>
          <p:nvPr/>
        </p:nvSpPr>
        <p:spPr>
          <a:xfrm>
            <a:off x="4018990" y="5540958"/>
            <a:ext cx="36740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sp>
        <p:nvSpPr>
          <p:cNvPr id="266" name="矩形 265"/>
          <p:cNvSpPr/>
          <p:nvPr/>
        </p:nvSpPr>
        <p:spPr>
          <a:xfrm>
            <a:off x="9750618" y="5675177"/>
            <a:ext cx="1151725" cy="461665"/>
          </a:xfrm>
          <a:prstGeom prst="rect">
            <a:avLst/>
          </a:prstGeom>
          <a:solidFill>
            <a:schemeClr val="accent1"/>
          </a:solidFill>
        </p:spPr>
        <p:txBody>
          <a:bodyPr wrap="square">
            <a:spAutoFit/>
          </a:bodyPr>
          <a:lstStyle/>
          <a:p>
            <a:pPr algn="ct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理论廓线</a:t>
            </a:r>
          </a:p>
        </p:txBody>
      </p:sp>
      <p:cxnSp>
        <p:nvCxnSpPr>
          <p:cNvPr id="267" name="直接连接符 266"/>
          <p:cNvCxnSpPr>
            <a:endCxn id="266" idx="0"/>
          </p:cNvCxnSpPr>
          <p:nvPr/>
        </p:nvCxnSpPr>
        <p:spPr>
          <a:xfrm>
            <a:off x="9899962" y="5434640"/>
            <a:ext cx="426519" cy="24053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7920203" y="2852936"/>
            <a:ext cx="372218" cy="420564"/>
          </a:xfrm>
          <a:prstGeom prst="rect">
            <a:avLst/>
          </a:prstGeom>
          <a:noFill/>
        </p:spPr>
        <p:txBody>
          <a:bodyPr wrap="none" rtlCol="0">
            <a:spAutoFit/>
          </a:bodyPr>
          <a:lstStyle/>
          <a:p>
            <a:r>
              <a:rPr lang="en-US" altLang="zh-CN" sz="2133" i="1" dirty="0">
                <a:solidFill>
                  <a:srgbClr val="C00000"/>
                </a:solidFill>
                <a:latin typeface="Symbol" panose="05050102010706020507" pitchFamily="18" charset="2"/>
                <a:cs typeface="Times New Roman" panose="02020603050405020304" pitchFamily="18" charset="0"/>
              </a:rPr>
              <a:t>w</a:t>
            </a:r>
            <a:endParaRPr lang="zh-CN" altLang="en-US" sz="2133" i="1" baseline="-25000" dirty="0">
              <a:solidFill>
                <a:srgbClr val="C00000"/>
              </a:solidFill>
              <a:latin typeface="Symbol" panose="05050102010706020507" pitchFamily="18" charset="2"/>
              <a:cs typeface="Times New Roman" panose="02020603050405020304" pitchFamily="18" charset="0"/>
            </a:endParaRPr>
          </a:p>
        </p:txBody>
      </p:sp>
      <p:sp>
        <p:nvSpPr>
          <p:cNvPr id="269" name="TextBox 268"/>
          <p:cNvSpPr txBox="1"/>
          <p:nvPr/>
        </p:nvSpPr>
        <p:spPr>
          <a:xfrm>
            <a:off x="7128447" y="1959012"/>
            <a:ext cx="522900" cy="420564"/>
          </a:xfrm>
          <a:prstGeom prst="rect">
            <a:avLst/>
          </a:prstGeom>
          <a:noFill/>
        </p:spPr>
        <p:txBody>
          <a:bodyPr wrap="none" rtlCol="0">
            <a:spAutoFit/>
          </a:bodyPr>
          <a:lstStyle/>
          <a:p>
            <a:r>
              <a:rPr lang="en-US" altLang="zh-CN" sz="2133" b="1" dirty="0">
                <a:solidFill>
                  <a:srgbClr val="002060"/>
                </a:solidFill>
                <a:latin typeface="Symbol" panose="05050102010706020507" pitchFamily="18" charset="2"/>
                <a:cs typeface="Times New Roman" panose="02020603050405020304" pitchFamily="18" charset="0"/>
              </a:rPr>
              <a:t>-</a:t>
            </a:r>
            <a:r>
              <a:rPr lang="en-US" altLang="zh-CN" sz="2133" i="1" dirty="0">
                <a:solidFill>
                  <a:srgbClr val="002060"/>
                </a:solidFill>
                <a:latin typeface="Symbol" panose="05050102010706020507" pitchFamily="18" charset="2"/>
                <a:cs typeface="Times New Roman" panose="02020603050405020304" pitchFamily="18" charset="0"/>
              </a:rPr>
              <a:t>w</a:t>
            </a:r>
            <a:endParaRPr lang="zh-CN" altLang="en-US" sz="2133" i="1" baseline="-25000" dirty="0">
              <a:solidFill>
                <a:srgbClr val="002060"/>
              </a:solidFill>
              <a:latin typeface="Symbol" panose="05050102010706020507" pitchFamily="18" charset="2"/>
              <a:cs typeface="Times New Roman" panose="02020603050405020304" pitchFamily="18" charset="0"/>
            </a:endParaRPr>
          </a:p>
        </p:txBody>
      </p:sp>
      <p:sp>
        <p:nvSpPr>
          <p:cNvPr id="271"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3812949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61">
                                            <p:txEl>
                                              <p:pRg st="0" end="0"/>
                                            </p:txEl>
                                          </p:spTgt>
                                        </p:tgtEl>
                                        <p:attrNameLst>
                                          <p:attrName>style.visibility</p:attrName>
                                        </p:attrNameLst>
                                      </p:cBhvr>
                                      <p:to>
                                        <p:strVal val="visible"/>
                                      </p:to>
                                    </p:set>
                                    <p:animEffect transition="in" filter="fade">
                                      <p:cBhvr>
                                        <p:cTn id="10" dur="500"/>
                                        <p:tgtEl>
                                          <p:spTgt spid="26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8"/>
                                        </p:tgtEl>
                                        <p:attrNameLst>
                                          <p:attrName>style.visibility</p:attrName>
                                        </p:attrNameLst>
                                      </p:cBhvr>
                                      <p:to>
                                        <p:strVal val="visible"/>
                                      </p:to>
                                    </p:set>
                                    <p:animEffect transition="in" filter="fade">
                                      <p:cBhvr>
                                        <p:cTn id="18" dur="500"/>
                                        <p:tgtEl>
                                          <p:spTgt spid="4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fade">
                                      <p:cBhvr>
                                        <p:cTn id="21" dur="500"/>
                                        <p:tgtEl>
                                          <p:spTgt spid="2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fade">
                                      <p:cBhvr>
                                        <p:cTn id="26" dur="500"/>
                                        <p:tgtEl>
                                          <p:spTgt spid="2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8"/>
                                        </p:tgtEl>
                                        <p:attrNameLst>
                                          <p:attrName>style.visibility</p:attrName>
                                        </p:attrNameLst>
                                      </p:cBhvr>
                                      <p:to>
                                        <p:strVal val="visible"/>
                                      </p:to>
                                    </p:set>
                                    <p:animEffect transition="in" filter="fade">
                                      <p:cBhvr>
                                        <p:cTn id="29" dur="500"/>
                                        <p:tgtEl>
                                          <p:spTgt spid="26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4"/>
                                        </p:tgtEl>
                                        <p:attrNameLst>
                                          <p:attrName>style.visibility</p:attrName>
                                        </p:attrNameLst>
                                      </p:cBhvr>
                                      <p:to>
                                        <p:strVal val="visible"/>
                                      </p:to>
                                    </p:set>
                                    <p:animEffect transition="in" filter="fade">
                                      <p:cBhvr>
                                        <p:cTn id="34" dur="500"/>
                                        <p:tgtEl>
                                          <p:spTgt spid="504"/>
                                        </p:tgtEl>
                                      </p:cBhvr>
                                    </p:animEffect>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1"/>
                                        </p:tgtEl>
                                        <p:attrNameLst>
                                          <p:attrName>style.visibility</p:attrName>
                                        </p:attrNameLst>
                                      </p:cBhvr>
                                      <p:to>
                                        <p:strVal val="visible"/>
                                      </p:to>
                                    </p:set>
                                    <p:animEffect transition="in" filter="fade">
                                      <p:cBhvr>
                                        <p:cTn id="40" dur="500"/>
                                        <p:tgtEl>
                                          <p:spTgt spid="40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1">
                                            <p:txEl>
                                              <p:pRg st="1" end="1"/>
                                            </p:txEl>
                                          </p:spTgt>
                                        </p:tgtEl>
                                        <p:attrNameLst>
                                          <p:attrName>style.visibility</p:attrName>
                                        </p:attrNameLst>
                                      </p:cBhvr>
                                      <p:to>
                                        <p:strVal val="visible"/>
                                      </p:to>
                                    </p:set>
                                    <p:animEffect transition="in" filter="fade">
                                      <p:cBhvr>
                                        <p:cTn id="45" dur="500"/>
                                        <p:tgtEl>
                                          <p:spTgt spid="261">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1">
                                            <p:txEl>
                                              <p:pRg st="2" end="2"/>
                                            </p:txEl>
                                          </p:spTgt>
                                        </p:tgtEl>
                                        <p:attrNameLst>
                                          <p:attrName>style.visibility</p:attrName>
                                        </p:attrNameLst>
                                      </p:cBhvr>
                                      <p:to>
                                        <p:strVal val="visible"/>
                                      </p:to>
                                    </p:set>
                                    <p:animEffect transition="in" filter="fade">
                                      <p:cBhvr>
                                        <p:cTn id="50" dur="500"/>
                                        <p:tgtEl>
                                          <p:spTgt spid="261">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61"/>
                                        </p:tgtEl>
                                        <p:attrNameLst>
                                          <p:attrName>style.visibility</p:attrName>
                                        </p:attrNameLst>
                                      </p:cBhvr>
                                      <p:to>
                                        <p:strVal val="visible"/>
                                      </p:to>
                                    </p:set>
                                    <p:animEffect transition="in" filter="fade">
                                      <p:cBhvr>
                                        <p:cTn id="55" dur="500"/>
                                        <p:tgtEl>
                                          <p:spTgt spid="96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62"/>
                                        </p:tgtEl>
                                        <p:attrNameLst>
                                          <p:attrName>style.visibility</p:attrName>
                                        </p:attrNameLst>
                                      </p:cBhvr>
                                      <p:to>
                                        <p:strVal val="visible"/>
                                      </p:to>
                                    </p:set>
                                    <p:animEffect transition="in" filter="fade">
                                      <p:cBhvr>
                                        <p:cTn id="60" dur="500"/>
                                        <p:tgtEl>
                                          <p:spTgt spid="96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3"/>
                                        </p:tgtEl>
                                        <p:attrNameLst>
                                          <p:attrName>style.visibility</p:attrName>
                                        </p:attrNameLst>
                                      </p:cBhvr>
                                      <p:to>
                                        <p:strVal val="visible"/>
                                      </p:to>
                                    </p:set>
                                    <p:animEffect transition="in" filter="fade">
                                      <p:cBhvr>
                                        <p:cTn id="65" dur="500"/>
                                        <p:tgtEl>
                                          <p:spTgt spid="96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64"/>
                                        </p:tgtEl>
                                        <p:attrNameLst>
                                          <p:attrName>style.visibility</p:attrName>
                                        </p:attrNameLst>
                                      </p:cBhvr>
                                      <p:to>
                                        <p:strVal val="visible"/>
                                      </p:to>
                                    </p:set>
                                    <p:animEffect transition="in" filter="fade">
                                      <p:cBhvr>
                                        <p:cTn id="70" dur="500"/>
                                        <p:tgtEl>
                                          <p:spTgt spid="96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65"/>
                                        </p:tgtEl>
                                        <p:attrNameLst>
                                          <p:attrName>style.visibility</p:attrName>
                                        </p:attrNameLst>
                                      </p:cBhvr>
                                      <p:to>
                                        <p:strVal val="visible"/>
                                      </p:to>
                                    </p:set>
                                    <p:animEffect transition="in" filter="fade">
                                      <p:cBhvr>
                                        <p:cTn id="75" dur="500"/>
                                        <p:tgtEl>
                                          <p:spTgt spid="96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966"/>
                                        </p:tgtEl>
                                        <p:attrNameLst>
                                          <p:attrName>style.visibility</p:attrName>
                                        </p:attrNameLst>
                                      </p:cBhvr>
                                      <p:to>
                                        <p:strVal val="visible"/>
                                      </p:to>
                                    </p:set>
                                    <p:animEffect transition="in" filter="fade">
                                      <p:cBhvr>
                                        <p:cTn id="80" dur="500"/>
                                        <p:tgtEl>
                                          <p:spTgt spid="96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67"/>
                                        </p:tgtEl>
                                        <p:attrNameLst>
                                          <p:attrName>style.visibility</p:attrName>
                                        </p:attrNameLst>
                                      </p:cBhvr>
                                      <p:to>
                                        <p:strVal val="visible"/>
                                      </p:to>
                                    </p:set>
                                    <p:animEffect transition="in" filter="fade">
                                      <p:cBhvr>
                                        <p:cTn id="85" dur="500"/>
                                        <p:tgtEl>
                                          <p:spTgt spid="96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76"/>
                                        </p:tgtEl>
                                        <p:attrNameLst>
                                          <p:attrName>style.visibility</p:attrName>
                                        </p:attrNameLst>
                                      </p:cBhvr>
                                      <p:to>
                                        <p:strVal val="visible"/>
                                      </p:to>
                                    </p:set>
                                    <p:animEffect transition="in" filter="fade">
                                      <p:cBhvr>
                                        <p:cTn id="90" dur="500"/>
                                        <p:tgtEl>
                                          <p:spTgt spid="37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0"/>
                                        </p:tgtEl>
                                        <p:attrNameLst>
                                          <p:attrName>style.visibility</p:attrName>
                                        </p:attrNameLst>
                                      </p:cBhvr>
                                      <p:to>
                                        <p:strVal val="visible"/>
                                      </p:to>
                                    </p:set>
                                    <p:animEffect transition="in" filter="fade">
                                      <p:cBhvr>
                                        <p:cTn id="93" dur="500"/>
                                        <p:tgtEl>
                                          <p:spTgt spid="26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77"/>
                                        </p:tgtEl>
                                        <p:attrNameLst>
                                          <p:attrName>style.visibility</p:attrName>
                                        </p:attrNameLst>
                                      </p:cBhvr>
                                      <p:to>
                                        <p:strVal val="visible"/>
                                      </p:to>
                                    </p:set>
                                    <p:animEffect transition="in" filter="fade">
                                      <p:cBhvr>
                                        <p:cTn id="98" dur="500"/>
                                        <p:tgtEl>
                                          <p:spTgt spid="37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63"/>
                                        </p:tgtEl>
                                        <p:attrNameLst>
                                          <p:attrName>style.visibility</p:attrName>
                                        </p:attrNameLst>
                                      </p:cBhvr>
                                      <p:to>
                                        <p:strVal val="visible"/>
                                      </p:to>
                                    </p:set>
                                    <p:animEffect transition="in" filter="fade">
                                      <p:cBhvr>
                                        <p:cTn id="101" dur="500"/>
                                        <p:tgtEl>
                                          <p:spTgt spid="26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968"/>
                                        </p:tgtEl>
                                        <p:attrNameLst>
                                          <p:attrName>style.visibility</p:attrName>
                                        </p:attrNameLst>
                                      </p:cBhvr>
                                      <p:to>
                                        <p:strVal val="visible"/>
                                      </p:to>
                                    </p:set>
                                    <p:animEffect transition="in" filter="fade">
                                      <p:cBhvr>
                                        <p:cTn id="106" dur="500"/>
                                        <p:tgtEl>
                                          <p:spTgt spid="96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969"/>
                                        </p:tgtEl>
                                        <p:attrNameLst>
                                          <p:attrName>style.visibility</p:attrName>
                                        </p:attrNameLst>
                                      </p:cBhvr>
                                      <p:to>
                                        <p:strVal val="visible"/>
                                      </p:to>
                                    </p:set>
                                    <p:animEffect transition="in" filter="fade">
                                      <p:cBhvr>
                                        <p:cTn id="111" dur="500"/>
                                        <p:tgtEl>
                                          <p:spTgt spid="96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970"/>
                                        </p:tgtEl>
                                        <p:attrNameLst>
                                          <p:attrName>style.visibility</p:attrName>
                                        </p:attrNameLst>
                                      </p:cBhvr>
                                      <p:to>
                                        <p:strVal val="visible"/>
                                      </p:to>
                                    </p:set>
                                    <p:animEffect transition="in" filter="fade">
                                      <p:cBhvr>
                                        <p:cTn id="116" dur="500"/>
                                        <p:tgtEl>
                                          <p:spTgt spid="97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971"/>
                                        </p:tgtEl>
                                        <p:attrNameLst>
                                          <p:attrName>style.visibility</p:attrName>
                                        </p:attrNameLst>
                                      </p:cBhvr>
                                      <p:to>
                                        <p:strVal val="visible"/>
                                      </p:to>
                                    </p:set>
                                    <p:animEffect transition="in" filter="fade">
                                      <p:cBhvr>
                                        <p:cTn id="121" dur="500"/>
                                        <p:tgtEl>
                                          <p:spTgt spid="971"/>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972"/>
                                        </p:tgtEl>
                                        <p:attrNameLst>
                                          <p:attrName>style.visibility</p:attrName>
                                        </p:attrNameLst>
                                      </p:cBhvr>
                                      <p:to>
                                        <p:strVal val="visible"/>
                                      </p:to>
                                    </p:set>
                                    <p:animEffect transition="in" filter="fade">
                                      <p:cBhvr>
                                        <p:cTn id="126" dur="500"/>
                                        <p:tgtEl>
                                          <p:spTgt spid="972"/>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84"/>
                                        </p:tgtEl>
                                        <p:attrNameLst>
                                          <p:attrName>style.visibility</p:attrName>
                                        </p:attrNameLst>
                                      </p:cBhvr>
                                      <p:to>
                                        <p:strVal val="visible"/>
                                      </p:to>
                                    </p:set>
                                    <p:animEffect transition="in" filter="fade">
                                      <p:cBhvr>
                                        <p:cTn id="131" dur="500"/>
                                        <p:tgtEl>
                                          <p:spTgt spid="384"/>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85"/>
                                        </p:tgtEl>
                                        <p:attrNameLst>
                                          <p:attrName>style.visibility</p:attrName>
                                        </p:attrNameLst>
                                      </p:cBhvr>
                                      <p:to>
                                        <p:strVal val="visible"/>
                                      </p:to>
                                    </p:set>
                                    <p:animEffect transition="in" filter="fade">
                                      <p:cBhvr>
                                        <p:cTn id="136" dur="500"/>
                                        <p:tgtEl>
                                          <p:spTgt spid="385"/>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65"/>
                                        </p:tgtEl>
                                        <p:attrNameLst>
                                          <p:attrName>style.visibility</p:attrName>
                                        </p:attrNameLst>
                                      </p:cBhvr>
                                      <p:to>
                                        <p:strVal val="visible"/>
                                      </p:to>
                                    </p:set>
                                    <p:animEffect transition="in" filter="fade">
                                      <p:cBhvr>
                                        <p:cTn id="141" dur="500"/>
                                        <p:tgtEl>
                                          <p:spTgt spid="26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149"/>
                                        </p:tgtEl>
                                        <p:attrNameLst>
                                          <p:attrName>style.visibility</p:attrName>
                                        </p:attrNameLst>
                                      </p:cBhvr>
                                      <p:to>
                                        <p:strVal val="visible"/>
                                      </p:to>
                                    </p:set>
                                    <p:animEffect transition="in" filter="fade">
                                      <p:cBhvr>
                                        <p:cTn id="146" dur="500"/>
                                        <p:tgtEl>
                                          <p:spTgt spid="14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26"/>
                                        </p:tgtEl>
                                        <p:attrNameLst>
                                          <p:attrName>style.visibility</p:attrName>
                                        </p:attrNameLst>
                                      </p:cBhvr>
                                      <p:to>
                                        <p:strVal val="visible"/>
                                      </p:to>
                                    </p:set>
                                    <p:animEffect transition="in" filter="fade">
                                      <p:cBhvr>
                                        <p:cTn id="149" dur="500"/>
                                        <p:tgtEl>
                                          <p:spTgt spid="326"/>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69"/>
                                        </p:tgtEl>
                                        <p:attrNameLst>
                                          <p:attrName>style.visibility</p:attrName>
                                        </p:attrNameLst>
                                      </p:cBhvr>
                                      <p:to>
                                        <p:strVal val="visible"/>
                                      </p:to>
                                    </p:set>
                                    <p:animEffect transition="in" filter="fade">
                                      <p:cBhvr>
                                        <p:cTn id="152" dur="500"/>
                                        <p:tgtEl>
                                          <p:spTgt spid="269"/>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96"/>
                                        </p:tgtEl>
                                        <p:attrNameLst>
                                          <p:attrName>style.visibility</p:attrName>
                                        </p:attrNameLst>
                                      </p:cBhvr>
                                      <p:to>
                                        <p:strVal val="visible"/>
                                      </p:to>
                                    </p:set>
                                    <p:animEffect transition="in" filter="fade">
                                      <p:cBhvr>
                                        <p:cTn id="157" dur="500"/>
                                        <p:tgtEl>
                                          <p:spTgt spid="19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91"/>
                                        </p:tgtEl>
                                        <p:attrNameLst>
                                          <p:attrName>style.visibility</p:attrName>
                                        </p:attrNameLst>
                                      </p:cBhvr>
                                      <p:to>
                                        <p:strVal val="visible"/>
                                      </p:to>
                                    </p:set>
                                    <p:animEffect transition="in" filter="fade">
                                      <p:cBhvr>
                                        <p:cTn id="162" dur="500"/>
                                        <p:tgtEl>
                                          <p:spTgt spid="19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66"/>
                                        </p:tgtEl>
                                        <p:attrNameLst>
                                          <p:attrName>style.visibility</p:attrName>
                                        </p:attrNameLst>
                                      </p:cBhvr>
                                      <p:to>
                                        <p:strVal val="visible"/>
                                      </p:to>
                                    </p:set>
                                    <p:animEffect transition="in" filter="fade">
                                      <p:cBhvr>
                                        <p:cTn id="167" dur="500"/>
                                        <p:tgtEl>
                                          <p:spTgt spid="16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201"/>
                                        </p:tgtEl>
                                        <p:attrNameLst>
                                          <p:attrName>style.visibility</p:attrName>
                                        </p:attrNameLst>
                                      </p:cBhvr>
                                      <p:to>
                                        <p:strVal val="visible"/>
                                      </p:to>
                                    </p:set>
                                    <p:animEffect transition="in" filter="fade">
                                      <p:cBhvr>
                                        <p:cTn id="172" dur="500"/>
                                        <p:tgtEl>
                                          <p:spTgt spid="201"/>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206"/>
                                        </p:tgtEl>
                                        <p:attrNameLst>
                                          <p:attrName>style.visibility</p:attrName>
                                        </p:attrNameLst>
                                      </p:cBhvr>
                                      <p:to>
                                        <p:strVal val="visible"/>
                                      </p:to>
                                    </p:set>
                                    <p:animEffect transition="in" filter="fade">
                                      <p:cBhvr>
                                        <p:cTn id="177" dur="500"/>
                                        <p:tgtEl>
                                          <p:spTgt spid="206"/>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171"/>
                                        </p:tgtEl>
                                        <p:attrNameLst>
                                          <p:attrName>style.visibility</p:attrName>
                                        </p:attrNameLst>
                                      </p:cBhvr>
                                      <p:to>
                                        <p:strVal val="visible"/>
                                      </p:to>
                                    </p:set>
                                    <p:animEffect transition="in" filter="fade">
                                      <p:cBhvr>
                                        <p:cTn id="182" dur="500"/>
                                        <p:tgtEl>
                                          <p:spTgt spid="171"/>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76"/>
                                        </p:tgtEl>
                                        <p:attrNameLst>
                                          <p:attrName>style.visibility</p:attrName>
                                        </p:attrNameLst>
                                      </p:cBhvr>
                                      <p:to>
                                        <p:strVal val="visible"/>
                                      </p:to>
                                    </p:set>
                                    <p:animEffect transition="in" filter="fade">
                                      <p:cBhvr>
                                        <p:cTn id="187" dur="500"/>
                                        <p:tgtEl>
                                          <p:spTgt spid="17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181"/>
                                        </p:tgtEl>
                                        <p:attrNameLst>
                                          <p:attrName>style.visibility</p:attrName>
                                        </p:attrNameLst>
                                      </p:cBhvr>
                                      <p:to>
                                        <p:strVal val="visible"/>
                                      </p:to>
                                    </p:set>
                                    <p:animEffect transition="in" filter="fade">
                                      <p:cBhvr>
                                        <p:cTn id="192" dur="500"/>
                                        <p:tgtEl>
                                          <p:spTgt spid="18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5"/>
                                        </p:tgtEl>
                                        <p:attrNameLst>
                                          <p:attrName>style.visibility</p:attrName>
                                        </p:attrNameLst>
                                      </p:cBhvr>
                                      <p:to>
                                        <p:strVal val="visible"/>
                                      </p:to>
                                    </p:set>
                                    <p:animEffect transition="in" filter="fade">
                                      <p:cBhvr>
                                        <p:cTn id="197" dur="500"/>
                                        <p:tgtEl>
                                          <p:spTgt spid="5"/>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6"/>
                                        </p:tgtEl>
                                        <p:attrNameLst>
                                          <p:attrName>style.visibility</p:attrName>
                                        </p:attrNameLst>
                                      </p:cBhvr>
                                      <p:to>
                                        <p:strVal val="visible"/>
                                      </p:to>
                                    </p:set>
                                    <p:animEffect transition="in" filter="fade">
                                      <p:cBhvr>
                                        <p:cTn id="202" dur="500"/>
                                        <p:tgtEl>
                                          <p:spTgt spid="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7"/>
                                        </p:tgtEl>
                                        <p:attrNameLst>
                                          <p:attrName>style.visibility</p:attrName>
                                        </p:attrNameLst>
                                      </p:cBhvr>
                                      <p:to>
                                        <p:strVal val="visible"/>
                                      </p:to>
                                    </p:set>
                                    <p:animEffect transition="in" filter="fade">
                                      <p:cBhvr>
                                        <p:cTn id="207" dur="500"/>
                                        <p:tgtEl>
                                          <p:spTgt spid="7"/>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8"/>
                                        </p:tgtEl>
                                        <p:attrNameLst>
                                          <p:attrName>style.visibility</p:attrName>
                                        </p:attrNameLst>
                                      </p:cBhvr>
                                      <p:to>
                                        <p:strVal val="visible"/>
                                      </p:to>
                                    </p:set>
                                    <p:animEffect transition="in" filter="fade">
                                      <p:cBhvr>
                                        <p:cTn id="212" dur="500"/>
                                        <p:tgtEl>
                                          <p:spTgt spid="8"/>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9"/>
                                        </p:tgtEl>
                                        <p:attrNameLst>
                                          <p:attrName>style.visibility</p:attrName>
                                        </p:attrNameLst>
                                      </p:cBhvr>
                                      <p:to>
                                        <p:strVal val="visible"/>
                                      </p:to>
                                    </p:set>
                                    <p:animEffect transition="in" filter="fade">
                                      <p:cBhvr>
                                        <p:cTn id="217" dur="500"/>
                                        <p:tgtEl>
                                          <p:spTgt spid="9"/>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10"/>
                                        </p:tgtEl>
                                        <p:attrNameLst>
                                          <p:attrName>style.visibility</p:attrName>
                                        </p:attrNameLst>
                                      </p:cBhvr>
                                      <p:to>
                                        <p:strVal val="visible"/>
                                      </p:to>
                                    </p:set>
                                    <p:animEffect transition="in" filter="fade">
                                      <p:cBhvr>
                                        <p:cTn id="222" dur="500"/>
                                        <p:tgtEl>
                                          <p:spTgt spid="10"/>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11"/>
                                        </p:tgtEl>
                                        <p:attrNameLst>
                                          <p:attrName>style.visibility</p:attrName>
                                        </p:attrNameLst>
                                      </p:cBhvr>
                                      <p:to>
                                        <p:strVal val="visible"/>
                                      </p:to>
                                    </p:set>
                                    <p:animEffect transition="in" filter="fade">
                                      <p:cBhvr>
                                        <p:cTn id="227" dur="500"/>
                                        <p:tgtEl>
                                          <p:spTgt spid="11"/>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12"/>
                                        </p:tgtEl>
                                        <p:attrNameLst>
                                          <p:attrName>style.visibility</p:attrName>
                                        </p:attrNameLst>
                                      </p:cBhvr>
                                      <p:to>
                                        <p:strVal val="visible"/>
                                      </p:to>
                                    </p:set>
                                    <p:animEffect transition="in" filter="fade">
                                      <p:cBhvr>
                                        <p:cTn id="232" dur="500"/>
                                        <p:tgtEl>
                                          <p:spTgt spid="12"/>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13"/>
                                        </p:tgtEl>
                                        <p:attrNameLst>
                                          <p:attrName>style.visibility</p:attrName>
                                        </p:attrNameLst>
                                      </p:cBhvr>
                                      <p:to>
                                        <p:strVal val="visible"/>
                                      </p:to>
                                    </p:set>
                                    <p:animEffect transition="in" filter="fade">
                                      <p:cBhvr>
                                        <p:cTn id="237" dur="500"/>
                                        <p:tgtEl>
                                          <p:spTgt spid="13"/>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14"/>
                                        </p:tgtEl>
                                        <p:attrNameLst>
                                          <p:attrName>style.visibility</p:attrName>
                                        </p:attrNameLst>
                                      </p:cBhvr>
                                      <p:to>
                                        <p:strVal val="visible"/>
                                      </p:to>
                                    </p:set>
                                    <p:animEffect transition="in" filter="fade">
                                      <p:cBhvr>
                                        <p:cTn id="242" dur="500"/>
                                        <p:tgtEl>
                                          <p:spTgt spid="14"/>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15"/>
                                        </p:tgtEl>
                                        <p:attrNameLst>
                                          <p:attrName>style.visibility</p:attrName>
                                        </p:attrNameLst>
                                      </p:cBhvr>
                                      <p:to>
                                        <p:strVal val="visible"/>
                                      </p:to>
                                    </p:set>
                                    <p:animEffect transition="in" filter="fade">
                                      <p:cBhvr>
                                        <p:cTn id="247" dur="500"/>
                                        <p:tgtEl>
                                          <p:spTgt spid="15"/>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16"/>
                                        </p:tgtEl>
                                        <p:attrNameLst>
                                          <p:attrName>style.visibility</p:attrName>
                                        </p:attrNameLst>
                                      </p:cBhvr>
                                      <p:to>
                                        <p:strVal val="visible"/>
                                      </p:to>
                                    </p:set>
                                    <p:animEffect transition="in" filter="fade">
                                      <p:cBhvr>
                                        <p:cTn id="252" dur="500"/>
                                        <p:tgtEl>
                                          <p:spTgt spid="16"/>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nodeType="clickEffect">
                                  <p:stCondLst>
                                    <p:cond delay="0"/>
                                  </p:stCondLst>
                                  <p:childTnLst>
                                    <p:set>
                                      <p:cBhvr>
                                        <p:cTn id="256" dur="1" fill="hold">
                                          <p:stCondLst>
                                            <p:cond delay="0"/>
                                          </p:stCondLst>
                                        </p:cTn>
                                        <p:tgtEl>
                                          <p:spTgt spid="17"/>
                                        </p:tgtEl>
                                        <p:attrNameLst>
                                          <p:attrName>style.visibility</p:attrName>
                                        </p:attrNameLst>
                                      </p:cBhvr>
                                      <p:to>
                                        <p:strVal val="visible"/>
                                      </p:to>
                                    </p:set>
                                    <p:animEffect transition="in" filter="fade">
                                      <p:cBhvr>
                                        <p:cTn id="257" dur="500"/>
                                        <p:tgtEl>
                                          <p:spTgt spid="17"/>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18"/>
                                        </p:tgtEl>
                                        <p:attrNameLst>
                                          <p:attrName>style.visibility</p:attrName>
                                        </p:attrNameLst>
                                      </p:cBhvr>
                                      <p:to>
                                        <p:strVal val="visible"/>
                                      </p:to>
                                    </p:set>
                                    <p:animEffect transition="in" filter="fade">
                                      <p:cBhvr>
                                        <p:cTn id="262" dur="500"/>
                                        <p:tgtEl>
                                          <p:spTgt spid="18"/>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nodeType="clickEffect">
                                  <p:stCondLst>
                                    <p:cond delay="0"/>
                                  </p:stCondLst>
                                  <p:childTnLst>
                                    <p:set>
                                      <p:cBhvr>
                                        <p:cTn id="266" dur="1" fill="hold">
                                          <p:stCondLst>
                                            <p:cond delay="0"/>
                                          </p:stCondLst>
                                        </p:cTn>
                                        <p:tgtEl>
                                          <p:spTgt spid="19"/>
                                        </p:tgtEl>
                                        <p:attrNameLst>
                                          <p:attrName>style.visibility</p:attrName>
                                        </p:attrNameLst>
                                      </p:cBhvr>
                                      <p:to>
                                        <p:strVal val="visible"/>
                                      </p:to>
                                    </p:set>
                                    <p:animEffect transition="in" filter="fade">
                                      <p:cBhvr>
                                        <p:cTn id="267" dur="500"/>
                                        <p:tgtEl>
                                          <p:spTgt spid="19"/>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nodeType="clickEffect">
                                  <p:stCondLst>
                                    <p:cond delay="0"/>
                                  </p:stCondLst>
                                  <p:childTnLst>
                                    <p:set>
                                      <p:cBhvr>
                                        <p:cTn id="271" dur="1" fill="hold">
                                          <p:stCondLst>
                                            <p:cond delay="0"/>
                                          </p:stCondLst>
                                        </p:cTn>
                                        <p:tgtEl>
                                          <p:spTgt spid="20"/>
                                        </p:tgtEl>
                                        <p:attrNameLst>
                                          <p:attrName>style.visibility</p:attrName>
                                        </p:attrNameLst>
                                      </p:cBhvr>
                                      <p:to>
                                        <p:strVal val="visible"/>
                                      </p:to>
                                    </p:set>
                                    <p:animEffect transition="in" filter="fade">
                                      <p:cBhvr>
                                        <p:cTn id="272" dur="500"/>
                                        <p:tgtEl>
                                          <p:spTgt spid="20"/>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grpId="0" nodeType="clickEffect">
                                  <p:stCondLst>
                                    <p:cond delay="0"/>
                                  </p:stCondLst>
                                  <p:childTnLst>
                                    <p:set>
                                      <p:cBhvr>
                                        <p:cTn id="276" dur="1" fill="hold">
                                          <p:stCondLst>
                                            <p:cond delay="0"/>
                                          </p:stCondLst>
                                        </p:cTn>
                                        <p:tgtEl>
                                          <p:spTgt spid="239"/>
                                        </p:tgtEl>
                                        <p:attrNameLst>
                                          <p:attrName>style.visibility</p:attrName>
                                        </p:attrNameLst>
                                      </p:cBhvr>
                                      <p:to>
                                        <p:strVal val="visible"/>
                                      </p:to>
                                    </p:set>
                                    <p:animEffect transition="in" filter="fade">
                                      <p:cBhvr>
                                        <p:cTn id="277" dur="500"/>
                                        <p:tgtEl>
                                          <p:spTgt spid="239"/>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254"/>
                                        </p:tgtEl>
                                        <p:attrNameLst>
                                          <p:attrName>style.visibility</p:attrName>
                                        </p:attrNameLst>
                                      </p:cBhvr>
                                      <p:to>
                                        <p:strVal val="visible"/>
                                      </p:to>
                                    </p:set>
                                    <p:animEffect transition="in" filter="fade">
                                      <p:cBhvr>
                                        <p:cTn id="282" dur="500"/>
                                        <p:tgtEl>
                                          <p:spTgt spid="254"/>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259"/>
                                        </p:tgtEl>
                                        <p:attrNameLst>
                                          <p:attrName>style.visibility</p:attrName>
                                        </p:attrNameLst>
                                      </p:cBhvr>
                                      <p:to>
                                        <p:strVal val="visible"/>
                                      </p:to>
                                    </p:set>
                                    <p:animEffect transition="in" filter="fade">
                                      <p:cBhvr>
                                        <p:cTn id="287" dur="500"/>
                                        <p:tgtEl>
                                          <p:spTgt spid="259"/>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249"/>
                                        </p:tgtEl>
                                        <p:attrNameLst>
                                          <p:attrName>style.visibility</p:attrName>
                                        </p:attrNameLst>
                                      </p:cBhvr>
                                      <p:to>
                                        <p:strVal val="visible"/>
                                      </p:to>
                                    </p:set>
                                    <p:animEffect transition="in" filter="fade">
                                      <p:cBhvr>
                                        <p:cTn id="292" dur="500"/>
                                        <p:tgtEl>
                                          <p:spTgt spid="249"/>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grpId="0" nodeType="clickEffect">
                                  <p:stCondLst>
                                    <p:cond delay="0"/>
                                  </p:stCondLst>
                                  <p:childTnLst>
                                    <p:set>
                                      <p:cBhvr>
                                        <p:cTn id="296" dur="1" fill="hold">
                                          <p:stCondLst>
                                            <p:cond delay="0"/>
                                          </p:stCondLst>
                                        </p:cTn>
                                        <p:tgtEl>
                                          <p:spTgt spid="220"/>
                                        </p:tgtEl>
                                        <p:attrNameLst>
                                          <p:attrName>style.visibility</p:attrName>
                                        </p:attrNameLst>
                                      </p:cBhvr>
                                      <p:to>
                                        <p:strVal val="visible"/>
                                      </p:to>
                                    </p:set>
                                    <p:animEffect transition="in" filter="fade">
                                      <p:cBhvr>
                                        <p:cTn id="297" dur="500"/>
                                        <p:tgtEl>
                                          <p:spTgt spid="220"/>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grpId="0" nodeType="clickEffect">
                                  <p:stCondLst>
                                    <p:cond delay="0"/>
                                  </p:stCondLst>
                                  <p:childTnLst>
                                    <p:set>
                                      <p:cBhvr>
                                        <p:cTn id="301" dur="1" fill="hold">
                                          <p:stCondLst>
                                            <p:cond delay="0"/>
                                          </p:stCondLst>
                                        </p:cTn>
                                        <p:tgtEl>
                                          <p:spTgt spid="233"/>
                                        </p:tgtEl>
                                        <p:attrNameLst>
                                          <p:attrName>style.visibility</p:attrName>
                                        </p:attrNameLst>
                                      </p:cBhvr>
                                      <p:to>
                                        <p:strVal val="visible"/>
                                      </p:to>
                                    </p:set>
                                    <p:animEffect transition="in" filter="fade">
                                      <p:cBhvr>
                                        <p:cTn id="302" dur="500"/>
                                        <p:tgtEl>
                                          <p:spTgt spid="233"/>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grpId="0" nodeType="clickEffect">
                                  <p:stCondLst>
                                    <p:cond delay="0"/>
                                  </p:stCondLst>
                                  <p:childTnLst>
                                    <p:set>
                                      <p:cBhvr>
                                        <p:cTn id="306" dur="1" fill="hold">
                                          <p:stCondLst>
                                            <p:cond delay="0"/>
                                          </p:stCondLst>
                                        </p:cTn>
                                        <p:tgtEl>
                                          <p:spTgt spid="215"/>
                                        </p:tgtEl>
                                        <p:attrNameLst>
                                          <p:attrName>style.visibility</p:attrName>
                                        </p:attrNameLst>
                                      </p:cBhvr>
                                      <p:to>
                                        <p:strVal val="visible"/>
                                      </p:to>
                                    </p:set>
                                    <p:animEffect transition="in" filter="fade">
                                      <p:cBhvr>
                                        <p:cTn id="307" dur="500"/>
                                        <p:tgtEl>
                                          <p:spTgt spid="215"/>
                                        </p:tgtEl>
                                      </p:cBhvr>
                                    </p:animEffec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nodeType="clickEffect">
                                  <p:stCondLst>
                                    <p:cond delay="0"/>
                                  </p:stCondLst>
                                  <p:childTnLst>
                                    <p:set>
                                      <p:cBhvr>
                                        <p:cTn id="311" dur="1" fill="hold">
                                          <p:stCondLst>
                                            <p:cond delay="0"/>
                                          </p:stCondLst>
                                        </p:cTn>
                                        <p:tgtEl>
                                          <p:spTgt spid="192"/>
                                        </p:tgtEl>
                                        <p:attrNameLst>
                                          <p:attrName>style.visibility</p:attrName>
                                        </p:attrNameLst>
                                      </p:cBhvr>
                                      <p:to>
                                        <p:strVal val="visible"/>
                                      </p:to>
                                    </p:set>
                                    <p:animEffect transition="in" filter="fade">
                                      <p:cBhvr>
                                        <p:cTn id="312" dur="500"/>
                                        <p:tgtEl>
                                          <p:spTgt spid="192"/>
                                        </p:tgtEl>
                                      </p:cBhvr>
                                    </p:animEffect>
                                  </p:childTnLst>
                                </p:cTn>
                              </p:par>
                            </p:childTnLst>
                          </p:cTn>
                        </p:par>
                      </p:childTnLst>
                    </p:cTn>
                  </p:par>
                  <p:par>
                    <p:cTn id="313" fill="hold">
                      <p:stCondLst>
                        <p:cond delay="indefinite"/>
                      </p:stCondLst>
                      <p:childTnLst>
                        <p:par>
                          <p:cTn id="314" fill="hold">
                            <p:stCondLst>
                              <p:cond delay="0"/>
                            </p:stCondLst>
                            <p:childTnLst>
                              <p:par>
                                <p:cTn id="315" presetID="10" presetClass="entr" presetSubtype="0" fill="hold" nodeType="clickEffect">
                                  <p:stCondLst>
                                    <p:cond delay="0"/>
                                  </p:stCondLst>
                                  <p:childTnLst>
                                    <p:set>
                                      <p:cBhvr>
                                        <p:cTn id="316" dur="1" fill="hold">
                                          <p:stCondLst>
                                            <p:cond delay="0"/>
                                          </p:stCondLst>
                                        </p:cTn>
                                        <p:tgtEl>
                                          <p:spTgt spid="195"/>
                                        </p:tgtEl>
                                        <p:attrNameLst>
                                          <p:attrName>style.visibility</p:attrName>
                                        </p:attrNameLst>
                                      </p:cBhvr>
                                      <p:to>
                                        <p:strVal val="visible"/>
                                      </p:to>
                                    </p:set>
                                    <p:animEffect transition="in" filter="fade">
                                      <p:cBhvr>
                                        <p:cTn id="317" dur="500"/>
                                        <p:tgtEl>
                                          <p:spTgt spid="195"/>
                                        </p:tgtEl>
                                      </p:cBhvr>
                                    </p:animEffec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nodeType="clickEffect">
                                  <p:stCondLst>
                                    <p:cond delay="0"/>
                                  </p:stCondLst>
                                  <p:childTnLst>
                                    <p:set>
                                      <p:cBhvr>
                                        <p:cTn id="321" dur="1" fill="hold">
                                          <p:stCondLst>
                                            <p:cond delay="0"/>
                                          </p:stCondLst>
                                        </p:cTn>
                                        <p:tgtEl>
                                          <p:spTgt spid="199"/>
                                        </p:tgtEl>
                                        <p:attrNameLst>
                                          <p:attrName>style.visibility</p:attrName>
                                        </p:attrNameLst>
                                      </p:cBhvr>
                                      <p:to>
                                        <p:strVal val="visible"/>
                                      </p:to>
                                    </p:set>
                                    <p:animEffect transition="in" filter="fade">
                                      <p:cBhvr>
                                        <p:cTn id="322" dur="500"/>
                                        <p:tgtEl>
                                          <p:spTgt spid="199"/>
                                        </p:tgtEl>
                                      </p:cBhvr>
                                    </p:animEffect>
                                  </p:childTnLst>
                                </p:cTn>
                              </p:par>
                            </p:childTnLst>
                          </p:cTn>
                        </p:par>
                      </p:childTnLst>
                    </p:cTn>
                  </p:par>
                  <p:par>
                    <p:cTn id="323" fill="hold">
                      <p:stCondLst>
                        <p:cond delay="indefinite"/>
                      </p:stCondLst>
                      <p:childTnLst>
                        <p:par>
                          <p:cTn id="324" fill="hold">
                            <p:stCondLst>
                              <p:cond delay="0"/>
                            </p:stCondLst>
                            <p:childTnLst>
                              <p:par>
                                <p:cTn id="325" presetID="10" presetClass="entr" presetSubtype="0" fill="hold" nodeType="clickEffect">
                                  <p:stCondLst>
                                    <p:cond delay="0"/>
                                  </p:stCondLst>
                                  <p:childTnLst>
                                    <p:set>
                                      <p:cBhvr>
                                        <p:cTn id="326" dur="1" fill="hold">
                                          <p:stCondLst>
                                            <p:cond delay="0"/>
                                          </p:stCondLst>
                                        </p:cTn>
                                        <p:tgtEl>
                                          <p:spTgt spid="203"/>
                                        </p:tgtEl>
                                        <p:attrNameLst>
                                          <p:attrName>style.visibility</p:attrName>
                                        </p:attrNameLst>
                                      </p:cBhvr>
                                      <p:to>
                                        <p:strVal val="visible"/>
                                      </p:to>
                                    </p:set>
                                    <p:animEffect transition="in" filter="fade">
                                      <p:cBhvr>
                                        <p:cTn id="327" dur="500"/>
                                        <p:tgtEl>
                                          <p:spTgt spid="203"/>
                                        </p:tgtEl>
                                      </p:cBhvr>
                                    </p:animEffect>
                                  </p:childTnLst>
                                </p:cTn>
                              </p:par>
                            </p:childTnLst>
                          </p:cTn>
                        </p:par>
                      </p:childTnLst>
                    </p:cTn>
                  </p:par>
                  <p:par>
                    <p:cTn id="328" fill="hold">
                      <p:stCondLst>
                        <p:cond delay="indefinite"/>
                      </p:stCondLst>
                      <p:childTnLst>
                        <p:par>
                          <p:cTn id="329" fill="hold">
                            <p:stCondLst>
                              <p:cond delay="0"/>
                            </p:stCondLst>
                            <p:childTnLst>
                              <p:par>
                                <p:cTn id="330" presetID="10" presetClass="entr" presetSubtype="0" fill="hold" nodeType="clickEffect">
                                  <p:stCondLst>
                                    <p:cond delay="0"/>
                                  </p:stCondLst>
                                  <p:childTnLst>
                                    <p:set>
                                      <p:cBhvr>
                                        <p:cTn id="331" dur="1" fill="hold">
                                          <p:stCondLst>
                                            <p:cond delay="0"/>
                                          </p:stCondLst>
                                        </p:cTn>
                                        <p:tgtEl>
                                          <p:spTgt spid="207"/>
                                        </p:tgtEl>
                                        <p:attrNameLst>
                                          <p:attrName>style.visibility</p:attrName>
                                        </p:attrNameLst>
                                      </p:cBhvr>
                                      <p:to>
                                        <p:strVal val="visible"/>
                                      </p:to>
                                    </p:set>
                                    <p:animEffect transition="in" filter="fade">
                                      <p:cBhvr>
                                        <p:cTn id="332" dur="500"/>
                                        <p:tgtEl>
                                          <p:spTgt spid="207"/>
                                        </p:tgtEl>
                                      </p:cBhvr>
                                    </p:animEffect>
                                  </p:childTnLst>
                                </p:cTn>
                              </p:par>
                            </p:childTnLst>
                          </p:cTn>
                        </p:par>
                      </p:childTnLst>
                    </p:cTn>
                  </p:par>
                  <p:par>
                    <p:cTn id="333" fill="hold">
                      <p:stCondLst>
                        <p:cond delay="indefinite"/>
                      </p:stCondLst>
                      <p:childTnLst>
                        <p:par>
                          <p:cTn id="334" fill="hold">
                            <p:stCondLst>
                              <p:cond delay="0"/>
                            </p:stCondLst>
                            <p:childTnLst>
                              <p:par>
                                <p:cTn id="335" presetID="10" presetClass="entr" presetSubtype="0" fill="hold" nodeType="clickEffect">
                                  <p:stCondLst>
                                    <p:cond delay="0"/>
                                  </p:stCondLst>
                                  <p:childTnLst>
                                    <p:set>
                                      <p:cBhvr>
                                        <p:cTn id="336" dur="1" fill="hold">
                                          <p:stCondLst>
                                            <p:cond delay="0"/>
                                          </p:stCondLst>
                                        </p:cTn>
                                        <p:tgtEl>
                                          <p:spTgt spid="213"/>
                                        </p:tgtEl>
                                        <p:attrNameLst>
                                          <p:attrName>style.visibility</p:attrName>
                                        </p:attrNameLst>
                                      </p:cBhvr>
                                      <p:to>
                                        <p:strVal val="visible"/>
                                      </p:to>
                                    </p:set>
                                    <p:animEffect transition="in" filter="fade">
                                      <p:cBhvr>
                                        <p:cTn id="337" dur="500"/>
                                        <p:tgtEl>
                                          <p:spTgt spid="213"/>
                                        </p:tgtEl>
                                      </p:cBhvr>
                                    </p:animEffect>
                                  </p:childTnLst>
                                </p:cTn>
                              </p:par>
                            </p:childTnLst>
                          </p:cTn>
                        </p:par>
                      </p:childTnLst>
                    </p:cTn>
                  </p:par>
                  <p:par>
                    <p:cTn id="338" fill="hold">
                      <p:stCondLst>
                        <p:cond delay="indefinite"/>
                      </p:stCondLst>
                      <p:childTnLst>
                        <p:par>
                          <p:cTn id="339" fill="hold">
                            <p:stCondLst>
                              <p:cond delay="0"/>
                            </p:stCondLst>
                            <p:childTnLst>
                              <p:par>
                                <p:cTn id="340" presetID="10" presetClass="entr" presetSubtype="0" fill="hold" nodeType="clickEffect">
                                  <p:stCondLst>
                                    <p:cond delay="0"/>
                                  </p:stCondLst>
                                  <p:childTnLst>
                                    <p:set>
                                      <p:cBhvr>
                                        <p:cTn id="341" dur="1" fill="hold">
                                          <p:stCondLst>
                                            <p:cond delay="0"/>
                                          </p:stCondLst>
                                        </p:cTn>
                                        <p:tgtEl>
                                          <p:spTgt spid="217"/>
                                        </p:tgtEl>
                                        <p:attrNameLst>
                                          <p:attrName>style.visibility</p:attrName>
                                        </p:attrNameLst>
                                      </p:cBhvr>
                                      <p:to>
                                        <p:strVal val="visible"/>
                                      </p:to>
                                    </p:set>
                                    <p:animEffect transition="in" filter="fade">
                                      <p:cBhvr>
                                        <p:cTn id="342" dur="500"/>
                                        <p:tgtEl>
                                          <p:spTgt spid="217"/>
                                        </p:tgtEl>
                                      </p:cBhvr>
                                    </p:animEffect>
                                  </p:childTnLst>
                                </p:cTn>
                              </p:par>
                            </p:childTnLst>
                          </p:cTn>
                        </p:par>
                      </p:childTnLst>
                    </p:cTn>
                  </p:par>
                  <p:par>
                    <p:cTn id="343" fill="hold">
                      <p:stCondLst>
                        <p:cond delay="indefinite"/>
                      </p:stCondLst>
                      <p:childTnLst>
                        <p:par>
                          <p:cTn id="344" fill="hold">
                            <p:stCondLst>
                              <p:cond delay="0"/>
                            </p:stCondLst>
                            <p:childTnLst>
                              <p:par>
                                <p:cTn id="345" presetID="10" presetClass="entr" presetSubtype="0" fill="hold" nodeType="clickEffect">
                                  <p:stCondLst>
                                    <p:cond delay="0"/>
                                  </p:stCondLst>
                                  <p:childTnLst>
                                    <p:set>
                                      <p:cBhvr>
                                        <p:cTn id="346" dur="1" fill="hold">
                                          <p:stCondLst>
                                            <p:cond delay="0"/>
                                          </p:stCondLst>
                                        </p:cTn>
                                        <p:tgtEl>
                                          <p:spTgt spid="221"/>
                                        </p:tgtEl>
                                        <p:attrNameLst>
                                          <p:attrName>style.visibility</p:attrName>
                                        </p:attrNameLst>
                                      </p:cBhvr>
                                      <p:to>
                                        <p:strVal val="visible"/>
                                      </p:to>
                                    </p:set>
                                    <p:animEffect transition="in" filter="fade">
                                      <p:cBhvr>
                                        <p:cTn id="347" dur="500"/>
                                        <p:tgtEl>
                                          <p:spTgt spid="221"/>
                                        </p:tgtEl>
                                      </p:cBhvr>
                                    </p:animEffect>
                                  </p:childTnLst>
                                </p:cTn>
                              </p:par>
                            </p:childTnLst>
                          </p:cTn>
                        </p:par>
                      </p:childTnLst>
                    </p:cTn>
                  </p:par>
                  <p:par>
                    <p:cTn id="348" fill="hold">
                      <p:stCondLst>
                        <p:cond delay="indefinite"/>
                      </p:stCondLst>
                      <p:childTnLst>
                        <p:par>
                          <p:cTn id="349" fill="hold">
                            <p:stCondLst>
                              <p:cond delay="0"/>
                            </p:stCondLst>
                            <p:childTnLst>
                              <p:par>
                                <p:cTn id="350" presetID="10" presetClass="entr" presetSubtype="0" fill="hold" nodeType="clickEffect">
                                  <p:stCondLst>
                                    <p:cond delay="0"/>
                                  </p:stCondLst>
                                  <p:childTnLst>
                                    <p:set>
                                      <p:cBhvr>
                                        <p:cTn id="351" dur="1" fill="hold">
                                          <p:stCondLst>
                                            <p:cond delay="0"/>
                                          </p:stCondLst>
                                        </p:cTn>
                                        <p:tgtEl>
                                          <p:spTgt spid="225"/>
                                        </p:tgtEl>
                                        <p:attrNameLst>
                                          <p:attrName>style.visibility</p:attrName>
                                        </p:attrNameLst>
                                      </p:cBhvr>
                                      <p:to>
                                        <p:strVal val="visible"/>
                                      </p:to>
                                    </p:set>
                                    <p:animEffect transition="in" filter="fade">
                                      <p:cBhvr>
                                        <p:cTn id="352" dur="500"/>
                                        <p:tgtEl>
                                          <p:spTgt spid="225"/>
                                        </p:tgtEl>
                                      </p:cBhvr>
                                    </p:animEffect>
                                  </p:childTnLst>
                                </p:cTn>
                              </p:par>
                            </p:childTnLst>
                          </p:cTn>
                        </p:par>
                      </p:childTnLst>
                    </p:cTn>
                  </p:par>
                  <p:par>
                    <p:cTn id="353" fill="hold">
                      <p:stCondLst>
                        <p:cond delay="indefinite"/>
                      </p:stCondLst>
                      <p:childTnLst>
                        <p:par>
                          <p:cTn id="354" fill="hold">
                            <p:stCondLst>
                              <p:cond delay="0"/>
                            </p:stCondLst>
                            <p:childTnLst>
                              <p:par>
                                <p:cTn id="355" presetID="10" presetClass="entr" presetSubtype="0" fill="hold" nodeType="clickEffect">
                                  <p:stCondLst>
                                    <p:cond delay="0"/>
                                  </p:stCondLst>
                                  <p:childTnLst>
                                    <p:set>
                                      <p:cBhvr>
                                        <p:cTn id="356" dur="1" fill="hold">
                                          <p:stCondLst>
                                            <p:cond delay="0"/>
                                          </p:stCondLst>
                                        </p:cTn>
                                        <p:tgtEl>
                                          <p:spTgt spid="230"/>
                                        </p:tgtEl>
                                        <p:attrNameLst>
                                          <p:attrName>style.visibility</p:attrName>
                                        </p:attrNameLst>
                                      </p:cBhvr>
                                      <p:to>
                                        <p:strVal val="visible"/>
                                      </p:to>
                                    </p:set>
                                    <p:animEffect transition="in" filter="fade">
                                      <p:cBhvr>
                                        <p:cTn id="357" dur="500"/>
                                        <p:tgtEl>
                                          <p:spTgt spid="230"/>
                                        </p:tgtEl>
                                      </p:cBhvr>
                                    </p:animEffect>
                                  </p:childTnLst>
                                </p:cTn>
                              </p:par>
                            </p:childTnLst>
                          </p:cTn>
                        </p:par>
                      </p:childTnLst>
                    </p:cTn>
                  </p:par>
                  <p:par>
                    <p:cTn id="358" fill="hold">
                      <p:stCondLst>
                        <p:cond delay="indefinite"/>
                      </p:stCondLst>
                      <p:childTnLst>
                        <p:par>
                          <p:cTn id="359" fill="hold">
                            <p:stCondLst>
                              <p:cond delay="0"/>
                            </p:stCondLst>
                            <p:childTnLst>
                              <p:par>
                                <p:cTn id="360" presetID="10" presetClass="entr" presetSubtype="0" fill="hold" nodeType="clickEffect">
                                  <p:stCondLst>
                                    <p:cond delay="0"/>
                                  </p:stCondLst>
                                  <p:childTnLst>
                                    <p:set>
                                      <p:cBhvr>
                                        <p:cTn id="361" dur="1" fill="hold">
                                          <p:stCondLst>
                                            <p:cond delay="0"/>
                                          </p:stCondLst>
                                        </p:cTn>
                                        <p:tgtEl>
                                          <p:spTgt spid="241"/>
                                        </p:tgtEl>
                                        <p:attrNameLst>
                                          <p:attrName>style.visibility</p:attrName>
                                        </p:attrNameLst>
                                      </p:cBhvr>
                                      <p:to>
                                        <p:strVal val="visible"/>
                                      </p:to>
                                    </p:set>
                                    <p:animEffect transition="in" filter="fade">
                                      <p:cBhvr>
                                        <p:cTn id="362" dur="500"/>
                                        <p:tgtEl>
                                          <p:spTgt spid="241"/>
                                        </p:tgtEl>
                                      </p:cBhvr>
                                    </p:animEffect>
                                  </p:childTnLst>
                                </p:cTn>
                              </p:par>
                            </p:childTnLst>
                          </p:cTn>
                        </p:par>
                      </p:childTnLst>
                    </p:cTn>
                  </p:par>
                  <p:par>
                    <p:cTn id="363" fill="hold">
                      <p:stCondLst>
                        <p:cond delay="indefinite"/>
                      </p:stCondLst>
                      <p:childTnLst>
                        <p:par>
                          <p:cTn id="364" fill="hold">
                            <p:stCondLst>
                              <p:cond delay="0"/>
                            </p:stCondLst>
                            <p:childTnLst>
                              <p:par>
                                <p:cTn id="365" presetID="10" presetClass="entr" presetSubtype="0" fill="hold" nodeType="clickEffect">
                                  <p:stCondLst>
                                    <p:cond delay="0"/>
                                  </p:stCondLst>
                                  <p:childTnLst>
                                    <p:set>
                                      <p:cBhvr>
                                        <p:cTn id="366" dur="1" fill="hold">
                                          <p:stCondLst>
                                            <p:cond delay="0"/>
                                          </p:stCondLst>
                                        </p:cTn>
                                        <p:tgtEl>
                                          <p:spTgt spid="245"/>
                                        </p:tgtEl>
                                        <p:attrNameLst>
                                          <p:attrName>style.visibility</p:attrName>
                                        </p:attrNameLst>
                                      </p:cBhvr>
                                      <p:to>
                                        <p:strVal val="visible"/>
                                      </p:to>
                                    </p:set>
                                    <p:animEffect transition="in" filter="fade">
                                      <p:cBhvr>
                                        <p:cTn id="367" dur="500"/>
                                        <p:tgtEl>
                                          <p:spTgt spid="245"/>
                                        </p:tgtEl>
                                      </p:cBhvr>
                                    </p:animEffect>
                                  </p:childTnLst>
                                </p:cTn>
                              </p:par>
                            </p:childTnLst>
                          </p:cTn>
                        </p:par>
                      </p:childTnLst>
                    </p:cTn>
                  </p:par>
                  <p:par>
                    <p:cTn id="368" fill="hold">
                      <p:stCondLst>
                        <p:cond delay="indefinite"/>
                      </p:stCondLst>
                      <p:childTnLst>
                        <p:par>
                          <p:cTn id="369" fill="hold">
                            <p:stCondLst>
                              <p:cond delay="0"/>
                            </p:stCondLst>
                            <p:childTnLst>
                              <p:par>
                                <p:cTn id="370" presetID="10" presetClass="entr" presetSubtype="0" fill="hold" nodeType="clickEffect">
                                  <p:stCondLst>
                                    <p:cond delay="0"/>
                                  </p:stCondLst>
                                  <p:childTnLst>
                                    <p:set>
                                      <p:cBhvr>
                                        <p:cTn id="371" dur="1" fill="hold">
                                          <p:stCondLst>
                                            <p:cond delay="0"/>
                                          </p:stCondLst>
                                        </p:cTn>
                                        <p:tgtEl>
                                          <p:spTgt spid="250"/>
                                        </p:tgtEl>
                                        <p:attrNameLst>
                                          <p:attrName>style.visibility</p:attrName>
                                        </p:attrNameLst>
                                      </p:cBhvr>
                                      <p:to>
                                        <p:strVal val="visible"/>
                                      </p:to>
                                    </p:set>
                                    <p:animEffect transition="in" filter="fade">
                                      <p:cBhvr>
                                        <p:cTn id="372" dur="500"/>
                                        <p:tgtEl>
                                          <p:spTgt spid="250"/>
                                        </p:tgtEl>
                                      </p:cBhvr>
                                    </p:animEffect>
                                  </p:childTnLst>
                                </p:cTn>
                              </p:par>
                            </p:childTnLst>
                          </p:cTn>
                        </p:par>
                      </p:childTnLst>
                    </p:cTn>
                  </p:par>
                  <p:par>
                    <p:cTn id="373" fill="hold">
                      <p:stCondLst>
                        <p:cond delay="indefinite"/>
                      </p:stCondLst>
                      <p:childTnLst>
                        <p:par>
                          <p:cTn id="374" fill="hold">
                            <p:stCondLst>
                              <p:cond delay="0"/>
                            </p:stCondLst>
                            <p:childTnLst>
                              <p:par>
                                <p:cTn id="375" presetID="10" presetClass="entr" presetSubtype="0" fill="hold" grpId="0" nodeType="clickEffect">
                                  <p:stCondLst>
                                    <p:cond delay="0"/>
                                  </p:stCondLst>
                                  <p:childTnLst>
                                    <p:set>
                                      <p:cBhvr>
                                        <p:cTn id="376" dur="1" fill="hold">
                                          <p:stCondLst>
                                            <p:cond delay="0"/>
                                          </p:stCondLst>
                                        </p:cTn>
                                        <p:tgtEl>
                                          <p:spTgt spid="258"/>
                                        </p:tgtEl>
                                        <p:attrNameLst>
                                          <p:attrName>style.visibility</p:attrName>
                                        </p:attrNameLst>
                                      </p:cBhvr>
                                      <p:to>
                                        <p:strVal val="visible"/>
                                      </p:to>
                                    </p:set>
                                    <p:animEffect transition="in" filter="fade">
                                      <p:cBhvr>
                                        <p:cTn id="377" dur="500"/>
                                        <p:tgtEl>
                                          <p:spTgt spid="258"/>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nodeType="clickEffect">
                                  <p:stCondLst>
                                    <p:cond delay="0"/>
                                  </p:stCondLst>
                                  <p:childTnLst>
                                    <p:set>
                                      <p:cBhvr>
                                        <p:cTn id="381" dur="1" fill="hold">
                                          <p:stCondLst>
                                            <p:cond delay="0"/>
                                          </p:stCondLst>
                                        </p:cTn>
                                        <p:tgtEl>
                                          <p:spTgt spid="261">
                                            <p:txEl>
                                              <p:pRg st="3" end="3"/>
                                            </p:txEl>
                                          </p:spTgt>
                                        </p:tgtEl>
                                        <p:attrNameLst>
                                          <p:attrName>style.visibility</p:attrName>
                                        </p:attrNameLst>
                                      </p:cBhvr>
                                      <p:to>
                                        <p:strVal val="visible"/>
                                      </p:to>
                                    </p:set>
                                    <p:animEffect transition="in" filter="fade">
                                      <p:cBhvr>
                                        <p:cTn id="382" dur="500"/>
                                        <p:tgtEl>
                                          <p:spTgt spid="261">
                                            <p:txEl>
                                              <p:pRg st="3" end="3"/>
                                            </p:txEl>
                                          </p:spTgt>
                                        </p:tgtEl>
                                      </p:cBhvr>
                                    </p:animEffect>
                                  </p:childTnLst>
                                </p:cTn>
                              </p:par>
                            </p:childTnLst>
                          </p:cTn>
                        </p:par>
                      </p:childTnLst>
                    </p:cTn>
                  </p:par>
                  <p:par>
                    <p:cTn id="383" fill="hold">
                      <p:stCondLst>
                        <p:cond delay="indefinite"/>
                      </p:stCondLst>
                      <p:childTnLst>
                        <p:par>
                          <p:cTn id="384" fill="hold">
                            <p:stCondLst>
                              <p:cond delay="0"/>
                            </p:stCondLst>
                            <p:childTnLst>
                              <p:par>
                                <p:cTn id="385" presetID="10" presetClass="entr" presetSubtype="0" fill="hold" nodeType="clickEffect">
                                  <p:stCondLst>
                                    <p:cond delay="0"/>
                                  </p:stCondLst>
                                  <p:childTnLst>
                                    <p:set>
                                      <p:cBhvr>
                                        <p:cTn id="386" dur="1" fill="hold">
                                          <p:stCondLst>
                                            <p:cond delay="0"/>
                                          </p:stCondLst>
                                        </p:cTn>
                                        <p:tgtEl>
                                          <p:spTgt spid="261">
                                            <p:txEl>
                                              <p:pRg st="4" end="4"/>
                                            </p:txEl>
                                          </p:spTgt>
                                        </p:tgtEl>
                                        <p:attrNameLst>
                                          <p:attrName>style.visibility</p:attrName>
                                        </p:attrNameLst>
                                      </p:cBhvr>
                                      <p:to>
                                        <p:strVal val="visible"/>
                                      </p:to>
                                    </p:set>
                                    <p:animEffect transition="in" filter="fade">
                                      <p:cBhvr>
                                        <p:cTn id="387" dur="500"/>
                                        <p:tgtEl>
                                          <p:spTgt spid="261">
                                            <p:txEl>
                                              <p:pRg st="4" end="4"/>
                                            </p:txEl>
                                          </p:spTgt>
                                        </p:tgtEl>
                                      </p:cBhvr>
                                    </p:animEffect>
                                  </p:childTnLst>
                                </p:cTn>
                              </p:par>
                            </p:childTnLst>
                          </p:cTn>
                        </p:par>
                      </p:childTnLst>
                    </p:cTn>
                  </p:par>
                  <p:par>
                    <p:cTn id="388" fill="hold">
                      <p:stCondLst>
                        <p:cond delay="indefinite"/>
                      </p:stCondLst>
                      <p:childTnLst>
                        <p:par>
                          <p:cTn id="389" fill="hold">
                            <p:stCondLst>
                              <p:cond delay="0"/>
                            </p:stCondLst>
                            <p:childTnLst>
                              <p:par>
                                <p:cTn id="390" presetID="10" presetClass="entr" presetSubtype="0" fill="hold" grpId="0" nodeType="clickEffect">
                                  <p:stCondLst>
                                    <p:cond delay="0"/>
                                  </p:stCondLst>
                                  <p:childTnLst>
                                    <p:set>
                                      <p:cBhvr>
                                        <p:cTn id="391" dur="1" fill="hold">
                                          <p:stCondLst>
                                            <p:cond delay="0"/>
                                          </p:stCondLst>
                                        </p:cTn>
                                        <p:tgtEl>
                                          <p:spTgt spid="26"/>
                                        </p:tgtEl>
                                        <p:attrNameLst>
                                          <p:attrName>style.visibility</p:attrName>
                                        </p:attrNameLst>
                                      </p:cBhvr>
                                      <p:to>
                                        <p:strVal val="visible"/>
                                      </p:to>
                                    </p:set>
                                    <p:animEffect transition="in" filter="fade">
                                      <p:cBhvr>
                                        <p:cTn id="392" dur="500"/>
                                        <p:tgtEl>
                                          <p:spTgt spid="26"/>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grpId="0" nodeType="clickEffect">
                                  <p:stCondLst>
                                    <p:cond delay="0"/>
                                  </p:stCondLst>
                                  <p:childTnLst>
                                    <p:set>
                                      <p:cBhvr>
                                        <p:cTn id="396" dur="1" fill="hold">
                                          <p:stCondLst>
                                            <p:cond delay="0"/>
                                          </p:stCondLst>
                                        </p:cTn>
                                        <p:tgtEl>
                                          <p:spTgt spid="266"/>
                                        </p:tgtEl>
                                        <p:attrNameLst>
                                          <p:attrName>style.visibility</p:attrName>
                                        </p:attrNameLst>
                                      </p:cBhvr>
                                      <p:to>
                                        <p:strVal val="visible"/>
                                      </p:to>
                                    </p:set>
                                    <p:animEffect transition="in" filter="fade">
                                      <p:cBhvr>
                                        <p:cTn id="397" dur="500"/>
                                        <p:tgtEl>
                                          <p:spTgt spid="266"/>
                                        </p:tgtEl>
                                      </p:cBhvr>
                                    </p:animEffect>
                                  </p:childTnLst>
                                </p:cTn>
                              </p:par>
                              <p:par>
                                <p:cTn id="398" presetID="10" presetClass="entr" presetSubtype="0" fill="hold" nodeType="withEffect">
                                  <p:stCondLst>
                                    <p:cond delay="0"/>
                                  </p:stCondLst>
                                  <p:childTnLst>
                                    <p:set>
                                      <p:cBhvr>
                                        <p:cTn id="399" dur="1" fill="hold">
                                          <p:stCondLst>
                                            <p:cond delay="0"/>
                                          </p:stCondLst>
                                        </p:cTn>
                                        <p:tgtEl>
                                          <p:spTgt spid="267"/>
                                        </p:tgtEl>
                                        <p:attrNameLst>
                                          <p:attrName>style.visibility</p:attrName>
                                        </p:attrNameLst>
                                      </p:cBhvr>
                                      <p:to>
                                        <p:strVal val="visible"/>
                                      </p:to>
                                    </p:set>
                                    <p:animEffect transition="in" filter="fade">
                                      <p:cBhvr>
                                        <p:cTn id="400"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235" grpId="0" animBg="1"/>
      <p:bldP spid="149" grpId="0" animBg="1"/>
      <p:bldP spid="166" grpId="0" animBg="1"/>
      <p:bldP spid="171" grpId="0" animBg="1"/>
      <p:bldP spid="176" grpId="0" animBg="1"/>
      <p:bldP spid="181" grpId="0" animBg="1"/>
      <p:bldP spid="191" grpId="0" animBg="1"/>
      <p:bldP spid="196" grpId="0" animBg="1"/>
      <p:bldP spid="201" grpId="0" animBg="1"/>
      <p:bldP spid="206" grpId="0" animBg="1"/>
      <p:bldP spid="215" grpId="0" animBg="1"/>
      <p:bldP spid="220" grpId="0" animBg="1"/>
      <p:bldP spid="233" grpId="0" animBg="1"/>
      <p:bldP spid="239" grpId="0" animBg="1"/>
      <p:bldP spid="249" grpId="0" animBg="1"/>
      <p:bldP spid="254" grpId="0" animBg="1"/>
      <p:bldP spid="259" grpId="0" animBg="1"/>
      <p:bldP spid="326" grpId="0"/>
      <p:bldP spid="3" grpId="0" animBg="1"/>
      <p:bldP spid="212" grpId="0" animBg="1"/>
      <p:bldP spid="376" grpId="0"/>
      <p:bldP spid="377" grpId="0"/>
      <p:bldP spid="384" grpId="0"/>
      <p:bldP spid="385" grpId="0"/>
      <p:bldP spid="401" grpId="0"/>
      <p:bldP spid="258" grpId="0"/>
      <p:bldP spid="25" grpId="0" animBg="1"/>
      <p:bldP spid="265" grpId="0" animBg="1"/>
      <p:bldP spid="26" grpId="0" animBg="1"/>
      <p:bldP spid="260" grpId="0"/>
      <p:bldP spid="263" grpId="0"/>
      <p:bldP spid="266" grpId="0" animBg="1"/>
      <p:bldP spid="268" grpId="0"/>
      <p:bldP spid="26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Line 10"/>
          <p:cNvSpPr>
            <a:spLocks noChangeShapeType="1"/>
          </p:cNvSpPr>
          <p:nvPr/>
        </p:nvSpPr>
        <p:spPr bwMode="auto">
          <a:xfrm rot="149665">
            <a:off x="8293953" y="1405305"/>
            <a:ext cx="169460" cy="4807608"/>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nvGrpSpPr>
          <p:cNvPr id="504" name="Group 245"/>
          <p:cNvGrpSpPr>
            <a:grpSpLocks/>
          </p:cNvGrpSpPr>
          <p:nvPr/>
        </p:nvGrpSpPr>
        <p:grpSpPr bwMode="auto">
          <a:xfrm>
            <a:off x="8438272" y="1758124"/>
            <a:ext cx="440267" cy="268817"/>
            <a:chOff x="3686" y="469"/>
            <a:chExt cx="208" cy="127"/>
          </a:xfrm>
        </p:grpSpPr>
        <p:sp>
          <p:nvSpPr>
            <p:cNvPr id="506"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09"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0"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3"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4"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5"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6"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235" name="弧形 234"/>
          <p:cNvSpPr/>
          <p:nvPr/>
        </p:nvSpPr>
        <p:spPr>
          <a:xfrm>
            <a:off x="7916727" y="3217043"/>
            <a:ext cx="929363" cy="929363"/>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9" name="弧形 148"/>
          <p:cNvSpPr/>
          <p:nvPr/>
        </p:nvSpPr>
        <p:spPr>
          <a:xfrm>
            <a:off x="6301480" y="1625251"/>
            <a:ext cx="4091192" cy="4091192"/>
          </a:xfrm>
          <a:prstGeom prst="arc">
            <a:avLst>
              <a:gd name="adj1" fmla="val 12940463"/>
              <a:gd name="adj2" fmla="val 15510346"/>
            </a:avLst>
          </a:prstGeom>
          <a:noFill/>
          <a:ln w="50800">
            <a:solidFill>
              <a:srgbClr val="0070C0"/>
            </a:solidFill>
            <a:headEnd type="none"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2" name="组合 1"/>
          <p:cNvGrpSpPr/>
          <p:nvPr/>
        </p:nvGrpSpPr>
        <p:grpSpPr>
          <a:xfrm>
            <a:off x="8604740" y="1677613"/>
            <a:ext cx="101600" cy="803511"/>
            <a:chOff x="5334938" y="1418850"/>
            <a:chExt cx="76200" cy="602633"/>
          </a:xfrm>
        </p:grpSpPr>
        <p:grpSp>
          <p:nvGrpSpPr>
            <p:cNvPr id="978" name="组合 977"/>
            <p:cNvGrpSpPr/>
            <p:nvPr/>
          </p:nvGrpSpPr>
          <p:grpSpPr>
            <a:xfrm>
              <a:off x="5334938" y="1505544"/>
              <a:ext cx="76200" cy="515939"/>
              <a:chOff x="2960953" y="1793970"/>
              <a:chExt cx="76200" cy="515939"/>
            </a:xfrm>
          </p:grpSpPr>
          <p:sp>
            <p:nvSpPr>
              <p:cNvPr id="979"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980" name="Rectangle 244"/>
              <p:cNvSpPr>
                <a:spLocks noChangeArrowheads="1"/>
              </p:cNvSpPr>
              <p:nvPr/>
            </p:nvSpPr>
            <p:spPr bwMode="auto">
              <a:xfrm>
                <a:off x="2965715" y="1793970"/>
                <a:ext cx="71437" cy="2206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162" name="Line 10"/>
            <p:cNvSpPr>
              <a:spLocks noChangeShapeType="1"/>
            </p:cNvSpPr>
            <p:nvPr/>
          </p:nvSpPr>
          <p:spPr bwMode="auto">
            <a:xfrm rot="149665">
              <a:off x="5367446" y="1418850"/>
              <a:ext cx="18278" cy="60252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sp>
        <p:nvSpPr>
          <p:cNvPr id="4" name="TextBox 3"/>
          <p:cNvSpPr txBox="1"/>
          <p:nvPr/>
        </p:nvSpPr>
        <p:spPr>
          <a:xfrm>
            <a:off x="1477165" y="5611337"/>
            <a:ext cx="5482931" cy="1200329"/>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p:txBody>
      </p:sp>
      <p:sp>
        <p:nvSpPr>
          <p:cNvPr id="306" name="TextBox 305"/>
          <p:cNvSpPr txBox="1"/>
          <p:nvPr/>
        </p:nvSpPr>
        <p:spPr>
          <a:xfrm>
            <a:off x="1477165" y="1861116"/>
            <a:ext cx="2591691" cy="3785652"/>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p:txBody>
      </p:sp>
      <p:sp>
        <p:nvSpPr>
          <p:cNvPr id="326" name="标题 1"/>
          <p:cNvSpPr txBox="1">
            <a:spLocks/>
          </p:cNvSpPr>
          <p:nvPr/>
        </p:nvSpPr>
        <p:spPr>
          <a:xfrm>
            <a:off x="6493753" y="1345036"/>
            <a:ext cx="1549169"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133" b="1" dirty="0">
                <a:solidFill>
                  <a:srgbClr val="C00000"/>
                </a:solidFill>
                <a:latin typeface="微软雅黑" panose="020B0503020204020204" pitchFamily="34" charset="-122"/>
                <a:ea typeface="微软雅黑" panose="020B0503020204020204" pitchFamily="34" charset="-122"/>
              </a:rPr>
              <a:t>反转法</a:t>
            </a:r>
          </a:p>
        </p:txBody>
      </p:sp>
      <p:sp>
        <p:nvSpPr>
          <p:cNvPr id="210" name="矩形 209"/>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椭圆 2"/>
          <p:cNvSpPr/>
          <p:nvPr/>
        </p:nvSpPr>
        <p:spPr>
          <a:xfrm>
            <a:off x="7203394" y="2468204"/>
            <a:ext cx="2336977" cy="2336977"/>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2" name="Line 10"/>
          <p:cNvSpPr>
            <a:spLocks noChangeShapeType="1"/>
          </p:cNvSpPr>
          <p:nvPr/>
        </p:nvSpPr>
        <p:spPr bwMode="auto">
          <a:xfrm rot="149665" flipV="1">
            <a:off x="7011772" y="3626131"/>
            <a:ext cx="2696953" cy="99384"/>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nvGrpSpPr>
          <p:cNvPr id="229" name="组合 228"/>
          <p:cNvGrpSpPr/>
          <p:nvPr/>
        </p:nvGrpSpPr>
        <p:grpSpPr>
          <a:xfrm>
            <a:off x="1434296" y="4688535"/>
            <a:ext cx="5353590" cy="2092580"/>
            <a:chOff x="3995936" y="1855378"/>
            <a:chExt cx="4015192" cy="1569435"/>
          </a:xfrm>
        </p:grpSpPr>
        <p:cxnSp>
          <p:nvCxnSpPr>
            <p:cNvPr id="290" name="直接箭头连接符 289"/>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任意多边形 310"/>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2" name="直接连接符 311"/>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15" name="椭圆 314"/>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7" name="直接箭头连接符 316"/>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4246841" y="1855378"/>
              <a:ext cx="217848" cy="315423"/>
            </a:xfrm>
            <a:prstGeom prst="rect">
              <a:avLst/>
            </a:prstGeom>
            <a:noFill/>
          </p:spPr>
          <p:txBody>
            <a:bodyPr wrap="none" rtlCol="0">
              <a:spAutoFit/>
            </a:bodyPr>
            <a:lstStyle/>
            <a:p>
              <a:r>
                <a:rPr lang="en-US" altLang="zh-CN" sz="2133" i="1" dirty="0">
                  <a:latin typeface="Times New Roman" panose="02020603050405020304" pitchFamily="18" charset="0"/>
                  <a:cs typeface="Times New Roman" panose="02020603050405020304" pitchFamily="18" charset="0"/>
                </a:rPr>
                <a:t>s</a:t>
              </a:r>
              <a:endParaRPr lang="zh-CN" altLang="en-US" sz="2133" i="1" dirty="0">
                <a:latin typeface="Times New Roman" panose="02020603050405020304" pitchFamily="18" charset="0"/>
                <a:cs typeface="Times New Roman" panose="02020603050405020304" pitchFamily="18" charset="0"/>
              </a:endParaRPr>
            </a:p>
          </p:txBody>
        </p:sp>
        <p:sp>
          <p:nvSpPr>
            <p:cNvPr id="323" name="TextBox 322"/>
            <p:cNvSpPr txBox="1"/>
            <p:nvPr/>
          </p:nvSpPr>
          <p:spPr>
            <a:xfrm>
              <a:off x="7764426" y="3057572"/>
              <a:ext cx="246702" cy="284742"/>
            </a:xfrm>
            <a:prstGeom prst="rect">
              <a:avLst/>
            </a:prstGeom>
            <a:noFill/>
          </p:spPr>
          <p:txBody>
            <a:bodyPr wrap="none" rtlCol="0">
              <a:spAutoFit/>
            </a:bodyPr>
            <a:lstStyle/>
            <a:p>
              <a:r>
                <a:rPr lang="en-US" altLang="zh-CN" sz="1867" i="1" dirty="0">
                  <a:latin typeface="Symbol" panose="05050102010706020507" pitchFamily="18" charset="2"/>
                  <a:cs typeface="Times New Roman" panose="02020603050405020304" pitchFamily="18" charset="0"/>
                </a:rPr>
                <a:t>j</a:t>
              </a:r>
              <a:endParaRPr lang="zh-CN" altLang="en-US" sz="1867" i="1" dirty="0">
                <a:latin typeface="Symbol" panose="05050102010706020507" pitchFamily="18" charset="2"/>
                <a:cs typeface="Times New Roman" panose="02020603050405020304" pitchFamily="18" charset="0"/>
              </a:endParaRPr>
            </a:p>
          </p:txBody>
        </p:sp>
        <p:cxnSp>
          <p:nvCxnSpPr>
            <p:cNvPr id="324" name="直接箭头连接符 323"/>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25" name="TextBox 324"/>
            <p:cNvSpPr txBox="1"/>
            <p:nvPr/>
          </p:nvSpPr>
          <p:spPr>
            <a:xfrm>
              <a:off x="4694895" y="3143372"/>
              <a:ext cx="417422"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120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cxnSp>
          <p:nvCxnSpPr>
            <p:cNvPr id="327" name="直接箭头连接符 326"/>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328" name="直接箭头连接符 327"/>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29" name="TextBox 328"/>
            <p:cNvSpPr txBox="1"/>
            <p:nvPr/>
          </p:nvSpPr>
          <p:spPr>
            <a:xfrm>
              <a:off x="3995936" y="3067533"/>
              <a:ext cx="249106"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endParaRPr lang="zh-CN" altLang="en-US" sz="1600" i="1" dirty="0">
                <a:latin typeface="Times New Roman" panose="02020603050405020304" pitchFamily="18" charset="0"/>
                <a:cs typeface="Times New Roman" panose="02020603050405020304" pitchFamily="18" charset="0"/>
              </a:endParaRPr>
            </a:p>
          </p:txBody>
        </p:sp>
        <p:grpSp>
          <p:nvGrpSpPr>
            <p:cNvPr id="330" name="组合 329"/>
            <p:cNvGrpSpPr/>
            <p:nvPr/>
          </p:nvGrpSpPr>
          <p:grpSpPr>
            <a:xfrm>
              <a:off x="6058827" y="2209589"/>
              <a:ext cx="1600959" cy="906466"/>
              <a:chOff x="7217735" y="1406688"/>
              <a:chExt cx="1600959" cy="906466"/>
            </a:xfrm>
          </p:grpSpPr>
          <p:cxnSp>
            <p:nvCxnSpPr>
              <p:cNvPr id="335" name="直接箭头连接符 334"/>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37" name="TextBox 336"/>
              <p:cNvSpPr txBox="1"/>
              <p:nvPr/>
            </p:nvSpPr>
            <p:spPr>
              <a:xfrm rot="16200000">
                <a:off x="8349179" y="1656308"/>
                <a:ext cx="616996" cy="284742"/>
              </a:xfrm>
              <a:prstGeom prst="rect">
                <a:avLst/>
              </a:prstGeom>
              <a:noFill/>
            </p:spPr>
            <p:txBody>
              <a:bodyPr wrap="none" rtlCol="0">
                <a:spAutoFit/>
              </a:bodyPr>
              <a:lstStyle/>
              <a:p>
                <a:r>
                  <a:rPr lang="en-US" altLang="zh-CN" sz="1867" b="1" dirty="0">
                    <a:solidFill>
                      <a:srgbClr val="7030A0"/>
                    </a:solidFill>
                    <a:latin typeface="Times New Roman" panose="02020603050405020304" pitchFamily="18" charset="0"/>
                    <a:cs typeface="Times New Roman" panose="02020603050405020304" pitchFamily="18" charset="0"/>
                  </a:rPr>
                  <a:t>60mm</a:t>
                </a:r>
                <a:endParaRPr lang="zh-CN" altLang="en-US" sz="1867" b="1" dirty="0">
                  <a:solidFill>
                    <a:srgbClr val="7030A0"/>
                  </a:solidFill>
                  <a:latin typeface="Times New Roman" panose="02020603050405020304" pitchFamily="18" charset="0"/>
                  <a:cs typeface="Times New Roman" panose="02020603050405020304" pitchFamily="18" charset="0"/>
                </a:endParaRPr>
              </a:p>
            </p:txBody>
          </p:sp>
        </p:grpSp>
        <p:cxnSp>
          <p:nvCxnSpPr>
            <p:cNvPr id="331" name="直接箭头连接符 330"/>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2" name="TextBox 331"/>
            <p:cNvSpPr txBox="1"/>
            <p:nvPr/>
          </p:nvSpPr>
          <p:spPr>
            <a:xfrm>
              <a:off x="5527809" y="3143372"/>
              <a:ext cx="340477"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60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33" name="TextBox 332"/>
            <p:cNvSpPr txBox="1"/>
            <p:nvPr/>
          </p:nvSpPr>
          <p:spPr>
            <a:xfrm>
              <a:off x="6275664"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34" name="TextBox 333"/>
            <p:cNvSpPr txBox="1"/>
            <p:nvPr/>
          </p:nvSpPr>
          <p:spPr>
            <a:xfrm>
              <a:off x="7110957"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grpSp>
      <p:cxnSp>
        <p:nvCxnSpPr>
          <p:cNvPr id="349" name="直接箭头连接符 348"/>
          <p:cNvCxnSpPr/>
          <p:nvPr/>
        </p:nvCxnSpPr>
        <p:spPr>
          <a:xfrm flipV="1">
            <a:off x="1787344" y="4765549"/>
            <a:ext cx="0" cy="158610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0" name="直接箭头连接符 359"/>
          <p:cNvCxnSpPr/>
          <p:nvPr/>
        </p:nvCxnSpPr>
        <p:spPr>
          <a:xfrm flipV="1">
            <a:off x="4124269" y="5173515"/>
            <a:ext cx="0" cy="119083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61" name="组合 960"/>
          <p:cNvGrpSpPr/>
          <p:nvPr/>
        </p:nvGrpSpPr>
        <p:grpSpPr>
          <a:xfrm>
            <a:off x="1783923" y="5872405"/>
            <a:ext cx="309700" cy="490295"/>
            <a:chOff x="268004" y="4397953"/>
            <a:chExt cx="232275" cy="367721"/>
          </a:xfrm>
        </p:grpSpPr>
        <p:cxnSp>
          <p:nvCxnSpPr>
            <p:cNvPr id="355" name="直接箭头连接符 354"/>
            <p:cNvCxnSpPr/>
            <p:nvPr/>
          </p:nvCxnSpPr>
          <p:spPr>
            <a:xfrm flipV="1">
              <a:off x="416174" y="4649359"/>
              <a:ext cx="176" cy="11631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9" name="TextBox 368"/>
            <p:cNvSpPr txBox="1"/>
            <p:nvPr/>
          </p:nvSpPr>
          <p:spPr>
            <a:xfrm>
              <a:off x="268004" y="4397953"/>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2" name="组合 961"/>
          <p:cNvGrpSpPr/>
          <p:nvPr/>
        </p:nvGrpSpPr>
        <p:grpSpPr>
          <a:xfrm>
            <a:off x="1974172" y="5714161"/>
            <a:ext cx="309700" cy="657939"/>
            <a:chOff x="410691" y="4279271"/>
            <a:chExt cx="232275" cy="493454"/>
          </a:xfrm>
        </p:grpSpPr>
        <p:cxnSp>
          <p:nvCxnSpPr>
            <p:cNvPr id="354" name="直接箭头连接符 353"/>
            <p:cNvCxnSpPr/>
            <p:nvPr/>
          </p:nvCxnSpPr>
          <p:spPr>
            <a:xfrm flipV="1">
              <a:off x="561778" y="4540095"/>
              <a:ext cx="176" cy="23263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0" name="TextBox 369"/>
            <p:cNvSpPr txBox="1"/>
            <p:nvPr/>
          </p:nvSpPr>
          <p:spPr>
            <a:xfrm>
              <a:off x="410691" y="4279271"/>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3" name="组合 962"/>
          <p:cNvGrpSpPr/>
          <p:nvPr/>
        </p:nvGrpSpPr>
        <p:grpSpPr>
          <a:xfrm>
            <a:off x="2154111" y="5569573"/>
            <a:ext cx="309700" cy="799208"/>
            <a:chOff x="545644" y="4170830"/>
            <a:chExt cx="232275" cy="599406"/>
          </a:xfrm>
        </p:grpSpPr>
        <p:cxnSp>
          <p:nvCxnSpPr>
            <p:cNvPr id="353" name="直接箭头连接符 352"/>
            <p:cNvCxnSpPr/>
            <p:nvPr/>
          </p:nvCxnSpPr>
          <p:spPr>
            <a:xfrm flipV="1">
              <a:off x="707029" y="4427339"/>
              <a:ext cx="353" cy="34289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1" name="TextBox 370"/>
            <p:cNvSpPr txBox="1"/>
            <p:nvPr/>
          </p:nvSpPr>
          <p:spPr>
            <a:xfrm>
              <a:off x="545644" y="4170830"/>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4" name="组合 963"/>
          <p:cNvGrpSpPr/>
          <p:nvPr/>
        </p:nvGrpSpPr>
        <p:grpSpPr>
          <a:xfrm>
            <a:off x="2348727" y="5434639"/>
            <a:ext cx="309700" cy="934143"/>
            <a:chOff x="691606" y="4069629"/>
            <a:chExt cx="232275" cy="700607"/>
          </a:xfrm>
        </p:grpSpPr>
        <p:cxnSp>
          <p:nvCxnSpPr>
            <p:cNvPr id="352" name="直接箭头连接符 351"/>
            <p:cNvCxnSpPr/>
            <p:nvPr/>
          </p:nvCxnSpPr>
          <p:spPr>
            <a:xfrm flipV="1">
              <a:off x="852392" y="4309954"/>
              <a:ext cx="0" cy="460282"/>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2" name="TextBox 371"/>
            <p:cNvSpPr txBox="1"/>
            <p:nvPr/>
          </p:nvSpPr>
          <p:spPr>
            <a:xfrm>
              <a:off x="691606" y="4069629"/>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5" name="组合 964"/>
          <p:cNvGrpSpPr/>
          <p:nvPr/>
        </p:nvGrpSpPr>
        <p:grpSpPr>
          <a:xfrm>
            <a:off x="2536999" y="5288270"/>
            <a:ext cx="309700" cy="1083831"/>
            <a:chOff x="832810" y="3959852"/>
            <a:chExt cx="232275" cy="812873"/>
          </a:xfrm>
        </p:grpSpPr>
        <p:cxnSp>
          <p:nvCxnSpPr>
            <p:cNvPr id="351" name="直接箭头连接符 350"/>
            <p:cNvCxnSpPr/>
            <p:nvPr/>
          </p:nvCxnSpPr>
          <p:spPr>
            <a:xfrm flipV="1">
              <a:off x="997403" y="4208502"/>
              <a:ext cx="1187" cy="564223"/>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3" name="TextBox 372"/>
            <p:cNvSpPr txBox="1"/>
            <p:nvPr/>
          </p:nvSpPr>
          <p:spPr>
            <a:xfrm>
              <a:off x="832810" y="3959852"/>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6" name="组合 965"/>
          <p:cNvGrpSpPr/>
          <p:nvPr/>
        </p:nvGrpSpPr>
        <p:grpSpPr>
          <a:xfrm>
            <a:off x="2735908" y="5133155"/>
            <a:ext cx="309700" cy="1233023"/>
            <a:chOff x="981992" y="3843516"/>
            <a:chExt cx="232275" cy="924767"/>
          </a:xfrm>
        </p:grpSpPr>
        <p:cxnSp>
          <p:nvCxnSpPr>
            <p:cNvPr id="341" name="直接箭头连接符 340"/>
            <p:cNvCxnSpPr/>
            <p:nvPr/>
          </p:nvCxnSpPr>
          <p:spPr>
            <a:xfrm flipV="1">
              <a:off x="1144194" y="4090324"/>
              <a:ext cx="0" cy="67795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4" name="TextBox 373"/>
            <p:cNvSpPr txBox="1"/>
            <p:nvPr/>
          </p:nvSpPr>
          <p:spPr>
            <a:xfrm>
              <a:off x="981992" y="3843516"/>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7" name="组合 966"/>
          <p:cNvGrpSpPr/>
          <p:nvPr/>
        </p:nvGrpSpPr>
        <p:grpSpPr>
          <a:xfrm>
            <a:off x="2921208" y="4973638"/>
            <a:ext cx="309700" cy="1392541"/>
            <a:chOff x="1120967" y="3723878"/>
            <a:chExt cx="232275" cy="1044406"/>
          </a:xfrm>
        </p:grpSpPr>
        <p:cxnSp>
          <p:nvCxnSpPr>
            <p:cNvPr id="350" name="直接箭头连接符 349"/>
            <p:cNvCxnSpPr/>
            <p:nvPr/>
          </p:nvCxnSpPr>
          <p:spPr>
            <a:xfrm flipH="1" flipV="1">
              <a:off x="1289798" y="3970099"/>
              <a:ext cx="1196" cy="79818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5" name="TextBox 374"/>
            <p:cNvSpPr txBox="1"/>
            <p:nvPr/>
          </p:nvSpPr>
          <p:spPr>
            <a:xfrm>
              <a:off x="1120967" y="3723878"/>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376" name="TextBox 375"/>
          <p:cNvSpPr txBox="1"/>
          <p:nvPr/>
        </p:nvSpPr>
        <p:spPr>
          <a:xfrm>
            <a:off x="3149288" y="4819720"/>
            <a:ext cx="309700"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377" name="TextBox 376"/>
          <p:cNvSpPr txBox="1"/>
          <p:nvPr/>
        </p:nvSpPr>
        <p:spPr>
          <a:xfrm>
            <a:off x="3952563" y="4819720"/>
            <a:ext cx="36740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grpSp>
        <p:nvGrpSpPr>
          <p:cNvPr id="968" name="组合 967"/>
          <p:cNvGrpSpPr/>
          <p:nvPr/>
        </p:nvGrpSpPr>
        <p:grpSpPr>
          <a:xfrm>
            <a:off x="4163002" y="4922789"/>
            <a:ext cx="367408" cy="1439156"/>
            <a:chOff x="2052312" y="3685741"/>
            <a:chExt cx="275556" cy="1079367"/>
          </a:xfrm>
        </p:grpSpPr>
        <p:cxnSp>
          <p:nvCxnSpPr>
            <p:cNvPr id="362" name="直接箭头连接符 361"/>
            <p:cNvCxnSpPr/>
            <p:nvPr/>
          </p:nvCxnSpPr>
          <p:spPr>
            <a:xfrm flipH="1" flipV="1">
              <a:off x="2167818" y="3878387"/>
              <a:ext cx="3179" cy="88672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60" name="组合 959"/>
            <p:cNvGrpSpPr/>
            <p:nvPr/>
          </p:nvGrpSpPr>
          <p:grpSpPr>
            <a:xfrm>
              <a:off x="2052312" y="3685741"/>
              <a:ext cx="275556" cy="223091"/>
              <a:chOff x="2073741" y="3685741"/>
              <a:chExt cx="275556" cy="223091"/>
            </a:xfrm>
          </p:grpSpPr>
          <p:sp>
            <p:nvSpPr>
              <p:cNvPr id="379" name="TextBox 378"/>
              <p:cNvSpPr txBox="1"/>
              <p:nvPr/>
            </p:nvSpPr>
            <p:spPr>
              <a:xfrm>
                <a:off x="2166887" y="3761292"/>
                <a:ext cx="149231" cy="84591"/>
              </a:xfrm>
              <a:prstGeom prst="rect">
                <a:avLst/>
              </a:prstGeom>
              <a:solidFill>
                <a:schemeClr val="bg1"/>
              </a:solidFill>
            </p:spPr>
            <p:txBody>
              <a:bodyPr wrap="square" rtlCol="0">
                <a:spAutoFit/>
              </a:bodyPr>
              <a:lstStyle/>
              <a:p>
                <a:endParaRPr lang="en-US" altLang="zh-CN" sz="133" dirty="0"/>
              </a:p>
            </p:txBody>
          </p:sp>
          <p:sp>
            <p:nvSpPr>
              <p:cNvPr id="378" name="TextBox 377"/>
              <p:cNvSpPr txBox="1"/>
              <p:nvPr/>
            </p:nvSpPr>
            <p:spPr>
              <a:xfrm>
                <a:off x="2073741" y="3685741"/>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grpSp>
      </p:grpSp>
      <p:grpSp>
        <p:nvGrpSpPr>
          <p:cNvPr id="969" name="组合 968"/>
          <p:cNvGrpSpPr/>
          <p:nvPr/>
        </p:nvGrpSpPr>
        <p:grpSpPr>
          <a:xfrm>
            <a:off x="4410337" y="5109213"/>
            <a:ext cx="367408" cy="1252732"/>
            <a:chOff x="2237813" y="3825559"/>
            <a:chExt cx="275556" cy="939549"/>
          </a:xfrm>
        </p:grpSpPr>
        <p:cxnSp>
          <p:nvCxnSpPr>
            <p:cNvPr id="363" name="直接箭头连接符 362"/>
            <p:cNvCxnSpPr/>
            <p:nvPr/>
          </p:nvCxnSpPr>
          <p:spPr>
            <a:xfrm flipV="1">
              <a:off x="2318184" y="4021262"/>
              <a:ext cx="40" cy="74384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0" name="TextBox 379"/>
            <p:cNvSpPr txBox="1"/>
            <p:nvPr/>
          </p:nvSpPr>
          <p:spPr>
            <a:xfrm>
              <a:off x="2237813" y="3825559"/>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70" name="组合 969"/>
          <p:cNvGrpSpPr/>
          <p:nvPr/>
        </p:nvGrpSpPr>
        <p:grpSpPr>
          <a:xfrm>
            <a:off x="4619634" y="5505550"/>
            <a:ext cx="367408" cy="871503"/>
            <a:chOff x="2394786" y="4122812"/>
            <a:chExt cx="275556" cy="653627"/>
          </a:xfrm>
        </p:grpSpPr>
        <p:cxnSp>
          <p:nvCxnSpPr>
            <p:cNvPr id="361" name="直接箭头连接符 360"/>
            <p:cNvCxnSpPr/>
            <p:nvPr/>
          </p:nvCxnSpPr>
          <p:spPr>
            <a:xfrm flipH="1" flipV="1">
              <a:off x="2460042" y="4312568"/>
              <a:ext cx="1493" cy="46387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1" name="TextBox 380"/>
            <p:cNvSpPr txBox="1"/>
            <p:nvPr/>
          </p:nvSpPr>
          <p:spPr>
            <a:xfrm>
              <a:off x="2394786" y="4122812"/>
              <a:ext cx="275556"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71" name="组合 970"/>
          <p:cNvGrpSpPr/>
          <p:nvPr/>
        </p:nvGrpSpPr>
        <p:grpSpPr>
          <a:xfrm>
            <a:off x="4791386" y="5864425"/>
            <a:ext cx="367408" cy="510505"/>
            <a:chOff x="2523600" y="4391968"/>
            <a:chExt cx="275556" cy="382879"/>
          </a:xfrm>
        </p:grpSpPr>
        <p:cxnSp>
          <p:nvCxnSpPr>
            <p:cNvPr id="364" name="直接箭头连接符 363"/>
            <p:cNvCxnSpPr/>
            <p:nvPr/>
          </p:nvCxnSpPr>
          <p:spPr>
            <a:xfrm flipH="1" flipV="1">
              <a:off x="2610408" y="4591968"/>
              <a:ext cx="5564" cy="1828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2" name="TextBox 381"/>
            <p:cNvSpPr txBox="1"/>
            <p:nvPr/>
          </p:nvSpPr>
          <p:spPr>
            <a:xfrm>
              <a:off x="2523600" y="4391968"/>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72" name="组合 971"/>
          <p:cNvGrpSpPr/>
          <p:nvPr/>
        </p:nvGrpSpPr>
        <p:grpSpPr>
          <a:xfrm>
            <a:off x="4930890" y="6048636"/>
            <a:ext cx="367408" cy="331578"/>
            <a:chOff x="2628228" y="4530132"/>
            <a:chExt cx="275556" cy="248684"/>
          </a:xfrm>
        </p:grpSpPr>
        <p:cxnSp>
          <p:nvCxnSpPr>
            <p:cNvPr id="366" name="直接箭头连接符 365"/>
            <p:cNvCxnSpPr/>
            <p:nvPr/>
          </p:nvCxnSpPr>
          <p:spPr>
            <a:xfrm rot="1140000" flipH="1" flipV="1">
              <a:off x="2754308" y="4748337"/>
              <a:ext cx="8513" cy="304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2628228" y="4530132"/>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17</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384" name="TextBox 383"/>
          <p:cNvSpPr txBox="1"/>
          <p:nvPr/>
        </p:nvSpPr>
        <p:spPr>
          <a:xfrm>
            <a:off x="5147063" y="6080015"/>
            <a:ext cx="36740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18</a:t>
            </a:r>
            <a:endParaRPr lang="zh-CN" altLang="en-US" sz="1333" baseline="-25000" dirty="0">
              <a:latin typeface="Times New Roman" panose="02020603050405020304" pitchFamily="18" charset="0"/>
              <a:cs typeface="Times New Roman" panose="02020603050405020304" pitchFamily="18" charset="0"/>
            </a:endParaRPr>
          </a:p>
        </p:txBody>
      </p:sp>
      <p:sp>
        <p:nvSpPr>
          <p:cNvPr id="385" name="TextBox 384"/>
          <p:cNvSpPr txBox="1"/>
          <p:nvPr/>
        </p:nvSpPr>
        <p:spPr>
          <a:xfrm>
            <a:off x="6257003" y="6028498"/>
            <a:ext cx="36740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24</a:t>
            </a:r>
            <a:endParaRPr lang="zh-CN" altLang="en-US" sz="1333" baseline="-25000" dirty="0">
              <a:latin typeface="Times New Roman" panose="02020603050405020304" pitchFamily="18" charset="0"/>
              <a:cs typeface="Times New Roman" panose="02020603050405020304" pitchFamily="18" charset="0"/>
            </a:endParaRPr>
          </a:p>
        </p:txBody>
      </p:sp>
      <p:sp>
        <p:nvSpPr>
          <p:cNvPr id="401" name="TextBox 400"/>
          <p:cNvSpPr txBox="1"/>
          <p:nvPr/>
        </p:nvSpPr>
        <p:spPr>
          <a:xfrm>
            <a:off x="8304245" y="2105327"/>
            <a:ext cx="312906" cy="256545"/>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0</a:t>
            </a:r>
            <a:endParaRPr lang="zh-CN" altLang="en-US" sz="1067" baseline="-25000" dirty="0">
              <a:latin typeface="Times New Roman" panose="02020603050405020304" pitchFamily="18" charset="0"/>
              <a:cs typeface="Times New Roman" panose="02020603050405020304" pitchFamily="18" charset="0"/>
            </a:endParaRPr>
          </a:p>
        </p:txBody>
      </p:sp>
      <p:sp>
        <p:nvSpPr>
          <p:cNvPr id="26" name="任意多边形 25"/>
          <p:cNvSpPr/>
          <p:nvPr/>
        </p:nvSpPr>
        <p:spPr>
          <a:xfrm>
            <a:off x="6882699" y="2457034"/>
            <a:ext cx="3546965" cy="3518189"/>
          </a:xfrm>
          <a:custGeom>
            <a:avLst/>
            <a:gdLst>
              <a:gd name="connsiteX0" fmla="*/ 1324501 w 2660224"/>
              <a:gd name="connsiteY0" fmla="*/ 33650 h 2638642"/>
              <a:gd name="connsiteX1" fmla="*/ 1586439 w 2660224"/>
              <a:gd name="connsiteY1" fmla="*/ 313 h 2638642"/>
              <a:gd name="connsiteX2" fmla="*/ 1872189 w 2660224"/>
              <a:gd name="connsiteY2" fmla="*/ 57463 h 2638642"/>
              <a:gd name="connsiteX3" fmla="*/ 2148414 w 2660224"/>
              <a:gd name="connsiteY3" fmla="*/ 200338 h 2638642"/>
              <a:gd name="connsiteX4" fmla="*/ 2386539 w 2660224"/>
              <a:gd name="connsiteY4" fmla="*/ 428938 h 2638642"/>
              <a:gd name="connsiteX5" fmla="*/ 2577039 w 2660224"/>
              <a:gd name="connsiteY5" fmla="*/ 757550 h 2638642"/>
              <a:gd name="connsiteX6" fmla="*/ 2643714 w 2660224"/>
              <a:gd name="connsiteY6" fmla="*/ 1129025 h 2638642"/>
              <a:gd name="connsiteX7" fmla="*/ 2648476 w 2660224"/>
              <a:gd name="connsiteY7" fmla="*/ 1548125 h 2638642"/>
              <a:gd name="connsiteX8" fmla="*/ 2505601 w 2660224"/>
              <a:gd name="connsiteY8" fmla="*/ 1981513 h 2638642"/>
              <a:gd name="connsiteX9" fmla="*/ 2096026 w 2660224"/>
              <a:gd name="connsiteY9" fmla="*/ 2338700 h 2638642"/>
              <a:gd name="connsiteX10" fmla="*/ 1638826 w 2660224"/>
              <a:gd name="connsiteY10" fmla="*/ 2553013 h 2638642"/>
              <a:gd name="connsiteX11" fmla="*/ 1138764 w 2660224"/>
              <a:gd name="connsiteY11" fmla="*/ 2633975 h 2638642"/>
              <a:gd name="connsiteX12" fmla="*/ 872064 w 2660224"/>
              <a:gd name="connsiteY12" fmla="*/ 2619688 h 2638642"/>
              <a:gd name="connsiteX13" fmla="*/ 467251 w 2660224"/>
              <a:gd name="connsiteY13" fmla="*/ 2543488 h 2638642"/>
              <a:gd name="connsiteX14" fmla="*/ 129114 w 2660224"/>
              <a:gd name="connsiteY14" fmla="*/ 2205350 h 2638642"/>
              <a:gd name="connsiteX15" fmla="*/ 5289 w 2660224"/>
              <a:gd name="connsiteY15" fmla="*/ 1729100 h 2638642"/>
              <a:gd name="connsiteX16" fmla="*/ 38626 w 2660224"/>
              <a:gd name="connsiteY16" fmla="*/ 1295713 h 2638642"/>
              <a:gd name="connsiteX17" fmla="*/ 181501 w 2660224"/>
              <a:gd name="connsiteY17" fmla="*/ 948050 h 2638642"/>
              <a:gd name="connsiteX18" fmla="*/ 262464 w 2660224"/>
              <a:gd name="connsiteY18" fmla="*/ 709925 h 2638642"/>
              <a:gd name="connsiteX19" fmla="*/ 310089 w 2660224"/>
              <a:gd name="connsiteY19" fmla="*/ 543238 h 2638642"/>
              <a:gd name="connsiteX20" fmla="*/ 429151 w 2660224"/>
              <a:gd name="connsiteY20" fmla="*/ 343213 h 2638642"/>
              <a:gd name="connsiteX21" fmla="*/ 652989 w 2660224"/>
              <a:gd name="connsiteY21" fmla="*/ 147950 h 2638642"/>
              <a:gd name="connsiteX22" fmla="*/ 905401 w 2660224"/>
              <a:gd name="connsiteY22" fmla="*/ 38413 h 2638642"/>
              <a:gd name="connsiteX23" fmla="*/ 1153051 w 2660224"/>
              <a:gd name="connsiteY23" fmla="*/ 14600 h 2638642"/>
              <a:gd name="connsiteX24" fmla="*/ 1324501 w 2660224"/>
              <a:gd name="connsiteY24" fmla="*/ 33650 h 263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0224" h="2638642">
                <a:moveTo>
                  <a:pt x="1324501" y="33650"/>
                </a:moveTo>
                <a:cubicBezTo>
                  <a:pt x="1396732" y="31269"/>
                  <a:pt x="1495158" y="-3656"/>
                  <a:pt x="1586439" y="313"/>
                </a:cubicBezTo>
                <a:cubicBezTo>
                  <a:pt x="1677720" y="4282"/>
                  <a:pt x="1778527" y="24126"/>
                  <a:pt x="1872189" y="57463"/>
                </a:cubicBezTo>
                <a:cubicBezTo>
                  <a:pt x="1965851" y="90800"/>
                  <a:pt x="2062689" y="138426"/>
                  <a:pt x="2148414" y="200338"/>
                </a:cubicBezTo>
                <a:cubicBezTo>
                  <a:pt x="2234139" y="262251"/>
                  <a:pt x="2315102" y="336069"/>
                  <a:pt x="2386539" y="428938"/>
                </a:cubicBezTo>
                <a:cubicBezTo>
                  <a:pt x="2457976" y="521807"/>
                  <a:pt x="2534177" y="640869"/>
                  <a:pt x="2577039" y="757550"/>
                </a:cubicBezTo>
                <a:cubicBezTo>
                  <a:pt x="2619902" y="874231"/>
                  <a:pt x="2631808" y="997263"/>
                  <a:pt x="2643714" y="1129025"/>
                </a:cubicBezTo>
                <a:cubicBezTo>
                  <a:pt x="2655620" y="1260787"/>
                  <a:pt x="2671495" y="1406044"/>
                  <a:pt x="2648476" y="1548125"/>
                </a:cubicBezTo>
                <a:cubicBezTo>
                  <a:pt x="2625457" y="1690206"/>
                  <a:pt x="2597676" y="1849751"/>
                  <a:pt x="2505601" y="1981513"/>
                </a:cubicBezTo>
                <a:cubicBezTo>
                  <a:pt x="2413526" y="2113275"/>
                  <a:pt x="2240489" y="2243450"/>
                  <a:pt x="2096026" y="2338700"/>
                </a:cubicBezTo>
                <a:cubicBezTo>
                  <a:pt x="1951564" y="2433950"/>
                  <a:pt x="1798370" y="2503800"/>
                  <a:pt x="1638826" y="2553013"/>
                </a:cubicBezTo>
                <a:cubicBezTo>
                  <a:pt x="1479282" y="2602226"/>
                  <a:pt x="1266558" y="2622863"/>
                  <a:pt x="1138764" y="2633975"/>
                </a:cubicBezTo>
                <a:cubicBezTo>
                  <a:pt x="1010970" y="2645087"/>
                  <a:pt x="983983" y="2634769"/>
                  <a:pt x="872064" y="2619688"/>
                </a:cubicBezTo>
                <a:cubicBezTo>
                  <a:pt x="760145" y="2604607"/>
                  <a:pt x="591076" y="2612544"/>
                  <a:pt x="467251" y="2543488"/>
                </a:cubicBezTo>
                <a:cubicBezTo>
                  <a:pt x="343426" y="2474432"/>
                  <a:pt x="206108" y="2341081"/>
                  <a:pt x="129114" y="2205350"/>
                </a:cubicBezTo>
                <a:cubicBezTo>
                  <a:pt x="52120" y="2069619"/>
                  <a:pt x="20370" y="1880706"/>
                  <a:pt x="5289" y="1729100"/>
                </a:cubicBezTo>
                <a:cubicBezTo>
                  <a:pt x="-9792" y="1577494"/>
                  <a:pt x="9257" y="1425888"/>
                  <a:pt x="38626" y="1295713"/>
                </a:cubicBezTo>
                <a:cubicBezTo>
                  <a:pt x="67995" y="1165538"/>
                  <a:pt x="144195" y="1045681"/>
                  <a:pt x="181501" y="948050"/>
                </a:cubicBezTo>
                <a:cubicBezTo>
                  <a:pt x="218807" y="850419"/>
                  <a:pt x="241033" y="777394"/>
                  <a:pt x="262464" y="709925"/>
                </a:cubicBezTo>
                <a:cubicBezTo>
                  <a:pt x="283895" y="642456"/>
                  <a:pt x="282308" y="604357"/>
                  <a:pt x="310089" y="543238"/>
                </a:cubicBezTo>
                <a:cubicBezTo>
                  <a:pt x="337870" y="482119"/>
                  <a:pt x="372001" y="409094"/>
                  <a:pt x="429151" y="343213"/>
                </a:cubicBezTo>
                <a:cubicBezTo>
                  <a:pt x="486301" y="277332"/>
                  <a:pt x="573614" y="198750"/>
                  <a:pt x="652989" y="147950"/>
                </a:cubicBezTo>
                <a:cubicBezTo>
                  <a:pt x="732364" y="97150"/>
                  <a:pt x="822057" y="60638"/>
                  <a:pt x="905401" y="38413"/>
                </a:cubicBezTo>
                <a:cubicBezTo>
                  <a:pt x="988745" y="16188"/>
                  <a:pt x="1088757" y="16187"/>
                  <a:pt x="1153051" y="14600"/>
                </a:cubicBezTo>
                <a:cubicBezTo>
                  <a:pt x="1217345" y="13013"/>
                  <a:pt x="1252270" y="36031"/>
                  <a:pt x="1324501" y="33650"/>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2" name="组合 21"/>
          <p:cNvGrpSpPr/>
          <p:nvPr/>
        </p:nvGrpSpPr>
        <p:grpSpPr>
          <a:xfrm>
            <a:off x="9119560" y="2353824"/>
            <a:ext cx="285361" cy="285361"/>
            <a:chOff x="8309739" y="1644326"/>
            <a:chExt cx="214021" cy="214021"/>
          </a:xfrm>
        </p:grpSpPr>
        <p:sp>
          <p:nvSpPr>
            <p:cNvPr id="21" name="椭圆 2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6" name="椭圆 23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37" name="组合 236"/>
          <p:cNvGrpSpPr/>
          <p:nvPr/>
        </p:nvGrpSpPr>
        <p:grpSpPr>
          <a:xfrm>
            <a:off x="8878540" y="2315988"/>
            <a:ext cx="285361" cy="285361"/>
            <a:chOff x="8309739" y="1644326"/>
            <a:chExt cx="214021" cy="214021"/>
          </a:xfrm>
        </p:grpSpPr>
        <p:sp>
          <p:nvSpPr>
            <p:cNvPr id="238" name="椭圆 23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0" name="椭圆 23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5" name="组合 254"/>
          <p:cNvGrpSpPr/>
          <p:nvPr/>
        </p:nvGrpSpPr>
        <p:grpSpPr>
          <a:xfrm>
            <a:off x="8496481" y="2353824"/>
            <a:ext cx="285361" cy="285361"/>
            <a:chOff x="8309739" y="1644326"/>
            <a:chExt cx="214021" cy="214021"/>
          </a:xfrm>
        </p:grpSpPr>
        <p:sp>
          <p:nvSpPr>
            <p:cNvPr id="256" name="椭圆 25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7" name="椭圆 25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60" name="组合 259"/>
          <p:cNvGrpSpPr/>
          <p:nvPr/>
        </p:nvGrpSpPr>
        <p:grpSpPr>
          <a:xfrm>
            <a:off x="8676592" y="2331804"/>
            <a:ext cx="285361" cy="285361"/>
            <a:chOff x="8309739" y="1644326"/>
            <a:chExt cx="214021" cy="214021"/>
          </a:xfrm>
        </p:grpSpPr>
        <p:sp>
          <p:nvSpPr>
            <p:cNvPr id="262" name="椭圆 26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3" name="椭圆 26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64" name="组合 263"/>
          <p:cNvGrpSpPr/>
          <p:nvPr/>
        </p:nvGrpSpPr>
        <p:grpSpPr>
          <a:xfrm>
            <a:off x="8999144" y="2331873"/>
            <a:ext cx="285361" cy="285361"/>
            <a:chOff x="8309739" y="1644326"/>
            <a:chExt cx="214021" cy="214021"/>
          </a:xfrm>
        </p:grpSpPr>
        <p:sp>
          <p:nvSpPr>
            <p:cNvPr id="266" name="椭圆 26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7" name="椭圆 26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68" name="组合 267"/>
          <p:cNvGrpSpPr/>
          <p:nvPr/>
        </p:nvGrpSpPr>
        <p:grpSpPr>
          <a:xfrm>
            <a:off x="9262868" y="2408565"/>
            <a:ext cx="285361" cy="285361"/>
            <a:chOff x="8309739" y="1644326"/>
            <a:chExt cx="214021" cy="214021"/>
          </a:xfrm>
        </p:grpSpPr>
        <p:sp>
          <p:nvSpPr>
            <p:cNvPr id="269" name="椭圆 26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0" name="椭圆 26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71" name="组合 270"/>
          <p:cNvGrpSpPr/>
          <p:nvPr/>
        </p:nvGrpSpPr>
        <p:grpSpPr>
          <a:xfrm>
            <a:off x="9397350" y="2468204"/>
            <a:ext cx="285361" cy="285361"/>
            <a:chOff x="8309739" y="1644326"/>
            <a:chExt cx="214021" cy="214021"/>
          </a:xfrm>
        </p:grpSpPr>
        <p:sp>
          <p:nvSpPr>
            <p:cNvPr id="272" name="椭圆 27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3" name="椭圆 27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74" name="组合 273"/>
          <p:cNvGrpSpPr/>
          <p:nvPr/>
        </p:nvGrpSpPr>
        <p:grpSpPr>
          <a:xfrm>
            <a:off x="9532965" y="2520453"/>
            <a:ext cx="285361" cy="285361"/>
            <a:chOff x="8309739" y="1644326"/>
            <a:chExt cx="214021" cy="214021"/>
          </a:xfrm>
        </p:grpSpPr>
        <p:sp>
          <p:nvSpPr>
            <p:cNvPr id="275" name="椭圆 27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6" name="椭圆 27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77" name="组合 276"/>
          <p:cNvGrpSpPr/>
          <p:nvPr/>
        </p:nvGrpSpPr>
        <p:grpSpPr>
          <a:xfrm>
            <a:off x="9639524" y="2617232"/>
            <a:ext cx="285361" cy="285361"/>
            <a:chOff x="8309739" y="1644326"/>
            <a:chExt cx="214021" cy="214021"/>
          </a:xfrm>
        </p:grpSpPr>
        <p:sp>
          <p:nvSpPr>
            <p:cNvPr id="278" name="椭圆 27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9" name="椭圆 27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0" name="组合 279"/>
          <p:cNvGrpSpPr/>
          <p:nvPr/>
        </p:nvGrpSpPr>
        <p:grpSpPr>
          <a:xfrm>
            <a:off x="9757284" y="2700277"/>
            <a:ext cx="285361" cy="285361"/>
            <a:chOff x="8309739" y="1644326"/>
            <a:chExt cx="214021" cy="214021"/>
          </a:xfrm>
        </p:grpSpPr>
        <p:sp>
          <p:nvSpPr>
            <p:cNvPr id="281" name="椭圆 28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2" name="椭圆 28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3" name="组合 282"/>
          <p:cNvGrpSpPr/>
          <p:nvPr/>
        </p:nvGrpSpPr>
        <p:grpSpPr>
          <a:xfrm>
            <a:off x="9853762" y="2804926"/>
            <a:ext cx="285361" cy="285361"/>
            <a:chOff x="8309739" y="1644326"/>
            <a:chExt cx="214021" cy="214021"/>
          </a:xfrm>
        </p:grpSpPr>
        <p:sp>
          <p:nvSpPr>
            <p:cNvPr id="284" name="椭圆 28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5" name="椭圆 28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6" name="组合 285"/>
          <p:cNvGrpSpPr/>
          <p:nvPr/>
        </p:nvGrpSpPr>
        <p:grpSpPr>
          <a:xfrm>
            <a:off x="9945770" y="2919922"/>
            <a:ext cx="285361" cy="285361"/>
            <a:chOff x="8309739" y="1644326"/>
            <a:chExt cx="214021" cy="214021"/>
          </a:xfrm>
        </p:grpSpPr>
        <p:sp>
          <p:nvSpPr>
            <p:cNvPr id="287" name="椭圆 28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8" name="椭圆 28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9" name="组合 288"/>
          <p:cNvGrpSpPr/>
          <p:nvPr/>
        </p:nvGrpSpPr>
        <p:grpSpPr>
          <a:xfrm>
            <a:off x="10023593" y="3040316"/>
            <a:ext cx="285361" cy="285361"/>
            <a:chOff x="8309739" y="1644326"/>
            <a:chExt cx="214021" cy="214021"/>
          </a:xfrm>
        </p:grpSpPr>
        <p:sp>
          <p:nvSpPr>
            <p:cNvPr id="291" name="椭圆 29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4" name="椭圆 29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95" name="组合 294"/>
          <p:cNvGrpSpPr/>
          <p:nvPr/>
        </p:nvGrpSpPr>
        <p:grpSpPr>
          <a:xfrm>
            <a:off x="10105978" y="3167060"/>
            <a:ext cx="285361" cy="285361"/>
            <a:chOff x="8309739" y="1644326"/>
            <a:chExt cx="214021" cy="214021"/>
          </a:xfrm>
        </p:grpSpPr>
        <p:sp>
          <p:nvSpPr>
            <p:cNvPr id="296" name="椭圆 29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7" name="椭圆 29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98" name="组合 297"/>
          <p:cNvGrpSpPr/>
          <p:nvPr/>
        </p:nvGrpSpPr>
        <p:grpSpPr>
          <a:xfrm>
            <a:off x="10166273" y="3300914"/>
            <a:ext cx="285361" cy="285361"/>
            <a:chOff x="8309739" y="1644326"/>
            <a:chExt cx="214021" cy="214021"/>
          </a:xfrm>
        </p:grpSpPr>
        <p:sp>
          <p:nvSpPr>
            <p:cNvPr id="299" name="椭圆 29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0" name="椭圆 29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1" name="组合 300"/>
          <p:cNvGrpSpPr/>
          <p:nvPr/>
        </p:nvGrpSpPr>
        <p:grpSpPr>
          <a:xfrm>
            <a:off x="10218428" y="3437861"/>
            <a:ext cx="285361" cy="285361"/>
            <a:chOff x="8309739" y="1644326"/>
            <a:chExt cx="214021" cy="214021"/>
          </a:xfrm>
        </p:grpSpPr>
        <p:sp>
          <p:nvSpPr>
            <p:cNvPr id="302" name="椭圆 30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3" name="椭圆 30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4" name="组合 303"/>
          <p:cNvGrpSpPr/>
          <p:nvPr/>
        </p:nvGrpSpPr>
        <p:grpSpPr>
          <a:xfrm>
            <a:off x="10231129" y="3583774"/>
            <a:ext cx="285361" cy="285361"/>
            <a:chOff x="8309739" y="1644326"/>
            <a:chExt cx="214021" cy="214021"/>
          </a:xfrm>
        </p:grpSpPr>
        <p:sp>
          <p:nvSpPr>
            <p:cNvPr id="305" name="椭圆 30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7" name="椭圆 30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8" name="组合 307"/>
          <p:cNvGrpSpPr/>
          <p:nvPr/>
        </p:nvGrpSpPr>
        <p:grpSpPr>
          <a:xfrm>
            <a:off x="10258072" y="3723222"/>
            <a:ext cx="285361" cy="285361"/>
            <a:chOff x="8309739" y="1644326"/>
            <a:chExt cx="214021" cy="214021"/>
          </a:xfrm>
        </p:grpSpPr>
        <p:sp>
          <p:nvSpPr>
            <p:cNvPr id="310" name="椭圆 30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3" name="椭圆 31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4" name="组合 313"/>
          <p:cNvGrpSpPr/>
          <p:nvPr/>
        </p:nvGrpSpPr>
        <p:grpSpPr>
          <a:xfrm>
            <a:off x="10275598" y="3869136"/>
            <a:ext cx="285361" cy="285361"/>
            <a:chOff x="8309739" y="1644326"/>
            <a:chExt cx="214021" cy="214021"/>
          </a:xfrm>
        </p:grpSpPr>
        <p:sp>
          <p:nvSpPr>
            <p:cNvPr id="316" name="椭圆 31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8" name="椭圆 31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38" name="组合 337"/>
          <p:cNvGrpSpPr/>
          <p:nvPr/>
        </p:nvGrpSpPr>
        <p:grpSpPr>
          <a:xfrm>
            <a:off x="10283146" y="4008584"/>
            <a:ext cx="285361" cy="285361"/>
            <a:chOff x="8309739" y="1644326"/>
            <a:chExt cx="214021" cy="214021"/>
          </a:xfrm>
        </p:grpSpPr>
        <p:sp>
          <p:nvSpPr>
            <p:cNvPr id="339" name="椭圆 33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0" name="椭圆 33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2" name="组合 341"/>
          <p:cNvGrpSpPr/>
          <p:nvPr/>
        </p:nvGrpSpPr>
        <p:grpSpPr>
          <a:xfrm>
            <a:off x="10283146" y="4151264"/>
            <a:ext cx="285361" cy="285361"/>
            <a:chOff x="8309739" y="1644326"/>
            <a:chExt cx="214021" cy="214021"/>
          </a:xfrm>
        </p:grpSpPr>
        <p:sp>
          <p:nvSpPr>
            <p:cNvPr id="343" name="椭圆 34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4" name="椭圆 34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5" name="组合 344"/>
          <p:cNvGrpSpPr/>
          <p:nvPr/>
        </p:nvGrpSpPr>
        <p:grpSpPr>
          <a:xfrm>
            <a:off x="10287380" y="4284258"/>
            <a:ext cx="285361" cy="285361"/>
            <a:chOff x="8309739" y="1644326"/>
            <a:chExt cx="214021" cy="214021"/>
          </a:xfrm>
        </p:grpSpPr>
        <p:sp>
          <p:nvSpPr>
            <p:cNvPr id="346" name="椭圆 34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7" name="椭圆 34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8" name="组合 347"/>
          <p:cNvGrpSpPr/>
          <p:nvPr/>
        </p:nvGrpSpPr>
        <p:grpSpPr>
          <a:xfrm>
            <a:off x="10266186" y="4415092"/>
            <a:ext cx="285361" cy="285361"/>
            <a:chOff x="8309739" y="1644326"/>
            <a:chExt cx="214021" cy="214021"/>
          </a:xfrm>
        </p:grpSpPr>
        <p:sp>
          <p:nvSpPr>
            <p:cNvPr id="356" name="椭圆 35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7" name="椭圆 35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58" name="组合 357"/>
          <p:cNvGrpSpPr/>
          <p:nvPr/>
        </p:nvGrpSpPr>
        <p:grpSpPr>
          <a:xfrm>
            <a:off x="10235954" y="4553658"/>
            <a:ext cx="285361" cy="285361"/>
            <a:chOff x="8309739" y="1644326"/>
            <a:chExt cx="214021" cy="214021"/>
          </a:xfrm>
        </p:grpSpPr>
        <p:sp>
          <p:nvSpPr>
            <p:cNvPr id="359" name="椭圆 35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65" name="椭圆 36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367" name="组合 366"/>
          <p:cNvGrpSpPr/>
          <p:nvPr/>
        </p:nvGrpSpPr>
        <p:grpSpPr>
          <a:xfrm>
            <a:off x="10212594" y="4696337"/>
            <a:ext cx="285361" cy="285361"/>
            <a:chOff x="8309739" y="1644326"/>
            <a:chExt cx="214021" cy="214021"/>
          </a:xfrm>
        </p:grpSpPr>
        <p:sp>
          <p:nvSpPr>
            <p:cNvPr id="368" name="椭圆 36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18" name="椭圆 41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19" name="组合 418"/>
          <p:cNvGrpSpPr/>
          <p:nvPr/>
        </p:nvGrpSpPr>
        <p:grpSpPr>
          <a:xfrm>
            <a:off x="10157993" y="4817978"/>
            <a:ext cx="285361" cy="285361"/>
            <a:chOff x="8309739" y="1644326"/>
            <a:chExt cx="214021" cy="214021"/>
          </a:xfrm>
        </p:grpSpPr>
        <p:sp>
          <p:nvSpPr>
            <p:cNvPr id="420" name="椭圆 41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21" name="椭圆 42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22" name="组合 421"/>
          <p:cNvGrpSpPr/>
          <p:nvPr/>
        </p:nvGrpSpPr>
        <p:grpSpPr>
          <a:xfrm>
            <a:off x="10093274" y="4938878"/>
            <a:ext cx="285361" cy="285361"/>
            <a:chOff x="8309739" y="1644326"/>
            <a:chExt cx="214021" cy="214021"/>
          </a:xfrm>
        </p:grpSpPr>
        <p:sp>
          <p:nvSpPr>
            <p:cNvPr id="423" name="椭圆 42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24" name="椭圆 42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25" name="组合 424"/>
          <p:cNvGrpSpPr/>
          <p:nvPr/>
        </p:nvGrpSpPr>
        <p:grpSpPr>
          <a:xfrm>
            <a:off x="10003789" y="5041226"/>
            <a:ext cx="285361" cy="285361"/>
            <a:chOff x="8309739" y="1644326"/>
            <a:chExt cx="214021" cy="214021"/>
          </a:xfrm>
        </p:grpSpPr>
        <p:sp>
          <p:nvSpPr>
            <p:cNvPr id="426" name="椭圆 42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27" name="椭圆 42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28" name="组合 427"/>
          <p:cNvGrpSpPr/>
          <p:nvPr/>
        </p:nvGrpSpPr>
        <p:grpSpPr>
          <a:xfrm>
            <a:off x="9899964" y="5155308"/>
            <a:ext cx="285361" cy="285361"/>
            <a:chOff x="8309739" y="1644326"/>
            <a:chExt cx="214021" cy="214021"/>
          </a:xfrm>
        </p:grpSpPr>
        <p:sp>
          <p:nvSpPr>
            <p:cNvPr id="429" name="椭圆 42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30" name="椭圆 42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31" name="组合 430"/>
          <p:cNvGrpSpPr/>
          <p:nvPr/>
        </p:nvGrpSpPr>
        <p:grpSpPr>
          <a:xfrm>
            <a:off x="9785560" y="5241896"/>
            <a:ext cx="285361" cy="285361"/>
            <a:chOff x="8309739" y="1644326"/>
            <a:chExt cx="214021" cy="214021"/>
          </a:xfrm>
        </p:grpSpPr>
        <p:sp>
          <p:nvSpPr>
            <p:cNvPr id="432" name="椭圆 43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33" name="椭圆 43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34" name="组合 433"/>
          <p:cNvGrpSpPr/>
          <p:nvPr/>
        </p:nvGrpSpPr>
        <p:grpSpPr>
          <a:xfrm>
            <a:off x="9679328" y="5331086"/>
            <a:ext cx="285361" cy="285361"/>
            <a:chOff x="8309739" y="1644326"/>
            <a:chExt cx="214021" cy="214021"/>
          </a:xfrm>
        </p:grpSpPr>
        <p:sp>
          <p:nvSpPr>
            <p:cNvPr id="435" name="椭圆 43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36" name="椭圆 43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37" name="组合 436"/>
          <p:cNvGrpSpPr/>
          <p:nvPr/>
        </p:nvGrpSpPr>
        <p:grpSpPr>
          <a:xfrm>
            <a:off x="9564390" y="5415921"/>
            <a:ext cx="285361" cy="285361"/>
            <a:chOff x="8309739" y="1644326"/>
            <a:chExt cx="214021" cy="214021"/>
          </a:xfrm>
        </p:grpSpPr>
        <p:sp>
          <p:nvSpPr>
            <p:cNvPr id="439" name="椭圆 43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0" name="椭圆 43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41" name="组合 440"/>
          <p:cNvGrpSpPr/>
          <p:nvPr/>
        </p:nvGrpSpPr>
        <p:grpSpPr>
          <a:xfrm>
            <a:off x="9436737" y="5488632"/>
            <a:ext cx="285361" cy="285361"/>
            <a:chOff x="8309739" y="1644326"/>
            <a:chExt cx="214021" cy="214021"/>
          </a:xfrm>
        </p:grpSpPr>
        <p:sp>
          <p:nvSpPr>
            <p:cNvPr id="442" name="椭圆 44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3" name="椭圆 44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44" name="组合 443"/>
          <p:cNvGrpSpPr/>
          <p:nvPr/>
        </p:nvGrpSpPr>
        <p:grpSpPr>
          <a:xfrm>
            <a:off x="9310068" y="5563444"/>
            <a:ext cx="285361" cy="285361"/>
            <a:chOff x="8309739" y="1644326"/>
            <a:chExt cx="214021" cy="214021"/>
          </a:xfrm>
        </p:grpSpPr>
        <p:sp>
          <p:nvSpPr>
            <p:cNvPr id="445" name="椭圆 44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6" name="椭圆 44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47" name="组合 446"/>
          <p:cNvGrpSpPr/>
          <p:nvPr/>
        </p:nvGrpSpPr>
        <p:grpSpPr>
          <a:xfrm>
            <a:off x="9171322" y="5613732"/>
            <a:ext cx="285361" cy="285361"/>
            <a:chOff x="8309739" y="1644326"/>
            <a:chExt cx="214021" cy="214021"/>
          </a:xfrm>
        </p:grpSpPr>
        <p:sp>
          <p:nvSpPr>
            <p:cNvPr id="448" name="椭圆 44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9" name="椭圆 44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50" name="组合 449"/>
          <p:cNvGrpSpPr/>
          <p:nvPr/>
        </p:nvGrpSpPr>
        <p:grpSpPr>
          <a:xfrm>
            <a:off x="9045036" y="5677213"/>
            <a:ext cx="285361" cy="285361"/>
            <a:chOff x="8309739" y="1644326"/>
            <a:chExt cx="214021" cy="214021"/>
          </a:xfrm>
        </p:grpSpPr>
        <p:sp>
          <p:nvSpPr>
            <p:cNvPr id="451" name="椭圆 45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52" name="椭圆 45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53" name="组合 452"/>
          <p:cNvGrpSpPr/>
          <p:nvPr/>
        </p:nvGrpSpPr>
        <p:grpSpPr>
          <a:xfrm>
            <a:off x="8910804" y="5710590"/>
            <a:ext cx="285361" cy="285361"/>
            <a:chOff x="8309739" y="1644326"/>
            <a:chExt cx="214021" cy="214021"/>
          </a:xfrm>
        </p:grpSpPr>
        <p:sp>
          <p:nvSpPr>
            <p:cNvPr id="454" name="椭圆 45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55" name="椭圆 45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56" name="组合 455"/>
          <p:cNvGrpSpPr/>
          <p:nvPr/>
        </p:nvGrpSpPr>
        <p:grpSpPr>
          <a:xfrm>
            <a:off x="8783724" y="5752829"/>
            <a:ext cx="285361" cy="285361"/>
            <a:chOff x="8309739" y="1644326"/>
            <a:chExt cx="214021" cy="214021"/>
          </a:xfrm>
        </p:grpSpPr>
        <p:sp>
          <p:nvSpPr>
            <p:cNvPr id="457" name="椭圆 45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58" name="椭圆 45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59" name="组合 458"/>
          <p:cNvGrpSpPr/>
          <p:nvPr/>
        </p:nvGrpSpPr>
        <p:grpSpPr>
          <a:xfrm>
            <a:off x="8639160" y="5768934"/>
            <a:ext cx="285361" cy="285361"/>
            <a:chOff x="8309739" y="1644326"/>
            <a:chExt cx="214021" cy="214021"/>
          </a:xfrm>
        </p:grpSpPr>
        <p:sp>
          <p:nvSpPr>
            <p:cNvPr id="460" name="椭圆 45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61" name="椭圆 46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62" name="组合 461"/>
          <p:cNvGrpSpPr/>
          <p:nvPr/>
        </p:nvGrpSpPr>
        <p:grpSpPr>
          <a:xfrm>
            <a:off x="8503890" y="5794654"/>
            <a:ext cx="285361" cy="285361"/>
            <a:chOff x="8309739" y="1644326"/>
            <a:chExt cx="214021" cy="214021"/>
          </a:xfrm>
        </p:grpSpPr>
        <p:sp>
          <p:nvSpPr>
            <p:cNvPr id="463" name="椭圆 46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64" name="椭圆 46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65" name="组合 464"/>
          <p:cNvGrpSpPr/>
          <p:nvPr/>
        </p:nvGrpSpPr>
        <p:grpSpPr>
          <a:xfrm>
            <a:off x="8360150" y="5810588"/>
            <a:ext cx="285361" cy="285361"/>
            <a:chOff x="8309739" y="1644326"/>
            <a:chExt cx="214021" cy="214021"/>
          </a:xfrm>
        </p:grpSpPr>
        <p:sp>
          <p:nvSpPr>
            <p:cNvPr id="466" name="椭圆 46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67" name="椭圆 46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68" name="组合 467"/>
          <p:cNvGrpSpPr/>
          <p:nvPr/>
        </p:nvGrpSpPr>
        <p:grpSpPr>
          <a:xfrm>
            <a:off x="8229201" y="5825073"/>
            <a:ext cx="285361" cy="285361"/>
            <a:chOff x="8309739" y="1644326"/>
            <a:chExt cx="214021" cy="214021"/>
          </a:xfrm>
        </p:grpSpPr>
        <p:sp>
          <p:nvSpPr>
            <p:cNvPr id="469" name="椭圆 46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0" name="椭圆 46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71" name="组合 470"/>
          <p:cNvGrpSpPr/>
          <p:nvPr/>
        </p:nvGrpSpPr>
        <p:grpSpPr>
          <a:xfrm>
            <a:off x="8086521" y="5819893"/>
            <a:ext cx="285361" cy="285361"/>
            <a:chOff x="8309739" y="1644326"/>
            <a:chExt cx="214021" cy="214021"/>
          </a:xfrm>
        </p:grpSpPr>
        <p:sp>
          <p:nvSpPr>
            <p:cNvPr id="472" name="椭圆 47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3" name="椭圆 47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74" name="组合 473"/>
          <p:cNvGrpSpPr/>
          <p:nvPr/>
        </p:nvGrpSpPr>
        <p:grpSpPr>
          <a:xfrm>
            <a:off x="7930726" y="5817096"/>
            <a:ext cx="285361" cy="285361"/>
            <a:chOff x="8309739" y="1644326"/>
            <a:chExt cx="214021" cy="214021"/>
          </a:xfrm>
        </p:grpSpPr>
        <p:sp>
          <p:nvSpPr>
            <p:cNvPr id="475" name="椭圆 47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6" name="椭圆 47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77" name="组合 476"/>
          <p:cNvGrpSpPr/>
          <p:nvPr/>
        </p:nvGrpSpPr>
        <p:grpSpPr>
          <a:xfrm>
            <a:off x="7699040" y="5784868"/>
            <a:ext cx="285361" cy="285361"/>
            <a:chOff x="8309739" y="1644326"/>
            <a:chExt cx="214021" cy="214021"/>
          </a:xfrm>
        </p:grpSpPr>
        <p:sp>
          <p:nvSpPr>
            <p:cNvPr id="478" name="椭圆 47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9" name="椭圆 47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80" name="组合 479"/>
          <p:cNvGrpSpPr/>
          <p:nvPr/>
        </p:nvGrpSpPr>
        <p:grpSpPr>
          <a:xfrm>
            <a:off x="7448733" y="5742418"/>
            <a:ext cx="285361" cy="285361"/>
            <a:chOff x="8309739" y="1644326"/>
            <a:chExt cx="214021" cy="214021"/>
          </a:xfrm>
        </p:grpSpPr>
        <p:sp>
          <p:nvSpPr>
            <p:cNvPr id="481" name="椭圆 48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2" name="椭圆 48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83" name="组合 482"/>
          <p:cNvGrpSpPr/>
          <p:nvPr/>
        </p:nvGrpSpPr>
        <p:grpSpPr>
          <a:xfrm>
            <a:off x="7346929" y="5694653"/>
            <a:ext cx="285361" cy="285361"/>
            <a:chOff x="8309739" y="1644326"/>
            <a:chExt cx="214021" cy="214021"/>
          </a:xfrm>
        </p:grpSpPr>
        <p:sp>
          <p:nvSpPr>
            <p:cNvPr id="484" name="椭圆 48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5" name="椭圆 48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86" name="组合 485"/>
          <p:cNvGrpSpPr/>
          <p:nvPr/>
        </p:nvGrpSpPr>
        <p:grpSpPr>
          <a:xfrm>
            <a:off x="7249270" y="5638836"/>
            <a:ext cx="285361" cy="285361"/>
            <a:chOff x="8309739" y="1644326"/>
            <a:chExt cx="214021" cy="214021"/>
          </a:xfrm>
        </p:grpSpPr>
        <p:sp>
          <p:nvSpPr>
            <p:cNvPr id="487" name="椭圆 48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8" name="椭圆 48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89" name="组合 488"/>
          <p:cNvGrpSpPr/>
          <p:nvPr/>
        </p:nvGrpSpPr>
        <p:grpSpPr>
          <a:xfrm>
            <a:off x="7157398" y="5541312"/>
            <a:ext cx="285361" cy="285361"/>
            <a:chOff x="8309739" y="1644326"/>
            <a:chExt cx="214021" cy="214021"/>
          </a:xfrm>
        </p:grpSpPr>
        <p:sp>
          <p:nvSpPr>
            <p:cNvPr id="490" name="椭圆 48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1" name="椭圆 49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92" name="组合 491"/>
          <p:cNvGrpSpPr/>
          <p:nvPr/>
        </p:nvGrpSpPr>
        <p:grpSpPr>
          <a:xfrm>
            <a:off x="7060713" y="5452417"/>
            <a:ext cx="285361" cy="285361"/>
            <a:chOff x="8309739" y="1644326"/>
            <a:chExt cx="214021" cy="214021"/>
          </a:xfrm>
        </p:grpSpPr>
        <p:sp>
          <p:nvSpPr>
            <p:cNvPr id="493" name="椭圆 49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4" name="椭圆 49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95" name="组合 494"/>
          <p:cNvGrpSpPr/>
          <p:nvPr/>
        </p:nvGrpSpPr>
        <p:grpSpPr>
          <a:xfrm>
            <a:off x="6979228" y="5355810"/>
            <a:ext cx="285361" cy="285361"/>
            <a:chOff x="8309739" y="1644326"/>
            <a:chExt cx="214021" cy="214021"/>
          </a:xfrm>
        </p:grpSpPr>
        <p:sp>
          <p:nvSpPr>
            <p:cNvPr id="496" name="椭圆 49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7" name="椭圆 49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98" name="组合 497"/>
          <p:cNvGrpSpPr/>
          <p:nvPr/>
        </p:nvGrpSpPr>
        <p:grpSpPr>
          <a:xfrm>
            <a:off x="6900502" y="5237289"/>
            <a:ext cx="285361" cy="285361"/>
            <a:chOff x="8309739" y="1644326"/>
            <a:chExt cx="214021" cy="214021"/>
          </a:xfrm>
        </p:grpSpPr>
        <p:sp>
          <p:nvSpPr>
            <p:cNvPr id="499" name="椭圆 49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0" name="椭圆 49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01" name="组合 500"/>
          <p:cNvGrpSpPr/>
          <p:nvPr/>
        </p:nvGrpSpPr>
        <p:grpSpPr>
          <a:xfrm>
            <a:off x="6850510" y="5100338"/>
            <a:ext cx="285361" cy="285361"/>
            <a:chOff x="8309739" y="1644326"/>
            <a:chExt cx="214021" cy="214021"/>
          </a:xfrm>
        </p:grpSpPr>
        <p:sp>
          <p:nvSpPr>
            <p:cNvPr id="502" name="椭圆 50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3" name="椭圆 50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05" name="组合 504"/>
          <p:cNvGrpSpPr/>
          <p:nvPr/>
        </p:nvGrpSpPr>
        <p:grpSpPr>
          <a:xfrm>
            <a:off x="6807152" y="4967041"/>
            <a:ext cx="285361" cy="285361"/>
            <a:chOff x="8309739" y="1644326"/>
            <a:chExt cx="214021" cy="214021"/>
          </a:xfrm>
        </p:grpSpPr>
        <p:sp>
          <p:nvSpPr>
            <p:cNvPr id="507" name="椭圆 50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8" name="椭圆 50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11" name="组合 510"/>
          <p:cNvGrpSpPr/>
          <p:nvPr/>
        </p:nvGrpSpPr>
        <p:grpSpPr>
          <a:xfrm>
            <a:off x="6775349" y="4823081"/>
            <a:ext cx="285361" cy="285361"/>
            <a:chOff x="8309739" y="1644326"/>
            <a:chExt cx="214021" cy="214021"/>
          </a:xfrm>
        </p:grpSpPr>
        <p:sp>
          <p:nvSpPr>
            <p:cNvPr id="512" name="椭圆 51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7" name="椭圆 51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18" name="组合 517"/>
          <p:cNvGrpSpPr/>
          <p:nvPr/>
        </p:nvGrpSpPr>
        <p:grpSpPr>
          <a:xfrm>
            <a:off x="6757821" y="4680398"/>
            <a:ext cx="285361" cy="285361"/>
            <a:chOff x="8309739" y="1644326"/>
            <a:chExt cx="214021" cy="214021"/>
          </a:xfrm>
        </p:grpSpPr>
        <p:sp>
          <p:nvSpPr>
            <p:cNvPr id="519" name="椭圆 51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20" name="椭圆 51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21" name="组合 520"/>
          <p:cNvGrpSpPr/>
          <p:nvPr/>
        </p:nvGrpSpPr>
        <p:grpSpPr>
          <a:xfrm>
            <a:off x="6749597" y="4541836"/>
            <a:ext cx="285361" cy="285361"/>
            <a:chOff x="8309739" y="1644326"/>
            <a:chExt cx="214021" cy="214021"/>
          </a:xfrm>
        </p:grpSpPr>
        <p:sp>
          <p:nvSpPr>
            <p:cNvPr id="522" name="椭圆 52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23" name="椭圆 52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24" name="组合 523"/>
          <p:cNvGrpSpPr/>
          <p:nvPr/>
        </p:nvGrpSpPr>
        <p:grpSpPr>
          <a:xfrm>
            <a:off x="6745606" y="4395037"/>
            <a:ext cx="285361" cy="285361"/>
            <a:chOff x="8309739" y="1644326"/>
            <a:chExt cx="214021" cy="214021"/>
          </a:xfrm>
        </p:grpSpPr>
        <p:sp>
          <p:nvSpPr>
            <p:cNvPr id="525" name="椭圆 52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26" name="椭圆 52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27" name="组合 526"/>
          <p:cNvGrpSpPr/>
          <p:nvPr/>
        </p:nvGrpSpPr>
        <p:grpSpPr>
          <a:xfrm>
            <a:off x="6758064" y="4252354"/>
            <a:ext cx="285361" cy="285361"/>
            <a:chOff x="8309739" y="1644326"/>
            <a:chExt cx="214021" cy="214021"/>
          </a:xfrm>
        </p:grpSpPr>
        <p:sp>
          <p:nvSpPr>
            <p:cNvPr id="528" name="椭圆 52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29" name="椭圆 52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30" name="组合 529"/>
          <p:cNvGrpSpPr/>
          <p:nvPr/>
        </p:nvGrpSpPr>
        <p:grpSpPr>
          <a:xfrm>
            <a:off x="6789621" y="4110272"/>
            <a:ext cx="285361" cy="285361"/>
            <a:chOff x="8309739" y="1644326"/>
            <a:chExt cx="214021" cy="214021"/>
          </a:xfrm>
        </p:grpSpPr>
        <p:sp>
          <p:nvSpPr>
            <p:cNvPr id="531" name="椭圆 53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32" name="椭圆 53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33" name="组合 532"/>
          <p:cNvGrpSpPr/>
          <p:nvPr/>
        </p:nvGrpSpPr>
        <p:grpSpPr>
          <a:xfrm>
            <a:off x="6824678" y="3972549"/>
            <a:ext cx="285361" cy="285361"/>
            <a:chOff x="8309739" y="1644326"/>
            <a:chExt cx="214021" cy="214021"/>
          </a:xfrm>
        </p:grpSpPr>
        <p:sp>
          <p:nvSpPr>
            <p:cNvPr id="534" name="椭圆 53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35" name="椭圆 53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36" name="组合 535"/>
          <p:cNvGrpSpPr/>
          <p:nvPr/>
        </p:nvGrpSpPr>
        <p:grpSpPr>
          <a:xfrm>
            <a:off x="6868037" y="3838117"/>
            <a:ext cx="285361" cy="285361"/>
            <a:chOff x="8309739" y="1644326"/>
            <a:chExt cx="214021" cy="214021"/>
          </a:xfrm>
        </p:grpSpPr>
        <p:sp>
          <p:nvSpPr>
            <p:cNvPr id="537" name="椭圆 53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38" name="椭圆 53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39" name="组合 538"/>
          <p:cNvGrpSpPr/>
          <p:nvPr/>
        </p:nvGrpSpPr>
        <p:grpSpPr>
          <a:xfrm>
            <a:off x="6918272" y="3702129"/>
            <a:ext cx="285361" cy="285361"/>
            <a:chOff x="8309739" y="1644326"/>
            <a:chExt cx="214021" cy="214021"/>
          </a:xfrm>
        </p:grpSpPr>
        <p:sp>
          <p:nvSpPr>
            <p:cNvPr id="540" name="椭圆 53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41" name="椭圆 54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42" name="组合 541"/>
          <p:cNvGrpSpPr/>
          <p:nvPr/>
        </p:nvGrpSpPr>
        <p:grpSpPr>
          <a:xfrm>
            <a:off x="6986508" y="3572181"/>
            <a:ext cx="285361" cy="285361"/>
            <a:chOff x="8309739" y="1644326"/>
            <a:chExt cx="214021" cy="214021"/>
          </a:xfrm>
        </p:grpSpPr>
        <p:sp>
          <p:nvSpPr>
            <p:cNvPr id="543" name="椭圆 54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44" name="椭圆 54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45" name="组合 544"/>
          <p:cNvGrpSpPr/>
          <p:nvPr/>
        </p:nvGrpSpPr>
        <p:grpSpPr>
          <a:xfrm>
            <a:off x="7025134" y="3460818"/>
            <a:ext cx="285361" cy="285361"/>
            <a:chOff x="8309739" y="1644326"/>
            <a:chExt cx="214021" cy="214021"/>
          </a:xfrm>
        </p:grpSpPr>
        <p:sp>
          <p:nvSpPr>
            <p:cNvPr id="546" name="椭圆 54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47" name="椭圆 54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48" name="组合 547"/>
          <p:cNvGrpSpPr/>
          <p:nvPr/>
        </p:nvGrpSpPr>
        <p:grpSpPr>
          <a:xfrm>
            <a:off x="7061568" y="3351468"/>
            <a:ext cx="285361" cy="285361"/>
            <a:chOff x="8309739" y="1644326"/>
            <a:chExt cx="214021" cy="214021"/>
          </a:xfrm>
        </p:grpSpPr>
        <p:sp>
          <p:nvSpPr>
            <p:cNvPr id="549" name="椭圆 54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50" name="椭圆 54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51" name="组合 550"/>
          <p:cNvGrpSpPr/>
          <p:nvPr/>
        </p:nvGrpSpPr>
        <p:grpSpPr>
          <a:xfrm>
            <a:off x="7095326" y="3224721"/>
            <a:ext cx="285361" cy="285361"/>
            <a:chOff x="8309739" y="1644326"/>
            <a:chExt cx="214021" cy="214021"/>
          </a:xfrm>
        </p:grpSpPr>
        <p:sp>
          <p:nvSpPr>
            <p:cNvPr id="552" name="椭圆 55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553" name="椭圆 55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grpSp>
        <p:nvGrpSpPr>
          <p:cNvPr id="554" name="组合 553"/>
          <p:cNvGrpSpPr/>
          <p:nvPr/>
        </p:nvGrpSpPr>
        <p:grpSpPr>
          <a:xfrm>
            <a:off x="7135029" y="3080316"/>
            <a:ext cx="285361" cy="285361"/>
            <a:chOff x="8309739" y="1644326"/>
            <a:chExt cx="214021" cy="214021"/>
          </a:xfrm>
        </p:grpSpPr>
        <p:sp>
          <p:nvSpPr>
            <p:cNvPr id="555" name="椭圆 55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6" name="椭圆 55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57" name="组合 556"/>
          <p:cNvGrpSpPr/>
          <p:nvPr/>
        </p:nvGrpSpPr>
        <p:grpSpPr>
          <a:xfrm>
            <a:off x="7199504" y="2953569"/>
            <a:ext cx="285361" cy="285361"/>
            <a:chOff x="8309739" y="1644326"/>
            <a:chExt cx="214021" cy="214021"/>
          </a:xfrm>
        </p:grpSpPr>
        <p:sp>
          <p:nvSpPr>
            <p:cNvPr id="558" name="椭圆 55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9" name="椭圆 55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0" name="组合 559"/>
          <p:cNvGrpSpPr/>
          <p:nvPr/>
        </p:nvGrpSpPr>
        <p:grpSpPr>
          <a:xfrm>
            <a:off x="7267401" y="2828921"/>
            <a:ext cx="285361" cy="285361"/>
            <a:chOff x="8309739" y="1644326"/>
            <a:chExt cx="214021" cy="214021"/>
          </a:xfrm>
        </p:grpSpPr>
        <p:sp>
          <p:nvSpPr>
            <p:cNvPr id="561" name="椭圆 56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2" name="椭圆 56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3" name="组合 562"/>
          <p:cNvGrpSpPr/>
          <p:nvPr/>
        </p:nvGrpSpPr>
        <p:grpSpPr>
          <a:xfrm>
            <a:off x="7364456" y="2716210"/>
            <a:ext cx="285361" cy="285361"/>
            <a:chOff x="8309739" y="1644326"/>
            <a:chExt cx="214021" cy="214021"/>
          </a:xfrm>
        </p:grpSpPr>
        <p:sp>
          <p:nvSpPr>
            <p:cNvPr id="564" name="椭圆 56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5" name="椭圆 56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6" name="组合 565"/>
          <p:cNvGrpSpPr/>
          <p:nvPr/>
        </p:nvGrpSpPr>
        <p:grpSpPr>
          <a:xfrm>
            <a:off x="7466260" y="2626818"/>
            <a:ext cx="285361" cy="285361"/>
            <a:chOff x="8309739" y="1644326"/>
            <a:chExt cx="214021" cy="214021"/>
          </a:xfrm>
        </p:grpSpPr>
        <p:sp>
          <p:nvSpPr>
            <p:cNvPr id="567" name="椭圆 56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8" name="椭圆 56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9" name="组合 568"/>
          <p:cNvGrpSpPr/>
          <p:nvPr/>
        </p:nvGrpSpPr>
        <p:grpSpPr>
          <a:xfrm>
            <a:off x="7571086" y="2541660"/>
            <a:ext cx="285361" cy="285361"/>
            <a:chOff x="8309739" y="1644326"/>
            <a:chExt cx="214021" cy="214021"/>
          </a:xfrm>
        </p:grpSpPr>
        <p:sp>
          <p:nvSpPr>
            <p:cNvPr id="570" name="椭圆 56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1" name="椭圆 57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2" name="组合 571"/>
          <p:cNvGrpSpPr/>
          <p:nvPr/>
        </p:nvGrpSpPr>
        <p:grpSpPr>
          <a:xfrm>
            <a:off x="7699040" y="2462806"/>
            <a:ext cx="285361" cy="285361"/>
            <a:chOff x="8309739" y="1644326"/>
            <a:chExt cx="214021" cy="214021"/>
          </a:xfrm>
        </p:grpSpPr>
        <p:sp>
          <p:nvSpPr>
            <p:cNvPr id="573" name="椭圆 57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4" name="椭圆 57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5" name="组合 574"/>
          <p:cNvGrpSpPr/>
          <p:nvPr/>
        </p:nvGrpSpPr>
        <p:grpSpPr>
          <a:xfrm>
            <a:off x="7841720" y="2398978"/>
            <a:ext cx="285361" cy="285361"/>
            <a:chOff x="8309739" y="1644326"/>
            <a:chExt cx="214021" cy="214021"/>
          </a:xfrm>
        </p:grpSpPr>
        <p:sp>
          <p:nvSpPr>
            <p:cNvPr id="576" name="椭圆 57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7" name="椭圆 57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8" name="组合 577"/>
          <p:cNvGrpSpPr/>
          <p:nvPr/>
        </p:nvGrpSpPr>
        <p:grpSpPr>
          <a:xfrm>
            <a:off x="7984401" y="2361836"/>
            <a:ext cx="285361" cy="285361"/>
            <a:chOff x="8309739" y="1644326"/>
            <a:chExt cx="214021" cy="214021"/>
          </a:xfrm>
        </p:grpSpPr>
        <p:sp>
          <p:nvSpPr>
            <p:cNvPr id="579" name="椭圆 57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0" name="椭圆 57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1" name="组合 580"/>
          <p:cNvGrpSpPr/>
          <p:nvPr/>
        </p:nvGrpSpPr>
        <p:grpSpPr>
          <a:xfrm>
            <a:off x="8127080" y="2336060"/>
            <a:ext cx="285361" cy="285361"/>
            <a:chOff x="8309739" y="1644326"/>
            <a:chExt cx="214021" cy="214021"/>
          </a:xfrm>
        </p:grpSpPr>
        <p:sp>
          <p:nvSpPr>
            <p:cNvPr id="582" name="椭圆 58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3" name="椭圆 58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4" name="组合 583"/>
          <p:cNvGrpSpPr/>
          <p:nvPr/>
        </p:nvGrpSpPr>
        <p:grpSpPr>
          <a:xfrm>
            <a:off x="8247672" y="2331804"/>
            <a:ext cx="285361" cy="285361"/>
            <a:chOff x="8309739" y="1644326"/>
            <a:chExt cx="214021" cy="214021"/>
          </a:xfrm>
        </p:grpSpPr>
        <p:sp>
          <p:nvSpPr>
            <p:cNvPr id="585" name="椭圆 58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6" name="椭圆 58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7" name="组合 586"/>
          <p:cNvGrpSpPr/>
          <p:nvPr/>
        </p:nvGrpSpPr>
        <p:grpSpPr>
          <a:xfrm>
            <a:off x="8353745" y="2336057"/>
            <a:ext cx="285361" cy="285361"/>
            <a:chOff x="8309739" y="1644326"/>
            <a:chExt cx="214021" cy="214021"/>
          </a:xfrm>
        </p:grpSpPr>
        <p:sp>
          <p:nvSpPr>
            <p:cNvPr id="588" name="椭圆 58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9" name="椭圆 58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4" name="任意多边形 23"/>
          <p:cNvSpPr/>
          <p:nvPr/>
        </p:nvSpPr>
        <p:spPr>
          <a:xfrm>
            <a:off x="7041854" y="2602795"/>
            <a:ext cx="3238797" cy="3216247"/>
          </a:xfrm>
          <a:custGeom>
            <a:avLst/>
            <a:gdLst>
              <a:gd name="connsiteX0" fmla="*/ 1205135 w 2429098"/>
              <a:gd name="connsiteY0" fmla="*/ 33867 h 2412185"/>
              <a:gd name="connsiteX1" fmla="*/ 1352773 w 2429098"/>
              <a:gd name="connsiteY1" fmla="*/ 14817 h 2412185"/>
              <a:gd name="connsiteX2" fmla="*/ 1471835 w 2429098"/>
              <a:gd name="connsiteY2" fmla="*/ 529 h 2412185"/>
              <a:gd name="connsiteX3" fmla="*/ 1652810 w 2429098"/>
              <a:gd name="connsiteY3" fmla="*/ 33867 h 2412185"/>
              <a:gd name="connsiteX4" fmla="*/ 1748060 w 2429098"/>
              <a:gd name="connsiteY4" fmla="*/ 62442 h 2412185"/>
              <a:gd name="connsiteX5" fmla="*/ 1838548 w 2429098"/>
              <a:gd name="connsiteY5" fmla="*/ 119592 h 2412185"/>
              <a:gd name="connsiteX6" fmla="*/ 1995710 w 2429098"/>
              <a:gd name="connsiteY6" fmla="*/ 205317 h 2412185"/>
              <a:gd name="connsiteX7" fmla="*/ 2186210 w 2429098"/>
              <a:gd name="connsiteY7" fmla="*/ 400579 h 2412185"/>
              <a:gd name="connsiteX8" fmla="*/ 2352898 w 2429098"/>
              <a:gd name="connsiteY8" fmla="*/ 667279 h 2412185"/>
              <a:gd name="connsiteX9" fmla="*/ 2395760 w 2429098"/>
              <a:gd name="connsiteY9" fmla="*/ 862542 h 2412185"/>
              <a:gd name="connsiteX10" fmla="*/ 2429098 w 2429098"/>
              <a:gd name="connsiteY10" fmla="*/ 1153054 h 2412185"/>
              <a:gd name="connsiteX11" fmla="*/ 2395760 w 2429098"/>
              <a:gd name="connsiteY11" fmla="*/ 1548342 h 2412185"/>
              <a:gd name="connsiteX12" fmla="*/ 2248123 w 2429098"/>
              <a:gd name="connsiteY12" fmla="*/ 1867429 h 2412185"/>
              <a:gd name="connsiteX13" fmla="*/ 2090960 w 2429098"/>
              <a:gd name="connsiteY13" fmla="*/ 1991254 h 2412185"/>
              <a:gd name="connsiteX14" fmla="*/ 1852835 w 2429098"/>
              <a:gd name="connsiteY14" fmla="*/ 2181754 h 2412185"/>
              <a:gd name="connsiteX15" fmla="*/ 1652810 w 2429098"/>
              <a:gd name="connsiteY15" fmla="*/ 2267479 h 2412185"/>
              <a:gd name="connsiteX16" fmla="*/ 1386110 w 2429098"/>
              <a:gd name="connsiteY16" fmla="*/ 2357967 h 2412185"/>
              <a:gd name="connsiteX17" fmla="*/ 1205135 w 2429098"/>
              <a:gd name="connsiteY17" fmla="*/ 2386542 h 2412185"/>
              <a:gd name="connsiteX18" fmla="*/ 881285 w 2429098"/>
              <a:gd name="connsiteY18" fmla="*/ 2410354 h 2412185"/>
              <a:gd name="connsiteX19" fmla="*/ 600298 w 2429098"/>
              <a:gd name="connsiteY19" fmla="*/ 2396067 h 2412185"/>
              <a:gd name="connsiteX20" fmla="*/ 319310 w 2429098"/>
              <a:gd name="connsiteY20" fmla="*/ 2281767 h 2412185"/>
              <a:gd name="connsiteX21" fmla="*/ 147860 w 2429098"/>
              <a:gd name="connsiteY21" fmla="*/ 2110317 h 2412185"/>
              <a:gd name="connsiteX22" fmla="*/ 24035 w 2429098"/>
              <a:gd name="connsiteY22" fmla="*/ 1757892 h 2412185"/>
              <a:gd name="connsiteX23" fmla="*/ 223 w 2429098"/>
              <a:gd name="connsiteY23" fmla="*/ 1529292 h 2412185"/>
              <a:gd name="connsiteX24" fmla="*/ 28798 w 2429098"/>
              <a:gd name="connsiteY24" fmla="*/ 1257829 h 2412185"/>
              <a:gd name="connsiteX25" fmla="*/ 114523 w 2429098"/>
              <a:gd name="connsiteY25" fmla="*/ 976842 h 2412185"/>
              <a:gd name="connsiteX26" fmla="*/ 209773 w 2429098"/>
              <a:gd name="connsiteY26" fmla="*/ 767292 h 2412185"/>
              <a:gd name="connsiteX27" fmla="*/ 262160 w 2429098"/>
              <a:gd name="connsiteY27" fmla="*/ 586317 h 2412185"/>
              <a:gd name="connsiteX28" fmla="*/ 333598 w 2429098"/>
              <a:gd name="connsiteY28" fmla="*/ 410104 h 2412185"/>
              <a:gd name="connsiteX29" fmla="*/ 443135 w 2429098"/>
              <a:gd name="connsiteY29" fmla="*/ 262467 h 2412185"/>
              <a:gd name="connsiteX30" fmla="*/ 576485 w 2429098"/>
              <a:gd name="connsiteY30" fmla="*/ 143404 h 2412185"/>
              <a:gd name="connsiteX31" fmla="*/ 738410 w 2429098"/>
              <a:gd name="connsiteY31" fmla="*/ 67204 h 2412185"/>
              <a:gd name="connsiteX32" fmla="*/ 928910 w 2429098"/>
              <a:gd name="connsiteY32" fmla="*/ 19579 h 2412185"/>
              <a:gd name="connsiteX33" fmla="*/ 1071785 w 2429098"/>
              <a:gd name="connsiteY33" fmla="*/ 14817 h 2412185"/>
              <a:gd name="connsiteX34" fmla="*/ 1205135 w 2429098"/>
              <a:gd name="connsiteY34" fmla="*/ 33867 h 241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29098" h="2412185">
                <a:moveTo>
                  <a:pt x="1205135" y="33867"/>
                </a:moveTo>
                <a:cubicBezTo>
                  <a:pt x="1251966" y="33867"/>
                  <a:pt x="1352773" y="14817"/>
                  <a:pt x="1352773" y="14817"/>
                </a:cubicBezTo>
                <a:cubicBezTo>
                  <a:pt x="1397223" y="9261"/>
                  <a:pt x="1421829" y="-2646"/>
                  <a:pt x="1471835" y="529"/>
                </a:cubicBezTo>
                <a:cubicBezTo>
                  <a:pt x="1521841" y="3704"/>
                  <a:pt x="1606773" y="23548"/>
                  <a:pt x="1652810" y="33867"/>
                </a:cubicBezTo>
                <a:cubicBezTo>
                  <a:pt x="1698848" y="44186"/>
                  <a:pt x="1717104" y="48155"/>
                  <a:pt x="1748060" y="62442"/>
                </a:cubicBezTo>
                <a:cubicBezTo>
                  <a:pt x="1779016" y="76730"/>
                  <a:pt x="1797273" y="95780"/>
                  <a:pt x="1838548" y="119592"/>
                </a:cubicBezTo>
                <a:cubicBezTo>
                  <a:pt x="1879823" y="143404"/>
                  <a:pt x="1937766" y="158486"/>
                  <a:pt x="1995710" y="205317"/>
                </a:cubicBezTo>
                <a:cubicBezTo>
                  <a:pt x="2053654" y="252148"/>
                  <a:pt x="2126679" y="323585"/>
                  <a:pt x="2186210" y="400579"/>
                </a:cubicBezTo>
                <a:cubicBezTo>
                  <a:pt x="2245741" y="477573"/>
                  <a:pt x="2317973" y="590285"/>
                  <a:pt x="2352898" y="667279"/>
                </a:cubicBezTo>
                <a:cubicBezTo>
                  <a:pt x="2387823" y="744273"/>
                  <a:pt x="2383060" y="781579"/>
                  <a:pt x="2395760" y="862542"/>
                </a:cubicBezTo>
                <a:cubicBezTo>
                  <a:pt x="2408460" y="943505"/>
                  <a:pt x="2429098" y="1038754"/>
                  <a:pt x="2429098" y="1153054"/>
                </a:cubicBezTo>
                <a:cubicBezTo>
                  <a:pt x="2429098" y="1267354"/>
                  <a:pt x="2425923" y="1429279"/>
                  <a:pt x="2395760" y="1548342"/>
                </a:cubicBezTo>
                <a:cubicBezTo>
                  <a:pt x="2365597" y="1667405"/>
                  <a:pt x="2298923" y="1793610"/>
                  <a:pt x="2248123" y="1867429"/>
                </a:cubicBezTo>
                <a:cubicBezTo>
                  <a:pt x="2197323" y="1941248"/>
                  <a:pt x="2090960" y="1991254"/>
                  <a:pt x="2090960" y="1991254"/>
                </a:cubicBezTo>
                <a:cubicBezTo>
                  <a:pt x="2025079" y="2043642"/>
                  <a:pt x="1925860" y="2135717"/>
                  <a:pt x="1852835" y="2181754"/>
                </a:cubicBezTo>
                <a:cubicBezTo>
                  <a:pt x="1779810" y="2227792"/>
                  <a:pt x="1730597" y="2238110"/>
                  <a:pt x="1652810" y="2267479"/>
                </a:cubicBezTo>
                <a:cubicBezTo>
                  <a:pt x="1575023" y="2296848"/>
                  <a:pt x="1460722" y="2338123"/>
                  <a:pt x="1386110" y="2357967"/>
                </a:cubicBezTo>
                <a:cubicBezTo>
                  <a:pt x="1311498" y="2377811"/>
                  <a:pt x="1289272" y="2377811"/>
                  <a:pt x="1205135" y="2386542"/>
                </a:cubicBezTo>
                <a:cubicBezTo>
                  <a:pt x="1120998" y="2395273"/>
                  <a:pt x="982091" y="2408767"/>
                  <a:pt x="881285" y="2410354"/>
                </a:cubicBezTo>
                <a:cubicBezTo>
                  <a:pt x="780479" y="2411941"/>
                  <a:pt x="693960" y="2417498"/>
                  <a:pt x="600298" y="2396067"/>
                </a:cubicBezTo>
                <a:cubicBezTo>
                  <a:pt x="506636" y="2374636"/>
                  <a:pt x="394716" y="2329392"/>
                  <a:pt x="319310" y="2281767"/>
                </a:cubicBezTo>
                <a:cubicBezTo>
                  <a:pt x="243904" y="2234142"/>
                  <a:pt x="197073" y="2197630"/>
                  <a:pt x="147860" y="2110317"/>
                </a:cubicBezTo>
                <a:cubicBezTo>
                  <a:pt x="98647" y="2023004"/>
                  <a:pt x="48641" y="1854729"/>
                  <a:pt x="24035" y="1757892"/>
                </a:cubicBezTo>
                <a:cubicBezTo>
                  <a:pt x="-571" y="1661055"/>
                  <a:pt x="-571" y="1612636"/>
                  <a:pt x="223" y="1529292"/>
                </a:cubicBezTo>
                <a:cubicBezTo>
                  <a:pt x="1017" y="1445948"/>
                  <a:pt x="9748" y="1349904"/>
                  <a:pt x="28798" y="1257829"/>
                </a:cubicBezTo>
                <a:cubicBezTo>
                  <a:pt x="47848" y="1165754"/>
                  <a:pt x="84361" y="1058598"/>
                  <a:pt x="114523" y="976842"/>
                </a:cubicBezTo>
                <a:cubicBezTo>
                  <a:pt x="144685" y="895086"/>
                  <a:pt x="185167" y="832379"/>
                  <a:pt x="209773" y="767292"/>
                </a:cubicBezTo>
                <a:cubicBezTo>
                  <a:pt x="234379" y="702205"/>
                  <a:pt x="241523" y="645848"/>
                  <a:pt x="262160" y="586317"/>
                </a:cubicBezTo>
                <a:cubicBezTo>
                  <a:pt x="282797" y="526786"/>
                  <a:pt x="303435" y="464079"/>
                  <a:pt x="333598" y="410104"/>
                </a:cubicBezTo>
                <a:cubicBezTo>
                  <a:pt x="363760" y="356129"/>
                  <a:pt x="402654" y="306917"/>
                  <a:pt x="443135" y="262467"/>
                </a:cubicBezTo>
                <a:cubicBezTo>
                  <a:pt x="483616" y="218017"/>
                  <a:pt x="527273" y="175948"/>
                  <a:pt x="576485" y="143404"/>
                </a:cubicBezTo>
                <a:cubicBezTo>
                  <a:pt x="625697" y="110860"/>
                  <a:pt x="679673" y="87841"/>
                  <a:pt x="738410" y="67204"/>
                </a:cubicBezTo>
                <a:cubicBezTo>
                  <a:pt x="797147" y="46567"/>
                  <a:pt x="873347" y="28310"/>
                  <a:pt x="928910" y="19579"/>
                </a:cubicBezTo>
                <a:cubicBezTo>
                  <a:pt x="984472" y="10848"/>
                  <a:pt x="1026541" y="11642"/>
                  <a:pt x="1071785" y="14817"/>
                </a:cubicBezTo>
                <a:cubicBezTo>
                  <a:pt x="1117029" y="17992"/>
                  <a:pt x="1158304" y="33867"/>
                  <a:pt x="1205135" y="33867"/>
                </a:cubicBezTo>
                <a:close/>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93" name="组合 592"/>
          <p:cNvGrpSpPr/>
          <p:nvPr/>
        </p:nvGrpSpPr>
        <p:grpSpPr>
          <a:xfrm>
            <a:off x="7792448" y="5817096"/>
            <a:ext cx="285361" cy="285361"/>
            <a:chOff x="8309739" y="1644326"/>
            <a:chExt cx="214021" cy="214021"/>
          </a:xfrm>
        </p:grpSpPr>
        <p:sp>
          <p:nvSpPr>
            <p:cNvPr id="594" name="椭圆 59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595" name="椭圆 59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596" name="矩形 595"/>
          <p:cNvSpPr/>
          <p:nvPr/>
        </p:nvSpPr>
        <p:spPr>
          <a:xfrm>
            <a:off x="8020086" y="5007731"/>
            <a:ext cx="1151725" cy="461665"/>
          </a:xfrm>
          <a:prstGeom prst="rect">
            <a:avLst/>
          </a:prstGeom>
          <a:solidFill>
            <a:schemeClr val="accent1"/>
          </a:solidFill>
        </p:spPr>
        <p:txBody>
          <a:bodyPr wrap="square">
            <a:spAutoFit/>
          </a:bodyPr>
          <a:lstStyle/>
          <a:p>
            <a:pPr algn="ct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实际廓线</a:t>
            </a:r>
          </a:p>
        </p:txBody>
      </p:sp>
      <p:cxnSp>
        <p:nvCxnSpPr>
          <p:cNvPr id="597" name="直接连接符 596"/>
          <p:cNvCxnSpPr>
            <a:stCxn id="24" idx="13"/>
          </p:cNvCxnSpPr>
          <p:nvPr/>
        </p:nvCxnSpPr>
        <p:spPr>
          <a:xfrm flipH="1">
            <a:off x="9141824" y="5257800"/>
            <a:ext cx="687976" cy="1152"/>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98" name="矩形 597"/>
          <p:cNvSpPr/>
          <p:nvPr/>
        </p:nvSpPr>
        <p:spPr>
          <a:xfrm>
            <a:off x="9750618" y="5675177"/>
            <a:ext cx="1151725" cy="461665"/>
          </a:xfrm>
          <a:prstGeom prst="rect">
            <a:avLst/>
          </a:prstGeom>
          <a:solidFill>
            <a:schemeClr val="accent1"/>
          </a:solidFill>
        </p:spPr>
        <p:txBody>
          <a:bodyPr wrap="square">
            <a:spAutoFit/>
          </a:bodyPr>
          <a:lstStyle/>
          <a:p>
            <a:pPr algn="ct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理论廓线</a:t>
            </a:r>
          </a:p>
        </p:txBody>
      </p:sp>
      <p:cxnSp>
        <p:nvCxnSpPr>
          <p:cNvPr id="599" name="直接连接符 598"/>
          <p:cNvCxnSpPr>
            <a:endCxn id="598" idx="0"/>
          </p:cNvCxnSpPr>
          <p:nvPr/>
        </p:nvCxnSpPr>
        <p:spPr>
          <a:xfrm>
            <a:off x="9899962" y="5434640"/>
            <a:ext cx="426519" cy="24053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86" name="Rectangle 3"/>
          <p:cNvSpPr>
            <a:spLocks noChangeArrowheads="1"/>
          </p:cNvSpPr>
          <p:nvPr/>
        </p:nvSpPr>
        <p:spPr bwMode="auto">
          <a:xfrm>
            <a:off x="1477167" y="1656715"/>
            <a:ext cx="5102269" cy="3109441"/>
          </a:xfrm>
          <a:prstGeom prst="rect">
            <a:avLst/>
          </a:prstGeom>
          <a:solidFill>
            <a:srgbClr val="92D050">
              <a:alpha val="35000"/>
            </a:srgbClr>
          </a:solidFill>
          <a:ln w="9525">
            <a:noFill/>
            <a:miter lim="800000"/>
            <a:headEnd/>
            <a:tailEnd/>
          </a:ln>
        </p:spPr>
        <p:txBody>
          <a:bodyPr wrap="square" anchor="ctr">
            <a:spAutoFit/>
          </a:bodyPr>
          <a:lstStyle/>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① 画基圆和从动件初始位置；</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② 应用反转法逐点作图确定各接触点</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位置</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③ 光滑连接</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0</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点，</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得凸轮的理论廓线； </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④ 画一系列小滚子； </a:t>
            </a:r>
            <a:endParaRPr lang="en-US" altLang="zh-CN" sz="1867" b="1" dirty="0">
              <a:latin typeface="Book Antiqua" panose="02040602050305030304" pitchFamily="18" charset="0"/>
              <a:ea typeface="微软雅黑" panose="020B0503020204020204" pitchFamily="34" charset="-122"/>
              <a:cs typeface="仿宋"/>
            </a:endParaRPr>
          </a:p>
          <a:p>
            <a:pPr marL="457189" indent="-457189" algn="just" eaLnBrk="0" hangingPunct="0">
              <a:lnSpc>
                <a:spcPct val="150000"/>
              </a:lnSpc>
              <a:buAutoNum type="circleNumDbPlain" startAt="5"/>
            </a:pPr>
            <a:r>
              <a:rPr lang="zh-CN" altLang="en-US" sz="1867" b="1" dirty="0">
                <a:latin typeface="Book Antiqua" panose="02040602050305030304" pitchFamily="18" charset="0"/>
                <a:ea typeface="微软雅黑" panose="020B0503020204020204" pitchFamily="34" charset="-122"/>
                <a:cs typeface="仿宋"/>
              </a:rPr>
              <a:t>做滚子的内包络线，得凸轮的实际廓线。</a:t>
            </a:r>
            <a:r>
              <a:rPr lang="zh-CN" altLang="en-US" sz="1867" b="1" dirty="0">
                <a:latin typeface="Book Antiqua" panose="02040602050305030304" pitchFamily="18" charset="0"/>
                <a:ea typeface="微软雅黑" panose="020B0503020204020204" pitchFamily="34" charset="-122"/>
              </a:rPr>
              <a:t> </a:t>
            </a:r>
          </a:p>
        </p:txBody>
      </p:sp>
      <p:sp>
        <p:nvSpPr>
          <p:cNvPr id="387" name="TextBox 386"/>
          <p:cNvSpPr txBox="1"/>
          <p:nvPr/>
        </p:nvSpPr>
        <p:spPr>
          <a:xfrm>
            <a:off x="7920203" y="2852936"/>
            <a:ext cx="372218" cy="420564"/>
          </a:xfrm>
          <a:prstGeom prst="rect">
            <a:avLst/>
          </a:prstGeom>
          <a:noFill/>
        </p:spPr>
        <p:txBody>
          <a:bodyPr wrap="none" rtlCol="0">
            <a:spAutoFit/>
          </a:bodyPr>
          <a:lstStyle/>
          <a:p>
            <a:r>
              <a:rPr lang="en-US" altLang="zh-CN" sz="2133" i="1" dirty="0">
                <a:solidFill>
                  <a:srgbClr val="C00000"/>
                </a:solidFill>
                <a:latin typeface="Symbol" panose="05050102010706020507" pitchFamily="18" charset="2"/>
                <a:cs typeface="Times New Roman" panose="02020603050405020304" pitchFamily="18" charset="0"/>
              </a:rPr>
              <a:t>w</a:t>
            </a:r>
            <a:endParaRPr lang="zh-CN" altLang="en-US" sz="2133" i="1" baseline="-25000" dirty="0">
              <a:solidFill>
                <a:srgbClr val="C00000"/>
              </a:solidFill>
              <a:latin typeface="Symbol" panose="05050102010706020507" pitchFamily="18" charset="2"/>
              <a:cs typeface="Times New Roman" panose="02020603050405020304" pitchFamily="18" charset="0"/>
            </a:endParaRPr>
          </a:p>
        </p:txBody>
      </p:sp>
      <p:sp>
        <p:nvSpPr>
          <p:cNvPr id="388" name="TextBox 387"/>
          <p:cNvSpPr txBox="1"/>
          <p:nvPr/>
        </p:nvSpPr>
        <p:spPr>
          <a:xfrm>
            <a:off x="7128447" y="1959012"/>
            <a:ext cx="522900" cy="420564"/>
          </a:xfrm>
          <a:prstGeom prst="rect">
            <a:avLst/>
          </a:prstGeom>
          <a:noFill/>
        </p:spPr>
        <p:txBody>
          <a:bodyPr wrap="none" rtlCol="0">
            <a:spAutoFit/>
          </a:bodyPr>
          <a:lstStyle/>
          <a:p>
            <a:r>
              <a:rPr lang="en-US" altLang="zh-CN" sz="2133" b="1" dirty="0">
                <a:solidFill>
                  <a:srgbClr val="002060"/>
                </a:solidFill>
                <a:latin typeface="Symbol" panose="05050102010706020507" pitchFamily="18" charset="2"/>
                <a:cs typeface="Times New Roman" panose="02020603050405020304" pitchFamily="18" charset="0"/>
              </a:rPr>
              <a:t>-</a:t>
            </a:r>
            <a:r>
              <a:rPr lang="en-US" altLang="zh-CN" sz="2133" i="1" dirty="0">
                <a:solidFill>
                  <a:srgbClr val="002060"/>
                </a:solidFill>
                <a:latin typeface="Symbol" panose="05050102010706020507" pitchFamily="18" charset="2"/>
                <a:cs typeface="Times New Roman" panose="02020603050405020304" pitchFamily="18" charset="0"/>
              </a:rPr>
              <a:t>w</a:t>
            </a:r>
            <a:endParaRPr lang="zh-CN" altLang="en-US" sz="2133" i="1" baseline="-25000" dirty="0">
              <a:solidFill>
                <a:srgbClr val="002060"/>
              </a:solidFill>
              <a:latin typeface="Symbol" panose="05050102010706020507" pitchFamily="18" charset="2"/>
              <a:cs typeface="Times New Roman" panose="02020603050405020304" pitchFamily="18" charset="0"/>
            </a:endParaRPr>
          </a:p>
        </p:txBody>
      </p:sp>
      <p:sp>
        <p:nvSpPr>
          <p:cNvPr id="389"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258290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xEl>
                                              <p:pRg st="5" end="5"/>
                                            </p:txEl>
                                          </p:spTgt>
                                        </p:tgtEl>
                                        <p:attrNameLst>
                                          <p:attrName>style.visibility</p:attrName>
                                        </p:attrNameLst>
                                      </p:cBhvr>
                                      <p:to>
                                        <p:strVal val="visible"/>
                                      </p:to>
                                    </p:set>
                                    <p:animEffect transition="in" filter="fade">
                                      <p:cBhvr>
                                        <p:cTn id="7" dur="500"/>
                                        <p:tgtEl>
                                          <p:spTgt spid="38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fade">
                                      <p:cBhvr>
                                        <p:cTn id="12" dur="500"/>
                                        <p:tgtEl>
                                          <p:spTgt spid="2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0"/>
                                        </p:tgtEl>
                                        <p:attrNameLst>
                                          <p:attrName>style.visibility</p:attrName>
                                        </p:attrNameLst>
                                      </p:cBhvr>
                                      <p:to>
                                        <p:strVal val="visible"/>
                                      </p:to>
                                    </p:set>
                                    <p:animEffect transition="in" filter="fade">
                                      <p:cBhvr>
                                        <p:cTn id="17" dur="500"/>
                                        <p:tgtEl>
                                          <p:spTgt spid="2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4"/>
                                        </p:tgtEl>
                                        <p:attrNameLst>
                                          <p:attrName>style.visibility</p:attrName>
                                        </p:attrNameLst>
                                      </p:cBhvr>
                                      <p:to>
                                        <p:strVal val="visible"/>
                                      </p:to>
                                    </p:set>
                                    <p:animEffect transition="in" filter="fade">
                                      <p:cBhvr>
                                        <p:cTn id="27" dur="500"/>
                                        <p:tgtEl>
                                          <p:spTgt spid="2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8"/>
                                        </p:tgtEl>
                                        <p:attrNameLst>
                                          <p:attrName>style.visibility</p:attrName>
                                        </p:attrNameLst>
                                      </p:cBhvr>
                                      <p:to>
                                        <p:strVal val="visible"/>
                                      </p:to>
                                    </p:set>
                                    <p:animEffect transition="in" filter="fade">
                                      <p:cBhvr>
                                        <p:cTn id="37" dur="500"/>
                                        <p:tgtEl>
                                          <p:spTgt spid="2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1"/>
                                        </p:tgtEl>
                                        <p:attrNameLst>
                                          <p:attrName>style.visibility</p:attrName>
                                        </p:attrNameLst>
                                      </p:cBhvr>
                                      <p:to>
                                        <p:strVal val="visible"/>
                                      </p:to>
                                    </p:set>
                                    <p:animEffect transition="in" filter="fade">
                                      <p:cBhvr>
                                        <p:cTn id="42" dur="500"/>
                                        <p:tgtEl>
                                          <p:spTgt spid="2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4"/>
                                        </p:tgtEl>
                                        <p:attrNameLst>
                                          <p:attrName>style.visibility</p:attrName>
                                        </p:attrNameLst>
                                      </p:cBhvr>
                                      <p:to>
                                        <p:strVal val="visible"/>
                                      </p:to>
                                    </p:set>
                                    <p:animEffect transition="in" filter="fade">
                                      <p:cBhvr>
                                        <p:cTn id="47" dur="500"/>
                                        <p:tgtEl>
                                          <p:spTgt spid="27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7"/>
                                        </p:tgtEl>
                                        <p:attrNameLst>
                                          <p:attrName>style.visibility</p:attrName>
                                        </p:attrNameLst>
                                      </p:cBhvr>
                                      <p:to>
                                        <p:strVal val="visible"/>
                                      </p:to>
                                    </p:set>
                                    <p:animEffect transition="in" filter="fade">
                                      <p:cBhvr>
                                        <p:cTn id="52" dur="500"/>
                                        <p:tgtEl>
                                          <p:spTgt spid="27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0"/>
                                        </p:tgtEl>
                                        <p:attrNameLst>
                                          <p:attrName>style.visibility</p:attrName>
                                        </p:attrNameLst>
                                      </p:cBhvr>
                                      <p:to>
                                        <p:strVal val="visible"/>
                                      </p:to>
                                    </p:set>
                                    <p:animEffect transition="in" filter="fade">
                                      <p:cBhvr>
                                        <p:cTn id="57" dur="500"/>
                                        <p:tgtEl>
                                          <p:spTgt spid="28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3"/>
                                        </p:tgtEl>
                                        <p:attrNameLst>
                                          <p:attrName>style.visibility</p:attrName>
                                        </p:attrNameLst>
                                      </p:cBhvr>
                                      <p:to>
                                        <p:strVal val="visible"/>
                                      </p:to>
                                    </p:set>
                                    <p:animEffect transition="in" filter="fade">
                                      <p:cBhvr>
                                        <p:cTn id="62" dur="500"/>
                                        <p:tgtEl>
                                          <p:spTgt spid="28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6"/>
                                        </p:tgtEl>
                                        <p:attrNameLst>
                                          <p:attrName>style.visibility</p:attrName>
                                        </p:attrNameLst>
                                      </p:cBhvr>
                                      <p:to>
                                        <p:strVal val="visible"/>
                                      </p:to>
                                    </p:set>
                                    <p:animEffect transition="in" filter="fade">
                                      <p:cBhvr>
                                        <p:cTn id="67" dur="500"/>
                                        <p:tgtEl>
                                          <p:spTgt spid="28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9"/>
                                        </p:tgtEl>
                                        <p:attrNameLst>
                                          <p:attrName>style.visibility</p:attrName>
                                        </p:attrNameLst>
                                      </p:cBhvr>
                                      <p:to>
                                        <p:strVal val="visible"/>
                                      </p:to>
                                    </p:set>
                                    <p:animEffect transition="in" filter="fade">
                                      <p:cBhvr>
                                        <p:cTn id="72" dur="500"/>
                                        <p:tgtEl>
                                          <p:spTgt spid="28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95"/>
                                        </p:tgtEl>
                                        <p:attrNameLst>
                                          <p:attrName>style.visibility</p:attrName>
                                        </p:attrNameLst>
                                      </p:cBhvr>
                                      <p:to>
                                        <p:strVal val="visible"/>
                                      </p:to>
                                    </p:set>
                                    <p:animEffect transition="in" filter="fade">
                                      <p:cBhvr>
                                        <p:cTn id="77" dur="500"/>
                                        <p:tgtEl>
                                          <p:spTgt spid="29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8"/>
                                        </p:tgtEl>
                                        <p:attrNameLst>
                                          <p:attrName>style.visibility</p:attrName>
                                        </p:attrNameLst>
                                      </p:cBhvr>
                                      <p:to>
                                        <p:strVal val="visible"/>
                                      </p:to>
                                    </p:set>
                                    <p:animEffect transition="in" filter="fade">
                                      <p:cBhvr>
                                        <p:cTn id="82" dur="500"/>
                                        <p:tgtEl>
                                          <p:spTgt spid="29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01"/>
                                        </p:tgtEl>
                                        <p:attrNameLst>
                                          <p:attrName>style.visibility</p:attrName>
                                        </p:attrNameLst>
                                      </p:cBhvr>
                                      <p:to>
                                        <p:strVal val="visible"/>
                                      </p:to>
                                    </p:set>
                                    <p:animEffect transition="in" filter="fade">
                                      <p:cBhvr>
                                        <p:cTn id="87" dur="500"/>
                                        <p:tgtEl>
                                          <p:spTgt spid="30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04"/>
                                        </p:tgtEl>
                                        <p:attrNameLst>
                                          <p:attrName>style.visibility</p:attrName>
                                        </p:attrNameLst>
                                      </p:cBhvr>
                                      <p:to>
                                        <p:strVal val="visible"/>
                                      </p:to>
                                    </p:set>
                                    <p:animEffect transition="in" filter="fade">
                                      <p:cBhvr>
                                        <p:cTn id="92" dur="500"/>
                                        <p:tgtEl>
                                          <p:spTgt spid="30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08"/>
                                        </p:tgtEl>
                                        <p:attrNameLst>
                                          <p:attrName>style.visibility</p:attrName>
                                        </p:attrNameLst>
                                      </p:cBhvr>
                                      <p:to>
                                        <p:strVal val="visible"/>
                                      </p:to>
                                    </p:set>
                                    <p:animEffect transition="in" filter="fade">
                                      <p:cBhvr>
                                        <p:cTn id="97" dur="500"/>
                                        <p:tgtEl>
                                          <p:spTgt spid="30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14"/>
                                        </p:tgtEl>
                                        <p:attrNameLst>
                                          <p:attrName>style.visibility</p:attrName>
                                        </p:attrNameLst>
                                      </p:cBhvr>
                                      <p:to>
                                        <p:strVal val="visible"/>
                                      </p:to>
                                    </p:set>
                                    <p:animEffect transition="in" filter="fade">
                                      <p:cBhvr>
                                        <p:cTn id="102" dur="500"/>
                                        <p:tgtEl>
                                          <p:spTgt spid="31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38"/>
                                        </p:tgtEl>
                                        <p:attrNameLst>
                                          <p:attrName>style.visibility</p:attrName>
                                        </p:attrNameLst>
                                      </p:cBhvr>
                                      <p:to>
                                        <p:strVal val="visible"/>
                                      </p:to>
                                    </p:set>
                                    <p:animEffect transition="in" filter="fade">
                                      <p:cBhvr>
                                        <p:cTn id="107" dur="500"/>
                                        <p:tgtEl>
                                          <p:spTgt spid="3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42"/>
                                        </p:tgtEl>
                                        <p:attrNameLst>
                                          <p:attrName>style.visibility</p:attrName>
                                        </p:attrNameLst>
                                      </p:cBhvr>
                                      <p:to>
                                        <p:strVal val="visible"/>
                                      </p:to>
                                    </p:set>
                                    <p:animEffect transition="in" filter="fade">
                                      <p:cBhvr>
                                        <p:cTn id="112" dur="500"/>
                                        <p:tgtEl>
                                          <p:spTgt spid="3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45"/>
                                        </p:tgtEl>
                                        <p:attrNameLst>
                                          <p:attrName>style.visibility</p:attrName>
                                        </p:attrNameLst>
                                      </p:cBhvr>
                                      <p:to>
                                        <p:strVal val="visible"/>
                                      </p:to>
                                    </p:set>
                                    <p:animEffect transition="in" filter="fade">
                                      <p:cBhvr>
                                        <p:cTn id="117" dur="500"/>
                                        <p:tgtEl>
                                          <p:spTgt spid="34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48"/>
                                        </p:tgtEl>
                                        <p:attrNameLst>
                                          <p:attrName>style.visibility</p:attrName>
                                        </p:attrNameLst>
                                      </p:cBhvr>
                                      <p:to>
                                        <p:strVal val="visible"/>
                                      </p:to>
                                    </p:set>
                                    <p:animEffect transition="in" filter="fade">
                                      <p:cBhvr>
                                        <p:cTn id="122" dur="500"/>
                                        <p:tgtEl>
                                          <p:spTgt spid="34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58"/>
                                        </p:tgtEl>
                                        <p:attrNameLst>
                                          <p:attrName>style.visibility</p:attrName>
                                        </p:attrNameLst>
                                      </p:cBhvr>
                                      <p:to>
                                        <p:strVal val="visible"/>
                                      </p:to>
                                    </p:set>
                                    <p:animEffect transition="in" filter="fade">
                                      <p:cBhvr>
                                        <p:cTn id="127" dur="500"/>
                                        <p:tgtEl>
                                          <p:spTgt spid="35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67"/>
                                        </p:tgtEl>
                                        <p:attrNameLst>
                                          <p:attrName>style.visibility</p:attrName>
                                        </p:attrNameLst>
                                      </p:cBhvr>
                                      <p:to>
                                        <p:strVal val="visible"/>
                                      </p:to>
                                    </p:set>
                                    <p:animEffect transition="in" filter="fade">
                                      <p:cBhvr>
                                        <p:cTn id="132" dur="500"/>
                                        <p:tgtEl>
                                          <p:spTgt spid="367"/>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19"/>
                                        </p:tgtEl>
                                        <p:attrNameLst>
                                          <p:attrName>style.visibility</p:attrName>
                                        </p:attrNameLst>
                                      </p:cBhvr>
                                      <p:to>
                                        <p:strVal val="visible"/>
                                      </p:to>
                                    </p:set>
                                    <p:animEffect transition="in" filter="fade">
                                      <p:cBhvr>
                                        <p:cTn id="137" dur="500"/>
                                        <p:tgtEl>
                                          <p:spTgt spid="41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422"/>
                                        </p:tgtEl>
                                        <p:attrNameLst>
                                          <p:attrName>style.visibility</p:attrName>
                                        </p:attrNameLst>
                                      </p:cBhvr>
                                      <p:to>
                                        <p:strVal val="visible"/>
                                      </p:to>
                                    </p:set>
                                    <p:animEffect transition="in" filter="fade">
                                      <p:cBhvr>
                                        <p:cTn id="142" dur="500"/>
                                        <p:tgtEl>
                                          <p:spTgt spid="42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425"/>
                                        </p:tgtEl>
                                        <p:attrNameLst>
                                          <p:attrName>style.visibility</p:attrName>
                                        </p:attrNameLst>
                                      </p:cBhvr>
                                      <p:to>
                                        <p:strVal val="visible"/>
                                      </p:to>
                                    </p:set>
                                    <p:animEffect transition="in" filter="fade">
                                      <p:cBhvr>
                                        <p:cTn id="147" dur="500"/>
                                        <p:tgtEl>
                                          <p:spTgt spid="425"/>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428"/>
                                        </p:tgtEl>
                                        <p:attrNameLst>
                                          <p:attrName>style.visibility</p:attrName>
                                        </p:attrNameLst>
                                      </p:cBhvr>
                                      <p:to>
                                        <p:strVal val="visible"/>
                                      </p:to>
                                    </p:set>
                                    <p:animEffect transition="in" filter="fade">
                                      <p:cBhvr>
                                        <p:cTn id="152" dur="500"/>
                                        <p:tgtEl>
                                          <p:spTgt spid="428"/>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431"/>
                                        </p:tgtEl>
                                        <p:attrNameLst>
                                          <p:attrName>style.visibility</p:attrName>
                                        </p:attrNameLst>
                                      </p:cBhvr>
                                      <p:to>
                                        <p:strVal val="visible"/>
                                      </p:to>
                                    </p:set>
                                    <p:animEffect transition="in" filter="fade">
                                      <p:cBhvr>
                                        <p:cTn id="157" dur="500"/>
                                        <p:tgtEl>
                                          <p:spTgt spid="431"/>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434"/>
                                        </p:tgtEl>
                                        <p:attrNameLst>
                                          <p:attrName>style.visibility</p:attrName>
                                        </p:attrNameLst>
                                      </p:cBhvr>
                                      <p:to>
                                        <p:strVal val="visible"/>
                                      </p:to>
                                    </p:set>
                                    <p:animEffect transition="in" filter="fade">
                                      <p:cBhvr>
                                        <p:cTn id="162" dur="500"/>
                                        <p:tgtEl>
                                          <p:spTgt spid="43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437"/>
                                        </p:tgtEl>
                                        <p:attrNameLst>
                                          <p:attrName>style.visibility</p:attrName>
                                        </p:attrNameLst>
                                      </p:cBhvr>
                                      <p:to>
                                        <p:strVal val="visible"/>
                                      </p:to>
                                    </p:set>
                                    <p:animEffect transition="in" filter="fade">
                                      <p:cBhvr>
                                        <p:cTn id="167" dur="500"/>
                                        <p:tgtEl>
                                          <p:spTgt spid="43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41"/>
                                        </p:tgtEl>
                                        <p:attrNameLst>
                                          <p:attrName>style.visibility</p:attrName>
                                        </p:attrNameLst>
                                      </p:cBhvr>
                                      <p:to>
                                        <p:strVal val="visible"/>
                                      </p:to>
                                    </p:set>
                                    <p:animEffect transition="in" filter="fade">
                                      <p:cBhvr>
                                        <p:cTn id="172" dur="500"/>
                                        <p:tgtEl>
                                          <p:spTgt spid="441"/>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44"/>
                                        </p:tgtEl>
                                        <p:attrNameLst>
                                          <p:attrName>style.visibility</p:attrName>
                                        </p:attrNameLst>
                                      </p:cBhvr>
                                      <p:to>
                                        <p:strVal val="visible"/>
                                      </p:to>
                                    </p:set>
                                    <p:animEffect transition="in" filter="fade">
                                      <p:cBhvr>
                                        <p:cTn id="177" dur="500"/>
                                        <p:tgtEl>
                                          <p:spTgt spid="44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447"/>
                                        </p:tgtEl>
                                        <p:attrNameLst>
                                          <p:attrName>style.visibility</p:attrName>
                                        </p:attrNameLst>
                                      </p:cBhvr>
                                      <p:to>
                                        <p:strVal val="visible"/>
                                      </p:to>
                                    </p:set>
                                    <p:animEffect transition="in" filter="fade">
                                      <p:cBhvr>
                                        <p:cTn id="182" dur="500"/>
                                        <p:tgtEl>
                                          <p:spTgt spid="447"/>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450"/>
                                        </p:tgtEl>
                                        <p:attrNameLst>
                                          <p:attrName>style.visibility</p:attrName>
                                        </p:attrNameLst>
                                      </p:cBhvr>
                                      <p:to>
                                        <p:strVal val="visible"/>
                                      </p:to>
                                    </p:set>
                                    <p:animEffect transition="in" filter="fade">
                                      <p:cBhvr>
                                        <p:cTn id="187" dur="500"/>
                                        <p:tgtEl>
                                          <p:spTgt spid="450"/>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453"/>
                                        </p:tgtEl>
                                        <p:attrNameLst>
                                          <p:attrName>style.visibility</p:attrName>
                                        </p:attrNameLst>
                                      </p:cBhvr>
                                      <p:to>
                                        <p:strVal val="visible"/>
                                      </p:to>
                                    </p:set>
                                    <p:animEffect transition="in" filter="fade">
                                      <p:cBhvr>
                                        <p:cTn id="192" dur="500"/>
                                        <p:tgtEl>
                                          <p:spTgt spid="45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56"/>
                                        </p:tgtEl>
                                        <p:attrNameLst>
                                          <p:attrName>style.visibility</p:attrName>
                                        </p:attrNameLst>
                                      </p:cBhvr>
                                      <p:to>
                                        <p:strVal val="visible"/>
                                      </p:to>
                                    </p:set>
                                    <p:animEffect transition="in" filter="fade">
                                      <p:cBhvr>
                                        <p:cTn id="197" dur="500"/>
                                        <p:tgtEl>
                                          <p:spTgt spid="456"/>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459"/>
                                        </p:tgtEl>
                                        <p:attrNameLst>
                                          <p:attrName>style.visibility</p:attrName>
                                        </p:attrNameLst>
                                      </p:cBhvr>
                                      <p:to>
                                        <p:strVal val="visible"/>
                                      </p:to>
                                    </p:set>
                                    <p:animEffect transition="in" filter="fade">
                                      <p:cBhvr>
                                        <p:cTn id="202" dur="500"/>
                                        <p:tgtEl>
                                          <p:spTgt spid="459"/>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462"/>
                                        </p:tgtEl>
                                        <p:attrNameLst>
                                          <p:attrName>style.visibility</p:attrName>
                                        </p:attrNameLst>
                                      </p:cBhvr>
                                      <p:to>
                                        <p:strVal val="visible"/>
                                      </p:to>
                                    </p:set>
                                    <p:animEffect transition="in" filter="fade">
                                      <p:cBhvr>
                                        <p:cTn id="207" dur="500"/>
                                        <p:tgtEl>
                                          <p:spTgt spid="46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465"/>
                                        </p:tgtEl>
                                        <p:attrNameLst>
                                          <p:attrName>style.visibility</p:attrName>
                                        </p:attrNameLst>
                                      </p:cBhvr>
                                      <p:to>
                                        <p:strVal val="visible"/>
                                      </p:to>
                                    </p:set>
                                    <p:animEffect transition="in" filter="fade">
                                      <p:cBhvr>
                                        <p:cTn id="212" dur="500"/>
                                        <p:tgtEl>
                                          <p:spTgt spid="465"/>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468"/>
                                        </p:tgtEl>
                                        <p:attrNameLst>
                                          <p:attrName>style.visibility</p:attrName>
                                        </p:attrNameLst>
                                      </p:cBhvr>
                                      <p:to>
                                        <p:strVal val="visible"/>
                                      </p:to>
                                    </p:set>
                                    <p:animEffect transition="in" filter="fade">
                                      <p:cBhvr>
                                        <p:cTn id="217" dur="500"/>
                                        <p:tgtEl>
                                          <p:spTgt spid="468"/>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1"/>
                                        </p:tgtEl>
                                        <p:attrNameLst>
                                          <p:attrName>style.visibility</p:attrName>
                                        </p:attrNameLst>
                                      </p:cBhvr>
                                      <p:to>
                                        <p:strVal val="visible"/>
                                      </p:to>
                                    </p:set>
                                    <p:animEffect transition="in" filter="fade">
                                      <p:cBhvr>
                                        <p:cTn id="222" dur="500"/>
                                        <p:tgtEl>
                                          <p:spTgt spid="471"/>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474"/>
                                        </p:tgtEl>
                                        <p:attrNameLst>
                                          <p:attrName>style.visibility</p:attrName>
                                        </p:attrNameLst>
                                      </p:cBhvr>
                                      <p:to>
                                        <p:strVal val="visible"/>
                                      </p:to>
                                    </p:set>
                                    <p:animEffect transition="in" filter="fade">
                                      <p:cBhvr>
                                        <p:cTn id="227" dur="500"/>
                                        <p:tgtEl>
                                          <p:spTgt spid="474"/>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593"/>
                                        </p:tgtEl>
                                        <p:attrNameLst>
                                          <p:attrName>style.visibility</p:attrName>
                                        </p:attrNameLst>
                                      </p:cBhvr>
                                      <p:to>
                                        <p:strVal val="visible"/>
                                      </p:to>
                                    </p:set>
                                    <p:animEffect transition="in" filter="fade">
                                      <p:cBhvr>
                                        <p:cTn id="232" dur="500"/>
                                        <p:tgtEl>
                                          <p:spTgt spid="593"/>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477"/>
                                        </p:tgtEl>
                                        <p:attrNameLst>
                                          <p:attrName>style.visibility</p:attrName>
                                        </p:attrNameLst>
                                      </p:cBhvr>
                                      <p:to>
                                        <p:strVal val="visible"/>
                                      </p:to>
                                    </p:set>
                                    <p:animEffect transition="in" filter="fade">
                                      <p:cBhvr>
                                        <p:cTn id="237" dur="500"/>
                                        <p:tgtEl>
                                          <p:spTgt spid="477"/>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480"/>
                                        </p:tgtEl>
                                        <p:attrNameLst>
                                          <p:attrName>style.visibility</p:attrName>
                                        </p:attrNameLst>
                                      </p:cBhvr>
                                      <p:to>
                                        <p:strVal val="visible"/>
                                      </p:to>
                                    </p:set>
                                    <p:animEffect transition="in" filter="fade">
                                      <p:cBhvr>
                                        <p:cTn id="242" dur="500"/>
                                        <p:tgtEl>
                                          <p:spTgt spid="480"/>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483"/>
                                        </p:tgtEl>
                                        <p:attrNameLst>
                                          <p:attrName>style.visibility</p:attrName>
                                        </p:attrNameLst>
                                      </p:cBhvr>
                                      <p:to>
                                        <p:strVal val="visible"/>
                                      </p:to>
                                    </p:set>
                                    <p:animEffect transition="in" filter="fade">
                                      <p:cBhvr>
                                        <p:cTn id="247" dur="500"/>
                                        <p:tgtEl>
                                          <p:spTgt spid="483"/>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486"/>
                                        </p:tgtEl>
                                        <p:attrNameLst>
                                          <p:attrName>style.visibility</p:attrName>
                                        </p:attrNameLst>
                                      </p:cBhvr>
                                      <p:to>
                                        <p:strVal val="visible"/>
                                      </p:to>
                                    </p:set>
                                    <p:animEffect transition="in" filter="fade">
                                      <p:cBhvr>
                                        <p:cTn id="252" dur="500"/>
                                        <p:tgtEl>
                                          <p:spTgt spid="486"/>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nodeType="clickEffect">
                                  <p:stCondLst>
                                    <p:cond delay="0"/>
                                  </p:stCondLst>
                                  <p:childTnLst>
                                    <p:set>
                                      <p:cBhvr>
                                        <p:cTn id="256" dur="1" fill="hold">
                                          <p:stCondLst>
                                            <p:cond delay="0"/>
                                          </p:stCondLst>
                                        </p:cTn>
                                        <p:tgtEl>
                                          <p:spTgt spid="489"/>
                                        </p:tgtEl>
                                        <p:attrNameLst>
                                          <p:attrName>style.visibility</p:attrName>
                                        </p:attrNameLst>
                                      </p:cBhvr>
                                      <p:to>
                                        <p:strVal val="visible"/>
                                      </p:to>
                                    </p:set>
                                    <p:animEffect transition="in" filter="fade">
                                      <p:cBhvr>
                                        <p:cTn id="257" dur="500"/>
                                        <p:tgtEl>
                                          <p:spTgt spid="489"/>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492"/>
                                        </p:tgtEl>
                                        <p:attrNameLst>
                                          <p:attrName>style.visibility</p:attrName>
                                        </p:attrNameLst>
                                      </p:cBhvr>
                                      <p:to>
                                        <p:strVal val="visible"/>
                                      </p:to>
                                    </p:set>
                                    <p:animEffect transition="in" filter="fade">
                                      <p:cBhvr>
                                        <p:cTn id="262" dur="500"/>
                                        <p:tgtEl>
                                          <p:spTgt spid="492"/>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nodeType="clickEffect">
                                  <p:stCondLst>
                                    <p:cond delay="0"/>
                                  </p:stCondLst>
                                  <p:childTnLst>
                                    <p:set>
                                      <p:cBhvr>
                                        <p:cTn id="266" dur="1" fill="hold">
                                          <p:stCondLst>
                                            <p:cond delay="0"/>
                                          </p:stCondLst>
                                        </p:cTn>
                                        <p:tgtEl>
                                          <p:spTgt spid="495"/>
                                        </p:tgtEl>
                                        <p:attrNameLst>
                                          <p:attrName>style.visibility</p:attrName>
                                        </p:attrNameLst>
                                      </p:cBhvr>
                                      <p:to>
                                        <p:strVal val="visible"/>
                                      </p:to>
                                    </p:set>
                                    <p:animEffect transition="in" filter="fade">
                                      <p:cBhvr>
                                        <p:cTn id="267" dur="500"/>
                                        <p:tgtEl>
                                          <p:spTgt spid="495"/>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nodeType="clickEffect">
                                  <p:stCondLst>
                                    <p:cond delay="0"/>
                                  </p:stCondLst>
                                  <p:childTnLst>
                                    <p:set>
                                      <p:cBhvr>
                                        <p:cTn id="271" dur="1" fill="hold">
                                          <p:stCondLst>
                                            <p:cond delay="0"/>
                                          </p:stCondLst>
                                        </p:cTn>
                                        <p:tgtEl>
                                          <p:spTgt spid="498"/>
                                        </p:tgtEl>
                                        <p:attrNameLst>
                                          <p:attrName>style.visibility</p:attrName>
                                        </p:attrNameLst>
                                      </p:cBhvr>
                                      <p:to>
                                        <p:strVal val="visible"/>
                                      </p:to>
                                    </p:set>
                                    <p:animEffect transition="in" filter="fade">
                                      <p:cBhvr>
                                        <p:cTn id="272" dur="500"/>
                                        <p:tgtEl>
                                          <p:spTgt spid="498"/>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nodeType="clickEffect">
                                  <p:stCondLst>
                                    <p:cond delay="0"/>
                                  </p:stCondLst>
                                  <p:childTnLst>
                                    <p:set>
                                      <p:cBhvr>
                                        <p:cTn id="276" dur="1" fill="hold">
                                          <p:stCondLst>
                                            <p:cond delay="0"/>
                                          </p:stCondLst>
                                        </p:cTn>
                                        <p:tgtEl>
                                          <p:spTgt spid="501"/>
                                        </p:tgtEl>
                                        <p:attrNameLst>
                                          <p:attrName>style.visibility</p:attrName>
                                        </p:attrNameLst>
                                      </p:cBhvr>
                                      <p:to>
                                        <p:strVal val="visible"/>
                                      </p:to>
                                    </p:set>
                                    <p:animEffect transition="in" filter="fade">
                                      <p:cBhvr>
                                        <p:cTn id="277" dur="500"/>
                                        <p:tgtEl>
                                          <p:spTgt spid="501"/>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nodeType="clickEffect">
                                  <p:stCondLst>
                                    <p:cond delay="0"/>
                                  </p:stCondLst>
                                  <p:childTnLst>
                                    <p:set>
                                      <p:cBhvr>
                                        <p:cTn id="281" dur="1" fill="hold">
                                          <p:stCondLst>
                                            <p:cond delay="0"/>
                                          </p:stCondLst>
                                        </p:cTn>
                                        <p:tgtEl>
                                          <p:spTgt spid="505"/>
                                        </p:tgtEl>
                                        <p:attrNameLst>
                                          <p:attrName>style.visibility</p:attrName>
                                        </p:attrNameLst>
                                      </p:cBhvr>
                                      <p:to>
                                        <p:strVal val="visible"/>
                                      </p:to>
                                    </p:set>
                                    <p:animEffect transition="in" filter="fade">
                                      <p:cBhvr>
                                        <p:cTn id="282" dur="500"/>
                                        <p:tgtEl>
                                          <p:spTgt spid="505"/>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nodeType="clickEffect">
                                  <p:stCondLst>
                                    <p:cond delay="0"/>
                                  </p:stCondLst>
                                  <p:childTnLst>
                                    <p:set>
                                      <p:cBhvr>
                                        <p:cTn id="286" dur="1" fill="hold">
                                          <p:stCondLst>
                                            <p:cond delay="0"/>
                                          </p:stCondLst>
                                        </p:cTn>
                                        <p:tgtEl>
                                          <p:spTgt spid="511"/>
                                        </p:tgtEl>
                                        <p:attrNameLst>
                                          <p:attrName>style.visibility</p:attrName>
                                        </p:attrNameLst>
                                      </p:cBhvr>
                                      <p:to>
                                        <p:strVal val="visible"/>
                                      </p:to>
                                    </p:set>
                                    <p:animEffect transition="in" filter="fade">
                                      <p:cBhvr>
                                        <p:cTn id="287" dur="500"/>
                                        <p:tgtEl>
                                          <p:spTgt spid="511"/>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nodeType="clickEffect">
                                  <p:stCondLst>
                                    <p:cond delay="0"/>
                                  </p:stCondLst>
                                  <p:childTnLst>
                                    <p:set>
                                      <p:cBhvr>
                                        <p:cTn id="291" dur="1" fill="hold">
                                          <p:stCondLst>
                                            <p:cond delay="0"/>
                                          </p:stCondLst>
                                        </p:cTn>
                                        <p:tgtEl>
                                          <p:spTgt spid="518"/>
                                        </p:tgtEl>
                                        <p:attrNameLst>
                                          <p:attrName>style.visibility</p:attrName>
                                        </p:attrNameLst>
                                      </p:cBhvr>
                                      <p:to>
                                        <p:strVal val="visible"/>
                                      </p:to>
                                    </p:set>
                                    <p:animEffect transition="in" filter="fade">
                                      <p:cBhvr>
                                        <p:cTn id="292" dur="500"/>
                                        <p:tgtEl>
                                          <p:spTgt spid="518"/>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nodeType="clickEffect">
                                  <p:stCondLst>
                                    <p:cond delay="0"/>
                                  </p:stCondLst>
                                  <p:childTnLst>
                                    <p:set>
                                      <p:cBhvr>
                                        <p:cTn id="296" dur="1" fill="hold">
                                          <p:stCondLst>
                                            <p:cond delay="0"/>
                                          </p:stCondLst>
                                        </p:cTn>
                                        <p:tgtEl>
                                          <p:spTgt spid="521"/>
                                        </p:tgtEl>
                                        <p:attrNameLst>
                                          <p:attrName>style.visibility</p:attrName>
                                        </p:attrNameLst>
                                      </p:cBhvr>
                                      <p:to>
                                        <p:strVal val="visible"/>
                                      </p:to>
                                    </p:set>
                                    <p:animEffect transition="in" filter="fade">
                                      <p:cBhvr>
                                        <p:cTn id="297" dur="500"/>
                                        <p:tgtEl>
                                          <p:spTgt spid="521"/>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524"/>
                                        </p:tgtEl>
                                        <p:attrNameLst>
                                          <p:attrName>style.visibility</p:attrName>
                                        </p:attrNameLst>
                                      </p:cBhvr>
                                      <p:to>
                                        <p:strVal val="visible"/>
                                      </p:to>
                                    </p:set>
                                    <p:animEffect transition="in" filter="fade">
                                      <p:cBhvr>
                                        <p:cTn id="302" dur="500"/>
                                        <p:tgtEl>
                                          <p:spTgt spid="524"/>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nodeType="clickEffect">
                                  <p:stCondLst>
                                    <p:cond delay="0"/>
                                  </p:stCondLst>
                                  <p:childTnLst>
                                    <p:set>
                                      <p:cBhvr>
                                        <p:cTn id="306" dur="1" fill="hold">
                                          <p:stCondLst>
                                            <p:cond delay="0"/>
                                          </p:stCondLst>
                                        </p:cTn>
                                        <p:tgtEl>
                                          <p:spTgt spid="527"/>
                                        </p:tgtEl>
                                        <p:attrNameLst>
                                          <p:attrName>style.visibility</p:attrName>
                                        </p:attrNameLst>
                                      </p:cBhvr>
                                      <p:to>
                                        <p:strVal val="visible"/>
                                      </p:to>
                                    </p:set>
                                    <p:animEffect transition="in" filter="fade">
                                      <p:cBhvr>
                                        <p:cTn id="307" dur="500"/>
                                        <p:tgtEl>
                                          <p:spTgt spid="527"/>
                                        </p:tgtEl>
                                      </p:cBhvr>
                                    </p:animEffec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nodeType="clickEffect">
                                  <p:stCondLst>
                                    <p:cond delay="0"/>
                                  </p:stCondLst>
                                  <p:childTnLst>
                                    <p:set>
                                      <p:cBhvr>
                                        <p:cTn id="311" dur="1" fill="hold">
                                          <p:stCondLst>
                                            <p:cond delay="0"/>
                                          </p:stCondLst>
                                        </p:cTn>
                                        <p:tgtEl>
                                          <p:spTgt spid="530"/>
                                        </p:tgtEl>
                                        <p:attrNameLst>
                                          <p:attrName>style.visibility</p:attrName>
                                        </p:attrNameLst>
                                      </p:cBhvr>
                                      <p:to>
                                        <p:strVal val="visible"/>
                                      </p:to>
                                    </p:set>
                                    <p:animEffect transition="in" filter="fade">
                                      <p:cBhvr>
                                        <p:cTn id="312" dur="500"/>
                                        <p:tgtEl>
                                          <p:spTgt spid="530"/>
                                        </p:tgtEl>
                                      </p:cBhvr>
                                    </p:animEffect>
                                  </p:childTnLst>
                                </p:cTn>
                              </p:par>
                            </p:childTnLst>
                          </p:cTn>
                        </p:par>
                      </p:childTnLst>
                    </p:cTn>
                  </p:par>
                  <p:par>
                    <p:cTn id="313" fill="hold">
                      <p:stCondLst>
                        <p:cond delay="indefinite"/>
                      </p:stCondLst>
                      <p:childTnLst>
                        <p:par>
                          <p:cTn id="314" fill="hold">
                            <p:stCondLst>
                              <p:cond delay="0"/>
                            </p:stCondLst>
                            <p:childTnLst>
                              <p:par>
                                <p:cTn id="315" presetID="10" presetClass="entr" presetSubtype="0" fill="hold" nodeType="clickEffect">
                                  <p:stCondLst>
                                    <p:cond delay="0"/>
                                  </p:stCondLst>
                                  <p:childTnLst>
                                    <p:set>
                                      <p:cBhvr>
                                        <p:cTn id="316" dur="1" fill="hold">
                                          <p:stCondLst>
                                            <p:cond delay="0"/>
                                          </p:stCondLst>
                                        </p:cTn>
                                        <p:tgtEl>
                                          <p:spTgt spid="533"/>
                                        </p:tgtEl>
                                        <p:attrNameLst>
                                          <p:attrName>style.visibility</p:attrName>
                                        </p:attrNameLst>
                                      </p:cBhvr>
                                      <p:to>
                                        <p:strVal val="visible"/>
                                      </p:to>
                                    </p:set>
                                    <p:animEffect transition="in" filter="fade">
                                      <p:cBhvr>
                                        <p:cTn id="317" dur="500"/>
                                        <p:tgtEl>
                                          <p:spTgt spid="533"/>
                                        </p:tgtEl>
                                      </p:cBhvr>
                                    </p:animEffec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nodeType="clickEffect">
                                  <p:stCondLst>
                                    <p:cond delay="0"/>
                                  </p:stCondLst>
                                  <p:childTnLst>
                                    <p:set>
                                      <p:cBhvr>
                                        <p:cTn id="321" dur="1" fill="hold">
                                          <p:stCondLst>
                                            <p:cond delay="0"/>
                                          </p:stCondLst>
                                        </p:cTn>
                                        <p:tgtEl>
                                          <p:spTgt spid="536"/>
                                        </p:tgtEl>
                                        <p:attrNameLst>
                                          <p:attrName>style.visibility</p:attrName>
                                        </p:attrNameLst>
                                      </p:cBhvr>
                                      <p:to>
                                        <p:strVal val="visible"/>
                                      </p:to>
                                    </p:set>
                                    <p:animEffect transition="in" filter="fade">
                                      <p:cBhvr>
                                        <p:cTn id="322" dur="500"/>
                                        <p:tgtEl>
                                          <p:spTgt spid="536"/>
                                        </p:tgtEl>
                                      </p:cBhvr>
                                    </p:animEffect>
                                  </p:childTnLst>
                                </p:cTn>
                              </p:par>
                            </p:childTnLst>
                          </p:cTn>
                        </p:par>
                      </p:childTnLst>
                    </p:cTn>
                  </p:par>
                  <p:par>
                    <p:cTn id="323" fill="hold">
                      <p:stCondLst>
                        <p:cond delay="indefinite"/>
                      </p:stCondLst>
                      <p:childTnLst>
                        <p:par>
                          <p:cTn id="324" fill="hold">
                            <p:stCondLst>
                              <p:cond delay="0"/>
                            </p:stCondLst>
                            <p:childTnLst>
                              <p:par>
                                <p:cTn id="325" presetID="10" presetClass="entr" presetSubtype="0" fill="hold" nodeType="clickEffect">
                                  <p:stCondLst>
                                    <p:cond delay="0"/>
                                  </p:stCondLst>
                                  <p:childTnLst>
                                    <p:set>
                                      <p:cBhvr>
                                        <p:cTn id="326" dur="1" fill="hold">
                                          <p:stCondLst>
                                            <p:cond delay="0"/>
                                          </p:stCondLst>
                                        </p:cTn>
                                        <p:tgtEl>
                                          <p:spTgt spid="539"/>
                                        </p:tgtEl>
                                        <p:attrNameLst>
                                          <p:attrName>style.visibility</p:attrName>
                                        </p:attrNameLst>
                                      </p:cBhvr>
                                      <p:to>
                                        <p:strVal val="visible"/>
                                      </p:to>
                                    </p:set>
                                    <p:animEffect transition="in" filter="fade">
                                      <p:cBhvr>
                                        <p:cTn id="327" dur="500"/>
                                        <p:tgtEl>
                                          <p:spTgt spid="539"/>
                                        </p:tgtEl>
                                      </p:cBhvr>
                                    </p:animEffect>
                                  </p:childTnLst>
                                </p:cTn>
                              </p:par>
                            </p:childTnLst>
                          </p:cTn>
                        </p:par>
                      </p:childTnLst>
                    </p:cTn>
                  </p:par>
                  <p:par>
                    <p:cTn id="328" fill="hold">
                      <p:stCondLst>
                        <p:cond delay="indefinite"/>
                      </p:stCondLst>
                      <p:childTnLst>
                        <p:par>
                          <p:cTn id="329" fill="hold">
                            <p:stCondLst>
                              <p:cond delay="0"/>
                            </p:stCondLst>
                            <p:childTnLst>
                              <p:par>
                                <p:cTn id="330" presetID="10" presetClass="entr" presetSubtype="0" fill="hold" nodeType="clickEffect">
                                  <p:stCondLst>
                                    <p:cond delay="0"/>
                                  </p:stCondLst>
                                  <p:childTnLst>
                                    <p:set>
                                      <p:cBhvr>
                                        <p:cTn id="331" dur="1" fill="hold">
                                          <p:stCondLst>
                                            <p:cond delay="0"/>
                                          </p:stCondLst>
                                        </p:cTn>
                                        <p:tgtEl>
                                          <p:spTgt spid="542"/>
                                        </p:tgtEl>
                                        <p:attrNameLst>
                                          <p:attrName>style.visibility</p:attrName>
                                        </p:attrNameLst>
                                      </p:cBhvr>
                                      <p:to>
                                        <p:strVal val="visible"/>
                                      </p:to>
                                    </p:set>
                                    <p:animEffect transition="in" filter="fade">
                                      <p:cBhvr>
                                        <p:cTn id="332" dur="500"/>
                                        <p:tgtEl>
                                          <p:spTgt spid="542"/>
                                        </p:tgtEl>
                                      </p:cBhvr>
                                    </p:animEffect>
                                  </p:childTnLst>
                                </p:cTn>
                              </p:par>
                            </p:childTnLst>
                          </p:cTn>
                        </p:par>
                      </p:childTnLst>
                    </p:cTn>
                  </p:par>
                  <p:par>
                    <p:cTn id="333" fill="hold">
                      <p:stCondLst>
                        <p:cond delay="indefinite"/>
                      </p:stCondLst>
                      <p:childTnLst>
                        <p:par>
                          <p:cTn id="334" fill="hold">
                            <p:stCondLst>
                              <p:cond delay="0"/>
                            </p:stCondLst>
                            <p:childTnLst>
                              <p:par>
                                <p:cTn id="335" presetID="10" presetClass="entr" presetSubtype="0" fill="hold" nodeType="clickEffect">
                                  <p:stCondLst>
                                    <p:cond delay="0"/>
                                  </p:stCondLst>
                                  <p:childTnLst>
                                    <p:set>
                                      <p:cBhvr>
                                        <p:cTn id="336" dur="1" fill="hold">
                                          <p:stCondLst>
                                            <p:cond delay="0"/>
                                          </p:stCondLst>
                                        </p:cTn>
                                        <p:tgtEl>
                                          <p:spTgt spid="545"/>
                                        </p:tgtEl>
                                        <p:attrNameLst>
                                          <p:attrName>style.visibility</p:attrName>
                                        </p:attrNameLst>
                                      </p:cBhvr>
                                      <p:to>
                                        <p:strVal val="visible"/>
                                      </p:to>
                                    </p:set>
                                    <p:animEffect transition="in" filter="fade">
                                      <p:cBhvr>
                                        <p:cTn id="337" dur="500"/>
                                        <p:tgtEl>
                                          <p:spTgt spid="545"/>
                                        </p:tgtEl>
                                      </p:cBhvr>
                                    </p:animEffect>
                                  </p:childTnLst>
                                </p:cTn>
                              </p:par>
                            </p:childTnLst>
                          </p:cTn>
                        </p:par>
                      </p:childTnLst>
                    </p:cTn>
                  </p:par>
                  <p:par>
                    <p:cTn id="338" fill="hold">
                      <p:stCondLst>
                        <p:cond delay="indefinite"/>
                      </p:stCondLst>
                      <p:childTnLst>
                        <p:par>
                          <p:cTn id="339" fill="hold">
                            <p:stCondLst>
                              <p:cond delay="0"/>
                            </p:stCondLst>
                            <p:childTnLst>
                              <p:par>
                                <p:cTn id="340" presetID="10" presetClass="entr" presetSubtype="0" fill="hold" nodeType="clickEffect">
                                  <p:stCondLst>
                                    <p:cond delay="0"/>
                                  </p:stCondLst>
                                  <p:childTnLst>
                                    <p:set>
                                      <p:cBhvr>
                                        <p:cTn id="341" dur="1" fill="hold">
                                          <p:stCondLst>
                                            <p:cond delay="0"/>
                                          </p:stCondLst>
                                        </p:cTn>
                                        <p:tgtEl>
                                          <p:spTgt spid="548"/>
                                        </p:tgtEl>
                                        <p:attrNameLst>
                                          <p:attrName>style.visibility</p:attrName>
                                        </p:attrNameLst>
                                      </p:cBhvr>
                                      <p:to>
                                        <p:strVal val="visible"/>
                                      </p:to>
                                    </p:set>
                                    <p:animEffect transition="in" filter="fade">
                                      <p:cBhvr>
                                        <p:cTn id="342" dur="500"/>
                                        <p:tgtEl>
                                          <p:spTgt spid="548"/>
                                        </p:tgtEl>
                                      </p:cBhvr>
                                    </p:animEffect>
                                  </p:childTnLst>
                                </p:cTn>
                              </p:par>
                            </p:childTnLst>
                          </p:cTn>
                        </p:par>
                      </p:childTnLst>
                    </p:cTn>
                  </p:par>
                  <p:par>
                    <p:cTn id="343" fill="hold">
                      <p:stCondLst>
                        <p:cond delay="indefinite"/>
                      </p:stCondLst>
                      <p:childTnLst>
                        <p:par>
                          <p:cTn id="344" fill="hold">
                            <p:stCondLst>
                              <p:cond delay="0"/>
                            </p:stCondLst>
                            <p:childTnLst>
                              <p:par>
                                <p:cTn id="345" presetID="10" presetClass="entr" presetSubtype="0" fill="hold" nodeType="clickEffect">
                                  <p:stCondLst>
                                    <p:cond delay="0"/>
                                  </p:stCondLst>
                                  <p:childTnLst>
                                    <p:set>
                                      <p:cBhvr>
                                        <p:cTn id="346" dur="1" fill="hold">
                                          <p:stCondLst>
                                            <p:cond delay="0"/>
                                          </p:stCondLst>
                                        </p:cTn>
                                        <p:tgtEl>
                                          <p:spTgt spid="551"/>
                                        </p:tgtEl>
                                        <p:attrNameLst>
                                          <p:attrName>style.visibility</p:attrName>
                                        </p:attrNameLst>
                                      </p:cBhvr>
                                      <p:to>
                                        <p:strVal val="visible"/>
                                      </p:to>
                                    </p:set>
                                    <p:animEffect transition="in" filter="fade">
                                      <p:cBhvr>
                                        <p:cTn id="347" dur="500"/>
                                        <p:tgtEl>
                                          <p:spTgt spid="551"/>
                                        </p:tgtEl>
                                      </p:cBhvr>
                                    </p:animEffect>
                                  </p:childTnLst>
                                </p:cTn>
                              </p:par>
                            </p:childTnLst>
                          </p:cTn>
                        </p:par>
                      </p:childTnLst>
                    </p:cTn>
                  </p:par>
                  <p:par>
                    <p:cTn id="348" fill="hold">
                      <p:stCondLst>
                        <p:cond delay="indefinite"/>
                      </p:stCondLst>
                      <p:childTnLst>
                        <p:par>
                          <p:cTn id="349" fill="hold">
                            <p:stCondLst>
                              <p:cond delay="0"/>
                            </p:stCondLst>
                            <p:childTnLst>
                              <p:par>
                                <p:cTn id="350" presetID="10" presetClass="entr" presetSubtype="0" fill="hold" nodeType="clickEffect">
                                  <p:stCondLst>
                                    <p:cond delay="0"/>
                                  </p:stCondLst>
                                  <p:childTnLst>
                                    <p:set>
                                      <p:cBhvr>
                                        <p:cTn id="351" dur="1" fill="hold">
                                          <p:stCondLst>
                                            <p:cond delay="0"/>
                                          </p:stCondLst>
                                        </p:cTn>
                                        <p:tgtEl>
                                          <p:spTgt spid="554"/>
                                        </p:tgtEl>
                                        <p:attrNameLst>
                                          <p:attrName>style.visibility</p:attrName>
                                        </p:attrNameLst>
                                      </p:cBhvr>
                                      <p:to>
                                        <p:strVal val="visible"/>
                                      </p:to>
                                    </p:set>
                                    <p:animEffect transition="in" filter="fade">
                                      <p:cBhvr>
                                        <p:cTn id="352" dur="500"/>
                                        <p:tgtEl>
                                          <p:spTgt spid="554"/>
                                        </p:tgtEl>
                                      </p:cBhvr>
                                    </p:animEffect>
                                  </p:childTnLst>
                                </p:cTn>
                              </p:par>
                            </p:childTnLst>
                          </p:cTn>
                        </p:par>
                      </p:childTnLst>
                    </p:cTn>
                  </p:par>
                  <p:par>
                    <p:cTn id="353" fill="hold">
                      <p:stCondLst>
                        <p:cond delay="indefinite"/>
                      </p:stCondLst>
                      <p:childTnLst>
                        <p:par>
                          <p:cTn id="354" fill="hold">
                            <p:stCondLst>
                              <p:cond delay="0"/>
                            </p:stCondLst>
                            <p:childTnLst>
                              <p:par>
                                <p:cTn id="355" presetID="10" presetClass="entr" presetSubtype="0" fill="hold" nodeType="clickEffect">
                                  <p:stCondLst>
                                    <p:cond delay="0"/>
                                  </p:stCondLst>
                                  <p:childTnLst>
                                    <p:set>
                                      <p:cBhvr>
                                        <p:cTn id="356" dur="1" fill="hold">
                                          <p:stCondLst>
                                            <p:cond delay="0"/>
                                          </p:stCondLst>
                                        </p:cTn>
                                        <p:tgtEl>
                                          <p:spTgt spid="557"/>
                                        </p:tgtEl>
                                        <p:attrNameLst>
                                          <p:attrName>style.visibility</p:attrName>
                                        </p:attrNameLst>
                                      </p:cBhvr>
                                      <p:to>
                                        <p:strVal val="visible"/>
                                      </p:to>
                                    </p:set>
                                    <p:animEffect transition="in" filter="fade">
                                      <p:cBhvr>
                                        <p:cTn id="357" dur="500"/>
                                        <p:tgtEl>
                                          <p:spTgt spid="557"/>
                                        </p:tgtEl>
                                      </p:cBhvr>
                                    </p:animEffect>
                                  </p:childTnLst>
                                </p:cTn>
                              </p:par>
                            </p:childTnLst>
                          </p:cTn>
                        </p:par>
                      </p:childTnLst>
                    </p:cTn>
                  </p:par>
                  <p:par>
                    <p:cTn id="358" fill="hold">
                      <p:stCondLst>
                        <p:cond delay="indefinite"/>
                      </p:stCondLst>
                      <p:childTnLst>
                        <p:par>
                          <p:cTn id="359" fill="hold">
                            <p:stCondLst>
                              <p:cond delay="0"/>
                            </p:stCondLst>
                            <p:childTnLst>
                              <p:par>
                                <p:cTn id="360" presetID="10" presetClass="entr" presetSubtype="0" fill="hold" nodeType="clickEffect">
                                  <p:stCondLst>
                                    <p:cond delay="0"/>
                                  </p:stCondLst>
                                  <p:childTnLst>
                                    <p:set>
                                      <p:cBhvr>
                                        <p:cTn id="361" dur="1" fill="hold">
                                          <p:stCondLst>
                                            <p:cond delay="0"/>
                                          </p:stCondLst>
                                        </p:cTn>
                                        <p:tgtEl>
                                          <p:spTgt spid="560"/>
                                        </p:tgtEl>
                                        <p:attrNameLst>
                                          <p:attrName>style.visibility</p:attrName>
                                        </p:attrNameLst>
                                      </p:cBhvr>
                                      <p:to>
                                        <p:strVal val="visible"/>
                                      </p:to>
                                    </p:set>
                                    <p:animEffect transition="in" filter="fade">
                                      <p:cBhvr>
                                        <p:cTn id="362" dur="500"/>
                                        <p:tgtEl>
                                          <p:spTgt spid="560"/>
                                        </p:tgtEl>
                                      </p:cBhvr>
                                    </p:animEffect>
                                  </p:childTnLst>
                                </p:cTn>
                              </p:par>
                            </p:childTnLst>
                          </p:cTn>
                        </p:par>
                      </p:childTnLst>
                    </p:cTn>
                  </p:par>
                  <p:par>
                    <p:cTn id="363" fill="hold">
                      <p:stCondLst>
                        <p:cond delay="indefinite"/>
                      </p:stCondLst>
                      <p:childTnLst>
                        <p:par>
                          <p:cTn id="364" fill="hold">
                            <p:stCondLst>
                              <p:cond delay="0"/>
                            </p:stCondLst>
                            <p:childTnLst>
                              <p:par>
                                <p:cTn id="365" presetID="10" presetClass="entr" presetSubtype="0" fill="hold" nodeType="clickEffect">
                                  <p:stCondLst>
                                    <p:cond delay="0"/>
                                  </p:stCondLst>
                                  <p:childTnLst>
                                    <p:set>
                                      <p:cBhvr>
                                        <p:cTn id="366" dur="1" fill="hold">
                                          <p:stCondLst>
                                            <p:cond delay="0"/>
                                          </p:stCondLst>
                                        </p:cTn>
                                        <p:tgtEl>
                                          <p:spTgt spid="563"/>
                                        </p:tgtEl>
                                        <p:attrNameLst>
                                          <p:attrName>style.visibility</p:attrName>
                                        </p:attrNameLst>
                                      </p:cBhvr>
                                      <p:to>
                                        <p:strVal val="visible"/>
                                      </p:to>
                                    </p:set>
                                    <p:animEffect transition="in" filter="fade">
                                      <p:cBhvr>
                                        <p:cTn id="367" dur="500"/>
                                        <p:tgtEl>
                                          <p:spTgt spid="563"/>
                                        </p:tgtEl>
                                      </p:cBhvr>
                                    </p:animEffect>
                                  </p:childTnLst>
                                </p:cTn>
                              </p:par>
                            </p:childTnLst>
                          </p:cTn>
                        </p:par>
                      </p:childTnLst>
                    </p:cTn>
                  </p:par>
                  <p:par>
                    <p:cTn id="368" fill="hold">
                      <p:stCondLst>
                        <p:cond delay="indefinite"/>
                      </p:stCondLst>
                      <p:childTnLst>
                        <p:par>
                          <p:cTn id="369" fill="hold">
                            <p:stCondLst>
                              <p:cond delay="0"/>
                            </p:stCondLst>
                            <p:childTnLst>
                              <p:par>
                                <p:cTn id="370" presetID="10" presetClass="entr" presetSubtype="0" fill="hold" nodeType="clickEffect">
                                  <p:stCondLst>
                                    <p:cond delay="0"/>
                                  </p:stCondLst>
                                  <p:childTnLst>
                                    <p:set>
                                      <p:cBhvr>
                                        <p:cTn id="371" dur="1" fill="hold">
                                          <p:stCondLst>
                                            <p:cond delay="0"/>
                                          </p:stCondLst>
                                        </p:cTn>
                                        <p:tgtEl>
                                          <p:spTgt spid="566"/>
                                        </p:tgtEl>
                                        <p:attrNameLst>
                                          <p:attrName>style.visibility</p:attrName>
                                        </p:attrNameLst>
                                      </p:cBhvr>
                                      <p:to>
                                        <p:strVal val="visible"/>
                                      </p:to>
                                    </p:set>
                                    <p:animEffect transition="in" filter="fade">
                                      <p:cBhvr>
                                        <p:cTn id="372" dur="500"/>
                                        <p:tgtEl>
                                          <p:spTgt spid="566"/>
                                        </p:tgtEl>
                                      </p:cBhvr>
                                    </p:animEffect>
                                  </p:childTnLst>
                                </p:cTn>
                              </p:par>
                            </p:childTnLst>
                          </p:cTn>
                        </p:par>
                      </p:childTnLst>
                    </p:cTn>
                  </p:par>
                  <p:par>
                    <p:cTn id="373" fill="hold">
                      <p:stCondLst>
                        <p:cond delay="indefinite"/>
                      </p:stCondLst>
                      <p:childTnLst>
                        <p:par>
                          <p:cTn id="374" fill="hold">
                            <p:stCondLst>
                              <p:cond delay="0"/>
                            </p:stCondLst>
                            <p:childTnLst>
                              <p:par>
                                <p:cTn id="375" presetID="10" presetClass="entr" presetSubtype="0" fill="hold" nodeType="clickEffect">
                                  <p:stCondLst>
                                    <p:cond delay="0"/>
                                  </p:stCondLst>
                                  <p:childTnLst>
                                    <p:set>
                                      <p:cBhvr>
                                        <p:cTn id="376" dur="1" fill="hold">
                                          <p:stCondLst>
                                            <p:cond delay="0"/>
                                          </p:stCondLst>
                                        </p:cTn>
                                        <p:tgtEl>
                                          <p:spTgt spid="569"/>
                                        </p:tgtEl>
                                        <p:attrNameLst>
                                          <p:attrName>style.visibility</p:attrName>
                                        </p:attrNameLst>
                                      </p:cBhvr>
                                      <p:to>
                                        <p:strVal val="visible"/>
                                      </p:to>
                                    </p:set>
                                    <p:animEffect transition="in" filter="fade">
                                      <p:cBhvr>
                                        <p:cTn id="377" dur="500"/>
                                        <p:tgtEl>
                                          <p:spTgt spid="569"/>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nodeType="clickEffect">
                                  <p:stCondLst>
                                    <p:cond delay="0"/>
                                  </p:stCondLst>
                                  <p:childTnLst>
                                    <p:set>
                                      <p:cBhvr>
                                        <p:cTn id="381" dur="1" fill="hold">
                                          <p:stCondLst>
                                            <p:cond delay="0"/>
                                          </p:stCondLst>
                                        </p:cTn>
                                        <p:tgtEl>
                                          <p:spTgt spid="572"/>
                                        </p:tgtEl>
                                        <p:attrNameLst>
                                          <p:attrName>style.visibility</p:attrName>
                                        </p:attrNameLst>
                                      </p:cBhvr>
                                      <p:to>
                                        <p:strVal val="visible"/>
                                      </p:to>
                                    </p:set>
                                    <p:animEffect transition="in" filter="fade">
                                      <p:cBhvr>
                                        <p:cTn id="382" dur="500"/>
                                        <p:tgtEl>
                                          <p:spTgt spid="572"/>
                                        </p:tgtEl>
                                      </p:cBhvr>
                                    </p:animEffect>
                                  </p:childTnLst>
                                </p:cTn>
                              </p:par>
                            </p:childTnLst>
                          </p:cTn>
                        </p:par>
                      </p:childTnLst>
                    </p:cTn>
                  </p:par>
                  <p:par>
                    <p:cTn id="383" fill="hold">
                      <p:stCondLst>
                        <p:cond delay="indefinite"/>
                      </p:stCondLst>
                      <p:childTnLst>
                        <p:par>
                          <p:cTn id="384" fill="hold">
                            <p:stCondLst>
                              <p:cond delay="0"/>
                            </p:stCondLst>
                            <p:childTnLst>
                              <p:par>
                                <p:cTn id="385" presetID="10" presetClass="entr" presetSubtype="0" fill="hold" nodeType="clickEffect">
                                  <p:stCondLst>
                                    <p:cond delay="0"/>
                                  </p:stCondLst>
                                  <p:childTnLst>
                                    <p:set>
                                      <p:cBhvr>
                                        <p:cTn id="386" dur="1" fill="hold">
                                          <p:stCondLst>
                                            <p:cond delay="0"/>
                                          </p:stCondLst>
                                        </p:cTn>
                                        <p:tgtEl>
                                          <p:spTgt spid="575"/>
                                        </p:tgtEl>
                                        <p:attrNameLst>
                                          <p:attrName>style.visibility</p:attrName>
                                        </p:attrNameLst>
                                      </p:cBhvr>
                                      <p:to>
                                        <p:strVal val="visible"/>
                                      </p:to>
                                    </p:set>
                                    <p:animEffect transition="in" filter="fade">
                                      <p:cBhvr>
                                        <p:cTn id="387" dur="500"/>
                                        <p:tgtEl>
                                          <p:spTgt spid="575"/>
                                        </p:tgtEl>
                                      </p:cBhvr>
                                    </p:animEffect>
                                  </p:childTnLst>
                                </p:cTn>
                              </p:par>
                            </p:childTnLst>
                          </p:cTn>
                        </p:par>
                      </p:childTnLst>
                    </p:cTn>
                  </p:par>
                  <p:par>
                    <p:cTn id="388" fill="hold">
                      <p:stCondLst>
                        <p:cond delay="indefinite"/>
                      </p:stCondLst>
                      <p:childTnLst>
                        <p:par>
                          <p:cTn id="389" fill="hold">
                            <p:stCondLst>
                              <p:cond delay="0"/>
                            </p:stCondLst>
                            <p:childTnLst>
                              <p:par>
                                <p:cTn id="390" presetID="10" presetClass="entr" presetSubtype="0" fill="hold" nodeType="clickEffect">
                                  <p:stCondLst>
                                    <p:cond delay="0"/>
                                  </p:stCondLst>
                                  <p:childTnLst>
                                    <p:set>
                                      <p:cBhvr>
                                        <p:cTn id="391" dur="1" fill="hold">
                                          <p:stCondLst>
                                            <p:cond delay="0"/>
                                          </p:stCondLst>
                                        </p:cTn>
                                        <p:tgtEl>
                                          <p:spTgt spid="578"/>
                                        </p:tgtEl>
                                        <p:attrNameLst>
                                          <p:attrName>style.visibility</p:attrName>
                                        </p:attrNameLst>
                                      </p:cBhvr>
                                      <p:to>
                                        <p:strVal val="visible"/>
                                      </p:to>
                                    </p:set>
                                    <p:animEffect transition="in" filter="fade">
                                      <p:cBhvr>
                                        <p:cTn id="392" dur="500"/>
                                        <p:tgtEl>
                                          <p:spTgt spid="578"/>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nodeType="clickEffect">
                                  <p:stCondLst>
                                    <p:cond delay="0"/>
                                  </p:stCondLst>
                                  <p:childTnLst>
                                    <p:set>
                                      <p:cBhvr>
                                        <p:cTn id="396" dur="1" fill="hold">
                                          <p:stCondLst>
                                            <p:cond delay="0"/>
                                          </p:stCondLst>
                                        </p:cTn>
                                        <p:tgtEl>
                                          <p:spTgt spid="581"/>
                                        </p:tgtEl>
                                        <p:attrNameLst>
                                          <p:attrName>style.visibility</p:attrName>
                                        </p:attrNameLst>
                                      </p:cBhvr>
                                      <p:to>
                                        <p:strVal val="visible"/>
                                      </p:to>
                                    </p:set>
                                    <p:animEffect transition="in" filter="fade">
                                      <p:cBhvr>
                                        <p:cTn id="397" dur="500"/>
                                        <p:tgtEl>
                                          <p:spTgt spid="581"/>
                                        </p:tgtEl>
                                      </p:cBhvr>
                                    </p:animEffect>
                                  </p:childTnLst>
                                </p:cTn>
                              </p:par>
                            </p:childTnLst>
                          </p:cTn>
                        </p:par>
                      </p:childTnLst>
                    </p:cTn>
                  </p:par>
                  <p:par>
                    <p:cTn id="398" fill="hold">
                      <p:stCondLst>
                        <p:cond delay="indefinite"/>
                      </p:stCondLst>
                      <p:childTnLst>
                        <p:par>
                          <p:cTn id="399" fill="hold">
                            <p:stCondLst>
                              <p:cond delay="0"/>
                            </p:stCondLst>
                            <p:childTnLst>
                              <p:par>
                                <p:cTn id="400" presetID="10" presetClass="entr" presetSubtype="0" fill="hold" nodeType="clickEffect">
                                  <p:stCondLst>
                                    <p:cond delay="0"/>
                                  </p:stCondLst>
                                  <p:childTnLst>
                                    <p:set>
                                      <p:cBhvr>
                                        <p:cTn id="401" dur="1" fill="hold">
                                          <p:stCondLst>
                                            <p:cond delay="0"/>
                                          </p:stCondLst>
                                        </p:cTn>
                                        <p:tgtEl>
                                          <p:spTgt spid="584"/>
                                        </p:tgtEl>
                                        <p:attrNameLst>
                                          <p:attrName>style.visibility</p:attrName>
                                        </p:attrNameLst>
                                      </p:cBhvr>
                                      <p:to>
                                        <p:strVal val="visible"/>
                                      </p:to>
                                    </p:set>
                                    <p:animEffect transition="in" filter="fade">
                                      <p:cBhvr>
                                        <p:cTn id="402" dur="500"/>
                                        <p:tgtEl>
                                          <p:spTgt spid="584"/>
                                        </p:tgtEl>
                                      </p:cBhvr>
                                    </p:animEffect>
                                  </p:childTnLst>
                                </p:cTn>
                              </p:par>
                            </p:childTnLst>
                          </p:cTn>
                        </p:par>
                      </p:childTnLst>
                    </p:cTn>
                  </p:par>
                  <p:par>
                    <p:cTn id="403" fill="hold">
                      <p:stCondLst>
                        <p:cond delay="indefinite"/>
                      </p:stCondLst>
                      <p:childTnLst>
                        <p:par>
                          <p:cTn id="404" fill="hold">
                            <p:stCondLst>
                              <p:cond delay="0"/>
                            </p:stCondLst>
                            <p:childTnLst>
                              <p:par>
                                <p:cTn id="405" presetID="10" presetClass="entr" presetSubtype="0" fill="hold" nodeType="clickEffect">
                                  <p:stCondLst>
                                    <p:cond delay="0"/>
                                  </p:stCondLst>
                                  <p:childTnLst>
                                    <p:set>
                                      <p:cBhvr>
                                        <p:cTn id="406" dur="1" fill="hold">
                                          <p:stCondLst>
                                            <p:cond delay="0"/>
                                          </p:stCondLst>
                                        </p:cTn>
                                        <p:tgtEl>
                                          <p:spTgt spid="587"/>
                                        </p:tgtEl>
                                        <p:attrNameLst>
                                          <p:attrName>style.visibility</p:attrName>
                                        </p:attrNameLst>
                                      </p:cBhvr>
                                      <p:to>
                                        <p:strVal val="visible"/>
                                      </p:to>
                                    </p:set>
                                    <p:animEffect transition="in" filter="fade">
                                      <p:cBhvr>
                                        <p:cTn id="407" dur="500"/>
                                        <p:tgtEl>
                                          <p:spTgt spid="587"/>
                                        </p:tgtEl>
                                      </p:cBhvr>
                                    </p:animEffec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nodeType="clickEffect">
                                  <p:stCondLst>
                                    <p:cond delay="0"/>
                                  </p:stCondLst>
                                  <p:childTnLst>
                                    <p:set>
                                      <p:cBhvr>
                                        <p:cTn id="411" dur="1" fill="hold">
                                          <p:stCondLst>
                                            <p:cond delay="0"/>
                                          </p:stCondLst>
                                        </p:cTn>
                                        <p:tgtEl>
                                          <p:spTgt spid="386">
                                            <p:txEl>
                                              <p:pRg st="6" end="6"/>
                                            </p:txEl>
                                          </p:spTgt>
                                        </p:tgtEl>
                                        <p:attrNameLst>
                                          <p:attrName>style.visibility</p:attrName>
                                        </p:attrNameLst>
                                      </p:cBhvr>
                                      <p:to>
                                        <p:strVal val="visible"/>
                                      </p:to>
                                    </p:set>
                                    <p:animEffect transition="in" filter="fade">
                                      <p:cBhvr>
                                        <p:cTn id="412" dur="500"/>
                                        <p:tgtEl>
                                          <p:spTgt spid="386">
                                            <p:txEl>
                                              <p:pRg st="6" end="6"/>
                                            </p:txEl>
                                          </p:spTgt>
                                        </p:tgtEl>
                                      </p:cBhvr>
                                    </p:animEffect>
                                  </p:childTnLst>
                                </p:cTn>
                              </p:par>
                            </p:childTnLst>
                          </p:cTn>
                        </p:par>
                      </p:childTnLst>
                    </p:cTn>
                  </p:par>
                  <p:par>
                    <p:cTn id="413" fill="hold">
                      <p:stCondLst>
                        <p:cond delay="indefinite"/>
                      </p:stCondLst>
                      <p:childTnLst>
                        <p:par>
                          <p:cTn id="414" fill="hold">
                            <p:stCondLst>
                              <p:cond delay="0"/>
                            </p:stCondLst>
                            <p:childTnLst>
                              <p:par>
                                <p:cTn id="415" presetID="10" presetClass="entr" presetSubtype="0" fill="hold" grpId="0" nodeType="clickEffect">
                                  <p:stCondLst>
                                    <p:cond delay="0"/>
                                  </p:stCondLst>
                                  <p:childTnLst>
                                    <p:set>
                                      <p:cBhvr>
                                        <p:cTn id="416" dur="1" fill="hold">
                                          <p:stCondLst>
                                            <p:cond delay="0"/>
                                          </p:stCondLst>
                                        </p:cTn>
                                        <p:tgtEl>
                                          <p:spTgt spid="24"/>
                                        </p:tgtEl>
                                        <p:attrNameLst>
                                          <p:attrName>style.visibility</p:attrName>
                                        </p:attrNameLst>
                                      </p:cBhvr>
                                      <p:to>
                                        <p:strVal val="visible"/>
                                      </p:to>
                                    </p:set>
                                    <p:animEffect transition="in" filter="fade">
                                      <p:cBhvr>
                                        <p:cTn id="417" dur="500"/>
                                        <p:tgtEl>
                                          <p:spTgt spid="24"/>
                                        </p:tgtEl>
                                      </p:cBhvr>
                                    </p:animEffect>
                                  </p:childTnLst>
                                </p:cTn>
                              </p:par>
                            </p:childTnLst>
                          </p:cTn>
                        </p:par>
                      </p:childTnLst>
                    </p:cTn>
                  </p:par>
                  <p:par>
                    <p:cTn id="418" fill="hold">
                      <p:stCondLst>
                        <p:cond delay="indefinite"/>
                      </p:stCondLst>
                      <p:childTnLst>
                        <p:par>
                          <p:cTn id="419" fill="hold">
                            <p:stCondLst>
                              <p:cond delay="0"/>
                            </p:stCondLst>
                            <p:childTnLst>
                              <p:par>
                                <p:cTn id="420" presetID="10" presetClass="entr" presetSubtype="0" fill="hold" grpId="0" nodeType="clickEffect">
                                  <p:stCondLst>
                                    <p:cond delay="0"/>
                                  </p:stCondLst>
                                  <p:childTnLst>
                                    <p:set>
                                      <p:cBhvr>
                                        <p:cTn id="421" dur="1" fill="hold">
                                          <p:stCondLst>
                                            <p:cond delay="0"/>
                                          </p:stCondLst>
                                        </p:cTn>
                                        <p:tgtEl>
                                          <p:spTgt spid="596"/>
                                        </p:tgtEl>
                                        <p:attrNameLst>
                                          <p:attrName>style.visibility</p:attrName>
                                        </p:attrNameLst>
                                      </p:cBhvr>
                                      <p:to>
                                        <p:strVal val="visible"/>
                                      </p:to>
                                    </p:set>
                                    <p:animEffect transition="in" filter="fade">
                                      <p:cBhvr>
                                        <p:cTn id="422" dur="500"/>
                                        <p:tgtEl>
                                          <p:spTgt spid="596"/>
                                        </p:tgtEl>
                                      </p:cBhvr>
                                    </p:animEffect>
                                  </p:childTnLst>
                                </p:cTn>
                              </p:par>
                              <p:par>
                                <p:cTn id="423" presetID="10" presetClass="entr" presetSubtype="0" fill="hold" nodeType="withEffect">
                                  <p:stCondLst>
                                    <p:cond delay="0"/>
                                  </p:stCondLst>
                                  <p:childTnLst>
                                    <p:set>
                                      <p:cBhvr>
                                        <p:cTn id="424" dur="1" fill="hold">
                                          <p:stCondLst>
                                            <p:cond delay="0"/>
                                          </p:stCondLst>
                                        </p:cTn>
                                        <p:tgtEl>
                                          <p:spTgt spid="597"/>
                                        </p:tgtEl>
                                        <p:attrNameLst>
                                          <p:attrName>style.visibility</p:attrName>
                                        </p:attrNameLst>
                                      </p:cBhvr>
                                      <p:to>
                                        <p:strVal val="visible"/>
                                      </p:to>
                                    </p:set>
                                    <p:animEffect transition="in" filter="fade">
                                      <p:cBhvr>
                                        <p:cTn id="425" dur="5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9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Line 10"/>
          <p:cNvSpPr>
            <a:spLocks noChangeShapeType="1"/>
          </p:cNvSpPr>
          <p:nvPr/>
        </p:nvSpPr>
        <p:spPr bwMode="auto">
          <a:xfrm rot="149665">
            <a:off x="8293953" y="1405305"/>
            <a:ext cx="169460" cy="4807608"/>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nvGrpSpPr>
          <p:cNvPr id="504" name="Group 245"/>
          <p:cNvGrpSpPr>
            <a:grpSpLocks/>
          </p:cNvGrpSpPr>
          <p:nvPr/>
        </p:nvGrpSpPr>
        <p:grpSpPr bwMode="auto">
          <a:xfrm>
            <a:off x="8438272" y="1758124"/>
            <a:ext cx="440267" cy="268817"/>
            <a:chOff x="3686" y="469"/>
            <a:chExt cx="208" cy="127"/>
          </a:xfrm>
        </p:grpSpPr>
        <p:sp>
          <p:nvSpPr>
            <p:cNvPr id="506"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09"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0"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3"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4"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5"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6"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235" name="弧形 234"/>
          <p:cNvSpPr/>
          <p:nvPr/>
        </p:nvSpPr>
        <p:spPr>
          <a:xfrm>
            <a:off x="7916727" y="3217043"/>
            <a:ext cx="929363" cy="929363"/>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9" name="弧形 148"/>
          <p:cNvSpPr/>
          <p:nvPr/>
        </p:nvSpPr>
        <p:spPr>
          <a:xfrm>
            <a:off x="6301480" y="1625251"/>
            <a:ext cx="4091192" cy="4091192"/>
          </a:xfrm>
          <a:prstGeom prst="arc">
            <a:avLst>
              <a:gd name="adj1" fmla="val 12940463"/>
              <a:gd name="adj2" fmla="val 15510346"/>
            </a:avLst>
          </a:prstGeom>
          <a:noFill/>
          <a:ln w="50800">
            <a:solidFill>
              <a:srgbClr val="0070C0"/>
            </a:solidFill>
            <a:headEnd type="none"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2" name="组合 1"/>
          <p:cNvGrpSpPr/>
          <p:nvPr/>
        </p:nvGrpSpPr>
        <p:grpSpPr>
          <a:xfrm>
            <a:off x="8604740" y="1677613"/>
            <a:ext cx="101600" cy="803511"/>
            <a:chOff x="5334938" y="1418850"/>
            <a:chExt cx="76200" cy="602633"/>
          </a:xfrm>
        </p:grpSpPr>
        <p:grpSp>
          <p:nvGrpSpPr>
            <p:cNvPr id="978" name="组合 977"/>
            <p:cNvGrpSpPr/>
            <p:nvPr/>
          </p:nvGrpSpPr>
          <p:grpSpPr>
            <a:xfrm>
              <a:off x="5334938" y="1505544"/>
              <a:ext cx="76200" cy="515939"/>
              <a:chOff x="2960953" y="1793970"/>
              <a:chExt cx="76200" cy="515939"/>
            </a:xfrm>
          </p:grpSpPr>
          <p:sp>
            <p:nvSpPr>
              <p:cNvPr id="979"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980" name="Rectangle 244"/>
              <p:cNvSpPr>
                <a:spLocks noChangeArrowheads="1"/>
              </p:cNvSpPr>
              <p:nvPr/>
            </p:nvSpPr>
            <p:spPr bwMode="auto">
              <a:xfrm>
                <a:off x="2965715" y="1793970"/>
                <a:ext cx="71437" cy="2206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162" name="Line 10"/>
            <p:cNvSpPr>
              <a:spLocks noChangeShapeType="1"/>
            </p:cNvSpPr>
            <p:nvPr/>
          </p:nvSpPr>
          <p:spPr bwMode="auto">
            <a:xfrm rot="149665">
              <a:off x="5367446" y="1418850"/>
              <a:ext cx="18278" cy="60252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sp>
        <p:nvSpPr>
          <p:cNvPr id="4" name="TextBox 3"/>
          <p:cNvSpPr txBox="1"/>
          <p:nvPr/>
        </p:nvSpPr>
        <p:spPr>
          <a:xfrm>
            <a:off x="1477165" y="5611337"/>
            <a:ext cx="5482931" cy="1200329"/>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p:txBody>
      </p:sp>
      <p:sp>
        <p:nvSpPr>
          <p:cNvPr id="306" name="TextBox 305"/>
          <p:cNvSpPr txBox="1"/>
          <p:nvPr/>
        </p:nvSpPr>
        <p:spPr>
          <a:xfrm>
            <a:off x="1477165" y="1861116"/>
            <a:ext cx="2591691" cy="3785652"/>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p:txBody>
      </p:sp>
      <p:sp>
        <p:nvSpPr>
          <p:cNvPr id="326" name="标题 1"/>
          <p:cNvSpPr txBox="1">
            <a:spLocks/>
          </p:cNvSpPr>
          <p:nvPr/>
        </p:nvSpPr>
        <p:spPr>
          <a:xfrm>
            <a:off x="6493753" y="1345036"/>
            <a:ext cx="1549169"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133" b="1" dirty="0">
                <a:solidFill>
                  <a:srgbClr val="C00000"/>
                </a:solidFill>
                <a:latin typeface="微软雅黑" panose="020B0503020204020204" pitchFamily="34" charset="-122"/>
                <a:ea typeface="微软雅黑" panose="020B0503020204020204" pitchFamily="34" charset="-122"/>
              </a:rPr>
              <a:t>反转法</a:t>
            </a:r>
          </a:p>
        </p:txBody>
      </p:sp>
      <p:sp>
        <p:nvSpPr>
          <p:cNvPr id="210" name="矩形 209"/>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椭圆 2"/>
          <p:cNvSpPr/>
          <p:nvPr/>
        </p:nvSpPr>
        <p:spPr>
          <a:xfrm>
            <a:off x="7203394" y="2468204"/>
            <a:ext cx="2336977" cy="2336977"/>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2" name="Line 10"/>
          <p:cNvSpPr>
            <a:spLocks noChangeShapeType="1"/>
          </p:cNvSpPr>
          <p:nvPr/>
        </p:nvSpPr>
        <p:spPr bwMode="auto">
          <a:xfrm rot="149665" flipV="1">
            <a:off x="7011772" y="3626131"/>
            <a:ext cx="2696953" cy="99384"/>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nvGrpSpPr>
          <p:cNvPr id="229" name="组合 228"/>
          <p:cNvGrpSpPr/>
          <p:nvPr/>
        </p:nvGrpSpPr>
        <p:grpSpPr>
          <a:xfrm>
            <a:off x="1434296" y="4688535"/>
            <a:ext cx="5353590" cy="2092580"/>
            <a:chOff x="3995936" y="1855378"/>
            <a:chExt cx="4015192" cy="1569435"/>
          </a:xfrm>
        </p:grpSpPr>
        <p:cxnSp>
          <p:nvCxnSpPr>
            <p:cNvPr id="290" name="直接箭头连接符 289"/>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任意多边形 310"/>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2" name="直接连接符 311"/>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15" name="椭圆 314"/>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7" name="直接箭头连接符 316"/>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4246841" y="1855378"/>
              <a:ext cx="217848" cy="315423"/>
            </a:xfrm>
            <a:prstGeom prst="rect">
              <a:avLst/>
            </a:prstGeom>
            <a:noFill/>
          </p:spPr>
          <p:txBody>
            <a:bodyPr wrap="none" rtlCol="0">
              <a:spAutoFit/>
            </a:bodyPr>
            <a:lstStyle/>
            <a:p>
              <a:r>
                <a:rPr lang="en-US" altLang="zh-CN" sz="2133" i="1" dirty="0">
                  <a:latin typeface="Times New Roman" panose="02020603050405020304" pitchFamily="18" charset="0"/>
                  <a:cs typeface="Times New Roman" panose="02020603050405020304" pitchFamily="18" charset="0"/>
                </a:rPr>
                <a:t>s</a:t>
              </a:r>
              <a:endParaRPr lang="zh-CN" altLang="en-US" sz="2133" i="1" dirty="0">
                <a:latin typeface="Times New Roman" panose="02020603050405020304" pitchFamily="18" charset="0"/>
                <a:cs typeface="Times New Roman" panose="02020603050405020304" pitchFamily="18" charset="0"/>
              </a:endParaRPr>
            </a:p>
          </p:txBody>
        </p:sp>
        <p:sp>
          <p:nvSpPr>
            <p:cNvPr id="323" name="TextBox 322"/>
            <p:cNvSpPr txBox="1"/>
            <p:nvPr/>
          </p:nvSpPr>
          <p:spPr>
            <a:xfrm>
              <a:off x="7764426" y="3057572"/>
              <a:ext cx="246702" cy="284742"/>
            </a:xfrm>
            <a:prstGeom prst="rect">
              <a:avLst/>
            </a:prstGeom>
            <a:noFill/>
          </p:spPr>
          <p:txBody>
            <a:bodyPr wrap="none" rtlCol="0">
              <a:spAutoFit/>
            </a:bodyPr>
            <a:lstStyle/>
            <a:p>
              <a:r>
                <a:rPr lang="en-US" altLang="zh-CN" sz="1867" i="1" dirty="0">
                  <a:latin typeface="Symbol" panose="05050102010706020507" pitchFamily="18" charset="2"/>
                  <a:cs typeface="Times New Roman" panose="02020603050405020304" pitchFamily="18" charset="0"/>
                </a:rPr>
                <a:t>j</a:t>
              </a:r>
              <a:endParaRPr lang="zh-CN" altLang="en-US" sz="1867" i="1" dirty="0">
                <a:latin typeface="Symbol" panose="05050102010706020507" pitchFamily="18" charset="2"/>
                <a:cs typeface="Times New Roman" panose="02020603050405020304" pitchFamily="18" charset="0"/>
              </a:endParaRPr>
            </a:p>
          </p:txBody>
        </p:sp>
        <p:cxnSp>
          <p:nvCxnSpPr>
            <p:cNvPr id="324" name="直接箭头连接符 323"/>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25" name="TextBox 324"/>
            <p:cNvSpPr txBox="1"/>
            <p:nvPr/>
          </p:nvSpPr>
          <p:spPr>
            <a:xfrm>
              <a:off x="4694895" y="3143372"/>
              <a:ext cx="417422"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120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cxnSp>
          <p:nvCxnSpPr>
            <p:cNvPr id="327" name="直接箭头连接符 326"/>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328" name="直接箭头连接符 327"/>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29" name="TextBox 328"/>
            <p:cNvSpPr txBox="1"/>
            <p:nvPr/>
          </p:nvSpPr>
          <p:spPr>
            <a:xfrm>
              <a:off x="3995936" y="3067533"/>
              <a:ext cx="249106"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endParaRPr lang="zh-CN" altLang="en-US" sz="1600" i="1" dirty="0">
                <a:latin typeface="Times New Roman" panose="02020603050405020304" pitchFamily="18" charset="0"/>
                <a:cs typeface="Times New Roman" panose="02020603050405020304" pitchFamily="18" charset="0"/>
              </a:endParaRPr>
            </a:p>
          </p:txBody>
        </p:sp>
        <p:grpSp>
          <p:nvGrpSpPr>
            <p:cNvPr id="330" name="组合 329"/>
            <p:cNvGrpSpPr/>
            <p:nvPr/>
          </p:nvGrpSpPr>
          <p:grpSpPr>
            <a:xfrm>
              <a:off x="6058827" y="2209589"/>
              <a:ext cx="1600959" cy="906466"/>
              <a:chOff x="7217735" y="1406688"/>
              <a:chExt cx="1600959" cy="906466"/>
            </a:xfrm>
          </p:grpSpPr>
          <p:cxnSp>
            <p:nvCxnSpPr>
              <p:cNvPr id="335" name="直接箭头连接符 334"/>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37" name="TextBox 336"/>
              <p:cNvSpPr txBox="1"/>
              <p:nvPr/>
            </p:nvSpPr>
            <p:spPr>
              <a:xfrm rot="16200000">
                <a:off x="8349179" y="1656308"/>
                <a:ext cx="616996" cy="284742"/>
              </a:xfrm>
              <a:prstGeom prst="rect">
                <a:avLst/>
              </a:prstGeom>
              <a:noFill/>
            </p:spPr>
            <p:txBody>
              <a:bodyPr wrap="none" rtlCol="0">
                <a:spAutoFit/>
              </a:bodyPr>
              <a:lstStyle/>
              <a:p>
                <a:r>
                  <a:rPr lang="en-US" altLang="zh-CN" sz="1867" b="1" dirty="0">
                    <a:solidFill>
                      <a:srgbClr val="7030A0"/>
                    </a:solidFill>
                    <a:latin typeface="Times New Roman" panose="02020603050405020304" pitchFamily="18" charset="0"/>
                    <a:cs typeface="Times New Roman" panose="02020603050405020304" pitchFamily="18" charset="0"/>
                  </a:rPr>
                  <a:t>60mm</a:t>
                </a:r>
                <a:endParaRPr lang="zh-CN" altLang="en-US" sz="1867" b="1" dirty="0">
                  <a:solidFill>
                    <a:srgbClr val="7030A0"/>
                  </a:solidFill>
                  <a:latin typeface="Times New Roman" panose="02020603050405020304" pitchFamily="18" charset="0"/>
                  <a:cs typeface="Times New Roman" panose="02020603050405020304" pitchFamily="18" charset="0"/>
                </a:endParaRPr>
              </a:p>
            </p:txBody>
          </p:sp>
        </p:grpSp>
        <p:cxnSp>
          <p:nvCxnSpPr>
            <p:cNvPr id="331" name="直接箭头连接符 330"/>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2" name="TextBox 331"/>
            <p:cNvSpPr txBox="1"/>
            <p:nvPr/>
          </p:nvSpPr>
          <p:spPr>
            <a:xfrm>
              <a:off x="5527809" y="3143372"/>
              <a:ext cx="340477"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60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33" name="TextBox 332"/>
            <p:cNvSpPr txBox="1"/>
            <p:nvPr/>
          </p:nvSpPr>
          <p:spPr>
            <a:xfrm>
              <a:off x="6275664"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34" name="TextBox 333"/>
            <p:cNvSpPr txBox="1"/>
            <p:nvPr/>
          </p:nvSpPr>
          <p:spPr>
            <a:xfrm>
              <a:off x="7110957"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grpSp>
      <p:cxnSp>
        <p:nvCxnSpPr>
          <p:cNvPr id="349" name="直接箭头连接符 348"/>
          <p:cNvCxnSpPr/>
          <p:nvPr/>
        </p:nvCxnSpPr>
        <p:spPr>
          <a:xfrm flipV="1">
            <a:off x="1787344" y="4765549"/>
            <a:ext cx="0" cy="158610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0" name="直接箭头连接符 359"/>
          <p:cNvCxnSpPr/>
          <p:nvPr/>
        </p:nvCxnSpPr>
        <p:spPr>
          <a:xfrm flipV="1">
            <a:off x="4124269" y="5173515"/>
            <a:ext cx="0" cy="119083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61" name="组合 960"/>
          <p:cNvGrpSpPr/>
          <p:nvPr/>
        </p:nvGrpSpPr>
        <p:grpSpPr>
          <a:xfrm>
            <a:off x="1783923" y="5872405"/>
            <a:ext cx="309700" cy="490295"/>
            <a:chOff x="268004" y="4397953"/>
            <a:chExt cx="232275" cy="367721"/>
          </a:xfrm>
        </p:grpSpPr>
        <p:cxnSp>
          <p:nvCxnSpPr>
            <p:cNvPr id="355" name="直接箭头连接符 354"/>
            <p:cNvCxnSpPr/>
            <p:nvPr/>
          </p:nvCxnSpPr>
          <p:spPr>
            <a:xfrm flipV="1">
              <a:off x="416174" y="4649359"/>
              <a:ext cx="176" cy="11631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9" name="TextBox 368"/>
            <p:cNvSpPr txBox="1"/>
            <p:nvPr/>
          </p:nvSpPr>
          <p:spPr>
            <a:xfrm>
              <a:off x="268004" y="4397953"/>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2" name="组合 961"/>
          <p:cNvGrpSpPr/>
          <p:nvPr/>
        </p:nvGrpSpPr>
        <p:grpSpPr>
          <a:xfrm>
            <a:off x="1974172" y="5714161"/>
            <a:ext cx="309700" cy="657939"/>
            <a:chOff x="410691" y="4279271"/>
            <a:chExt cx="232275" cy="493454"/>
          </a:xfrm>
        </p:grpSpPr>
        <p:cxnSp>
          <p:nvCxnSpPr>
            <p:cNvPr id="354" name="直接箭头连接符 353"/>
            <p:cNvCxnSpPr/>
            <p:nvPr/>
          </p:nvCxnSpPr>
          <p:spPr>
            <a:xfrm flipV="1">
              <a:off x="561778" y="4540095"/>
              <a:ext cx="176" cy="23263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0" name="TextBox 369"/>
            <p:cNvSpPr txBox="1"/>
            <p:nvPr/>
          </p:nvSpPr>
          <p:spPr>
            <a:xfrm>
              <a:off x="410691" y="4279271"/>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3" name="组合 962"/>
          <p:cNvGrpSpPr/>
          <p:nvPr/>
        </p:nvGrpSpPr>
        <p:grpSpPr>
          <a:xfrm>
            <a:off x="2154111" y="5569573"/>
            <a:ext cx="309700" cy="799208"/>
            <a:chOff x="545644" y="4170830"/>
            <a:chExt cx="232275" cy="599406"/>
          </a:xfrm>
        </p:grpSpPr>
        <p:cxnSp>
          <p:nvCxnSpPr>
            <p:cNvPr id="353" name="直接箭头连接符 352"/>
            <p:cNvCxnSpPr/>
            <p:nvPr/>
          </p:nvCxnSpPr>
          <p:spPr>
            <a:xfrm flipV="1">
              <a:off x="707029" y="4427339"/>
              <a:ext cx="353" cy="34289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1" name="TextBox 370"/>
            <p:cNvSpPr txBox="1"/>
            <p:nvPr/>
          </p:nvSpPr>
          <p:spPr>
            <a:xfrm>
              <a:off x="545644" y="4170830"/>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4" name="组合 963"/>
          <p:cNvGrpSpPr/>
          <p:nvPr/>
        </p:nvGrpSpPr>
        <p:grpSpPr>
          <a:xfrm>
            <a:off x="2348727" y="5434639"/>
            <a:ext cx="309700" cy="934143"/>
            <a:chOff x="691606" y="4069629"/>
            <a:chExt cx="232275" cy="700607"/>
          </a:xfrm>
        </p:grpSpPr>
        <p:cxnSp>
          <p:nvCxnSpPr>
            <p:cNvPr id="352" name="直接箭头连接符 351"/>
            <p:cNvCxnSpPr/>
            <p:nvPr/>
          </p:nvCxnSpPr>
          <p:spPr>
            <a:xfrm flipV="1">
              <a:off x="852392" y="4309954"/>
              <a:ext cx="0" cy="460282"/>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2" name="TextBox 371"/>
            <p:cNvSpPr txBox="1"/>
            <p:nvPr/>
          </p:nvSpPr>
          <p:spPr>
            <a:xfrm>
              <a:off x="691606" y="4069629"/>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5" name="组合 964"/>
          <p:cNvGrpSpPr/>
          <p:nvPr/>
        </p:nvGrpSpPr>
        <p:grpSpPr>
          <a:xfrm>
            <a:off x="2536999" y="5288270"/>
            <a:ext cx="309700" cy="1083831"/>
            <a:chOff x="832810" y="3959852"/>
            <a:chExt cx="232275" cy="812873"/>
          </a:xfrm>
        </p:grpSpPr>
        <p:cxnSp>
          <p:nvCxnSpPr>
            <p:cNvPr id="351" name="直接箭头连接符 350"/>
            <p:cNvCxnSpPr/>
            <p:nvPr/>
          </p:nvCxnSpPr>
          <p:spPr>
            <a:xfrm flipV="1">
              <a:off x="997403" y="4208502"/>
              <a:ext cx="1187" cy="564223"/>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3" name="TextBox 372"/>
            <p:cNvSpPr txBox="1"/>
            <p:nvPr/>
          </p:nvSpPr>
          <p:spPr>
            <a:xfrm>
              <a:off x="832810" y="3959852"/>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6" name="组合 965"/>
          <p:cNvGrpSpPr/>
          <p:nvPr/>
        </p:nvGrpSpPr>
        <p:grpSpPr>
          <a:xfrm>
            <a:off x="2735908" y="5133155"/>
            <a:ext cx="309700" cy="1233023"/>
            <a:chOff x="981992" y="3843516"/>
            <a:chExt cx="232275" cy="924767"/>
          </a:xfrm>
        </p:grpSpPr>
        <p:cxnSp>
          <p:nvCxnSpPr>
            <p:cNvPr id="341" name="直接箭头连接符 340"/>
            <p:cNvCxnSpPr/>
            <p:nvPr/>
          </p:nvCxnSpPr>
          <p:spPr>
            <a:xfrm flipV="1">
              <a:off x="1144194" y="4090324"/>
              <a:ext cx="0" cy="67795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4" name="TextBox 373"/>
            <p:cNvSpPr txBox="1"/>
            <p:nvPr/>
          </p:nvSpPr>
          <p:spPr>
            <a:xfrm>
              <a:off x="981992" y="3843516"/>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67" name="组合 966"/>
          <p:cNvGrpSpPr/>
          <p:nvPr/>
        </p:nvGrpSpPr>
        <p:grpSpPr>
          <a:xfrm>
            <a:off x="2921208" y="4973638"/>
            <a:ext cx="309700" cy="1392541"/>
            <a:chOff x="1120967" y="3723878"/>
            <a:chExt cx="232275" cy="1044406"/>
          </a:xfrm>
        </p:grpSpPr>
        <p:cxnSp>
          <p:nvCxnSpPr>
            <p:cNvPr id="350" name="直接箭头连接符 349"/>
            <p:cNvCxnSpPr/>
            <p:nvPr/>
          </p:nvCxnSpPr>
          <p:spPr>
            <a:xfrm flipH="1" flipV="1">
              <a:off x="1289798" y="3970099"/>
              <a:ext cx="1196" cy="79818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5" name="TextBox 374"/>
            <p:cNvSpPr txBox="1"/>
            <p:nvPr/>
          </p:nvSpPr>
          <p:spPr>
            <a:xfrm>
              <a:off x="1120967" y="3723878"/>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376" name="TextBox 375"/>
          <p:cNvSpPr txBox="1"/>
          <p:nvPr/>
        </p:nvSpPr>
        <p:spPr>
          <a:xfrm>
            <a:off x="3149288" y="4819720"/>
            <a:ext cx="309700"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377" name="TextBox 376"/>
          <p:cNvSpPr txBox="1"/>
          <p:nvPr/>
        </p:nvSpPr>
        <p:spPr>
          <a:xfrm>
            <a:off x="3952563" y="4819720"/>
            <a:ext cx="36740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grpSp>
        <p:nvGrpSpPr>
          <p:cNvPr id="968" name="组合 967"/>
          <p:cNvGrpSpPr/>
          <p:nvPr/>
        </p:nvGrpSpPr>
        <p:grpSpPr>
          <a:xfrm>
            <a:off x="4163002" y="4922789"/>
            <a:ext cx="367408" cy="1439156"/>
            <a:chOff x="2052312" y="3685741"/>
            <a:chExt cx="275556" cy="1079367"/>
          </a:xfrm>
        </p:grpSpPr>
        <p:cxnSp>
          <p:nvCxnSpPr>
            <p:cNvPr id="362" name="直接箭头连接符 361"/>
            <p:cNvCxnSpPr/>
            <p:nvPr/>
          </p:nvCxnSpPr>
          <p:spPr>
            <a:xfrm flipH="1" flipV="1">
              <a:off x="2167818" y="3878387"/>
              <a:ext cx="3179" cy="88672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960" name="组合 959"/>
            <p:cNvGrpSpPr/>
            <p:nvPr/>
          </p:nvGrpSpPr>
          <p:grpSpPr>
            <a:xfrm>
              <a:off x="2052312" y="3685741"/>
              <a:ext cx="275556" cy="223091"/>
              <a:chOff x="2073741" y="3685741"/>
              <a:chExt cx="275556" cy="223091"/>
            </a:xfrm>
          </p:grpSpPr>
          <p:sp>
            <p:nvSpPr>
              <p:cNvPr id="379" name="TextBox 378"/>
              <p:cNvSpPr txBox="1"/>
              <p:nvPr/>
            </p:nvSpPr>
            <p:spPr>
              <a:xfrm>
                <a:off x="2166887" y="3761292"/>
                <a:ext cx="149231" cy="84591"/>
              </a:xfrm>
              <a:prstGeom prst="rect">
                <a:avLst/>
              </a:prstGeom>
              <a:solidFill>
                <a:schemeClr val="bg1"/>
              </a:solidFill>
            </p:spPr>
            <p:txBody>
              <a:bodyPr wrap="square" rtlCol="0">
                <a:spAutoFit/>
              </a:bodyPr>
              <a:lstStyle/>
              <a:p>
                <a:endParaRPr lang="en-US" altLang="zh-CN" sz="133" dirty="0"/>
              </a:p>
            </p:txBody>
          </p:sp>
          <p:sp>
            <p:nvSpPr>
              <p:cNvPr id="378" name="TextBox 377"/>
              <p:cNvSpPr txBox="1"/>
              <p:nvPr/>
            </p:nvSpPr>
            <p:spPr>
              <a:xfrm>
                <a:off x="2073741" y="3685741"/>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grpSp>
      </p:grpSp>
      <p:grpSp>
        <p:nvGrpSpPr>
          <p:cNvPr id="969" name="组合 968"/>
          <p:cNvGrpSpPr/>
          <p:nvPr/>
        </p:nvGrpSpPr>
        <p:grpSpPr>
          <a:xfrm>
            <a:off x="4410337" y="5109213"/>
            <a:ext cx="367408" cy="1252732"/>
            <a:chOff x="2237813" y="3825559"/>
            <a:chExt cx="275556" cy="939549"/>
          </a:xfrm>
        </p:grpSpPr>
        <p:cxnSp>
          <p:nvCxnSpPr>
            <p:cNvPr id="363" name="直接箭头连接符 362"/>
            <p:cNvCxnSpPr/>
            <p:nvPr/>
          </p:nvCxnSpPr>
          <p:spPr>
            <a:xfrm flipV="1">
              <a:off x="2318184" y="4021262"/>
              <a:ext cx="40" cy="74384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0" name="TextBox 379"/>
            <p:cNvSpPr txBox="1"/>
            <p:nvPr/>
          </p:nvSpPr>
          <p:spPr>
            <a:xfrm>
              <a:off x="2237813" y="3825559"/>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70" name="组合 969"/>
          <p:cNvGrpSpPr/>
          <p:nvPr/>
        </p:nvGrpSpPr>
        <p:grpSpPr>
          <a:xfrm>
            <a:off x="4619634" y="5505550"/>
            <a:ext cx="367408" cy="871503"/>
            <a:chOff x="2394786" y="4122812"/>
            <a:chExt cx="275556" cy="653627"/>
          </a:xfrm>
        </p:grpSpPr>
        <p:cxnSp>
          <p:nvCxnSpPr>
            <p:cNvPr id="361" name="直接箭头连接符 360"/>
            <p:cNvCxnSpPr/>
            <p:nvPr/>
          </p:nvCxnSpPr>
          <p:spPr>
            <a:xfrm flipH="1" flipV="1">
              <a:off x="2460042" y="4312568"/>
              <a:ext cx="1493" cy="46387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1" name="TextBox 380"/>
            <p:cNvSpPr txBox="1"/>
            <p:nvPr/>
          </p:nvSpPr>
          <p:spPr>
            <a:xfrm>
              <a:off x="2394786" y="4122812"/>
              <a:ext cx="275556"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71" name="组合 970"/>
          <p:cNvGrpSpPr/>
          <p:nvPr/>
        </p:nvGrpSpPr>
        <p:grpSpPr>
          <a:xfrm>
            <a:off x="4791386" y="5864425"/>
            <a:ext cx="367408" cy="510505"/>
            <a:chOff x="2523600" y="4391968"/>
            <a:chExt cx="275556" cy="382879"/>
          </a:xfrm>
        </p:grpSpPr>
        <p:cxnSp>
          <p:nvCxnSpPr>
            <p:cNvPr id="364" name="直接箭头连接符 363"/>
            <p:cNvCxnSpPr/>
            <p:nvPr/>
          </p:nvCxnSpPr>
          <p:spPr>
            <a:xfrm flipH="1" flipV="1">
              <a:off x="2610408" y="4591968"/>
              <a:ext cx="5564" cy="1828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2" name="TextBox 381"/>
            <p:cNvSpPr txBox="1"/>
            <p:nvPr/>
          </p:nvSpPr>
          <p:spPr>
            <a:xfrm>
              <a:off x="2523600" y="4391968"/>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972" name="组合 971"/>
          <p:cNvGrpSpPr/>
          <p:nvPr/>
        </p:nvGrpSpPr>
        <p:grpSpPr>
          <a:xfrm>
            <a:off x="4930890" y="6048636"/>
            <a:ext cx="367408" cy="331578"/>
            <a:chOff x="2628228" y="4530132"/>
            <a:chExt cx="275556" cy="248684"/>
          </a:xfrm>
        </p:grpSpPr>
        <p:cxnSp>
          <p:nvCxnSpPr>
            <p:cNvPr id="366" name="直接箭头连接符 365"/>
            <p:cNvCxnSpPr/>
            <p:nvPr/>
          </p:nvCxnSpPr>
          <p:spPr>
            <a:xfrm rot="1140000" flipH="1" flipV="1">
              <a:off x="2754308" y="4748337"/>
              <a:ext cx="8513" cy="304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3" name="TextBox 382"/>
            <p:cNvSpPr txBox="1"/>
            <p:nvPr/>
          </p:nvSpPr>
          <p:spPr>
            <a:xfrm>
              <a:off x="2628228" y="4530132"/>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17</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384" name="TextBox 383"/>
          <p:cNvSpPr txBox="1"/>
          <p:nvPr/>
        </p:nvSpPr>
        <p:spPr>
          <a:xfrm>
            <a:off x="5147063" y="6080015"/>
            <a:ext cx="36740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18</a:t>
            </a:r>
            <a:endParaRPr lang="zh-CN" altLang="en-US" sz="1333" baseline="-25000" dirty="0">
              <a:latin typeface="Times New Roman" panose="02020603050405020304" pitchFamily="18" charset="0"/>
              <a:cs typeface="Times New Roman" panose="02020603050405020304" pitchFamily="18" charset="0"/>
            </a:endParaRPr>
          </a:p>
        </p:txBody>
      </p:sp>
      <p:sp>
        <p:nvSpPr>
          <p:cNvPr id="385" name="TextBox 384"/>
          <p:cNvSpPr txBox="1"/>
          <p:nvPr/>
        </p:nvSpPr>
        <p:spPr>
          <a:xfrm>
            <a:off x="6257003" y="6028498"/>
            <a:ext cx="36740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24</a:t>
            </a:r>
            <a:endParaRPr lang="zh-CN" altLang="en-US" sz="1333" baseline="-25000" dirty="0">
              <a:latin typeface="Times New Roman" panose="02020603050405020304" pitchFamily="18" charset="0"/>
              <a:cs typeface="Times New Roman" panose="02020603050405020304" pitchFamily="18" charset="0"/>
            </a:endParaRPr>
          </a:p>
        </p:txBody>
      </p:sp>
      <p:sp>
        <p:nvSpPr>
          <p:cNvPr id="401" name="TextBox 400"/>
          <p:cNvSpPr txBox="1"/>
          <p:nvPr/>
        </p:nvSpPr>
        <p:spPr>
          <a:xfrm>
            <a:off x="8304245" y="2105327"/>
            <a:ext cx="312906" cy="256545"/>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0</a:t>
            </a:r>
            <a:endParaRPr lang="zh-CN" altLang="en-US" sz="1067" baseline="-25000" dirty="0">
              <a:latin typeface="Times New Roman" panose="02020603050405020304" pitchFamily="18" charset="0"/>
              <a:cs typeface="Times New Roman" panose="02020603050405020304" pitchFamily="18" charset="0"/>
            </a:endParaRPr>
          </a:p>
        </p:txBody>
      </p:sp>
      <p:sp>
        <p:nvSpPr>
          <p:cNvPr id="26" name="任意多边形 25"/>
          <p:cNvSpPr/>
          <p:nvPr/>
        </p:nvSpPr>
        <p:spPr>
          <a:xfrm>
            <a:off x="6882699" y="2457034"/>
            <a:ext cx="3546965" cy="3518189"/>
          </a:xfrm>
          <a:custGeom>
            <a:avLst/>
            <a:gdLst>
              <a:gd name="connsiteX0" fmla="*/ 1324501 w 2660224"/>
              <a:gd name="connsiteY0" fmla="*/ 33650 h 2638642"/>
              <a:gd name="connsiteX1" fmla="*/ 1586439 w 2660224"/>
              <a:gd name="connsiteY1" fmla="*/ 313 h 2638642"/>
              <a:gd name="connsiteX2" fmla="*/ 1872189 w 2660224"/>
              <a:gd name="connsiteY2" fmla="*/ 57463 h 2638642"/>
              <a:gd name="connsiteX3" fmla="*/ 2148414 w 2660224"/>
              <a:gd name="connsiteY3" fmla="*/ 200338 h 2638642"/>
              <a:gd name="connsiteX4" fmla="*/ 2386539 w 2660224"/>
              <a:gd name="connsiteY4" fmla="*/ 428938 h 2638642"/>
              <a:gd name="connsiteX5" fmla="*/ 2577039 w 2660224"/>
              <a:gd name="connsiteY5" fmla="*/ 757550 h 2638642"/>
              <a:gd name="connsiteX6" fmla="*/ 2643714 w 2660224"/>
              <a:gd name="connsiteY6" fmla="*/ 1129025 h 2638642"/>
              <a:gd name="connsiteX7" fmla="*/ 2648476 w 2660224"/>
              <a:gd name="connsiteY7" fmla="*/ 1548125 h 2638642"/>
              <a:gd name="connsiteX8" fmla="*/ 2505601 w 2660224"/>
              <a:gd name="connsiteY8" fmla="*/ 1981513 h 2638642"/>
              <a:gd name="connsiteX9" fmla="*/ 2096026 w 2660224"/>
              <a:gd name="connsiteY9" fmla="*/ 2338700 h 2638642"/>
              <a:gd name="connsiteX10" fmla="*/ 1638826 w 2660224"/>
              <a:gd name="connsiteY10" fmla="*/ 2553013 h 2638642"/>
              <a:gd name="connsiteX11" fmla="*/ 1138764 w 2660224"/>
              <a:gd name="connsiteY11" fmla="*/ 2633975 h 2638642"/>
              <a:gd name="connsiteX12" fmla="*/ 872064 w 2660224"/>
              <a:gd name="connsiteY12" fmla="*/ 2619688 h 2638642"/>
              <a:gd name="connsiteX13" fmla="*/ 467251 w 2660224"/>
              <a:gd name="connsiteY13" fmla="*/ 2543488 h 2638642"/>
              <a:gd name="connsiteX14" fmla="*/ 129114 w 2660224"/>
              <a:gd name="connsiteY14" fmla="*/ 2205350 h 2638642"/>
              <a:gd name="connsiteX15" fmla="*/ 5289 w 2660224"/>
              <a:gd name="connsiteY15" fmla="*/ 1729100 h 2638642"/>
              <a:gd name="connsiteX16" fmla="*/ 38626 w 2660224"/>
              <a:gd name="connsiteY16" fmla="*/ 1295713 h 2638642"/>
              <a:gd name="connsiteX17" fmla="*/ 181501 w 2660224"/>
              <a:gd name="connsiteY17" fmla="*/ 948050 h 2638642"/>
              <a:gd name="connsiteX18" fmla="*/ 262464 w 2660224"/>
              <a:gd name="connsiteY18" fmla="*/ 709925 h 2638642"/>
              <a:gd name="connsiteX19" fmla="*/ 310089 w 2660224"/>
              <a:gd name="connsiteY19" fmla="*/ 543238 h 2638642"/>
              <a:gd name="connsiteX20" fmla="*/ 429151 w 2660224"/>
              <a:gd name="connsiteY20" fmla="*/ 343213 h 2638642"/>
              <a:gd name="connsiteX21" fmla="*/ 652989 w 2660224"/>
              <a:gd name="connsiteY21" fmla="*/ 147950 h 2638642"/>
              <a:gd name="connsiteX22" fmla="*/ 905401 w 2660224"/>
              <a:gd name="connsiteY22" fmla="*/ 38413 h 2638642"/>
              <a:gd name="connsiteX23" fmla="*/ 1153051 w 2660224"/>
              <a:gd name="connsiteY23" fmla="*/ 14600 h 2638642"/>
              <a:gd name="connsiteX24" fmla="*/ 1324501 w 2660224"/>
              <a:gd name="connsiteY24" fmla="*/ 33650 h 263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0224" h="2638642">
                <a:moveTo>
                  <a:pt x="1324501" y="33650"/>
                </a:moveTo>
                <a:cubicBezTo>
                  <a:pt x="1396732" y="31269"/>
                  <a:pt x="1495158" y="-3656"/>
                  <a:pt x="1586439" y="313"/>
                </a:cubicBezTo>
                <a:cubicBezTo>
                  <a:pt x="1677720" y="4282"/>
                  <a:pt x="1778527" y="24126"/>
                  <a:pt x="1872189" y="57463"/>
                </a:cubicBezTo>
                <a:cubicBezTo>
                  <a:pt x="1965851" y="90800"/>
                  <a:pt x="2062689" y="138426"/>
                  <a:pt x="2148414" y="200338"/>
                </a:cubicBezTo>
                <a:cubicBezTo>
                  <a:pt x="2234139" y="262251"/>
                  <a:pt x="2315102" y="336069"/>
                  <a:pt x="2386539" y="428938"/>
                </a:cubicBezTo>
                <a:cubicBezTo>
                  <a:pt x="2457976" y="521807"/>
                  <a:pt x="2534177" y="640869"/>
                  <a:pt x="2577039" y="757550"/>
                </a:cubicBezTo>
                <a:cubicBezTo>
                  <a:pt x="2619902" y="874231"/>
                  <a:pt x="2631808" y="997263"/>
                  <a:pt x="2643714" y="1129025"/>
                </a:cubicBezTo>
                <a:cubicBezTo>
                  <a:pt x="2655620" y="1260787"/>
                  <a:pt x="2671495" y="1406044"/>
                  <a:pt x="2648476" y="1548125"/>
                </a:cubicBezTo>
                <a:cubicBezTo>
                  <a:pt x="2625457" y="1690206"/>
                  <a:pt x="2597676" y="1849751"/>
                  <a:pt x="2505601" y="1981513"/>
                </a:cubicBezTo>
                <a:cubicBezTo>
                  <a:pt x="2413526" y="2113275"/>
                  <a:pt x="2240489" y="2243450"/>
                  <a:pt x="2096026" y="2338700"/>
                </a:cubicBezTo>
                <a:cubicBezTo>
                  <a:pt x="1951564" y="2433950"/>
                  <a:pt x="1798370" y="2503800"/>
                  <a:pt x="1638826" y="2553013"/>
                </a:cubicBezTo>
                <a:cubicBezTo>
                  <a:pt x="1479282" y="2602226"/>
                  <a:pt x="1266558" y="2622863"/>
                  <a:pt x="1138764" y="2633975"/>
                </a:cubicBezTo>
                <a:cubicBezTo>
                  <a:pt x="1010970" y="2645087"/>
                  <a:pt x="983983" y="2634769"/>
                  <a:pt x="872064" y="2619688"/>
                </a:cubicBezTo>
                <a:cubicBezTo>
                  <a:pt x="760145" y="2604607"/>
                  <a:pt x="591076" y="2612544"/>
                  <a:pt x="467251" y="2543488"/>
                </a:cubicBezTo>
                <a:cubicBezTo>
                  <a:pt x="343426" y="2474432"/>
                  <a:pt x="206108" y="2341081"/>
                  <a:pt x="129114" y="2205350"/>
                </a:cubicBezTo>
                <a:cubicBezTo>
                  <a:pt x="52120" y="2069619"/>
                  <a:pt x="20370" y="1880706"/>
                  <a:pt x="5289" y="1729100"/>
                </a:cubicBezTo>
                <a:cubicBezTo>
                  <a:pt x="-9792" y="1577494"/>
                  <a:pt x="9257" y="1425888"/>
                  <a:pt x="38626" y="1295713"/>
                </a:cubicBezTo>
                <a:cubicBezTo>
                  <a:pt x="67995" y="1165538"/>
                  <a:pt x="144195" y="1045681"/>
                  <a:pt x="181501" y="948050"/>
                </a:cubicBezTo>
                <a:cubicBezTo>
                  <a:pt x="218807" y="850419"/>
                  <a:pt x="241033" y="777394"/>
                  <a:pt x="262464" y="709925"/>
                </a:cubicBezTo>
                <a:cubicBezTo>
                  <a:pt x="283895" y="642456"/>
                  <a:pt x="282308" y="604357"/>
                  <a:pt x="310089" y="543238"/>
                </a:cubicBezTo>
                <a:cubicBezTo>
                  <a:pt x="337870" y="482119"/>
                  <a:pt x="372001" y="409094"/>
                  <a:pt x="429151" y="343213"/>
                </a:cubicBezTo>
                <a:cubicBezTo>
                  <a:pt x="486301" y="277332"/>
                  <a:pt x="573614" y="198750"/>
                  <a:pt x="652989" y="147950"/>
                </a:cubicBezTo>
                <a:cubicBezTo>
                  <a:pt x="732364" y="97150"/>
                  <a:pt x="822057" y="60638"/>
                  <a:pt x="905401" y="38413"/>
                </a:cubicBezTo>
                <a:cubicBezTo>
                  <a:pt x="988745" y="16188"/>
                  <a:pt x="1088757" y="16187"/>
                  <a:pt x="1153051" y="14600"/>
                </a:cubicBezTo>
                <a:cubicBezTo>
                  <a:pt x="1217345" y="13013"/>
                  <a:pt x="1252270" y="36031"/>
                  <a:pt x="1324501" y="33650"/>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2" name="组合 21"/>
          <p:cNvGrpSpPr/>
          <p:nvPr/>
        </p:nvGrpSpPr>
        <p:grpSpPr>
          <a:xfrm>
            <a:off x="9119560" y="2353824"/>
            <a:ext cx="285361" cy="285361"/>
            <a:chOff x="8309739" y="1644326"/>
            <a:chExt cx="214021" cy="214021"/>
          </a:xfrm>
        </p:grpSpPr>
        <p:sp>
          <p:nvSpPr>
            <p:cNvPr id="21" name="椭圆 2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6" name="椭圆 23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37" name="组合 236"/>
          <p:cNvGrpSpPr/>
          <p:nvPr/>
        </p:nvGrpSpPr>
        <p:grpSpPr>
          <a:xfrm>
            <a:off x="8878540" y="2315988"/>
            <a:ext cx="285361" cy="285361"/>
            <a:chOff x="8309739" y="1644326"/>
            <a:chExt cx="214021" cy="214021"/>
          </a:xfrm>
        </p:grpSpPr>
        <p:sp>
          <p:nvSpPr>
            <p:cNvPr id="238" name="椭圆 23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0" name="椭圆 23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5" name="组合 254"/>
          <p:cNvGrpSpPr/>
          <p:nvPr/>
        </p:nvGrpSpPr>
        <p:grpSpPr>
          <a:xfrm>
            <a:off x="8496481" y="2353824"/>
            <a:ext cx="285361" cy="285361"/>
            <a:chOff x="8309739" y="1644326"/>
            <a:chExt cx="214021" cy="214021"/>
          </a:xfrm>
        </p:grpSpPr>
        <p:sp>
          <p:nvSpPr>
            <p:cNvPr id="256" name="椭圆 25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7" name="椭圆 25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60" name="组合 259"/>
          <p:cNvGrpSpPr/>
          <p:nvPr/>
        </p:nvGrpSpPr>
        <p:grpSpPr>
          <a:xfrm>
            <a:off x="8676592" y="2331804"/>
            <a:ext cx="285361" cy="285361"/>
            <a:chOff x="8309739" y="1644326"/>
            <a:chExt cx="214021" cy="214021"/>
          </a:xfrm>
        </p:grpSpPr>
        <p:sp>
          <p:nvSpPr>
            <p:cNvPr id="262" name="椭圆 26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3" name="椭圆 26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64" name="组合 263"/>
          <p:cNvGrpSpPr/>
          <p:nvPr/>
        </p:nvGrpSpPr>
        <p:grpSpPr>
          <a:xfrm>
            <a:off x="8999144" y="2331873"/>
            <a:ext cx="285361" cy="285361"/>
            <a:chOff x="8309739" y="1644326"/>
            <a:chExt cx="214021" cy="214021"/>
          </a:xfrm>
        </p:grpSpPr>
        <p:sp>
          <p:nvSpPr>
            <p:cNvPr id="266" name="椭圆 26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7" name="椭圆 26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68" name="组合 267"/>
          <p:cNvGrpSpPr/>
          <p:nvPr/>
        </p:nvGrpSpPr>
        <p:grpSpPr>
          <a:xfrm>
            <a:off x="9262868" y="2408565"/>
            <a:ext cx="285361" cy="285361"/>
            <a:chOff x="8309739" y="1644326"/>
            <a:chExt cx="214021" cy="214021"/>
          </a:xfrm>
        </p:grpSpPr>
        <p:sp>
          <p:nvSpPr>
            <p:cNvPr id="269" name="椭圆 26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0" name="椭圆 26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71" name="组合 270"/>
          <p:cNvGrpSpPr/>
          <p:nvPr/>
        </p:nvGrpSpPr>
        <p:grpSpPr>
          <a:xfrm>
            <a:off x="9397350" y="2468204"/>
            <a:ext cx="285361" cy="285361"/>
            <a:chOff x="8309739" y="1644326"/>
            <a:chExt cx="214021" cy="214021"/>
          </a:xfrm>
        </p:grpSpPr>
        <p:sp>
          <p:nvSpPr>
            <p:cNvPr id="272" name="椭圆 27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3" name="椭圆 27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74" name="组合 273"/>
          <p:cNvGrpSpPr/>
          <p:nvPr/>
        </p:nvGrpSpPr>
        <p:grpSpPr>
          <a:xfrm>
            <a:off x="9532965" y="2520453"/>
            <a:ext cx="285361" cy="285361"/>
            <a:chOff x="8309739" y="1644326"/>
            <a:chExt cx="214021" cy="214021"/>
          </a:xfrm>
        </p:grpSpPr>
        <p:sp>
          <p:nvSpPr>
            <p:cNvPr id="275" name="椭圆 27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6" name="椭圆 27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77" name="组合 276"/>
          <p:cNvGrpSpPr/>
          <p:nvPr/>
        </p:nvGrpSpPr>
        <p:grpSpPr>
          <a:xfrm>
            <a:off x="9639524" y="2617232"/>
            <a:ext cx="285361" cy="285361"/>
            <a:chOff x="8309739" y="1644326"/>
            <a:chExt cx="214021" cy="214021"/>
          </a:xfrm>
        </p:grpSpPr>
        <p:sp>
          <p:nvSpPr>
            <p:cNvPr id="278" name="椭圆 27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9" name="椭圆 27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0" name="组合 279"/>
          <p:cNvGrpSpPr/>
          <p:nvPr/>
        </p:nvGrpSpPr>
        <p:grpSpPr>
          <a:xfrm>
            <a:off x="9757284" y="2700277"/>
            <a:ext cx="285361" cy="285361"/>
            <a:chOff x="8309739" y="1644326"/>
            <a:chExt cx="214021" cy="214021"/>
          </a:xfrm>
        </p:grpSpPr>
        <p:sp>
          <p:nvSpPr>
            <p:cNvPr id="281" name="椭圆 28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2" name="椭圆 28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3" name="组合 282"/>
          <p:cNvGrpSpPr/>
          <p:nvPr/>
        </p:nvGrpSpPr>
        <p:grpSpPr>
          <a:xfrm>
            <a:off x="9853762" y="2804926"/>
            <a:ext cx="285361" cy="285361"/>
            <a:chOff x="8309739" y="1644326"/>
            <a:chExt cx="214021" cy="214021"/>
          </a:xfrm>
        </p:grpSpPr>
        <p:sp>
          <p:nvSpPr>
            <p:cNvPr id="284" name="椭圆 28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5" name="椭圆 28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6" name="组合 285"/>
          <p:cNvGrpSpPr/>
          <p:nvPr/>
        </p:nvGrpSpPr>
        <p:grpSpPr>
          <a:xfrm>
            <a:off x="9945770" y="2919922"/>
            <a:ext cx="285361" cy="285361"/>
            <a:chOff x="8309739" y="1644326"/>
            <a:chExt cx="214021" cy="214021"/>
          </a:xfrm>
        </p:grpSpPr>
        <p:sp>
          <p:nvSpPr>
            <p:cNvPr id="287" name="椭圆 28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8" name="椭圆 28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9" name="组合 288"/>
          <p:cNvGrpSpPr/>
          <p:nvPr/>
        </p:nvGrpSpPr>
        <p:grpSpPr>
          <a:xfrm>
            <a:off x="10023593" y="3040316"/>
            <a:ext cx="285361" cy="285361"/>
            <a:chOff x="8309739" y="1644326"/>
            <a:chExt cx="214021" cy="214021"/>
          </a:xfrm>
        </p:grpSpPr>
        <p:sp>
          <p:nvSpPr>
            <p:cNvPr id="291" name="椭圆 29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4" name="椭圆 29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95" name="组合 294"/>
          <p:cNvGrpSpPr/>
          <p:nvPr/>
        </p:nvGrpSpPr>
        <p:grpSpPr>
          <a:xfrm>
            <a:off x="10105978" y="3167060"/>
            <a:ext cx="285361" cy="285361"/>
            <a:chOff x="8309739" y="1644326"/>
            <a:chExt cx="214021" cy="214021"/>
          </a:xfrm>
        </p:grpSpPr>
        <p:sp>
          <p:nvSpPr>
            <p:cNvPr id="296" name="椭圆 29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7" name="椭圆 29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98" name="组合 297"/>
          <p:cNvGrpSpPr/>
          <p:nvPr/>
        </p:nvGrpSpPr>
        <p:grpSpPr>
          <a:xfrm>
            <a:off x="10166273" y="3300914"/>
            <a:ext cx="285361" cy="285361"/>
            <a:chOff x="8309739" y="1644326"/>
            <a:chExt cx="214021" cy="214021"/>
          </a:xfrm>
        </p:grpSpPr>
        <p:sp>
          <p:nvSpPr>
            <p:cNvPr id="299" name="椭圆 29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0" name="椭圆 29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1" name="组合 300"/>
          <p:cNvGrpSpPr/>
          <p:nvPr/>
        </p:nvGrpSpPr>
        <p:grpSpPr>
          <a:xfrm>
            <a:off x="10218428" y="3437861"/>
            <a:ext cx="285361" cy="285361"/>
            <a:chOff x="8309739" y="1644326"/>
            <a:chExt cx="214021" cy="214021"/>
          </a:xfrm>
        </p:grpSpPr>
        <p:sp>
          <p:nvSpPr>
            <p:cNvPr id="302" name="椭圆 30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3" name="椭圆 30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4" name="组合 303"/>
          <p:cNvGrpSpPr/>
          <p:nvPr/>
        </p:nvGrpSpPr>
        <p:grpSpPr>
          <a:xfrm>
            <a:off x="10231129" y="3583774"/>
            <a:ext cx="285361" cy="285361"/>
            <a:chOff x="8309739" y="1644326"/>
            <a:chExt cx="214021" cy="214021"/>
          </a:xfrm>
        </p:grpSpPr>
        <p:sp>
          <p:nvSpPr>
            <p:cNvPr id="305" name="椭圆 30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7" name="椭圆 30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8" name="组合 307"/>
          <p:cNvGrpSpPr/>
          <p:nvPr/>
        </p:nvGrpSpPr>
        <p:grpSpPr>
          <a:xfrm>
            <a:off x="10258072" y="3723222"/>
            <a:ext cx="285361" cy="285361"/>
            <a:chOff x="8309739" y="1644326"/>
            <a:chExt cx="214021" cy="214021"/>
          </a:xfrm>
        </p:grpSpPr>
        <p:sp>
          <p:nvSpPr>
            <p:cNvPr id="310" name="椭圆 30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3" name="椭圆 31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4" name="组合 313"/>
          <p:cNvGrpSpPr/>
          <p:nvPr/>
        </p:nvGrpSpPr>
        <p:grpSpPr>
          <a:xfrm>
            <a:off x="10275598" y="3869136"/>
            <a:ext cx="285361" cy="285361"/>
            <a:chOff x="8309739" y="1644326"/>
            <a:chExt cx="214021" cy="214021"/>
          </a:xfrm>
        </p:grpSpPr>
        <p:sp>
          <p:nvSpPr>
            <p:cNvPr id="316" name="椭圆 31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8" name="椭圆 31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38" name="组合 337"/>
          <p:cNvGrpSpPr/>
          <p:nvPr/>
        </p:nvGrpSpPr>
        <p:grpSpPr>
          <a:xfrm>
            <a:off x="10283146" y="4008584"/>
            <a:ext cx="285361" cy="285361"/>
            <a:chOff x="8309739" y="1644326"/>
            <a:chExt cx="214021" cy="214021"/>
          </a:xfrm>
        </p:grpSpPr>
        <p:sp>
          <p:nvSpPr>
            <p:cNvPr id="339" name="椭圆 33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0" name="椭圆 33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2" name="组合 341"/>
          <p:cNvGrpSpPr/>
          <p:nvPr/>
        </p:nvGrpSpPr>
        <p:grpSpPr>
          <a:xfrm>
            <a:off x="10283146" y="4151264"/>
            <a:ext cx="285361" cy="285361"/>
            <a:chOff x="8309739" y="1644326"/>
            <a:chExt cx="214021" cy="214021"/>
          </a:xfrm>
        </p:grpSpPr>
        <p:sp>
          <p:nvSpPr>
            <p:cNvPr id="343" name="椭圆 34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4" name="椭圆 34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5" name="组合 344"/>
          <p:cNvGrpSpPr/>
          <p:nvPr/>
        </p:nvGrpSpPr>
        <p:grpSpPr>
          <a:xfrm>
            <a:off x="10287380" y="4284258"/>
            <a:ext cx="285361" cy="285361"/>
            <a:chOff x="8309739" y="1644326"/>
            <a:chExt cx="214021" cy="214021"/>
          </a:xfrm>
        </p:grpSpPr>
        <p:sp>
          <p:nvSpPr>
            <p:cNvPr id="346" name="椭圆 34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7" name="椭圆 34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48" name="组合 347"/>
          <p:cNvGrpSpPr/>
          <p:nvPr/>
        </p:nvGrpSpPr>
        <p:grpSpPr>
          <a:xfrm>
            <a:off x="10266186" y="4415092"/>
            <a:ext cx="285361" cy="285361"/>
            <a:chOff x="8309739" y="1644326"/>
            <a:chExt cx="214021" cy="214021"/>
          </a:xfrm>
        </p:grpSpPr>
        <p:sp>
          <p:nvSpPr>
            <p:cNvPr id="356" name="椭圆 35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57" name="椭圆 35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358" name="组合 357"/>
          <p:cNvGrpSpPr/>
          <p:nvPr/>
        </p:nvGrpSpPr>
        <p:grpSpPr>
          <a:xfrm>
            <a:off x="10235954" y="4553658"/>
            <a:ext cx="285361" cy="285361"/>
            <a:chOff x="8309739" y="1644326"/>
            <a:chExt cx="214021" cy="214021"/>
          </a:xfrm>
        </p:grpSpPr>
        <p:sp>
          <p:nvSpPr>
            <p:cNvPr id="359" name="椭圆 35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65" name="椭圆 36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367" name="组合 366"/>
          <p:cNvGrpSpPr/>
          <p:nvPr/>
        </p:nvGrpSpPr>
        <p:grpSpPr>
          <a:xfrm>
            <a:off x="10212594" y="4696337"/>
            <a:ext cx="285361" cy="285361"/>
            <a:chOff x="8309739" y="1644326"/>
            <a:chExt cx="214021" cy="214021"/>
          </a:xfrm>
        </p:grpSpPr>
        <p:sp>
          <p:nvSpPr>
            <p:cNvPr id="368" name="椭圆 36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18" name="椭圆 41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19" name="组合 418"/>
          <p:cNvGrpSpPr/>
          <p:nvPr/>
        </p:nvGrpSpPr>
        <p:grpSpPr>
          <a:xfrm>
            <a:off x="10157993" y="4817978"/>
            <a:ext cx="285361" cy="285361"/>
            <a:chOff x="8309739" y="1644326"/>
            <a:chExt cx="214021" cy="214021"/>
          </a:xfrm>
        </p:grpSpPr>
        <p:sp>
          <p:nvSpPr>
            <p:cNvPr id="420" name="椭圆 41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21" name="椭圆 42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22" name="组合 421"/>
          <p:cNvGrpSpPr/>
          <p:nvPr/>
        </p:nvGrpSpPr>
        <p:grpSpPr>
          <a:xfrm>
            <a:off x="10093274" y="4938878"/>
            <a:ext cx="285361" cy="285361"/>
            <a:chOff x="8309739" y="1644326"/>
            <a:chExt cx="214021" cy="214021"/>
          </a:xfrm>
        </p:grpSpPr>
        <p:sp>
          <p:nvSpPr>
            <p:cNvPr id="423" name="椭圆 42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24" name="椭圆 42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25" name="组合 424"/>
          <p:cNvGrpSpPr/>
          <p:nvPr/>
        </p:nvGrpSpPr>
        <p:grpSpPr>
          <a:xfrm>
            <a:off x="10003789" y="5041226"/>
            <a:ext cx="285361" cy="285361"/>
            <a:chOff x="8309739" y="1644326"/>
            <a:chExt cx="214021" cy="214021"/>
          </a:xfrm>
        </p:grpSpPr>
        <p:sp>
          <p:nvSpPr>
            <p:cNvPr id="426" name="椭圆 42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27" name="椭圆 42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28" name="组合 427"/>
          <p:cNvGrpSpPr/>
          <p:nvPr/>
        </p:nvGrpSpPr>
        <p:grpSpPr>
          <a:xfrm>
            <a:off x="9899964" y="5155308"/>
            <a:ext cx="285361" cy="285361"/>
            <a:chOff x="8309739" y="1644326"/>
            <a:chExt cx="214021" cy="214021"/>
          </a:xfrm>
        </p:grpSpPr>
        <p:sp>
          <p:nvSpPr>
            <p:cNvPr id="429" name="椭圆 42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30" name="椭圆 42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31" name="组合 430"/>
          <p:cNvGrpSpPr/>
          <p:nvPr/>
        </p:nvGrpSpPr>
        <p:grpSpPr>
          <a:xfrm>
            <a:off x="9785560" y="5241896"/>
            <a:ext cx="285361" cy="285361"/>
            <a:chOff x="8309739" y="1644326"/>
            <a:chExt cx="214021" cy="214021"/>
          </a:xfrm>
        </p:grpSpPr>
        <p:sp>
          <p:nvSpPr>
            <p:cNvPr id="432" name="椭圆 43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33" name="椭圆 43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34" name="组合 433"/>
          <p:cNvGrpSpPr/>
          <p:nvPr/>
        </p:nvGrpSpPr>
        <p:grpSpPr>
          <a:xfrm>
            <a:off x="9679328" y="5331086"/>
            <a:ext cx="285361" cy="285361"/>
            <a:chOff x="8309739" y="1644326"/>
            <a:chExt cx="214021" cy="214021"/>
          </a:xfrm>
        </p:grpSpPr>
        <p:sp>
          <p:nvSpPr>
            <p:cNvPr id="435" name="椭圆 43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36" name="椭圆 43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37" name="组合 436"/>
          <p:cNvGrpSpPr/>
          <p:nvPr/>
        </p:nvGrpSpPr>
        <p:grpSpPr>
          <a:xfrm>
            <a:off x="9564390" y="5415921"/>
            <a:ext cx="285361" cy="285361"/>
            <a:chOff x="8309739" y="1644326"/>
            <a:chExt cx="214021" cy="214021"/>
          </a:xfrm>
        </p:grpSpPr>
        <p:sp>
          <p:nvSpPr>
            <p:cNvPr id="439" name="椭圆 43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0" name="椭圆 43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41" name="组合 440"/>
          <p:cNvGrpSpPr/>
          <p:nvPr/>
        </p:nvGrpSpPr>
        <p:grpSpPr>
          <a:xfrm>
            <a:off x="9436737" y="5488632"/>
            <a:ext cx="285361" cy="285361"/>
            <a:chOff x="8309739" y="1644326"/>
            <a:chExt cx="214021" cy="214021"/>
          </a:xfrm>
        </p:grpSpPr>
        <p:sp>
          <p:nvSpPr>
            <p:cNvPr id="442" name="椭圆 44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3" name="椭圆 44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44" name="组合 443"/>
          <p:cNvGrpSpPr/>
          <p:nvPr/>
        </p:nvGrpSpPr>
        <p:grpSpPr>
          <a:xfrm>
            <a:off x="9310068" y="5563444"/>
            <a:ext cx="285361" cy="285361"/>
            <a:chOff x="8309739" y="1644326"/>
            <a:chExt cx="214021" cy="214021"/>
          </a:xfrm>
        </p:grpSpPr>
        <p:sp>
          <p:nvSpPr>
            <p:cNvPr id="445" name="椭圆 44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6" name="椭圆 44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47" name="组合 446"/>
          <p:cNvGrpSpPr/>
          <p:nvPr/>
        </p:nvGrpSpPr>
        <p:grpSpPr>
          <a:xfrm>
            <a:off x="9171322" y="5613732"/>
            <a:ext cx="285361" cy="285361"/>
            <a:chOff x="8309739" y="1644326"/>
            <a:chExt cx="214021" cy="214021"/>
          </a:xfrm>
        </p:grpSpPr>
        <p:sp>
          <p:nvSpPr>
            <p:cNvPr id="448" name="椭圆 44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49" name="椭圆 44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50" name="组合 449"/>
          <p:cNvGrpSpPr/>
          <p:nvPr/>
        </p:nvGrpSpPr>
        <p:grpSpPr>
          <a:xfrm>
            <a:off x="9045036" y="5677213"/>
            <a:ext cx="285361" cy="285361"/>
            <a:chOff x="8309739" y="1644326"/>
            <a:chExt cx="214021" cy="214021"/>
          </a:xfrm>
        </p:grpSpPr>
        <p:sp>
          <p:nvSpPr>
            <p:cNvPr id="451" name="椭圆 45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52" name="椭圆 45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53" name="组合 452"/>
          <p:cNvGrpSpPr/>
          <p:nvPr/>
        </p:nvGrpSpPr>
        <p:grpSpPr>
          <a:xfrm>
            <a:off x="8910804" y="5710590"/>
            <a:ext cx="285361" cy="285361"/>
            <a:chOff x="8309739" y="1644326"/>
            <a:chExt cx="214021" cy="214021"/>
          </a:xfrm>
        </p:grpSpPr>
        <p:sp>
          <p:nvSpPr>
            <p:cNvPr id="454" name="椭圆 45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55" name="椭圆 45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56" name="组合 455"/>
          <p:cNvGrpSpPr/>
          <p:nvPr/>
        </p:nvGrpSpPr>
        <p:grpSpPr>
          <a:xfrm>
            <a:off x="8783724" y="5752829"/>
            <a:ext cx="285361" cy="285361"/>
            <a:chOff x="8309739" y="1644326"/>
            <a:chExt cx="214021" cy="214021"/>
          </a:xfrm>
        </p:grpSpPr>
        <p:sp>
          <p:nvSpPr>
            <p:cNvPr id="457" name="椭圆 45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58" name="椭圆 45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59" name="组合 458"/>
          <p:cNvGrpSpPr/>
          <p:nvPr/>
        </p:nvGrpSpPr>
        <p:grpSpPr>
          <a:xfrm>
            <a:off x="8639160" y="5768934"/>
            <a:ext cx="285361" cy="285361"/>
            <a:chOff x="8309739" y="1644326"/>
            <a:chExt cx="214021" cy="214021"/>
          </a:xfrm>
        </p:grpSpPr>
        <p:sp>
          <p:nvSpPr>
            <p:cNvPr id="460" name="椭圆 45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61" name="椭圆 46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62" name="组合 461"/>
          <p:cNvGrpSpPr/>
          <p:nvPr/>
        </p:nvGrpSpPr>
        <p:grpSpPr>
          <a:xfrm>
            <a:off x="8503890" y="5794654"/>
            <a:ext cx="285361" cy="285361"/>
            <a:chOff x="8309739" y="1644326"/>
            <a:chExt cx="214021" cy="214021"/>
          </a:xfrm>
        </p:grpSpPr>
        <p:sp>
          <p:nvSpPr>
            <p:cNvPr id="463" name="椭圆 46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64" name="椭圆 46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65" name="组合 464"/>
          <p:cNvGrpSpPr/>
          <p:nvPr/>
        </p:nvGrpSpPr>
        <p:grpSpPr>
          <a:xfrm>
            <a:off x="8360150" y="5810588"/>
            <a:ext cx="285361" cy="285361"/>
            <a:chOff x="8309739" y="1644326"/>
            <a:chExt cx="214021" cy="214021"/>
          </a:xfrm>
        </p:grpSpPr>
        <p:sp>
          <p:nvSpPr>
            <p:cNvPr id="466" name="椭圆 46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67" name="椭圆 46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68" name="组合 467"/>
          <p:cNvGrpSpPr/>
          <p:nvPr/>
        </p:nvGrpSpPr>
        <p:grpSpPr>
          <a:xfrm>
            <a:off x="8229201" y="5825073"/>
            <a:ext cx="285361" cy="285361"/>
            <a:chOff x="8309739" y="1644326"/>
            <a:chExt cx="214021" cy="214021"/>
          </a:xfrm>
        </p:grpSpPr>
        <p:sp>
          <p:nvSpPr>
            <p:cNvPr id="469" name="椭圆 46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0" name="椭圆 46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71" name="组合 470"/>
          <p:cNvGrpSpPr/>
          <p:nvPr/>
        </p:nvGrpSpPr>
        <p:grpSpPr>
          <a:xfrm>
            <a:off x="8086521" y="5819893"/>
            <a:ext cx="285361" cy="285361"/>
            <a:chOff x="8309739" y="1644326"/>
            <a:chExt cx="214021" cy="214021"/>
          </a:xfrm>
        </p:grpSpPr>
        <p:sp>
          <p:nvSpPr>
            <p:cNvPr id="472" name="椭圆 47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3" name="椭圆 47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74" name="组合 473"/>
          <p:cNvGrpSpPr/>
          <p:nvPr/>
        </p:nvGrpSpPr>
        <p:grpSpPr>
          <a:xfrm>
            <a:off x="7930726" y="5817096"/>
            <a:ext cx="285361" cy="285361"/>
            <a:chOff x="8309739" y="1644326"/>
            <a:chExt cx="214021" cy="214021"/>
          </a:xfrm>
        </p:grpSpPr>
        <p:sp>
          <p:nvSpPr>
            <p:cNvPr id="475" name="椭圆 47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6" name="椭圆 47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77" name="组合 476"/>
          <p:cNvGrpSpPr/>
          <p:nvPr/>
        </p:nvGrpSpPr>
        <p:grpSpPr>
          <a:xfrm>
            <a:off x="7699040" y="5784868"/>
            <a:ext cx="285361" cy="285361"/>
            <a:chOff x="8309739" y="1644326"/>
            <a:chExt cx="214021" cy="214021"/>
          </a:xfrm>
        </p:grpSpPr>
        <p:sp>
          <p:nvSpPr>
            <p:cNvPr id="478" name="椭圆 47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79" name="椭圆 47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80" name="组合 479"/>
          <p:cNvGrpSpPr/>
          <p:nvPr/>
        </p:nvGrpSpPr>
        <p:grpSpPr>
          <a:xfrm>
            <a:off x="7448733" y="5742418"/>
            <a:ext cx="285361" cy="285361"/>
            <a:chOff x="8309739" y="1644326"/>
            <a:chExt cx="214021" cy="214021"/>
          </a:xfrm>
        </p:grpSpPr>
        <p:sp>
          <p:nvSpPr>
            <p:cNvPr id="481" name="椭圆 48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82" name="椭圆 48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grpSp>
        <p:nvGrpSpPr>
          <p:cNvPr id="483" name="组合 482"/>
          <p:cNvGrpSpPr/>
          <p:nvPr/>
        </p:nvGrpSpPr>
        <p:grpSpPr>
          <a:xfrm>
            <a:off x="7346929" y="5694653"/>
            <a:ext cx="285361" cy="285361"/>
            <a:chOff x="8309739" y="1644326"/>
            <a:chExt cx="214021" cy="214021"/>
          </a:xfrm>
        </p:grpSpPr>
        <p:sp>
          <p:nvSpPr>
            <p:cNvPr id="484" name="椭圆 48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5" name="椭圆 48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86" name="组合 485"/>
          <p:cNvGrpSpPr/>
          <p:nvPr/>
        </p:nvGrpSpPr>
        <p:grpSpPr>
          <a:xfrm>
            <a:off x="7249270" y="5638836"/>
            <a:ext cx="285361" cy="285361"/>
            <a:chOff x="8309739" y="1644326"/>
            <a:chExt cx="214021" cy="214021"/>
          </a:xfrm>
        </p:grpSpPr>
        <p:sp>
          <p:nvSpPr>
            <p:cNvPr id="487" name="椭圆 48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8" name="椭圆 48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89" name="组合 488"/>
          <p:cNvGrpSpPr/>
          <p:nvPr/>
        </p:nvGrpSpPr>
        <p:grpSpPr>
          <a:xfrm>
            <a:off x="7157398" y="5541312"/>
            <a:ext cx="285361" cy="285361"/>
            <a:chOff x="8309739" y="1644326"/>
            <a:chExt cx="214021" cy="214021"/>
          </a:xfrm>
        </p:grpSpPr>
        <p:sp>
          <p:nvSpPr>
            <p:cNvPr id="490" name="椭圆 48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1" name="椭圆 49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92" name="组合 491"/>
          <p:cNvGrpSpPr/>
          <p:nvPr/>
        </p:nvGrpSpPr>
        <p:grpSpPr>
          <a:xfrm>
            <a:off x="7060713" y="5452417"/>
            <a:ext cx="285361" cy="285361"/>
            <a:chOff x="8309739" y="1644326"/>
            <a:chExt cx="214021" cy="214021"/>
          </a:xfrm>
        </p:grpSpPr>
        <p:sp>
          <p:nvSpPr>
            <p:cNvPr id="493" name="椭圆 49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4" name="椭圆 49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95" name="组合 494"/>
          <p:cNvGrpSpPr/>
          <p:nvPr/>
        </p:nvGrpSpPr>
        <p:grpSpPr>
          <a:xfrm>
            <a:off x="6979228" y="5355810"/>
            <a:ext cx="285361" cy="285361"/>
            <a:chOff x="8309739" y="1644326"/>
            <a:chExt cx="214021" cy="214021"/>
          </a:xfrm>
        </p:grpSpPr>
        <p:sp>
          <p:nvSpPr>
            <p:cNvPr id="496" name="椭圆 49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7" name="椭圆 49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98" name="组合 497"/>
          <p:cNvGrpSpPr/>
          <p:nvPr/>
        </p:nvGrpSpPr>
        <p:grpSpPr>
          <a:xfrm>
            <a:off x="6900502" y="5237289"/>
            <a:ext cx="285361" cy="285361"/>
            <a:chOff x="8309739" y="1644326"/>
            <a:chExt cx="214021" cy="214021"/>
          </a:xfrm>
        </p:grpSpPr>
        <p:sp>
          <p:nvSpPr>
            <p:cNvPr id="499" name="椭圆 49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0" name="椭圆 49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01" name="组合 500"/>
          <p:cNvGrpSpPr/>
          <p:nvPr/>
        </p:nvGrpSpPr>
        <p:grpSpPr>
          <a:xfrm>
            <a:off x="6850510" y="5100338"/>
            <a:ext cx="285361" cy="285361"/>
            <a:chOff x="8309739" y="1644326"/>
            <a:chExt cx="214021" cy="214021"/>
          </a:xfrm>
        </p:grpSpPr>
        <p:sp>
          <p:nvSpPr>
            <p:cNvPr id="502" name="椭圆 50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3" name="椭圆 50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05" name="组合 504"/>
          <p:cNvGrpSpPr/>
          <p:nvPr/>
        </p:nvGrpSpPr>
        <p:grpSpPr>
          <a:xfrm>
            <a:off x="6807152" y="4967041"/>
            <a:ext cx="285361" cy="285361"/>
            <a:chOff x="8309739" y="1644326"/>
            <a:chExt cx="214021" cy="214021"/>
          </a:xfrm>
        </p:grpSpPr>
        <p:sp>
          <p:nvSpPr>
            <p:cNvPr id="507" name="椭圆 50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8" name="椭圆 50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11" name="组合 510"/>
          <p:cNvGrpSpPr/>
          <p:nvPr/>
        </p:nvGrpSpPr>
        <p:grpSpPr>
          <a:xfrm>
            <a:off x="6775349" y="4823081"/>
            <a:ext cx="285361" cy="285361"/>
            <a:chOff x="8309739" y="1644326"/>
            <a:chExt cx="214021" cy="214021"/>
          </a:xfrm>
        </p:grpSpPr>
        <p:sp>
          <p:nvSpPr>
            <p:cNvPr id="512" name="椭圆 51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7" name="椭圆 51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18" name="组合 517"/>
          <p:cNvGrpSpPr/>
          <p:nvPr/>
        </p:nvGrpSpPr>
        <p:grpSpPr>
          <a:xfrm>
            <a:off x="6757821" y="4680398"/>
            <a:ext cx="285361" cy="285361"/>
            <a:chOff x="8309739" y="1644326"/>
            <a:chExt cx="214021" cy="214021"/>
          </a:xfrm>
        </p:grpSpPr>
        <p:sp>
          <p:nvSpPr>
            <p:cNvPr id="519" name="椭圆 51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0" name="椭圆 51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21" name="组合 520"/>
          <p:cNvGrpSpPr/>
          <p:nvPr/>
        </p:nvGrpSpPr>
        <p:grpSpPr>
          <a:xfrm>
            <a:off x="6749597" y="4541836"/>
            <a:ext cx="285361" cy="285361"/>
            <a:chOff x="8309739" y="1644326"/>
            <a:chExt cx="214021" cy="214021"/>
          </a:xfrm>
        </p:grpSpPr>
        <p:sp>
          <p:nvSpPr>
            <p:cNvPr id="522" name="椭圆 52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3" name="椭圆 52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24" name="组合 523"/>
          <p:cNvGrpSpPr/>
          <p:nvPr/>
        </p:nvGrpSpPr>
        <p:grpSpPr>
          <a:xfrm>
            <a:off x="6745606" y="4395037"/>
            <a:ext cx="285361" cy="285361"/>
            <a:chOff x="8309739" y="1644326"/>
            <a:chExt cx="214021" cy="214021"/>
          </a:xfrm>
        </p:grpSpPr>
        <p:sp>
          <p:nvSpPr>
            <p:cNvPr id="525" name="椭圆 52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6" name="椭圆 52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27" name="组合 526"/>
          <p:cNvGrpSpPr/>
          <p:nvPr/>
        </p:nvGrpSpPr>
        <p:grpSpPr>
          <a:xfrm>
            <a:off x="6758064" y="4252354"/>
            <a:ext cx="285361" cy="285361"/>
            <a:chOff x="8309739" y="1644326"/>
            <a:chExt cx="214021" cy="214021"/>
          </a:xfrm>
        </p:grpSpPr>
        <p:sp>
          <p:nvSpPr>
            <p:cNvPr id="528" name="椭圆 52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9" name="椭圆 52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30" name="组合 529"/>
          <p:cNvGrpSpPr/>
          <p:nvPr/>
        </p:nvGrpSpPr>
        <p:grpSpPr>
          <a:xfrm>
            <a:off x="6789621" y="4110272"/>
            <a:ext cx="285361" cy="285361"/>
            <a:chOff x="8309739" y="1644326"/>
            <a:chExt cx="214021" cy="214021"/>
          </a:xfrm>
        </p:grpSpPr>
        <p:sp>
          <p:nvSpPr>
            <p:cNvPr id="531" name="椭圆 53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2" name="椭圆 53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33" name="组合 532"/>
          <p:cNvGrpSpPr/>
          <p:nvPr/>
        </p:nvGrpSpPr>
        <p:grpSpPr>
          <a:xfrm>
            <a:off x="6824678" y="3972549"/>
            <a:ext cx="285361" cy="285361"/>
            <a:chOff x="8309739" y="1644326"/>
            <a:chExt cx="214021" cy="214021"/>
          </a:xfrm>
        </p:grpSpPr>
        <p:sp>
          <p:nvSpPr>
            <p:cNvPr id="534" name="椭圆 53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5" name="椭圆 53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36" name="组合 535"/>
          <p:cNvGrpSpPr/>
          <p:nvPr/>
        </p:nvGrpSpPr>
        <p:grpSpPr>
          <a:xfrm>
            <a:off x="6868037" y="3838117"/>
            <a:ext cx="285361" cy="285361"/>
            <a:chOff x="8309739" y="1644326"/>
            <a:chExt cx="214021" cy="214021"/>
          </a:xfrm>
        </p:grpSpPr>
        <p:sp>
          <p:nvSpPr>
            <p:cNvPr id="537" name="椭圆 53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8" name="椭圆 53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39" name="组合 538"/>
          <p:cNvGrpSpPr/>
          <p:nvPr/>
        </p:nvGrpSpPr>
        <p:grpSpPr>
          <a:xfrm>
            <a:off x="6918272" y="3702129"/>
            <a:ext cx="285361" cy="285361"/>
            <a:chOff x="8309739" y="1644326"/>
            <a:chExt cx="214021" cy="214021"/>
          </a:xfrm>
        </p:grpSpPr>
        <p:sp>
          <p:nvSpPr>
            <p:cNvPr id="540" name="椭圆 53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1" name="椭圆 54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42" name="组合 541"/>
          <p:cNvGrpSpPr/>
          <p:nvPr/>
        </p:nvGrpSpPr>
        <p:grpSpPr>
          <a:xfrm>
            <a:off x="6986508" y="3572181"/>
            <a:ext cx="285361" cy="285361"/>
            <a:chOff x="8309739" y="1644326"/>
            <a:chExt cx="214021" cy="214021"/>
          </a:xfrm>
        </p:grpSpPr>
        <p:sp>
          <p:nvSpPr>
            <p:cNvPr id="543" name="椭圆 54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4" name="椭圆 54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45" name="组合 544"/>
          <p:cNvGrpSpPr/>
          <p:nvPr/>
        </p:nvGrpSpPr>
        <p:grpSpPr>
          <a:xfrm>
            <a:off x="7025134" y="3460818"/>
            <a:ext cx="285361" cy="285361"/>
            <a:chOff x="8309739" y="1644326"/>
            <a:chExt cx="214021" cy="214021"/>
          </a:xfrm>
        </p:grpSpPr>
        <p:sp>
          <p:nvSpPr>
            <p:cNvPr id="546" name="椭圆 54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7" name="椭圆 54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48" name="组合 547"/>
          <p:cNvGrpSpPr/>
          <p:nvPr/>
        </p:nvGrpSpPr>
        <p:grpSpPr>
          <a:xfrm>
            <a:off x="7061568" y="3351468"/>
            <a:ext cx="285361" cy="285361"/>
            <a:chOff x="8309739" y="1644326"/>
            <a:chExt cx="214021" cy="214021"/>
          </a:xfrm>
        </p:grpSpPr>
        <p:sp>
          <p:nvSpPr>
            <p:cNvPr id="549" name="椭圆 54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0" name="椭圆 54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51" name="组合 550"/>
          <p:cNvGrpSpPr/>
          <p:nvPr/>
        </p:nvGrpSpPr>
        <p:grpSpPr>
          <a:xfrm>
            <a:off x="7095326" y="3224721"/>
            <a:ext cx="285361" cy="285361"/>
            <a:chOff x="8309739" y="1644326"/>
            <a:chExt cx="214021" cy="214021"/>
          </a:xfrm>
        </p:grpSpPr>
        <p:sp>
          <p:nvSpPr>
            <p:cNvPr id="552" name="椭圆 55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3" name="椭圆 55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54" name="组合 553"/>
          <p:cNvGrpSpPr/>
          <p:nvPr/>
        </p:nvGrpSpPr>
        <p:grpSpPr>
          <a:xfrm>
            <a:off x="7135029" y="3080316"/>
            <a:ext cx="285361" cy="285361"/>
            <a:chOff x="8309739" y="1644326"/>
            <a:chExt cx="214021" cy="214021"/>
          </a:xfrm>
        </p:grpSpPr>
        <p:sp>
          <p:nvSpPr>
            <p:cNvPr id="555" name="椭圆 55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6" name="椭圆 55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57" name="组合 556"/>
          <p:cNvGrpSpPr/>
          <p:nvPr/>
        </p:nvGrpSpPr>
        <p:grpSpPr>
          <a:xfrm>
            <a:off x="7199504" y="2953569"/>
            <a:ext cx="285361" cy="285361"/>
            <a:chOff x="8309739" y="1644326"/>
            <a:chExt cx="214021" cy="214021"/>
          </a:xfrm>
        </p:grpSpPr>
        <p:sp>
          <p:nvSpPr>
            <p:cNvPr id="558" name="椭圆 55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9" name="椭圆 55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0" name="组合 559"/>
          <p:cNvGrpSpPr/>
          <p:nvPr/>
        </p:nvGrpSpPr>
        <p:grpSpPr>
          <a:xfrm>
            <a:off x="7267401" y="2828921"/>
            <a:ext cx="285361" cy="285361"/>
            <a:chOff x="8309739" y="1644326"/>
            <a:chExt cx="214021" cy="214021"/>
          </a:xfrm>
        </p:grpSpPr>
        <p:sp>
          <p:nvSpPr>
            <p:cNvPr id="561" name="椭圆 56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2" name="椭圆 561"/>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3" name="组合 562"/>
          <p:cNvGrpSpPr/>
          <p:nvPr/>
        </p:nvGrpSpPr>
        <p:grpSpPr>
          <a:xfrm>
            <a:off x="7364456" y="2716210"/>
            <a:ext cx="285361" cy="285361"/>
            <a:chOff x="8309739" y="1644326"/>
            <a:chExt cx="214021" cy="214021"/>
          </a:xfrm>
        </p:grpSpPr>
        <p:sp>
          <p:nvSpPr>
            <p:cNvPr id="564" name="椭圆 56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5" name="椭圆 56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6" name="组合 565"/>
          <p:cNvGrpSpPr/>
          <p:nvPr/>
        </p:nvGrpSpPr>
        <p:grpSpPr>
          <a:xfrm>
            <a:off x="7466260" y="2626818"/>
            <a:ext cx="285361" cy="285361"/>
            <a:chOff x="8309739" y="1644326"/>
            <a:chExt cx="214021" cy="214021"/>
          </a:xfrm>
        </p:grpSpPr>
        <p:sp>
          <p:nvSpPr>
            <p:cNvPr id="567" name="椭圆 56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8" name="椭圆 567"/>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9" name="组合 568"/>
          <p:cNvGrpSpPr/>
          <p:nvPr/>
        </p:nvGrpSpPr>
        <p:grpSpPr>
          <a:xfrm>
            <a:off x="7571086" y="2541660"/>
            <a:ext cx="285361" cy="285361"/>
            <a:chOff x="8309739" y="1644326"/>
            <a:chExt cx="214021" cy="214021"/>
          </a:xfrm>
        </p:grpSpPr>
        <p:sp>
          <p:nvSpPr>
            <p:cNvPr id="570" name="椭圆 56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1" name="椭圆 570"/>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2" name="组合 571"/>
          <p:cNvGrpSpPr/>
          <p:nvPr/>
        </p:nvGrpSpPr>
        <p:grpSpPr>
          <a:xfrm>
            <a:off x="7699040" y="2462806"/>
            <a:ext cx="285361" cy="285361"/>
            <a:chOff x="8309739" y="1644326"/>
            <a:chExt cx="214021" cy="214021"/>
          </a:xfrm>
        </p:grpSpPr>
        <p:sp>
          <p:nvSpPr>
            <p:cNvPr id="573" name="椭圆 57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4" name="椭圆 573"/>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5" name="组合 574"/>
          <p:cNvGrpSpPr/>
          <p:nvPr/>
        </p:nvGrpSpPr>
        <p:grpSpPr>
          <a:xfrm>
            <a:off x="7841720" y="2398978"/>
            <a:ext cx="285361" cy="285361"/>
            <a:chOff x="8309739" y="1644326"/>
            <a:chExt cx="214021" cy="214021"/>
          </a:xfrm>
        </p:grpSpPr>
        <p:sp>
          <p:nvSpPr>
            <p:cNvPr id="576" name="椭圆 57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7" name="椭圆 576"/>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8" name="组合 577"/>
          <p:cNvGrpSpPr/>
          <p:nvPr/>
        </p:nvGrpSpPr>
        <p:grpSpPr>
          <a:xfrm>
            <a:off x="7984401" y="2361836"/>
            <a:ext cx="285361" cy="285361"/>
            <a:chOff x="8309739" y="1644326"/>
            <a:chExt cx="214021" cy="214021"/>
          </a:xfrm>
        </p:grpSpPr>
        <p:sp>
          <p:nvSpPr>
            <p:cNvPr id="579" name="椭圆 57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0" name="椭圆 579"/>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1" name="组合 580"/>
          <p:cNvGrpSpPr/>
          <p:nvPr/>
        </p:nvGrpSpPr>
        <p:grpSpPr>
          <a:xfrm>
            <a:off x="8127080" y="2336060"/>
            <a:ext cx="285361" cy="285361"/>
            <a:chOff x="8309739" y="1644326"/>
            <a:chExt cx="214021" cy="214021"/>
          </a:xfrm>
        </p:grpSpPr>
        <p:sp>
          <p:nvSpPr>
            <p:cNvPr id="582" name="椭圆 58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3" name="椭圆 582"/>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4" name="组合 583"/>
          <p:cNvGrpSpPr/>
          <p:nvPr/>
        </p:nvGrpSpPr>
        <p:grpSpPr>
          <a:xfrm>
            <a:off x="8247672" y="2331804"/>
            <a:ext cx="285361" cy="285361"/>
            <a:chOff x="8309739" y="1644326"/>
            <a:chExt cx="214021" cy="214021"/>
          </a:xfrm>
        </p:grpSpPr>
        <p:sp>
          <p:nvSpPr>
            <p:cNvPr id="585" name="椭圆 58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6" name="椭圆 585"/>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7" name="组合 586"/>
          <p:cNvGrpSpPr/>
          <p:nvPr/>
        </p:nvGrpSpPr>
        <p:grpSpPr>
          <a:xfrm>
            <a:off x="8353745" y="2336057"/>
            <a:ext cx="285361" cy="285361"/>
            <a:chOff x="8309739" y="1644326"/>
            <a:chExt cx="214021" cy="214021"/>
          </a:xfrm>
        </p:grpSpPr>
        <p:sp>
          <p:nvSpPr>
            <p:cNvPr id="588" name="椭圆 58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9" name="椭圆 588"/>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4" name="任意多边形 23"/>
          <p:cNvSpPr/>
          <p:nvPr/>
        </p:nvSpPr>
        <p:spPr>
          <a:xfrm>
            <a:off x="7041854" y="2602795"/>
            <a:ext cx="3238797" cy="3216247"/>
          </a:xfrm>
          <a:custGeom>
            <a:avLst/>
            <a:gdLst>
              <a:gd name="connsiteX0" fmla="*/ 1205135 w 2429098"/>
              <a:gd name="connsiteY0" fmla="*/ 33867 h 2412185"/>
              <a:gd name="connsiteX1" fmla="*/ 1352773 w 2429098"/>
              <a:gd name="connsiteY1" fmla="*/ 14817 h 2412185"/>
              <a:gd name="connsiteX2" fmla="*/ 1471835 w 2429098"/>
              <a:gd name="connsiteY2" fmla="*/ 529 h 2412185"/>
              <a:gd name="connsiteX3" fmla="*/ 1652810 w 2429098"/>
              <a:gd name="connsiteY3" fmla="*/ 33867 h 2412185"/>
              <a:gd name="connsiteX4" fmla="*/ 1748060 w 2429098"/>
              <a:gd name="connsiteY4" fmla="*/ 62442 h 2412185"/>
              <a:gd name="connsiteX5" fmla="*/ 1838548 w 2429098"/>
              <a:gd name="connsiteY5" fmla="*/ 119592 h 2412185"/>
              <a:gd name="connsiteX6" fmla="*/ 1995710 w 2429098"/>
              <a:gd name="connsiteY6" fmla="*/ 205317 h 2412185"/>
              <a:gd name="connsiteX7" fmla="*/ 2186210 w 2429098"/>
              <a:gd name="connsiteY7" fmla="*/ 400579 h 2412185"/>
              <a:gd name="connsiteX8" fmla="*/ 2352898 w 2429098"/>
              <a:gd name="connsiteY8" fmla="*/ 667279 h 2412185"/>
              <a:gd name="connsiteX9" fmla="*/ 2395760 w 2429098"/>
              <a:gd name="connsiteY9" fmla="*/ 862542 h 2412185"/>
              <a:gd name="connsiteX10" fmla="*/ 2429098 w 2429098"/>
              <a:gd name="connsiteY10" fmla="*/ 1153054 h 2412185"/>
              <a:gd name="connsiteX11" fmla="*/ 2395760 w 2429098"/>
              <a:gd name="connsiteY11" fmla="*/ 1548342 h 2412185"/>
              <a:gd name="connsiteX12" fmla="*/ 2248123 w 2429098"/>
              <a:gd name="connsiteY12" fmla="*/ 1867429 h 2412185"/>
              <a:gd name="connsiteX13" fmla="*/ 2090960 w 2429098"/>
              <a:gd name="connsiteY13" fmla="*/ 1991254 h 2412185"/>
              <a:gd name="connsiteX14" fmla="*/ 1852835 w 2429098"/>
              <a:gd name="connsiteY14" fmla="*/ 2181754 h 2412185"/>
              <a:gd name="connsiteX15" fmla="*/ 1652810 w 2429098"/>
              <a:gd name="connsiteY15" fmla="*/ 2267479 h 2412185"/>
              <a:gd name="connsiteX16" fmla="*/ 1386110 w 2429098"/>
              <a:gd name="connsiteY16" fmla="*/ 2357967 h 2412185"/>
              <a:gd name="connsiteX17" fmla="*/ 1205135 w 2429098"/>
              <a:gd name="connsiteY17" fmla="*/ 2386542 h 2412185"/>
              <a:gd name="connsiteX18" fmla="*/ 881285 w 2429098"/>
              <a:gd name="connsiteY18" fmla="*/ 2410354 h 2412185"/>
              <a:gd name="connsiteX19" fmla="*/ 600298 w 2429098"/>
              <a:gd name="connsiteY19" fmla="*/ 2396067 h 2412185"/>
              <a:gd name="connsiteX20" fmla="*/ 319310 w 2429098"/>
              <a:gd name="connsiteY20" fmla="*/ 2281767 h 2412185"/>
              <a:gd name="connsiteX21" fmla="*/ 147860 w 2429098"/>
              <a:gd name="connsiteY21" fmla="*/ 2110317 h 2412185"/>
              <a:gd name="connsiteX22" fmla="*/ 24035 w 2429098"/>
              <a:gd name="connsiteY22" fmla="*/ 1757892 h 2412185"/>
              <a:gd name="connsiteX23" fmla="*/ 223 w 2429098"/>
              <a:gd name="connsiteY23" fmla="*/ 1529292 h 2412185"/>
              <a:gd name="connsiteX24" fmla="*/ 28798 w 2429098"/>
              <a:gd name="connsiteY24" fmla="*/ 1257829 h 2412185"/>
              <a:gd name="connsiteX25" fmla="*/ 114523 w 2429098"/>
              <a:gd name="connsiteY25" fmla="*/ 976842 h 2412185"/>
              <a:gd name="connsiteX26" fmla="*/ 209773 w 2429098"/>
              <a:gd name="connsiteY26" fmla="*/ 767292 h 2412185"/>
              <a:gd name="connsiteX27" fmla="*/ 262160 w 2429098"/>
              <a:gd name="connsiteY27" fmla="*/ 586317 h 2412185"/>
              <a:gd name="connsiteX28" fmla="*/ 333598 w 2429098"/>
              <a:gd name="connsiteY28" fmla="*/ 410104 h 2412185"/>
              <a:gd name="connsiteX29" fmla="*/ 443135 w 2429098"/>
              <a:gd name="connsiteY29" fmla="*/ 262467 h 2412185"/>
              <a:gd name="connsiteX30" fmla="*/ 576485 w 2429098"/>
              <a:gd name="connsiteY30" fmla="*/ 143404 h 2412185"/>
              <a:gd name="connsiteX31" fmla="*/ 738410 w 2429098"/>
              <a:gd name="connsiteY31" fmla="*/ 67204 h 2412185"/>
              <a:gd name="connsiteX32" fmla="*/ 928910 w 2429098"/>
              <a:gd name="connsiteY32" fmla="*/ 19579 h 2412185"/>
              <a:gd name="connsiteX33" fmla="*/ 1071785 w 2429098"/>
              <a:gd name="connsiteY33" fmla="*/ 14817 h 2412185"/>
              <a:gd name="connsiteX34" fmla="*/ 1205135 w 2429098"/>
              <a:gd name="connsiteY34" fmla="*/ 33867 h 241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29098" h="2412185">
                <a:moveTo>
                  <a:pt x="1205135" y="33867"/>
                </a:moveTo>
                <a:cubicBezTo>
                  <a:pt x="1251966" y="33867"/>
                  <a:pt x="1352773" y="14817"/>
                  <a:pt x="1352773" y="14817"/>
                </a:cubicBezTo>
                <a:cubicBezTo>
                  <a:pt x="1397223" y="9261"/>
                  <a:pt x="1421829" y="-2646"/>
                  <a:pt x="1471835" y="529"/>
                </a:cubicBezTo>
                <a:cubicBezTo>
                  <a:pt x="1521841" y="3704"/>
                  <a:pt x="1606773" y="23548"/>
                  <a:pt x="1652810" y="33867"/>
                </a:cubicBezTo>
                <a:cubicBezTo>
                  <a:pt x="1698848" y="44186"/>
                  <a:pt x="1717104" y="48155"/>
                  <a:pt x="1748060" y="62442"/>
                </a:cubicBezTo>
                <a:cubicBezTo>
                  <a:pt x="1779016" y="76730"/>
                  <a:pt x="1797273" y="95780"/>
                  <a:pt x="1838548" y="119592"/>
                </a:cubicBezTo>
                <a:cubicBezTo>
                  <a:pt x="1879823" y="143404"/>
                  <a:pt x="1937766" y="158486"/>
                  <a:pt x="1995710" y="205317"/>
                </a:cubicBezTo>
                <a:cubicBezTo>
                  <a:pt x="2053654" y="252148"/>
                  <a:pt x="2126679" y="323585"/>
                  <a:pt x="2186210" y="400579"/>
                </a:cubicBezTo>
                <a:cubicBezTo>
                  <a:pt x="2245741" y="477573"/>
                  <a:pt x="2317973" y="590285"/>
                  <a:pt x="2352898" y="667279"/>
                </a:cubicBezTo>
                <a:cubicBezTo>
                  <a:pt x="2387823" y="744273"/>
                  <a:pt x="2383060" y="781579"/>
                  <a:pt x="2395760" y="862542"/>
                </a:cubicBezTo>
                <a:cubicBezTo>
                  <a:pt x="2408460" y="943505"/>
                  <a:pt x="2429098" y="1038754"/>
                  <a:pt x="2429098" y="1153054"/>
                </a:cubicBezTo>
                <a:cubicBezTo>
                  <a:pt x="2429098" y="1267354"/>
                  <a:pt x="2425923" y="1429279"/>
                  <a:pt x="2395760" y="1548342"/>
                </a:cubicBezTo>
                <a:cubicBezTo>
                  <a:pt x="2365597" y="1667405"/>
                  <a:pt x="2298923" y="1793610"/>
                  <a:pt x="2248123" y="1867429"/>
                </a:cubicBezTo>
                <a:cubicBezTo>
                  <a:pt x="2197323" y="1941248"/>
                  <a:pt x="2090960" y="1991254"/>
                  <a:pt x="2090960" y="1991254"/>
                </a:cubicBezTo>
                <a:cubicBezTo>
                  <a:pt x="2025079" y="2043642"/>
                  <a:pt x="1925860" y="2135717"/>
                  <a:pt x="1852835" y="2181754"/>
                </a:cubicBezTo>
                <a:cubicBezTo>
                  <a:pt x="1779810" y="2227792"/>
                  <a:pt x="1730597" y="2238110"/>
                  <a:pt x="1652810" y="2267479"/>
                </a:cubicBezTo>
                <a:cubicBezTo>
                  <a:pt x="1575023" y="2296848"/>
                  <a:pt x="1460722" y="2338123"/>
                  <a:pt x="1386110" y="2357967"/>
                </a:cubicBezTo>
                <a:cubicBezTo>
                  <a:pt x="1311498" y="2377811"/>
                  <a:pt x="1289272" y="2377811"/>
                  <a:pt x="1205135" y="2386542"/>
                </a:cubicBezTo>
                <a:cubicBezTo>
                  <a:pt x="1120998" y="2395273"/>
                  <a:pt x="982091" y="2408767"/>
                  <a:pt x="881285" y="2410354"/>
                </a:cubicBezTo>
                <a:cubicBezTo>
                  <a:pt x="780479" y="2411941"/>
                  <a:pt x="693960" y="2417498"/>
                  <a:pt x="600298" y="2396067"/>
                </a:cubicBezTo>
                <a:cubicBezTo>
                  <a:pt x="506636" y="2374636"/>
                  <a:pt x="394716" y="2329392"/>
                  <a:pt x="319310" y="2281767"/>
                </a:cubicBezTo>
                <a:cubicBezTo>
                  <a:pt x="243904" y="2234142"/>
                  <a:pt x="197073" y="2197630"/>
                  <a:pt x="147860" y="2110317"/>
                </a:cubicBezTo>
                <a:cubicBezTo>
                  <a:pt x="98647" y="2023004"/>
                  <a:pt x="48641" y="1854729"/>
                  <a:pt x="24035" y="1757892"/>
                </a:cubicBezTo>
                <a:cubicBezTo>
                  <a:pt x="-571" y="1661055"/>
                  <a:pt x="-571" y="1612636"/>
                  <a:pt x="223" y="1529292"/>
                </a:cubicBezTo>
                <a:cubicBezTo>
                  <a:pt x="1017" y="1445948"/>
                  <a:pt x="9748" y="1349904"/>
                  <a:pt x="28798" y="1257829"/>
                </a:cubicBezTo>
                <a:cubicBezTo>
                  <a:pt x="47848" y="1165754"/>
                  <a:pt x="84361" y="1058598"/>
                  <a:pt x="114523" y="976842"/>
                </a:cubicBezTo>
                <a:cubicBezTo>
                  <a:pt x="144685" y="895086"/>
                  <a:pt x="185167" y="832379"/>
                  <a:pt x="209773" y="767292"/>
                </a:cubicBezTo>
                <a:cubicBezTo>
                  <a:pt x="234379" y="702205"/>
                  <a:pt x="241523" y="645848"/>
                  <a:pt x="262160" y="586317"/>
                </a:cubicBezTo>
                <a:cubicBezTo>
                  <a:pt x="282797" y="526786"/>
                  <a:pt x="303435" y="464079"/>
                  <a:pt x="333598" y="410104"/>
                </a:cubicBezTo>
                <a:cubicBezTo>
                  <a:pt x="363760" y="356129"/>
                  <a:pt x="402654" y="306917"/>
                  <a:pt x="443135" y="262467"/>
                </a:cubicBezTo>
                <a:cubicBezTo>
                  <a:pt x="483616" y="218017"/>
                  <a:pt x="527273" y="175948"/>
                  <a:pt x="576485" y="143404"/>
                </a:cubicBezTo>
                <a:cubicBezTo>
                  <a:pt x="625697" y="110860"/>
                  <a:pt x="679673" y="87841"/>
                  <a:pt x="738410" y="67204"/>
                </a:cubicBezTo>
                <a:cubicBezTo>
                  <a:pt x="797147" y="46567"/>
                  <a:pt x="873347" y="28310"/>
                  <a:pt x="928910" y="19579"/>
                </a:cubicBezTo>
                <a:cubicBezTo>
                  <a:pt x="984472" y="10848"/>
                  <a:pt x="1026541" y="11642"/>
                  <a:pt x="1071785" y="14817"/>
                </a:cubicBezTo>
                <a:cubicBezTo>
                  <a:pt x="1117029" y="17992"/>
                  <a:pt x="1158304" y="33867"/>
                  <a:pt x="1205135" y="33867"/>
                </a:cubicBezTo>
                <a:close/>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93" name="组合 592"/>
          <p:cNvGrpSpPr/>
          <p:nvPr/>
        </p:nvGrpSpPr>
        <p:grpSpPr>
          <a:xfrm>
            <a:off x="7792448" y="5817096"/>
            <a:ext cx="285361" cy="285361"/>
            <a:chOff x="8309739" y="1644326"/>
            <a:chExt cx="214021" cy="214021"/>
          </a:xfrm>
        </p:grpSpPr>
        <p:sp>
          <p:nvSpPr>
            <p:cNvPr id="594" name="椭圆 59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595" name="椭圆 594"/>
            <p:cNvSpPr/>
            <p:nvPr/>
          </p:nvSpPr>
          <p:spPr>
            <a:xfrm>
              <a:off x="8403602" y="1739384"/>
              <a:ext cx="26293" cy="2390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596" name="矩形 595"/>
          <p:cNvSpPr/>
          <p:nvPr/>
        </p:nvSpPr>
        <p:spPr>
          <a:xfrm>
            <a:off x="8020086" y="5007731"/>
            <a:ext cx="1151725" cy="461665"/>
          </a:xfrm>
          <a:prstGeom prst="rect">
            <a:avLst/>
          </a:prstGeom>
          <a:solidFill>
            <a:schemeClr val="accent1"/>
          </a:solidFill>
        </p:spPr>
        <p:txBody>
          <a:bodyPr wrap="square">
            <a:spAutoFit/>
          </a:bodyPr>
          <a:lstStyle/>
          <a:p>
            <a:pPr algn="ct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实际廓线</a:t>
            </a:r>
          </a:p>
        </p:txBody>
      </p:sp>
      <p:cxnSp>
        <p:nvCxnSpPr>
          <p:cNvPr id="597" name="直接连接符 596"/>
          <p:cNvCxnSpPr>
            <a:stCxn id="24" idx="13"/>
          </p:cNvCxnSpPr>
          <p:nvPr/>
        </p:nvCxnSpPr>
        <p:spPr>
          <a:xfrm flipH="1">
            <a:off x="9141824" y="5257800"/>
            <a:ext cx="687976" cy="1152"/>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98" name="矩形 597"/>
          <p:cNvSpPr/>
          <p:nvPr/>
        </p:nvSpPr>
        <p:spPr>
          <a:xfrm>
            <a:off x="9750618" y="5675177"/>
            <a:ext cx="1151725" cy="461665"/>
          </a:xfrm>
          <a:prstGeom prst="rect">
            <a:avLst/>
          </a:prstGeom>
          <a:solidFill>
            <a:schemeClr val="accent1"/>
          </a:solidFill>
        </p:spPr>
        <p:txBody>
          <a:bodyPr wrap="square">
            <a:spAutoFit/>
          </a:bodyPr>
          <a:lstStyle/>
          <a:p>
            <a:pPr algn="ctr">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理论廓线</a:t>
            </a:r>
          </a:p>
        </p:txBody>
      </p:sp>
      <p:cxnSp>
        <p:nvCxnSpPr>
          <p:cNvPr id="599" name="直接连接符 598"/>
          <p:cNvCxnSpPr>
            <a:endCxn id="598" idx="0"/>
          </p:cNvCxnSpPr>
          <p:nvPr/>
        </p:nvCxnSpPr>
        <p:spPr>
          <a:xfrm>
            <a:off x="9899962" y="5434640"/>
            <a:ext cx="426519" cy="24053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86" name="Rectangle 3"/>
          <p:cNvSpPr>
            <a:spLocks noChangeArrowheads="1"/>
          </p:cNvSpPr>
          <p:nvPr/>
        </p:nvSpPr>
        <p:spPr bwMode="auto">
          <a:xfrm>
            <a:off x="1477167" y="1656717"/>
            <a:ext cx="5102269" cy="3109441"/>
          </a:xfrm>
          <a:prstGeom prst="rect">
            <a:avLst/>
          </a:prstGeom>
          <a:solidFill>
            <a:srgbClr val="92D050">
              <a:alpha val="35000"/>
            </a:srgbClr>
          </a:solidFill>
          <a:ln w="9525">
            <a:noFill/>
            <a:miter lim="800000"/>
            <a:headEnd/>
            <a:tailEnd/>
          </a:ln>
        </p:spPr>
        <p:txBody>
          <a:bodyPr wrap="square" anchor="ctr">
            <a:spAutoFit/>
          </a:bodyPr>
          <a:lstStyle/>
          <a:p>
            <a:pPr algn="just" eaLnBrk="0" hangingPunct="0">
              <a:lnSpc>
                <a:spcPct val="150000"/>
              </a:lnSpc>
            </a:pPr>
            <a:r>
              <a:rPr lang="zh-CN" altLang="en-US" sz="1867" dirty="0">
                <a:latin typeface="Book Antiqua" panose="02040602050305030304" pitchFamily="18" charset="0"/>
                <a:ea typeface="微软雅黑" panose="020B0503020204020204" pitchFamily="34" charset="-122"/>
                <a:cs typeface="仿宋"/>
              </a:rPr>
              <a:t>① </a:t>
            </a:r>
            <a:r>
              <a:rPr lang="zh-CN" altLang="en-US" sz="1867" b="1" dirty="0">
                <a:latin typeface="Book Antiqua" panose="02040602050305030304" pitchFamily="18" charset="0"/>
                <a:ea typeface="微软雅黑" panose="020B0503020204020204" pitchFamily="34" charset="-122"/>
                <a:cs typeface="仿宋"/>
              </a:rPr>
              <a:t>依据</a:t>
            </a:r>
            <a:r>
              <a:rPr lang="en-US" altLang="zh-CN" sz="1867" b="1" i="1" dirty="0" err="1">
                <a:latin typeface="Book Antiqua" panose="02040602050305030304" pitchFamily="18" charset="0"/>
                <a:ea typeface="微软雅黑" panose="020B0503020204020204" pitchFamily="34" charset="-122"/>
                <a:cs typeface="Times New Roman" pitchFamily="18" charset="0"/>
              </a:rPr>
              <a:t>r</a:t>
            </a:r>
            <a:r>
              <a:rPr lang="en-US" altLang="zh-CN" sz="1867" b="1" baseline="-30000" dirty="0" err="1">
                <a:latin typeface="Book Antiqua" panose="02040602050305030304" pitchFamily="18" charset="0"/>
                <a:ea typeface="微软雅黑" panose="020B0503020204020204" pitchFamily="34" charset="-122"/>
                <a:cs typeface="Times New Roman" pitchFamily="18" charset="0"/>
              </a:rPr>
              <a:t>b</a:t>
            </a:r>
            <a:r>
              <a:rPr lang="zh-CN" altLang="en-US" sz="1867" b="1" dirty="0">
                <a:latin typeface="Book Antiqua" panose="02040602050305030304" pitchFamily="18" charset="0"/>
                <a:ea typeface="微软雅黑" panose="020B0503020204020204" pitchFamily="34" charset="-122"/>
                <a:cs typeface="仿宋"/>
              </a:rPr>
              <a:t>，画基圆和从动件初始位置；</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② 应用反转法逐点作图确定各接触点位置</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i="1" dirty="0">
                <a:latin typeface="Book Antiqua" panose="02040602050305030304" pitchFamily="18" charset="0"/>
                <a:ea typeface="微软雅黑" panose="020B0503020204020204" pitchFamily="34" charset="-122"/>
                <a:cs typeface="仿宋"/>
              </a:rPr>
              <a:t>      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③ 光滑连接</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0</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点，得凸轮的</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理论廓线； </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④ 画一系列小滚子； </a:t>
            </a:r>
            <a:endParaRPr lang="en-US" altLang="zh-CN" sz="1867" b="1" dirty="0">
              <a:latin typeface="Book Antiqua" panose="02040602050305030304" pitchFamily="18" charset="0"/>
              <a:ea typeface="微软雅黑" panose="020B0503020204020204" pitchFamily="34" charset="-122"/>
              <a:cs typeface="仿宋"/>
            </a:endParaRPr>
          </a:p>
          <a:p>
            <a:pPr marL="457189" indent="-457189" algn="just" eaLnBrk="0" hangingPunct="0">
              <a:lnSpc>
                <a:spcPct val="150000"/>
              </a:lnSpc>
              <a:buAutoNum type="circleNumDbPlain" startAt="5"/>
            </a:pPr>
            <a:r>
              <a:rPr lang="zh-CN" altLang="en-US" sz="1867" b="1" dirty="0">
                <a:latin typeface="Book Antiqua" panose="02040602050305030304" pitchFamily="18" charset="0"/>
                <a:ea typeface="微软雅黑" panose="020B0503020204020204" pitchFamily="34" charset="-122"/>
                <a:cs typeface="仿宋"/>
              </a:rPr>
              <a:t>做滚子的内包络线，得凸轮的实际廓线。</a:t>
            </a:r>
            <a:r>
              <a:rPr lang="zh-CN" altLang="en-US" sz="1867" dirty="0">
                <a:latin typeface="Book Antiqua" panose="02040602050305030304" pitchFamily="18" charset="0"/>
                <a:ea typeface="微软雅黑" panose="020B0503020204020204" pitchFamily="34" charset="-122"/>
              </a:rPr>
              <a:t> </a:t>
            </a:r>
          </a:p>
        </p:txBody>
      </p:sp>
      <p:sp>
        <p:nvSpPr>
          <p:cNvPr id="387"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2669738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500"/>
                                        <p:tgtEl>
                                          <p:spTgt spid="598"/>
                                        </p:tgtEl>
                                      </p:cBhvr>
                                    </p:animEffect>
                                  </p:childTnLst>
                                </p:cTn>
                              </p:par>
                              <p:par>
                                <p:cTn id="8" presetID="10" presetClass="entr" presetSubtype="0" fill="hold" nodeType="withEffect">
                                  <p:stCondLst>
                                    <p:cond delay="0"/>
                                  </p:stCondLst>
                                  <p:childTnLst>
                                    <p:set>
                                      <p:cBhvr>
                                        <p:cTn id="9" dur="1" fill="hold">
                                          <p:stCondLst>
                                            <p:cond delay="0"/>
                                          </p:stCondLst>
                                        </p:cTn>
                                        <p:tgtEl>
                                          <p:spTgt spid="599"/>
                                        </p:tgtEl>
                                        <p:attrNameLst>
                                          <p:attrName>style.visibility</p:attrName>
                                        </p:attrNameLst>
                                      </p:cBhvr>
                                      <p:to>
                                        <p:strVal val="visible"/>
                                      </p:to>
                                    </p:set>
                                    <p:animEffect transition="in" filter="fade">
                                      <p:cBhvr>
                                        <p:cTn id="10" dur="500"/>
                                        <p:tgtEl>
                                          <p:spTgt spid="5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fade">
                                      <p:cBhvr>
                                        <p:cTn id="15" dur="500"/>
                                        <p:tgtEl>
                                          <p:spTgt spid="255"/>
                                        </p:tgtEl>
                                      </p:cBhvr>
                                    </p:animEffect>
                                  </p:childTnLst>
                                </p:cTn>
                              </p:par>
                              <p:par>
                                <p:cTn id="16" presetID="10" presetClass="entr" presetSubtype="0" fill="hold" nodeType="withEffect">
                                  <p:stCondLst>
                                    <p:cond delay="0"/>
                                  </p:stCondLst>
                                  <p:childTnLst>
                                    <p:set>
                                      <p:cBhvr>
                                        <p:cTn id="17" dur="1" fill="hold">
                                          <p:stCondLst>
                                            <p:cond delay="0"/>
                                          </p:stCondLst>
                                        </p:cTn>
                                        <p:tgtEl>
                                          <p:spTgt spid="260"/>
                                        </p:tgtEl>
                                        <p:attrNameLst>
                                          <p:attrName>style.visibility</p:attrName>
                                        </p:attrNameLst>
                                      </p:cBhvr>
                                      <p:to>
                                        <p:strVal val="visible"/>
                                      </p:to>
                                    </p:set>
                                    <p:animEffect transition="in" filter="fade">
                                      <p:cBhvr>
                                        <p:cTn id="18" dur="500"/>
                                        <p:tgtEl>
                                          <p:spTgt spid="260"/>
                                        </p:tgtEl>
                                      </p:cBhvr>
                                    </p:animEffect>
                                  </p:childTnLst>
                                </p:cTn>
                              </p:par>
                              <p:par>
                                <p:cTn id="19" presetID="10" presetClass="entr" presetSubtype="0" fill="hold" nodeType="withEffect">
                                  <p:stCondLst>
                                    <p:cond delay="0"/>
                                  </p:stCondLst>
                                  <p:childTnLst>
                                    <p:set>
                                      <p:cBhvr>
                                        <p:cTn id="20" dur="1" fill="hold">
                                          <p:stCondLst>
                                            <p:cond delay="0"/>
                                          </p:stCondLst>
                                        </p:cTn>
                                        <p:tgtEl>
                                          <p:spTgt spid="237"/>
                                        </p:tgtEl>
                                        <p:attrNameLst>
                                          <p:attrName>style.visibility</p:attrName>
                                        </p:attrNameLst>
                                      </p:cBhvr>
                                      <p:to>
                                        <p:strVal val="visible"/>
                                      </p:to>
                                    </p:set>
                                    <p:animEffect transition="in" filter="fade">
                                      <p:cBhvr>
                                        <p:cTn id="21" dur="500"/>
                                        <p:tgtEl>
                                          <p:spTgt spid="237"/>
                                        </p:tgtEl>
                                      </p:cBhvr>
                                    </p:animEffect>
                                  </p:childTnLst>
                                </p:cTn>
                              </p:par>
                              <p:par>
                                <p:cTn id="22" presetID="10" presetClass="entr" presetSubtype="0" fill="hold" nodeType="withEffect">
                                  <p:stCondLst>
                                    <p:cond delay="0"/>
                                  </p:stCondLst>
                                  <p:childTnLst>
                                    <p:set>
                                      <p:cBhvr>
                                        <p:cTn id="23" dur="1" fill="hold">
                                          <p:stCondLst>
                                            <p:cond delay="0"/>
                                          </p:stCondLst>
                                        </p:cTn>
                                        <p:tgtEl>
                                          <p:spTgt spid="264"/>
                                        </p:tgtEl>
                                        <p:attrNameLst>
                                          <p:attrName>style.visibility</p:attrName>
                                        </p:attrNameLst>
                                      </p:cBhvr>
                                      <p:to>
                                        <p:strVal val="visible"/>
                                      </p:to>
                                    </p:set>
                                    <p:animEffect transition="in" filter="fade">
                                      <p:cBhvr>
                                        <p:cTn id="24" dur="500"/>
                                        <p:tgtEl>
                                          <p:spTgt spid="264"/>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8"/>
                                        </p:tgtEl>
                                        <p:attrNameLst>
                                          <p:attrName>style.visibility</p:attrName>
                                        </p:attrNameLst>
                                      </p:cBhvr>
                                      <p:to>
                                        <p:strVal val="visible"/>
                                      </p:to>
                                    </p:set>
                                    <p:animEffect transition="in" filter="fade">
                                      <p:cBhvr>
                                        <p:cTn id="30" dur="500"/>
                                        <p:tgtEl>
                                          <p:spTgt spid="268"/>
                                        </p:tgtEl>
                                      </p:cBhvr>
                                    </p:animEffect>
                                  </p:childTnLst>
                                </p:cTn>
                              </p:par>
                              <p:par>
                                <p:cTn id="31" presetID="10" presetClass="entr" presetSubtype="0" fill="hold" nodeType="withEffect">
                                  <p:stCondLst>
                                    <p:cond delay="0"/>
                                  </p:stCondLst>
                                  <p:childTnLst>
                                    <p:set>
                                      <p:cBhvr>
                                        <p:cTn id="32" dur="1" fill="hold">
                                          <p:stCondLst>
                                            <p:cond delay="0"/>
                                          </p:stCondLst>
                                        </p:cTn>
                                        <p:tgtEl>
                                          <p:spTgt spid="271"/>
                                        </p:tgtEl>
                                        <p:attrNameLst>
                                          <p:attrName>style.visibility</p:attrName>
                                        </p:attrNameLst>
                                      </p:cBhvr>
                                      <p:to>
                                        <p:strVal val="visible"/>
                                      </p:to>
                                    </p:set>
                                    <p:animEffect transition="in" filter="fade">
                                      <p:cBhvr>
                                        <p:cTn id="33" dur="500"/>
                                        <p:tgtEl>
                                          <p:spTgt spid="271"/>
                                        </p:tgtEl>
                                      </p:cBhvr>
                                    </p:animEffect>
                                  </p:childTnLst>
                                </p:cTn>
                              </p:par>
                              <p:par>
                                <p:cTn id="34" presetID="10" presetClass="entr" presetSubtype="0" fill="hold" nodeType="withEffect">
                                  <p:stCondLst>
                                    <p:cond delay="0"/>
                                  </p:stCondLst>
                                  <p:childTnLst>
                                    <p:set>
                                      <p:cBhvr>
                                        <p:cTn id="35" dur="1" fill="hold">
                                          <p:stCondLst>
                                            <p:cond delay="0"/>
                                          </p:stCondLst>
                                        </p:cTn>
                                        <p:tgtEl>
                                          <p:spTgt spid="274"/>
                                        </p:tgtEl>
                                        <p:attrNameLst>
                                          <p:attrName>style.visibility</p:attrName>
                                        </p:attrNameLst>
                                      </p:cBhvr>
                                      <p:to>
                                        <p:strVal val="visible"/>
                                      </p:to>
                                    </p:set>
                                    <p:animEffect transition="in" filter="fade">
                                      <p:cBhvr>
                                        <p:cTn id="36" dur="500"/>
                                        <p:tgtEl>
                                          <p:spTgt spid="274"/>
                                        </p:tgtEl>
                                      </p:cBhvr>
                                    </p:animEffect>
                                  </p:childTnLst>
                                </p:cTn>
                              </p:par>
                              <p:par>
                                <p:cTn id="37" presetID="10" presetClass="entr" presetSubtype="0" fill="hold" nodeType="withEffect">
                                  <p:stCondLst>
                                    <p:cond delay="0"/>
                                  </p:stCondLst>
                                  <p:childTnLst>
                                    <p:set>
                                      <p:cBhvr>
                                        <p:cTn id="38" dur="1" fill="hold">
                                          <p:stCondLst>
                                            <p:cond delay="0"/>
                                          </p:stCondLst>
                                        </p:cTn>
                                        <p:tgtEl>
                                          <p:spTgt spid="277"/>
                                        </p:tgtEl>
                                        <p:attrNameLst>
                                          <p:attrName>style.visibility</p:attrName>
                                        </p:attrNameLst>
                                      </p:cBhvr>
                                      <p:to>
                                        <p:strVal val="visible"/>
                                      </p:to>
                                    </p:set>
                                    <p:animEffect transition="in" filter="fade">
                                      <p:cBhvr>
                                        <p:cTn id="39" dur="500"/>
                                        <p:tgtEl>
                                          <p:spTgt spid="277"/>
                                        </p:tgtEl>
                                      </p:cBhvr>
                                    </p:animEffect>
                                  </p:childTnLst>
                                </p:cTn>
                              </p:par>
                              <p:par>
                                <p:cTn id="40" presetID="10" presetClass="entr" presetSubtype="0" fill="hold" nodeType="withEffect">
                                  <p:stCondLst>
                                    <p:cond delay="0"/>
                                  </p:stCondLst>
                                  <p:childTnLst>
                                    <p:set>
                                      <p:cBhvr>
                                        <p:cTn id="41" dur="1" fill="hold">
                                          <p:stCondLst>
                                            <p:cond delay="0"/>
                                          </p:stCondLst>
                                        </p:cTn>
                                        <p:tgtEl>
                                          <p:spTgt spid="280"/>
                                        </p:tgtEl>
                                        <p:attrNameLst>
                                          <p:attrName>style.visibility</p:attrName>
                                        </p:attrNameLst>
                                      </p:cBhvr>
                                      <p:to>
                                        <p:strVal val="visible"/>
                                      </p:to>
                                    </p:set>
                                    <p:animEffect transition="in" filter="fade">
                                      <p:cBhvr>
                                        <p:cTn id="42" dur="500"/>
                                        <p:tgtEl>
                                          <p:spTgt spid="280"/>
                                        </p:tgtEl>
                                      </p:cBhvr>
                                    </p:animEffect>
                                  </p:childTnLst>
                                </p:cTn>
                              </p:par>
                              <p:par>
                                <p:cTn id="43" presetID="10" presetClass="entr" presetSubtype="0" fill="hold" nodeType="withEffect">
                                  <p:stCondLst>
                                    <p:cond delay="0"/>
                                  </p:stCondLst>
                                  <p:childTnLst>
                                    <p:set>
                                      <p:cBhvr>
                                        <p:cTn id="44" dur="1" fill="hold">
                                          <p:stCondLst>
                                            <p:cond delay="0"/>
                                          </p:stCondLst>
                                        </p:cTn>
                                        <p:tgtEl>
                                          <p:spTgt spid="283"/>
                                        </p:tgtEl>
                                        <p:attrNameLst>
                                          <p:attrName>style.visibility</p:attrName>
                                        </p:attrNameLst>
                                      </p:cBhvr>
                                      <p:to>
                                        <p:strVal val="visible"/>
                                      </p:to>
                                    </p:set>
                                    <p:animEffect transition="in" filter="fade">
                                      <p:cBhvr>
                                        <p:cTn id="45" dur="500"/>
                                        <p:tgtEl>
                                          <p:spTgt spid="283"/>
                                        </p:tgtEl>
                                      </p:cBhvr>
                                    </p:animEffect>
                                  </p:childTnLst>
                                </p:cTn>
                              </p:par>
                              <p:par>
                                <p:cTn id="46" presetID="10" presetClass="entr" presetSubtype="0" fill="hold" nodeType="withEffect">
                                  <p:stCondLst>
                                    <p:cond delay="0"/>
                                  </p:stCondLst>
                                  <p:childTnLst>
                                    <p:set>
                                      <p:cBhvr>
                                        <p:cTn id="47" dur="1" fill="hold">
                                          <p:stCondLst>
                                            <p:cond delay="0"/>
                                          </p:stCondLst>
                                        </p:cTn>
                                        <p:tgtEl>
                                          <p:spTgt spid="286"/>
                                        </p:tgtEl>
                                        <p:attrNameLst>
                                          <p:attrName>style.visibility</p:attrName>
                                        </p:attrNameLst>
                                      </p:cBhvr>
                                      <p:to>
                                        <p:strVal val="visible"/>
                                      </p:to>
                                    </p:set>
                                    <p:animEffect transition="in" filter="fade">
                                      <p:cBhvr>
                                        <p:cTn id="48" dur="500"/>
                                        <p:tgtEl>
                                          <p:spTgt spid="286"/>
                                        </p:tgtEl>
                                      </p:cBhvr>
                                    </p:animEffect>
                                  </p:childTnLst>
                                </p:cTn>
                              </p:par>
                              <p:par>
                                <p:cTn id="49" presetID="10" presetClass="entr" presetSubtype="0" fill="hold" nodeType="withEffect">
                                  <p:stCondLst>
                                    <p:cond delay="0"/>
                                  </p:stCondLst>
                                  <p:childTnLst>
                                    <p:set>
                                      <p:cBhvr>
                                        <p:cTn id="50" dur="1" fill="hold">
                                          <p:stCondLst>
                                            <p:cond delay="0"/>
                                          </p:stCondLst>
                                        </p:cTn>
                                        <p:tgtEl>
                                          <p:spTgt spid="289"/>
                                        </p:tgtEl>
                                        <p:attrNameLst>
                                          <p:attrName>style.visibility</p:attrName>
                                        </p:attrNameLst>
                                      </p:cBhvr>
                                      <p:to>
                                        <p:strVal val="visible"/>
                                      </p:to>
                                    </p:set>
                                    <p:animEffect transition="in" filter="fade">
                                      <p:cBhvr>
                                        <p:cTn id="51" dur="500"/>
                                        <p:tgtEl>
                                          <p:spTgt spid="289"/>
                                        </p:tgtEl>
                                      </p:cBhvr>
                                    </p:animEffect>
                                  </p:childTnLst>
                                </p:cTn>
                              </p:par>
                              <p:par>
                                <p:cTn id="52" presetID="10" presetClass="entr" presetSubtype="0" fill="hold" nodeType="withEffect">
                                  <p:stCondLst>
                                    <p:cond delay="0"/>
                                  </p:stCondLst>
                                  <p:childTnLst>
                                    <p:set>
                                      <p:cBhvr>
                                        <p:cTn id="53" dur="1" fill="hold">
                                          <p:stCondLst>
                                            <p:cond delay="0"/>
                                          </p:stCondLst>
                                        </p:cTn>
                                        <p:tgtEl>
                                          <p:spTgt spid="295"/>
                                        </p:tgtEl>
                                        <p:attrNameLst>
                                          <p:attrName>style.visibility</p:attrName>
                                        </p:attrNameLst>
                                      </p:cBhvr>
                                      <p:to>
                                        <p:strVal val="visible"/>
                                      </p:to>
                                    </p:set>
                                    <p:animEffect transition="in" filter="fade">
                                      <p:cBhvr>
                                        <p:cTn id="54" dur="500"/>
                                        <p:tgtEl>
                                          <p:spTgt spid="295"/>
                                        </p:tgtEl>
                                      </p:cBhvr>
                                    </p:animEffect>
                                  </p:childTnLst>
                                </p:cTn>
                              </p:par>
                              <p:par>
                                <p:cTn id="55" presetID="10" presetClass="entr" presetSubtype="0" fill="hold" nodeType="withEffect">
                                  <p:stCondLst>
                                    <p:cond delay="0"/>
                                  </p:stCondLst>
                                  <p:childTnLst>
                                    <p:set>
                                      <p:cBhvr>
                                        <p:cTn id="56" dur="1" fill="hold">
                                          <p:stCondLst>
                                            <p:cond delay="0"/>
                                          </p:stCondLst>
                                        </p:cTn>
                                        <p:tgtEl>
                                          <p:spTgt spid="298"/>
                                        </p:tgtEl>
                                        <p:attrNameLst>
                                          <p:attrName>style.visibility</p:attrName>
                                        </p:attrNameLst>
                                      </p:cBhvr>
                                      <p:to>
                                        <p:strVal val="visible"/>
                                      </p:to>
                                    </p:set>
                                    <p:animEffect transition="in" filter="fade">
                                      <p:cBhvr>
                                        <p:cTn id="57" dur="500"/>
                                        <p:tgtEl>
                                          <p:spTgt spid="298"/>
                                        </p:tgtEl>
                                      </p:cBhvr>
                                    </p:animEffect>
                                  </p:childTnLst>
                                </p:cTn>
                              </p:par>
                              <p:par>
                                <p:cTn id="58" presetID="10" presetClass="entr" presetSubtype="0" fill="hold" nodeType="withEffect">
                                  <p:stCondLst>
                                    <p:cond delay="0"/>
                                  </p:stCondLst>
                                  <p:childTnLst>
                                    <p:set>
                                      <p:cBhvr>
                                        <p:cTn id="59" dur="1" fill="hold">
                                          <p:stCondLst>
                                            <p:cond delay="0"/>
                                          </p:stCondLst>
                                        </p:cTn>
                                        <p:tgtEl>
                                          <p:spTgt spid="301"/>
                                        </p:tgtEl>
                                        <p:attrNameLst>
                                          <p:attrName>style.visibility</p:attrName>
                                        </p:attrNameLst>
                                      </p:cBhvr>
                                      <p:to>
                                        <p:strVal val="visible"/>
                                      </p:to>
                                    </p:set>
                                    <p:animEffect transition="in" filter="fade">
                                      <p:cBhvr>
                                        <p:cTn id="60" dur="500"/>
                                        <p:tgtEl>
                                          <p:spTgt spid="301"/>
                                        </p:tgtEl>
                                      </p:cBhvr>
                                    </p:animEffect>
                                  </p:childTnLst>
                                </p:cTn>
                              </p:par>
                              <p:par>
                                <p:cTn id="61" presetID="10" presetClass="entr" presetSubtype="0" fill="hold" nodeType="withEffect">
                                  <p:stCondLst>
                                    <p:cond delay="0"/>
                                  </p:stCondLst>
                                  <p:childTnLst>
                                    <p:set>
                                      <p:cBhvr>
                                        <p:cTn id="62" dur="1" fill="hold">
                                          <p:stCondLst>
                                            <p:cond delay="0"/>
                                          </p:stCondLst>
                                        </p:cTn>
                                        <p:tgtEl>
                                          <p:spTgt spid="304"/>
                                        </p:tgtEl>
                                        <p:attrNameLst>
                                          <p:attrName>style.visibility</p:attrName>
                                        </p:attrNameLst>
                                      </p:cBhvr>
                                      <p:to>
                                        <p:strVal val="visible"/>
                                      </p:to>
                                    </p:set>
                                    <p:animEffect transition="in" filter="fade">
                                      <p:cBhvr>
                                        <p:cTn id="63" dur="500"/>
                                        <p:tgtEl>
                                          <p:spTgt spid="304"/>
                                        </p:tgtEl>
                                      </p:cBhvr>
                                    </p:animEffect>
                                  </p:childTnLst>
                                </p:cTn>
                              </p:par>
                              <p:par>
                                <p:cTn id="64" presetID="10" presetClass="entr" presetSubtype="0" fill="hold" nodeType="withEffect">
                                  <p:stCondLst>
                                    <p:cond delay="0"/>
                                  </p:stCondLst>
                                  <p:childTnLst>
                                    <p:set>
                                      <p:cBhvr>
                                        <p:cTn id="65" dur="1" fill="hold">
                                          <p:stCondLst>
                                            <p:cond delay="0"/>
                                          </p:stCondLst>
                                        </p:cTn>
                                        <p:tgtEl>
                                          <p:spTgt spid="308"/>
                                        </p:tgtEl>
                                        <p:attrNameLst>
                                          <p:attrName>style.visibility</p:attrName>
                                        </p:attrNameLst>
                                      </p:cBhvr>
                                      <p:to>
                                        <p:strVal val="visible"/>
                                      </p:to>
                                    </p:set>
                                    <p:animEffect transition="in" filter="fade">
                                      <p:cBhvr>
                                        <p:cTn id="66" dur="500"/>
                                        <p:tgtEl>
                                          <p:spTgt spid="308"/>
                                        </p:tgtEl>
                                      </p:cBhvr>
                                    </p:animEffect>
                                  </p:childTnLst>
                                </p:cTn>
                              </p:par>
                              <p:par>
                                <p:cTn id="67" presetID="10" presetClass="entr" presetSubtype="0" fill="hold" nodeType="withEffect">
                                  <p:stCondLst>
                                    <p:cond delay="0"/>
                                  </p:stCondLst>
                                  <p:childTnLst>
                                    <p:set>
                                      <p:cBhvr>
                                        <p:cTn id="68" dur="1" fill="hold">
                                          <p:stCondLst>
                                            <p:cond delay="0"/>
                                          </p:stCondLst>
                                        </p:cTn>
                                        <p:tgtEl>
                                          <p:spTgt spid="314"/>
                                        </p:tgtEl>
                                        <p:attrNameLst>
                                          <p:attrName>style.visibility</p:attrName>
                                        </p:attrNameLst>
                                      </p:cBhvr>
                                      <p:to>
                                        <p:strVal val="visible"/>
                                      </p:to>
                                    </p:set>
                                    <p:animEffect transition="in" filter="fade">
                                      <p:cBhvr>
                                        <p:cTn id="69" dur="500"/>
                                        <p:tgtEl>
                                          <p:spTgt spid="314"/>
                                        </p:tgtEl>
                                      </p:cBhvr>
                                    </p:animEffect>
                                  </p:childTnLst>
                                </p:cTn>
                              </p:par>
                              <p:par>
                                <p:cTn id="70" presetID="10" presetClass="entr" presetSubtype="0" fill="hold" nodeType="withEffect">
                                  <p:stCondLst>
                                    <p:cond delay="0"/>
                                  </p:stCondLst>
                                  <p:childTnLst>
                                    <p:set>
                                      <p:cBhvr>
                                        <p:cTn id="71" dur="1" fill="hold">
                                          <p:stCondLst>
                                            <p:cond delay="0"/>
                                          </p:stCondLst>
                                        </p:cTn>
                                        <p:tgtEl>
                                          <p:spTgt spid="338"/>
                                        </p:tgtEl>
                                        <p:attrNameLst>
                                          <p:attrName>style.visibility</p:attrName>
                                        </p:attrNameLst>
                                      </p:cBhvr>
                                      <p:to>
                                        <p:strVal val="visible"/>
                                      </p:to>
                                    </p:set>
                                    <p:animEffect transition="in" filter="fade">
                                      <p:cBhvr>
                                        <p:cTn id="72" dur="500"/>
                                        <p:tgtEl>
                                          <p:spTgt spid="338"/>
                                        </p:tgtEl>
                                      </p:cBhvr>
                                    </p:animEffect>
                                  </p:childTnLst>
                                </p:cTn>
                              </p:par>
                              <p:par>
                                <p:cTn id="73" presetID="10" presetClass="entr" presetSubtype="0" fill="hold" nodeType="withEffect">
                                  <p:stCondLst>
                                    <p:cond delay="0"/>
                                  </p:stCondLst>
                                  <p:childTnLst>
                                    <p:set>
                                      <p:cBhvr>
                                        <p:cTn id="74" dur="1" fill="hold">
                                          <p:stCondLst>
                                            <p:cond delay="0"/>
                                          </p:stCondLst>
                                        </p:cTn>
                                        <p:tgtEl>
                                          <p:spTgt spid="342"/>
                                        </p:tgtEl>
                                        <p:attrNameLst>
                                          <p:attrName>style.visibility</p:attrName>
                                        </p:attrNameLst>
                                      </p:cBhvr>
                                      <p:to>
                                        <p:strVal val="visible"/>
                                      </p:to>
                                    </p:set>
                                    <p:animEffect transition="in" filter="fade">
                                      <p:cBhvr>
                                        <p:cTn id="75" dur="500"/>
                                        <p:tgtEl>
                                          <p:spTgt spid="342"/>
                                        </p:tgtEl>
                                      </p:cBhvr>
                                    </p:animEffect>
                                  </p:childTnLst>
                                </p:cTn>
                              </p:par>
                              <p:par>
                                <p:cTn id="76" presetID="10" presetClass="entr" presetSubtype="0" fill="hold" nodeType="withEffect">
                                  <p:stCondLst>
                                    <p:cond delay="0"/>
                                  </p:stCondLst>
                                  <p:childTnLst>
                                    <p:set>
                                      <p:cBhvr>
                                        <p:cTn id="77" dur="1" fill="hold">
                                          <p:stCondLst>
                                            <p:cond delay="0"/>
                                          </p:stCondLst>
                                        </p:cTn>
                                        <p:tgtEl>
                                          <p:spTgt spid="345"/>
                                        </p:tgtEl>
                                        <p:attrNameLst>
                                          <p:attrName>style.visibility</p:attrName>
                                        </p:attrNameLst>
                                      </p:cBhvr>
                                      <p:to>
                                        <p:strVal val="visible"/>
                                      </p:to>
                                    </p:set>
                                    <p:animEffect transition="in" filter="fade">
                                      <p:cBhvr>
                                        <p:cTn id="78" dur="500"/>
                                        <p:tgtEl>
                                          <p:spTgt spid="345"/>
                                        </p:tgtEl>
                                      </p:cBhvr>
                                    </p:animEffect>
                                  </p:childTnLst>
                                </p:cTn>
                              </p:par>
                              <p:par>
                                <p:cTn id="79" presetID="10" presetClass="entr" presetSubtype="0" fill="hold" nodeType="withEffect">
                                  <p:stCondLst>
                                    <p:cond delay="0"/>
                                  </p:stCondLst>
                                  <p:childTnLst>
                                    <p:set>
                                      <p:cBhvr>
                                        <p:cTn id="80" dur="1" fill="hold">
                                          <p:stCondLst>
                                            <p:cond delay="0"/>
                                          </p:stCondLst>
                                        </p:cTn>
                                        <p:tgtEl>
                                          <p:spTgt spid="348"/>
                                        </p:tgtEl>
                                        <p:attrNameLst>
                                          <p:attrName>style.visibility</p:attrName>
                                        </p:attrNameLst>
                                      </p:cBhvr>
                                      <p:to>
                                        <p:strVal val="visible"/>
                                      </p:to>
                                    </p:set>
                                    <p:animEffect transition="in" filter="fade">
                                      <p:cBhvr>
                                        <p:cTn id="81" dur="500"/>
                                        <p:tgtEl>
                                          <p:spTgt spid="348"/>
                                        </p:tgtEl>
                                      </p:cBhvr>
                                    </p:animEffect>
                                  </p:childTnLst>
                                </p:cTn>
                              </p:par>
                              <p:par>
                                <p:cTn id="82" presetID="10" presetClass="entr" presetSubtype="0" fill="hold" nodeType="withEffect">
                                  <p:stCondLst>
                                    <p:cond delay="0"/>
                                  </p:stCondLst>
                                  <p:childTnLst>
                                    <p:set>
                                      <p:cBhvr>
                                        <p:cTn id="83" dur="1" fill="hold">
                                          <p:stCondLst>
                                            <p:cond delay="0"/>
                                          </p:stCondLst>
                                        </p:cTn>
                                        <p:tgtEl>
                                          <p:spTgt spid="358"/>
                                        </p:tgtEl>
                                        <p:attrNameLst>
                                          <p:attrName>style.visibility</p:attrName>
                                        </p:attrNameLst>
                                      </p:cBhvr>
                                      <p:to>
                                        <p:strVal val="visible"/>
                                      </p:to>
                                    </p:set>
                                    <p:animEffect transition="in" filter="fade">
                                      <p:cBhvr>
                                        <p:cTn id="84" dur="500"/>
                                        <p:tgtEl>
                                          <p:spTgt spid="358"/>
                                        </p:tgtEl>
                                      </p:cBhvr>
                                    </p:animEffect>
                                  </p:childTnLst>
                                </p:cTn>
                              </p:par>
                              <p:par>
                                <p:cTn id="85" presetID="10" presetClass="entr" presetSubtype="0" fill="hold" nodeType="withEffect">
                                  <p:stCondLst>
                                    <p:cond delay="0"/>
                                  </p:stCondLst>
                                  <p:childTnLst>
                                    <p:set>
                                      <p:cBhvr>
                                        <p:cTn id="86" dur="1" fill="hold">
                                          <p:stCondLst>
                                            <p:cond delay="0"/>
                                          </p:stCondLst>
                                        </p:cTn>
                                        <p:tgtEl>
                                          <p:spTgt spid="367"/>
                                        </p:tgtEl>
                                        <p:attrNameLst>
                                          <p:attrName>style.visibility</p:attrName>
                                        </p:attrNameLst>
                                      </p:cBhvr>
                                      <p:to>
                                        <p:strVal val="visible"/>
                                      </p:to>
                                    </p:set>
                                    <p:animEffect transition="in" filter="fade">
                                      <p:cBhvr>
                                        <p:cTn id="87" dur="500"/>
                                        <p:tgtEl>
                                          <p:spTgt spid="367"/>
                                        </p:tgtEl>
                                      </p:cBhvr>
                                    </p:animEffect>
                                  </p:childTnLst>
                                </p:cTn>
                              </p:par>
                              <p:par>
                                <p:cTn id="88" presetID="10" presetClass="entr" presetSubtype="0" fill="hold" nodeType="withEffect">
                                  <p:stCondLst>
                                    <p:cond delay="0"/>
                                  </p:stCondLst>
                                  <p:childTnLst>
                                    <p:set>
                                      <p:cBhvr>
                                        <p:cTn id="89" dur="1" fill="hold">
                                          <p:stCondLst>
                                            <p:cond delay="0"/>
                                          </p:stCondLst>
                                        </p:cTn>
                                        <p:tgtEl>
                                          <p:spTgt spid="419"/>
                                        </p:tgtEl>
                                        <p:attrNameLst>
                                          <p:attrName>style.visibility</p:attrName>
                                        </p:attrNameLst>
                                      </p:cBhvr>
                                      <p:to>
                                        <p:strVal val="visible"/>
                                      </p:to>
                                    </p:set>
                                    <p:animEffect transition="in" filter="fade">
                                      <p:cBhvr>
                                        <p:cTn id="90" dur="500"/>
                                        <p:tgtEl>
                                          <p:spTgt spid="419"/>
                                        </p:tgtEl>
                                      </p:cBhvr>
                                    </p:animEffect>
                                  </p:childTnLst>
                                </p:cTn>
                              </p:par>
                              <p:par>
                                <p:cTn id="91" presetID="10" presetClass="entr" presetSubtype="0" fill="hold" nodeType="withEffect">
                                  <p:stCondLst>
                                    <p:cond delay="0"/>
                                  </p:stCondLst>
                                  <p:childTnLst>
                                    <p:set>
                                      <p:cBhvr>
                                        <p:cTn id="92" dur="1" fill="hold">
                                          <p:stCondLst>
                                            <p:cond delay="0"/>
                                          </p:stCondLst>
                                        </p:cTn>
                                        <p:tgtEl>
                                          <p:spTgt spid="422"/>
                                        </p:tgtEl>
                                        <p:attrNameLst>
                                          <p:attrName>style.visibility</p:attrName>
                                        </p:attrNameLst>
                                      </p:cBhvr>
                                      <p:to>
                                        <p:strVal val="visible"/>
                                      </p:to>
                                    </p:set>
                                    <p:animEffect transition="in" filter="fade">
                                      <p:cBhvr>
                                        <p:cTn id="93" dur="500"/>
                                        <p:tgtEl>
                                          <p:spTgt spid="422"/>
                                        </p:tgtEl>
                                      </p:cBhvr>
                                    </p:animEffect>
                                  </p:childTnLst>
                                </p:cTn>
                              </p:par>
                              <p:par>
                                <p:cTn id="94" presetID="10" presetClass="entr" presetSubtype="0" fill="hold" nodeType="withEffect">
                                  <p:stCondLst>
                                    <p:cond delay="0"/>
                                  </p:stCondLst>
                                  <p:childTnLst>
                                    <p:set>
                                      <p:cBhvr>
                                        <p:cTn id="95" dur="1" fill="hold">
                                          <p:stCondLst>
                                            <p:cond delay="0"/>
                                          </p:stCondLst>
                                        </p:cTn>
                                        <p:tgtEl>
                                          <p:spTgt spid="425"/>
                                        </p:tgtEl>
                                        <p:attrNameLst>
                                          <p:attrName>style.visibility</p:attrName>
                                        </p:attrNameLst>
                                      </p:cBhvr>
                                      <p:to>
                                        <p:strVal val="visible"/>
                                      </p:to>
                                    </p:set>
                                    <p:animEffect transition="in" filter="fade">
                                      <p:cBhvr>
                                        <p:cTn id="96" dur="500"/>
                                        <p:tgtEl>
                                          <p:spTgt spid="425"/>
                                        </p:tgtEl>
                                      </p:cBhvr>
                                    </p:animEffect>
                                  </p:childTnLst>
                                </p:cTn>
                              </p:par>
                              <p:par>
                                <p:cTn id="97" presetID="10" presetClass="entr" presetSubtype="0" fill="hold" nodeType="withEffect">
                                  <p:stCondLst>
                                    <p:cond delay="0"/>
                                  </p:stCondLst>
                                  <p:childTnLst>
                                    <p:set>
                                      <p:cBhvr>
                                        <p:cTn id="98" dur="1" fill="hold">
                                          <p:stCondLst>
                                            <p:cond delay="0"/>
                                          </p:stCondLst>
                                        </p:cTn>
                                        <p:tgtEl>
                                          <p:spTgt spid="428"/>
                                        </p:tgtEl>
                                        <p:attrNameLst>
                                          <p:attrName>style.visibility</p:attrName>
                                        </p:attrNameLst>
                                      </p:cBhvr>
                                      <p:to>
                                        <p:strVal val="visible"/>
                                      </p:to>
                                    </p:set>
                                    <p:animEffect transition="in" filter="fade">
                                      <p:cBhvr>
                                        <p:cTn id="99" dur="500"/>
                                        <p:tgtEl>
                                          <p:spTgt spid="428"/>
                                        </p:tgtEl>
                                      </p:cBhvr>
                                    </p:animEffect>
                                  </p:childTnLst>
                                </p:cTn>
                              </p:par>
                              <p:par>
                                <p:cTn id="100" presetID="10" presetClass="entr" presetSubtype="0" fill="hold" nodeType="withEffect">
                                  <p:stCondLst>
                                    <p:cond delay="0"/>
                                  </p:stCondLst>
                                  <p:childTnLst>
                                    <p:set>
                                      <p:cBhvr>
                                        <p:cTn id="101" dur="1" fill="hold">
                                          <p:stCondLst>
                                            <p:cond delay="0"/>
                                          </p:stCondLst>
                                        </p:cTn>
                                        <p:tgtEl>
                                          <p:spTgt spid="431"/>
                                        </p:tgtEl>
                                        <p:attrNameLst>
                                          <p:attrName>style.visibility</p:attrName>
                                        </p:attrNameLst>
                                      </p:cBhvr>
                                      <p:to>
                                        <p:strVal val="visible"/>
                                      </p:to>
                                    </p:set>
                                    <p:animEffect transition="in" filter="fade">
                                      <p:cBhvr>
                                        <p:cTn id="102" dur="500"/>
                                        <p:tgtEl>
                                          <p:spTgt spid="431"/>
                                        </p:tgtEl>
                                      </p:cBhvr>
                                    </p:animEffect>
                                  </p:childTnLst>
                                </p:cTn>
                              </p:par>
                              <p:par>
                                <p:cTn id="103" presetID="10" presetClass="entr" presetSubtype="0" fill="hold" nodeType="withEffect">
                                  <p:stCondLst>
                                    <p:cond delay="0"/>
                                  </p:stCondLst>
                                  <p:childTnLst>
                                    <p:set>
                                      <p:cBhvr>
                                        <p:cTn id="104" dur="1" fill="hold">
                                          <p:stCondLst>
                                            <p:cond delay="0"/>
                                          </p:stCondLst>
                                        </p:cTn>
                                        <p:tgtEl>
                                          <p:spTgt spid="434"/>
                                        </p:tgtEl>
                                        <p:attrNameLst>
                                          <p:attrName>style.visibility</p:attrName>
                                        </p:attrNameLst>
                                      </p:cBhvr>
                                      <p:to>
                                        <p:strVal val="visible"/>
                                      </p:to>
                                    </p:set>
                                    <p:animEffect transition="in" filter="fade">
                                      <p:cBhvr>
                                        <p:cTn id="105" dur="500"/>
                                        <p:tgtEl>
                                          <p:spTgt spid="434"/>
                                        </p:tgtEl>
                                      </p:cBhvr>
                                    </p:animEffect>
                                  </p:childTnLst>
                                </p:cTn>
                              </p:par>
                              <p:par>
                                <p:cTn id="106" presetID="10" presetClass="entr" presetSubtype="0" fill="hold" nodeType="withEffect">
                                  <p:stCondLst>
                                    <p:cond delay="0"/>
                                  </p:stCondLst>
                                  <p:childTnLst>
                                    <p:set>
                                      <p:cBhvr>
                                        <p:cTn id="107" dur="1" fill="hold">
                                          <p:stCondLst>
                                            <p:cond delay="0"/>
                                          </p:stCondLst>
                                        </p:cTn>
                                        <p:tgtEl>
                                          <p:spTgt spid="437"/>
                                        </p:tgtEl>
                                        <p:attrNameLst>
                                          <p:attrName>style.visibility</p:attrName>
                                        </p:attrNameLst>
                                      </p:cBhvr>
                                      <p:to>
                                        <p:strVal val="visible"/>
                                      </p:to>
                                    </p:set>
                                    <p:animEffect transition="in" filter="fade">
                                      <p:cBhvr>
                                        <p:cTn id="108" dur="500"/>
                                        <p:tgtEl>
                                          <p:spTgt spid="437"/>
                                        </p:tgtEl>
                                      </p:cBhvr>
                                    </p:animEffect>
                                  </p:childTnLst>
                                </p:cTn>
                              </p:par>
                              <p:par>
                                <p:cTn id="109" presetID="10" presetClass="entr" presetSubtype="0" fill="hold" nodeType="withEffect">
                                  <p:stCondLst>
                                    <p:cond delay="0"/>
                                  </p:stCondLst>
                                  <p:childTnLst>
                                    <p:set>
                                      <p:cBhvr>
                                        <p:cTn id="110" dur="1" fill="hold">
                                          <p:stCondLst>
                                            <p:cond delay="0"/>
                                          </p:stCondLst>
                                        </p:cTn>
                                        <p:tgtEl>
                                          <p:spTgt spid="441"/>
                                        </p:tgtEl>
                                        <p:attrNameLst>
                                          <p:attrName>style.visibility</p:attrName>
                                        </p:attrNameLst>
                                      </p:cBhvr>
                                      <p:to>
                                        <p:strVal val="visible"/>
                                      </p:to>
                                    </p:set>
                                    <p:animEffect transition="in" filter="fade">
                                      <p:cBhvr>
                                        <p:cTn id="111" dur="500"/>
                                        <p:tgtEl>
                                          <p:spTgt spid="441"/>
                                        </p:tgtEl>
                                      </p:cBhvr>
                                    </p:animEffect>
                                  </p:childTnLst>
                                </p:cTn>
                              </p:par>
                              <p:par>
                                <p:cTn id="112" presetID="10" presetClass="entr" presetSubtype="0" fill="hold" nodeType="withEffect">
                                  <p:stCondLst>
                                    <p:cond delay="0"/>
                                  </p:stCondLst>
                                  <p:childTnLst>
                                    <p:set>
                                      <p:cBhvr>
                                        <p:cTn id="113" dur="1" fill="hold">
                                          <p:stCondLst>
                                            <p:cond delay="0"/>
                                          </p:stCondLst>
                                        </p:cTn>
                                        <p:tgtEl>
                                          <p:spTgt spid="444"/>
                                        </p:tgtEl>
                                        <p:attrNameLst>
                                          <p:attrName>style.visibility</p:attrName>
                                        </p:attrNameLst>
                                      </p:cBhvr>
                                      <p:to>
                                        <p:strVal val="visible"/>
                                      </p:to>
                                    </p:set>
                                    <p:animEffect transition="in" filter="fade">
                                      <p:cBhvr>
                                        <p:cTn id="114" dur="500"/>
                                        <p:tgtEl>
                                          <p:spTgt spid="444"/>
                                        </p:tgtEl>
                                      </p:cBhvr>
                                    </p:animEffect>
                                  </p:childTnLst>
                                </p:cTn>
                              </p:par>
                              <p:par>
                                <p:cTn id="115" presetID="10" presetClass="entr" presetSubtype="0" fill="hold" nodeType="withEffect">
                                  <p:stCondLst>
                                    <p:cond delay="0"/>
                                  </p:stCondLst>
                                  <p:childTnLst>
                                    <p:set>
                                      <p:cBhvr>
                                        <p:cTn id="116" dur="1" fill="hold">
                                          <p:stCondLst>
                                            <p:cond delay="0"/>
                                          </p:stCondLst>
                                        </p:cTn>
                                        <p:tgtEl>
                                          <p:spTgt spid="447"/>
                                        </p:tgtEl>
                                        <p:attrNameLst>
                                          <p:attrName>style.visibility</p:attrName>
                                        </p:attrNameLst>
                                      </p:cBhvr>
                                      <p:to>
                                        <p:strVal val="visible"/>
                                      </p:to>
                                    </p:set>
                                    <p:animEffect transition="in" filter="fade">
                                      <p:cBhvr>
                                        <p:cTn id="117" dur="500"/>
                                        <p:tgtEl>
                                          <p:spTgt spid="447"/>
                                        </p:tgtEl>
                                      </p:cBhvr>
                                    </p:animEffect>
                                  </p:childTnLst>
                                </p:cTn>
                              </p:par>
                              <p:par>
                                <p:cTn id="118" presetID="10" presetClass="entr" presetSubtype="0" fill="hold" nodeType="withEffect">
                                  <p:stCondLst>
                                    <p:cond delay="0"/>
                                  </p:stCondLst>
                                  <p:childTnLst>
                                    <p:set>
                                      <p:cBhvr>
                                        <p:cTn id="119" dur="1" fill="hold">
                                          <p:stCondLst>
                                            <p:cond delay="0"/>
                                          </p:stCondLst>
                                        </p:cTn>
                                        <p:tgtEl>
                                          <p:spTgt spid="450"/>
                                        </p:tgtEl>
                                        <p:attrNameLst>
                                          <p:attrName>style.visibility</p:attrName>
                                        </p:attrNameLst>
                                      </p:cBhvr>
                                      <p:to>
                                        <p:strVal val="visible"/>
                                      </p:to>
                                    </p:set>
                                    <p:animEffect transition="in" filter="fade">
                                      <p:cBhvr>
                                        <p:cTn id="120" dur="500"/>
                                        <p:tgtEl>
                                          <p:spTgt spid="450"/>
                                        </p:tgtEl>
                                      </p:cBhvr>
                                    </p:animEffect>
                                  </p:childTnLst>
                                </p:cTn>
                              </p:par>
                              <p:par>
                                <p:cTn id="121" presetID="10" presetClass="entr" presetSubtype="0" fill="hold" nodeType="withEffect">
                                  <p:stCondLst>
                                    <p:cond delay="0"/>
                                  </p:stCondLst>
                                  <p:childTnLst>
                                    <p:set>
                                      <p:cBhvr>
                                        <p:cTn id="122" dur="1" fill="hold">
                                          <p:stCondLst>
                                            <p:cond delay="0"/>
                                          </p:stCondLst>
                                        </p:cTn>
                                        <p:tgtEl>
                                          <p:spTgt spid="453"/>
                                        </p:tgtEl>
                                        <p:attrNameLst>
                                          <p:attrName>style.visibility</p:attrName>
                                        </p:attrNameLst>
                                      </p:cBhvr>
                                      <p:to>
                                        <p:strVal val="visible"/>
                                      </p:to>
                                    </p:set>
                                    <p:animEffect transition="in" filter="fade">
                                      <p:cBhvr>
                                        <p:cTn id="123" dur="500"/>
                                        <p:tgtEl>
                                          <p:spTgt spid="4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56"/>
                                        </p:tgtEl>
                                        <p:attrNameLst>
                                          <p:attrName>style.visibility</p:attrName>
                                        </p:attrNameLst>
                                      </p:cBhvr>
                                      <p:to>
                                        <p:strVal val="visible"/>
                                      </p:to>
                                    </p:set>
                                    <p:animEffect transition="in" filter="fade">
                                      <p:cBhvr>
                                        <p:cTn id="126" dur="500"/>
                                        <p:tgtEl>
                                          <p:spTgt spid="456"/>
                                        </p:tgtEl>
                                      </p:cBhvr>
                                    </p:animEffect>
                                  </p:childTnLst>
                                </p:cTn>
                              </p:par>
                              <p:par>
                                <p:cTn id="127" presetID="10" presetClass="entr" presetSubtype="0" fill="hold" nodeType="withEffect">
                                  <p:stCondLst>
                                    <p:cond delay="0"/>
                                  </p:stCondLst>
                                  <p:childTnLst>
                                    <p:set>
                                      <p:cBhvr>
                                        <p:cTn id="128" dur="1" fill="hold">
                                          <p:stCondLst>
                                            <p:cond delay="0"/>
                                          </p:stCondLst>
                                        </p:cTn>
                                        <p:tgtEl>
                                          <p:spTgt spid="459"/>
                                        </p:tgtEl>
                                        <p:attrNameLst>
                                          <p:attrName>style.visibility</p:attrName>
                                        </p:attrNameLst>
                                      </p:cBhvr>
                                      <p:to>
                                        <p:strVal val="visible"/>
                                      </p:to>
                                    </p:set>
                                    <p:animEffect transition="in" filter="fade">
                                      <p:cBhvr>
                                        <p:cTn id="129" dur="500"/>
                                        <p:tgtEl>
                                          <p:spTgt spid="459"/>
                                        </p:tgtEl>
                                      </p:cBhvr>
                                    </p:animEffect>
                                  </p:childTnLst>
                                </p:cTn>
                              </p:par>
                              <p:par>
                                <p:cTn id="130" presetID="10" presetClass="entr" presetSubtype="0" fill="hold" nodeType="withEffect">
                                  <p:stCondLst>
                                    <p:cond delay="0"/>
                                  </p:stCondLst>
                                  <p:childTnLst>
                                    <p:set>
                                      <p:cBhvr>
                                        <p:cTn id="131" dur="1" fill="hold">
                                          <p:stCondLst>
                                            <p:cond delay="0"/>
                                          </p:stCondLst>
                                        </p:cTn>
                                        <p:tgtEl>
                                          <p:spTgt spid="462"/>
                                        </p:tgtEl>
                                        <p:attrNameLst>
                                          <p:attrName>style.visibility</p:attrName>
                                        </p:attrNameLst>
                                      </p:cBhvr>
                                      <p:to>
                                        <p:strVal val="visible"/>
                                      </p:to>
                                    </p:set>
                                    <p:animEffect transition="in" filter="fade">
                                      <p:cBhvr>
                                        <p:cTn id="132" dur="500"/>
                                        <p:tgtEl>
                                          <p:spTgt spid="462"/>
                                        </p:tgtEl>
                                      </p:cBhvr>
                                    </p:animEffect>
                                  </p:childTnLst>
                                </p:cTn>
                              </p:par>
                              <p:par>
                                <p:cTn id="133" presetID="10" presetClass="entr" presetSubtype="0" fill="hold" nodeType="withEffect">
                                  <p:stCondLst>
                                    <p:cond delay="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10" presetClass="entr" presetSubtype="0" fill="hold" nodeType="withEffect">
                                  <p:stCondLst>
                                    <p:cond delay="0"/>
                                  </p:stCondLst>
                                  <p:childTnLst>
                                    <p:set>
                                      <p:cBhvr>
                                        <p:cTn id="137" dur="1" fill="hold">
                                          <p:stCondLst>
                                            <p:cond delay="0"/>
                                          </p:stCondLst>
                                        </p:cTn>
                                        <p:tgtEl>
                                          <p:spTgt spid="468"/>
                                        </p:tgtEl>
                                        <p:attrNameLst>
                                          <p:attrName>style.visibility</p:attrName>
                                        </p:attrNameLst>
                                      </p:cBhvr>
                                      <p:to>
                                        <p:strVal val="visible"/>
                                      </p:to>
                                    </p:set>
                                    <p:animEffect transition="in" filter="fade">
                                      <p:cBhvr>
                                        <p:cTn id="138" dur="500"/>
                                        <p:tgtEl>
                                          <p:spTgt spid="468"/>
                                        </p:tgtEl>
                                      </p:cBhvr>
                                    </p:animEffect>
                                  </p:childTnLst>
                                </p:cTn>
                              </p:par>
                              <p:par>
                                <p:cTn id="139" presetID="10" presetClass="entr" presetSubtype="0" fill="hold" nodeType="withEffect">
                                  <p:stCondLst>
                                    <p:cond delay="0"/>
                                  </p:stCondLst>
                                  <p:childTnLst>
                                    <p:set>
                                      <p:cBhvr>
                                        <p:cTn id="140" dur="1" fill="hold">
                                          <p:stCondLst>
                                            <p:cond delay="0"/>
                                          </p:stCondLst>
                                        </p:cTn>
                                        <p:tgtEl>
                                          <p:spTgt spid="471"/>
                                        </p:tgtEl>
                                        <p:attrNameLst>
                                          <p:attrName>style.visibility</p:attrName>
                                        </p:attrNameLst>
                                      </p:cBhvr>
                                      <p:to>
                                        <p:strVal val="visible"/>
                                      </p:to>
                                    </p:set>
                                    <p:animEffect transition="in" filter="fade">
                                      <p:cBhvr>
                                        <p:cTn id="141" dur="500"/>
                                        <p:tgtEl>
                                          <p:spTgt spid="471"/>
                                        </p:tgtEl>
                                      </p:cBhvr>
                                    </p:animEffect>
                                  </p:childTnLst>
                                </p:cTn>
                              </p:par>
                              <p:par>
                                <p:cTn id="142" presetID="10" presetClass="entr" presetSubtype="0" fill="hold" nodeType="withEffect">
                                  <p:stCondLst>
                                    <p:cond delay="0"/>
                                  </p:stCondLst>
                                  <p:childTnLst>
                                    <p:set>
                                      <p:cBhvr>
                                        <p:cTn id="143" dur="1" fill="hold">
                                          <p:stCondLst>
                                            <p:cond delay="0"/>
                                          </p:stCondLst>
                                        </p:cTn>
                                        <p:tgtEl>
                                          <p:spTgt spid="474"/>
                                        </p:tgtEl>
                                        <p:attrNameLst>
                                          <p:attrName>style.visibility</p:attrName>
                                        </p:attrNameLst>
                                      </p:cBhvr>
                                      <p:to>
                                        <p:strVal val="visible"/>
                                      </p:to>
                                    </p:set>
                                    <p:animEffect transition="in" filter="fade">
                                      <p:cBhvr>
                                        <p:cTn id="144" dur="500"/>
                                        <p:tgtEl>
                                          <p:spTgt spid="474"/>
                                        </p:tgtEl>
                                      </p:cBhvr>
                                    </p:animEffect>
                                  </p:childTnLst>
                                </p:cTn>
                              </p:par>
                              <p:par>
                                <p:cTn id="145" presetID="10" presetClass="entr" presetSubtype="0" fill="hold" nodeType="withEffect">
                                  <p:stCondLst>
                                    <p:cond delay="0"/>
                                  </p:stCondLst>
                                  <p:childTnLst>
                                    <p:set>
                                      <p:cBhvr>
                                        <p:cTn id="146" dur="1" fill="hold">
                                          <p:stCondLst>
                                            <p:cond delay="0"/>
                                          </p:stCondLst>
                                        </p:cTn>
                                        <p:tgtEl>
                                          <p:spTgt spid="593"/>
                                        </p:tgtEl>
                                        <p:attrNameLst>
                                          <p:attrName>style.visibility</p:attrName>
                                        </p:attrNameLst>
                                      </p:cBhvr>
                                      <p:to>
                                        <p:strVal val="visible"/>
                                      </p:to>
                                    </p:set>
                                    <p:animEffect transition="in" filter="fade">
                                      <p:cBhvr>
                                        <p:cTn id="147" dur="500"/>
                                        <p:tgtEl>
                                          <p:spTgt spid="593"/>
                                        </p:tgtEl>
                                      </p:cBhvr>
                                    </p:animEffect>
                                  </p:childTnLst>
                                </p:cTn>
                              </p:par>
                              <p:par>
                                <p:cTn id="148" presetID="10" presetClass="entr" presetSubtype="0" fill="hold" nodeType="withEffect">
                                  <p:stCondLst>
                                    <p:cond delay="0"/>
                                  </p:stCondLst>
                                  <p:childTnLst>
                                    <p:set>
                                      <p:cBhvr>
                                        <p:cTn id="149" dur="1" fill="hold">
                                          <p:stCondLst>
                                            <p:cond delay="0"/>
                                          </p:stCondLst>
                                        </p:cTn>
                                        <p:tgtEl>
                                          <p:spTgt spid="477"/>
                                        </p:tgtEl>
                                        <p:attrNameLst>
                                          <p:attrName>style.visibility</p:attrName>
                                        </p:attrNameLst>
                                      </p:cBhvr>
                                      <p:to>
                                        <p:strVal val="visible"/>
                                      </p:to>
                                    </p:set>
                                    <p:animEffect transition="in" filter="fade">
                                      <p:cBhvr>
                                        <p:cTn id="150" dur="500"/>
                                        <p:tgtEl>
                                          <p:spTgt spid="477"/>
                                        </p:tgtEl>
                                      </p:cBhvr>
                                    </p:animEffect>
                                  </p:childTnLst>
                                </p:cTn>
                              </p:par>
                              <p:par>
                                <p:cTn id="151" presetID="10" presetClass="entr" presetSubtype="0" fill="hold" nodeType="withEffect">
                                  <p:stCondLst>
                                    <p:cond delay="0"/>
                                  </p:stCondLst>
                                  <p:childTnLst>
                                    <p:set>
                                      <p:cBhvr>
                                        <p:cTn id="152" dur="1" fill="hold">
                                          <p:stCondLst>
                                            <p:cond delay="0"/>
                                          </p:stCondLst>
                                        </p:cTn>
                                        <p:tgtEl>
                                          <p:spTgt spid="480"/>
                                        </p:tgtEl>
                                        <p:attrNameLst>
                                          <p:attrName>style.visibility</p:attrName>
                                        </p:attrNameLst>
                                      </p:cBhvr>
                                      <p:to>
                                        <p:strVal val="visible"/>
                                      </p:to>
                                    </p:set>
                                    <p:animEffect transition="in" filter="fade">
                                      <p:cBhvr>
                                        <p:cTn id="153" dur="500"/>
                                        <p:tgtEl>
                                          <p:spTgt spid="480"/>
                                        </p:tgtEl>
                                      </p:cBhvr>
                                    </p:animEffect>
                                  </p:childTnLst>
                                </p:cTn>
                              </p:par>
                              <p:par>
                                <p:cTn id="154" presetID="10" presetClass="entr" presetSubtype="0" fill="hold" nodeType="withEffect">
                                  <p:stCondLst>
                                    <p:cond delay="0"/>
                                  </p:stCondLst>
                                  <p:childTnLst>
                                    <p:set>
                                      <p:cBhvr>
                                        <p:cTn id="155" dur="1" fill="hold">
                                          <p:stCondLst>
                                            <p:cond delay="0"/>
                                          </p:stCondLst>
                                        </p:cTn>
                                        <p:tgtEl>
                                          <p:spTgt spid="483"/>
                                        </p:tgtEl>
                                        <p:attrNameLst>
                                          <p:attrName>style.visibility</p:attrName>
                                        </p:attrNameLst>
                                      </p:cBhvr>
                                      <p:to>
                                        <p:strVal val="visible"/>
                                      </p:to>
                                    </p:set>
                                    <p:animEffect transition="in" filter="fade">
                                      <p:cBhvr>
                                        <p:cTn id="156" dur="500"/>
                                        <p:tgtEl>
                                          <p:spTgt spid="483"/>
                                        </p:tgtEl>
                                      </p:cBhvr>
                                    </p:animEffect>
                                  </p:childTnLst>
                                </p:cTn>
                              </p:par>
                              <p:par>
                                <p:cTn id="157" presetID="10" presetClass="entr" presetSubtype="0" fill="hold" nodeType="withEffect">
                                  <p:stCondLst>
                                    <p:cond delay="0"/>
                                  </p:stCondLst>
                                  <p:childTnLst>
                                    <p:set>
                                      <p:cBhvr>
                                        <p:cTn id="158" dur="1" fill="hold">
                                          <p:stCondLst>
                                            <p:cond delay="0"/>
                                          </p:stCondLst>
                                        </p:cTn>
                                        <p:tgtEl>
                                          <p:spTgt spid="486"/>
                                        </p:tgtEl>
                                        <p:attrNameLst>
                                          <p:attrName>style.visibility</p:attrName>
                                        </p:attrNameLst>
                                      </p:cBhvr>
                                      <p:to>
                                        <p:strVal val="visible"/>
                                      </p:to>
                                    </p:set>
                                    <p:animEffect transition="in" filter="fade">
                                      <p:cBhvr>
                                        <p:cTn id="159" dur="500"/>
                                        <p:tgtEl>
                                          <p:spTgt spid="486"/>
                                        </p:tgtEl>
                                      </p:cBhvr>
                                    </p:animEffect>
                                  </p:childTnLst>
                                </p:cTn>
                              </p:par>
                              <p:par>
                                <p:cTn id="160" presetID="10" presetClass="entr" presetSubtype="0" fill="hold" nodeType="withEffect">
                                  <p:stCondLst>
                                    <p:cond delay="0"/>
                                  </p:stCondLst>
                                  <p:childTnLst>
                                    <p:set>
                                      <p:cBhvr>
                                        <p:cTn id="161" dur="1" fill="hold">
                                          <p:stCondLst>
                                            <p:cond delay="0"/>
                                          </p:stCondLst>
                                        </p:cTn>
                                        <p:tgtEl>
                                          <p:spTgt spid="489"/>
                                        </p:tgtEl>
                                        <p:attrNameLst>
                                          <p:attrName>style.visibility</p:attrName>
                                        </p:attrNameLst>
                                      </p:cBhvr>
                                      <p:to>
                                        <p:strVal val="visible"/>
                                      </p:to>
                                    </p:set>
                                    <p:animEffect transition="in" filter="fade">
                                      <p:cBhvr>
                                        <p:cTn id="162" dur="500"/>
                                        <p:tgtEl>
                                          <p:spTgt spid="489"/>
                                        </p:tgtEl>
                                      </p:cBhvr>
                                    </p:animEffect>
                                  </p:childTnLst>
                                </p:cTn>
                              </p:par>
                              <p:par>
                                <p:cTn id="163" presetID="10" presetClass="entr" presetSubtype="0" fill="hold" nodeType="withEffect">
                                  <p:stCondLst>
                                    <p:cond delay="0"/>
                                  </p:stCondLst>
                                  <p:childTnLst>
                                    <p:set>
                                      <p:cBhvr>
                                        <p:cTn id="164" dur="1" fill="hold">
                                          <p:stCondLst>
                                            <p:cond delay="0"/>
                                          </p:stCondLst>
                                        </p:cTn>
                                        <p:tgtEl>
                                          <p:spTgt spid="492"/>
                                        </p:tgtEl>
                                        <p:attrNameLst>
                                          <p:attrName>style.visibility</p:attrName>
                                        </p:attrNameLst>
                                      </p:cBhvr>
                                      <p:to>
                                        <p:strVal val="visible"/>
                                      </p:to>
                                    </p:set>
                                    <p:animEffect transition="in" filter="fade">
                                      <p:cBhvr>
                                        <p:cTn id="165" dur="500"/>
                                        <p:tgtEl>
                                          <p:spTgt spid="492"/>
                                        </p:tgtEl>
                                      </p:cBhvr>
                                    </p:animEffect>
                                  </p:childTnLst>
                                </p:cTn>
                              </p:par>
                              <p:par>
                                <p:cTn id="166" presetID="10" presetClass="entr" presetSubtype="0" fill="hold" nodeType="withEffect">
                                  <p:stCondLst>
                                    <p:cond delay="0"/>
                                  </p:stCondLst>
                                  <p:childTnLst>
                                    <p:set>
                                      <p:cBhvr>
                                        <p:cTn id="167" dur="1" fill="hold">
                                          <p:stCondLst>
                                            <p:cond delay="0"/>
                                          </p:stCondLst>
                                        </p:cTn>
                                        <p:tgtEl>
                                          <p:spTgt spid="495"/>
                                        </p:tgtEl>
                                        <p:attrNameLst>
                                          <p:attrName>style.visibility</p:attrName>
                                        </p:attrNameLst>
                                      </p:cBhvr>
                                      <p:to>
                                        <p:strVal val="visible"/>
                                      </p:to>
                                    </p:set>
                                    <p:animEffect transition="in" filter="fade">
                                      <p:cBhvr>
                                        <p:cTn id="168" dur="500"/>
                                        <p:tgtEl>
                                          <p:spTgt spid="495"/>
                                        </p:tgtEl>
                                      </p:cBhvr>
                                    </p:animEffect>
                                  </p:childTnLst>
                                </p:cTn>
                              </p:par>
                              <p:par>
                                <p:cTn id="169" presetID="10" presetClass="entr" presetSubtype="0" fill="hold" nodeType="withEffect">
                                  <p:stCondLst>
                                    <p:cond delay="0"/>
                                  </p:stCondLst>
                                  <p:childTnLst>
                                    <p:set>
                                      <p:cBhvr>
                                        <p:cTn id="170" dur="1" fill="hold">
                                          <p:stCondLst>
                                            <p:cond delay="0"/>
                                          </p:stCondLst>
                                        </p:cTn>
                                        <p:tgtEl>
                                          <p:spTgt spid="498"/>
                                        </p:tgtEl>
                                        <p:attrNameLst>
                                          <p:attrName>style.visibility</p:attrName>
                                        </p:attrNameLst>
                                      </p:cBhvr>
                                      <p:to>
                                        <p:strVal val="visible"/>
                                      </p:to>
                                    </p:set>
                                    <p:animEffect transition="in" filter="fade">
                                      <p:cBhvr>
                                        <p:cTn id="171" dur="500"/>
                                        <p:tgtEl>
                                          <p:spTgt spid="498"/>
                                        </p:tgtEl>
                                      </p:cBhvr>
                                    </p:animEffect>
                                  </p:childTnLst>
                                </p:cTn>
                              </p:par>
                              <p:par>
                                <p:cTn id="172" presetID="10" presetClass="entr" presetSubtype="0" fill="hold" nodeType="withEffect">
                                  <p:stCondLst>
                                    <p:cond delay="0"/>
                                  </p:stCondLst>
                                  <p:childTnLst>
                                    <p:set>
                                      <p:cBhvr>
                                        <p:cTn id="173" dur="1" fill="hold">
                                          <p:stCondLst>
                                            <p:cond delay="0"/>
                                          </p:stCondLst>
                                        </p:cTn>
                                        <p:tgtEl>
                                          <p:spTgt spid="501"/>
                                        </p:tgtEl>
                                        <p:attrNameLst>
                                          <p:attrName>style.visibility</p:attrName>
                                        </p:attrNameLst>
                                      </p:cBhvr>
                                      <p:to>
                                        <p:strVal val="visible"/>
                                      </p:to>
                                    </p:set>
                                    <p:animEffect transition="in" filter="fade">
                                      <p:cBhvr>
                                        <p:cTn id="174" dur="500"/>
                                        <p:tgtEl>
                                          <p:spTgt spid="501"/>
                                        </p:tgtEl>
                                      </p:cBhvr>
                                    </p:animEffect>
                                  </p:childTnLst>
                                </p:cTn>
                              </p:par>
                              <p:par>
                                <p:cTn id="175" presetID="10" presetClass="entr" presetSubtype="0" fill="hold" nodeType="withEffect">
                                  <p:stCondLst>
                                    <p:cond delay="0"/>
                                  </p:stCondLst>
                                  <p:childTnLst>
                                    <p:set>
                                      <p:cBhvr>
                                        <p:cTn id="176" dur="1" fill="hold">
                                          <p:stCondLst>
                                            <p:cond delay="0"/>
                                          </p:stCondLst>
                                        </p:cTn>
                                        <p:tgtEl>
                                          <p:spTgt spid="505"/>
                                        </p:tgtEl>
                                        <p:attrNameLst>
                                          <p:attrName>style.visibility</p:attrName>
                                        </p:attrNameLst>
                                      </p:cBhvr>
                                      <p:to>
                                        <p:strVal val="visible"/>
                                      </p:to>
                                    </p:set>
                                    <p:animEffect transition="in" filter="fade">
                                      <p:cBhvr>
                                        <p:cTn id="177" dur="500"/>
                                        <p:tgtEl>
                                          <p:spTgt spid="505"/>
                                        </p:tgtEl>
                                      </p:cBhvr>
                                    </p:animEffect>
                                  </p:childTnLst>
                                </p:cTn>
                              </p:par>
                              <p:par>
                                <p:cTn id="178" presetID="10" presetClass="entr" presetSubtype="0" fill="hold" nodeType="withEffect">
                                  <p:stCondLst>
                                    <p:cond delay="0"/>
                                  </p:stCondLst>
                                  <p:childTnLst>
                                    <p:set>
                                      <p:cBhvr>
                                        <p:cTn id="179" dur="1" fill="hold">
                                          <p:stCondLst>
                                            <p:cond delay="0"/>
                                          </p:stCondLst>
                                        </p:cTn>
                                        <p:tgtEl>
                                          <p:spTgt spid="511"/>
                                        </p:tgtEl>
                                        <p:attrNameLst>
                                          <p:attrName>style.visibility</p:attrName>
                                        </p:attrNameLst>
                                      </p:cBhvr>
                                      <p:to>
                                        <p:strVal val="visible"/>
                                      </p:to>
                                    </p:set>
                                    <p:animEffect transition="in" filter="fade">
                                      <p:cBhvr>
                                        <p:cTn id="180" dur="500"/>
                                        <p:tgtEl>
                                          <p:spTgt spid="511"/>
                                        </p:tgtEl>
                                      </p:cBhvr>
                                    </p:animEffect>
                                  </p:childTnLst>
                                </p:cTn>
                              </p:par>
                              <p:par>
                                <p:cTn id="181" presetID="10" presetClass="entr" presetSubtype="0" fill="hold" nodeType="withEffect">
                                  <p:stCondLst>
                                    <p:cond delay="0"/>
                                  </p:stCondLst>
                                  <p:childTnLst>
                                    <p:set>
                                      <p:cBhvr>
                                        <p:cTn id="182" dur="1" fill="hold">
                                          <p:stCondLst>
                                            <p:cond delay="0"/>
                                          </p:stCondLst>
                                        </p:cTn>
                                        <p:tgtEl>
                                          <p:spTgt spid="518"/>
                                        </p:tgtEl>
                                        <p:attrNameLst>
                                          <p:attrName>style.visibility</p:attrName>
                                        </p:attrNameLst>
                                      </p:cBhvr>
                                      <p:to>
                                        <p:strVal val="visible"/>
                                      </p:to>
                                    </p:set>
                                    <p:animEffect transition="in" filter="fade">
                                      <p:cBhvr>
                                        <p:cTn id="183" dur="500"/>
                                        <p:tgtEl>
                                          <p:spTgt spid="518"/>
                                        </p:tgtEl>
                                      </p:cBhvr>
                                    </p:animEffect>
                                  </p:childTnLst>
                                </p:cTn>
                              </p:par>
                              <p:par>
                                <p:cTn id="184" presetID="10" presetClass="entr" presetSubtype="0" fill="hold" nodeType="withEffect">
                                  <p:stCondLst>
                                    <p:cond delay="0"/>
                                  </p:stCondLst>
                                  <p:childTnLst>
                                    <p:set>
                                      <p:cBhvr>
                                        <p:cTn id="185" dur="1" fill="hold">
                                          <p:stCondLst>
                                            <p:cond delay="0"/>
                                          </p:stCondLst>
                                        </p:cTn>
                                        <p:tgtEl>
                                          <p:spTgt spid="521"/>
                                        </p:tgtEl>
                                        <p:attrNameLst>
                                          <p:attrName>style.visibility</p:attrName>
                                        </p:attrNameLst>
                                      </p:cBhvr>
                                      <p:to>
                                        <p:strVal val="visible"/>
                                      </p:to>
                                    </p:set>
                                    <p:animEffect transition="in" filter="fade">
                                      <p:cBhvr>
                                        <p:cTn id="186" dur="500"/>
                                        <p:tgtEl>
                                          <p:spTgt spid="521"/>
                                        </p:tgtEl>
                                      </p:cBhvr>
                                    </p:animEffect>
                                  </p:childTnLst>
                                </p:cTn>
                              </p:par>
                              <p:par>
                                <p:cTn id="187" presetID="10" presetClass="entr" presetSubtype="0" fill="hold" nodeType="withEffect">
                                  <p:stCondLst>
                                    <p:cond delay="0"/>
                                  </p:stCondLst>
                                  <p:childTnLst>
                                    <p:set>
                                      <p:cBhvr>
                                        <p:cTn id="188" dur="1" fill="hold">
                                          <p:stCondLst>
                                            <p:cond delay="0"/>
                                          </p:stCondLst>
                                        </p:cTn>
                                        <p:tgtEl>
                                          <p:spTgt spid="524"/>
                                        </p:tgtEl>
                                        <p:attrNameLst>
                                          <p:attrName>style.visibility</p:attrName>
                                        </p:attrNameLst>
                                      </p:cBhvr>
                                      <p:to>
                                        <p:strVal val="visible"/>
                                      </p:to>
                                    </p:set>
                                    <p:animEffect transition="in" filter="fade">
                                      <p:cBhvr>
                                        <p:cTn id="189" dur="500"/>
                                        <p:tgtEl>
                                          <p:spTgt spid="524"/>
                                        </p:tgtEl>
                                      </p:cBhvr>
                                    </p:animEffect>
                                  </p:childTnLst>
                                </p:cTn>
                              </p:par>
                              <p:par>
                                <p:cTn id="190" presetID="10" presetClass="entr" presetSubtype="0" fill="hold" nodeType="withEffect">
                                  <p:stCondLst>
                                    <p:cond delay="0"/>
                                  </p:stCondLst>
                                  <p:childTnLst>
                                    <p:set>
                                      <p:cBhvr>
                                        <p:cTn id="191" dur="1" fill="hold">
                                          <p:stCondLst>
                                            <p:cond delay="0"/>
                                          </p:stCondLst>
                                        </p:cTn>
                                        <p:tgtEl>
                                          <p:spTgt spid="527"/>
                                        </p:tgtEl>
                                        <p:attrNameLst>
                                          <p:attrName>style.visibility</p:attrName>
                                        </p:attrNameLst>
                                      </p:cBhvr>
                                      <p:to>
                                        <p:strVal val="visible"/>
                                      </p:to>
                                    </p:set>
                                    <p:animEffect transition="in" filter="fade">
                                      <p:cBhvr>
                                        <p:cTn id="192" dur="500"/>
                                        <p:tgtEl>
                                          <p:spTgt spid="527"/>
                                        </p:tgtEl>
                                      </p:cBhvr>
                                    </p:animEffect>
                                  </p:childTnLst>
                                </p:cTn>
                              </p:par>
                              <p:par>
                                <p:cTn id="193" presetID="10" presetClass="entr" presetSubtype="0" fill="hold" nodeType="withEffect">
                                  <p:stCondLst>
                                    <p:cond delay="0"/>
                                  </p:stCondLst>
                                  <p:childTnLst>
                                    <p:set>
                                      <p:cBhvr>
                                        <p:cTn id="194" dur="1" fill="hold">
                                          <p:stCondLst>
                                            <p:cond delay="0"/>
                                          </p:stCondLst>
                                        </p:cTn>
                                        <p:tgtEl>
                                          <p:spTgt spid="530"/>
                                        </p:tgtEl>
                                        <p:attrNameLst>
                                          <p:attrName>style.visibility</p:attrName>
                                        </p:attrNameLst>
                                      </p:cBhvr>
                                      <p:to>
                                        <p:strVal val="visible"/>
                                      </p:to>
                                    </p:set>
                                    <p:animEffect transition="in" filter="fade">
                                      <p:cBhvr>
                                        <p:cTn id="195" dur="500"/>
                                        <p:tgtEl>
                                          <p:spTgt spid="530"/>
                                        </p:tgtEl>
                                      </p:cBhvr>
                                    </p:animEffect>
                                  </p:childTnLst>
                                </p:cTn>
                              </p:par>
                              <p:par>
                                <p:cTn id="196" presetID="10" presetClass="entr" presetSubtype="0" fill="hold" nodeType="withEffect">
                                  <p:stCondLst>
                                    <p:cond delay="0"/>
                                  </p:stCondLst>
                                  <p:childTnLst>
                                    <p:set>
                                      <p:cBhvr>
                                        <p:cTn id="197" dur="1" fill="hold">
                                          <p:stCondLst>
                                            <p:cond delay="0"/>
                                          </p:stCondLst>
                                        </p:cTn>
                                        <p:tgtEl>
                                          <p:spTgt spid="533"/>
                                        </p:tgtEl>
                                        <p:attrNameLst>
                                          <p:attrName>style.visibility</p:attrName>
                                        </p:attrNameLst>
                                      </p:cBhvr>
                                      <p:to>
                                        <p:strVal val="visible"/>
                                      </p:to>
                                    </p:set>
                                    <p:animEffect transition="in" filter="fade">
                                      <p:cBhvr>
                                        <p:cTn id="198" dur="500"/>
                                        <p:tgtEl>
                                          <p:spTgt spid="533"/>
                                        </p:tgtEl>
                                      </p:cBhvr>
                                    </p:animEffect>
                                  </p:childTnLst>
                                </p:cTn>
                              </p:par>
                              <p:par>
                                <p:cTn id="199" presetID="10" presetClass="entr" presetSubtype="0" fill="hold" nodeType="withEffect">
                                  <p:stCondLst>
                                    <p:cond delay="0"/>
                                  </p:stCondLst>
                                  <p:childTnLst>
                                    <p:set>
                                      <p:cBhvr>
                                        <p:cTn id="200" dur="1" fill="hold">
                                          <p:stCondLst>
                                            <p:cond delay="0"/>
                                          </p:stCondLst>
                                        </p:cTn>
                                        <p:tgtEl>
                                          <p:spTgt spid="536"/>
                                        </p:tgtEl>
                                        <p:attrNameLst>
                                          <p:attrName>style.visibility</p:attrName>
                                        </p:attrNameLst>
                                      </p:cBhvr>
                                      <p:to>
                                        <p:strVal val="visible"/>
                                      </p:to>
                                    </p:set>
                                    <p:animEffect transition="in" filter="fade">
                                      <p:cBhvr>
                                        <p:cTn id="201" dur="500"/>
                                        <p:tgtEl>
                                          <p:spTgt spid="536"/>
                                        </p:tgtEl>
                                      </p:cBhvr>
                                    </p:animEffect>
                                  </p:childTnLst>
                                </p:cTn>
                              </p:par>
                              <p:par>
                                <p:cTn id="202" presetID="10" presetClass="entr" presetSubtype="0" fill="hold" nodeType="withEffect">
                                  <p:stCondLst>
                                    <p:cond delay="0"/>
                                  </p:stCondLst>
                                  <p:childTnLst>
                                    <p:set>
                                      <p:cBhvr>
                                        <p:cTn id="203" dur="1" fill="hold">
                                          <p:stCondLst>
                                            <p:cond delay="0"/>
                                          </p:stCondLst>
                                        </p:cTn>
                                        <p:tgtEl>
                                          <p:spTgt spid="539"/>
                                        </p:tgtEl>
                                        <p:attrNameLst>
                                          <p:attrName>style.visibility</p:attrName>
                                        </p:attrNameLst>
                                      </p:cBhvr>
                                      <p:to>
                                        <p:strVal val="visible"/>
                                      </p:to>
                                    </p:set>
                                    <p:animEffect transition="in" filter="fade">
                                      <p:cBhvr>
                                        <p:cTn id="204" dur="500"/>
                                        <p:tgtEl>
                                          <p:spTgt spid="539"/>
                                        </p:tgtEl>
                                      </p:cBhvr>
                                    </p:animEffect>
                                  </p:childTnLst>
                                </p:cTn>
                              </p:par>
                              <p:par>
                                <p:cTn id="205" presetID="10" presetClass="entr" presetSubtype="0" fill="hold" nodeType="withEffect">
                                  <p:stCondLst>
                                    <p:cond delay="0"/>
                                  </p:stCondLst>
                                  <p:childTnLst>
                                    <p:set>
                                      <p:cBhvr>
                                        <p:cTn id="206" dur="1" fill="hold">
                                          <p:stCondLst>
                                            <p:cond delay="0"/>
                                          </p:stCondLst>
                                        </p:cTn>
                                        <p:tgtEl>
                                          <p:spTgt spid="542"/>
                                        </p:tgtEl>
                                        <p:attrNameLst>
                                          <p:attrName>style.visibility</p:attrName>
                                        </p:attrNameLst>
                                      </p:cBhvr>
                                      <p:to>
                                        <p:strVal val="visible"/>
                                      </p:to>
                                    </p:set>
                                    <p:animEffect transition="in" filter="fade">
                                      <p:cBhvr>
                                        <p:cTn id="207" dur="500"/>
                                        <p:tgtEl>
                                          <p:spTgt spid="542"/>
                                        </p:tgtEl>
                                      </p:cBhvr>
                                    </p:animEffect>
                                  </p:childTnLst>
                                </p:cTn>
                              </p:par>
                              <p:par>
                                <p:cTn id="208" presetID="10" presetClass="entr" presetSubtype="0" fill="hold" nodeType="withEffect">
                                  <p:stCondLst>
                                    <p:cond delay="0"/>
                                  </p:stCondLst>
                                  <p:childTnLst>
                                    <p:set>
                                      <p:cBhvr>
                                        <p:cTn id="209" dur="1" fill="hold">
                                          <p:stCondLst>
                                            <p:cond delay="0"/>
                                          </p:stCondLst>
                                        </p:cTn>
                                        <p:tgtEl>
                                          <p:spTgt spid="545"/>
                                        </p:tgtEl>
                                        <p:attrNameLst>
                                          <p:attrName>style.visibility</p:attrName>
                                        </p:attrNameLst>
                                      </p:cBhvr>
                                      <p:to>
                                        <p:strVal val="visible"/>
                                      </p:to>
                                    </p:set>
                                    <p:animEffect transition="in" filter="fade">
                                      <p:cBhvr>
                                        <p:cTn id="210" dur="500"/>
                                        <p:tgtEl>
                                          <p:spTgt spid="545"/>
                                        </p:tgtEl>
                                      </p:cBhvr>
                                    </p:animEffect>
                                  </p:childTnLst>
                                </p:cTn>
                              </p:par>
                              <p:par>
                                <p:cTn id="211" presetID="10" presetClass="entr" presetSubtype="0" fill="hold" nodeType="withEffect">
                                  <p:stCondLst>
                                    <p:cond delay="0"/>
                                  </p:stCondLst>
                                  <p:childTnLst>
                                    <p:set>
                                      <p:cBhvr>
                                        <p:cTn id="212" dur="1" fill="hold">
                                          <p:stCondLst>
                                            <p:cond delay="0"/>
                                          </p:stCondLst>
                                        </p:cTn>
                                        <p:tgtEl>
                                          <p:spTgt spid="548"/>
                                        </p:tgtEl>
                                        <p:attrNameLst>
                                          <p:attrName>style.visibility</p:attrName>
                                        </p:attrNameLst>
                                      </p:cBhvr>
                                      <p:to>
                                        <p:strVal val="visible"/>
                                      </p:to>
                                    </p:set>
                                    <p:animEffect transition="in" filter="fade">
                                      <p:cBhvr>
                                        <p:cTn id="213" dur="500"/>
                                        <p:tgtEl>
                                          <p:spTgt spid="548"/>
                                        </p:tgtEl>
                                      </p:cBhvr>
                                    </p:animEffect>
                                  </p:childTnLst>
                                </p:cTn>
                              </p:par>
                              <p:par>
                                <p:cTn id="214" presetID="10" presetClass="entr" presetSubtype="0" fill="hold" nodeType="withEffect">
                                  <p:stCondLst>
                                    <p:cond delay="0"/>
                                  </p:stCondLst>
                                  <p:childTnLst>
                                    <p:set>
                                      <p:cBhvr>
                                        <p:cTn id="215" dur="1" fill="hold">
                                          <p:stCondLst>
                                            <p:cond delay="0"/>
                                          </p:stCondLst>
                                        </p:cTn>
                                        <p:tgtEl>
                                          <p:spTgt spid="551"/>
                                        </p:tgtEl>
                                        <p:attrNameLst>
                                          <p:attrName>style.visibility</p:attrName>
                                        </p:attrNameLst>
                                      </p:cBhvr>
                                      <p:to>
                                        <p:strVal val="visible"/>
                                      </p:to>
                                    </p:set>
                                    <p:animEffect transition="in" filter="fade">
                                      <p:cBhvr>
                                        <p:cTn id="216" dur="500"/>
                                        <p:tgtEl>
                                          <p:spTgt spid="551"/>
                                        </p:tgtEl>
                                      </p:cBhvr>
                                    </p:animEffect>
                                  </p:childTnLst>
                                </p:cTn>
                              </p:par>
                              <p:par>
                                <p:cTn id="217" presetID="10" presetClass="entr" presetSubtype="0" fill="hold" nodeType="withEffect">
                                  <p:stCondLst>
                                    <p:cond delay="0"/>
                                  </p:stCondLst>
                                  <p:childTnLst>
                                    <p:set>
                                      <p:cBhvr>
                                        <p:cTn id="218" dur="1" fill="hold">
                                          <p:stCondLst>
                                            <p:cond delay="0"/>
                                          </p:stCondLst>
                                        </p:cTn>
                                        <p:tgtEl>
                                          <p:spTgt spid="554"/>
                                        </p:tgtEl>
                                        <p:attrNameLst>
                                          <p:attrName>style.visibility</p:attrName>
                                        </p:attrNameLst>
                                      </p:cBhvr>
                                      <p:to>
                                        <p:strVal val="visible"/>
                                      </p:to>
                                    </p:set>
                                    <p:animEffect transition="in" filter="fade">
                                      <p:cBhvr>
                                        <p:cTn id="219" dur="500"/>
                                        <p:tgtEl>
                                          <p:spTgt spid="554"/>
                                        </p:tgtEl>
                                      </p:cBhvr>
                                    </p:animEffect>
                                  </p:childTnLst>
                                </p:cTn>
                              </p:par>
                              <p:par>
                                <p:cTn id="220" presetID="10" presetClass="entr" presetSubtype="0" fill="hold" nodeType="withEffect">
                                  <p:stCondLst>
                                    <p:cond delay="0"/>
                                  </p:stCondLst>
                                  <p:childTnLst>
                                    <p:set>
                                      <p:cBhvr>
                                        <p:cTn id="221" dur="1" fill="hold">
                                          <p:stCondLst>
                                            <p:cond delay="0"/>
                                          </p:stCondLst>
                                        </p:cTn>
                                        <p:tgtEl>
                                          <p:spTgt spid="557"/>
                                        </p:tgtEl>
                                        <p:attrNameLst>
                                          <p:attrName>style.visibility</p:attrName>
                                        </p:attrNameLst>
                                      </p:cBhvr>
                                      <p:to>
                                        <p:strVal val="visible"/>
                                      </p:to>
                                    </p:set>
                                    <p:animEffect transition="in" filter="fade">
                                      <p:cBhvr>
                                        <p:cTn id="222" dur="500"/>
                                        <p:tgtEl>
                                          <p:spTgt spid="557"/>
                                        </p:tgtEl>
                                      </p:cBhvr>
                                    </p:animEffect>
                                  </p:childTnLst>
                                </p:cTn>
                              </p:par>
                              <p:par>
                                <p:cTn id="223" presetID="10" presetClass="entr" presetSubtype="0" fill="hold" nodeType="withEffect">
                                  <p:stCondLst>
                                    <p:cond delay="0"/>
                                  </p:stCondLst>
                                  <p:childTnLst>
                                    <p:set>
                                      <p:cBhvr>
                                        <p:cTn id="224" dur="1" fill="hold">
                                          <p:stCondLst>
                                            <p:cond delay="0"/>
                                          </p:stCondLst>
                                        </p:cTn>
                                        <p:tgtEl>
                                          <p:spTgt spid="560"/>
                                        </p:tgtEl>
                                        <p:attrNameLst>
                                          <p:attrName>style.visibility</p:attrName>
                                        </p:attrNameLst>
                                      </p:cBhvr>
                                      <p:to>
                                        <p:strVal val="visible"/>
                                      </p:to>
                                    </p:set>
                                    <p:animEffect transition="in" filter="fade">
                                      <p:cBhvr>
                                        <p:cTn id="225" dur="500"/>
                                        <p:tgtEl>
                                          <p:spTgt spid="560"/>
                                        </p:tgtEl>
                                      </p:cBhvr>
                                    </p:animEffect>
                                  </p:childTnLst>
                                </p:cTn>
                              </p:par>
                              <p:par>
                                <p:cTn id="226" presetID="10" presetClass="entr" presetSubtype="0" fill="hold" nodeType="withEffect">
                                  <p:stCondLst>
                                    <p:cond delay="0"/>
                                  </p:stCondLst>
                                  <p:childTnLst>
                                    <p:set>
                                      <p:cBhvr>
                                        <p:cTn id="227" dur="1" fill="hold">
                                          <p:stCondLst>
                                            <p:cond delay="0"/>
                                          </p:stCondLst>
                                        </p:cTn>
                                        <p:tgtEl>
                                          <p:spTgt spid="563"/>
                                        </p:tgtEl>
                                        <p:attrNameLst>
                                          <p:attrName>style.visibility</p:attrName>
                                        </p:attrNameLst>
                                      </p:cBhvr>
                                      <p:to>
                                        <p:strVal val="visible"/>
                                      </p:to>
                                    </p:set>
                                    <p:animEffect transition="in" filter="fade">
                                      <p:cBhvr>
                                        <p:cTn id="228" dur="500"/>
                                        <p:tgtEl>
                                          <p:spTgt spid="563"/>
                                        </p:tgtEl>
                                      </p:cBhvr>
                                    </p:animEffect>
                                  </p:childTnLst>
                                </p:cTn>
                              </p:par>
                              <p:par>
                                <p:cTn id="229" presetID="10" presetClass="entr" presetSubtype="0" fill="hold" nodeType="withEffect">
                                  <p:stCondLst>
                                    <p:cond delay="0"/>
                                  </p:stCondLst>
                                  <p:childTnLst>
                                    <p:set>
                                      <p:cBhvr>
                                        <p:cTn id="230" dur="1" fill="hold">
                                          <p:stCondLst>
                                            <p:cond delay="0"/>
                                          </p:stCondLst>
                                        </p:cTn>
                                        <p:tgtEl>
                                          <p:spTgt spid="566"/>
                                        </p:tgtEl>
                                        <p:attrNameLst>
                                          <p:attrName>style.visibility</p:attrName>
                                        </p:attrNameLst>
                                      </p:cBhvr>
                                      <p:to>
                                        <p:strVal val="visible"/>
                                      </p:to>
                                    </p:set>
                                    <p:animEffect transition="in" filter="fade">
                                      <p:cBhvr>
                                        <p:cTn id="231" dur="500"/>
                                        <p:tgtEl>
                                          <p:spTgt spid="566"/>
                                        </p:tgtEl>
                                      </p:cBhvr>
                                    </p:animEffect>
                                  </p:childTnLst>
                                </p:cTn>
                              </p:par>
                              <p:par>
                                <p:cTn id="232" presetID="10" presetClass="entr" presetSubtype="0" fill="hold" nodeType="withEffect">
                                  <p:stCondLst>
                                    <p:cond delay="0"/>
                                  </p:stCondLst>
                                  <p:childTnLst>
                                    <p:set>
                                      <p:cBhvr>
                                        <p:cTn id="233" dur="1" fill="hold">
                                          <p:stCondLst>
                                            <p:cond delay="0"/>
                                          </p:stCondLst>
                                        </p:cTn>
                                        <p:tgtEl>
                                          <p:spTgt spid="569"/>
                                        </p:tgtEl>
                                        <p:attrNameLst>
                                          <p:attrName>style.visibility</p:attrName>
                                        </p:attrNameLst>
                                      </p:cBhvr>
                                      <p:to>
                                        <p:strVal val="visible"/>
                                      </p:to>
                                    </p:set>
                                    <p:animEffect transition="in" filter="fade">
                                      <p:cBhvr>
                                        <p:cTn id="234" dur="500"/>
                                        <p:tgtEl>
                                          <p:spTgt spid="569"/>
                                        </p:tgtEl>
                                      </p:cBhvr>
                                    </p:animEffect>
                                  </p:childTnLst>
                                </p:cTn>
                              </p:par>
                              <p:par>
                                <p:cTn id="235" presetID="10" presetClass="entr" presetSubtype="0" fill="hold" nodeType="withEffect">
                                  <p:stCondLst>
                                    <p:cond delay="0"/>
                                  </p:stCondLst>
                                  <p:childTnLst>
                                    <p:set>
                                      <p:cBhvr>
                                        <p:cTn id="236" dur="1" fill="hold">
                                          <p:stCondLst>
                                            <p:cond delay="0"/>
                                          </p:stCondLst>
                                        </p:cTn>
                                        <p:tgtEl>
                                          <p:spTgt spid="572"/>
                                        </p:tgtEl>
                                        <p:attrNameLst>
                                          <p:attrName>style.visibility</p:attrName>
                                        </p:attrNameLst>
                                      </p:cBhvr>
                                      <p:to>
                                        <p:strVal val="visible"/>
                                      </p:to>
                                    </p:set>
                                    <p:animEffect transition="in" filter="fade">
                                      <p:cBhvr>
                                        <p:cTn id="237" dur="500"/>
                                        <p:tgtEl>
                                          <p:spTgt spid="572"/>
                                        </p:tgtEl>
                                      </p:cBhvr>
                                    </p:animEffect>
                                  </p:childTnLst>
                                </p:cTn>
                              </p:par>
                              <p:par>
                                <p:cTn id="238" presetID="10" presetClass="entr" presetSubtype="0" fill="hold" nodeType="withEffect">
                                  <p:stCondLst>
                                    <p:cond delay="0"/>
                                  </p:stCondLst>
                                  <p:childTnLst>
                                    <p:set>
                                      <p:cBhvr>
                                        <p:cTn id="239" dur="1" fill="hold">
                                          <p:stCondLst>
                                            <p:cond delay="0"/>
                                          </p:stCondLst>
                                        </p:cTn>
                                        <p:tgtEl>
                                          <p:spTgt spid="575"/>
                                        </p:tgtEl>
                                        <p:attrNameLst>
                                          <p:attrName>style.visibility</p:attrName>
                                        </p:attrNameLst>
                                      </p:cBhvr>
                                      <p:to>
                                        <p:strVal val="visible"/>
                                      </p:to>
                                    </p:set>
                                    <p:animEffect transition="in" filter="fade">
                                      <p:cBhvr>
                                        <p:cTn id="240" dur="500"/>
                                        <p:tgtEl>
                                          <p:spTgt spid="575"/>
                                        </p:tgtEl>
                                      </p:cBhvr>
                                    </p:animEffect>
                                  </p:childTnLst>
                                </p:cTn>
                              </p:par>
                              <p:par>
                                <p:cTn id="241" presetID="10" presetClass="entr" presetSubtype="0" fill="hold" nodeType="withEffect">
                                  <p:stCondLst>
                                    <p:cond delay="0"/>
                                  </p:stCondLst>
                                  <p:childTnLst>
                                    <p:set>
                                      <p:cBhvr>
                                        <p:cTn id="242" dur="1" fill="hold">
                                          <p:stCondLst>
                                            <p:cond delay="0"/>
                                          </p:stCondLst>
                                        </p:cTn>
                                        <p:tgtEl>
                                          <p:spTgt spid="578"/>
                                        </p:tgtEl>
                                        <p:attrNameLst>
                                          <p:attrName>style.visibility</p:attrName>
                                        </p:attrNameLst>
                                      </p:cBhvr>
                                      <p:to>
                                        <p:strVal val="visible"/>
                                      </p:to>
                                    </p:set>
                                    <p:animEffect transition="in" filter="fade">
                                      <p:cBhvr>
                                        <p:cTn id="243" dur="500"/>
                                        <p:tgtEl>
                                          <p:spTgt spid="578"/>
                                        </p:tgtEl>
                                      </p:cBhvr>
                                    </p:animEffect>
                                  </p:childTnLst>
                                </p:cTn>
                              </p:par>
                              <p:par>
                                <p:cTn id="244" presetID="10" presetClass="entr" presetSubtype="0" fill="hold" nodeType="withEffect">
                                  <p:stCondLst>
                                    <p:cond delay="0"/>
                                  </p:stCondLst>
                                  <p:childTnLst>
                                    <p:set>
                                      <p:cBhvr>
                                        <p:cTn id="245" dur="1" fill="hold">
                                          <p:stCondLst>
                                            <p:cond delay="0"/>
                                          </p:stCondLst>
                                        </p:cTn>
                                        <p:tgtEl>
                                          <p:spTgt spid="581"/>
                                        </p:tgtEl>
                                        <p:attrNameLst>
                                          <p:attrName>style.visibility</p:attrName>
                                        </p:attrNameLst>
                                      </p:cBhvr>
                                      <p:to>
                                        <p:strVal val="visible"/>
                                      </p:to>
                                    </p:set>
                                    <p:animEffect transition="in" filter="fade">
                                      <p:cBhvr>
                                        <p:cTn id="246" dur="500"/>
                                        <p:tgtEl>
                                          <p:spTgt spid="581"/>
                                        </p:tgtEl>
                                      </p:cBhvr>
                                    </p:animEffect>
                                  </p:childTnLst>
                                </p:cTn>
                              </p:par>
                              <p:par>
                                <p:cTn id="247" presetID="10" presetClass="entr" presetSubtype="0" fill="hold" nodeType="withEffect">
                                  <p:stCondLst>
                                    <p:cond delay="0"/>
                                  </p:stCondLst>
                                  <p:childTnLst>
                                    <p:set>
                                      <p:cBhvr>
                                        <p:cTn id="248" dur="1" fill="hold">
                                          <p:stCondLst>
                                            <p:cond delay="0"/>
                                          </p:stCondLst>
                                        </p:cTn>
                                        <p:tgtEl>
                                          <p:spTgt spid="584"/>
                                        </p:tgtEl>
                                        <p:attrNameLst>
                                          <p:attrName>style.visibility</p:attrName>
                                        </p:attrNameLst>
                                      </p:cBhvr>
                                      <p:to>
                                        <p:strVal val="visible"/>
                                      </p:to>
                                    </p:set>
                                    <p:animEffect transition="in" filter="fade">
                                      <p:cBhvr>
                                        <p:cTn id="249" dur="500"/>
                                        <p:tgtEl>
                                          <p:spTgt spid="584"/>
                                        </p:tgtEl>
                                      </p:cBhvr>
                                    </p:animEffect>
                                  </p:childTnLst>
                                </p:cTn>
                              </p:par>
                              <p:par>
                                <p:cTn id="250" presetID="10" presetClass="entr" presetSubtype="0" fill="hold" nodeType="withEffect">
                                  <p:stCondLst>
                                    <p:cond delay="0"/>
                                  </p:stCondLst>
                                  <p:childTnLst>
                                    <p:set>
                                      <p:cBhvr>
                                        <p:cTn id="251" dur="1" fill="hold">
                                          <p:stCondLst>
                                            <p:cond delay="0"/>
                                          </p:stCondLst>
                                        </p:cTn>
                                        <p:tgtEl>
                                          <p:spTgt spid="587"/>
                                        </p:tgtEl>
                                        <p:attrNameLst>
                                          <p:attrName>style.visibility</p:attrName>
                                        </p:attrNameLst>
                                      </p:cBhvr>
                                      <p:to>
                                        <p:strVal val="visible"/>
                                      </p:to>
                                    </p:set>
                                    <p:animEffect transition="in" filter="fade">
                                      <p:cBhvr>
                                        <p:cTn id="252" dur="500"/>
                                        <p:tgtEl>
                                          <p:spTgt spid="587"/>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24"/>
                                        </p:tgtEl>
                                        <p:attrNameLst>
                                          <p:attrName>style.visibility</p:attrName>
                                        </p:attrNameLst>
                                      </p:cBhvr>
                                      <p:to>
                                        <p:strVal val="visible"/>
                                      </p:to>
                                    </p:set>
                                    <p:animEffect transition="in" filter="fade">
                                      <p:cBhvr>
                                        <p:cTn id="257" dur="500"/>
                                        <p:tgtEl>
                                          <p:spTgt spid="24"/>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596"/>
                                        </p:tgtEl>
                                        <p:attrNameLst>
                                          <p:attrName>style.visibility</p:attrName>
                                        </p:attrNameLst>
                                      </p:cBhvr>
                                      <p:to>
                                        <p:strVal val="visible"/>
                                      </p:to>
                                    </p:set>
                                    <p:animEffect transition="in" filter="fade">
                                      <p:cBhvr>
                                        <p:cTn id="262" dur="500"/>
                                        <p:tgtEl>
                                          <p:spTgt spid="596"/>
                                        </p:tgtEl>
                                      </p:cBhvr>
                                    </p:animEffect>
                                  </p:childTnLst>
                                </p:cTn>
                              </p:par>
                              <p:par>
                                <p:cTn id="263" presetID="10" presetClass="entr" presetSubtype="0" fill="hold" nodeType="withEffect">
                                  <p:stCondLst>
                                    <p:cond delay="0"/>
                                  </p:stCondLst>
                                  <p:childTnLst>
                                    <p:set>
                                      <p:cBhvr>
                                        <p:cTn id="264" dur="1" fill="hold">
                                          <p:stCondLst>
                                            <p:cond delay="0"/>
                                          </p:stCondLst>
                                        </p:cTn>
                                        <p:tgtEl>
                                          <p:spTgt spid="597"/>
                                        </p:tgtEl>
                                        <p:attrNameLst>
                                          <p:attrName>style.visibility</p:attrName>
                                        </p:attrNameLst>
                                      </p:cBhvr>
                                      <p:to>
                                        <p:strVal val="visible"/>
                                      </p:to>
                                    </p:set>
                                    <p:animEffect transition="in" filter="fade">
                                      <p:cBhvr>
                                        <p:cTn id="265" dur="5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96" grpId="0" animBg="1"/>
      <p:bldP spid="59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矩形 163"/>
          <p:cNvSpPr/>
          <p:nvPr/>
        </p:nvSpPr>
        <p:spPr>
          <a:xfrm>
            <a:off x="1583499" y="1316766"/>
            <a:ext cx="10608501" cy="1077090"/>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已知</a:t>
            </a:r>
            <a:r>
              <a:rPr lang="zh-CN" altLang="en-US" sz="2133" b="1" dirty="0">
                <a:solidFill>
                  <a:srgbClr val="000000"/>
                </a:solidFill>
                <a:latin typeface="Book Antiqua" panose="02040602050305030304" pitchFamily="18" charset="0"/>
                <a:ea typeface="微软雅黑" panose="020B0503020204020204" pitchFamily="34" charset="-122"/>
              </a:rPr>
              <a:t>：凸轮的基圆半径</a:t>
            </a:r>
            <a:r>
              <a:rPr lang="en-US" altLang="zh-CN" sz="2133" b="1" i="1"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=50mm</a:t>
            </a:r>
            <a:r>
              <a:rPr lang="zh-CN" altLang="en-US" sz="2133" b="1" dirty="0">
                <a:solidFill>
                  <a:srgbClr val="000000"/>
                </a:solidFill>
                <a:latin typeface="Book Antiqua" panose="02040602050305030304" pitchFamily="18" charset="0"/>
                <a:ea typeface="微软雅黑" panose="020B0503020204020204" pitchFamily="34" charset="-122"/>
              </a:rPr>
              <a:t>，凸轮逆时针方向转动，从动件的运动规律如图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a)</a:t>
            </a:r>
            <a:r>
              <a:rPr lang="zh-CN" altLang="en-US" sz="2133" b="1" dirty="0">
                <a:solidFill>
                  <a:srgbClr val="000000"/>
                </a:solidFill>
                <a:latin typeface="Book Antiqua" panose="02040602050305030304" pitchFamily="18" charset="0"/>
                <a:ea typeface="微软雅黑" panose="020B0503020204020204" pitchFamily="34" charset="-122"/>
              </a:rPr>
              <a:t>所示。</a:t>
            </a:r>
            <a:endParaRPr lang="en-US" altLang="zh-CN" sz="2133" b="1" dirty="0">
              <a:solidFill>
                <a:srgbClr val="000000"/>
              </a:solidFill>
              <a:latin typeface="Book Antiqua" panose="02040602050305030304" pitchFamily="18" charset="0"/>
              <a:ea typeface="微软雅黑" panose="020B0503020204020204" pitchFamily="34" charset="-122"/>
            </a:endParaRPr>
          </a:p>
          <a:p>
            <a:pPr>
              <a:lnSpc>
                <a:spcPct val="150000"/>
              </a:lnSpc>
            </a:pP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求</a:t>
            </a: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：设计图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b )</a:t>
            </a: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所示凸轮机构的轮廓曲线。</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 name="矩形 2"/>
          <p:cNvSpPr/>
          <p:nvPr/>
        </p:nvSpPr>
        <p:spPr>
          <a:xfrm>
            <a:off x="4390243" y="5541235"/>
            <a:ext cx="385042"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a)</a:t>
            </a:r>
            <a:endParaRPr lang="zh-CN" altLang="en-US" sz="1867" dirty="0">
              <a:latin typeface="Book Antiqua" panose="02040602050305030304" pitchFamily="18" charset="0"/>
              <a:ea typeface="微软雅黑" panose="020B0503020204020204" pitchFamily="34" charset="-122"/>
            </a:endParaRPr>
          </a:p>
        </p:txBody>
      </p:sp>
      <p:sp>
        <p:nvSpPr>
          <p:cNvPr id="82" name="矩形 81"/>
          <p:cNvSpPr/>
          <p:nvPr/>
        </p:nvSpPr>
        <p:spPr>
          <a:xfrm>
            <a:off x="11360655" y="5729023"/>
            <a:ext cx="397866"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b)</a:t>
            </a:r>
            <a:endParaRPr lang="zh-CN" altLang="en-US" sz="1867" dirty="0">
              <a:latin typeface="Book Antiqua" panose="02040602050305030304" pitchFamily="18" charset="0"/>
              <a:ea typeface="微软雅黑" panose="020B0503020204020204" pitchFamily="34" charset="-122"/>
            </a:endParaRPr>
          </a:p>
        </p:txBody>
      </p:sp>
      <p:grpSp>
        <p:nvGrpSpPr>
          <p:cNvPr id="83" name="组合 82"/>
          <p:cNvGrpSpPr/>
          <p:nvPr/>
        </p:nvGrpSpPr>
        <p:grpSpPr>
          <a:xfrm>
            <a:off x="2119947" y="3160622"/>
            <a:ext cx="5387476" cy="2092580"/>
            <a:chOff x="1075722" y="3147814"/>
            <a:chExt cx="4040607" cy="1569435"/>
          </a:xfrm>
        </p:grpSpPr>
        <p:cxnSp>
          <p:nvCxnSpPr>
            <p:cNvPr id="84" name="直接箭头连接符 83"/>
            <p:cNvCxnSpPr/>
            <p:nvPr/>
          </p:nvCxnSpPr>
          <p:spPr>
            <a:xfrm flipV="1">
              <a:off x="1337537" y="3198712"/>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2502654" y="3513633"/>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335669" y="3489402"/>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2500365" y="3495512"/>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88" name="任意多边形 87"/>
            <p:cNvSpPr/>
            <p:nvPr/>
          </p:nvSpPr>
          <p:spPr>
            <a:xfrm>
              <a:off x="3081297" y="3499984"/>
              <a:ext cx="2035032"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89" name="直接箭头连接符 88"/>
            <p:cNvCxnSpPr/>
            <p:nvPr/>
          </p:nvCxnSpPr>
          <p:spPr>
            <a:xfrm flipV="1">
              <a:off x="3093201" y="3519343"/>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335669" y="4407627"/>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2500365" y="4667087"/>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326627" y="3147814"/>
              <a:ext cx="217848" cy="315423"/>
            </a:xfrm>
            <a:prstGeom prst="rect">
              <a:avLst/>
            </a:prstGeom>
            <a:noFill/>
          </p:spPr>
          <p:txBody>
            <a:bodyPr wrap="none" rtlCol="0">
              <a:spAutoFit/>
            </a:bodyPr>
            <a:lstStyle/>
            <a:p>
              <a:r>
                <a:rPr lang="en-US" altLang="zh-CN" sz="2133" i="1" dirty="0">
                  <a:latin typeface="Book Antiqua" panose="02040602050305030304" pitchFamily="18" charset="0"/>
                  <a:ea typeface="微软雅黑" panose="020B0503020204020204" pitchFamily="34" charset="-122"/>
                  <a:cs typeface="Times New Roman" panose="02020603050405020304" pitchFamily="18" charset="0"/>
                </a:rPr>
                <a:t>s</a:t>
              </a:r>
              <a:endParaRPr lang="zh-CN" altLang="en-US" sz="2133" i="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01" name="TextBox 100"/>
            <p:cNvSpPr txBox="1"/>
            <p:nvPr/>
          </p:nvSpPr>
          <p:spPr>
            <a:xfrm>
              <a:off x="4844212" y="4350008"/>
              <a:ext cx="246702" cy="284742"/>
            </a:xfrm>
            <a:prstGeom prst="rect">
              <a:avLst/>
            </a:prstGeom>
            <a:noFill/>
          </p:spPr>
          <p:txBody>
            <a:bodyPr wrap="none" rtlCol="0">
              <a:spAutoFit/>
            </a:bodyPr>
            <a:lstStyle/>
            <a:p>
              <a:r>
                <a:rPr lang="en-US" altLang="zh-CN" sz="1867" i="1" dirty="0">
                  <a:latin typeface="Symbol" panose="05050102010706020507" pitchFamily="18" charset="2"/>
                  <a:ea typeface="微软雅黑" panose="020B0503020204020204" pitchFamily="34" charset="-122"/>
                  <a:cs typeface="Times New Roman" panose="02020603050405020304" pitchFamily="18" charset="0"/>
                </a:rPr>
                <a:t>j</a:t>
              </a:r>
              <a:endParaRPr lang="zh-CN" altLang="en-US" sz="1867" i="1" dirty="0">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102" name="直接箭头连接符 101"/>
            <p:cNvCxnSpPr/>
            <p:nvPr/>
          </p:nvCxnSpPr>
          <p:spPr>
            <a:xfrm>
              <a:off x="1337537" y="4667087"/>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774681" y="4435808"/>
              <a:ext cx="421029"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120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104" name="直接箭头连接符 103"/>
            <p:cNvCxnSpPr/>
            <p:nvPr/>
          </p:nvCxnSpPr>
          <p:spPr>
            <a:xfrm>
              <a:off x="3093202" y="4667087"/>
              <a:ext cx="116319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4256399" y="4667087"/>
              <a:ext cx="58016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1075722" y="4359969"/>
              <a:ext cx="258725" cy="253915"/>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endParaRPr lang="zh-CN" altLang="en-US" sz="1600" i="1"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107" name="组合 106"/>
            <p:cNvGrpSpPr/>
            <p:nvPr/>
          </p:nvGrpSpPr>
          <p:grpSpPr>
            <a:xfrm>
              <a:off x="3138613" y="3502025"/>
              <a:ext cx="1600959" cy="906466"/>
              <a:chOff x="7217735" y="1406688"/>
              <a:chExt cx="1600959" cy="906466"/>
            </a:xfrm>
          </p:grpSpPr>
          <p:cxnSp>
            <p:nvCxnSpPr>
              <p:cNvPr id="114" name="直接箭头连接符 113"/>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rot="16200000">
                <a:off x="8338359" y="1656308"/>
                <a:ext cx="638636" cy="284742"/>
              </a:xfrm>
              <a:prstGeom prst="rect">
                <a:avLst/>
              </a:prstGeom>
              <a:noFill/>
            </p:spPr>
            <p:txBody>
              <a:bodyPr wrap="none" rtlCol="0">
                <a:spAutoFit/>
              </a:bodyPr>
              <a:lstStyle/>
              <a:p>
                <a:r>
                  <a:rPr lang="en-US" altLang="zh-CN"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60mm</a:t>
                </a:r>
                <a:endParaRPr lang="zh-CN" altLang="en-US"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cxnSp>
          <p:nvCxnSpPr>
            <p:cNvPr id="108" name="直接箭头连接符 107"/>
            <p:cNvCxnSpPr/>
            <p:nvPr/>
          </p:nvCxnSpPr>
          <p:spPr>
            <a:xfrm flipV="1">
              <a:off x="4836567" y="4418955"/>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607595" y="4435808"/>
              <a:ext cx="344085"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60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0" name="TextBox 109"/>
            <p:cNvSpPr txBox="1"/>
            <p:nvPr/>
          </p:nvSpPr>
          <p:spPr>
            <a:xfrm>
              <a:off x="3460340" y="4418955"/>
              <a:ext cx="421029"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120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1" name="TextBox 110"/>
            <p:cNvSpPr txBox="1"/>
            <p:nvPr/>
          </p:nvSpPr>
          <p:spPr>
            <a:xfrm>
              <a:off x="4401380" y="4418955"/>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60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112" name="直接箭头连接符 111"/>
            <p:cNvCxnSpPr/>
            <p:nvPr/>
          </p:nvCxnSpPr>
          <p:spPr>
            <a:xfrm flipV="1">
              <a:off x="1340508" y="3205575"/>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V="1">
              <a:off x="4256399" y="4350743"/>
              <a:ext cx="0" cy="36000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7873975" y="1838722"/>
            <a:ext cx="3790644" cy="4854641"/>
            <a:chOff x="5166361" y="1054108"/>
            <a:chExt cx="2842983" cy="3640981"/>
          </a:xfrm>
        </p:grpSpPr>
        <p:sp>
          <p:nvSpPr>
            <p:cNvPr id="118" name="Line 10"/>
            <p:cNvSpPr>
              <a:spLocks noChangeShapeType="1"/>
            </p:cNvSpPr>
            <p:nvPr/>
          </p:nvSpPr>
          <p:spPr bwMode="auto">
            <a:xfrm rot="149665">
              <a:off x="6219694" y="1054108"/>
              <a:ext cx="133806" cy="3640981"/>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nvGrpSpPr>
            <p:cNvPr id="119" name="Group 245"/>
            <p:cNvGrpSpPr>
              <a:grpSpLocks/>
            </p:cNvGrpSpPr>
            <p:nvPr/>
          </p:nvGrpSpPr>
          <p:grpSpPr bwMode="auto">
            <a:xfrm>
              <a:off x="6128857" y="1302717"/>
              <a:ext cx="330200" cy="201613"/>
              <a:chOff x="3686" y="469"/>
              <a:chExt cx="208" cy="127"/>
            </a:xfrm>
          </p:grpSpPr>
          <p:sp>
            <p:nvSpPr>
              <p:cNvPr id="141"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2"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3"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4"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5"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6"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7"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grpSp>
        <p:grpSp>
          <p:nvGrpSpPr>
            <p:cNvPr id="120" name="组合 119"/>
            <p:cNvGrpSpPr/>
            <p:nvPr/>
          </p:nvGrpSpPr>
          <p:grpSpPr>
            <a:xfrm>
              <a:off x="6258470" y="1131590"/>
              <a:ext cx="71437" cy="1639410"/>
              <a:chOff x="5339700" y="1308106"/>
              <a:chExt cx="71437" cy="1639410"/>
            </a:xfrm>
          </p:grpSpPr>
          <p:sp>
            <p:nvSpPr>
              <p:cNvPr id="139" name="Rectangle 244"/>
              <p:cNvSpPr>
                <a:spLocks noChangeArrowheads="1"/>
              </p:cNvSpPr>
              <p:nvPr/>
            </p:nvSpPr>
            <p:spPr bwMode="auto">
              <a:xfrm>
                <a:off x="5339700" y="1308106"/>
                <a:ext cx="71437" cy="694599"/>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latin typeface="Book Antiqua" panose="02040602050305030304" pitchFamily="18" charset="0"/>
                  <a:ea typeface="微软雅黑" panose="020B0503020204020204" pitchFamily="34" charset="-122"/>
                </a:endParaRPr>
              </a:p>
            </p:txBody>
          </p:sp>
          <p:sp>
            <p:nvSpPr>
              <p:cNvPr id="140" name="Line 10"/>
              <p:cNvSpPr>
                <a:spLocks noChangeShapeType="1"/>
              </p:cNvSpPr>
              <p:nvPr/>
            </p:nvSpPr>
            <p:spPr bwMode="auto">
              <a:xfrm rot="149665">
                <a:off x="5347283" y="1419049"/>
                <a:ext cx="47648" cy="1528467"/>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sp>
          <p:nvSpPr>
            <p:cNvPr id="121" name="椭圆 120"/>
            <p:cNvSpPr/>
            <p:nvPr/>
          </p:nvSpPr>
          <p:spPr>
            <a:xfrm>
              <a:off x="5397838" y="1851152"/>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22" name="直接连接符 121"/>
            <p:cNvCxnSpPr/>
            <p:nvPr/>
          </p:nvCxnSpPr>
          <p:spPr>
            <a:xfrm flipH="1">
              <a:off x="5684632" y="1837236"/>
              <a:ext cx="12636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任意多边形 122"/>
            <p:cNvSpPr/>
            <p:nvPr/>
          </p:nvSpPr>
          <p:spPr>
            <a:xfrm>
              <a:off x="5166361" y="1843905"/>
              <a:ext cx="2709649" cy="2709069"/>
            </a:xfrm>
            <a:custGeom>
              <a:avLst/>
              <a:gdLst>
                <a:gd name="connsiteX0" fmla="*/ 1115377 w 2709649"/>
                <a:gd name="connsiteY0" fmla="*/ 3945 h 2709069"/>
                <a:gd name="connsiteX1" fmla="*/ 1872614 w 2709649"/>
                <a:gd name="connsiteY1" fmla="*/ 70620 h 2709069"/>
                <a:gd name="connsiteX2" fmla="*/ 2077402 w 2709649"/>
                <a:gd name="connsiteY2" fmla="*/ 151583 h 2709069"/>
                <a:gd name="connsiteX3" fmla="*/ 2325052 w 2709649"/>
                <a:gd name="connsiteY3" fmla="*/ 365895 h 2709069"/>
                <a:gd name="connsiteX4" fmla="*/ 2591752 w 2709649"/>
                <a:gd name="connsiteY4" fmla="*/ 713558 h 2709069"/>
                <a:gd name="connsiteX5" fmla="*/ 2706052 w 2709649"/>
                <a:gd name="connsiteY5" fmla="*/ 1127895 h 2709069"/>
                <a:gd name="connsiteX6" fmla="*/ 2658427 w 2709649"/>
                <a:gd name="connsiteY6" fmla="*/ 1608908 h 2709069"/>
                <a:gd name="connsiteX7" fmla="*/ 2439352 w 2709649"/>
                <a:gd name="connsiteY7" fmla="*/ 2108970 h 2709069"/>
                <a:gd name="connsiteX8" fmla="*/ 2063114 w 2709649"/>
                <a:gd name="connsiteY8" fmla="*/ 2394720 h 2709069"/>
                <a:gd name="connsiteX9" fmla="*/ 1496377 w 2709649"/>
                <a:gd name="connsiteY9" fmla="*/ 2656658 h 2709069"/>
                <a:gd name="connsiteX10" fmla="*/ 1067752 w 2709649"/>
                <a:gd name="connsiteY10" fmla="*/ 2709045 h 2709069"/>
                <a:gd name="connsiteX11" fmla="*/ 729614 w 2709649"/>
                <a:gd name="connsiteY11" fmla="*/ 2661420 h 2709069"/>
                <a:gd name="connsiteX12" fmla="*/ 434339 w 2709649"/>
                <a:gd name="connsiteY12" fmla="*/ 2528070 h 2709069"/>
                <a:gd name="connsiteX13" fmla="*/ 215264 w 2709649"/>
                <a:gd name="connsiteY13" fmla="*/ 2337570 h 2709069"/>
                <a:gd name="connsiteX14" fmla="*/ 120014 w 2709649"/>
                <a:gd name="connsiteY14" fmla="*/ 2213745 h 2709069"/>
                <a:gd name="connsiteX15" fmla="*/ 58102 w 2709649"/>
                <a:gd name="connsiteY15" fmla="*/ 2004195 h 2709069"/>
                <a:gd name="connsiteX16" fmla="*/ 952 w 2709649"/>
                <a:gd name="connsiteY16" fmla="*/ 1561283 h 2709069"/>
                <a:gd name="connsiteX17" fmla="*/ 34289 w 2709649"/>
                <a:gd name="connsiteY17" fmla="*/ 1132658 h 2709069"/>
                <a:gd name="connsiteX18" fmla="*/ 177164 w 2709649"/>
                <a:gd name="connsiteY18" fmla="*/ 746895 h 2709069"/>
                <a:gd name="connsiteX19" fmla="*/ 339089 w 2709649"/>
                <a:gd name="connsiteY19" fmla="*/ 489720 h 2709069"/>
                <a:gd name="connsiteX20" fmla="*/ 453389 w 2709649"/>
                <a:gd name="connsiteY20" fmla="*/ 308745 h 2709069"/>
                <a:gd name="connsiteX21" fmla="*/ 629602 w 2709649"/>
                <a:gd name="connsiteY21" fmla="*/ 156345 h 2709069"/>
                <a:gd name="connsiteX22" fmla="*/ 820102 w 2709649"/>
                <a:gd name="connsiteY22" fmla="*/ 65858 h 2709069"/>
                <a:gd name="connsiteX23" fmla="*/ 1015364 w 2709649"/>
                <a:gd name="connsiteY23" fmla="*/ 13470 h 2709069"/>
                <a:gd name="connsiteX24" fmla="*/ 1115377 w 2709649"/>
                <a:gd name="connsiteY24" fmla="*/ 3945 h 270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9649" h="2709069">
                  <a:moveTo>
                    <a:pt x="1115377" y="3945"/>
                  </a:moveTo>
                  <a:cubicBezTo>
                    <a:pt x="1258252" y="13470"/>
                    <a:pt x="1712276" y="46014"/>
                    <a:pt x="1872614" y="70620"/>
                  </a:cubicBezTo>
                  <a:cubicBezTo>
                    <a:pt x="2032952" y="95226"/>
                    <a:pt x="2001996" y="102371"/>
                    <a:pt x="2077402" y="151583"/>
                  </a:cubicBezTo>
                  <a:cubicBezTo>
                    <a:pt x="2152808" y="200796"/>
                    <a:pt x="2239327" y="272232"/>
                    <a:pt x="2325052" y="365895"/>
                  </a:cubicBezTo>
                  <a:cubicBezTo>
                    <a:pt x="2410777" y="459558"/>
                    <a:pt x="2528252" y="586558"/>
                    <a:pt x="2591752" y="713558"/>
                  </a:cubicBezTo>
                  <a:cubicBezTo>
                    <a:pt x="2655252" y="840558"/>
                    <a:pt x="2694940" y="978670"/>
                    <a:pt x="2706052" y="1127895"/>
                  </a:cubicBezTo>
                  <a:cubicBezTo>
                    <a:pt x="2717164" y="1277120"/>
                    <a:pt x="2702877" y="1445395"/>
                    <a:pt x="2658427" y="1608908"/>
                  </a:cubicBezTo>
                  <a:cubicBezTo>
                    <a:pt x="2613977" y="1772421"/>
                    <a:pt x="2538571" y="1978001"/>
                    <a:pt x="2439352" y="2108970"/>
                  </a:cubicBezTo>
                  <a:cubicBezTo>
                    <a:pt x="2340133" y="2239939"/>
                    <a:pt x="2220277" y="2303439"/>
                    <a:pt x="2063114" y="2394720"/>
                  </a:cubicBezTo>
                  <a:cubicBezTo>
                    <a:pt x="1905952" y="2486001"/>
                    <a:pt x="1662271" y="2604271"/>
                    <a:pt x="1496377" y="2656658"/>
                  </a:cubicBezTo>
                  <a:cubicBezTo>
                    <a:pt x="1330483" y="2709045"/>
                    <a:pt x="1195546" y="2708251"/>
                    <a:pt x="1067752" y="2709045"/>
                  </a:cubicBezTo>
                  <a:cubicBezTo>
                    <a:pt x="939958" y="2709839"/>
                    <a:pt x="835183" y="2691582"/>
                    <a:pt x="729614" y="2661420"/>
                  </a:cubicBezTo>
                  <a:cubicBezTo>
                    <a:pt x="624045" y="2631258"/>
                    <a:pt x="520064" y="2582045"/>
                    <a:pt x="434339" y="2528070"/>
                  </a:cubicBezTo>
                  <a:cubicBezTo>
                    <a:pt x="348614" y="2474095"/>
                    <a:pt x="267651" y="2389957"/>
                    <a:pt x="215264" y="2337570"/>
                  </a:cubicBezTo>
                  <a:cubicBezTo>
                    <a:pt x="162877" y="2285183"/>
                    <a:pt x="146208" y="2269307"/>
                    <a:pt x="120014" y="2213745"/>
                  </a:cubicBezTo>
                  <a:cubicBezTo>
                    <a:pt x="93820" y="2158183"/>
                    <a:pt x="77946" y="2112938"/>
                    <a:pt x="58102" y="2004195"/>
                  </a:cubicBezTo>
                  <a:cubicBezTo>
                    <a:pt x="38258" y="1895452"/>
                    <a:pt x="4921" y="1706539"/>
                    <a:pt x="952" y="1561283"/>
                  </a:cubicBezTo>
                  <a:cubicBezTo>
                    <a:pt x="-3017" y="1416027"/>
                    <a:pt x="4920" y="1268389"/>
                    <a:pt x="34289" y="1132658"/>
                  </a:cubicBezTo>
                  <a:cubicBezTo>
                    <a:pt x="63658" y="996927"/>
                    <a:pt x="126364" y="854051"/>
                    <a:pt x="177164" y="746895"/>
                  </a:cubicBezTo>
                  <a:cubicBezTo>
                    <a:pt x="227964" y="639739"/>
                    <a:pt x="339089" y="489720"/>
                    <a:pt x="339089" y="489720"/>
                  </a:cubicBezTo>
                  <a:cubicBezTo>
                    <a:pt x="385126" y="416695"/>
                    <a:pt x="404970" y="364307"/>
                    <a:pt x="453389" y="308745"/>
                  </a:cubicBezTo>
                  <a:cubicBezTo>
                    <a:pt x="501808" y="253183"/>
                    <a:pt x="568483" y="196826"/>
                    <a:pt x="629602" y="156345"/>
                  </a:cubicBezTo>
                  <a:cubicBezTo>
                    <a:pt x="690721" y="115864"/>
                    <a:pt x="755808" y="89671"/>
                    <a:pt x="820102" y="65858"/>
                  </a:cubicBezTo>
                  <a:cubicBezTo>
                    <a:pt x="884396" y="42046"/>
                    <a:pt x="963770" y="22995"/>
                    <a:pt x="1015364" y="13470"/>
                  </a:cubicBezTo>
                  <a:cubicBezTo>
                    <a:pt x="1066958" y="3945"/>
                    <a:pt x="972502" y="-5580"/>
                    <a:pt x="1115377" y="3945"/>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124" name="直接连接符 123"/>
            <p:cNvCxnSpPr/>
            <p:nvPr/>
          </p:nvCxnSpPr>
          <p:spPr>
            <a:xfrm flipH="1">
              <a:off x="5587025" y="1837555"/>
              <a:ext cx="18506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Line 10"/>
            <p:cNvSpPr>
              <a:spLocks noChangeShapeType="1"/>
            </p:cNvSpPr>
            <p:nvPr/>
          </p:nvSpPr>
          <p:spPr bwMode="auto">
            <a:xfrm rot="149665" flipV="1">
              <a:off x="5207277" y="2664528"/>
              <a:ext cx="2802067" cy="122067"/>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126" name="Line 8"/>
            <p:cNvSpPr>
              <a:spLocks noChangeShapeType="1"/>
            </p:cNvSpPr>
            <p:nvPr/>
          </p:nvSpPr>
          <p:spPr bwMode="auto">
            <a:xfrm rot="149665" flipV="1">
              <a:off x="5576263" y="2710608"/>
              <a:ext cx="698747" cy="515778"/>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127" name="TextBox 126"/>
            <p:cNvSpPr txBox="1"/>
            <p:nvPr/>
          </p:nvSpPr>
          <p:spPr>
            <a:xfrm>
              <a:off x="5630116" y="2667573"/>
              <a:ext cx="293591" cy="315423"/>
            </a:xfrm>
            <a:prstGeom prst="rect">
              <a:avLst/>
            </a:prstGeom>
            <a:noFill/>
          </p:spPr>
          <p:txBody>
            <a:bodyPr wrap="none" rtlCol="0">
              <a:spAutoFit/>
            </a:bodyPr>
            <a:lstStyle/>
            <a:p>
              <a:r>
                <a:rPr lang="en-US" altLang="zh-CN" sz="2133" i="1" dirty="0" err="1">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aseline="-25000" dirty="0" err="1">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2133"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28" name="弧形 127"/>
            <p:cNvSpPr/>
            <p:nvPr/>
          </p:nvSpPr>
          <p:spPr>
            <a:xfrm>
              <a:off x="5935389" y="2374778"/>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29" name="组合 128"/>
            <p:cNvGrpSpPr/>
            <p:nvPr/>
          </p:nvGrpSpPr>
          <p:grpSpPr>
            <a:xfrm rot="18836282">
              <a:off x="6201518" y="2687393"/>
              <a:ext cx="221542" cy="320240"/>
              <a:chOff x="3355897" y="3946313"/>
              <a:chExt cx="221542" cy="320240"/>
            </a:xfrm>
          </p:grpSpPr>
          <p:cxnSp>
            <p:nvCxnSpPr>
              <p:cNvPr id="130" name="直接连接符 129"/>
              <p:cNvCxnSpPr>
                <a:stCxn id="133"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133"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椭圆 132"/>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34" name="组合 133"/>
              <p:cNvGrpSpPr/>
              <p:nvPr/>
            </p:nvGrpSpPr>
            <p:grpSpPr>
              <a:xfrm rot="2870768">
                <a:off x="3243726" y="4066279"/>
                <a:ext cx="320240" cy="80308"/>
                <a:chOff x="6932389" y="3507854"/>
                <a:chExt cx="320240" cy="80308"/>
              </a:xfrm>
            </p:grpSpPr>
            <p:cxnSp>
              <p:nvCxnSpPr>
                <p:cNvPr id="135" name="直接连接符 134"/>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63" name="矩形 62"/>
          <p:cNvSpPr/>
          <p:nvPr/>
        </p:nvSpPr>
        <p:spPr>
          <a:xfrm>
            <a:off x="1817691" y="1316765"/>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64"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1875138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7"/>
                                        </p:tgtEl>
                                        <p:attrNameLst>
                                          <p:attrName>ppt_x</p:attrName>
                                        </p:attrNameLst>
                                      </p:cBhvr>
                                      <p:tavLst>
                                        <p:tav tm="0">
                                          <p:val>
                                            <p:strVal val="ppt_x"/>
                                          </p:val>
                                        </p:tav>
                                        <p:tav tm="100000">
                                          <p:val>
                                            <p:strVal val="ppt_x"/>
                                          </p:val>
                                        </p:tav>
                                      </p:tavLst>
                                    </p:anim>
                                    <p:anim calcmode="lin" valueType="num">
                                      <p:cBhvr additive="base">
                                        <p:cTn id="7" dur="500"/>
                                        <p:tgtEl>
                                          <p:spTgt spid="117"/>
                                        </p:tgtEl>
                                        <p:attrNameLst>
                                          <p:attrName>ppt_y</p:attrName>
                                        </p:attrNameLst>
                                      </p:cBhvr>
                                      <p:tavLst>
                                        <p:tav tm="0">
                                          <p:val>
                                            <p:strVal val="ppt_y"/>
                                          </p:val>
                                        </p:tav>
                                        <p:tav tm="100000">
                                          <p:val>
                                            <p:strVal val="1+ppt_h/2"/>
                                          </p:val>
                                        </p:tav>
                                      </p:tavLst>
                                    </p:anim>
                                    <p:set>
                                      <p:cBhvr>
                                        <p:cTn id="8" dur="1" fill="hold">
                                          <p:stCondLst>
                                            <p:cond delay="499"/>
                                          </p:stCondLst>
                                        </p:cTn>
                                        <p:tgtEl>
                                          <p:spTgt spid="117"/>
                                        </p:tgtEl>
                                        <p:attrNameLst>
                                          <p:attrName>style.visibility</p:attrName>
                                        </p:attrNameLst>
                                      </p:cBhvr>
                                      <p:to>
                                        <p:strVal val="hidden"/>
                                      </p:to>
                                    </p:set>
                                  </p:childTnLst>
                                </p:cTn>
                              </p:par>
                              <p:par>
                                <p:cTn id="9" presetID="10" presetClass="exit" presetSubtype="0" fill="hold" grpId="0" nodeType="with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82"/>
                                        </p:tgtEl>
                                      </p:cBhvr>
                                    </p:animEffect>
                                    <p:set>
                                      <p:cBhvr>
                                        <p:cTn id="14" dur="1" fill="hold">
                                          <p:stCondLst>
                                            <p:cond delay="499"/>
                                          </p:stCondLst>
                                        </p:cTn>
                                        <p:tgtEl>
                                          <p:spTgt spid="82"/>
                                        </p:tgtEl>
                                        <p:attrNameLst>
                                          <p:attrName>style.visibility</p:attrName>
                                        </p:attrNameLst>
                                      </p:cBhvr>
                                      <p:to>
                                        <p:strVal val="hidden"/>
                                      </p:to>
                                    </p:set>
                                  </p:childTnLst>
                                </p:cTn>
                              </p:par>
                              <p:par>
                                <p:cTn id="15" presetID="49" presetClass="path" presetSubtype="0" accel="50000" decel="50000" fill="hold" nodeType="withEffect">
                                  <p:stCondLst>
                                    <p:cond delay="0"/>
                                  </p:stCondLst>
                                  <p:childTnLst>
                                    <p:animMotion origin="layout" path="M 4.72222E-6 -1.60494E-6 L -0.05417 0.22284 " pathEditMode="relative" rAng="0" ptsTypes="AA">
                                      <p:cBhvr>
                                        <p:cTn id="16" dur="2000" fill="hold"/>
                                        <p:tgtEl>
                                          <p:spTgt spid="83"/>
                                        </p:tgtEl>
                                        <p:attrNameLst>
                                          <p:attrName>ppt_x</p:attrName>
                                          <p:attrName>ppt_y</p:attrName>
                                        </p:attrNameLst>
                                      </p:cBhvr>
                                      <p:rCtr x="-2708" y="11142"/>
                                    </p:animMotion>
                                  </p:childTnLst>
                                </p:cTn>
                              </p:par>
                              <p:par>
                                <p:cTn id="17" presetID="2" presetClass="exit" presetSubtype="4" fill="hold" grpId="0" nodeType="withEffect">
                                  <p:stCondLst>
                                    <p:cond delay="0"/>
                                  </p:stCondLst>
                                  <p:childTnLst>
                                    <p:anim calcmode="lin" valueType="num">
                                      <p:cBhvr additive="base">
                                        <p:cTn id="18" dur="500"/>
                                        <p:tgtEl>
                                          <p:spTgt spid="164"/>
                                        </p:tgtEl>
                                        <p:attrNameLst>
                                          <p:attrName>ppt_x</p:attrName>
                                        </p:attrNameLst>
                                      </p:cBhvr>
                                      <p:tavLst>
                                        <p:tav tm="0">
                                          <p:val>
                                            <p:strVal val="ppt_x"/>
                                          </p:val>
                                        </p:tav>
                                        <p:tav tm="100000">
                                          <p:val>
                                            <p:strVal val="ppt_x"/>
                                          </p:val>
                                        </p:tav>
                                      </p:tavLst>
                                    </p:anim>
                                    <p:anim calcmode="lin" valueType="num">
                                      <p:cBhvr additive="base">
                                        <p:cTn id="19" dur="500"/>
                                        <p:tgtEl>
                                          <p:spTgt spid="164"/>
                                        </p:tgtEl>
                                        <p:attrNameLst>
                                          <p:attrName>ppt_y</p:attrName>
                                        </p:attrNameLst>
                                      </p:cBhvr>
                                      <p:tavLst>
                                        <p:tav tm="0">
                                          <p:val>
                                            <p:strVal val="ppt_y"/>
                                          </p:val>
                                        </p:tav>
                                        <p:tav tm="100000">
                                          <p:val>
                                            <p:strVal val="1+ppt_h/2"/>
                                          </p:val>
                                        </p:tav>
                                      </p:tavLst>
                                    </p:anim>
                                    <p:set>
                                      <p:cBhvr>
                                        <p:cTn id="20" dur="1" fill="hold">
                                          <p:stCondLst>
                                            <p:cond delay="499"/>
                                          </p:stCondLst>
                                        </p:cTn>
                                        <p:tgtEl>
                                          <p:spTgt spid="164"/>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3" grpId="0"/>
      <p:bldP spid="82" grpId="0"/>
      <p:bldP spid="6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Line 10"/>
          <p:cNvSpPr>
            <a:spLocks noChangeShapeType="1"/>
          </p:cNvSpPr>
          <p:nvPr/>
        </p:nvSpPr>
        <p:spPr bwMode="auto">
          <a:xfrm rot="149665">
            <a:off x="8316088" y="1405150"/>
            <a:ext cx="140145" cy="3791052"/>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nvGrpSpPr>
          <p:cNvPr id="504" name="Group 245"/>
          <p:cNvGrpSpPr>
            <a:grpSpLocks/>
          </p:cNvGrpSpPr>
          <p:nvPr/>
        </p:nvGrpSpPr>
        <p:grpSpPr bwMode="auto">
          <a:xfrm>
            <a:off x="8171809" y="1736957"/>
            <a:ext cx="440267" cy="268817"/>
            <a:chOff x="3686" y="469"/>
            <a:chExt cx="208" cy="127"/>
          </a:xfrm>
        </p:grpSpPr>
        <p:sp>
          <p:nvSpPr>
            <p:cNvPr id="506" name="Freeform 56"/>
            <p:cNvSpPr>
              <a:spLocks/>
            </p:cNvSpPr>
            <p:nvPr/>
          </p:nvSpPr>
          <p:spPr bwMode="auto">
            <a:xfrm>
              <a:off x="3686" y="470"/>
              <a:ext cx="61" cy="126"/>
            </a:xfrm>
            <a:custGeom>
              <a:avLst/>
              <a:gdLst>
                <a:gd name="T0" fmla="*/ 16 w 78"/>
                <a:gd name="T1" fmla="*/ 0 h 234"/>
                <a:gd name="T2" fmla="*/ 76 w 78"/>
                <a:gd name="T3" fmla="*/ 0 h 234"/>
                <a:gd name="T4" fmla="*/ 78 w 78"/>
                <a:gd name="T5" fmla="*/ 234 h 234"/>
                <a:gd name="T6" fmla="*/ 0 w 78"/>
                <a:gd name="T7" fmla="*/ 231 h 234"/>
              </a:gdLst>
              <a:ahLst/>
              <a:cxnLst>
                <a:cxn ang="0">
                  <a:pos x="T0" y="T1"/>
                </a:cxn>
                <a:cxn ang="0">
                  <a:pos x="T2" y="T3"/>
                </a:cxn>
                <a:cxn ang="0">
                  <a:pos x="T4" y="T5"/>
                </a:cxn>
                <a:cxn ang="0">
                  <a:pos x="T6" y="T7"/>
                </a:cxn>
              </a:cxnLst>
              <a:rect l="0" t="0" r="r" b="b"/>
              <a:pathLst>
                <a:path w="78" h="234">
                  <a:moveTo>
                    <a:pt x="16" y="0"/>
                  </a:moveTo>
                  <a:lnTo>
                    <a:pt x="76" y="0"/>
                  </a:lnTo>
                  <a:lnTo>
                    <a:pt x="78" y="234"/>
                  </a:lnTo>
                  <a:lnTo>
                    <a:pt x="0" y="231"/>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09" name="Line 59"/>
            <p:cNvSpPr>
              <a:spLocks noChangeShapeType="1"/>
            </p:cNvSpPr>
            <p:nvPr/>
          </p:nvSpPr>
          <p:spPr bwMode="auto">
            <a:xfrm rot="149665" flipH="1">
              <a:off x="3701" y="479"/>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0" name="Line 60"/>
            <p:cNvSpPr>
              <a:spLocks noChangeShapeType="1"/>
            </p:cNvSpPr>
            <p:nvPr/>
          </p:nvSpPr>
          <p:spPr bwMode="auto">
            <a:xfrm rot="149665" flipH="1">
              <a:off x="3693" y="537"/>
              <a:ext cx="48"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3" name="Line 63"/>
            <p:cNvSpPr>
              <a:spLocks noChangeShapeType="1"/>
            </p:cNvSpPr>
            <p:nvPr/>
          </p:nvSpPr>
          <p:spPr bwMode="auto">
            <a:xfrm rot="149665" flipH="1">
              <a:off x="3842" y="469"/>
              <a:ext cx="40" cy="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4" name="Line 64"/>
            <p:cNvSpPr>
              <a:spLocks noChangeShapeType="1"/>
            </p:cNvSpPr>
            <p:nvPr/>
          </p:nvSpPr>
          <p:spPr bwMode="auto">
            <a:xfrm rot="149665" flipH="1">
              <a:off x="3835" y="509"/>
              <a:ext cx="52" cy="6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5" name="Line 65"/>
            <p:cNvSpPr>
              <a:spLocks noChangeShapeType="1"/>
            </p:cNvSpPr>
            <p:nvPr/>
          </p:nvSpPr>
          <p:spPr bwMode="auto">
            <a:xfrm rot="149665" flipH="1">
              <a:off x="3863" y="564"/>
              <a:ext cx="30" cy="3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516" name="Freeform 66"/>
            <p:cNvSpPr>
              <a:spLocks/>
            </p:cNvSpPr>
            <p:nvPr/>
          </p:nvSpPr>
          <p:spPr bwMode="auto">
            <a:xfrm>
              <a:off x="3838" y="470"/>
              <a:ext cx="56" cy="126"/>
            </a:xfrm>
            <a:custGeom>
              <a:avLst/>
              <a:gdLst>
                <a:gd name="T0" fmla="*/ 80 w 80"/>
                <a:gd name="T1" fmla="*/ 0 h 240"/>
                <a:gd name="T2" fmla="*/ 0 w 80"/>
                <a:gd name="T3" fmla="*/ 0 h 240"/>
                <a:gd name="T4" fmla="*/ 0 w 80"/>
                <a:gd name="T5" fmla="*/ 240 h 240"/>
                <a:gd name="T6" fmla="*/ 80 w 80"/>
                <a:gd name="T7" fmla="*/ 237 h 240"/>
              </a:gdLst>
              <a:ahLst/>
              <a:cxnLst>
                <a:cxn ang="0">
                  <a:pos x="T0" y="T1"/>
                </a:cxn>
                <a:cxn ang="0">
                  <a:pos x="T2" y="T3"/>
                </a:cxn>
                <a:cxn ang="0">
                  <a:pos x="T4" y="T5"/>
                </a:cxn>
                <a:cxn ang="0">
                  <a:pos x="T6" y="T7"/>
                </a:cxn>
              </a:cxnLst>
              <a:rect l="0" t="0" r="r" b="b"/>
              <a:pathLst>
                <a:path w="80" h="240">
                  <a:moveTo>
                    <a:pt x="80" y="0"/>
                  </a:moveTo>
                  <a:lnTo>
                    <a:pt x="0" y="0"/>
                  </a:lnTo>
                  <a:lnTo>
                    <a:pt x="0" y="240"/>
                  </a:lnTo>
                  <a:lnTo>
                    <a:pt x="80" y="237"/>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235" name="弧形 234"/>
          <p:cNvSpPr/>
          <p:nvPr/>
        </p:nvSpPr>
        <p:spPr>
          <a:xfrm>
            <a:off x="7916727" y="3217043"/>
            <a:ext cx="929363" cy="929363"/>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9" name="弧形 148"/>
          <p:cNvSpPr/>
          <p:nvPr/>
        </p:nvSpPr>
        <p:spPr>
          <a:xfrm>
            <a:off x="6301480" y="1625251"/>
            <a:ext cx="4091192" cy="4091192"/>
          </a:xfrm>
          <a:prstGeom prst="arc">
            <a:avLst>
              <a:gd name="adj1" fmla="val 12940463"/>
              <a:gd name="adj2" fmla="val 15510346"/>
            </a:avLst>
          </a:prstGeom>
          <a:noFill/>
          <a:ln w="50800">
            <a:solidFill>
              <a:srgbClr val="0070C0"/>
            </a:solidFill>
            <a:headEnd type="none"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2" name="组合 1"/>
          <p:cNvGrpSpPr/>
          <p:nvPr/>
        </p:nvGrpSpPr>
        <p:grpSpPr>
          <a:xfrm>
            <a:off x="8338277" y="1514166"/>
            <a:ext cx="101600" cy="2180501"/>
            <a:chOff x="5334938" y="1312140"/>
            <a:chExt cx="76200" cy="1635376"/>
          </a:xfrm>
        </p:grpSpPr>
        <p:grpSp>
          <p:nvGrpSpPr>
            <p:cNvPr id="978" name="组合 977"/>
            <p:cNvGrpSpPr/>
            <p:nvPr/>
          </p:nvGrpSpPr>
          <p:grpSpPr>
            <a:xfrm>
              <a:off x="5334938" y="1312140"/>
              <a:ext cx="76200" cy="709343"/>
              <a:chOff x="2960953" y="1600566"/>
              <a:chExt cx="76200" cy="709343"/>
            </a:xfrm>
          </p:grpSpPr>
          <p:sp>
            <p:nvSpPr>
              <p:cNvPr id="979" name="Freeform 54"/>
              <p:cNvSpPr>
                <a:spLocks/>
              </p:cNvSpPr>
              <p:nvPr/>
            </p:nvSpPr>
            <p:spPr bwMode="auto">
              <a:xfrm>
                <a:off x="2960953" y="2014634"/>
                <a:ext cx="76200" cy="295275"/>
              </a:xfrm>
              <a:custGeom>
                <a:avLst/>
                <a:gdLst>
                  <a:gd name="T0" fmla="*/ 0 w 48"/>
                  <a:gd name="T1" fmla="*/ 0 h 193"/>
                  <a:gd name="T2" fmla="*/ 48 w 48"/>
                  <a:gd name="T3" fmla="*/ 0 h 193"/>
                  <a:gd name="T4" fmla="*/ 19 w 48"/>
                  <a:gd name="T5" fmla="*/ 193 h 193"/>
                  <a:gd name="T6" fmla="*/ 0 w 48"/>
                  <a:gd name="T7" fmla="*/ 0 h 193"/>
                </a:gdLst>
                <a:ahLst/>
                <a:cxnLst>
                  <a:cxn ang="0">
                    <a:pos x="T0" y="T1"/>
                  </a:cxn>
                  <a:cxn ang="0">
                    <a:pos x="T2" y="T3"/>
                  </a:cxn>
                  <a:cxn ang="0">
                    <a:pos x="T4" y="T5"/>
                  </a:cxn>
                  <a:cxn ang="0">
                    <a:pos x="T6" y="T7"/>
                  </a:cxn>
                </a:cxnLst>
                <a:rect l="0" t="0" r="r" b="b"/>
                <a:pathLst>
                  <a:path w="48" h="193">
                    <a:moveTo>
                      <a:pt x="0" y="0"/>
                    </a:moveTo>
                    <a:lnTo>
                      <a:pt x="48" y="0"/>
                    </a:lnTo>
                    <a:lnTo>
                      <a:pt x="19" y="193"/>
                    </a:lnTo>
                    <a:lnTo>
                      <a:pt x="0" y="0"/>
                    </a:lnTo>
                    <a:close/>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0000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980" name="Rectangle 244"/>
              <p:cNvSpPr>
                <a:spLocks noChangeArrowheads="1"/>
              </p:cNvSpPr>
              <p:nvPr/>
            </p:nvSpPr>
            <p:spPr bwMode="auto">
              <a:xfrm>
                <a:off x="2965715" y="1600566"/>
                <a:ext cx="71438" cy="41406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grpSp>
        <p:sp>
          <p:nvSpPr>
            <p:cNvPr id="162" name="Line 10"/>
            <p:cNvSpPr>
              <a:spLocks noChangeShapeType="1"/>
            </p:cNvSpPr>
            <p:nvPr/>
          </p:nvSpPr>
          <p:spPr bwMode="auto">
            <a:xfrm rot="149665">
              <a:off x="5347283" y="1419049"/>
              <a:ext cx="47648" cy="1528467"/>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sp>
        <p:nvSpPr>
          <p:cNvPr id="166" name="Line 10"/>
          <p:cNvSpPr>
            <a:spLocks noChangeShapeType="1"/>
          </p:cNvSpPr>
          <p:nvPr/>
        </p:nvSpPr>
        <p:spPr bwMode="auto">
          <a:xfrm rot="2849665">
            <a:off x="9282545" y="1439954"/>
            <a:ext cx="88380" cy="261771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71" name="Line 10"/>
          <p:cNvSpPr>
            <a:spLocks noChangeShapeType="1"/>
          </p:cNvSpPr>
          <p:nvPr/>
        </p:nvSpPr>
        <p:spPr bwMode="auto">
          <a:xfrm rot="5549665">
            <a:off x="9821047" y="2185743"/>
            <a:ext cx="127029" cy="298134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76" name="Line 10"/>
          <p:cNvSpPr>
            <a:spLocks noChangeShapeType="1"/>
          </p:cNvSpPr>
          <p:nvPr/>
        </p:nvSpPr>
        <p:spPr bwMode="auto">
          <a:xfrm rot="6449665">
            <a:off x="9832505" y="2549443"/>
            <a:ext cx="110227" cy="308761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81" name="Line 10"/>
          <p:cNvSpPr>
            <a:spLocks noChangeShapeType="1"/>
          </p:cNvSpPr>
          <p:nvPr/>
        </p:nvSpPr>
        <p:spPr bwMode="auto">
          <a:xfrm rot="7349665">
            <a:off x="9743742" y="2866508"/>
            <a:ext cx="121447" cy="328496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91" name="Line 10"/>
          <p:cNvSpPr>
            <a:spLocks noChangeShapeType="1"/>
          </p:cNvSpPr>
          <p:nvPr/>
        </p:nvSpPr>
        <p:spPr bwMode="auto">
          <a:xfrm rot="1949665">
            <a:off x="8922817" y="1516739"/>
            <a:ext cx="86416" cy="230371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96" name="Line 10"/>
          <p:cNvSpPr>
            <a:spLocks noChangeShapeType="1"/>
          </p:cNvSpPr>
          <p:nvPr/>
        </p:nvSpPr>
        <p:spPr bwMode="auto">
          <a:xfrm rot="1049665">
            <a:off x="8639459" y="1460360"/>
            <a:ext cx="82067" cy="225018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01" name="Line 10"/>
          <p:cNvSpPr>
            <a:spLocks noChangeShapeType="1"/>
          </p:cNvSpPr>
          <p:nvPr/>
        </p:nvSpPr>
        <p:spPr bwMode="auto">
          <a:xfrm rot="3749665">
            <a:off x="9539954" y="1587026"/>
            <a:ext cx="101965" cy="279866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06" name="Line 10"/>
          <p:cNvSpPr>
            <a:spLocks noChangeShapeType="1"/>
          </p:cNvSpPr>
          <p:nvPr/>
        </p:nvSpPr>
        <p:spPr bwMode="auto">
          <a:xfrm rot="4649665">
            <a:off x="9717306" y="1901834"/>
            <a:ext cx="97585" cy="282996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15" name="Line 10"/>
          <p:cNvSpPr>
            <a:spLocks noChangeShapeType="1"/>
          </p:cNvSpPr>
          <p:nvPr/>
        </p:nvSpPr>
        <p:spPr bwMode="auto">
          <a:xfrm rot="16349665">
            <a:off x="7262133" y="2556288"/>
            <a:ext cx="88284" cy="222679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20" name="Line 10"/>
          <p:cNvSpPr>
            <a:spLocks noChangeShapeType="1"/>
          </p:cNvSpPr>
          <p:nvPr/>
        </p:nvSpPr>
        <p:spPr bwMode="auto">
          <a:xfrm rot="14549665">
            <a:off x="7315212" y="3033804"/>
            <a:ext cx="87561" cy="2430152"/>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33" name="Line 10"/>
          <p:cNvSpPr>
            <a:spLocks noChangeShapeType="1"/>
          </p:cNvSpPr>
          <p:nvPr/>
        </p:nvSpPr>
        <p:spPr bwMode="auto">
          <a:xfrm rot="15449665">
            <a:off x="7281953" y="2886080"/>
            <a:ext cx="79785" cy="213559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39" name="Line 10"/>
          <p:cNvSpPr>
            <a:spLocks noChangeShapeType="1"/>
          </p:cNvSpPr>
          <p:nvPr/>
        </p:nvSpPr>
        <p:spPr bwMode="auto">
          <a:xfrm rot="10949665">
            <a:off x="8329827" y="4849529"/>
            <a:ext cx="73252" cy="19922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49" name="Line 10"/>
          <p:cNvSpPr>
            <a:spLocks noChangeShapeType="1"/>
          </p:cNvSpPr>
          <p:nvPr/>
        </p:nvSpPr>
        <p:spPr bwMode="auto">
          <a:xfrm rot="13649665">
            <a:off x="7290666" y="3228833"/>
            <a:ext cx="105247" cy="292280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54" name="Line 10"/>
          <p:cNvSpPr>
            <a:spLocks noChangeShapeType="1"/>
          </p:cNvSpPr>
          <p:nvPr/>
        </p:nvSpPr>
        <p:spPr bwMode="auto">
          <a:xfrm rot="11849665">
            <a:off x="7889488" y="3671934"/>
            <a:ext cx="118309" cy="3173041"/>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59" name="Line 10"/>
          <p:cNvSpPr>
            <a:spLocks noChangeShapeType="1"/>
          </p:cNvSpPr>
          <p:nvPr/>
        </p:nvSpPr>
        <p:spPr bwMode="auto">
          <a:xfrm rot="12749665">
            <a:off x="7527529" y="3387271"/>
            <a:ext cx="116809" cy="331162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4" name="TextBox 3"/>
          <p:cNvSpPr txBox="1"/>
          <p:nvPr/>
        </p:nvSpPr>
        <p:spPr>
          <a:xfrm>
            <a:off x="1477165" y="5611337"/>
            <a:ext cx="5482931" cy="1200329"/>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p:txBody>
      </p:sp>
      <p:sp>
        <p:nvSpPr>
          <p:cNvPr id="306" name="TextBox 305"/>
          <p:cNvSpPr txBox="1"/>
          <p:nvPr/>
        </p:nvSpPr>
        <p:spPr>
          <a:xfrm>
            <a:off x="1477165" y="1861116"/>
            <a:ext cx="2591691" cy="3785652"/>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p:txBody>
      </p:sp>
      <p:sp>
        <p:nvSpPr>
          <p:cNvPr id="326" name="标题 1"/>
          <p:cNvSpPr txBox="1">
            <a:spLocks/>
          </p:cNvSpPr>
          <p:nvPr/>
        </p:nvSpPr>
        <p:spPr>
          <a:xfrm>
            <a:off x="6493753" y="1378902"/>
            <a:ext cx="1549169"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133" b="1" dirty="0">
                <a:solidFill>
                  <a:srgbClr val="C00000"/>
                </a:solidFill>
                <a:latin typeface="微软雅黑" panose="020B0503020204020204" pitchFamily="34" charset="-122"/>
                <a:ea typeface="微软雅黑" panose="020B0503020204020204" pitchFamily="34" charset="-122"/>
              </a:rPr>
              <a:t>反转法</a:t>
            </a:r>
          </a:p>
        </p:txBody>
      </p:sp>
      <p:sp>
        <p:nvSpPr>
          <p:cNvPr id="210" name="矩形 209"/>
          <p:cNvSpPr/>
          <p:nvPr/>
        </p:nvSpPr>
        <p:spPr>
          <a:xfrm>
            <a:off x="1817691" y="1316765"/>
            <a:ext cx="1494000" cy="584712"/>
          </a:xfrm>
          <a:prstGeom prst="rect">
            <a:avLst/>
          </a:prstGeom>
        </p:spPr>
        <p:txBody>
          <a:bodyPr wrap="square">
            <a:spAutoFit/>
          </a:bodyPr>
          <a:lstStyle/>
          <a:p>
            <a:pPr>
              <a:lnSpc>
                <a:spcPct val="150000"/>
              </a:lnSpc>
            </a:pPr>
            <a:r>
              <a:rPr lang="zh-CN" altLang="en-US" sz="2133" b="1" dirty="0">
                <a:solidFill>
                  <a:srgbClr val="7030A0"/>
                </a:solidFill>
                <a:latin typeface="微软雅黑" panose="020B0503020204020204" pitchFamily="34" charset="-122"/>
                <a:ea typeface="微软雅黑" panose="020B0503020204020204" pitchFamily="34" charset="-122"/>
              </a:rPr>
              <a:t>解</a:t>
            </a:r>
            <a:r>
              <a:rPr lang="zh-CN" altLang="en-US" sz="2133" b="1" dirty="0">
                <a:solidFill>
                  <a:srgbClr val="000000"/>
                </a:solidFill>
                <a:latin typeface="微软雅黑" panose="020B0503020204020204" pitchFamily="34" charset="-122"/>
                <a:ea typeface="微软雅黑" panose="020B0503020204020204" pitchFamily="34" charset="-122"/>
              </a:rPr>
              <a:t>：</a:t>
            </a:r>
            <a:endParaRPr lang="zh-CN" altLang="en-US" sz="2133"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椭圆 2"/>
          <p:cNvSpPr/>
          <p:nvPr/>
        </p:nvSpPr>
        <p:spPr>
          <a:xfrm>
            <a:off x="7197118" y="2468204"/>
            <a:ext cx="2336977" cy="2336977"/>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2" name="Line 10"/>
          <p:cNvSpPr>
            <a:spLocks noChangeShapeType="1"/>
          </p:cNvSpPr>
          <p:nvPr/>
        </p:nvSpPr>
        <p:spPr bwMode="auto">
          <a:xfrm rot="149665" flipV="1">
            <a:off x="7011772" y="3626131"/>
            <a:ext cx="2696953" cy="99384"/>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401" name="TextBox 400"/>
          <p:cNvSpPr txBox="1"/>
          <p:nvPr/>
        </p:nvSpPr>
        <p:spPr>
          <a:xfrm>
            <a:off x="8037783" y="2130727"/>
            <a:ext cx="312906" cy="256545"/>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0</a:t>
            </a:r>
            <a:endParaRPr lang="zh-CN" altLang="en-US" sz="1067" baseline="-25000" dirty="0">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8644353" y="2084849"/>
            <a:ext cx="356848" cy="477158"/>
            <a:chOff x="6483260" y="1563638"/>
            <a:chExt cx="267636" cy="357869"/>
          </a:xfrm>
        </p:grpSpPr>
        <p:sp>
          <p:nvSpPr>
            <p:cNvPr id="386" name="TextBox 385"/>
            <p:cNvSpPr txBox="1"/>
            <p:nvPr/>
          </p:nvSpPr>
          <p:spPr>
            <a:xfrm>
              <a:off x="6483260" y="1698416"/>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sp>
          <p:nvSpPr>
            <p:cNvPr id="973" name="椭圆 972"/>
            <p:cNvSpPr/>
            <p:nvPr/>
          </p:nvSpPr>
          <p:spPr>
            <a:xfrm>
              <a:off x="6541122" y="1752700"/>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3" name="TextBox 402"/>
            <p:cNvSpPr txBox="1"/>
            <p:nvPr/>
          </p:nvSpPr>
          <p:spPr>
            <a:xfrm>
              <a:off x="6516216" y="1563638"/>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8991012" y="2130726"/>
            <a:ext cx="465876" cy="524377"/>
            <a:chOff x="6743263" y="1598045"/>
            <a:chExt cx="349407" cy="393283"/>
          </a:xfrm>
        </p:grpSpPr>
        <p:sp>
          <p:nvSpPr>
            <p:cNvPr id="387" name="椭圆 386"/>
            <p:cNvSpPr/>
            <p:nvPr/>
          </p:nvSpPr>
          <p:spPr>
            <a:xfrm>
              <a:off x="6850856" y="1749525"/>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4" name="TextBox 393"/>
            <p:cNvSpPr txBox="1"/>
            <p:nvPr/>
          </p:nvSpPr>
          <p:spPr>
            <a:xfrm>
              <a:off x="6743263" y="1768237"/>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sp>
          <p:nvSpPr>
            <p:cNvPr id="405" name="TextBox 404"/>
            <p:cNvSpPr txBox="1"/>
            <p:nvPr/>
          </p:nvSpPr>
          <p:spPr>
            <a:xfrm>
              <a:off x="6857991" y="1598045"/>
              <a:ext cx="234679"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2</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9278212" y="2323903"/>
            <a:ext cx="596664" cy="538455"/>
            <a:chOff x="6958656" y="1742927"/>
            <a:chExt cx="447498" cy="403841"/>
          </a:xfrm>
        </p:grpSpPr>
        <p:sp>
          <p:nvSpPr>
            <p:cNvPr id="388" name="椭圆 387"/>
            <p:cNvSpPr/>
            <p:nvPr/>
          </p:nvSpPr>
          <p:spPr>
            <a:xfrm>
              <a:off x="7171153" y="1857502"/>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5" name="TextBox 394"/>
            <p:cNvSpPr txBox="1"/>
            <p:nvPr/>
          </p:nvSpPr>
          <p:spPr>
            <a:xfrm>
              <a:off x="6958656" y="1923678"/>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sp>
          <p:nvSpPr>
            <p:cNvPr id="407" name="TextBox 406"/>
            <p:cNvSpPr txBox="1"/>
            <p:nvPr/>
          </p:nvSpPr>
          <p:spPr>
            <a:xfrm>
              <a:off x="7171474" y="1742927"/>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3</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9524521" y="2638366"/>
            <a:ext cx="734399" cy="497801"/>
            <a:chOff x="7143387" y="1978776"/>
            <a:chExt cx="550799" cy="373351"/>
          </a:xfrm>
        </p:grpSpPr>
        <p:sp>
          <p:nvSpPr>
            <p:cNvPr id="389" name="椭圆 388"/>
            <p:cNvSpPr/>
            <p:nvPr/>
          </p:nvSpPr>
          <p:spPr>
            <a:xfrm>
              <a:off x="7452320" y="2061607"/>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6" name="TextBox 395"/>
            <p:cNvSpPr txBox="1"/>
            <p:nvPr/>
          </p:nvSpPr>
          <p:spPr>
            <a:xfrm>
              <a:off x="7143387" y="2129036"/>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sp>
          <p:nvSpPr>
            <p:cNvPr id="409" name="TextBox 408"/>
            <p:cNvSpPr txBox="1"/>
            <p:nvPr/>
          </p:nvSpPr>
          <p:spPr>
            <a:xfrm>
              <a:off x="7459506" y="1978776"/>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4</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9720603" y="3093208"/>
            <a:ext cx="847515" cy="394153"/>
            <a:chOff x="7290449" y="2319908"/>
            <a:chExt cx="635636" cy="295615"/>
          </a:xfrm>
        </p:grpSpPr>
        <p:sp>
          <p:nvSpPr>
            <p:cNvPr id="390" name="椭圆 389"/>
            <p:cNvSpPr/>
            <p:nvPr/>
          </p:nvSpPr>
          <p:spPr>
            <a:xfrm>
              <a:off x="7687394" y="2375257"/>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7" name="TextBox 396"/>
            <p:cNvSpPr txBox="1"/>
            <p:nvPr/>
          </p:nvSpPr>
          <p:spPr>
            <a:xfrm>
              <a:off x="7290449" y="2392432"/>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sp>
          <p:nvSpPr>
            <p:cNvPr id="411" name="TextBox 410"/>
            <p:cNvSpPr txBox="1"/>
            <p:nvPr/>
          </p:nvSpPr>
          <p:spPr>
            <a:xfrm>
              <a:off x="7691405" y="2319908"/>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5</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9841569" y="3586295"/>
            <a:ext cx="865844" cy="297454"/>
            <a:chOff x="7381179" y="2689725"/>
            <a:chExt cx="649383" cy="223091"/>
          </a:xfrm>
        </p:grpSpPr>
        <p:sp>
          <p:nvSpPr>
            <p:cNvPr id="391" name="椭圆 390"/>
            <p:cNvSpPr/>
            <p:nvPr/>
          </p:nvSpPr>
          <p:spPr>
            <a:xfrm>
              <a:off x="7826965" y="273952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8" name="TextBox 397"/>
            <p:cNvSpPr txBox="1"/>
            <p:nvPr/>
          </p:nvSpPr>
          <p:spPr>
            <a:xfrm>
              <a:off x="7381179" y="2689725"/>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sp>
          <p:nvSpPr>
            <p:cNvPr id="413" name="TextBox 412"/>
            <p:cNvSpPr txBox="1"/>
            <p:nvPr/>
          </p:nvSpPr>
          <p:spPr>
            <a:xfrm>
              <a:off x="7795883" y="2708146"/>
              <a:ext cx="234679"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6</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19" name="组合 18"/>
          <p:cNvGrpSpPr/>
          <p:nvPr/>
        </p:nvGrpSpPr>
        <p:grpSpPr>
          <a:xfrm>
            <a:off x="9774274" y="4059887"/>
            <a:ext cx="993815" cy="448084"/>
            <a:chOff x="7330703" y="3044917"/>
            <a:chExt cx="745361" cy="336063"/>
          </a:xfrm>
        </p:grpSpPr>
        <p:sp>
          <p:nvSpPr>
            <p:cNvPr id="392" name="椭圆 391"/>
            <p:cNvSpPr/>
            <p:nvPr/>
          </p:nvSpPr>
          <p:spPr>
            <a:xfrm>
              <a:off x="7876935" y="3179605"/>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9" name="TextBox 398"/>
            <p:cNvSpPr txBox="1"/>
            <p:nvPr/>
          </p:nvSpPr>
          <p:spPr>
            <a:xfrm>
              <a:off x="7330703" y="3044917"/>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sp>
          <p:nvSpPr>
            <p:cNvPr id="415" name="TextBox 414"/>
            <p:cNvSpPr txBox="1"/>
            <p:nvPr/>
          </p:nvSpPr>
          <p:spPr>
            <a:xfrm>
              <a:off x="7841384" y="3188571"/>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7</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9619217" y="4484565"/>
            <a:ext cx="998344" cy="636905"/>
            <a:chOff x="7214410" y="3363425"/>
            <a:chExt cx="748758" cy="477679"/>
          </a:xfrm>
        </p:grpSpPr>
        <p:sp>
          <p:nvSpPr>
            <p:cNvPr id="393" name="椭圆 392"/>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0" name="TextBox 399"/>
            <p:cNvSpPr txBox="1"/>
            <p:nvPr/>
          </p:nvSpPr>
          <p:spPr>
            <a:xfrm>
              <a:off x="7214410" y="3363425"/>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417" name="TextBox 416"/>
            <p:cNvSpPr txBox="1"/>
            <p:nvPr/>
          </p:nvSpPr>
          <p:spPr>
            <a:xfrm>
              <a:off x="7728488" y="3648695"/>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8</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5" name="组合 4"/>
          <p:cNvGrpSpPr/>
          <p:nvPr/>
        </p:nvGrpSpPr>
        <p:grpSpPr>
          <a:xfrm>
            <a:off x="8385951" y="2432579"/>
            <a:ext cx="335852" cy="256545"/>
            <a:chOff x="6289463" y="1824436"/>
            <a:chExt cx="251889" cy="192409"/>
          </a:xfrm>
        </p:grpSpPr>
        <p:sp>
          <p:nvSpPr>
            <p:cNvPr id="402" name="TextBox 401"/>
            <p:cNvSpPr txBox="1"/>
            <p:nvPr/>
          </p:nvSpPr>
          <p:spPr>
            <a:xfrm>
              <a:off x="6289463" y="1824436"/>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sp>
          <p:nvSpPr>
            <p:cNvPr id="146" name="椭圆 145"/>
            <p:cNvSpPr/>
            <p:nvPr/>
          </p:nvSpPr>
          <p:spPr>
            <a:xfrm>
              <a:off x="6510125" y="1871809"/>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 name="组合 5"/>
          <p:cNvGrpSpPr/>
          <p:nvPr/>
        </p:nvGrpSpPr>
        <p:grpSpPr>
          <a:xfrm>
            <a:off x="8649235" y="2519108"/>
            <a:ext cx="354185" cy="256545"/>
            <a:chOff x="6486932" y="1889333"/>
            <a:chExt cx="265639" cy="192409"/>
          </a:xfrm>
        </p:grpSpPr>
        <p:sp>
          <p:nvSpPr>
            <p:cNvPr id="404" name="TextBox 403"/>
            <p:cNvSpPr txBox="1"/>
            <p:nvPr/>
          </p:nvSpPr>
          <p:spPr>
            <a:xfrm>
              <a:off x="6486932" y="1889333"/>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2</a:t>
              </a:r>
              <a:endParaRPr lang="zh-CN" altLang="en-US" sz="1067" baseline="-25000" dirty="0">
                <a:latin typeface="Times New Roman" panose="02020603050405020304" pitchFamily="18" charset="0"/>
                <a:cs typeface="Times New Roman" panose="02020603050405020304" pitchFamily="18" charset="0"/>
              </a:endParaRPr>
            </a:p>
          </p:txBody>
        </p:sp>
        <p:sp>
          <p:nvSpPr>
            <p:cNvPr id="151" name="椭圆 150"/>
            <p:cNvSpPr/>
            <p:nvPr/>
          </p:nvSpPr>
          <p:spPr>
            <a:xfrm>
              <a:off x="6721344" y="1962601"/>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8904704" y="2673242"/>
            <a:ext cx="348343" cy="256545"/>
            <a:chOff x="6678521" y="2004933"/>
            <a:chExt cx="261257" cy="192409"/>
          </a:xfrm>
        </p:grpSpPr>
        <p:sp>
          <p:nvSpPr>
            <p:cNvPr id="406" name="TextBox 405"/>
            <p:cNvSpPr txBox="1"/>
            <p:nvPr/>
          </p:nvSpPr>
          <p:spPr>
            <a:xfrm>
              <a:off x="6678521" y="2004933"/>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3</a:t>
              </a:r>
              <a:endParaRPr lang="zh-CN" altLang="en-US" sz="1067" baseline="-25000" dirty="0">
                <a:latin typeface="Times New Roman" panose="02020603050405020304" pitchFamily="18" charset="0"/>
                <a:cs typeface="Times New Roman" panose="02020603050405020304" pitchFamily="18" charset="0"/>
              </a:endParaRPr>
            </a:p>
          </p:txBody>
        </p:sp>
        <p:sp>
          <p:nvSpPr>
            <p:cNvPr id="152" name="椭圆 151"/>
            <p:cNvSpPr/>
            <p:nvPr/>
          </p:nvSpPr>
          <p:spPr>
            <a:xfrm>
              <a:off x="6908551" y="2111861"/>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 name="组合 7"/>
          <p:cNvGrpSpPr/>
          <p:nvPr/>
        </p:nvGrpSpPr>
        <p:grpSpPr>
          <a:xfrm>
            <a:off x="9095500" y="2876977"/>
            <a:ext cx="331721" cy="256545"/>
            <a:chOff x="6821632" y="2157735"/>
            <a:chExt cx="248791" cy="192409"/>
          </a:xfrm>
        </p:grpSpPr>
        <p:sp>
          <p:nvSpPr>
            <p:cNvPr id="408" name="TextBox 407"/>
            <p:cNvSpPr txBox="1"/>
            <p:nvPr/>
          </p:nvSpPr>
          <p:spPr>
            <a:xfrm>
              <a:off x="6821632" y="2157735"/>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4</a:t>
              </a:r>
              <a:endParaRPr lang="zh-CN" altLang="en-US" sz="1067" baseline="-25000" dirty="0">
                <a:latin typeface="Times New Roman" panose="02020603050405020304" pitchFamily="18" charset="0"/>
                <a:cs typeface="Times New Roman" panose="02020603050405020304" pitchFamily="18" charset="0"/>
              </a:endParaRPr>
            </a:p>
          </p:txBody>
        </p:sp>
        <p:sp>
          <p:nvSpPr>
            <p:cNvPr id="153" name="椭圆 152"/>
            <p:cNvSpPr/>
            <p:nvPr/>
          </p:nvSpPr>
          <p:spPr>
            <a:xfrm>
              <a:off x="7039196" y="2302733"/>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 name="组合 8"/>
          <p:cNvGrpSpPr/>
          <p:nvPr/>
        </p:nvGrpSpPr>
        <p:grpSpPr>
          <a:xfrm>
            <a:off x="9206471" y="3152333"/>
            <a:ext cx="327424" cy="256545"/>
            <a:chOff x="6904853" y="2364252"/>
            <a:chExt cx="245568" cy="192409"/>
          </a:xfrm>
        </p:grpSpPr>
        <p:sp>
          <p:nvSpPr>
            <p:cNvPr id="410" name="TextBox 409"/>
            <p:cNvSpPr txBox="1"/>
            <p:nvPr/>
          </p:nvSpPr>
          <p:spPr>
            <a:xfrm>
              <a:off x="6904853" y="2364252"/>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5</a:t>
              </a:r>
              <a:endParaRPr lang="zh-CN" altLang="en-US" sz="1067" baseline="-25000" dirty="0">
                <a:latin typeface="Times New Roman" panose="02020603050405020304" pitchFamily="18" charset="0"/>
                <a:cs typeface="Times New Roman" panose="02020603050405020304" pitchFamily="18" charset="0"/>
              </a:endParaRPr>
            </a:p>
          </p:txBody>
        </p:sp>
        <p:sp>
          <p:nvSpPr>
            <p:cNvPr id="154" name="椭圆 153"/>
            <p:cNvSpPr/>
            <p:nvPr/>
          </p:nvSpPr>
          <p:spPr>
            <a:xfrm>
              <a:off x="7119194" y="2515542"/>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 name="组合 10"/>
          <p:cNvGrpSpPr/>
          <p:nvPr/>
        </p:nvGrpSpPr>
        <p:grpSpPr>
          <a:xfrm>
            <a:off x="9214918" y="3705151"/>
            <a:ext cx="320923" cy="295445"/>
            <a:chOff x="6911181" y="2778866"/>
            <a:chExt cx="240692" cy="221584"/>
          </a:xfrm>
        </p:grpSpPr>
        <p:sp>
          <p:nvSpPr>
            <p:cNvPr id="414" name="TextBox 413"/>
            <p:cNvSpPr txBox="1"/>
            <p:nvPr/>
          </p:nvSpPr>
          <p:spPr>
            <a:xfrm>
              <a:off x="6911181" y="2778866"/>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7</a:t>
              </a:r>
              <a:endParaRPr lang="zh-CN" altLang="en-US" sz="1067" baseline="-25000" dirty="0">
                <a:latin typeface="Times New Roman" panose="02020603050405020304" pitchFamily="18" charset="0"/>
                <a:cs typeface="Times New Roman" panose="02020603050405020304" pitchFamily="18" charset="0"/>
              </a:endParaRPr>
            </a:p>
          </p:txBody>
        </p:sp>
        <p:sp>
          <p:nvSpPr>
            <p:cNvPr id="155" name="椭圆 154"/>
            <p:cNvSpPr/>
            <p:nvPr/>
          </p:nvSpPr>
          <p:spPr>
            <a:xfrm>
              <a:off x="7103580" y="2966100"/>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9253047" y="3425742"/>
            <a:ext cx="320923" cy="274999"/>
            <a:chOff x="6939778" y="2569303"/>
            <a:chExt cx="240692" cy="206249"/>
          </a:xfrm>
        </p:grpSpPr>
        <p:sp>
          <p:nvSpPr>
            <p:cNvPr id="412" name="TextBox 411"/>
            <p:cNvSpPr txBox="1"/>
            <p:nvPr/>
          </p:nvSpPr>
          <p:spPr>
            <a:xfrm>
              <a:off x="6939778" y="2569303"/>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6</a:t>
              </a:r>
              <a:endParaRPr lang="zh-CN" altLang="en-US" sz="1067" baseline="-25000" dirty="0">
                <a:latin typeface="Times New Roman" panose="02020603050405020304" pitchFamily="18" charset="0"/>
                <a:cs typeface="Times New Roman" panose="02020603050405020304" pitchFamily="18" charset="0"/>
              </a:endParaRPr>
            </a:p>
          </p:txBody>
        </p:sp>
        <p:sp>
          <p:nvSpPr>
            <p:cNvPr id="156" name="椭圆 155"/>
            <p:cNvSpPr/>
            <p:nvPr/>
          </p:nvSpPr>
          <p:spPr>
            <a:xfrm>
              <a:off x="7147396" y="2741202"/>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2" name="组合 11"/>
          <p:cNvGrpSpPr/>
          <p:nvPr/>
        </p:nvGrpSpPr>
        <p:grpSpPr>
          <a:xfrm>
            <a:off x="9130076" y="3950563"/>
            <a:ext cx="320923" cy="321213"/>
            <a:chOff x="6847550" y="2962925"/>
            <a:chExt cx="240692" cy="240910"/>
          </a:xfrm>
        </p:grpSpPr>
        <p:sp>
          <p:nvSpPr>
            <p:cNvPr id="416" name="TextBox 415"/>
            <p:cNvSpPr txBox="1"/>
            <p:nvPr/>
          </p:nvSpPr>
          <p:spPr>
            <a:xfrm>
              <a:off x="6847550" y="2962925"/>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8</a:t>
              </a:r>
              <a:endParaRPr lang="zh-CN" altLang="en-US" sz="1067" baseline="-25000" dirty="0">
                <a:latin typeface="Times New Roman" panose="02020603050405020304" pitchFamily="18" charset="0"/>
                <a:cs typeface="Times New Roman" panose="02020603050405020304" pitchFamily="18" charset="0"/>
              </a:endParaRPr>
            </a:p>
          </p:txBody>
        </p:sp>
        <p:sp>
          <p:nvSpPr>
            <p:cNvPr id="157" name="椭圆 156"/>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2" name="组合 191"/>
          <p:cNvGrpSpPr/>
          <p:nvPr/>
        </p:nvGrpSpPr>
        <p:grpSpPr>
          <a:xfrm>
            <a:off x="8298917" y="4525811"/>
            <a:ext cx="365806" cy="314864"/>
            <a:chOff x="6970701" y="2967687"/>
            <a:chExt cx="274355" cy="236148"/>
          </a:xfrm>
        </p:grpSpPr>
        <p:sp>
          <p:nvSpPr>
            <p:cNvPr id="193" name="TextBox 192"/>
            <p:cNvSpPr txBox="1"/>
            <p:nvPr/>
          </p:nvSpPr>
          <p:spPr>
            <a:xfrm>
              <a:off x="6970701" y="2967687"/>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12</a:t>
              </a:r>
              <a:endParaRPr lang="zh-CN" altLang="en-US" sz="1067" baseline="-25000" dirty="0">
                <a:latin typeface="Times New Roman" panose="02020603050405020304" pitchFamily="18" charset="0"/>
                <a:cs typeface="Times New Roman" panose="02020603050405020304" pitchFamily="18" charset="0"/>
              </a:endParaRPr>
            </a:p>
          </p:txBody>
        </p:sp>
        <p:sp>
          <p:nvSpPr>
            <p:cNvPr id="194" name="椭圆 193"/>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5" name="组合 194"/>
          <p:cNvGrpSpPr/>
          <p:nvPr/>
        </p:nvGrpSpPr>
        <p:grpSpPr>
          <a:xfrm>
            <a:off x="8024048" y="4519433"/>
            <a:ext cx="365806" cy="276768"/>
            <a:chOff x="6980886" y="2996259"/>
            <a:chExt cx="274355" cy="207576"/>
          </a:xfrm>
        </p:grpSpPr>
        <p:sp>
          <p:nvSpPr>
            <p:cNvPr id="197" name="TextBox 196"/>
            <p:cNvSpPr txBox="1"/>
            <p:nvPr/>
          </p:nvSpPr>
          <p:spPr>
            <a:xfrm>
              <a:off x="6980886" y="2996259"/>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13</a:t>
              </a:r>
              <a:endParaRPr lang="zh-CN" altLang="en-US" sz="1067" baseline="-25000" dirty="0">
                <a:latin typeface="Times New Roman" panose="02020603050405020304" pitchFamily="18" charset="0"/>
                <a:cs typeface="Times New Roman" panose="02020603050405020304" pitchFamily="18" charset="0"/>
              </a:endParaRPr>
            </a:p>
          </p:txBody>
        </p:sp>
        <p:sp>
          <p:nvSpPr>
            <p:cNvPr id="198" name="椭圆 197"/>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9" name="组合 198"/>
          <p:cNvGrpSpPr/>
          <p:nvPr/>
        </p:nvGrpSpPr>
        <p:grpSpPr>
          <a:xfrm>
            <a:off x="7757127" y="4451033"/>
            <a:ext cx="365806" cy="256545"/>
            <a:chOff x="6991179" y="3028720"/>
            <a:chExt cx="274355" cy="192409"/>
          </a:xfrm>
        </p:grpSpPr>
        <p:sp>
          <p:nvSpPr>
            <p:cNvPr id="200" name="TextBox 199"/>
            <p:cNvSpPr txBox="1"/>
            <p:nvPr/>
          </p:nvSpPr>
          <p:spPr>
            <a:xfrm>
              <a:off x="6991179" y="3028720"/>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14</a:t>
              </a:r>
              <a:endParaRPr lang="zh-CN" altLang="en-US" sz="1067" baseline="-25000" dirty="0">
                <a:latin typeface="Times New Roman" panose="02020603050405020304" pitchFamily="18" charset="0"/>
                <a:cs typeface="Times New Roman" panose="02020603050405020304" pitchFamily="18" charset="0"/>
              </a:endParaRPr>
            </a:p>
          </p:txBody>
        </p:sp>
        <p:sp>
          <p:nvSpPr>
            <p:cNvPr id="202" name="椭圆 201"/>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03" name="组合 202"/>
          <p:cNvGrpSpPr/>
          <p:nvPr/>
        </p:nvGrpSpPr>
        <p:grpSpPr>
          <a:xfrm>
            <a:off x="7513156" y="4304317"/>
            <a:ext cx="365806" cy="256545"/>
            <a:chOff x="6991042" y="3060634"/>
            <a:chExt cx="274355" cy="192409"/>
          </a:xfrm>
        </p:grpSpPr>
        <p:sp>
          <p:nvSpPr>
            <p:cNvPr id="204" name="TextBox 203"/>
            <p:cNvSpPr txBox="1"/>
            <p:nvPr/>
          </p:nvSpPr>
          <p:spPr>
            <a:xfrm>
              <a:off x="6991042" y="3060634"/>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15</a:t>
              </a:r>
              <a:endParaRPr lang="zh-CN" altLang="en-US" sz="1067" baseline="-25000" dirty="0">
                <a:latin typeface="Times New Roman" panose="02020603050405020304" pitchFamily="18" charset="0"/>
                <a:cs typeface="Times New Roman" panose="02020603050405020304" pitchFamily="18" charset="0"/>
              </a:endParaRPr>
            </a:p>
          </p:txBody>
        </p:sp>
        <p:sp>
          <p:nvSpPr>
            <p:cNvPr id="205" name="椭圆 204"/>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07" name="组合 206"/>
          <p:cNvGrpSpPr/>
          <p:nvPr/>
        </p:nvGrpSpPr>
        <p:grpSpPr>
          <a:xfrm>
            <a:off x="7332461" y="4101070"/>
            <a:ext cx="365806" cy="256545"/>
            <a:chOff x="6999150" y="3086416"/>
            <a:chExt cx="274355" cy="192409"/>
          </a:xfrm>
        </p:grpSpPr>
        <p:sp>
          <p:nvSpPr>
            <p:cNvPr id="208" name="TextBox 207"/>
            <p:cNvSpPr txBox="1"/>
            <p:nvPr/>
          </p:nvSpPr>
          <p:spPr>
            <a:xfrm>
              <a:off x="6999150" y="3086416"/>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16</a:t>
              </a:r>
              <a:endParaRPr lang="zh-CN" altLang="en-US" sz="1067" baseline="-25000" dirty="0">
                <a:latin typeface="Times New Roman" panose="02020603050405020304" pitchFamily="18" charset="0"/>
                <a:cs typeface="Times New Roman" panose="02020603050405020304" pitchFamily="18" charset="0"/>
              </a:endParaRPr>
            </a:p>
          </p:txBody>
        </p:sp>
        <p:sp>
          <p:nvSpPr>
            <p:cNvPr id="211" name="椭圆 210"/>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3" name="组合 212"/>
          <p:cNvGrpSpPr/>
          <p:nvPr/>
        </p:nvGrpSpPr>
        <p:grpSpPr>
          <a:xfrm>
            <a:off x="7204332" y="3875562"/>
            <a:ext cx="365806" cy="256545"/>
            <a:chOff x="6991179" y="3117034"/>
            <a:chExt cx="274355" cy="192409"/>
          </a:xfrm>
        </p:grpSpPr>
        <p:sp>
          <p:nvSpPr>
            <p:cNvPr id="214" name="TextBox 213"/>
            <p:cNvSpPr txBox="1"/>
            <p:nvPr/>
          </p:nvSpPr>
          <p:spPr>
            <a:xfrm>
              <a:off x="6991179" y="3117034"/>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17</a:t>
              </a:r>
              <a:endParaRPr lang="zh-CN" altLang="en-US" sz="1067" baseline="-25000" dirty="0">
                <a:latin typeface="Times New Roman" panose="02020603050405020304" pitchFamily="18" charset="0"/>
                <a:cs typeface="Times New Roman" panose="02020603050405020304" pitchFamily="18" charset="0"/>
              </a:endParaRPr>
            </a:p>
          </p:txBody>
        </p:sp>
        <p:sp>
          <p:nvSpPr>
            <p:cNvPr id="216" name="椭圆 215"/>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17" name="组合 216"/>
          <p:cNvGrpSpPr/>
          <p:nvPr/>
        </p:nvGrpSpPr>
        <p:grpSpPr>
          <a:xfrm>
            <a:off x="7143197" y="3607969"/>
            <a:ext cx="365806" cy="256545"/>
            <a:chOff x="6982900" y="3142600"/>
            <a:chExt cx="274355" cy="192409"/>
          </a:xfrm>
        </p:grpSpPr>
        <p:sp>
          <p:nvSpPr>
            <p:cNvPr id="218" name="TextBox 217"/>
            <p:cNvSpPr txBox="1"/>
            <p:nvPr/>
          </p:nvSpPr>
          <p:spPr>
            <a:xfrm>
              <a:off x="6982900" y="3142600"/>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18</a:t>
              </a:r>
              <a:endParaRPr lang="zh-CN" altLang="en-US" sz="1067" baseline="-25000" dirty="0">
                <a:latin typeface="Times New Roman" panose="02020603050405020304" pitchFamily="18" charset="0"/>
                <a:cs typeface="Times New Roman" panose="02020603050405020304" pitchFamily="18" charset="0"/>
              </a:endParaRPr>
            </a:p>
          </p:txBody>
        </p:sp>
        <p:sp>
          <p:nvSpPr>
            <p:cNvPr id="219" name="椭圆 218"/>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1" name="组合 220"/>
          <p:cNvGrpSpPr/>
          <p:nvPr/>
        </p:nvGrpSpPr>
        <p:grpSpPr>
          <a:xfrm>
            <a:off x="8016219" y="5308654"/>
            <a:ext cx="661614" cy="977380"/>
            <a:chOff x="7553612" y="3069969"/>
            <a:chExt cx="496210" cy="733035"/>
          </a:xfrm>
        </p:grpSpPr>
        <p:sp>
          <p:nvSpPr>
            <p:cNvPr id="222" name="椭圆 221"/>
            <p:cNvSpPr/>
            <p:nvPr/>
          </p:nvSpPr>
          <p:spPr>
            <a:xfrm>
              <a:off x="7797008" y="36308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3" name="TextBox 222"/>
            <p:cNvSpPr txBox="1"/>
            <p:nvPr/>
          </p:nvSpPr>
          <p:spPr>
            <a:xfrm>
              <a:off x="7774266" y="3069969"/>
              <a:ext cx="275556"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sp>
          <p:nvSpPr>
            <p:cNvPr id="224" name="TextBox 223"/>
            <p:cNvSpPr txBox="1"/>
            <p:nvPr/>
          </p:nvSpPr>
          <p:spPr>
            <a:xfrm>
              <a:off x="7553612" y="3610595"/>
              <a:ext cx="26834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12</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25" name="组合 224"/>
          <p:cNvGrpSpPr/>
          <p:nvPr/>
        </p:nvGrpSpPr>
        <p:grpSpPr>
          <a:xfrm>
            <a:off x="7378010" y="5218325"/>
            <a:ext cx="818376" cy="1252302"/>
            <a:chOff x="7524084" y="3098851"/>
            <a:chExt cx="613782" cy="939227"/>
          </a:xfrm>
        </p:grpSpPr>
        <p:sp>
          <p:nvSpPr>
            <p:cNvPr id="226" name="椭圆 225"/>
            <p:cNvSpPr/>
            <p:nvPr/>
          </p:nvSpPr>
          <p:spPr>
            <a:xfrm>
              <a:off x="7784308" y="36562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7" name="TextBox 226"/>
            <p:cNvSpPr txBox="1"/>
            <p:nvPr/>
          </p:nvSpPr>
          <p:spPr>
            <a:xfrm>
              <a:off x="7862310" y="3098851"/>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sp>
          <p:nvSpPr>
            <p:cNvPr id="228" name="TextBox 227"/>
            <p:cNvSpPr txBox="1"/>
            <p:nvPr/>
          </p:nvSpPr>
          <p:spPr>
            <a:xfrm>
              <a:off x="7524084" y="3845669"/>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13</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30" name="组合 229"/>
          <p:cNvGrpSpPr/>
          <p:nvPr/>
        </p:nvGrpSpPr>
        <p:grpSpPr>
          <a:xfrm>
            <a:off x="6823112" y="5061895"/>
            <a:ext cx="930772" cy="728190"/>
            <a:chOff x="7469301" y="3267569"/>
            <a:chExt cx="698079" cy="546143"/>
          </a:xfrm>
        </p:grpSpPr>
        <p:sp>
          <p:nvSpPr>
            <p:cNvPr id="231" name="椭圆 230"/>
            <p:cNvSpPr/>
            <p:nvPr/>
          </p:nvSpPr>
          <p:spPr>
            <a:xfrm>
              <a:off x="7746208" y="370708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2" name="TextBox 231"/>
            <p:cNvSpPr txBox="1"/>
            <p:nvPr/>
          </p:nvSpPr>
          <p:spPr>
            <a:xfrm>
              <a:off x="7891824" y="3267569"/>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sp>
          <p:nvSpPr>
            <p:cNvPr id="234" name="TextBox 233"/>
            <p:cNvSpPr txBox="1"/>
            <p:nvPr/>
          </p:nvSpPr>
          <p:spPr>
            <a:xfrm>
              <a:off x="7469301" y="3621303"/>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14</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41" name="组合 240"/>
          <p:cNvGrpSpPr/>
          <p:nvPr/>
        </p:nvGrpSpPr>
        <p:grpSpPr>
          <a:xfrm>
            <a:off x="6444742" y="4732885"/>
            <a:ext cx="978776" cy="564446"/>
            <a:chOff x="7345082" y="3471390"/>
            <a:chExt cx="734082" cy="423335"/>
          </a:xfrm>
        </p:grpSpPr>
        <p:sp>
          <p:nvSpPr>
            <p:cNvPr id="242" name="椭圆 241"/>
            <p:cNvSpPr/>
            <p:nvPr/>
          </p:nvSpPr>
          <p:spPr>
            <a:xfrm>
              <a:off x="7599790" y="3818769"/>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3" name="TextBox 242"/>
            <p:cNvSpPr txBox="1"/>
            <p:nvPr/>
          </p:nvSpPr>
          <p:spPr>
            <a:xfrm>
              <a:off x="7803608" y="3471390"/>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sp>
          <p:nvSpPr>
            <p:cNvPr id="244" name="TextBox 243"/>
            <p:cNvSpPr txBox="1"/>
            <p:nvPr/>
          </p:nvSpPr>
          <p:spPr>
            <a:xfrm>
              <a:off x="7345082" y="3702316"/>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15</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6252721" y="4304318"/>
            <a:ext cx="998304" cy="404248"/>
            <a:chOff x="7169316" y="3581954"/>
            <a:chExt cx="748728" cy="303186"/>
          </a:xfrm>
        </p:grpSpPr>
        <p:sp>
          <p:nvSpPr>
            <p:cNvPr id="246" name="椭圆 245"/>
            <p:cNvSpPr/>
            <p:nvPr/>
          </p:nvSpPr>
          <p:spPr>
            <a:xfrm>
              <a:off x="7421343" y="3836742"/>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7" name="TextBox 246"/>
            <p:cNvSpPr txBox="1"/>
            <p:nvPr/>
          </p:nvSpPr>
          <p:spPr>
            <a:xfrm>
              <a:off x="7642488" y="3581954"/>
              <a:ext cx="275556"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sp>
          <p:nvSpPr>
            <p:cNvPr id="248" name="TextBox 247"/>
            <p:cNvSpPr txBox="1"/>
            <p:nvPr/>
          </p:nvSpPr>
          <p:spPr>
            <a:xfrm>
              <a:off x="7169316" y="3692731"/>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16</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250" name="组合 249"/>
          <p:cNvGrpSpPr/>
          <p:nvPr/>
        </p:nvGrpSpPr>
        <p:grpSpPr>
          <a:xfrm>
            <a:off x="6348732" y="3867503"/>
            <a:ext cx="882766" cy="339015"/>
            <a:chOff x="7198209" y="3563802"/>
            <a:chExt cx="662074" cy="254261"/>
          </a:xfrm>
        </p:grpSpPr>
        <p:sp>
          <p:nvSpPr>
            <p:cNvPr id="251" name="椭圆 250"/>
            <p:cNvSpPr/>
            <p:nvPr/>
          </p:nvSpPr>
          <p:spPr>
            <a:xfrm>
              <a:off x="7472461" y="3720513"/>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2" name="TextBox 251"/>
            <p:cNvSpPr txBox="1"/>
            <p:nvPr/>
          </p:nvSpPr>
          <p:spPr>
            <a:xfrm>
              <a:off x="7584727" y="3594972"/>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17</a:t>
              </a:r>
              <a:endParaRPr lang="zh-CN" altLang="en-US" sz="1333" baseline="-25000" dirty="0">
                <a:latin typeface="Times New Roman" panose="02020603050405020304" pitchFamily="18" charset="0"/>
                <a:cs typeface="Times New Roman" panose="02020603050405020304" pitchFamily="18" charset="0"/>
              </a:endParaRPr>
            </a:p>
          </p:txBody>
        </p:sp>
        <p:sp>
          <p:nvSpPr>
            <p:cNvPr id="253" name="TextBox 252"/>
            <p:cNvSpPr txBox="1"/>
            <p:nvPr/>
          </p:nvSpPr>
          <p:spPr>
            <a:xfrm>
              <a:off x="7198209" y="3563802"/>
              <a:ext cx="26834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17</a:t>
              </a:r>
              <a:endParaRPr lang="zh-CN" altLang="en-US" sz="1067" baseline="-25000" dirty="0">
                <a:latin typeface="Times New Roman" panose="02020603050405020304" pitchFamily="18" charset="0"/>
                <a:cs typeface="Times New Roman" panose="02020603050405020304" pitchFamily="18" charset="0"/>
              </a:endParaRPr>
            </a:p>
          </p:txBody>
        </p:sp>
      </p:grpSp>
      <p:sp>
        <p:nvSpPr>
          <p:cNvPr id="261" name="Rectangle 3"/>
          <p:cNvSpPr>
            <a:spLocks noChangeArrowheads="1"/>
          </p:cNvSpPr>
          <p:nvPr/>
        </p:nvSpPr>
        <p:spPr bwMode="auto">
          <a:xfrm>
            <a:off x="1967544" y="1983711"/>
            <a:ext cx="4333937" cy="2678426"/>
          </a:xfrm>
          <a:prstGeom prst="rect">
            <a:avLst/>
          </a:prstGeom>
          <a:solidFill>
            <a:srgbClr val="92D050">
              <a:alpha val="35000"/>
            </a:srgbClr>
          </a:solidFill>
          <a:ln w="9525">
            <a:noFill/>
            <a:miter lim="800000"/>
            <a:headEnd/>
            <a:tailEnd/>
          </a:ln>
        </p:spPr>
        <p:txBody>
          <a:bodyPr wrap="square" anchor="ctr">
            <a:spAutoFit/>
          </a:bodyPr>
          <a:lstStyle/>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① 将从动件</a:t>
            </a:r>
            <a:r>
              <a:rPr lang="en-US" altLang="zh-CN" sz="1867" b="1" i="1" dirty="0">
                <a:latin typeface="Book Antiqua" panose="02040602050305030304" pitchFamily="18" charset="0"/>
                <a:ea typeface="微软雅黑" panose="020B0503020204020204" pitchFamily="34" charset="-122"/>
                <a:cs typeface="Times New Roman" pitchFamily="18" charset="0"/>
              </a:rPr>
              <a:t>B</a:t>
            </a:r>
            <a:r>
              <a:rPr lang="zh-CN" altLang="en-US" sz="1867" b="1" dirty="0">
                <a:latin typeface="Book Antiqua" panose="02040602050305030304" pitchFamily="18" charset="0"/>
                <a:ea typeface="微软雅黑" panose="020B0503020204020204" pitchFamily="34" charset="-122"/>
                <a:cs typeface="仿宋"/>
              </a:rPr>
              <a:t>点看作是尖端，按尖端直</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动从动件盘形凸轮机构的凸轮设计</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方法设计凸轮廓线；</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② 过</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做平底位置线；</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③ 做平底位置线的包络线，即得所求</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凸轮廓线。</a:t>
            </a:r>
            <a:r>
              <a:rPr lang="zh-CN" altLang="en-US" sz="1867" b="1" dirty="0">
                <a:latin typeface="Book Antiqua" panose="02040602050305030304" pitchFamily="18" charset="0"/>
                <a:ea typeface="微软雅黑" panose="020B0503020204020204" pitchFamily="34" charset="-122"/>
              </a:rPr>
              <a:t> </a:t>
            </a:r>
          </a:p>
        </p:txBody>
      </p:sp>
      <p:sp>
        <p:nvSpPr>
          <p:cNvPr id="25" name="TextBox 24"/>
          <p:cNvSpPr txBox="1"/>
          <p:nvPr/>
        </p:nvSpPr>
        <p:spPr>
          <a:xfrm>
            <a:off x="1900243" y="1896714"/>
            <a:ext cx="4483789" cy="2964979"/>
          </a:xfrm>
          <a:prstGeom prst="rect">
            <a:avLst/>
          </a:prstGeom>
          <a:solidFill>
            <a:schemeClr val="bg1"/>
          </a:solidFill>
        </p:spPr>
        <p:txBody>
          <a:bodyPr wrap="square" rtlCol="0">
            <a:spAutoFit/>
          </a:bodyPr>
          <a:lstStyle/>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2400" b="1" dirty="0">
              <a:latin typeface="Book Antiqua" panose="02040602050305030304" pitchFamily="18" charset="0"/>
              <a:ea typeface="微软雅黑" panose="020B0503020204020204" pitchFamily="34" charset="-122"/>
            </a:endParaRPr>
          </a:p>
          <a:p>
            <a:endParaRPr lang="en-US" altLang="zh-CN" sz="4267" b="1" dirty="0">
              <a:latin typeface="Book Antiqua" panose="02040602050305030304" pitchFamily="18" charset="0"/>
              <a:ea typeface="微软雅黑" panose="020B0503020204020204" pitchFamily="34" charset="-122"/>
            </a:endParaRPr>
          </a:p>
        </p:txBody>
      </p:sp>
      <p:cxnSp>
        <p:nvCxnSpPr>
          <p:cNvPr id="237" name="直接箭头连接符 236"/>
          <p:cNvCxnSpPr/>
          <p:nvPr/>
        </p:nvCxnSpPr>
        <p:spPr>
          <a:xfrm flipV="1">
            <a:off x="1783383" y="4756399"/>
            <a:ext cx="0" cy="2024716"/>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flipV="1">
            <a:off x="3336872" y="5176293"/>
            <a:ext cx="0" cy="158610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1780892" y="5143986"/>
            <a:ext cx="1569363" cy="1222173"/>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3333821" y="5152132"/>
            <a:ext cx="790449" cy="2061"/>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56" name="任意多边形 255"/>
          <p:cNvSpPr/>
          <p:nvPr/>
        </p:nvSpPr>
        <p:spPr>
          <a:xfrm>
            <a:off x="4108396" y="5158095"/>
            <a:ext cx="2713376" cy="1214732"/>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57" name="直接连接符 256"/>
          <p:cNvCxnSpPr/>
          <p:nvPr/>
        </p:nvCxnSpPr>
        <p:spPr>
          <a:xfrm>
            <a:off x="5870521" y="6360287"/>
            <a:ext cx="578235" cy="4824"/>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60" name="椭圆 259"/>
          <p:cNvSpPr/>
          <p:nvPr/>
        </p:nvSpPr>
        <p:spPr>
          <a:xfrm>
            <a:off x="6422889" y="6353147"/>
            <a:ext cx="42953" cy="46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62" name="直接箭头连接符 261"/>
          <p:cNvCxnSpPr/>
          <p:nvPr/>
        </p:nvCxnSpPr>
        <p:spPr>
          <a:xfrm flipV="1">
            <a:off x="4124269" y="5183907"/>
            <a:ext cx="1" cy="157500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1780893" y="6368285"/>
            <a:ext cx="4924951"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a:off x="3333821" y="6714232"/>
            <a:ext cx="7904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266" name="TextBox 265"/>
          <p:cNvSpPr txBox="1"/>
          <p:nvPr/>
        </p:nvSpPr>
        <p:spPr>
          <a:xfrm>
            <a:off x="1768836" y="4688535"/>
            <a:ext cx="290464" cy="420564"/>
          </a:xfrm>
          <a:prstGeom prst="rect">
            <a:avLst/>
          </a:prstGeom>
          <a:noFill/>
        </p:spPr>
        <p:txBody>
          <a:bodyPr wrap="none" rtlCol="0">
            <a:spAutoFit/>
          </a:bodyPr>
          <a:lstStyle/>
          <a:p>
            <a:r>
              <a:rPr lang="en-US" altLang="zh-CN" sz="2133" i="1" dirty="0">
                <a:latin typeface="Times New Roman" panose="02020603050405020304" pitchFamily="18" charset="0"/>
                <a:cs typeface="Times New Roman" panose="02020603050405020304" pitchFamily="18" charset="0"/>
              </a:rPr>
              <a:t>s</a:t>
            </a:r>
            <a:endParaRPr lang="zh-CN" altLang="en-US" sz="2133" i="1" dirty="0">
              <a:latin typeface="Times New Roman" panose="02020603050405020304" pitchFamily="18" charset="0"/>
              <a:cs typeface="Times New Roman" panose="02020603050405020304" pitchFamily="18" charset="0"/>
            </a:endParaRPr>
          </a:p>
        </p:txBody>
      </p:sp>
      <p:sp>
        <p:nvSpPr>
          <p:cNvPr id="267" name="TextBox 266"/>
          <p:cNvSpPr txBox="1"/>
          <p:nvPr/>
        </p:nvSpPr>
        <p:spPr>
          <a:xfrm>
            <a:off x="6458950" y="6291460"/>
            <a:ext cx="328936" cy="379656"/>
          </a:xfrm>
          <a:prstGeom prst="rect">
            <a:avLst/>
          </a:prstGeom>
          <a:noFill/>
        </p:spPr>
        <p:txBody>
          <a:bodyPr wrap="none" rtlCol="0">
            <a:spAutoFit/>
          </a:bodyPr>
          <a:lstStyle/>
          <a:p>
            <a:r>
              <a:rPr lang="en-US" altLang="zh-CN" sz="1867" i="1" dirty="0">
                <a:latin typeface="Symbol" panose="05050102010706020507" pitchFamily="18" charset="2"/>
                <a:cs typeface="Times New Roman" panose="02020603050405020304" pitchFamily="18" charset="0"/>
              </a:rPr>
              <a:t>j</a:t>
            </a:r>
            <a:endParaRPr lang="zh-CN" altLang="en-US" sz="1867" i="1" dirty="0">
              <a:latin typeface="Symbol" panose="05050102010706020507" pitchFamily="18" charset="2"/>
              <a:cs typeface="Times New Roman" panose="02020603050405020304" pitchFamily="18" charset="0"/>
            </a:endParaRPr>
          </a:p>
        </p:txBody>
      </p:sp>
      <p:cxnSp>
        <p:nvCxnSpPr>
          <p:cNvPr id="268" name="直接箭头连接符 267"/>
          <p:cNvCxnSpPr/>
          <p:nvPr/>
        </p:nvCxnSpPr>
        <p:spPr>
          <a:xfrm>
            <a:off x="1783383" y="6714232"/>
            <a:ext cx="155099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2366242" y="6405860"/>
            <a:ext cx="556563"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120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cxnSp>
        <p:nvCxnSpPr>
          <p:cNvPr id="270" name="直接箭头连接符 269"/>
          <p:cNvCxnSpPr/>
          <p:nvPr/>
        </p:nvCxnSpPr>
        <p:spPr>
          <a:xfrm>
            <a:off x="4124270" y="6714232"/>
            <a:ext cx="155092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271" name="直接箭头连接符 270"/>
          <p:cNvCxnSpPr/>
          <p:nvPr/>
        </p:nvCxnSpPr>
        <p:spPr>
          <a:xfrm>
            <a:off x="5675199" y="6714232"/>
            <a:ext cx="77355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1434296" y="6304742"/>
            <a:ext cx="332142" cy="338554"/>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endParaRPr lang="zh-CN" altLang="en-US" sz="1600" i="1" dirty="0">
              <a:latin typeface="Times New Roman" panose="02020603050405020304" pitchFamily="18" charset="0"/>
              <a:cs typeface="Times New Roman" panose="02020603050405020304" pitchFamily="18" charset="0"/>
            </a:endParaRPr>
          </a:p>
        </p:txBody>
      </p:sp>
      <p:grpSp>
        <p:nvGrpSpPr>
          <p:cNvPr id="273" name="组合 272"/>
          <p:cNvGrpSpPr/>
          <p:nvPr/>
        </p:nvGrpSpPr>
        <p:grpSpPr>
          <a:xfrm>
            <a:off x="4184816" y="5160815"/>
            <a:ext cx="2134612" cy="1208621"/>
            <a:chOff x="7217735" y="1406688"/>
            <a:chExt cx="1600959" cy="906466"/>
          </a:xfrm>
        </p:grpSpPr>
        <p:cxnSp>
          <p:nvCxnSpPr>
            <p:cNvPr id="278" name="直接箭头连接符 277"/>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rot="16200000">
              <a:off x="8349179" y="1656308"/>
              <a:ext cx="616996" cy="284742"/>
            </a:xfrm>
            <a:prstGeom prst="rect">
              <a:avLst/>
            </a:prstGeom>
            <a:noFill/>
          </p:spPr>
          <p:txBody>
            <a:bodyPr wrap="none" rtlCol="0">
              <a:spAutoFit/>
            </a:bodyPr>
            <a:lstStyle/>
            <a:p>
              <a:r>
                <a:rPr lang="en-US" altLang="zh-CN" sz="1867" b="1" dirty="0">
                  <a:solidFill>
                    <a:srgbClr val="7030A0"/>
                  </a:solidFill>
                  <a:latin typeface="Times New Roman" panose="02020603050405020304" pitchFamily="18" charset="0"/>
                  <a:cs typeface="Times New Roman" panose="02020603050405020304" pitchFamily="18" charset="0"/>
                </a:rPr>
                <a:t>60mm</a:t>
              </a:r>
              <a:endParaRPr lang="zh-CN" altLang="en-US" sz="1867" b="1" dirty="0">
                <a:solidFill>
                  <a:srgbClr val="7030A0"/>
                </a:solidFill>
                <a:latin typeface="Times New Roman" panose="02020603050405020304" pitchFamily="18" charset="0"/>
                <a:cs typeface="Times New Roman" panose="02020603050405020304" pitchFamily="18" charset="0"/>
              </a:endParaRPr>
            </a:p>
          </p:txBody>
        </p:sp>
      </p:grpSp>
      <p:cxnSp>
        <p:nvCxnSpPr>
          <p:cNvPr id="274" name="直接箭头连接符 273"/>
          <p:cNvCxnSpPr/>
          <p:nvPr/>
        </p:nvCxnSpPr>
        <p:spPr>
          <a:xfrm flipV="1">
            <a:off x="6448756" y="6383389"/>
            <a:ext cx="472" cy="37900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3476794" y="6405860"/>
            <a:ext cx="453970"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60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276" name="TextBox 275"/>
          <p:cNvSpPr txBox="1"/>
          <p:nvPr/>
        </p:nvSpPr>
        <p:spPr>
          <a:xfrm>
            <a:off x="4613787" y="6383390"/>
            <a:ext cx="556563"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120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277" name="TextBox 276"/>
          <p:cNvSpPr txBox="1"/>
          <p:nvPr/>
        </p:nvSpPr>
        <p:spPr>
          <a:xfrm>
            <a:off x="5868507" y="6383390"/>
            <a:ext cx="453970"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60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cxnSp>
        <p:nvCxnSpPr>
          <p:cNvPr id="281" name="直接箭头连接符 280"/>
          <p:cNvCxnSpPr/>
          <p:nvPr/>
        </p:nvCxnSpPr>
        <p:spPr>
          <a:xfrm flipV="1">
            <a:off x="1787344" y="4765549"/>
            <a:ext cx="0" cy="158610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p:nvPr/>
        </p:nvCxnSpPr>
        <p:spPr>
          <a:xfrm flipV="1">
            <a:off x="4124269" y="5173515"/>
            <a:ext cx="0" cy="119083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83" name="组合 282"/>
          <p:cNvGrpSpPr/>
          <p:nvPr/>
        </p:nvGrpSpPr>
        <p:grpSpPr>
          <a:xfrm>
            <a:off x="1783923" y="5872406"/>
            <a:ext cx="420358" cy="509055"/>
            <a:chOff x="268004" y="4397953"/>
            <a:chExt cx="315268" cy="381791"/>
          </a:xfrm>
        </p:grpSpPr>
        <p:cxnSp>
          <p:nvCxnSpPr>
            <p:cNvPr id="284" name="直接箭头连接符 283"/>
            <p:cNvCxnSpPr/>
            <p:nvPr/>
          </p:nvCxnSpPr>
          <p:spPr>
            <a:xfrm flipV="1">
              <a:off x="416174" y="4649359"/>
              <a:ext cx="176" cy="11631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a:off x="268004" y="4397953"/>
              <a:ext cx="259927"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sp>
          <p:nvSpPr>
            <p:cNvPr id="286" name="TextBox 285"/>
            <p:cNvSpPr txBox="1"/>
            <p:nvPr/>
          </p:nvSpPr>
          <p:spPr>
            <a:xfrm>
              <a:off x="350997" y="4556654"/>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287" name="组合 286"/>
          <p:cNvGrpSpPr/>
          <p:nvPr/>
        </p:nvGrpSpPr>
        <p:grpSpPr>
          <a:xfrm>
            <a:off x="1974174" y="5714164"/>
            <a:ext cx="426718" cy="657939"/>
            <a:chOff x="410691" y="4279271"/>
            <a:chExt cx="320038" cy="493454"/>
          </a:xfrm>
        </p:grpSpPr>
        <p:cxnSp>
          <p:nvCxnSpPr>
            <p:cNvPr id="288" name="直接箭头连接符 287"/>
            <p:cNvCxnSpPr/>
            <p:nvPr/>
          </p:nvCxnSpPr>
          <p:spPr>
            <a:xfrm flipV="1">
              <a:off x="561778" y="4540095"/>
              <a:ext cx="176" cy="23263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9" name="TextBox 288"/>
            <p:cNvSpPr txBox="1"/>
            <p:nvPr/>
          </p:nvSpPr>
          <p:spPr>
            <a:xfrm>
              <a:off x="410691" y="4279271"/>
              <a:ext cx="259927"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sp>
          <p:nvSpPr>
            <p:cNvPr id="291" name="TextBox 290"/>
            <p:cNvSpPr txBox="1"/>
            <p:nvPr/>
          </p:nvSpPr>
          <p:spPr>
            <a:xfrm>
              <a:off x="498454" y="4527043"/>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2</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294" name="组合 293"/>
          <p:cNvGrpSpPr/>
          <p:nvPr/>
        </p:nvGrpSpPr>
        <p:grpSpPr>
          <a:xfrm>
            <a:off x="2154110" y="5569576"/>
            <a:ext cx="439471" cy="799208"/>
            <a:chOff x="545644" y="4170830"/>
            <a:chExt cx="329603" cy="599406"/>
          </a:xfrm>
        </p:grpSpPr>
        <p:cxnSp>
          <p:nvCxnSpPr>
            <p:cNvPr id="295" name="直接箭头连接符 294"/>
            <p:cNvCxnSpPr/>
            <p:nvPr/>
          </p:nvCxnSpPr>
          <p:spPr>
            <a:xfrm flipV="1">
              <a:off x="707029" y="4427339"/>
              <a:ext cx="353" cy="34289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545644" y="4170830"/>
              <a:ext cx="259928"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sp>
          <p:nvSpPr>
            <p:cNvPr id="297" name="TextBox 296"/>
            <p:cNvSpPr txBox="1"/>
            <p:nvPr/>
          </p:nvSpPr>
          <p:spPr>
            <a:xfrm>
              <a:off x="642972" y="4475078"/>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3</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298" name="组合 297"/>
          <p:cNvGrpSpPr/>
          <p:nvPr/>
        </p:nvGrpSpPr>
        <p:grpSpPr>
          <a:xfrm>
            <a:off x="2348727" y="5434639"/>
            <a:ext cx="438588" cy="934143"/>
            <a:chOff x="691606" y="4069629"/>
            <a:chExt cx="328941" cy="700607"/>
          </a:xfrm>
        </p:grpSpPr>
        <p:cxnSp>
          <p:nvCxnSpPr>
            <p:cNvPr id="299" name="直接箭头连接符 298"/>
            <p:cNvCxnSpPr/>
            <p:nvPr/>
          </p:nvCxnSpPr>
          <p:spPr>
            <a:xfrm flipV="1">
              <a:off x="852392" y="4309954"/>
              <a:ext cx="0" cy="460282"/>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0" name="TextBox 299"/>
            <p:cNvSpPr txBox="1"/>
            <p:nvPr/>
          </p:nvSpPr>
          <p:spPr>
            <a:xfrm>
              <a:off x="691606" y="4069629"/>
              <a:ext cx="259928"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sp>
          <p:nvSpPr>
            <p:cNvPr id="301" name="TextBox 300"/>
            <p:cNvSpPr txBox="1"/>
            <p:nvPr/>
          </p:nvSpPr>
          <p:spPr>
            <a:xfrm>
              <a:off x="788272" y="4411952"/>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4</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302" name="组合 301"/>
          <p:cNvGrpSpPr/>
          <p:nvPr/>
        </p:nvGrpSpPr>
        <p:grpSpPr>
          <a:xfrm>
            <a:off x="2536999" y="5288270"/>
            <a:ext cx="456470" cy="1083831"/>
            <a:chOff x="832810" y="3959852"/>
            <a:chExt cx="342352" cy="812873"/>
          </a:xfrm>
        </p:grpSpPr>
        <p:cxnSp>
          <p:nvCxnSpPr>
            <p:cNvPr id="303" name="直接箭头连接符 302"/>
            <p:cNvCxnSpPr/>
            <p:nvPr/>
          </p:nvCxnSpPr>
          <p:spPr>
            <a:xfrm flipV="1">
              <a:off x="997403" y="4208502"/>
              <a:ext cx="1187" cy="564223"/>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4" name="TextBox 303"/>
            <p:cNvSpPr txBox="1"/>
            <p:nvPr/>
          </p:nvSpPr>
          <p:spPr>
            <a:xfrm>
              <a:off x="832810" y="3959852"/>
              <a:ext cx="259927"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sp>
          <p:nvSpPr>
            <p:cNvPr id="305" name="TextBox 304"/>
            <p:cNvSpPr txBox="1"/>
            <p:nvPr/>
          </p:nvSpPr>
          <p:spPr>
            <a:xfrm>
              <a:off x="942887" y="4352333"/>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307" name="组合 306"/>
          <p:cNvGrpSpPr/>
          <p:nvPr/>
        </p:nvGrpSpPr>
        <p:grpSpPr>
          <a:xfrm>
            <a:off x="2735908" y="5133155"/>
            <a:ext cx="437187" cy="1233023"/>
            <a:chOff x="981992" y="3843516"/>
            <a:chExt cx="327890" cy="924767"/>
          </a:xfrm>
        </p:grpSpPr>
        <p:cxnSp>
          <p:nvCxnSpPr>
            <p:cNvPr id="308" name="直接箭头连接符 307"/>
            <p:cNvCxnSpPr/>
            <p:nvPr/>
          </p:nvCxnSpPr>
          <p:spPr>
            <a:xfrm flipV="1">
              <a:off x="1144194" y="4090324"/>
              <a:ext cx="0" cy="67795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0" name="TextBox 309"/>
            <p:cNvSpPr txBox="1"/>
            <p:nvPr/>
          </p:nvSpPr>
          <p:spPr>
            <a:xfrm>
              <a:off x="981992" y="3843516"/>
              <a:ext cx="259928"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sp>
          <p:nvSpPr>
            <p:cNvPr id="313" name="TextBox 312"/>
            <p:cNvSpPr txBox="1"/>
            <p:nvPr/>
          </p:nvSpPr>
          <p:spPr>
            <a:xfrm>
              <a:off x="1077607" y="4312568"/>
              <a:ext cx="232275"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6</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921209" y="4973638"/>
            <a:ext cx="451400" cy="1392541"/>
            <a:chOff x="1120967" y="3723878"/>
            <a:chExt cx="338550" cy="1044406"/>
          </a:xfrm>
        </p:grpSpPr>
        <p:cxnSp>
          <p:nvCxnSpPr>
            <p:cNvPr id="316" name="直接箭头连接符 315"/>
            <p:cNvCxnSpPr/>
            <p:nvPr/>
          </p:nvCxnSpPr>
          <p:spPr>
            <a:xfrm flipH="1" flipV="1">
              <a:off x="1289798" y="3970099"/>
              <a:ext cx="1196" cy="79818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8" name="TextBox 317"/>
            <p:cNvSpPr txBox="1"/>
            <p:nvPr/>
          </p:nvSpPr>
          <p:spPr>
            <a:xfrm>
              <a:off x="1120967" y="3723878"/>
              <a:ext cx="259928"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sp>
          <p:nvSpPr>
            <p:cNvPr id="338" name="TextBox 337"/>
            <p:cNvSpPr txBox="1"/>
            <p:nvPr/>
          </p:nvSpPr>
          <p:spPr>
            <a:xfrm>
              <a:off x="1227242" y="4237138"/>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7</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339" name="TextBox 338"/>
          <p:cNvSpPr txBox="1"/>
          <p:nvPr/>
        </p:nvSpPr>
        <p:spPr>
          <a:xfrm>
            <a:off x="3149288" y="4819720"/>
            <a:ext cx="346570"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340" name="TextBox 339"/>
          <p:cNvSpPr txBox="1"/>
          <p:nvPr/>
        </p:nvSpPr>
        <p:spPr>
          <a:xfrm>
            <a:off x="3927160" y="4854300"/>
            <a:ext cx="40427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12</a:t>
            </a:r>
            <a:endParaRPr lang="zh-CN" altLang="en-US" sz="1333" baseline="-25000" dirty="0">
              <a:latin typeface="Times New Roman" panose="02020603050405020304" pitchFamily="18" charset="0"/>
              <a:cs typeface="Times New Roman" panose="02020603050405020304" pitchFamily="18" charset="0"/>
            </a:endParaRPr>
          </a:p>
        </p:txBody>
      </p:sp>
      <p:grpSp>
        <p:nvGrpSpPr>
          <p:cNvPr id="342" name="组合 341"/>
          <p:cNvGrpSpPr/>
          <p:nvPr/>
        </p:nvGrpSpPr>
        <p:grpSpPr>
          <a:xfrm>
            <a:off x="4175706" y="4869160"/>
            <a:ext cx="404279" cy="1492784"/>
            <a:chOff x="2061838" y="3645520"/>
            <a:chExt cx="303209" cy="1119588"/>
          </a:xfrm>
        </p:grpSpPr>
        <p:cxnSp>
          <p:nvCxnSpPr>
            <p:cNvPr id="343" name="直接箭头连接符 342"/>
            <p:cNvCxnSpPr/>
            <p:nvPr/>
          </p:nvCxnSpPr>
          <p:spPr>
            <a:xfrm flipH="1" flipV="1">
              <a:off x="2167818" y="3878387"/>
              <a:ext cx="3179" cy="88672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44" name="组合 343"/>
            <p:cNvGrpSpPr/>
            <p:nvPr/>
          </p:nvGrpSpPr>
          <p:grpSpPr>
            <a:xfrm>
              <a:off x="2061838" y="3645520"/>
              <a:ext cx="303209" cy="787710"/>
              <a:chOff x="2083267" y="3645520"/>
              <a:chExt cx="303209" cy="787710"/>
            </a:xfrm>
          </p:grpSpPr>
          <p:sp>
            <p:nvSpPr>
              <p:cNvPr id="345" name="TextBox 344"/>
              <p:cNvSpPr txBox="1"/>
              <p:nvPr/>
            </p:nvSpPr>
            <p:spPr>
              <a:xfrm>
                <a:off x="2166887" y="3717528"/>
                <a:ext cx="149231" cy="84591"/>
              </a:xfrm>
              <a:prstGeom prst="rect">
                <a:avLst/>
              </a:prstGeom>
              <a:solidFill>
                <a:schemeClr val="bg1"/>
              </a:solidFill>
            </p:spPr>
            <p:txBody>
              <a:bodyPr wrap="square" rtlCol="0">
                <a:spAutoFit/>
              </a:bodyPr>
              <a:lstStyle/>
              <a:p>
                <a:endParaRPr lang="en-US" altLang="zh-CN" sz="133" dirty="0"/>
              </a:p>
            </p:txBody>
          </p:sp>
          <p:sp>
            <p:nvSpPr>
              <p:cNvPr id="346" name="TextBox 345"/>
              <p:cNvSpPr txBox="1"/>
              <p:nvPr/>
            </p:nvSpPr>
            <p:spPr>
              <a:xfrm>
                <a:off x="2083267" y="3645520"/>
                <a:ext cx="303209"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13</a:t>
                </a:r>
                <a:endParaRPr lang="zh-CN" altLang="en-US" sz="1333" baseline="-25000" dirty="0">
                  <a:latin typeface="Times New Roman" panose="02020603050405020304" pitchFamily="18" charset="0"/>
                  <a:cs typeface="Times New Roman" panose="02020603050405020304" pitchFamily="18" charset="0"/>
                </a:endParaRPr>
              </a:p>
            </p:txBody>
          </p:sp>
          <p:sp>
            <p:nvSpPr>
              <p:cNvPr id="347" name="TextBox 346"/>
              <p:cNvSpPr txBox="1"/>
              <p:nvPr/>
            </p:nvSpPr>
            <p:spPr>
              <a:xfrm>
                <a:off x="2115504" y="4240821"/>
                <a:ext cx="245501"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s</a:t>
                </a:r>
                <a:r>
                  <a:rPr lang="en-US" altLang="zh-CN" sz="1067" baseline="-25000" dirty="0">
                    <a:latin typeface="Times New Roman" panose="02020603050405020304" pitchFamily="18" charset="0"/>
                    <a:cs typeface="Times New Roman" panose="02020603050405020304" pitchFamily="18" charset="0"/>
                  </a:rPr>
                  <a:t>13</a:t>
                </a:r>
                <a:endParaRPr lang="zh-CN" altLang="en-US" sz="1067" baseline="-25000" dirty="0">
                  <a:latin typeface="Times New Roman" panose="02020603050405020304" pitchFamily="18" charset="0"/>
                  <a:cs typeface="Times New Roman" panose="02020603050405020304" pitchFamily="18" charset="0"/>
                </a:endParaRPr>
              </a:p>
            </p:txBody>
          </p:sp>
        </p:grpSp>
      </p:grpSp>
      <p:grpSp>
        <p:nvGrpSpPr>
          <p:cNvPr id="348" name="组合 347"/>
          <p:cNvGrpSpPr/>
          <p:nvPr/>
        </p:nvGrpSpPr>
        <p:grpSpPr>
          <a:xfrm>
            <a:off x="4397031" y="4988850"/>
            <a:ext cx="404278" cy="1396551"/>
            <a:chOff x="2232837" y="3739183"/>
            <a:chExt cx="303209" cy="1047413"/>
          </a:xfrm>
        </p:grpSpPr>
        <p:cxnSp>
          <p:nvCxnSpPr>
            <p:cNvPr id="356" name="直接箭头连接符 355"/>
            <p:cNvCxnSpPr/>
            <p:nvPr/>
          </p:nvCxnSpPr>
          <p:spPr>
            <a:xfrm flipV="1">
              <a:off x="2318184" y="3922596"/>
              <a:ext cx="0" cy="86400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7" name="TextBox 356"/>
            <p:cNvSpPr txBox="1"/>
            <p:nvPr/>
          </p:nvSpPr>
          <p:spPr>
            <a:xfrm>
              <a:off x="2232837" y="3739183"/>
              <a:ext cx="303209"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14</a:t>
              </a:r>
              <a:endParaRPr lang="zh-CN" altLang="en-US" sz="1333" baseline="-25000" dirty="0">
                <a:latin typeface="Times New Roman" panose="02020603050405020304" pitchFamily="18" charset="0"/>
                <a:cs typeface="Times New Roman" panose="02020603050405020304" pitchFamily="18" charset="0"/>
              </a:endParaRPr>
            </a:p>
          </p:txBody>
        </p:sp>
        <p:sp>
          <p:nvSpPr>
            <p:cNvPr id="358" name="TextBox 357"/>
            <p:cNvSpPr txBox="1"/>
            <p:nvPr/>
          </p:nvSpPr>
          <p:spPr>
            <a:xfrm>
              <a:off x="2240778" y="4302251"/>
              <a:ext cx="245501"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s</a:t>
              </a:r>
              <a:r>
                <a:rPr lang="en-US" altLang="zh-CN" sz="1067" baseline="-25000" dirty="0">
                  <a:latin typeface="Times New Roman" panose="02020603050405020304" pitchFamily="18" charset="0"/>
                  <a:cs typeface="Times New Roman" panose="02020603050405020304" pitchFamily="18" charset="0"/>
                </a:rPr>
                <a:t>14</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359" name="组合 358"/>
          <p:cNvGrpSpPr/>
          <p:nvPr/>
        </p:nvGrpSpPr>
        <p:grpSpPr>
          <a:xfrm>
            <a:off x="4608588" y="5090155"/>
            <a:ext cx="404278" cy="1286111"/>
            <a:chOff x="2386505" y="3828022"/>
            <a:chExt cx="303209" cy="964583"/>
          </a:xfrm>
        </p:grpSpPr>
        <p:cxnSp>
          <p:nvCxnSpPr>
            <p:cNvPr id="365" name="直接箭头连接符 364"/>
            <p:cNvCxnSpPr/>
            <p:nvPr/>
          </p:nvCxnSpPr>
          <p:spPr>
            <a:xfrm flipV="1">
              <a:off x="2461536" y="4036605"/>
              <a:ext cx="0" cy="75600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7" name="TextBox 366"/>
            <p:cNvSpPr txBox="1"/>
            <p:nvPr/>
          </p:nvSpPr>
          <p:spPr>
            <a:xfrm>
              <a:off x="2388436" y="4382356"/>
              <a:ext cx="245501"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s</a:t>
              </a:r>
              <a:r>
                <a:rPr lang="en-US" altLang="zh-CN" sz="1067" baseline="-25000" dirty="0">
                  <a:latin typeface="Times New Roman" panose="02020603050405020304" pitchFamily="18" charset="0"/>
                  <a:cs typeface="Times New Roman" panose="02020603050405020304" pitchFamily="18" charset="0"/>
                </a:rPr>
                <a:t>15</a:t>
              </a:r>
              <a:endParaRPr lang="zh-CN" altLang="en-US" sz="1067" baseline="-25000" dirty="0">
                <a:latin typeface="Times New Roman" panose="02020603050405020304" pitchFamily="18" charset="0"/>
                <a:cs typeface="Times New Roman" panose="02020603050405020304" pitchFamily="18" charset="0"/>
              </a:endParaRPr>
            </a:p>
          </p:txBody>
        </p:sp>
        <p:sp>
          <p:nvSpPr>
            <p:cNvPr id="368" name="TextBox 367"/>
            <p:cNvSpPr txBox="1"/>
            <p:nvPr/>
          </p:nvSpPr>
          <p:spPr>
            <a:xfrm>
              <a:off x="2386505" y="3828022"/>
              <a:ext cx="303209" cy="223090"/>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15</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418" name="组合 417"/>
          <p:cNvGrpSpPr/>
          <p:nvPr/>
        </p:nvGrpSpPr>
        <p:grpSpPr>
          <a:xfrm>
            <a:off x="4804082" y="5321652"/>
            <a:ext cx="404278" cy="1051840"/>
            <a:chOff x="2533126" y="3984889"/>
            <a:chExt cx="303209" cy="788880"/>
          </a:xfrm>
        </p:grpSpPr>
        <p:cxnSp>
          <p:nvCxnSpPr>
            <p:cNvPr id="419" name="直接箭头连接符 418"/>
            <p:cNvCxnSpPr/>
            <p:nvPr/>
          </p:nvCxnSpPr>
          <p:spPr>
            <a:xfrm flipV="1">
              <a:off x="2615972" y="4197769"/>
              <a:ext cx="0" cy="57600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20" name="TextBox 419"/>
            <p:cNvSpPr txBox="1"/>
            <p:nvPr/>
          </p:nvSpPr>
          <p:spPr>
            <a:xfrm>
              <a:off x="2533126" y="3984889"/>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16</a:t>
              </a:r>
              <a:endParaRPr lang="zh-CN" altLang="en-US" sz="1333" baseline="-25000" dirty="0">
                <a:latin typeface="Times New Roman" panose="02020603050405020304" pitchFamily="18" charset="0"/>
                <a:cs typeface="Times New Roman" panose="02020603050405020304" pitchFamily="18" charset="0"/>
              </a:endParaRPr>
            </a:p>
          </p:txBody>
        </p:sp>
        <p:sp>
          <p:nvSpPr>
            <p:cNvPr id="421" name="TextBox 420"/>
            <p:cNvSpPr txBox="1"/>
            <p:nvPr/>
          </p:nvSpPr>
          <p:spPr>
            <a:xfrm>
              <a:off x="2545826" y="4430524"/>
              <a:ext cx="245501"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s</a:t>
              </a:r>
              <a:r>
                <a:rPr lang="en-US" altLang="zh-CN" sz="1067" baseline="-25000" dirty="0">
                  <a:latin typeface="Times New Roman" panose="02020603050405020304" pitchFamily="18" charset="0"/>
                  <a:cs typeface="Times New Roman" panose="02020603050405020304" pitchFamily="18" charset="0"/>
                </a:rPr>
                <a:t>16</a:t>
              </a:r>
              <a:endParaRPr lang="zh-CN" altLang="en-US" sz="1067" baseline="-25000" dirty="0">
                <a:latin typeface="Times New Roman" panose="02020603050405020304" pitchFamily="18" charset="0"/>
                <a:cs typeface="Times New Roman" panose="02020603050405020304" pitchFamily="18" charset="0"/>
              </a:endParaRPr>
            </a:p>
          </p:txBody>
        </p:sp>
      </p:grpSp>
      <p:sp>
        <p:nvSpPr>
          <p:cNvPr id="425" name="TextBox 424"/>
          <p:cNvSpPr txBox="1"/>
          <p:nvPr/>
        </p:nvSpPr>
        <p:spPr>
          <a:xfrm>
            <a:off x="5585187" y="6062559"/>
            <a:ext cx="40427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20</a:t>
            </a:r>
            <a:endParaRPr lang="zh-CN" altLang="en-US" sz="1333" baseline="-25000" dirty="0">
              <a:latin typeface="Times New Roman" panose="02020603050405020304" pitchFamily="18" charset="0"/>
              <a:cs typeface="Times New Roman" panose="02020603050405020304" pitchFamily="18" charset="0"/>
            </a:endParaRPr>
          </a:p>
        </p:txBody>
      </p:sp>
      <p:sp>
        <p:nvSpPr>
          <p:cNvPr id="426" name="TextBox 425"/>
          <p:cNvSpPr txBox="1"/>
          <p:nvPr/>
        </p:nvSpPr>
        <p:spPr>
          <a:xfrm>
            <a:off x="6257003" y="6028498"/>
            <a:ext cx="404278"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24</a:t>
            </a:r>
            <a:endParaRPr lang="zh-CN" altLang="en-US" sz="1333" baseline="-25000" dirty="0">
              <a:latin typeface="Times New Roman" panose="02020603050405020304" pitchFamily="18" charset="0"/>
              <a:cs typeface="Times New Roman" panose="02020603050405020304" pitchFamily="18" charset="0"/>
            </a:endParaRPr>
          </a:p>
        </p:txBody>
      </p:sp>
      <p:sp>
        <p:nvSpPr>
          <p:cNvPr id="427" name="TextBox 426"/>
          <p:cNvSpPr txBox="1"/>
          <p:nvPr/>
        </p:nvSpPr>
        <p:spPr>
          <a:xfrm>
            <a:off x="3255780" y="5624118"/>
            <a:ext cx="309700" cy="297454"/>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8</a:t>
            </a:r>
            <a:endParaRPr lang="zh-CN" altLang="en-US" sz="1333" baseline="-25000" dirty="0">
              <a:latin typeface="Times New Roman" panose="02020603050405020304" pitchFamily="18" charset="0"/>
              <a:cs typeface="Times New Roman" panose="02020603050405020304" pitchFamily="18" charset="0"/>
            </a:endParaRPr>
          </a:p>
        </p:txBody>
      </p:sp>
      <p:sp>
        <p:nvSpPr>
          <p:cNvPr id="428" name="TextBox 427"/>
          <p:cNvSpPr txBox="1"/>
          <p:nvPr/>
        </p:nvSpPr>
        <p:spPr>
          <a:xfrm>
            <a:off x="4018990" y="5618967"/>
            <a:ext cx="327334" cy="256545"/>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s</a:t>
            </a:r>
            <a:r>
              <a:rPr lang="en-US" altLang="zh-CN" sz="1067" baseline="-25000" dirty="0">
                <a:latin typeface="Times New Roman" panose="02020603050405020304" pitchFamily="18" charset="0"/>
                <a:cs typeface="Times New Roman" panose="02020603050405020304" pitchFamily="18" charset="0"/>
              </a:rPr>
              <a:t>12</a:t>
            </a:r>
            <a:endParaRPr lang="zh-CN" altLang="en-US" sz="1067" baseline="-25000" dirty="0">
              <a:latin typeface="Times New Roman" panose="02020603050405020304" pitchFamily="18" charset="0"/>
              <a:cs typeface="Times New Roman" panose="02020603050405020304" pitchFamily="18" charset="0"/>
            </a:endParaRPr>
          </a:p>
        </p:txBody>
      </p:sp>
      <p:cxnSp>
        <p:nvCxnSpPr>
          <p:cNvPr id="315" name="直接连接符 314"/>
          <p:cNvCxnSpPr/>
          <p:nvPr/>
        </p:nvCxnSpPr>
        <p:spPr>
          <a:xfrm rot="9600000">
            <a:off x="10442437" y="2791076"/>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直接连接符 318"/>
          <p:cNvCxnSpPr/>
          <p:nvPr/>
        </p:nvCxnSpPr>
        <p:spPr>
          <a:xfrm rot="10500000">
            <a:off x="10477589" y="2883716"/>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rot="8700000">
            <a:off x="10332507" y="2448209"/>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p:nvPr/>
        </p:nvCxnSpPr>
        <p:spPr>
          <a:xfrm rot="8100000">
            <a:off x="9929097" y="2009247"/>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rot="6300000">
            <a:off x="9293403" y="1652380"/>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nvCxnSpPr>
        <p:spPr>
          <a:xfrm rot="7200000">
            <a:off x="9492260" y="1686260"/>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p:nvPr/>
        </p:nvCxnSpPr>
        <p:spPr>
          <a:xfrm rot="5400000">
            <a:off x="8426673" y="5219660"/>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rot="1800000">
            <a:off x="10249859" y="4318887"/>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p:nvPr/>
        </p:nvCxnSpPr>
        <p:spPr>
          <a:xfrm rot="900000">
            <a:off x="10437645" y="3738576"/>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flipV="1">
            <a:off x="5675199" y="6292440"/>
            <a:ext cx="0" cy="48000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41" name="组合 340"/>
          <p:cNvGrpSpPr/>
          <p:nvPr/>
        </p:nvGrpSpPr>
        <p:grpSpPr>
          <a:xfrm>
            <a:off x="4990048" y="5603370"/>
            <a:ext cx="423799" cy="756756"/>
            <a:chOff x="2374588" y="4197427"/>
            <a:chExt cx="317849" cy="567567"/>
          </a:xfrm>
        </p:grpSpPr>
        <p:cxnSp>
          <p:nvCxnSpPr>
            <p:cNvPr id="349" name="直接箭头连接符 348"/>
            <p:cNvCxnSpPr/>
            <p:nvPr/>
          </p:nvCxnSpPr>
          <p:spPr>
            <a:xfrm flipH="1" flipV="1">
              <a:off x="2460788" y="4404994"/>
              <a:ext cx="748" cy="36000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0" name="TextBox 349"/>
            <p:cNvSpPr txBox="1"/>
            <p:nvPr/>
          </p:nvSpPr>
          <p:spPr>
            <a:xfrm>
              <a:off x="2374588" y="4501357"/>
              <a:ext cx="24550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s</a:t>
              </a:r>
              <a:r>
                <a:rPr lang="en-US" altLang="zh-CN" sz="1067" baseline="-25000" dirty="0">
                  <a:latin typeface="Times New Roman" panose="02020603050405020304" pitchFamily="18" charset="0"/>
                  <a:cs typeface="Times New Roman" panose="02020603050405020304" pitchFamily="18" charset="0"/>
                </a:rPr>
                <a:t>17</a:t>
              </a:r>
              <a:endParaRPr lang="zh-CN" altLang="en-US" sz="1067" baseline="-25000" dirty="0">
                <a:latin typeface="Times New Roman" panose="02020603050405020304" pitchFamily="18" charset="0"/>
                <a:cs typeface="Times New Roman" panose="02020603050405020304" pitchFamily="18" charset="0"/>
              </a:endParaRPr>
            </a:p>
          </p:txBody>
        </p:sp>
        <p:sp>
          <p:nvSpPr>
            <p:cNvPr id="351" name="TextBox 350"/>
            <p:cNvSpPr txBox="1"/>
            <p:nvPr/>
          </p:nvSpPr>
          <p:spPr>
            <a:xfrm>
              <a:off x="2389229" y="4197427"/>
              <a:ext cx="303208"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17</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352" name="组合 351"/>
          <p:cNvGrpSpPr/>
          <p:nvPr/>
        </p:nvGrpSpPr>
        <p:grpSpPr>
          <a:xfrm>
            <a:off x="5161293" y="5820755"/>
            <a:ext cx="404278" cy="553860"/>
            <a:chOff x="2368487" y="4374384"/>
            <a:chExt cx="303209" cy="415395"/>
          </a:xfrm>
        </p:grpSpPr>
        <p:cxnSp>
          <p:nvCxnSpPr>
            <p:cNvPr id="353" name="直接箭头连接符 352"/>
            <p:cNvCxnSpPr/>
            <p:nvPr/>
          </p:nvCxnSpPr>
          <p:spPr>
            <a:xfrm flipH="1" flipV="1">
              <a:off x="2457661" y="4568518"/>
              <a:ext cx="1493" cy="21600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4" name="TextBox 353"/>
            <p:cNvSpPr txBox="1"/>
            <p:nvPr/>
          </p:nvSpPr>
          <p:spPr>
            <a:xfrm>
              <a:off x="2380388" y="4597370"/>
              <a:ext cx="245501"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s</a:t>
              </a:r>
              <a:r>
                <a:rPr lang="en-US" altLang="zh-CN" sz="1067" baseline="-25000" dirty="0">
                  <a:latin typeface="Times New Roman" panose="02020603050405020304" pitchFamily="18" charset="0"/>
                  <a:cs typeface="Times New Roman" panose="02020603050405020304" pitchFamily="18" charset="0"/>
                </a:rPr>
                <a:t>18</a:t>
              </a:r>
              <a:endParaRPr lang="zh-CN" altLang="en-US" sz="1067" baseline="-25000" dirty="0">
                <a:latin typeface="Times New Roman" panose="02020603050405020304" pitchFamily="18" charset="0"/>
                <a:cs typeface="Times New Roman" panose="02020603050405020304" pitchFamily="18" charset="0"/>
              </a:endParaRPr>
            </a:p>
          </p:txBody>
        </p:sp>
        <p:sp>
          <p:nvSpPr>
            <p:cNvPr id="355" name="TextBox 354"/>
            <p:cNvSpPr txBox="1"/>
            <p:nvPr/>
          </p:nvSpPr>
          <p:spPr>
            <a:xfrm>
              <a:off x="2368487" y="4374384"/>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18</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360" name="组合 359"/>
          <p:cNvGrpSpPr/>
          <p:nvPr/>
        </p:nvGrpSpPr>
        <p:grpSpPr>
          <a:xfrm>
            <a:off x="5327052" y="5993721"/>
            <a:ext cx="404278" cy="522120"/>
            <a:chOff x="2358963" y="4501498"/>
            <a:chExt cx="303209" cy="391590"/>
          </a:xfrm>
        </p:grpSpPr>
        <p:cxnSp>
          <p:nvCxnSpPr>
            <p:cNvPr id="361" name="直接箭头连接符 360"/>
            <p:cNvCxnSpPr/>
            <p:nvPr/>
          </p:nvCxnSpPr>
          <p:spPr>
            <a:xfrm flipH="1">
              <a:off x="2457661" y="4705945"/>
              <a:ext cx="1494" cy="7200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2" name="TextBox 361"/>
            <p:cNvSpPr txBox="1"/>
            <p:nvPr/>
          </p:nvSpPr>
          <p:spPr>
            <a:xfrm>
              <a:off x="2380388" y="4700679"/>
              <a:ext cx="245501"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s</a:t>
              </a:r>
              <a:r>
                <a:rPr lang="en-US" altLang="zh-CN" sz="1067" baseline="-25000" dirty="0">
                  <a:latin typeface="Times New Roman" panose="02020603050405020304" pitchFamily="18" charset="0"/>
                  <a:cs typeface="Times New Roman" panose="02020603050405020304" pitchFamily="18" charset="0"/>
                </a:rPr>
                <a:t>19</a:t>
              </a:r>
              <a:endParaRPr lang="zh-CN" altLang="en-US" sz="1067" baseline="-25000" dirty="0">
                <a:latin typeface="Times New Roman" panose="02020603050405020304" pitchFamily="18" charset="0"/>
                <a:cs typeface="Times New Roman" panose="02020603050405020304" pitchFamily="18" charset="0"/>
              </a:endParaRPr>
            </a:p>
          </p:txBody>
        </p:sp>
        <p:sp>
          <p:nvSpPr>
            <p:cNvPr id="363" name="TextBox 362"/>
            <p:cNvSpPr txBox="1"/>
            <p:nvPr/>
          </p:nvSpPr>
          <p:spPr>
            <a:xfrm>
              <a:off x="2358963" y="4501498"/>
              <a:ext cx="303209"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B</a:t>
              </a:r>
              <a:r>
                <a:rPr lang="en-US" altLang="zh-CN" sz="1333" baseline="-25000" dirty="0">
                  <a:latin typeface="Times New Roman" panose="02020603050405020304" pitchFamily="18" charset="0"/>
                  <a:cs typeface="Times New Roman" panose="02020603050405020304" pitchFamily="18" charset="0"/>
                </a:rPr>
                <a:t>19</a:t>
              </a:r>
              <a:endParaRPr lang="zh-CN" altLang="en-US" sz="1333" baseline="-25000" dirty="0">
                <a:latin typeface="Times New Roman" panose="02020603050405020304" pitchFamily="18" charset="0"/>
                <a:cs typeface="Times New Roman" panose="02020603050405020304" pitchFamily="18" charset="0"/>
              </a:endParaRPr>
            </a:p>
          </p:txBody>
        </p:sp>
      </p:grpSp>
      <p:cxnSp>
        <p:nvCxnSpPr>
          <p:cNvPr id="366" name="直接连接符 365"/>
          <p:cNvCxnSpPr/>
          <p:nvPr/>
        </p:nvCxnSpPr>
        <p:spPr>
          <a:xfrm rot="6300000">
            <a:off x="7618241" y="5087341"/>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直接连接符 368"/>
          <p:cNvCxnSpPr/>
          <p:nvPr/>
        </p:nvCxnSpPr>
        <p:spPr>
          <a:xfrm rot="7200000">
            <a:off x="7183632" y="4800035"/>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p:nvPr/>
        </p:nvCxnSpPr>
        <p:spPr>
          <a:xfrm rot="8100000">
            <a:off x="6883613" y="4436145"/>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直接连接符 372"/>
          <p:cNvCxnSpPr/>
          <p:nvPr/>
        </p:nvCxnSpPr>
        <p:spPr>
          <a:xfrm rot="9000000">
            <a:off x="6781509" y="4100868"/>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直接连接符 374"/>
          <p:cNvCxnSpPr>
            <a:stCxn id="234" idx="0"/>
          </p:cNvCxnSpPr>
          <p:nvPr/>
        </p:nvCxnSpPr>
        <p:spPr>
          <a:xfrm flipH="1" flipV="1">
            <a:off x="6588754" y="3399856"/>
            <a:ext cx="444028" cy="21336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直接箭头连接符 376"/>
          <p:cNvCxnSpPr/>
          <p:nvPr/>
        </p:nvCxnSpPr>
        <p:spPr>
          <a:xfrm flipV="1">
            <a:off x="6879835" y="3187329"/>
            <a:ext cx="0" cy="252425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2" name="Line 10"/>
          <p:cNvSpPr>
            <a:spLocks noChangeShapeType="1"/>
          </p:cNvSpPr>
          <p:nvPr/>
        </p:nvSpPr>
        <p:spPr bwMode="auto">
          <a:xfrm rot="17220000">
            <a:off x="7321794" y="2332309"/>
            <a:ext cx="79785" cy="213559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383" name="Line 10"/>
          <p:cNvSpPr>
            <a:spLocks noChangeShapeType="1"/>
          </p:cNvSpPr>
          <p:nvPr/>
        </p:nvSpPr>
        <p:spPr bwMode="auto">
          <a:xfrm rot="18000000">
            <a:off x="7384190" y="2092209"/>
            <a:ext cx="79785" cy="213559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cxnSp>
        <p:nvCxnSpPr>
          <p:cNvPr id="385" name="直接箭头连接符 384"/>
          <p:cNvCxnSpPr/>
          <p:nvPr/>
        </p:nvCxnSpPr>
        <p:spPr>
          <a:xfrm rot="900000" flipV="1">
            <a:off x="7017476" y="2359427"/>
            <a:ext cx="0" cy="252425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9" name="直接箭头连接符 428"/>
          <p:cNvCxnSpPr/>
          <p:nvPr/>
        </p:nvCxnSpPr>
        <p:spPr>
          <a:xfrm rot="1800000" flipV="1">
            <a:off x="7539969" y="1466923"/>
            <a:ext cx="0" cy="252425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0" name="直接箭头连接符 429"/>
          <p:cNvCxnSpPr/>
          <p:nvPr/>
        </p:nvCxnSpPr>
        <p:spPr>
          <a:xfrm rot="-900000" flipV="1">
            <a:off x="8704164" y="3652097"/>
            <a:ext cx="0" cy="252425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1" name="直接箭头连接符 430"/>
          <p:cNvCxnSpPr/>
          <p:nvPr/>
        </p:nvCxnSpPr>
        <p:spPr>
          <a:xfrm rot="-1800000" flipV="1">
            <a:off x="9006472" y="3509515"/>
            <a:ext cx="0" cy="252425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2" name="直接箭头连接符 431"/>
          <p:cNvCxnSpPr/>
          <p:nvPr/>
        </p:nvCxnSpPr>
        <p:spPr>
          <a:xfrm rot="-2700000" flipV="1">
            <a:off x="9277364" y="3313498"/>
            <a:ext cx="0" cy="252425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9" name="直接连接符 438"/>
          <p:cNvCxnSpPr/>
          <p:nvPr/>
        </p:nvCxnSpPr>
        <p:spPr>
          <a:xfrm rot="4500000">
            <a:off x="9002379" y="5101244"/>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rot="2700000">
            <a:off x="10070353" y="4467981"/>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rot="3600000">
            <a:off x="9504597" y="4869501"/>
            <a:ext cx="0" cy="1733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3" name="组合 442"/>
          <p:cNvGrpSpPr/>
          <p:nvPr/>
        </p:nvGrpSpPr>
        <p:grpSpPr>
          <a:xfrm>
            <a:off x="7139659" y="3350781"/>
            <a:ext cx="365806" cy="263032"/>
            <a:chOff x="6957500" y="3169485"/>
            <a:chExt cx="274355" cy="197274"/>
          </a:xfrm>
        </p:grpSpPr>
        <p:sp>
          <p:nvSpPr>
            <p:cNvPr id="444" name="TextBox 443"/>
            <p:cNvSpPr txBox="1"/>
            <p:nvPr/>
          </p:nvSpPr>
          <p:spPr>
            <a:xfrm>
              <a:off x="6957500" y="3174350"/>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19</a:t>
              </a:r>
              <a:endParaRPr lang="zh-CN" altLang="en-US" sz="1067" baseline="-25000" dirty="0">
                <a:latin typeface="Times New Roman" panose="02020603050405020304" pitchFamily="18" charset="0"/>
                <a:cs typeface="Times New Roman" panose="02020603050405020304" pitchFamily="18" charset="0"/>
              </a:endParaRPr>
            </a:p>
          </p:txBody>
        </p:sp>
        <p:sp>
          <p:nvSpPr>
            <p:cNvPr id="445" name="椭圆 444"/>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46" name="组合 445"/>
          <p:cNvGrpSpPr/>
          <p:nvPr/>
        </p:nvGrpSpPr>
        <p:grpSpPr>
          <a:xfrm>
            <a:off x="7191644" y="3087520"/>
            <a:ext cx="365806" cy="263032"/>
            <a:chOff x="6925750" y="3169485"/>
            <a:chExt cx="274355" cy="197274"/>
          </a:xfrm>
        </p:grpSpPr>
        <p:sp>
          <p:nvSpPr>
            <p:cNvPr id="447" name="TextBox 446"/>
            <p:cNvSpPr txBox="1"/>
            <p:nvPr/>
          </p:nvSpPr>
          <p:spPr>
            <a:xfrm>
              <a:off x="6925750" y="3174350"/>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20</a:t>
              </a:r>
              <a:endParaRPr lang="zh-CN" altLang="en-US" sz="1067" baseline="-25000" dirty="0">
                <a:latin typeface="Times New Roman" panose="02020603050405020304" pitchFamily="18" charset="0"/>
                <a:cs typeface="Times New Roman" panose="02020603050405020304" pitchFamily="18" charset="0"/>
              </a:endParaRPr>
            </a:p>
          </p:txBody>
        </p:sp>
        <p:sp>
          <p:nvSpPr>
            <p:cNvPr id="448" name="椭圆 447"/>
            <p:cNvSpPr/>
            <p:nvPr/>
          </p:nvSpPr>
          <p:spPr>
            <a:xfrm>
              <a:off x="7011144" y="3169485"/>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2" name="组合 131"/>
          <p:cNvGrpSpPr/>
          <p:nvPr/>
        </p:nvGrpSpPr>
        <p:grpSpPr>
          <a:xfrm>
            <a:off x="8989453" y="4178651"/>
            <a:ext cx="320923" cy="326871"/>
            <a:chOff x="6742083" y="3133985"/>
            <a:chExt cx="240692" cy="245153"/>
          </a:xfrm>
        </p:grpSpPr>
        <p:sp>
          <p:nvSpPr>
            <p:cNvPr id="450" name="TextBox 449"/>
            <p:cNvSpPr txBox="1"/>
            <p:nvPr/>
          </p:nvSpPr>
          <p:spPr>
            <a:xfrm>
              <a:off x="6742083" y="3133985"/>
              <a:ext cx="24069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9</a:t>
              </a:r>
              <a:endParaRPr lang="zh-CN" altLang="en-US" sz="1067" baseline="-25000" dirty="0">
                <a:latin typeface="Times New Roman" panose="02020603050405020304" pitchFamily="18" charset="0"/>
                <a:cs typeface="Times New Roman" panose="02020603050405020304" pitchFamily="18" charset="0"/>
              </a:endParaRPr>
            </a:p>
          </p:txBody>
        </p:sp>
        <p:sp>
          <p:nvSpPr>
            <p:cNvPr id="451" name="椭圆 450"/>
            <p:cNvSpPr/>
            <p:nvPr/>
          </p:nvSpPr>
          <p:spPr>
            <a:xfrm>
              <a:off x="6866237" y="3344788"/>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3" name="组合 132"/>
          <p:cNvGrpSpPr/>
          <p:nvPr/>
        </p:nvGrpSpPr>
        <p:grpSpPr>
          <a:xfrm>
            <a:off x="8765189" y="4335618"/>
            <a:ext cx="365806" cy="339571"/>
            <a:chOff x="6573899" y="3251710"/>
            <a:chExt cx="274355" cy="254678"/>
          </a:xfrm>
        </p:grpSpPr>
        <p:sp>
          <p:nvSpPr>
            <p:cNvPr id="455" name="TextBox 454"/>
            <p:cNvSpPr txBox="1"/>
            <p:nvPr/>
          </p:nvSpPr>
          <p:spPr>
            <a:xfrm>
              <a:off x="6573899" y="3251710"/>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10</a:t>
              </a:r>
              <a:endParaRPr lang="zh-CN" altLang="en-US" sz="1067" baseline="-25000" dirty="0">
                <a:latin typeface="Times New Roman" panose="02020603050405020304" pitchFamily="18" charset="0"/>
                <a:cs typeface="Times New Roman" panose="02020603050405020304" pitchFamily="18" charset="0"/>
              </a:endParaRPr>
            </a:p>
          </p:txBody>
        </p:sp>
        <p:sp>
          <p:nvSpPr>
            <p:cNvPr id="456" name="椭圆 455"/>
            <p:cNvSpPr/>
            <p:nvPr/>
          </p:nvSpPr>
          <p:spPr>
            <a:xfrm>
              <a:off x="6688528" y="3472038"/>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4" name="组合 133"/>
          <p:cNvGrpSpPr/>
          <p:nvPr/>
        </p:nvGrpSpPr>
        <p:grpSpPr>
          <a:xfrm>
            <a:off x="8540014" y="4461782"/>
            <a:ext cx="365806" cy="331104"/>
            <a:chOff x="6405018" y="3346336"/>
            <a:chExt cx="274355" cy="248328"/>
          </a:xfrm>
        </p:grpSpPr>
        <p:sp>
          <p:nvSpPr>
            <p:cNvPr id="457" name="TextBox 456"/>
            <p:cNvSpPr txBox="1"/>
            <p:nvPr/>
          </p:nvSpPr>
          <p:spPr>
            <a:xfrm>
              <a:off x="6405018" y="3346336"/>
              <a:ext cx="274355"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K</a:t>
              </a:r>
              <a:r>
                <a:rPr lang="en-US" altLang="zh-CN" sz="1067" baseline="-25000" dirty="0">
                  <a:latin typeface="Times New Roman" panose="02020603050405020304" pitchFamily="18" charset="0"/>
                  <a:cs typeface="Times New Roman" panose="02020603050405020304" pitchFamily="18" charset="0"/>
                </a:rPr>
                <a:t>11</a:t>
              </a:r>
              <a:endParaRPr lang="zh-CN" altLang="en-US" sz="1067" baseline="-25000" dirty="0">
                <a:latin typeface="Times New Roman" panose="02020603050405020304" pitchFamily="18" charset="0"/>
                <a:cs typeface="Times New Roman" panose="02020603050405020304" pitchFamily="18" charset="0"/>
              </a:endParaRPr>
            </a:p>
          </p:txBody>
        </p:sp>
        <p:sp>
          <p:nvSpPr>
            <p:cNvPr id="458" name="椭圆 457"/>
            <p:cNvSpPr/>
            <p:nvPr/>
          </p:nvSpPr>
          <p:spPr>
            <a:xfrm>
              <a:off x="6484722" y="3560314"/>
              <a:ext cx="31227" cy="343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5" name="组合 134"/>
          <p:cNvGrpSpPr/>
          <p:nvPr/>
        </p:nvGrpSpPr>
        <p:grpSpPr>
          <a:xfrm>
            <a:off x="9369771" y="4806690"/>
            <a:ext cx="814007" cy="788966"/>
            <a:chOff x="7027325" y="3605018"/>
            <a:chExt cx="610505" cy="591725"/>
          </a:xfrm>
        </p:grpSpPr>
        <p:sp>
          <p:nvSpPr>
            <p:cNvPr id="437" name="椭圆 436"/>
            <p:cNvSpPr/>
            <p:nvPr/>
          </p:nvSpPr>
          <p:spPr>
            <a:xfrm>
              <a:off x="7524813" y="3991239"/>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9" name="TextBox 448"/>
            <p:cNvSpPr txBox="1"/>
            <p:nvPr/>
          </p:nvSpPr>
          <p:spPr>
            <a:xfrm>
              <a:off x="7403150" y="4004334"/>
              <a:ext cx="234680"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9</a:t>
              </a:r>
              <a:endParaRPr lang="zh-CN" altLang="en-US" sz="1067" baseline="-25000" dirty="0">
                <a:latin typeface="Times New Roman" panose="02020603050405020304" pitchFamily="18" charset="0"/>
                <a:cs typeface="Times New Roman" panose="02020603050405020304" pitchFamily="18" charset="0"/>
              </a:endParaRPr>
            </a:p>
          </p:txBody>
        </p:sp>
        <p:sp>
          <p:nvSpPr>
            <p:cNvPr id="459" name="TextBox 458"/>
            <p:cNvSpPr txBox="1"/>
            <p:nvPr/>
          </p:nvSpPr>
          <p:spPr>
            <a:xfrm>
              <a:off x="7027325" y="3605018"/>
              <a:ext cx="232275"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9</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136" name="组合 135"/>
          <p:cNvGrpSpPr/>
          <p:nvPr/>
        </p:nvGrpSpPr>
        <p:grpSpPr>
          <a:xfrm>
            <a:off x="8880305" y="5061180"/>
            <a:ext cx="813905" cy="873332"/>
            <a:chOff x="6660232" y="3795886"/>
            <a:chExt cx="610429" cy="654999"/>
          </a:xfrm>
        </p:grpSpPr>
        <p:sp>
          <p:nvSpPr>
            <p:cNvPr id="436" name="椭圆 435"/>
            <p:cNvSpPr/>
            <p:nvPr/>
          </p:nvSpPr>
          <p:spPr>
            <a:xfrm>
              <a:off x="7151094" y="4269209"/>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3" name="TextBox 452"/>
            <p:cNvSpPr txBox="1"/>
            <p:nvPr/>
          </p:nvSpPr>
          <p:spPr>
            <a:xfrm>
              <a:off x="7002318" y="4258476"/>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10</a:t>
              </a:r>
              <a:endParaRPr lang="zh-CN" altLang="en-US" sz="1067" baseline="-25000" dirty="0">
                <a:latin typeface="Times New Roman" panose="02020603050405020304" pitchFamily="18" charset="0"/>
                <a:cs typeface="Times New Roman" panose="02020603050405020304" pitchFamily="18" charset="0"/>
              </a:endParaRPr>
            </a:p>
          </p:txBody>
        </p:sp>
        <p:sp>
          <p:nvSpPr>
            <p:cNvPr id="460" name="TextBox 459"/>
            <p:cNvSpPr txBox="1"/>
            <p:nvPr/>
          </p:nvSpPr>
          <p:spPr>
            <a:xfrm>
              <a:off x="6660232" y="3795886"/>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10</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137" name="组合 136"/>
          <p:cNvGrpSpPr/>
          <p:nvPr/>
        </p:nvGrpSpPr>
        <p:grpSpPr>
          <a:xfrm>
            <a:off x="8532286" y="5291719"/>
            <a:ext cx="501667" cy="879373"/>
            <a:chOff x="6399214" y="3968791"/>
            <a:chExt cx="376250" cy="659530"/>
          </a:xfrm>
        </p:grpSpPr>
        <p:sp>
          <p:nvSpPr>
            <p:cNvPr id="435" name="椭圆 434"/>
            <p:cNvSpPr/>
            <p:nvPr/>
          </p:nvSpPr>
          <p:spPr>
            <a:xfrm>
              <a:off x="6720557" y="4456658"/>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4" name="TextBox 453"/>
            <p:cNvSpPr txBox="1"/>
            <p:nvPr/>
          </p:nvSpPr>
          <p:spPr>
            <a:xfrm>
              <a:off x="6507122" y="4435912"/>
              <a:ext cx="268342"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11</a:t>
              </a:r>
              <a:endParaRPr lang="zh-CN" altLang="en-US" sz="1067" baseline="-25000" dirty="0">
                <a:latin typeface="Times New Roman" panose="02020603050405020304" pitchFamily="18" charset="0"/>
                <a:cs typeface="Times New Roman" panose="02020603050405020304" pitchFamily="18" charset="0"/>
              </a:endParaRPr>
            </a:p>
          </p:txBody>
        </p:sp>
        <p:sp>
          <p:nvSpPr>
            <p:cNvPr id="461" name="TextBox 460"/>
            <p:cNvSpPr txBox="1"/>
            <p:nvPr/>
          </p:nvSpPr>
          <p:spPr>
            <a:xfrm>
              <a:off x="6399214" y="3968791"/>
              <a:ext cx="272382"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11</a:t>
              </a:r>
              <a:endParaRPr lang="zh-CN" altLang="en-US" sz="1333" baseline="-25000" dirty="0">
                <a:latin typeface="Times New Roman" panose="02020603050405020304" pitchFamily="18" charset="0"/>
                <a:cs typeface="Times New Roman" panose="02020603050405020304" pitchFamily="18" charset="0"/>
              </a:endParaRPr>
            </a:p>
          </p:txBody>
        </p:sp>
      </p:grpSp>
      <p:sp>
        <p:nvSpPr>
          <p:cNvPr id="292" name="TextBox 291"/>
          <p:cNvSpPr txBox="1"/>
          <p:nvPr/>
        </p:nvSpPr>
        <p:spPr>
          <a:xfrm>
            <a:off x="7072203" y="2789019"/>
            <a:ext cx="357790" cy="256545"/>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20</a:t>
            </a:r>
            <a:endParaRPr lang="zh-CN" altLang="en-US" sz="1067" baseline="-25000" dirty="0">
              <a:latin typeface="Times New Roman" panose="02020603050405020304" pitchFamily="18" charset="0"/>
              <a:cs typeface="Times New Roman" panose="02020603050405020304" pitchFamily="18" charset="0"/>
            </a:endParaRPr>
          </a:p>
        </p:txBody>
      </p:sp>
      <p:grpSp>
        <p:nvGrpSpPr>
          <p:cNvPr id="21" name="组合 20"/>
          <p:cNvGrpSpPr/>
          <p:nvPr/>
        </p:nvGrpSpPr>
        <p:grpSpPr>
          <a:xfrm>
            <a:off x="6554890" y="3387303"/>
            <a:ext cx="647471" cy="468717"/>
            <a:chOff x="4916165" y="2540478"/>
            <a:chExt cx="485603" cy="351538"/>
          </a:xfrm>
        </p:grpSpPr>
        <p:sp>
          <p:nvSpPr>
            <p:cNvPr id="258" name="TextBox 257"/>
            <p:cNvSpPr txBox="1"/>
            <p:nvPr/>
          </p:nvSpPr>
          <p:spPr>
            <a:xfrm>
              <a:off x="4916165" y="2540478"/>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18</a:t>
              </a:r>
              <a:endParaRPr lang="zh-CN" altLang="en-US" sz="1067" baseline="-25000" dirty="0">
                <a:latin typeface="Times New Roman" panose="02020603050405020304" pitchFamily="18" charset="0"/>
                <a:cs typeface="Times New Roman" panose="02020603050405020304" pitchFamily="18" charset="0"/>
              </a:endParaRPr>
            </a:p>
          </p:txBody>
        </p:sp>
        <p:sp>
          <p:nvSpPr>
            <p:cNvPr id="376" name="椭圆 375"/>
            <p:cNvSpPr/>
            <p:nvPr/>
          </p:nvSpPr>
          <p:spPr>
            <a:xfrm>
              <a:off x="5146923" y="2731641"/>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3" name="TextBox 292"/>
            <p:cNvSpPr txBox="1"/>
            <p:nvPr/>
          </p:nvSpPr>
          <p:spPr>
            <a:xfrm>
              <a:off x="5126212" y="2668925"/>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18</a:t>
              </a:r>
              <a:endParaRPr lang="zh-CN" altLang="en-US" sz="1333" baseline="-25000" dirty="0">
                <a:latin typeface="Times New Roman" panose="02020603050405020304" pitchFamily="18" charset="0"/>
                <a:cs typeface="Times New Roman" panose="02020603050405020304" pitchFamily="18" charset="0"/>
              </a:endParaRPr>
            </a:p>
          </p:txBody>
        </p:sp>
      </p:grpSp>
      <p:grpSp>
        <p:nvGrpSpPr>
          <p:cNvPr id="22" name="组合 21"/>
          <p:cNvGrpSpPr/>
          <p:nvPr/>
        </p:nvGrpSpPr>
        <p:grpSpPr>
          <a:xfrm>
            <a:off x="6799195" y="3039545"/>
            <a:ext cx="452711" cy="490345"/>
            <a:chOff x="5099392" y="2279660"/>
            <a:chExt cx="339533" cy="367759"/>
          </a:xfrm>
        </p:grpSpPr>
        <p:sp>
          <p:nvSpPr>
            <p:cNvPr id="384" name="椭圆 383"/>
            <p:cNvSpPr/>
            <p:nvPr/>
          </p:nvSpPr>
          <p:spPr>
            <a:xfrm>
              <a:off x="5307461" y="2474917"/>
              <a:ext cx="31227" cy="34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2" name="TextBox 441"/>
            <p:cNvSpPr txBox="1"/>
            <p:nvPr/>
          </p:nvSpPr>
          <p:spPr>
            <a:xfrm>
              <a:off x="5099392" y="2279660"/>
              <a:ext cx="268343" cy="192409"/>
            </a:xfrm>
            <a:prstGeom prst="rect">
              <a:avLst/>
            </a:prstGeom>
            <a:noFill/>
          </p:spPr>
          <p:txBody>
            <a:bodyPr wrap="none" rtlCol="0">
              <a:spAutoFit/>
            </a:bodyPr>
            <a:lstStyle/>
            <a:p>
              <a:r>
                <a:rPr lang="en-US" altLang="zh-CN" sz="1067" i="1" dirty="0">
                  <a:latin typeface="Times New Roman" panose="02020603050405020304" pitchFamily="18" charset="0"/>
                  <a:cs typeface="Times New Roman" panose="02020603050405020304" pitchFamily="18" charset="0"/>
                </a:rPr>
                <a:t>B</a:t>
              </a:r>
              <a:r>
                <a:rPr lang="en-US" altLang="zh-CN" sz="1067" baseline="-25000" dirty="0">
                  <a:latin typeface="Times New Roman" panose="02020603050405020304" pitchFamily="18" charset="0"/>
                  <a:cs typeface="Times New Roman" panose="02020603050405020304" pitchFamily="18" charset="0"/>
                </a:rPr>
                <a:t>19</a:t>
              </a:r>
              <a:endParaRPr lang="zh-CN" altLang="en-US" sz="1067" baseline="-25000" dirty="0">
                <a:latin typeface="Times New Roman" panose="02020603050405020304" pitchFamily="18" charset="0"/>
                <a:cs typeface="Times New Roman" panose="02020603050405020304" pitchFamily="18" charset="0"/>
              </a:endParaRPr>
            </a:p>
          </p:txBody>
        </p:sp>
        <p:sp>
          <p:nvSpPr>
            <p:cNvPr id="309" name="TextBox 308"/>
            <p:cNvSpPr txBox="1"/>
            <p:nvPr/>
          </p:nvSpPr>
          <p:spPr>
            <a:xfrm>
              <a:off x="5163369" y="2424328"/>
              <a:ext cx="275556" cy="223091"/>
            </a:xfrm>
            <a:prstGeom prst="rect">
              <a:avLst/>
            </a:prstGeom>
            <a:noFill/>
          </p:spPr>
          <p:txBody>
            <a:bodyPr wrap="none" rtlCol="0">
              <a:spAutoFit/>
            </a:bodyPr>
            <a:lstStyle/>
            <a:p>
              <a:r>
                <a:rPr lang="en-US" altLang="zh-CN" sz="1333" i="1" dirty="0">
                  <a:latin typeface="Times New Roman" panose="02020603050405020304" pitchFamily="18" charset="0"/>
                  <a:cs typeface="Times New Roman" panose="02020603050405020304" pitchFamily="18" charset="0"/>
                </a:rPr>
                <a:t>s</a:t>
              </a:r>
              <a:r>
                <a:rPr lang="en-US" altLang="zh-CN" sz="1333" baseline="-25000" dirty="0">
                  <a:latin typeface="Times New Roman" panose="02020603050405020304" pitchFamily="18" charset="0"/>
                  <a:cs typeface="Times New Roman" panose="02020603050405020304" pitchFamily="18" charset="0"/>
                </a:rPr>
                <a:t>19</a:t>
              </a:r>
              <a:endParaRPr lang="zh-CN" altLang="en-US" sz="1333" baseline="-25000" dirty="0">
                <a:latin typeface="Times New Roman" panose="02020603050405020304" pitchFamily="18" charset="0"/>
                <a:cs typeface="Times New Roman" panose="02020603050405020304" pitchFamily="18" charset="0"/>
              </a:endParaRPr>
            </a:p>
          </p:txBody>
        </p:sp>
      </p:grpSp>
      <p:cxnSp>
        <p:nvCxnSpPr>
          <p:cNvPr id="311" name="直接连接符 310"/>
          <p:cNvCxnSpPr/>
          <p:nvPr/>
        </p:nvCxnSpPr>
        <p:spPr>
          <a:xfrm flipH="1">
            <a:off x="7579509" y="2469968"/>
            <a:ext cx="16848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任意多边形 25"/>
          <p:cNvSpPr/>
          <p:nvPr/>
        </p:nvSpPr>
        <p:spPr>
          <a:xfrm>
            <a:off x="6888482" y="2458541"/>
            <a:ext cx="3612865" cy="3612092"/>
          </a:xfrm>
          <a:custGeom>
            <a:avLst/>
            <a:gdLst>
              <a:gd name="connsiteX0" fmla="*/ 1115377 w 2709649"/>
              <a:gd name="connsiteY0" fmla="*/ 3945 h 2709069"/>
              <a:gd name="connsiteX1" fmla="*/ 1872614 w 2709649"/>
              <a:gd name="connsiteY1" fmla="*/ 70620 h 2709069"/>
              <a:gd name="connsiteX2" fmla="*/ 2077402 w 2709649"/>
              <a:gd name="connsiteY2" fmla="*/ 151583 h 2709069"/>
              <a:gd name="connsiteX3" fmla="*/ 2325052 w 2709649"/>
              <a:gd name="connsiteY3" fmla="*/ 365895 h 2709069"/>
              <a:gd name="connsiteX4" fmla="*/ 2591752 w 2709649"/>
              <a:gd name="connsiteY4" fmla="*/ 713558 h 2709069"/>
              <a:gd name="connsiteX5" fmla="*/ 2706052 w 2709649"/>
              <a:gd name="connsiteY5" fmla="*/ 1127895 h 2709069"/>
              <a:gd name="connsiteX6" fmla="*/ 2658427 w 2709649"/>
              <a:gd name="connsiteY6" fmla="*/ 1608908 h 2709069"/>
              <a:gd name="connsiteX7" fmla="*/ 2439352 w 2709649"/>
              <a:gd name="connsiteY7" fmla="*/ 2108970 h 2709069"/>
              <a:gd name="connsiteX8" fmla="*/ 2063114 w 2709649"/>
              <a:gd name="connsiteY8" fmla="*/ 2394720 h 2709069"/>
              <a:gd name="connsiteX9" fmla="*/ 1496377 w 2709649"/>
              <a:gd name="connsiteY9" fmla="*/ 2656658 h 2709069"/>
              <a:gd name="connsiteX10" fmla="*/ 1067752 w 2709649"/>
              <a:gd name="connsiteY10" fmla="*/ 2709045 h 2709069"/>
              <a:gd name="connsiteX11" fmla="*/ 729614 w 2709649"/>
              <a:gd name="connsiteY11" fmla="*/ 2661420 h 2709069"/>
              <a:gd name="connsiteX12" fmla="*/ 434339 w 2709649"/>
              <a:gd name="connsiteY12" fmla="*/ 2528070 h 2709069"/>
              <a:gd name="connsiteX13" fmla="*/ 215264 w 2709649"/>
              <a:gd name="connsiteY13" fmla="*/ 2337570 h 2709069"/>
              <a:gd name="connsiteX14" fmla="*/ 120014 w 2709649"/>
              <a:gd name="connsiteY14" fmla="*/ 2213745 h 2709069"/>
              <a:gd name="connsiteX15" fmla="*/ 58102 w 2709649"/>
              <a:gd name="connsiteY15" fmla="*/ 2004195 h 2709069"/>
              <a:gd name="connsiteX16" fmla="*/ 952 w 2709649"/>
              <a:gd name="connsiteY16" fmla="*/ 1561283 h 2709069"/>
              <a:gd name="connsiteX17" fmla="*/ 34289 w 2709649"/>
              <a:gd name="connsiteY17" fmla="*/ 1132658 h 2709069"/>
              <a:gd name="connsiteX18" fmla="*/ 177164 w 2709649"/>
              <a:gd name="connsiteY18" fmla="*/ 746895 h 2709069"/>
              <a:gd name="connsiteX19" fmla="*/ 339089 w 2709649"/>
              <a:gd name="connsiteY19" fmla="*/ 489720 h 2709069"/>
              <a:gd name="connsiteX20" fmla="*/ 453389 w 2709649"/>
              <a:gd name="connsiteY20" fmla="*/ 308745 h 2709069"/>
              <a:gd name="connsiteX21" fmla="*/ 629602 w 2709649"/>
              <a:gd name="connsiteY21" fmla="*/ 156345 h 2709069"/>
              <a:gd name="connsiteX22" fmla="*/ 820102 w 2709649"/>
              <a:gd name="connsiteY22" fmla="*/ 65858 h 2709069"/>
              <a:gd name="connsiteX23" fmla="*/ 1015364 w 2709649"/>
              <a:gd name="connsiteY23" fmla="*/ 13470 h 2709069"/>
              <a:gd name="connsiteX24" fmla="*/ 1115377 w 2709649"/>
              <a:gd name="connsiteY24" fmla="*/ 3945 h 270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9649" h="2709069">
                <a:moveTo>
                  <a:pt x="1115377" y="3945"/>
                </a:moveTo>
                <a:cubicBezTo>
                  <a:pt x="1258252" y="13470"/>
                  <a:pt x="1712276" y="46014"/>
                  <a:pt x="1872614" y="70620"/>
                </a:cubicBezTo>
                <a:cubicBezTo>
                  <a:pt x="2032952" y="95226"/>
                  <a:pt x="2001996" y="102371"/>
                  <a:pt x="2077402" y="151583"/>
                </a:cubicBezTo>
                <a:cubicBezTo>
                  <a:pt x="2152808" y="200796"/>
                  <a:pt x="2239327" y="272232"/>
                  <a:pt x="2325052" y="365895"/>
                </a:cubicBezTo>
                <a:cubicBezTo>
                  <a:pt x="2410777" y="459558"/>
                  <a:pt x="2528252" y="586558"/>
                  <a:pt x="2591752" y="713558"/>
                </a:cubicBezTo>
                <a:cubicBezTo>
                  <a:pt x="2655252" y="840558"/>
                  <a:pt x="2694940" y="978670"/>
                  <a:pt x="2706052" y="1127895"/>
                </a:cubicBezTo>
                <a:cubicBezTo>
                  <a:pt x="2717164" y="1277120"/>
                  <a:pt x="2702877" y="1445395"/>
                  <a:pt x="2658427" y="1608908"/>
                </a:cubicBezTo>
                <a:cubicBezTo>
                  <a:pt x="2613977" y="1772421"/>
                  <a:pt x="2538571" y="1978001"/>
                  <a:pt x="2439352" y="2108970"/>
                </a:cubicBezTo>
                <a:cubicBezTo>
                  <a:pt x="2340133" y="2239939"/>
                  <a:pt x="2220277" y="2303439"/>
                  <a:pt x="2063114" y="2394720"/>
                </a:cubicBezTo>
                <a:cubicBezTo>
                  <a:pt x="1905952" y="2486001"/>
                  <a:pt x="1662271" y="2604271"/>
                  <a:pt x="1496377" y="2656658"/>
                </a:cubicBezTo>
                <a:cubicBezTo>
                  <a:pt x="1330483" y="2709045"/>
                  <a:pt x="1195546" y="2708251"/>
                  <a:pt x="1067752" y="2709045"/>
                </a:cubicBezTo>
                <a:cubicBezTo>
                  <a:pt x="939958" y="2709839"/>
                  <a:pt x="835183" y="2691582"/>
                  <a:pt x="729614" y="2661420"/>
                </a:cubicBezTo>
                <a:cubicBezTo>
                  <a:pt x="624045" y="2631258"/>
                  <a:pt x="520064" y="2582045"/>
                  <a:pt x="434339" y="2528070"/>
                </a:cubicBezTo>
                <a:cubicBezTo>
                  <a:pt x="348614" y="2474095"/>
                  <a:pt x="267651" y="2389957"/>
                  <a:pt x="215264" y="2337570"/>
                </a:cubicBezTo>
                <a:cubicBezTo>
                  <a:pt x="162877" y="2285183"/>
                  <a:pt x="146208" y="2269307"/>
                  <a:pt x="120014" y="2213745"/>
                </a:cubicBezTo>
                <a:cubicBezTo>
                  <a:pt x="93820" y="2158183"/>
                  <a:pt x="77946" y="2112938"/>
                  <a:pt x="58102" y="2004195"/>
                </a:cubicBezTo>
                <a:cubicBezTo>
                  <a:pt x="38258" y="1895452"/>
                  <a:pt x="4921" y="1706539"/>
                  <a:pt x="952" y="1561283"/>
                </a:cubicBezTo>
                <a:cubicBezTo>
                  <a:pt x="-3017" y="1416027"/>
                  <a:pt x="4920" y="1268389"/>
                  <a:pt x="34289" y="1132658"/>
                </a:cubicBezTo>
                <a:cubicBezTo>
                  <a:pt x="63658" y="996927"/>
                  <a:pt x="126364" y="854051"/>
                  <a:pt x="177164" y="746895"/>
                </a:cubicBezTo>
                <a:cubicBezTo>
                  <a:pt x="227964" y="639739"/>
                  <a:pt x="339089" y="489720"/>
                  <a:pt x="339089" y="489720"/>
                </a:cubicBezTo>
                <a:cubicBezTo>
                  <a:pt x="385126" y="416695"/>
                  <a:pt x="404970" y="364307"/>
                  <a:pt x="453389" y="308745"/>
                </a:cubicBezTo>
                <a:cubicBezTo>
                  <a:pt x="501808" y="253183"/>
                  <a:pt x="568483" y="196826"/>
                  <a:pt x="629602" y="156345"/>
                </a:cubicBezTo>
                <a:cubicBezTo>
                  <a:pt x="690721" y="115864"/>
                  <a:pt x="755808" y="89671"/>
                  <a:pt x="820102" y="65858"/>
                </a:cubicBezTo>
                <a:cubicBezTo>
                  <a:pt x="884396" y="42046"/>
                  <a:pt x="963770" y="22995"/>
                  <a:pt x="1015364" y="13470"/>
                </a:cubicBezTo>
                <a:cubicBezTo>
                  <a:pt x="1066958" y="3945"/>
                  <a:pt x="972502" y="-5580"/>
                  <a:pt x="1115377" y="3945"/>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0" name="组合 29"/>
          <p:cNvGrpSpPr/>
          <p:nvPr/>
        </p:nvGrpSpPr>
        <p:grpSpPr>
          <a:xfrm>
            <a:off x="7446501" y="1397395"/>
            <a:ext cx="2467535" cy="2037956"/>
            <a:chOff x="7545885" y="699855"/>
            <a:chExt cx="1850651" cy="1528467"/>
          </a:xfrm>
        </p:grpSpPr>
        <p:grpSp>
          <p:nvGrpSpPr>
            <p:cNvPr id="317" name="组合 316"/>
            <p:cNvGrpSpPr/>
            <p:nvPr/>
          </p:nvGrpSpPr>
          <p:grpSpPr>
            <a:xfrm>
              <a:off x="8217330" y="699855"/>
              <a:ext cx="71437" cy="1528467"/>
              <a:chOff x="5339700" y="1219637"/>
              <a:chExt cx="71437" cy="1528467"/>
            </a:xfrm>
          </p:grpSpPr>
          <p:sp>
            <p:nvSpPr>
              <p:cNvPr id="325" name="Rectangle 244"/>
              <p:cNvSpPr>
                <a:spLocks noChangeArrowheads="1"/>
              </p:cNvSpPr>
              <p:nvPr/>
            </p:nvSpPr>
            <p:spPr bwMode="auto">
              <a:xfrm>
                <a:off x="5339700" y="1308106"/>
                <a:ext cx="71437" cy="694599"/>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solidFill>
                    <a:schemeClr val="tx2"/>
                  </a:solidFill>
                </a:endParaRPr>
              </a:p>
            </p:txBody>
          </p:sp>
          <p:sp>
            <p:nvSpPr>
              <p:cNvPr id="327" name="Line 10"/>
              <p:cNvSpPr>
                <a:spLocks noChangeShapeType="1"/>
              </p:cNvSpPr>
              <p:nvPr/>
            </p:nvSpPr>
            <p:spPr bwMode="auto">
              <a:xfrm rot="149665">
                <a:off x="5347283" y="1219637"/>
                <a:ext cx="47648" cy="1528467"/>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cxnSp>
          <p:nvCxnSpPr>
            <p:cNvPr id="329" name="直接连接符 328"/>
            <p:cNvCxnSpPr/>
            <p:nvPr/>
          </p:nvCxnSpPr>
          <p:spPr>
            <a:xfrm flipH="1">
              <a:off x="7545885" y="1494289"/>
              <a:ext cx="18506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2"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119169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61">
                                            <p:txEl>
                                              <p:pRg st="0" end="0"/>
                                            </p:txEl>
                                          </p:spTgt>
                                        </p:tgtEl>
                                        <p:attrNameLst>
                                          <p:attrName>style.visibility</p:attrName>
                                        </p:attrNameLst>
                                      </p:cBhvr>
                                      <p:to>
                                        <p:strVal val="visible"/>
                                      </p:to>
                                    </p:set>
                                    <p:animEffect transition="in" filter="fade">
                                      <p:cBhvr>
                                        <p:cTn id="10" dur="500"/>
                                        <p:tgtEl>
                                          <p:spTgt spid="26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1">
                                            <p:txEl>
                                              <p:pRg st="1" end="1"/>
                                            </p:txEl>
                                          </p:spTgt>
                                        </p:tgtEl>
                                        <p:attrNameLst>
                                          <p:attrName>style.visibility</p:attrName>
                                        </p:attrNameLst>
                                      </p:cBhvr>
                                      <p:to>
                                        <p:strVal val="visible"/>
                                      </p:to>
                                    </p:set>
                                    <p:animEffect transition="in" filter="fade">
                                      <p:cBhvr>
                                        <p:cTn id="13" dur="500"/>
                                        <p:tgtEl>
                                          <p:spTgt spid="26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61">
                                            <p:txEl>
                                              <p:pRg st="2" end="2"/>
                                            </p:txEl>
                                          </p:spTgt>
                                        </p:tgtEl>
                                        <p:attrNameLst>
                                          <p:attrName>style.visibility</p:attrName>
                                        </p:attrNameLst>
                                      </p:cBhvr>
                                      <p:to>
                                        <p:strVal val="visible"/>
                                      </p:to>
                                    </p:set>
                                    <p:animEffect transition="in" filter="fade">
                                      <p:cBhvr>
                                        <p:cTn id="16" dur="500"/>
                                        <p:tgtEl>
                                          <p:spTgt spid="26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8"/>
                                        </p:tgtEl>
                                        <p:attrNameLst>
                                          <p:attrName>style.visibility</p:attrName>
                                        </p:attrNameLst>
                                      </p:cBhvr>
                                      <p:to>
                                        <p:strVal val="visible"/>
                                      </p:to>
                                    </p:set>
                                    <p:animEffect transition="in" filter="fade">
                                      <p:cBhvr>
                                        <p:cTn id="24" dur="500"/>
                                        <p:tgtEl>
                                          <p:spTgt spid="4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2"/>
                                        </p:tgtEl>
                                        <p:attrNameLst>
                                          <p:attrName>style.visibility</p:attrName>
                                        </p:attrNameLst>
                                      </p:cBhvr>
                                      <p:to>
                                        <p:strVal val="visible"/>
                                      </p:to>
                                    </p:set>
                                    <p:animEffect transition="in" filter="fade">
                                      <p:cBhvr>
                                        <p:cTn id="27" dur="500"/>
                                        <p:tgtEl>
                                          <p:spTgt spid="2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5"/>
                                        </p:tgtEl>
                                        <p:attrNameLst>
                                          <p:attrName>style.visibility</p:attrName>
                                        </p:attrNameLst>
                                      </p:cBhvr>
                                      <p:to>
                                        <p:strVal val="visible"/>
                                      </p:to>
                                    </p:set>
                                    <p:animEffect transition="in" filter="fade">
                                      <p:cBhvr>
                                        <p:cTn id="32" dur="500"/>
                                        <p:tgtEl>
                                          <p:spTgt spid="2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504"/>
                                        </p:tgtEl>
                                        <p:attrNameLst>
                                          <p:attrName>style.visibility</p:attrName>
                                        </p:attrNameLst>
                                      </p:cBhvr>
                                      <p:to>
                                        <p:strVal val="visible"/>
                                      </p:to>
                                    </p:set>
                                    <p:animEffect transition="in" filter="fade">
                                      <p:cBhvr>
                                        <p:cTn id="40" dur="500"/>
                                        <p:tgtEl>
                                          <p:spTgt spid="50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01"/>
                                        </p:tgtEl>
                                        <p:attrNameLst>
                                          <p:attrName>style.visibility</p:attrName>
                                        </p:attrNameLst>
                                      </p:cBhvr>
                                      <p:to>
                                        <p:strVal val="visible"/>
                                      </p:to>
                                    </p:set>
                                    <p:animEffect transition="in" filter="fade">
                                      <p:cBhvr>
                                        <p:cTn id="48" dur="500"/>
                                        <p:tgtEl>
                                          <p:spTgt spid="401"/>
                                        </p:tgtEl>
                                      </p:cBhvr>
                                    </p:animEffect>
                                  </p:childTnLst>
                                </p:cTn>
                              </p:par>
                              <p:par>
                                <p:cTn id="49" presetID="10" presetClass="exit" presetSubtype="0" fill="hold" nodeType="withEffect">
                                  <p:stCondLst>
                                    <p:cond delay="0"/>
                                  </p:stCondLst>
                                  <p:childTnLst>
                                    <p:animEffect transition="out" filter="fade">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83"/>
                                        </p:tgtEl>
                                        <p:attrNameLst>
                                          <p:attrName>style.visibility</p:attrName>
                                        </p:attrNameLst>
                                      </p:cBhvr>
                                      <p:to>
                                        <p:strVal val="visible"/>
                                      </p:to>
                                    </p:set>
                                    <p:animEffect transition="in" filter="fade">
                                      <p:cBhvr>
                                        <p:cTn id="56" dur="500"/>
                                        <p:tgtEl>
                                          <p:spTgt spid="28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87"/>
                                        </p:tgtEl>
                                        <p:attrNameLst>
                                          <p:attrName>style.visibility</p:attrName>
                                        </p:attrNameLst>
                                      </p:cBhvr>
                                      <p:to>
                                        <p:strVal val="visible"/>
                                      </p:to>
                                    </p:set>
                                    <p:animEffect transition="in" filter="fade">
                                      <p:cBhvr>
                                        <p:cTn id="61" dur="500"/>
                                        <p:tgtEl>
                                          <p:spTgt spid="28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4"/>
                                        </p:tgtEl>
                                        <p:attrNameLst>
                                          <p:attrName>style.visibility</p:attrName>
                                        </p:attrNameLst>
                                      </p:cBhvr>
                                      <p:to>
                                        <p:strVal val="visible"/>
                                      </p:to>
                                    </p:set>
                                    <p:animEffect transition="in" filter="fade">
                                      <p:cBhvr>
                                        <p:cTn id="66" dur="500"/>
                                        <p:tgtEl>
                                          <p:spTgt spid="29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98"/>
                                        </p:tgtEl>
                                        <p:attrNameLst>
                                          <p:attrName>style.visibility</p:attrName>
                                        </p:attrNameLst>
                                      </p:cBhvr>
                                      <p:to>
                                        <p:strVal val="visible"/>
                                      </p:to>
                                    </p:set>
                                    <p:animEffect transition="in" filter="fade">
                                      <p:cBhvr>
                                        <p:cTn id="71" dur="500"/>
                                        <p:tgtEl>
                                          <p:spTgt spid="29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02"/>
                                        </p:tgtEl>
                                        <p:attrNameLst>
                                          <p:attrName>style.visibility</p:attrName>
                                        </p:attrNameLst>
                                      </p:cBhvr>
                                      <p:to>
                                        <p:strVal val="visible"/>
                                      </p:to>
                                    </p:set>
                                    <p:animEffect transition="in" filter="fade">
                                      <p:cBhvr>
                                        <p:cTn id="76" dur="500"/>
                                        <p:tgtEl>
                                          <p:spTgt spid="30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07"/>
                                        </p:tgtEl>
                                        <p:attrNameLst>
                                          <p:attrName>style.visibility</p:attrName>
                                        </p:attrNameLst>
                                      </p:cBhvr>
                                      <p:to>
                                        <p:strVal val="visible"/>
                                      </p:to>
                                    </p:set>
                                    <p:animEffect transition="in" filter="fade">
                                      <p:cBhvr>
                                        <p:cTn id="81" dur="500"/>
                                        <p:tgtEl>
                                          <p:spTgt spid="30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14"/>
                                        </p:tgtEl>
                                        <p:attrNameLst>
                                          <p:attrName>style.visibility</p:attrName>
                                        </p:attrNameLst>
                                      </p:cBhvr>
                                      <p:to>
                                        <p:strVal val="visible"/>
                                      </p:to>
                                    </p:set>
                                    <p:animEffect transition="in" filter="fade">
                                      <p:cBhvr>
                                        <p:cTn id="86" dur="500"/>
                                        <p:tgtEl>
                                          <p:spTgt spid="31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39"/>
                                        </p:tgtEl>
                                        <p:attrNameLst>
                                          <p:attrName>style.visibility</p:attrName>
                                        </p:attrNameLst>
                                      </p:cBhvr>
                                      <p:to>
                                        <p:strVal val="visible"/>
                                      </p:to>
                                    </p:set>
                                    <p:animEffect transition="in" filter="fade">
                                      <p:cBhvr>
                                        <p:cTn id="91" dur="500"/>
                                        <p:tgtEl>
                                          <p:spTgt spid="33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7"/>
                                        </p:tgtEl>
                                        <p:attrNameLst>
                                          <p:attrName>style.visibility</p:attrName>
                                        </p:attrNameLst>
                                      </p:cBhvr>
                                      <p:to>
                                        <p:strVal val="visible"/>
                                      </p:to>
                                    </p:set>
                                    <p:animEffect transition="in" filter="fade">
                                      <p:cBhvr>
                                        <p:cTn id="94" dur="500"/>
                                        <p:tgtEl>
                                          <p:spTgt spid="42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40"/>
                                        </p:tgtEl>
                                        <p:attrNameLst>
                                          <p:attrName>style.visibility</p:attrName>
                                        </p:attrNameLst>
                                      </p:cBhvr>
                                      <p:to>
                                        <p:strVal val="visible"/>
                                      </p:to>
                                    </p:set>
                                    <p:animEffect transition="in" filter="fade">
                                      <p:cBhvr>
                                        <p:cTn id="99" dur="500"/>
                                        <p:tgtEl>
                                          <p:spTgt spid="34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28"/>
                                        </p:tgtEl>
                                        <p:attrNameLst>
                                          <p:attrName>style.visibility</p:attrName>
                                        </p:attrNameLst>
                                      </p:cBhvr>
                                      <p:to>
                                        <p:strVal val="visible"/>
                                      </p:to>
                                    </p:set>
                                    <p:animEffect transition="in" filter="fade">
                                      <p:cBhvr>
                                        <p:cTn id="102" dur="500"/>
                                        <p:tgtEl>
                                          <p:spTgt spid="42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42"/>
                                        </p:tgtEl>
                                        <p:attrNameLst>
                                          <p:attrName>style.visibility</p:attrName>
                                        </p:attrNameLst>
                                      </p:cBhvr>
                                      <p:to>
                                        <p:strVal val="visible"/>
                                      </p:to>
                                    </p:set>
                                    <p:animEffect transition="in" filter="fade">
                                      <p:cBhvr>
                                        <p:cTn id="107" dur="500"/>
                                        <p:tgtEl>
                                          <p:spTgt spid="34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48"/>
                                        </p:tgtEl>
                                        <p:attrNameLst>
                                          <p:attrName>style.visibility</p:attrName>
                                        </p:attrNameLst>
                                      </p:cBhvr>
                                      <p:to>
                                        <p:strVal val="visible"/>
                                      </p:to>
                                    </p:set>
                                    <p:animEffect transition="in" filter="fade">
                                      <p:cBhvr>
                                        <p:cTn id="112" dur="500"/>
                                        <p:tgtEl>
                                          <p:spTgt spid="34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59"/>
                                        </p:tgtEl>
                                        <p:attrNameLst>
                                          <p:attrName>style.visibility</p:attrName>
                                        </p:attrNameLst>
                                      </p:cBhvr>
                                      <p:to>
                                        <p:strVal val="visible"/>
                                      </p:to>
                                    </p:set>
                                    <p:animEffect transition="in" filter="fade">
                                      <p:cBhvr>
                                        <p:cTn id="117" dur="500"/>
                                        <p:tgtEl>
                                          <p:spTgt spid="35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18"/>
                                        </p:tgtEl>
                                        <p:attrNameLst>
                                          <p:attrName>style.visibility</p:attrName>
                                        </p:attrNameLst>
                                      </p:cBhvr>
                                      <p:to>
                                        <p:strVal val="visible"/>
                                      </p:to>
                                    </p:set>
                                    <p:animEffect transition="in" filter="fade">
                                      <p:cBhvr>
                                        <p:cTn id="122" dur="500"/>
                                        <p:tgtEl>
                                          <p:spTgt spid="41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41"/>
                                        </p:tgtEl>
                                        <p:attrNameLst>
                                          <p:attrName>style.visibility</p:attrName>
                                        </p:attrNameLst>
                                      </p:cBhvr>
                                      <p:to>
                                        <p:strVal val="visible"/>
                                      </p:to>
                                    </p:set>
                                    <p:animEffect transition="in" filter="fade">
                                      <p:cBhvr>
                                        <p:cTn id="127" dur="500"/>
                                        <p:tgtEl>
                                          <p:spTgt spid="34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52"/>
                                        </p:tgtEl>
                                        <p:attrNameLst>
                                          <p:attrName>style.visibility</p:attrName>
                                        </p:attrNameLst>
                                      </p:cBhvr>
                                      <p:to>
                                        <p:strVal val="visible"/>
                                      </p:to>
                                    </p:set>
                                    <p:animEffect transition="in" filter="fade">
                                      <p:cBhvr>
                                        <p:cTn id="132" dur="500"/>
                                        <p:tgtEl>
                                          <p:spTgt spid="35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60"/>
                                        </p:tgtEl>
                                        <p:attrNameLst>
                                          <p:attrName>style.visibility</p:attrName>
                                        </p:attrNameLst>
                                      </p:cBhvr>
                                      <p:to>
                                        <p:strVal val="visible"/>
                                      </p:to>
                                    </p:set>
                                    <p:animEffect transition="in" filter="fade">
                                      <p:cBhvr>
                                        <p:cTn id="137" dur="500"/>
                                        <p:tgtEl>
                                          <p:spTgt spid="36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25"/>
                                        </p:tgtEl>
                                        <p:attrNameLst>
                                          <p:attrName>style.visibility</p:attrName>
                                        </p:attrNameLst>
                                      </p:cBhvr>
                                      <p:to>
                                        <p:strVal val="visible"/>
                                      </p:to>
                                    </p:set>
                                    <p:animEffect transition="in" filter="fade">
                                      <p:cBhvr>
                                        <p:cTn id="142" dur="500"/>
                                        <p:tgtEl>
                                          <p:spTgt spid="42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26"/>
                                        </p:tgtEl>
                                        <p:attrNameLst>
                                          <p:attrName>style.visibility</p:attrName>
                                        </p:attrNameLst>
                                      </p:cBhvr>
                                      <p:to>
                                        <p:strVal val="visible"/>
                                      </p:to>
                                    </p:set>
                                    <p:animEffect transition="in" filter="fade">
                                      <p:cBhvr>
                                        <p:cTn id="147" dur="500"/>
                                        <p:tgtEl>
                                          <p:spTgt spid="426"/>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49"/>
                                        </p:tgtEl>
                                        <p:attrNameLst>
                                          <p:attrName>style.visibility</p:attrName>
                                        </p:attrNameLst>
                                      </p:cBhvr>
                                      <p:to>
                                        <p:strVal val="visible"/>
                                      </p:to>
                                    </p:set>
                                    <p:animEffect transition="in" filter="fade">
                                      <p:cBhvr>
                                        <p:cTn id="152" dur="500"/>
                                        <p:tgtEl>
                                          <p:spTgt spid="149"/>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26"/>
                                        </p:tgtEl>
                                        <p:attrNameLst>
                                          <p:attrName>style.visibility</p:attrName>
                                        </p:attrNameLst>
                                      </p:cBhvr>
                                      <p:to>
                                        <p:strVal val="visible"/>
                                      </p:to>
                                    </p:set>
                                    <p:animEffect transition="in" filter="fade">
                                      <p:cBhvr>
                                        <p:cTn id="155" dur="500"/>
                                        <p:tgtEl>
                                          <p:spTgt spid="32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96"/>
                                        </p:tgtEl>
                                        <p:attrNameLst>
                                          <p:attrName>style.visibility</p:attrName>
                                        </p:attrNameLst>
                                      </p:cBhvr>
                                      <p:to>
                                        <p:strVal val="visible"/>
                                      </p:to>
                                    </p:set>
                                    <p:animEffect transition="in" filter="fade">
                                      <p:cBhvr>
                                        <p:cTn id="160" dur="500"/>
                                        <p:tgtEl>
                                          <p:spTgt spid="196"/>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191"/>
                                        </p:tgtEl>
                                        <p:attrNameLst>
                                          <p:attrName>style.visibility</p:attrName>
                                        </p:attrNameLst>
                                      </p:cBhvr>
                                      <p:to>
                                        <p:strVal val="visible"/>
                                      </p:to>
                                    </p:set>
                                    <p:animEffect transition="in" filter="fade">
                                      <p:cBhvr>
                                        <p:cTn id="165" dur="500"/>
                                        <p:tgtEl>
                                          <p:spTgt spid="191"/>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66"/>
                                        </p:tgtEl>
                                        <p:attrNameLst>
                                          <p:attrName>style.visibility</p:attrName>
                                        </p:attrNameLst>
                                      </p:cBhvr>
                                      <p:to>
                                        <p:strVal val="visible"/>
                                      </p:to>
                                    </p:set>
                                    <p:animEffect transition="in" filter="fade">
                                      <p:cBhvr>
                                        <p:cTn id="170" dur="500"/>
                                        <p:tgtEl>
                                          <p:spTgt spid="166"/>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201"/>
                                        </p:tgtEl>
                                        <p:attrNameLst>
                                          <p:attrName>style.visibility</p:attrName>
                                        </p:attrNameLst>
                                      </p:cBhvr>
                                      <p:to>
                                        <p:strVal val="visible"/>
                                      </p:to>
                                    </p:set>
                                    <p:animEffect transition="in" filter="fade">
                                      <p:cBhvr>
                                        <p:cTn id="175" dur="500"/>
                                        <p:tgtEl>
                                          <p:spTgt spid="201"/>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06"/>
                                        </p:tgtEl>
                                        <p:attrNameLst>
                                          <p:attrName>style.visibility</p:attrName>
                                        </p:attrNameLst>
                                      </p:cBhvr>
                                      <p:to>
                                        <p:strVal val="visible"/>
                                      </p:to>
                                    </p:set>
                                    <p:animEffect transition="in" filter="fade">
                                      <p:cBhvr>
                                        <p:cTn id="180" dur="500"/>
                                        <p:tgtEl>
                                          <p:spTgt spid="206"/>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171"/>
                                        </p:tgtEl>
                                        <p:attrNameLst>
                                          <p:attrName>style.visibility</p:attrName>
                                        </p:attrNameLst>
                                      </p:cBhvr>
                                      <p:to>
                                        <p:strVal val="visible"/>
                                      </p:to>
                                    </p:set>
                                    <p:animEffect transition="in" filter="fade">
                                      <p:cBhvr>
                                        <p:cTn id="185" dur="500"/>
                                        <p:tgtEl>
                                          <p:spTgt spid="171"/>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176"/>
                                        </p:tgtEl>
                                        <p:attrNameLst>
                                          <p:attrName>style.visibility</p:attrName>
                                        </p:attrNameLst>
                                      </p:cBhvr>
                                      <p:to>
                                        <p:strVal val="visible"/>
                                      </p:to>
                                    </p:set>
                                    <p:animEffect transition="in" filter="fade">
                                      <p:cBhvr>
                                        <p:cTn id="190" dur="500"/>
                                        <p:tgtEl>
                                          <p:spTgt spid="176"/>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181"/>
                                        </p:tgtEl>
                                        <p:attrNameLst>
                                          <p:attrName>style.visibility</p:attrName>
                                        </p:attrNameLst>
                                      </p:cBhvr>
                                      <p:to>
                                        <p:strVal val="visible"/>
                                      </p:to>
                                    </p:set>
                                    <p:animEffect transition="in" filter="fade">
                                      <p:cBhvr>
                                        <p:cTn id="195" dur="500"/>
                                        <p:tgtEl>
                                          <p:spTgt spid="181"/>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
                                        </p:tgtEl>
                                        <p:attrNameLst>
                                          <p:attrName>style.visibility</p:attrName>
                                        </p:attrNameLst>
                                      </p:cBhvr>
                                      <p:to>
                                        <p:strVal val="visible"/>
                                      </p:to>
                                    </p:set>
                                    <p:animEffect transition="in" filter="fade">
                                      <p:cBhvr>
                                        <p:cTn id="200" dur="500"/>
                                        <p:tgtEl>
                                          <p:spTgt spid="5"/>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6"/>
                                        </p:tgtEl>
                                        <p:attrNameLst>
                                          <p:attrName>style.visibility</p:attrName>
                                        </p:attrNameLst>
                                      </p:cBhvr>
                                      <p:to>
                                        <p:strVal val="visible"/>
                                      </p:to>
                                    </p:set>
                                    <p:animEffect transition="in" filter="fade">
                                      <p:cBhvr>
                                        <p:cTn id="205" dur="500"/>
                                        <p:tgtEl>
                                          <p:spTgt spid="6"/>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nodeType="clickEffect">
                                  <p:stCondLst>
                                    <p:cond delay="0"/>
                                  </p:stCondLst>
                                  <p:childTnLst>
                                    <p:set>
                                      <p:cBhvr>
                                        <p:cTn id="209" dur="1" fill="hold">
                                          <p:stCondLst>
                                            <p:cond delay="0"/>
                                          </p:stCondLst>
                                        </p:cTn>
                                        <p:tgtEl>
                                          <p:spTgt spid="7"/>
                                        </p:tgtEl>
                                        <p:attrNameLst>
                                          <p:attrName>style.visibility</p:attrName>
                                        </p:attrNameLst>
                                      </p:cBhvr>
                                      <p:to>
                                        <p:strVal val="visible"/>
                                      </p:to>
                                    </p:set>
                                    <p:animEffect transition="in" filter="fade">
                                      <p:cBhvr>
                                        <p:cTn id="210" dur="500"/>
                                        <p:tgtEl>
                                          <p:spTgt spid="7"/>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8"/>
                                        </p:tgtEl>
                                        <p:attrNameLst>
                                          <p:attrName>style.visibility</p:attrName>
                                        </p:attrNameLst>
                                      </p:cBhvr>
                                      <p:to>
                                        <p:strVal val="visible"/>
                                      </p:to>
                                    </p:set>
                                    <p:animEffect transition="in" filter="fade">
                                      <p:cBhvr>
                                        <p:cTn id="215" dur="500"/>
                                        <p:tgtEl>
                                          <p:spTgt spid="8"/>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nodeType="clickEffect">
                                  <p:stCondLst>
                                    <p:cond delay="0"/>
                                  </p:stCondLst>
                                  <p:childTnLst>
                                    <p:set>
                                      <p:cBhvr>
                                        <p:cTn id="219" dur="1" fill="hold">
                                          <p:stCondLst>
                                            <p:cond delay="0"/>
                                          </p:stCondLst>
                                        </p:cTn>
                                        <p:tgtEl>
                                          <p:spTgt spid="9"/>
                                        </p:tgtEl>
                                        <p:attrNameLst>
                                          <p:attrName>style.visibility</p:attrName>
                                        </p:attrNameLst>
                                      </p:cBhvr>
                                      <p:to>
                                        <p:strVal val="visible"/>
                                      </p:to>
                                    </p:set>
                                    <p:animEffect transition="in" filter="fade">
                                      <p:cBhvr>
                                        <p:cTn id="220" dur="500"/>
                                        <p:tgtEl>
                                          <p:spTgt spid="9"/>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10"/>
                                        </p:tgtEl>
                                        <p:attrNameLst>
                                          <p:attrName>style.visibility</p:attrName>
                                        </p:attrNameLst>
                                      </p:cBhvr>
                                      <p:to>
                                        <p:strVal val="visible"/>
                                      </p:to>
                                    </p:set>
                                    <p:animEffect transition="in" filter="fade">
                                      <p:cBhvr>
                                        <p:cTn id="225" dur="500"/>
                                        <p:tgtEl>
                                          <p:spTgt spid="10"/>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11"/>
                                        </p:tgtEl>
                                        <p:attrNameLst>
                                          <p:attrName>style.visibility</p:attrName>
                                        </p:attrNameLst>
                                      </p:cBhvr>
                                      <p:to>
                                        <p:strVal val="visible"/>
                                      </p:to>
                                    </p:set>
                                    <p:animEffect transition="in" filter="fade">
                                      <p:cBhvr>
                                        <p:cTn id="230" dur="500"/>
                                        <p:tgtEl>
                                          <p:spTgt spid="11"/>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nodeType="clickEffect">
                                  <p:stCondLst>
                                    <p:cond delay="0"/>
                                  </p:stCondLst>
                                  <p:childTnLst>
                                    <p:set>
                                      <p:cBhvr>
                                        <p:cTn id="234" dur="1" fill="hold">
                                          <p:stCondLst>
                                            <p:cond delay="0"/>
                                          </p:stCondLst>
                                        </p:cTn>
                                        <p:tgtEl>
                                          <p:spTgt spid="12"/>
                                        </p:tgtEl>
                                        <p:attrNameLst>
                                          <p:attrName>style.visibility</p:attrName>
                                        </p:attrNameLst>
                                      </p:cBhvr>
                                      <p:to>
                                        <p:strVal val="visible"/>
                                      </p:to>
                                    </p:set>
                                    <p:animEffect transition="in" filter="fade">
                                      <p:cBhvr>
                                        <p:cTn id="235" dur="500"/>
                                        <p:tgtEl>
                                          <p:spTgt spid="12"/>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nodeType="clickEffect">
                                  <p:stCondLst>
                                    <p:cond delay="0"/>
                                  </p:stCondLst>
                                  <p:childTnLst>
                                    <p:set>
                                      <p:cBhvr>
                                        <p:cTn id="239" dur="1" fill="hold">
                                          <p:stCondLst>
                                            <p:cond delay="0"/>
                                          </p:stCondLst>
                                        </p:cTn>
                                        <p:tgtEl>
                                          <p:spTgt spid="13"/>
                                        </p:tgtEl>
                                        <p:attrNameLst>
                                          <p:attrName>style.visibility</p:attrName>
                                        </p:attrNameLst>
                                      </p:cBhvr>
                                      <p:to>
                                        <p:strVal val="visible"/>
                                      </p:to>
                                    </p:set>
                                    <p:animEffect transition="in" filter="fade">
                                      <p:cBhvr>
                                        <p:cTn id="240" dur="500"/>
                                        <p:tgtEl>
                                          <p:spTgt spid="13"/>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nodeType="clickEffect">
                                  <p:stCondLst>
                                    <p:cond delay="0"/>
                                  </p:stCondLst>
                                  <p:childTnLst>
                                    <p:set>
                                      <p:cBhvr>
                                        <p:cTn id="244" dur="1" fill="hold">
                                          <p:stCondLst>
                                            <p:cond delay="0"/>
                                          </p:stCondLst>
                                        </p:cTn>
                                        <p:tgtEl>
                                          <p:spTgt spid="14"/>
                                        </p:tgtEl>
                                        <p:attrNameLst>
                                          <p:attrName>style.visibility</p:attrName>
                                        </p:attrNameLst>
                                      </p:cBhvr>
                                      <p:to>
                                        <p:strVal val="visible"/>
                                      </p:to>
                                    </p:set>
                                    <p:animEffect transition="in" filter="fade">
                                      <p:cBhvr>
                                        <p:cTn id="245" dur="500"/>
                                        <p:tgtEl>
                                          <p:spTgt spid="14"/>
                                        </p:tgtEl>
                                      </p:cBhvr>
                                    </p:animEffec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15"/>
                                        </p:tgtEl>
                                        <p:attrNameLst>
                                          <p:attrName>style.visibility</p:attrName>
                                        </p:attrNameLst>
                                      </p:cBhvr>
                                      <p:to>
                                        <p:strVal val="visible"/>
                                      </p:to>
                                    </p:set>
                                    <p:animEffect transition="in" filter="fade">
                                      <p:cBhvr>
                                        <p:cTn id="250" dur="500"/>
                                        <p:tgtEl>
                                          <p:spTgt spid="15"/>
                                        </p:tgtEl>
                                      </p:cBhvr>
                                    </p:animEffect>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nodeType="clickEffect">
                                  <p:stCondLst>
                                    <p:cond delay="0"/>
                                  </p:stCondLst>
                                  <p:childTnLst>
                                    <p:set>
                                      <p:cBhvr>
                                        <p:cTn id="254" dur="1" fill="hold">
                                          <p:stCondLst>
                                            <p:cond delay="0"/>
                                          </p:stCondLst>
                                        </p:cTn>
                                        <p:tgtEl>
                                          <p:spTgt spid="16"/>
                                        </p:tgtEl>
                                        <p:attrNameLst>
                                          <p:attrName>style.visibility</p:attrName>
                                        </p:attrNameLst>
                                      </p:cBhvr>
                                      <p:to>
                                        <p:strVal val="visible"/>
                                      </p:to>
                                    </p:set>
                                    <p:animEffect transition="in" filter="fade">
                                      <p:cBhvr>
                                        <p:cTn id="255" dur="500"/>
                                        <p:tgtEl>
                                          <p:spTgt spid="16"/>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nodeType="clickEffect">
                                  <p:stCondLst>
                                    <p:cond delay="0"/>
                                  </p:stCondLst>
                                  <p:childTnLst>
                                    <p:set>
                                      <p:cBhvr>
                                        <p:cTn id="259" dur="1" fill="hold">
                                          <p:stCondLst>
                                            <p:cond delay="0"/>
                                          </p:stCondLst>
                                        </p:cTn>
                                        <p:tgtEl>
                                          <p:spTgt spid="17"/>
                                        </p:tgtEl>
                                        <p:attrNameLst>
                                          <p:attrName>style.visibility</p:attrName>
                                        </p:attrNameLst>
                                      </p:cBhvr>
                                      <p:to>
                                        <p:strVal val="visible"/>
                                      </p:to>
                                    </p:set>
                                    <p:animEffect transition="in" filter="fade">
                                      <p:cBhvr>
                                        <p:cTn id="260" dur="500"/>
                                        <p:tgtEl>
                                          <p:spTgt spid="17"/>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ntr" presetSubtype="0" fill="hold" nodeType="clickEffect">
                                  <p:stCondLst>
                                    <p:cond delay="0"/>
                                  </p:stCondLst>
                                  <p:childTnLst>
                                    <p:set>
                                      <p:cBhvr>
                                        <p:cTn id="264" dur="1" fill="hold">
                                          <p:stCondLst>
                                            <p:cond delay="0"/>
                                          </p:stCondLst>
                                        </p:cTn>
                                        <p:tgtEl>
                                          <p:spTgt spid="18"/>
                                        </p:tgtEl>
                                        <p:attrNameLst>
                                          <p:attrName>style.visibility</p:attrName>
                                        </p:attrNameLst>
                                      </p:cBhvr>
                                      <p:to>
                                        <p:strVal val="visible"/>
                                      </p:to>
                                    </p:set>
                                    <p:animEffect transition="in" filter="fade">
                                      <p:cBhvr>
                                        <p:cTn id="265" dur="500"/>
                                        <p:tgtEl>
                                          <p:spTgt spid="18"/>
                                        </p:tgtEl>
                                      </p:cBhvr>
                                    </p:animEffect>
                                  </p:childTnLst>
                                </p:cTn>
                              </p:par>
                            </p:childTnLst>
                          </p:cTn>
                        </p:par>
                      </p:childTnLst>
                    </p:cTn>
                  </p:par>
                  <p:par>
                    <p:cTn id="266" fill="hold">
                      <p:stCondLst>
                        <p:cond delay="indefinite"/>
                      </p:stCondLst>
                      <p:childTnLst>
                        <p:par>
                          <p:cTn id="267" fill="hold">
                            <p:stCondLst>
                              <p:cond delay="0"/>
                            </p:stCondLst>
                            <p:childTnLst>
                              <p:par>
                                <p:cTn id="268" presetID="10" presetClass="entr" presetSubtype="0" fill="hold" nodeType="clickEffect">
                                  <p:stCondLst>
                                    <p:cond delay="0"/>
                                  </p:stCondLst>
                                  <p:childTnLst>
                                    <p:set>
                                      <p:cBhvr>
                                        <p:cTn id="269" dur="1" fill="hold">
                                          <p:stCondLst>
                                            <p:cond delay="0"/>
                                          </p:stCondLst>
                                        </p:cTn>
                                        <p:tgtEl>
                                          <p:spTgt spid="19"/>
                                        </p:tgtEl>
                                        <p:attrNameLst>
                                          <p:attrName>style.visibility</p:attrName>
                                        </p:attrNameLst>
                                      </p:cBhvr>
                                      <p:to>
                                        <p:strVal val="visible"/>
                                      </p:to>
                                    </p:set>
                                    <p:animEffect transition="in" filter="fade">
                                      <p:cBhvr>
                                        <p:cTn id="270" dur="500"/>
                                        <p:tgtEl>
                                          <p:spTgt spid="19"/>
                                        </p:tgtEl>
                                      </p:cBhvr>
                                    </p:animEffect>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nodeType="clickEffect">
                                  <p:stCondLst>
                                    <p:cond delay="0"/>
                                  </p:stCondLst>
                                  <p:childTnLst>
                                    <p:set>
                                      <p:cBhvr>
                                        <p:cTn id="274" dur="1" fill="hold">
                                          <p:stCondLst>
                                            <p:cond delay="0"/>
                                          </p:stCondLst>
                                        </p:cTn>
                                        <p:tgtEl>
                                          <p:spTgt spid="20"/>
                                        </p:tgtEl>
                                        <p:attrNameLst>
                                          <p:attrName>style.visibility</p:attrName>
                                        </p:attrNameLst>
                                      </p:cBhvr>
                                      <p:to>
                                        <p:strVal val="visible"/>
                                      </p:to>
                                    </p:set>
                                    <p:animEffect transition="in" filter="fade">
                                      <p:cBhvr>
                                        <p:cTn id="275" dur="500"/>
                                        <p:tgtEl>
                                          <p:spTgt spid="20"/>
                                        </p:tgtEl>
                                      </p:cBhvr>
                                    </p:animEffect>
                                  </p:childTnLst>
                                </p:cTn>
                              </p:par>
                              <p:par>
                                <p:cTn id="276" presetID="10" presetClass="entr" presetSubtype="0" fill="hold" nodeType="withEffect">
                                  <p:stCondLst>
                                    <p:cond delay="0"/>
                                  </p:stCondLst>
                                  <p:childTnLst>
                                    <p:set>
                                      <p:cBhvr>
                                        <p:cTn id="277" dur="1" fill="hold">
                                          <p:stCondLst>
                                            <p:cond delay="0"/>
                                          </p:stCondLst>
                                        </p:cTn>
                                        <p:tgtEl>
                                          <p:spTgt spid="432"/>
                                        </p:tgtEl>
                                        <p:attrNameLst>
                                          <p:attrName>style.visibility</p:attrName>
                                        </p:attrNameLst>
                                      </p:cBhvr>
                                      <p:to>
                                        <p:strVal val="visible"/>
                                      </p:to>
                                    </p:set>
                                    <p:animEffect transition="in" filter="fade">
                                      <p:cBhvr>
                                        <p:cTn id="278" dur="500"/>
                                        <p:tgtEl>
                                          <p:spTgt spid="432"/>
                                        </p:tgtEl>
                                      </p:cBhvr>
                                    </p:animEffec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nodeType="clickEffect">
                                  <p:stCondLst>
                                    <p:cond delay="0"/>
                                  </p:stCondLst>
                                  <p:childTnLst>
                                    <p:set>
                                      <p:cBhvr>
                                        <p:cTn id="282" dur="1" fill="hold">
                                          <p:stCondLst>
                                            <p:cond delay="0"/>
                                          </p:stCondLst>
                                        </p:cTn>
                                        <p:tgtEl>
                                          <p:spTgt spid="431"/>
                                        </p:tgtEl>
                                        <p:attrNameLst>
                                          <p:attrName>style.visibility</p:attrName>
                                        </p:attrNameLst>
                                      </p:cBhvr>
                                      <p:to>
                                        <p:strVal val="visible"/>
                                      </p:to>
                                    </p:set>
                                    <p:animEffect transition="in" filter="fade">
                                      <p:cBhvr>
                                        <p:cTn id="283" dur="500"/>
                                        <p:tgtEl>
                                          <p:spTgt spid="431"/>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ntr" presetSubtype="0" fill="hold" nodeType="clickEffect">
                                  <p:stCondLst>
                                    <p:cond delay="0"/>
                                  </p:stCondLst>
                                  <p:childTnLst>
                                    <p:set>
                                      <p:cBhvr>
                                        <p:cTn id="287" dur="1" fill="hold">
                                          <p:stCondLst>
                                            <p:cond delay="0"/>
                                          </p:stCondLst>
                                        </p:cTn>
                                        <p:tgtEl>
                                          <p:spTgt spid="430"/>
                                        </p:tgtEl>
                                        <p:attrNameLst>
                                          <p:attrName>style.visibility</p:attrName>
                                        </p:attrNameLst>
                                      </p:cBhvr>
                                      <p:to>
                                        <p:strVal val="visible"/>
                                      </p:to>
                                    </p:set>
                                    <p:animEffect transition="in" filter="fade">
                                      <p:cBhvr>
                                        <p:cTn id="288" dur="500"/>
                                        <p:tgtEl>
                                          <p:spTgt spid="430"/>
                                        </p:tgtEl>
                                      </p:cBhvr>
                                    </p:animEffect>
                                  </p:childTnLst>
                                </p:cTn>
                              </p:par>
                            </p:childTnLst>
                          </p:cTn>
                        </p:par>
                      </p:childTnLst>
                    </p:cTn>
                  </p:par>
                  <p:par>
                    <p:cTn id="289" fill="hold">
                      <p:stCondLst>
                        <p:cond delay="indefinite"/>
                      </p:stCondLst>
                      <p:childTnLst>
                        <p:par>
                          <p:cTn id="290" fill="hold">
                            <p:stCondLst>
                              <p:cond delay="0"/>
                            </p:stCondLst>
                            <p:childTnLst>
                              <p:par>
                                <p:cTn id="291" presetID="10" presetClass="entr" presetSubtype="0" fill="hold" grpId="0" nodeType="clickEffect">
                                  <p:stCondLst>
                                    <p:cond delay="0"/>
                                  </p:stCondLst>
                                  <p:childTnLst>
                                    <p:set>
                                      <p:cBhvr>
                                        <p:cTn id="292" dur="1" fill="hold">
                                          <p:stCondLst>
                                            <p:cond delay="0"/>
                                          </p:stCondLst>
                                        </p:cTn>
                                        <p:tgtEl>
                                          <p:spTgt spid="239"/>
                                        </p:tgtEl>
                                        <p:attrNameLst>
                                          <p:attrName>style.visibility</p:attrName>
                                        </p:attrNameLst>
                                      </p:cBhvr>
                                      <p:to>
                                        <p:strVal val="visible"/>
                                      </p:to>
                                    </p:set>
                                    <p:animEffect transition="in" filter="fade">
                                      <p:cBhvr>
                                        <p:cTn id="293" dur="500"/>
                                        <p:tgtEl>
                                          <p:spTgt spid="239"/>
                                        </p:tgtEl>
                                      </p:cBhvr>
                                    </p:animEffect>
                                  </p:childTnLst>
                                </p:cTn>
                              </p:par>
                            </p:childTnLst>
                          </p:cTn>
                        </p:par>
                      </p:childTnLst>
                    </p:cTn>
                  </p:par>
                  <p:par>
                    <p:cTn id="294" fill="hold">
                      <p:stCondLst>
                        <p:cond delay="indefinite"/>
                      </p:stCondLst>
                      <p:childTnLst>
                        <p:par>
                          <p:cTn id="295" fill="hold">
                            <p:stCondLst>
                              <p:cond delay="0"/>
                            </p:stCondLst>
                            <p:childTnLst>
                              <p:par>
                                <p:cTn id="296" presetID="10" presetClass="entr" presetSubtype="0" fill="hold" nodeType="clickEffect">
                                  <p:stCondLst>
                                    <p:cond delay="0"/>
                                  </p:stCondLst>
                                  <p:childTnLst>
                                    <p:set>
                                      <p:cBhvr>
                                        <p:cTn id="297" dur="1" fill="hold">
                                          <p:stCondLst>
                                            <p:cond delay="0"/>
                                          </p:stCondLst>
                                        </p:cTn>
                                        <p:tgtEl>
                                          <p:spTgt spid="132"/>
                                        </p:tgtEl>
                                        <p:attrNameLst>
                                          <p:attrName>style.visibility</p:attrName>
                                        </p:attrNameLst>
                                      </p:cBhvr>
                                      <p:to>
                                        <p:strVal val="visible"/>
                                      </p:to>
                                    </p:set>
                                    <p:animEffect transition="in" filter="fade">
                                      <p:cBhvr>
                                        <p:cTn id="298" dur="500"/>
                                        <p:tgtEl>
                                          <p:spTgt spid="132"/>
                                        </p:tgtEl>
                                      </p:cBhvr>
                                    </p:animEffec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nodeType="clickEffect">
                                  <p:stCondLst>
                                    <p:cond delay="0"/>
                                  </p:stCondLst>
                                  <p:childTnLst>
                                    <p:set>
                                      <p:cBhvr>
                                        <p:cTn id="302" dur="1" fill="hold">
                                          <p:stCondLst>
                                            <p:cond delay="0"/>
                                          </p:stCondLst>
                                        </p:cTn>
                                        <p:tgtEl>
                                          <p:spTgt spid="133"/>
                                        </p:tgtEl>
                                        <p:attrNameLst>
                                          <p:attrName>style.visibility</p:attrName>
                                        </p:attrNameLst>
                                      </p:cBhvr>
                                      <p:to>
                                        <p:strVal val="visible"/>
                                      </p:to>
                                    </p:set>
                                    <p:animEffect transition="in" filter="fade">
                                      <p:cBhvr>
                                        <p:cTn id="303" dur="500"/>
                                        <p:tgtEl>
                                          <p:spTgt spid="133"/>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nodeType="clickEffect">
                                  <p:stCondLst>
                                    <p:cond delay="0"/>
                                  </p:stCondLst>
                                  <p:childTnLst>
                                    <p:set>
                                      <p:cBhvr>
                                        <p:cTn id="307" dur="1" fill="hold">
                                          <p:stCondLst>
                                            <p:cond delay="0"/>
                                          </p:stCondLst>
                                        </p:cTn>
                                        <p:tgtEl>
                                          <p:spTgt spid="134"/>
                                        </p:tgtEl>
                                        <p:attrNameLst>
                                          <p:attrName>style.visibility</p:attrName>
                                        </p:attrNameLst>
                                      </p:cBhvr>
                                      <p:to>
                                        <p:strVal val="visible"/>
                                      </p:to>
                                    </p:set>
                                    <p:animEffect transition="in" filter="fade">
                                      <p:cBhvr>
                                        <p:cTn id="308" dur="500"/>
                                        <p:tgtEl>
                                          <p:spTgt spid="134"/>
                                        </p:tgtEl>
                                      </p:cBhvr>
                                    </p:animEffec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nodeType="clickEffect">
                                  <p:stCondLst>
                                    <p:cond delay="0"/>
                                  </p:stCondLst>
                                  <p:childTnLst>
                                    <p:set>
                                      <p:cBhvr>
                                        <p:cTn id="312" dur="1" fill="hold">
                                          <p:stCondLst>
                                            <p:cond delay="0"/>
                                          </p:stCondLst>
                                        </p:cTn>
                                        <p:tgtEl>
                                          <p:spTgt spid="192"/>
                                        </p:tgtEl>
                                        <p:attrNameLst>
                                          <p:attrName>style.visibility</p:attrName>
                                        </p:attrNameLst>
                                      </p:cBhvr>
                                      <p:to>
                                        <p:strVal val="visible"/>
                                      </p:to>
                                    </p:set>
                                    <p:animEffect transition="in" filter="fade">
                                      <p:cBhvr>
                                        <p:cTn id="313" dur="500"/>
                                        <p:tgtEl>
                                          <p:spTgt spid="192"/>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nodeType="clickEffect">
                                  <p:stCondLst>
                                    <p:cond delay="0"/>
                                  </p:stCondLst>
                                  <p:childTnLst>
                                    <p:set>
                                      <p:cBhvr>
                                        <p:cTn id="317" dur="1" fill="hold">
                                          <p:stCondLst>
                                            <p:cond delay="0"/>
                                          </p:stCondLst>
                                        </p:cTn>
                                        <p:tgtEl>
                                          <p:spTgt spid="135"/>
                                        </p:tgtEl>
                                        <p:attrNameLst>
                                          <p:attrName>style.visibility</p:attrName>
                                        </p:attrNameLst>
                                      </p:cBhvr>
                                      <p:to>
                                        <p:strVal val="visible"/>
                                      </p:to>
                                    </p:set>
                                    <p:animEffect transition="in" filter="fade">
                                      <p:cBhvr>
                                        <p:cTn id="318" dur="500"/>
                                        <p:tgtEl>
                                          <p:spTgt spid="135"/>
                                        </p:tgtEl>
                                      </p:cBhvr>
                                    </p:animEffect>
                                  </p:childTnLst>
                                </p:cTn>
                              </p:par>
                              <p:par>
                                <p:cTn id="319" presetID="10" presetClass="entr" presetSubtype="0" fill="hold" nodeType="withEffect">
                                  <p:stCondLst>
                                    <p:cond delay="0"/>
                                  </p:stCondLst>
                                  <p:childTnLst>
                                    <p:set>
                                      <p:cBhvr>
                                        <p:cTn id="320" dur="1" fill="hold">
                                          <p:stCondLst>
                                            <p:cond delay="0"/>
                                          </p:stCondLst>
                                        </p:cTn>
                                        <p:tgtEl>
                                          <p:spTgt spid="136"/>
                                        </p:tgtEl>
                                        <p:attrNameLst>
                                          <p:attrName>style.visibility</p:attrName>
                                        </p:attrNameLst>
                                      </p:cBhvr>
                                      <p:to>
                                        <p:strVal val="visible"/>
                                      </p:to>
                                    </p:set>
                                    <p:animEffect transition="in" filter="fade">
                                      <p:cBhvr>
                                        <p:cTn id="321" dur="500"/>
                                        <p:tgtEl>
                                          <p:spTgt spid="136"/>
                                        </p:tgtEl>
                                      </p:cBhvr>
                                    </p:animEffect>
                                  </p:childTnLst>
                                </p:cTn>
                              </p:par>
                              <p:par>
                                <p:cTn id="322" presetID="10" presetClass="entr" presetSubtype="0" fill="hold" nodeType="withEffect">
                                  <p:stCondLst>
                                    <p:cond delay="0"/>
                                  </p:stCondLst>
                                  <p:childTnLst>
                                    <p:set>
                                      <p:cBhvr>
                                        <p:cTn id="323" dur="1" fill="hold">
                                          <p:stCondLst>
                                            <p:cond delay="0"/>
                                          </p:stCondLst>
                                        </p:cTn>
                                        <p:tgtEl>
                                          <p:spTgt spid="137"/>
                                        </p:tgtEl>
                                        <p:attrNameLst>
                                          <p:attrName>style.visibility</p:attrName>
                                        </p:attrNameLst>
                                      </p:cBhvr>
                                      <p:to>
                                        <p:strVal val="visible"/>
                                      </p:to>
                                    </p:set>
                                    <p:animEffect transition="in" filter="fade">
                                      <p:cBhvr>
                                        <p:cTn id="324" dur="500"/>
                                        <p:tgtEl>
                                          <p:spTgt spid="137"/>
                                        </p:tgtEl>
                                      </p:cBhvr>
                                    </p:animEffect>
                                  </p:childTnLst>
                                </p:cTn>
                              </p:par>
                            </p:childTnLst>
                          </p:cTn>
                        </p:par>
                      </p:childTnLst>
                    </p:cTn>
                  </p:par>
                  <p:par>
                    <p:cTn id="325" fill="hold">
                      <p:stCondLst>
                        <p:cond delay="indefinite"/>
                      </p:stCondLst>
                      <p:childTnLst>
                        <p:par>
                          <p:cTn id="326" fill="hold">
                            <p:stCondLst>
                              <p:cond delay="0"/>
                            </p:stCondLst>
                            <p:childTnLst>
                              <p:par>
                                <p:cTn id="327" presetID="10" presetClass="entr" presetSubtype="0" fill="hold" nodeType="clickEffect">
                                  <p:stCondLst>
                                    <p:cond delay="0"/>
                                  </p:stCondLst>
                                  <p:childTnLst>
                                    <p:set>
                                      <p:cBhvr>
                                        <p:cTn id="328" dur="1" fill="hold">
                                          <p:stCondLst>
                                            <p:cond delay="0"/>
                                          </p:stCondLst>
                                        </p:cTn>
                                        <p:tgtEl>
                                          <p:spTgt spid="221"/>
                                        </p:tgtEl>
                                        <p:attrNameLst>
                                          <p:attrName>style.visibility</p:attrName>
                                        </p:attrNameLst>
                                      </p:cBhvr>
                                      <p:to>
                                        <p:strVal val="visible"/>
                                      </p:to>
                                    </p:set>
                                    <p:animEffect transition="in" filter="fade">
                                      <p:cBhvr>
                                        <p:cTn id="329" dur="500"/>
                                        <p:tgtEl>
                                          <p:spTgt spid="221"/>
                                        </p:tgtEl>
                                      </p:cBhvr>
                                    </p:animEffect>
                                  </p:childTnLst>
                                </p:cTn>
                              </p:par>
                            </p:childTnLst>
                          </p:cTn>
                        </p:par>
                      </p:childTnLst>
                    </p:cTn>
                  </p:par>
                  <p:par>
                    <p:cTn id="330" fill="hold">
                      <p:stCondLst>
                        <p:cond delay="indefinite"/>
                      </p:stCondLst>
                      <p:childTnLst>
                        <p:par>
                          <p:cTn id="331" fill="hold">
                            <p:stCondLst>
                              <p:cond delay="0"/>
                            </p:stCondLst>
                            <p:childTnLst>
                              <p:par>
                                <p:cTn id="332" presetID="10" presetClass="entr" presetSubtype="0" fill="hold" grpId="0" nodeType="clickEffect">
                                  <p:stCondLst>
                                    <p:cond delay="0"/>
                                  </p:stCondLst>
                                  <p:childTnLst>
                                    <p:set>
                                      <p:cBhvr>
                                        <p:cTn id="333" dur="1" fill="hold">
                                          <p:stCondLst>
                                            <p:cond delay="0"/>
                                          </p:stCondLst>
                                        </p:cTn>
                                        <p:tgtEl>
                                          <p:spTgt spid="254"/>
                                        </p:tgtEl>
                                        <p:attrNameLst>
                                          <p:attrName>style.visibility</p:attrName>
                                        </p:attrNameLst>
                                      </p:cBhvr>
                                      <p:to>
                                        <p:strVal val="visible"/>
                                      </p:to>
                                    </p:set>
                                    <p:animEffect transition="in" filter="fade">
                                      <p:cBhvr>
                                        <p:cTn id="334" dur="500"/>
                                        <p:tgtEl>
                                          <p:spTgt spid="254"/>
                                        </p:tgtEl>
                                      </p:cBhvr>
                                    </p:animEffect>
                                  </p:childTnLst>
                                </p:cTn>
                              </p:par>
                            </p:childTnLst>
                          </p:cTn>
                        </p:par>
                      </p:childTnLst>
                    </p:cTn>
                  </p:par>
                  <p:par>
                    <p:cTn id="335" fill="hold">
                      <p:stCondLst>
                        <p:cond delay="indefinite"/>
                      </p:stCondLst>
                      <p:childTnLst>
                        <p:par>
                          <p:cTn id="336" fill="hold">
                            <p:stCondLst>
                              <p:cond delay="0"/>
                            </p:stCondLst>
                            <p:childTnLst>
                              <p:par>
                                <p:cTn id="337" presetID="10" presetClass="entr" presetSubtype="0" fill="hold" grpId="0" nodeType="clickEffect">
                                  <p:stCondLst>
                                    <p:cond delay="0"/>
                                  </p:stCondLst>
                                  <p:childTnLst>
                                    <p:set>
                                      <p:cBhvr>
                                        <p:cTn id="338" dur="1" fill="hold">
                                          <p:stCondLst>
                                            <p:cond delay="0"/>
                                          </p:stCondLst>
                                        </p:cTn>
                                        <p:tgtEl>
                                          <p:spTgt spid="259"/>
                                        </p:tgtEl>
                                        <p:attrNameLst>
                                          <p:attrName>style.visibility</p:attrName>
                                        </p:attrNameLst>
                                      </p:cBhvr>
                                      <p:to>
                                        <p:strVal val="visible"/>
                                      </p:to>
                                    </p:set>
                                    <p:animEffect transition="in" filter="fade">
                                      <p:cBhvr>
                                        <p:cTn id="339" dur="500"/>
                                        <p:tgtEl>
                                          <p:spTgt spid="259"/>
                                        </p:tgtEl>
                                      </p:cBhvr>
                                    </p:animEffect>
                                  </p:childTnLst>
                                </p:cTn>
                              </p:par>
                            </p:childTnLst>
                          </p:cTn>
                        </p:par>
                      </p:childTnLst>
                    </p:cTn>
                  </p:par>
                  <p:par>
                    <p:cTn id="340" fill="hold">
                      <p:stCondLst>
                        <p:cond delay="indefinite"/>
                      </p:stCondLst>
                      <p:childTnLst>
                        <p:par>
                          <p:cTn id="341" fill="hold">
                            <p:stCondLst>
                              <p:cond delay="0"/>
                            </p:stCondLst>
                            <p:childTnLst>
                              <p:par>
                                <p:cTn id="342" presetID="10" presetClass="entr" presetSubtype="0" fill="hold" grpId="0" nodeType="clickEffect">
                                  <p:stCondLst>
                                    <p:cond delay="0"/>
                                  </p:stCondLst>
                                  <p:childTnLst>
                                    <p:set>
                                      <p:cBhvr>
                                        <p:cTn id="343" dur="1" fill="hold">
                                          <p:stCondLst>
                                            <p:cond delay="0"/>
                                          </p:stCondLst>
                                        </p:cTn>
                                        <p:tgtEl>
                                          <p:spTgt spid="249"/>
                                        </p:tgtEl>
                                        <p:attrNameLst>
                                          <p:attrName>style.visibility</p:attrName>
                                        </p:attrNameLst>
                                      </p:cBhvr>
                                      <p:to>
                                        <p:strVal val="visible"/>
                                      </p:to>
                                    </p:set>
                                    <p:animEffect transition="in" filter="fade">
                                      <p:cBhvr>
                                        <p:cTn id="344" dur="500"/>
                                        <p:tgtEl>
                                          <p:spTgt spid="249"/>
                                        </p:tgtEl>
                                      </p:cBhvr>
                                    </p:animEffect>
                                  </p:childTnLst>
                                </p:cTn>
                              </p:par>
                            </p:childTnLst>
                          </p:cTn>
                        </p:par>
                      </p:childTnLst>
                    </p:cTn>
                  </p:par>
                  <p:par>
                    <p:cTn id="345" fill="hold">
                      <p:stCondLst>
                        <p:cond delay="indefinite"/>
                      </p:stCondLst>
                      <p:childTnLst>
                        <p:par>
                          <p:cTn id="346" fill="hold">
                            <p:stCondLst>
                              <p:cond delay="0"/>
                            </p:stCondLst>
                            <p:childTnLst>
                              <p:par>
                                <p:cTn id="347" presetID="10" presetClass="entr" presetSubtype="0" fill="hold" grpId="0" nodeType="clickEffect">
                                  <p:stCondLst>
                                    <p:cond delay="0"/>
                                  </p:stCondLst>
                                  <p:childTnLst>
                                    <p:set>
                                      <p:cBhvr>
                                        <p:cTn id="348" dur="1" fill="hold">
                                          <p:stCondLst>
                                            <p:cond delay="0"/>
                                          </p:stCondLst>
                                        </p:cTn>
                                        <p:tgtEl>
                                          <p:spTgt spid="220"/>
                                        </p:tgtEl>
                                        <p:attrNameLst>
                                          <p:attrName>style.visibility</p:attrName>
                                        </p:attrNameLst>
                                      </p:cBhvr>
                                      <p:to>
                                        <p:strVal val="visible"/>
                                      </p:to>
                                    </p:set>
                                    <p:animEffect transition="in" filter="fade">
                                      <p:cBhvr>
                                        <p:cTn id="349" dur="500"/>
                                        <p:tgtEl>
                                          <p:spTgt spid="220"/>
                                        </p:tgtEl>
                                      </p:cBhvr>
                                    </p:animEffect>
                                  </p:childTnLst>
                                </p:cTn>
                              </p:par>
                            </p:childTnLst>
                          </p:cTn>
                        </p:par>
                      </p:childTnLst>
                    </p:cTn>
                  </p:par>
                  <p:par>
                    <p:cTn id="350" fill="hold">
                      <p:stCondLst>
                        <p:cond delay="indefinite"/>
                      </p:stCondLst>
                      <p:childTnLst>
                        <p:par>
                          <p:cTn id="351" fill="hold">
                            <p:stCondLst>
                              <p:cond delay="0"/>
                            </p:stCondLst>
                            <p:childTnLst>
                              <p:par>
                                <p:cTn id="352" presetID="10" presetClass="entr" presetSubtype="0" fill="hold" grpId="0" nodeType="clickEffect">
                                  <p:stCondLst>
                                    <p:cond delay="0"/>
                                  </p:stCondLst>
                                  <p:childTnLst>
                                    <p:set>
                                      <p:cBhvr>
                                        <p:cTn id="353" dur="1" fill="hold">
                                          <p:stCondLst>
                                            <p:cond delay="0"/>
                                          </p:stCondLst>
                                        </p:cTn>
                                        <p:tgtEl>
                                          <p:spTgt spid="233"/>
                                        </p:tgtEl>
                                        <p:attrNameLst>
                                          <p:attrName>style.visibility</p:attrName>
                                        </p:attrNameLst>
                                      </p:cBhvr>
                                      <p:to>
                                        <p:strVal val="visible"/>
                                      </p:to>
                                    </p:set>
                                    <p:animEffect transition="in" filter="fade">
                                      <p:cBhvr>
                                        <p:cTn id="354" dur="500"/>
                                        <p:tgtEl>
                                          <p:spTgt spid="233"/>
                                        </p:tgtEl>
                                      </p:cBhvr>
                                    </p:animEffect>
                                  </p:childTnLst>
                                </p:cTn>
                              </p:par>
                            </p:childTnLst>
                          </p:cTn>
                        </p:par>
                      </p:childTnLst>
                    </p:cTn>
                  </p:par>
                  <p:par>
                    <p:cTn id="355" fill="hold">
                      <p:stCondLst>
                        <p:cond delay="indefinite"/>
                      </p:stCondLst>
                      <p:childTnLst>
                        <p:par>
                          <p:cTn id="356" fill="hold">
                            <p:stCondLst>
                              <p:cond delay="0"/>
                            </p:stCondLst>
                            <p:childTnLst>
                              <p:par>
                                <p:cTn id="357" presetID="10" presetClass="entr" presetSubtype="0" fill="hold" grpId="0" nodeType="clickEffect">
                                  <p:stCondLst>
                                    <p:cond delay="0"/>
                                  </p:stCondLst>
                                  <p:childTnLst>
                                    <p:set>
                                      <p:cBhvr>
                                        <p:cTn id="358" dur="1" fill="hold">
                                          <p:stCondLst>
                                            <p:cond delay="0"/>
                                          </p:stCondLst>
                                        </p:cTn>
                                        <p:tgtEl>
                                          <p:spTgt spid="215"/>
                                        </p:tgtEl>
                                        <p:attrNameLst>
                                          <p:attrName>style.visibility</p:attrName>
                                        </p:attrNameLst>
                                      </p:cBhvr>
                                      <p:to>
                                        <p:strVal val="visible"/>
                                      </p:to>
                                    </p:set>
                                    <p:animEffect transition="in" filter="fade">
                                      <p:cBhvr>
                                        <p:cTn id="359" dur="500"/>
                                        <p:tgtEl>
                                          <p:spTgt spid="215"/>
                                        </p:tgtEl>
                                      </p:cBhvr>
                                    </p:animEffect>
                                  </p:childTnLst>
                                </p:cTn>
                              </p:par>
                            </p:childTnLst>
                          </p:cTn>
                        </p:par>
                      </p:childTnLst>
                    </p:cTn>
                  </p:par>
                  <p:par>
                    <p:cTn id="360" fill="hold">
                      <p:stCondLst>
                        <p:cond delay="indefinite"/>
                      </p:stCondLst>
                      <p:childTnLst>
                        <p:par>
                          <p:cTn id="361" fill="hold">
                            <p:stCondLst>
                              <p:cond delay="0"/>
                            </p:stCondLst>
                            <p:childTnLst>
                              <p:par>
                                <p:cTn id="362" presetID="10" presetClass="entr" presetSubtype="0" fill="hold" grpId="0" nodeType="clickEffect">
                                  <p:stCondLst>
                                    <p:cond delay="0"/>
                                  </p:stCondLst>
                                  <p:childTnLst>
                                    <p:set>
                                      <p:cBhvr>
                                        <p:cTn id="363" dur="1" fill="hold">
                                          <p:stCondLst>
                                            <p:cond delay="0"/>
                                          </p:stCondLst>
                                        </p:cTn>
                                        <p:tgtEl>
                                          <p:spTgt spid="382"/>
                                        </p:tgtEl>
                                        <p:attrNameLst>
                                          <p:attrName>style.visibility</p:attrName>
                                        </p:attrNameLst>
                                      </p:cBhvr>
                                      <p:to>
                                        <p:strVal val="visible"/>
                                      </p:to>
                                    </p:set>
                                    <p:animEffect transition="in" filter="fade">
                                      <p:cBhvr>
                                        <p:cTn id="364" dur="500"/>
                                        <p:tgtEl>
                                          <p:spTgt spid="382"/>
                                        </p:tgtEl>
                                      </p:cBhvr>
                                    </p:animEffect>
                                  </p:childTnLst>
                                </p:cTn>
                              </p:par>
                            </p:childTnLst>
                          </p:cTn>
                        </p:par>
                      </p:childTnLst>
                    </p:cTn>
                  </p:par>
                  <p:par>
                    <p:cTn id="365" fill="hold">
                      <p:stCondLst>
                        <p:cond delay="indefinite"/>
                      </p:stCondLst>
                      <p:childTnLst>
                        <p:par>
                          <p:cTn id="366" fill="hold">
                            <p:stCondLst>
                              <p:cond delay="0"/>
                            </p:stCondLst>
                            <p:childTnLst>
                              <p:par>
                                <p:cTn id="367" presetID="10" presetClass="entr" presetSubtype="0" fill="hold" grpId="0" nodeType="clickEffect">
                                  <p:stCondLst>
                                    <p:cond delay="0"/>
                                  </p:stCondLst>
                                  <p:childTnLst>
                                    <p:set>
                                      <p:cBhvr>
                                        <p:cTn id="368" dur="1" fill="hold">
                                          <p:stCondLst>
                                            <p:cond delay="0"/>
                                          </p:stCondLst>
                                        </p:cTn>
                                        <p:tgtEl>
                                          <p:spTgt spid="383"/>
                                        </p:tgtEl>
                                        <p:attrNameLst>
                                          <p:attrName>style.visibility</p:attrName>
                                        </p:attrNameLst>
                                      </p:cBhvr>
                                      <p:to>
                                        <p:strVal val="visible"/>
                                      </p:to>
                                    </p:set>
                                    <p:animEffect transition="in" filter="fade">
                                      <p:cBhvr>
                                        <p:cTn id="369" dur="500"/>
                                        <p:tgtEl>
                                          <p:spTgt spid="383"/>
                                        </p:tgtEl>
                                      </p:cBhvr>
                                    </p:animEffect>
                                  </p:childTnLst>
                                </p:cTn>
                              </p:par>
                            </p:childTnLst>
                          </p:cTn>
                        </p:par>
                      </p:childTnLst>
                    </p:cTn>
                  </p:par>
                  <p:par>
                    <p:cTn id="370" fill="hold">
                      <p:stCondLst>
                        <p:cond delay="indefinite"/>
                      </p:stCondLst>
                      <p:childTnLst>
                        <p:par>
                          <p:cTn id="371" fill="hold">
                            <p:stCondLst>
                              <p:cond delay="0"/>
                            </p:stCondLst>
                            <p:childTnLst>
                              <p:par>
                                <p:cTn id="372" presetID="10" presetClass="entr" presetSubtype="0" fill="hold" nodeType="clickEffect">
                                  <p:stCondLst>
                                    <p:cond delay="0"/>
                                  </p:stCondLst>
                                  <p:childTnLst>
                                    <p:set>
                                      <p:cBhvr>
                                        <p:cTn id="373" dur="1" fill="hold">
                                          <p:stCondLst>
                                            <p:cond delay="0"/>
                                          </p:stCondLst>
                                        </p:cTn>
                                        <p:tgtEl>
                                          <p:spTgt spid="195"/>
                                        </p:tgtEl>
                                        <p:attrNameLst>
                                          <p:attrName>style.visibility</p:attrName>
                                        </p:attrNameLst>
                                      </p:cBhvr>
                                      <p:to>
                                        <p:strVal val="visible"/>
                                      </p:to>
                                    </p:set>
                                    <p:animEffect transition="in" filter="fade">
                                      <p:cBhvr>
                                        <p:cTn id="374" dur="500"/>
                                        <p:tgtEl>
                                          <p:spTgt spid="195"/>
                                        </p:tgtEl>
                                      </p:cBhvr>
                                    </p:animEffect>
                                  </p:childTnLst>
                                </p:cTn>
                              </p:par>
                            </p:childTnLst>
                          </p:cTn>
                        </p:par>
                      </p:childTnLst>
                    </p:cTn>
                  </p:par>
                  <p:par>
                    <p:cTn id="375" fill="hold">
                      <p:stCondLst>
                        <p:cond delay="indefinite"/>
                      </p:stCondLst>
                      <p:childTnLst>
                        <p:par>
                          <p:cTn id="376" fill="hold">
                            <p:stCondLst>
                              <p:cond delay="0"/>
                            </p:stCondLst>
                            <p:childTnLst>
                              <p:par>
                                <p:cTn id="377" presetID="10" presetClass="entr" presetSubtype="0" fill="hold" nodeType="clickEffect">
                                  <p:stCondLst>
                                    <p:cond delay="0"/>
                                  </p:stCondLst>
                                  <p:childTnLst>
                                    <p:set>
                                      <p:cBhvr>
                                        <p:cTn id="378" dur="1" fill="hold">
                                          <p:stCondLst>
                                            <p:cond delay="0"/>
                                          </p:stCondLst>
                                        </p:cTn>
                                        <p:tgtEl>
                                          <p:spTgt spid="199"/>
                                        </p:tgtEl>
                                        <p:attrNameLst>
                                          <p:attrName>style.visibility</p:attrName>
                                        </p:attrNameLst>
                                      </p:cBhvr>
                                      <p:to>
                                        <p:strVal val="visible"/>
                                      </p:to>
                                    </p:set>
                                    <p:animEffect transition="in" filter="fade">
                                      <p:cBhvr>
                                        <p:cTn id="379" dur="500"/>
                                        <p:tgtEl>
                                          <p:spTgt spid="199"/>
                                        </p:tgtEl>
                                      </p:cBhvr>
                                    </p:animEffect>
                                  </p:childTnLst>
                                </p:cTn>
                              </p:par>
                            </p:childTnLst>
                          </p:cTn>
                        </p:par>
                      </p:childTnLst>
                    </p:cTn>
                  </p:par>
                  <p:par>
                    <p:cTn id="380" fill="hold">
                      <p:stCondLst>
                        <p:cond delay="indefinite"/>
                      </p:stCondLst>
                      <p:childTnLst>
                        <p:par>
                          <p:cTn id="381" fill="hold">
                            <p:stCondLst>
                              <p:cond delay="0"/>
                            </p:stCondLst>
                            <p:childTnLst>
                              <p:par>
                                <p:cTn id="382" presetID="10" presetClass="entr" presetSubtype="0" fill="hold" nodeType="clickEffect">
                                  <p:stCondLst>
                                    <p:cond delay="0"/>
                                  </p:stCondLst>
                                  <p:childTnLst>
                                    <p:set>
                                      <p:cBhvr>
                                        <p:cTn id="383" dur="1" fill="hold">
                                          <p:stCondLst>
                                            <p:cond delay="0"/>
                                          </p:stCondLst>
                                        </p:cTn>
                                        <p:tgtEl>
                                          <p:spTgt spid="203"/>
                                        </p:tgtEl>
                                        <p:attrNameLst>
                                          <p:attrName>style.visibility</p:attrName>
                                        </p:attrNameLst>
                                      </p:cBhvr>
                                      <p:to>
                                        <p:strVal val="visible"/>
                                      </p:to>
                                    </p:set>
                                    <p:animEffect transition="in" filter="fade">
                                      <p:cBhvr>
                                        <p:cTn id="384" dur="500"/>
                                        <p:tgtEl>
                                          <p:spTgt spid="203"/>
                                        </p:tgtEl>
                                      </p:cBhvr>
                                    </p:animEffect>
                                  </p:childTnLst>
                                </p:cTn>
                              </p:par>
                            </p:childTnLst>
                          </p:cTn>
                        </p:par>
                      </p:childTnLst>
                    </p:cTn>
                  </p:par>
                  <p:par>
                    <p:cTn id="385" fill="hold">
                      <p:stCondLst>
                        <p:cond delay="indefinite"/>
                      </p:stCondLst>
                      <p:childTnLst>
                        <p:par>
                          <p:cTn id="386" fill="hold">
                            <p:stCondLst>
                              <p:cond delay="0"/>
                            </p:stCondLst>
                            <p:childTnLst>
                              <p:par>
                                <p:cTn id="387" presetID="10" presetClass="entr" presetSubtype="0" fill="hold" nodeType="clickEffect">
                                  <p:stCondLst>
                                    <p:cond delay="0"/>
                                  </p:stCondLst>
                                  <p:childTnLst>
                                    <p:set>
                                      <p:cBhvr>
                                        <p:cTn id="388" dur="1" fill="hold">
                                          <p:stCondLst>
                                            <p:cond delay="0"/>
                                          </p:stCondLst>
                                        </p:cTn>
                                        <p:tgtEl>
                                          <p:spTgt spid="207"/>
                                        </p:tgtEl>
                                        <p:attrNameLst>
                                          <p:attrName>style.visibility</p:attrName>
                                        </p:attrNameLst>
                                      </p:cBhvr>
                                      <p:to>
                                        <p:strVal val="visible"/>
                                      </p:to>
                                    </p:set>
                                    <p:animEffect transition="in" filter="fade">
                                      <p:cBhvr>
                                        <p:cTn id="389" dur="500"/>
                                        <p:tgtEl>
                                          <p:spTgt spid="207"/>
                                        </p:tgtEl>
                                      </p:cBhvr>
                                    </p:animEffect>
                                  </p:childTnLst>
                                </p:cTn>
                              </p:par>
                            </p:childTnLst>
                          </p:cTn>
                        </p:par>
                      </p:childTnLst>
                    </p:cTn>
                  </p:par>
                  <p:par>
                    <p:cTn id="390" fill="hold">
                      <p:stCondLst>
                        <p:cond delay="indefinite"/>
                      </p:stCondLst>
                      <p:childTnLst>
                        <p:par>
                          <p:cTn id="391" fill="hold">
                            <p:stCondLst>
                              <p:cond delay="0"/>
                            </p:stCondLst>
                            <p:childTnLst>
                              <p:par>
                                <p:cTn id="392" presetID="10" presetClass="entr" presetSubtype="0" fill="hold" nodeType="clickEffect">
                                  <p:stCondLst>
                                    <p:cond delay="0"/>
                                  </p:stCondLst>
                                  <p:childTnLst>
                                    <p:set>
                                      <p:cBhvr>
                                        <p:cTn id="393" dur="1" fill="hold">
                                          <p:stCondLst>
                                            <p:cond delay="0"/>
                                          </p:stCondLst>
                                        </p:cTn>
                                        <p:tgtEl>
                                          <p:spTgt spid="213"/>
                                        </p:tgtEl>
                                        <p:attrNameLst>
                                          <p:attrName>style.visibility</p:attrName>
                                        </p:attrNameLst>
                                      </p:cBhvr>
                                      <p:to>
                                        <p:strVal val="visible"/>
                                      </p:to>
                                    </p:set>
                                    <p:animEffect transition="in" filter="fade">
                                      <p:cBhvr>
                                        <p:cTn id="394" dur="500"/>
                                        <p:tgtEl>
                                          <p:spTgt spid="213"/>
                                        </p:tgtEl>
                                      </p:cBhvr>
                                    </p:animEffect>
                                  </p:childTnLst>
                                </p:cTn>
                              </p:par>
                            </p:childTnLst>
                          </p:cTn>
                        </p:par>
                      </p:childTnLst>
                    </p:cTn>
                  </p:par>
                  <p:par>
                    <p:cTn id="395" fill="hold">
                      <p:stCondLst>
                        <p:cond delay="indefinite"/>
                      </p:stCondLst>
                      <p:childTnLst>
                        <p:par>
                          <p:cTn id="396" fill="hold">
                            <p:stCondLst>
                              <p:cond delay="0"/>
                            </p:stCondLst>
                            <p:childTnLst>
                              <p:par>
                                <p:cTn id="397" presetID="10" presetClass="entr" presetSubtype="0" fill="hold" nodeType="clickEffect">
                                  <p:stCondLst>
                                    <p:cond delay="0"/>
                                  </p:stCondLst>
                                  <p:childTnLst>
                                    <p:set>
                                      <p:cBhvr>
                                        <p:cTn id="398" dur="1" fill="hold">
                                          <p:stCondLst>
                                            <p:cond delay="0"/>
                                          </p:stCondLst>
                                        </p:cTn>
                                        <p:tgtEl>
                                          <p:spTgt spid="217"/>
                                        </p:tgtEl>
                                        <p:attrNameLst>
                                          <p:attrName>style.visibility</p:attrName>
                                        </p:attrNameLst>
                                      </p:cBhvr>
                                      <p:to>
                                        <p:strVal val="visible"/>
                                      </p:to>
                                    </p:set>
                                    <p:animEffect transition="in" filter="fade">
                                      <p:cBhvr>
                                        <p:cTn id="399" dur="500"/>
                                        <p:tgtEl>
                                          <p:spTgt spid="217"/>
                                        </p:tgtEl>
                                      </p:cBhvr>
                                    </p:animEffec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443"/>
                                        </p:tgtEl>
                                        <p:attrNameLst>
                                          <p:attrName>style.visibility</p:attrName>
                                        </p:attrNameLst>
                                      </p:cBhvr>
                                      <p:to>
                                        <p:strVal val="visible"/>
                                      </p:to>
                                    </p:set>
                                    <p:animEffect transition="in" filter="fade">
                                      <p:cBhvr>
                                        <p:cTn id="404" dur="500"/>
                                        <p:tgtEl>
                                          <p:spTgt spid="443"/>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ntr" presetSubtype="0" fill="hold" nodeType="clickEffect">
                                  <p:stCondLst>
                                    <p:cond delay="0"/>
                                  </p:stCondLst>
                                  <p:childTnLst>
                                    <p:set>
                                      <p:cBhvr>
                                        <p:cTn id="408" dur="1" fill="hold">
                                          <p:stCondLst>
                                            <p:cond delay="0"/>
                                          </p:stCondLst>
                                        </p:cTn>
                                        <p:tgtEl>
                                          <p:spTgt spid="446"/>
                                        </p:tgtEl>
                                        <p:attrNameLst>
                                          <p:attrName>style.visibility</p:attrName>
                                        </p:attrNameLst>
                                      </p:cBhvr>
                                      <p:to>
                                        <p:strVal val="visible"/>
                                      </p:to>
                                    </p:set>
                                    <p:animEffect transition="in" filter="fade">
                                      <p:cBhvr>
                                        <p:cTn id="409" dur="500"/>
                                        <p:tgtEl>
                                          <p:spTgt spid="446"/>
                                        </p:tgtEl>
                                      </p:cBhvr>
                                    </p:animEffect>
                                  </p:childTnLst>
                                </p:cTn>
                              </p:par>
                            </p:childTnLst>
                          </p:cTn>
                        </p:par>
                      </p:childTnLst>
                    </p:cTn>
                  </p:par>
                  <p:par>
                    <p:cTn id="410" fill="hold">
                      <p:stCondLst>
                        <p:cond delay="indefinite"/>
                      </p:stCondLst>
                      <p:childTnLst>
                        <p:par>
                          <p:cTn id="411" fill="hold">
                            <p:stCondLst>
                              <p:cond delay="0"/>
                            </p:stCondLst>
                            <p:childTnLst>
                              <p:par>
                                <p:cTn id="412" presetID="10" presetClass="entr" presetSubtype="0" fill="hold" nodeType="clickEffect">
                                  <p:stCondLst>
                                    <p:cond delay="0"/>
                                  </p:stCondLst>
                                  <p:childTnLst>
                                    <p:set>
                                      <p:cBhvr>
                                        <p:cTn id="413" dur="1" fill="hold">
                                          <p:stCondLst>
                                            <p:cond delay="0"/>
                                          </p:stCondLst>
                                        </p:cTn>
                                        <p:tgtEl>
                                          <p:spTgt spid="225"/>
                                        </p:tgtEl>
                                        <p:attrNameLst>
                                          <p:attrName>style.visibility</p:attrName>
                                        </p:attrNameLst>
                                      </p:cBhvr>
                                      <p:to>
                                        <p:strVal val="visible"/>
                                      </p:to>
                                    </p:set>
                                    <p:animEffect transition="in" filter="fade">
                                      <p:cBhvr>
                                        <p:cTn id="414" dur="500"/>
                                        <p:tgtEl>
                                          <p:spTgt spid="225"/>
                                        </p:tgtEl>
                                      </p:cBhvr>
                                    </p:animEffect>
                                  </p:childTnLst>
                                </p:cTn>
                              </p:par>
                            </p:childTnLst>
                          </p:cTn>
                        </p:par>
                      </p:childTnLst>
                    </p:cTn>
                  </p:par>
                  <p:par>
                    <p:cTn id="415" fill="hold">
                      <p:stCondLst>
                        <p:cond delay="indefinite"/>
                      </p:stCondLst>
                      <p:childTnLst>
                        <p:par>
                          <p:cTn id="416" fill="hold">
                            <p:stCondLst>
                              <p:cond delay="0"/>
                            </p:stCondLst>
                            <p:childTnLst>
                              <p:par>
                                <p:cTn id="417" presetID="10" presetClass="entr" presetSubtype="0" fill="hold" nodeType="clickEffect">
                                  <p:stCondLst>
                                    <p:cond delay="0"/>
                                  </p:stCondLst>
                                  <p:childTnLst>
                                    <p:set>
                                      <p:cBhvr>
                                        <p:cTn id="418" dur="1" fill="hold">
                                          <p:stCondLst>
                                            <p:cond delay="0"/>
                                          </p:stCondLst>
                                        </p:cTn>
                                        <p:tgtEl>
                                          <p:spTgt spid="230"/>
                                        </p:tgtEl>
                                        <p:attrNameLst>
                                          <p:attrName>style.visibility</p:attrName>
                                        </p:attrNameLst>
                                      </p:cBhvr>
                                      <p:to>
                                        <p:strVal val="visible"/>
                                      </p:to>
                                    </p:set>
                                    <p:animEffect transition="in" filter="fade">
                                      <p:cBhvr>
                                        <p:cTn id="419" dur="500"/>
                                        <p:tgtEl>
                                          <p:spTgt spid="230"/>
                                        </p:tgtEl>
                                      </p:cBhvr>
                                    </p:animEffect>
                                  </p:childTnLst>
                                </p:cTn>
                              </p:par>
                            </p:childTnLst>
                          </p:cTn>
                        </p:par>
                      </p:childTnLst>
                    </p:cTn>
                  </p:par>
                  <p:par>
                    <p:cTn id="420" fill="hold">
                      <p:stCondLst>
                        <p:cond delay="indefinite"/>
                      </p:stCondLst>
                      <p:childTnLst>
                        <p:par>
                          <p:cTn id="421" fill="hold">
                            <p:stCondLst>
                              <p:cond delay="0"/>
                            </p:stCondLst>
                            <p:childTnLst>
                              <p:par>
                                <p:cTn id="422" presetID="10" presetClass="entr" presetSubtype="0" fill="hold" nodeType="clickEffect">
                                  <p:stCondLst>
                                    <p:cond delay="0"/>
                                  </p:stCondLst>
                                  <p:childTnLst>
                                    <p:set>
                                      <p:cBhvr>
                                        <p:cTn id="423" dur="1" fill="hold">
                                          <p:stCondLst>
                                            <p:cond delay="0"/>
                                          </p:stCondLst>
                                        </p:cTn>
                                        <p:tgtEl>
                                          <p:spTgt spid="241"/>
                                        </p:tgtEl>
                                        <p:attrNameLst>
                                          <p:attrName>style.visibility</p:attrName>
                                        </p:attrNameLst>
                                      </p:cBhvr>
                                      <p:to>
                                        <p:strVal val="visible"/>
                                      </p:to>
                                    </p:set>
                                    <p:animEffect transition="in" filter="fade">
                                      <p:cBhvr>
                                        <p:cTn id="424" dur="500"/>
                                        <p:tgtEl>
                                          <p:spTgt spid="241"/>
                                        </p:tgtEl>
                                      </p:cBhvr>
                                    </p:animEffect>
                                  </p:childTnLst>
                                </p:cTn>
                              </p:par>
                            </p:childTnLst>
                          </p:cTn>
                        </p:par>
                      </p:childTnLst>
                    </p:cTn>
                  </p:par>
                  <p:par>
                    <p:cTn id="425" fill="hold">
                      <p:stCondLst>
                        <p:cond delay="indefinite"/>
                      </p:stCondLst>
                      <p:childTnLst>
                        <p:par>
                          <p:cTn id="426" fill="hold">
                            <p:stCondLst>
                              <p:cond delay="0"/>
                            </p:stCondLst>
                            <p:childTnLst>
                              <p:par>
                                <p:cTn id="427" presetID="10" presetClass="entr" presetSubtype="0" fill="hold" nodeType="clickEffect">
                                  <p:stCondLst>
                                    <p:cond delay="0"/>
                                  </p:stCondLst>
                                  <p:childTnLst>
                                    <p:set>
                                      <p:cBhvr>
                                        <p:cTn id="428" dur="1" fill="hold">
                                          <p:stCondLst>
                                            <p:cond delay="0"/>
                                          </p:stCondLst>
                                        </p:cTn>
                                        <p:tgtEl>
                                          <p:spTgt spid="245"/>
                                        </p:tgtEl>
                                        <p:attrNameLst>
                                          <p:attrName>style.visibility</p:attrName>
                                        </p:attrNameLst>
                                      </p:cBhvr>
                                      <p:to>
                                        <p:strVal val="visible"/>
                                      </p:to>
                                    </p:set>
                                    <p:animEffect transition="in" filter="fade">
                                      <p:cBhvr>
                                        <p:cTn id="429" dur="500"/>
                                        <p:tgtEl>
                                          <p:spTgt spid="245"/>
                                        </p:tgtEl>
                                      </p:cBhvr>
                                    </p:animEffect>
                                  </p:childTnLst>
                                </p:cTn>
                              </p:par>
                            </p:childTnLst>
                          </p:cTn>
                        </p:par>
                      </p:childTnLst>
                    </p:cTn>
                  </p:par>
                  <p:par>
                    <p:cTn id="430" fill="hold">
                      <p:stCondLst>
                        <p:cond delay="indefinite"/>
                      </p:stCondLst>
                      <p:childTnLst>
                        <p:par>
                          <p:cTn id="431" fill="hold">
                            <p:stCondLst>
                              <p:cond delay="0"/>
                            </p:stCondLst>
                            <p:childTnLst>
                              <p:par>
                                <p:cTn id="432" presetID="10" presetClass="entr" presetSubtype="0" fill="hold" nodeType="clickEffect">
                                  <p:stCondLst>
                                    <p:cond delay="0"/>
                                  </p:stCondLst>
                                  <p:childTnLst>
                                    <p:set>
                                      <p:cBhvr>
                                        <p:cTn id="433" dur="1" fill="hold">
                                          <p:stCondLst>
                                            <p:cond delay="0"/>
                                          </p:stCondLst>
                                        </p:cTn>
                                        <p:tgtEl>
                                          <p:spTgt spid="250"/>
                                        </p:tgtEl>
                                        <p:attrNameLst>
                                          <p:attrName>style.visibility</p:attrName>
                                        </p:attrNameLst>
                                      </p:cBhvr>
                                      <p:to>
                                        <p:strVal val="visible"/>
                                      </p:to>
                                    </p:set>
                                    <p:animEffect transition="in" filter="fade">
                                      <p:cBhvr>
                                        <p:cTn id="434" dur="500"/>
                                        <p:tgtEl>
                                          <p:spTgt spid="250"/>
                                        </p:tgtEl>
                                      </p:cBhvr>
                                    </p:animEffect>
                                  </p:childTnLst>
                                </p:cTn>
                              </p:par>
                            </p:childTnLst>
                          </p:cTn>
                        </p:par>
                      </p:childTnLst>
                    </p:cTn>
                  </p:par>
                  <p:par>
                    <p:cTn id="435" fill="hold">
                      <p:stCondLst>
                        <p:cond delay="indefinite"/>
                      </p:stCondLst>
                      <p:childTnLst>
                        <p:par>
                          <p:cTn id="436" fill="hold">
                            <p:stCondLst>
                              <p:cond delay="0"/>
                            </p:stCondLst>
                            <p:childTnLst>
                              <p:par>
                                <p:cTn id="437" presetID="10" presetClass="entr" presetSubtype="0" fill="hold" nodeType="clickEffect">
                                  <p:stCondLst>
                                    <p:cond delay="0"/>
                                  </p:stCondLst>
                                  <p:childTnLst>
                                    <p:set>
                                      <p:cBhvr>
                                        <p:cTn id="438" dur="1" fill="hold">
                                          <p:stCondLst>
                                            <p:cond delay="0"/>
                                          </p:stCondLst>
                                        </p:cTn>
                                        <p:tgtEl>
                                          <p:spTgt spid="21"/>
                                        </p:tgtEl>
                                        <p:attrNameLst>
                                          <p:attrName>style.visibility</p:attrName>
                                        </p:attrNameLst>
                                      </p:cBhvr>
                                      <p:to>
                                        <p:strVal val="visible"/>
                                      </p:to>
                                    </p:set>
                                    <p:animEffect transition="in" filter="fade">
                                      <p:cBhvr>
                                        <p:cTn id="439" dur="500"/>
                                        <p:tgtEl>
                                          <p:spTgt spid="21"/>
                                        </p:tgtEl>
                                      </p:cBhvr>
                                    </p:animEffect>
                                  </p:childTnLst>
                                </p:cTn>
                              </p:par>
                            </p:childTnLst>
                          </p:cTn>
                        </p:par>
                      </p:childTnLst>
                    </p:cTn>
                  </p:par>
                  <p:par>
                    <p:cTn id="440" fill="hold">
                      <p:stCondLst>
                        <p:cond delay="indefinite"/>
                      </p:stCondLst>
                      <p:childTnLst>
                        <p:par>
                          <p:cTn id="441" fill="hold">
                            <p:stCondLst>
                              <p:cond delay="0"/>
                            </p:stCondLst>
                            <p:childTnLst>
                              <p:par>
                                <p:cTn id="442" presetID="10" presetClass="entr" presetSubtype="0" fill="hold" nodeType="clickEffect">
                                  <p:stCondLst>
                                    <p:cond delay="0"/>
                                  </p:stCondLst>
                                  <p:childTnLst>
                                    <p:set>
                                      <p:cBhvr>
                                        <p:cTn id="443" dur="1" fill="hold">
                                          <p:stCondLst>
                                            <p:cond delay="0"/>
                                          </p:stCondLst>
                                        </p:cTn>
                                        <p:tgtEl>
                                          <p:spTgt spid="22"/>
                                        </p:tgtEl>
                                        <p:attrNameLst>
                                          <p:attrName>style.visibility</p:attrName>
                                        </p:attrNameLst>
                                      </p:cBhvr>
                                      <p:to>
                                        <p:strVal val="visible"/>
                                      </p:to>
                                    </p:set>
                                    <p:animEffect transition="in" filter="fade">
                                      <p:cBhvr>
                                        <p:cTn id="444" dur="500"/>
                                        <p:tgtEl>
                                          <p:spTgt spid="22"/>
                                        </p:tgtEl>
                                      </p:cBhvr>
                                    </p:animEffect>
                                  </p:childTnLst>
                                </p:cTn>
                              </p:par>
                            </p:childTnLst>
                          </p:cTn>
                        </p:par>
                      </p:childTnLst>
                    </p:cTn>
                  </p:par>
                  <p:par>
                    <p:cTn id="445" fill="hold">
                      <p:stCondLst>
                        <p:cond delay="indefinite"/>
                      </p:stCondLst>
                      <p:childTnLst>
                        <p:par>
                          <p:cTn id="446" fill="hold">
                            <p:stCondLst>
                              <p:cond delay="0"/>
                            </p:stCondLst>
                            <p:childTnLst>
                              <p:par>
                                <p:cTn id="447" presetID="10" presetClass="entr" presetSubtype="0" fill="hold" grpId="0" nodeType="clickEffect">
                                  <p:stCondLst>
                                    <p:cond delay="0"/>
                                  </p:stCondLst>
                                  <p:childTnLst>
                                    <p:set>
                                      <p:cBhvr>
                                        <p:cTn id="448" dur="1" fill="hold">
                                          <p:stCondLst>
                                            <p:cond delay="0"/>
                                          </p:stCondLst>
                                        </p:cTn>
                                        <p:tgtEl>
                                          <p:spTgt spid="292"/>
                                        </p:tgtEl>
                                        <p:attrNameLst>
                                          <p:attrName>style.visibility</p:attrName>
                                        </p:attrNameLst>
                                      </p:cBhvr>
                                      <p:to>
                                        <p:strVal val="visible"/>
                                      </p:to>
                                    </p:set>
                                    <p:animEffect transition="in" filter="fade">
                                      <p:cBhvr>
                                        <p:cTn id="449" dur="500"/>
                                        <p:tgtEl>
                                          <p:spTgt spid="292"/>
                                        </p:tgtEl>
                                      </p:cBhvr>
                                    </p:animEffect>
                                  </p:childTnLst>
                                </p:cTn>
                              </p:par>
                            </p:childTnLst>
                          </p:cTn>
                        </p:par>
                      </p:childTnLst>
                    </p:cTn>
                  </p:par>
                  <p:par>
                    <p:cTn id="450" fill="hold">
                      <p:stCondLst>
                        <p:cond delay="indefinite"/>
                      </p:stCondLst>
                      <p:childTnLst>
                        <p:par>
                          <p:cTn id="451" fill="hold">
                            <p:stCondLst>
                              <p:cond delay="0"/>
                            </p:stCondLst>
                            <p:childTnLst>
                              <p:par>
                                <p:cTn id="452" presetID="10" presetClass="entr" presetSubtype="0" fill="hold" nodeType="clickEffect">
                                  <p:stCondLst>
                                    <p:cond delay="0"/>
                                  </p:stCondLst>
                                  <p:childTnLst>
                                    <p:set>
                                      <p:cBhvr>
                                        <p:cTn id="453" dur="1" fill="hold">
                                          <p:stCondLst>
                                            <p:cond delay="0"/>
                                          </p:stCondLst>
                                        </p:cTn>
                                        <p:tgtEl>
                                          <p:spTgt spid="261">
                                            <p:txEl>
                                              <p:pRg st="3" end="3"/>
                                            </p:txEl>
                                          </p:spTgt>
                                        </p:tgtEl>
                                        <p:attrNameLst>
                                          <p:attrName>style.visibility</p:attrName>
                                        </p:attrNameLst>
                                      </p:cBhvr>
                                      <p:to>
                                        <p:strVal val="visible"/>
                                      </p:to>
                                    </p:set>
                                    <p:animEffect transition="in" filter="fade">
                                      <p:cBhvr>
                                        <p:cTn id="454" dur="500"/>
                                        <p:tgtEl>
                                          <p:spTgt spid="261">
                                            <p:txEl>
                                              <p:pRg st="3" end="3"/>
                                            </p:txEl>
                                          </p:spTgt>
                                        </p:tgtEl>
                                      </p:cBhvr>
                                    </p:animEffect>
                                  </p:childTnLst>
                                </p:cTn>
                              </p:par>
                            </p:childTnLst>
                          </p:cTn>
                        </p:par>
                      </p:childTnLst>
                    </p:cTn>
                  </p:par>
                  <p:par>
                    <p:cTn id="455" fill="hold">
                      <p:stCondLst>
                        <p:cond delay="indefinite"/>
                      </p:stCondLst>
                      <p:childTnLst>
                        <p:par>
                          <p:cTn id="456" fill="hold">
                            <p:stCondLst>
                              <p:cond delay="0"/>
                            </p:stCondLst>
                            <p:childTnLst>
                              <p:par>
                                <p:cTn id="457" presetID="10" presetClass="entr" presetSubtype="0" fill="hold" nodeType="clickEffect">
                                  <p:stCondLst>
                                    <p:cond delay="0"/>
                                  </p:stCondLst>
                                  <p:childTnLst>
                                    <p:set>
                                      <p:cBhvr>
                                        <p:cTn id="458" dur="1" fill="hold">
                                          <p:stCondLst>
                                            <p:cond delay="0"/>
                                          </p:stCondLst>
                                        </p:cTn>
                                        <p:tgtEl>
                                          <p:spTgt spid="311"/>
                                        </p:tgtEl>
                                        <p:attrNameLst>
                                          <p:attrName>style.visibility</p:attrName>
                                        </p:attrNameLst>
                                      </p:cBhvr>
                                      <p:to>
                                        <p:strVal val="visible"/>
                                      </p:to>
                                    </p:set>
                                    <p:animEffect transition="in" filter="fade">
                                      <p:cBhvr>
                                        <p:cTn id="459" dur="500"/>
                                        <p:tgtEl>
                                          <p:spTgt spid="311"/>
                                        </p:tgtEl>
                                      </p:cBhvr>
                                    </p:animEffect>
                                  </p:childTnLst>
                                </p:cTn>
                              </p:par>
                            </p:childTnLst>
                          </p:cTn>
                        </p:par>
                      </p:childTnLst>
                    </p:cTn>
                  </p:par>
                  <p:par>
                    <p:cTn id="460" fill="hold">
                      <p:stCondLst>
                        <p:cond delay="indefinite"/>
                      </p:stCondLst>
                      <p:childTnLst>
                        <p:par>
                          <p:cTn id="461" fill="hold">
                            <p:stCondLst>
                              <p:cond delay="0"/>
                            </p:stCondLst>
                            <p:childTnLst>
                              <p:par>
                                <p:cTn id="462" presetID="10" presetClass="entr" presetSubtype="0" fill="hold" nodeType="clickEffect">
                                  <p:stCondLst>
                                    <p:cond delay="0"/>
                                  </p:stCondLst>
                                  <p:childTnLst>
                                    <p:set>
                                      <p:cBhvr>
                                        <p:cTn id="463" dur="1" fill="hold">
                                          <p:stCondLst>
                                            <p:cond delay="0"/>
                                          </p:stCondLst>
                                        </p:cTn>
                                        <p:tgtEl>
                                          <p:spTgt spid="322"/>
                                        </p:tgtEl>
                                        <p:attrNameLst>
                                          <p:attrName>style.visibility</p:attrName>
                                        </p:attrNameLst>
                                      </p:cBhvr>
                                      <p:to>
                                        <p:strVal val="visible"/>
                                      </p:to>
                                    </p:set>
                                    <p:animEffect transition="in" filter="fade">
                                      <p:cBhvr>
                                        <p:cTn id="464" dur="500"/>
                                        <p:tgtEl>
                                          <p:spTgt spid="322"/>
                                        </p:tgtEl>
                                      </p:cBhvr>
                                    </p:animEffect>
                                  </p:childTnLst>
                                </p:cTn>
                              </p:par>
                            </p:childTnLst>
                          </p:cTn>
                        </p:par>
                      </p:childTnLst>
                    </p:cTn>
                  </p:par>
                  <p:par>
                    <p:cTn id="465" fill="hold">
                      <p:stCondLst>
                        <p:cond delay="indefinite"/>
                      </p:stCondLst>
                      <p:childTnLst>
                        <p:par>
                          <p:cTn id="466" fill="hold">
                            <p:stCondLst>
                              <p:cond delay="0"/>
                            </p:stCondLst>
                            <p:childTnLst>
                              <p:par>
                                <p:cTn id="467" presetID="10" presetClass="entr" presetSubtype="0" fill="hold" nodeType="clickEffect">
                                  <p:stCondLst>
                                    <p:cond delay="0"/>
                                  </p:stCondLst>
                                  <p:childTnLst>
                                    <p:set>
                                      <p:cBhvr>
                                        <p:cTn id="468" dur="1" fill="hold">
                                          <p:stCondLst>
                                            <p:cond delay="0"/>
                                          </p:stCondLst>
                                        </p:cTn>
                                        <p:tgtEl>
                                          <p:spTgt spid="323"/>
                                        </p:tgtEl>
                                        <p:attrNameLst>
                                          <p:attrName>style.visibility</p:attrName>
                                        </p:attrNameLst>
                                      </p:cBhvr>
                                      <p:to>
                                        <p:strVal val="visible"/>
                                      </p:to>
                                    </p:set>
                                    <p:animEffect transition="in" filter="fade">
                                      <p:cBhvr>
                                        <p:cTn id="469" dur="500"/>
                                        <p:tgtEl>
                                          <p:spTgt spid="323"/>
                                        </p:tgtEl>
                                      </p:cBhvr>
                                    </p:animEffect>
                                  </p:childTnLst>
                                </p:cTn>
                              </p:par>
                            </p:childTnLst>
                          </p:cTn>
                        </p:par>
                      </p:childTnLst>
                    </p:cTn>
                  </p:par>
                  <p:par>
                    <p:cTn id="470" fill="hold">
                      <p:stCondLst>
                        <p:cond delay="indefinite"/>
                      </p:stCondLst>
                      <p:childTnLst>
                        <p:par>
                          <p:cTn id="471" fill="hold">
                            <p:stCondLst>
                              <p:cond delay="0"/>
                            </p:stCondLst>
                            <p:childTnLst>
                              <p:par>
                                <p:cTn id="472" presetID="10" presetClass="entr" presetSubtype="0" fill="hold" nodeType="clickEffect">
                                  <p:stCondLst>
                                    <p:cond delay="0"/>
                                  </p:stCondLst>
                                  <p:childTnLst>
                                    <p:set>
                                      <p:cBhvr>
                                        <p:cTn id="473" dur="1" fill="hold">
                                          <p:stCondLst>
                                            <p:cond delay="0"/>
                                          </p:stCondLst>
                                        </p:cTn>
                                        <p:tgtEl>
                                          <p:spTgt spid="321"/>
                                        </p:tgtEl>
                                        <p:attrNameLst>
                                          <p:attrName>style.visibility</p:attrName>
                                        </p:attrNameLst>
                                      </p:cBhvr>
                                      <p:to>
                                        <p:strVal val="visible"/>
                                      </p:to>
                                    </p:set>
                                    <p:animEffect transition="in" filter="fade">
                                      <p:cBhvr>
                                        <p:cTn id="474" dur="500"/>
                                        <p:tgtEl>
                                          <p:spTgt spid="321"/>
                                        </p:tgtEl>
                                      </p:cBhvr>
                                    </p:animEffect>
                                  </p:childTnLst>
                                </p:cTn>
                              </p:par>
                            </p:childTnLst>
                          </p:cTn>
                        </p:par>
                      </p:childTnLst>
                    </p:cTn>
                  </p:par>
                  <p:par>
                    <p:cTn id="475" fill="hold">
                      <p:stCondLst>
                        <p:cond delay="indefinite"/>
                      </p:stCondLst>
                      <p:childTnLst>
                        <p:par>
                          <p:cTn id="476" fill="hold">
                            <p:stCondLst>
                              <p:cond delay="0"/>
                            </p:stCondLst>
                            <p:childTnLst>
                              <p:par>
                                <p:cTn id="477" presetID="10" presetClass="entr" presetSubtype="0" fill="hold" nodeType="clickEffect">
                                  <p:stCondLst>
                                    <p:cond delay="0"/>
                                  </p:stCondLst>
                                  <p:childTnLst>
                                    <p:set>
                                      <p:cBhvr>
                                        <p:cTn id="478" dur="1" fill="hold">
                                          <p:stCondLst>
                                            <p:cond delay="0"/>
                                          </p:stCondLst>
                                        </p:cTn>
                                        <p:tgtEl>
                                          <p:spTgt spid="320"/>
                                        </p:tgtEl>
                                        <p:attrNameLst>
                                          <p:attrName>style.visibility</p:attrName>
                                        </p:attrNameLst>
                                      </p:cBhvr>
                                      <p:to>
                                        <p:strVal val="visible"/>
                                      </p:to>
                                    </p:set>
                                    <p:animEffect transition="in" filter="fade">
                                      <p:cBhvr>
                                        <p:cTn id="479" dur="500"/>
                                        <p:tgtEl>
                                          <p:spTgt spid="320"/>
                                        </p:tgtEl>
                                      </p:cBhvr>
                                    </p:animEffect>
                                  </p:childTnLst>
                                </p:cTn>
                              </p:par>
                            </p:childTnLst>
                          </p:cTn>
                        </p:par>
                      </p:childTnLst>
                    </p:cTn>
                  </p:par>
                  <p:par>
                    <p:cTn id="480" fill="hold">
                      <p:stCondLst>
                        <p:cond delay="indefinite"/>
                      </p:stCondLst>
                      <p:childTnLst>
                        <p:par>
                          <p:cTn id="481" fill="hold">
                            <p:stCondLst>
                              <p:cond delay="0"/>
                            </p:stCondLst>
                            <p:childTnLst>
                              <p:par>
                                <p:cTn id="482" presetID="10" presetClass="entr" presetSubtype="0" fill="hold" nodeType="clickEffect">
                                  <p:stCondLst>
                                    <p:cond delay="0"/>
                                  </p:stCondLst>
                                  <p:childTnLst>
                                    <p:set>
                                      <p:cBhvr>
                                        <p:cTn id="483" dur="1" fill="hold">
                                          <p:stCondLst>
                                            <p:cond delay="0"/>
                                          </p:stCondLst>
                                        </p:cTn>
                                        <p:tgtEl>
                                          <p:spTgt spid="315"/>
                                        </p:tgtEl>
                                        <p:attrNameLst>
                                          <p:attrName>style.visibility</p:attrName>
                                        </p:attrNameLst>
                                      </p:cBhvr>
                                      <p:to>
                                        <p:strVal val="visible"/>
                                      </p:to>
                                    </p:set>
                                    <p:animEffect transition="in" filter="fade">
                                      <p:cBhvr>
                                        <p:cTn id="484" dur="500"/>
                                        <p:tgtEl>
                                          <p:spTgt spid="315"/>
                                        </p:tgtEl>
                                      </p:cBhvr>
                                    </p:animEffect>
                                  </p:childTnLst>
                                </p:cTn>
                              </p:par>
                            </p:childTnLst>
                          </p:cTn>
                        </p:par>
                      </p:childTnLst>
                    </p:cTn>
                  </p:par>
                  <p:par>
                    <p:cTn id="485" fill="hold">
                      <p:stCondLst>
                        <p:cond delay="indefinite"/>
                      </p:stCondLst>
                      <p:childTnLst>
                        <p:par>
                          <p:cTn id="486" fill="hold">
                            <p:stCondLst>
                              <p:cond delay="0"/>
                            </p:stCondLst>
                            <p:childTnLst>
                              <p:par>
                                <p:cTn id="487" presetID="10" presetClass="entr" presetSubtype="0" fill="hold" nodeType="clickEffect">
                                  <p:stCondLst>
                                    <p:cond delay="0"/>
                                  </p:stCondLst>
                                  <p:childTnLst>
                                    <p:set>
                                      <p:cBhvr>
                                        <p:cTn id="488" dur="1" fill="hold">
                                          <p:stCondLst>
                                            <p:cond delay="0"/>
                                          </p:stCondLst>
                                        </p:cTn>
                                        <p:tgtEl>
                                          <p:spTgt spid="319"/>
                                        </p:tgtEl>
                                        <p:attrNameLst>
                                          <p:attrName>style.visibility</p:attrName>
                                        </p:attrNameLst>
                                      </p:cBhvr>
                                      <p:to>
                                        <p:strVal val="visible"/>
                                      </p:to>
                                    </p:set>
                                    <p:animEffect transition="in" filter="fade">
                                      <p:cBhvr>
                                        <p:cTn id="489" dur="500"/>
                                        <p:tgtEl>
                                          <p:spTgt spid="319"/>
                                        </p:tgtEl>
                                      </p:cBhvr>
                                    </p:animEffect>
                                  </p:childTnLst>
                                </p:cTn>
                              </p:par>
                            </p:childTnLst>
                          </p:cTn>
                        </p:par>
                      </p:childTnLst>
                    </p:cTn>
                  </p:par>
                  <p:par>
                    <p:cTn id="490" fill="hold">
                      <p:stCondLst>
                        <p:cond delay="indefinite"/>
                      </p:stCondLst>
                      <p:childTnLst>
                        <p:par>
                          <p:cTn id="491" fill="hold">
                            <p:stCondLst>
                              <p:cond delay="0"/>
                            </p:stCondLst>
                            <p:childTnLst>
                              <p:par>
                                <p:cTn id="492" presetID="10" presetClass="entr" presetSubtype="0" fill="hold" nodeType="clickEffect">
                                  <p:stCondLst>
                                    <p:cond delay="0"/>
                                  </p:stCondLst>
                                  <p:childTnLst>
                                    <p:set>
                                      <p:cBhvr>
                                        <p:cTn id="493" dur="1" fill="hold">
                                          <p:stCondLst>
                                            <p:cond delay="0"/>
                                          </p:stCondLst>
                                        </p:cTn>
                                        <p:tgtEl>
                                          <p:spTgt spid="330"/>
                                        </p:tgtEl>
                                        <p:attrNameLst>
                                          <p:attrName>style.visibility</p:attrName>
                                        </p:attrNameLst>
                                      </p:cBhvr>
                                      <p:to>
                                        <p:strVal val="visible"/>
                                      </p:to>
                                    </p:set>
                                    <p:animEffect transition="in" filter="fade">
                                      <p:cBhvr>
                                        <p:cTn id="494" dur="500"/>
                                        <p:tgtEl>
                                          <p:spTgt spid="330"/>
                                        </p:tgtEl>
                                      </p:cBhvr>
                                    </p:animEffect>
                                  </p:childTnLst>
                                </p:cTn>
                              </p:par>
                            </p:childTnLst>
                          </p:cTn>
                        </p:par>
                      </p:childTnLst>
                    </p:cTn>
                  </p:par>
                  <p:par>
                    <p:cTn id="495" fill="hold">
                      <p:stCondLst>
                        <p:cond delay="indefinite"/>
                      </p:stCondLst>
                      <p:childTnLst>
                        <p:par>
                          <p:cTn id="496" fill="hold">
                            <p:stCondLst>
                              <p:cond delay="0"/>
                            </p:stCondLst>
                            <p:childTnLst>
                              <p:par>
                                <p:cTn id="497" presetID="10" presetClass="entr" presetSubtype="0" fill="hold" nodeType="clickEffect">
                                  <p:stCondLst>
                                    <p:cond delay="0"/>
                                  </p:stCondLst>
                                  <p:childTnLst>
                                    <p:set>
                                      <p:cBhvr>
                                        <p:cTn id="498" dur="1" fill="hold">
                                          <p:stCondLst>
                                            <p:cond delay="0"/>
                                          </p:stCondLst>
                                        </p:cTn>
                                        <p:tgtEl>
                                          <p:spTgt spid="328"/>
                                        </p:tgtEl>
                                        <p:attrNameLst>
                                          <p:attrName>style.visibility</p:attrName>
                                        </p:attrNameLst>
                                      </p:cBhvr>
                                      <p:to>
                                        <p:strVal val="visible"/>
                                      </p:to>
                                    </p:set>
                                    <p:animEffect transition="in" filter="fade">
                                      <p:cBhvr>
                                        <p:cTn id="499" dur="500"/>
                                        <p:tgtEl>
                                          <p:spTgt spid="328"/>
                                        </p:tgtEl>
                                      </p:cBhvr>
                                    </p:animEffect>
                                  </p:childTnLst>
                                </p:cTn>
                              </p:par>
                            </p:childTnLst>
                          </p:cTn>
                        </p:par>
                      </p:childTnLst>
                    </p:cTn>
                  </p:par>
                  <p:par>
                    <p:cTn id="500" fill="hold">
                      <p:stCondLst>
                        <p:cond delay="indefinite"/>
                      </p:stCondLst>
                      <p:childTnLst>
                        <p:par>
                          <p:cTn id="501" fill="hold">
                            <p:stCondLst>
                              <p:cond delay="0"/>
                            </p:stCondLst>
                            <p:childTnLst>
                              <p:par>
                                <p:cTn id="502" presetID="10" presetClass="entr" presetSubtype="0" fill="hold" nodeType="clickEffect">
                                  <p:stCondLst>
                                    <p:cond delay="0"/>
                                  </p:stCondLst>
                                  <p:childTnLst>
                                    <p:set>
                                      <p:cBhvr>
                                        <p:cTn id="503" dur="1" fill="hold">
                                          <p:stCondLst>
                                            <p:cond delay="0"/>
                                          </p:stCondLst>
                                        </p:cTn>
                                        <p:tgtEl>
                                          <p:spTgt spid="440"/>
                                        </p:tgtEl>
                                        <p:attrNameLst>
                                          <p:attrName>style.visibility</p:attrName>
                                        </p:attrNameLst>
                                      </p:cBhvr>
                                      <p:to>
                                        <p:strVal val="visible"/>
                                      </p:to>
                                    </p:set>
                                    <p:animEffect transition="in" filter="fade">
                                      <p:cBhvr>
                                        <p:cTn id="504" dur="500"/>
                                        <p:tgtEl>
                                          <p:spTgt spid="440"/>
                                        </p:tgtEl>
                                      </p:cBhvr>
                                    </p:animEffect>
                                  </p:childTnLst>
                                </p:cTn>
                              </p:par>
                            </p:childTnLst>
                          </p:cTn>
                        </p:par>
                      </p:childTnLst>
                    </p:cTn>
                  </p:par>
                  <p:par>
                    <p:cTn id="505" fill="hold">
                      <p:stCondLst>
                        <p:cond delay="indefinite"/>
                      </p:stCondLst>
                      <p:childTnLst>
                        <p:par>
                          <p:cTn id="506" fill="hold">
                            <p:stCondLst>
                              <p:cond delay="0"/>
                            </p:stCondLst>
                            <p:childTnLst>
                              <p:par>
                                <p:cTn id="507" presetID="10" presetClass="entr" presetSubtype="0" fill="hold" nodeType="clickEffect">
                                  <p:stCondLst>
                                    <p:cond delay="0"/>
                                  </p:stCondLst>
                                  <p:childTnLst>
                                    <p:set>
                                      <p:cBhvr>
                                        <p:cTn id="508" dur="1" fill="hold">
                                          <p:stCondLst>
                                            <p:cond delay="0"/>
                                          </p:stCondLst>
                                        </p:cTn>
                                        <p:tgtEl>
                                          <p:spTgt spid="441"/>
                                        </p:tgtEl>
                                        <p:attrNameLst>
                                          <p:attrName>style.visibility</p:attrName>
                                        </p:attrNameLst>
                                      </p:cBhvr>
                                      <p:to>
                                        <p:strVal val="visible"/>
                                      </p:to>
                                    </p:set>
                                    <p:animEffect transition="in" filter="fade">
                                      <p:cBhvr>
                                        <p:cTn id="509" dur="500"/>
                                        <p:tgtEl>
                                          <p:spTgt spid="441"/>
                                        </p:tgtEl>
                                      </p:cBhvr>
                                    </p:animEffect>
                                  </p:childTnLst>
                                </p:cTn>
                              </p:par>
                            </p:childTnLst>
                          </p:cTn>
                        </p:par>
                      </p:childTnLst>
                    </p:cTn>
                  </p:par>
                  <p:par>
                    <p:cTn id="510" fill="hold">
                      <p:stCondLst>
                        <p:cond delay="indefinite"/>
                      </p:stCondLst>
                      <p:childTnLst>
                        <p:par>
                          <p:cTn id="511" fill="hold">
                            <p:stCondLst>
                              <p:cond delay="0"/>
                            </p:stCondLst>
                            <p:childTnLst>
                              <p:par>
                                <p:cTn id="512" presetID="10" presetClass="entr" presetSubtype="0" fill="hold" nodeType="clickEffect">
                                  <p:stCondLst>
                                    <p:cond delay="0"/>
                                  </p:stCondLst>
                                  <p:childTnLst>
                                    <p:set>
                                      <p:cBhvr>
                                        <p:cTn id="513" dur="1" fill="hold">
                                          <p:stCondLst>
                                            <p:cond delay="0"/>
                                          </p:stCondLst>
                                        </p:cTn>
                                        <p:tgtEl>
                                          <p:spTgt spid="439"/>
                                        </p:tgtEl>
                                        <p:attrNameLst>
                                          <p:attrName>style.visibility</p:attrName>
                                        </p:attrNameLst>
                                      </p:cBhvr>
                                      <p:to>
                                        <p:strVal val="visible"/>
                                      </p:to>
                                    </p:set>
                                    <p:animEffect transition="in" filter="fade">
                                      <p:cBhvr>
                                        <p:cTn id="514" dur="500"/>
                                        <p:tgtEl>
                                          <p:spTgt spid="439"/>
                                        </p:tgtEl>
                                      </p:cBhvr>
                                    </p:animEffect>
                                  </p:childTnLst>
                                </p:cTn>
                              </p:par>
                            </p:childTnLst>
                          </p:cTn>
                        </p:par>
                      </p:childTnLst>
                    </p:cTn>
                  </p:par>
                  <p:par>
                    <p:cTn id="515" fill="hold">
                      <p:stCondLst>
                        <p:cond delay="indefinite"/>
                      </p:stCondLst>
                      <p:childTnLst>
                        <p:par>
                          <p:cTn id="516" fill="hold">
                            <p:stCondLst>
                              <p:cond delay="0"/>
                            </p:stCondLst>
                            <p:childTnLst>
                              <p:par>
                                <p:cTn id="517" presetID="10" presetClass="entr" presetSubtype="0" fill="hold" nodeType="clickEffect">
                                  <p:stCondLst>
                                    <p:cond delay="0"/>
                                  </p:stCondLst>
                                  <p:childTnLst>
                                    <p:set>
                                      <p:cBhvr>
                                        <p:cTn id="518" dur="1" fill="hold">
                                          <p:stCondLst>
                                            <p:cond delay="0"/>
                                          </p:stCondLst>
                                        </p:cTn>
                                        <p:tgtEl>
                                          <p:spTgt spid="324"/>
                                        </p:tgtEl>
                                        <p:attrNameLst>
                                          <p:attrName>style.visibility</p:attrName>
                                        </p:attrNameLst>
                                      </p:cBhvr>
                                      <p:to>
                                        <p:strVal val="visible"/>
                                      </p:to>
                                    </p:set>
                                    <p:animEffect transition="in" filter="fade">
                                      <p:cBhvr>
                                        <p:cTn id="519" dur="500"/>
                                        <p:tgtEl>
                                          <p:spTgt spid="324"/>
                                        </p:tgtEl>
                                      </p:cBhvr>
                                    </p:animEffect>
                                  </p:childTnLst>
                                </p:cTn>
                              </p:par>
                            </p:childTnLst>
                          </p:cTn>
                        </p:par>
                      </p:childTnLst>
                    </p:cTn>
                  </p:par>
                  <p:par>
                    <p:cTn id="520" fill="hold">
                      <p:stCondLst>
                        <p:cond delay="indefinite"/>
                      </p:stCondLst>
                      <p:childTnLst>
                        <p:par>
                          <p:cTn id="521" fill="hold">
                            <p:stCondLst>
                              <p:cond delay="0"/>
                            </p:stCondLst>
                            <p:childTnLst>
                              <p:par>
                                <p:cTn id="522" presetID="10" presetClass="entr" presetSubtype="0" fill="hold" nodeType="clickEffect">
                                  <p:stCondLst>
                                    <p:cond delay="0"/>
                                  </p:stCondLst>
                                  <p:childTnLst>
                                    <p:set>
                                      <p:cBhvr>
                                        <p:cTn id="523" dur="1" fill="hold">
                                          <p:stCondLst>
                                            <p:cond delay="0"/>
                                          </p:stCondLst>
                                        </p:cTn>
                                        <p:tgtEl>
                                          <p:spTgt spid="366"/>
                                        </p:tgtEl>
                                        <p:attrNameLst>
                                          <p:attrName>style.visibility</p:attrName>
                                        </p:attrNameLst>
                                      </p:cBhvr>
                                      <p:to>
                                        <p:strVal val="visible"/>
                                      </p:to>
                                    </p:set>
                                    <p:animEffect transition="in" filter="fade">
                                      <p:cBhvr>
                                        <p:cTn id="524" dur="500"/>
                                        <p:tgtEl>
                                          <p:spTgt spid="366"/>
                                        </p:tgtEl>
                                      </p:cBhvr>
                                    </p:animEffect>
                                  </p:childTnLst>
                                </p:cTn>
                              </p:par>
                            </p:childTnLst>
                          </p:cTn>
                        </p:par>
                      </p:childTnLst>
                    </p:cTn>
                  </p:par>
                  <p:par>
                    <p:cTn id="525" fill="hold">
                      <p:stCondLst>
                        <p:cond delay="indefinite"/>
                      </p:stCondLst>
                      <p:childTnLst>
                        <p:par>
                          <p:cTn id="526" fill="hold">
                            <p:stCondLst>
                              <p:cond delay="0"/>
                            </p:stCondLst>
                            <p:childTnLst>
                              <p:par>
                                <p:cTn id="527" presetID="10" presetClass="entr" presetSubtype="0" fill="hold" nodeType="clickEffect">
                                  <p:stCondLst>
                                    <p:cond delay="0"/>
                                  </p:stCondLst>
                                  <p:childTnLst>
                                    <p:set>
                                      <p:cBhvr>
                                        <p:cTn id="528" dur="1" fill="hold">
                                          <p:stCondLst>
                                            <p:cond delay="0"/>
                                          </p:stCondLst>
                                        </p:cTn>
                                        <p:tgtEl>
                                          <p:spTgt spid="369"/>
                                        </p:tgtEl>
                                        <p:attrNameLst>
                                          <p:attrName>style.visibility</p:attrName>
                                        </p:attrNameLst>
                                      </p:cBhvr>
                                      <p:to>
                                        <p:strVal val="visible"/>
                                      </p:to>
                                    </p:set>
                                    <p:animEffect transition="in" filter="fade">
                                      <p:cBhvr>
                                        <p:cTn id="529" dur="500"/>
                                        <p:tgtEl>
                                          <p:spTgt spid="369"/>
                                        </p:tgtEl>
                                      </p:cBhvr>
                                    </p:animEffect>
                                  </p:childTnLst>
                                </p:cTn>
                              </p:par>
                            </p:childTnLst>
                          </p:cTn>
                        </p:par>
                      </p:childTnLst>
                    </p:cTn>
                  </p:par>
                  <p:par>
                    <p:cTn id="530" fill="hold">
                      <p:stCondLst>
                        <p:cond delay="indefinite"/>
                      </p:stCondLst>
                      <p:childTnLst>
                        <p:par>
                          <p:cTn id="531" fill="hold">
                            <p:stCondLst>
                              <p:cond delay="0"/>
                            </p:stCondLst>
                            <p:childTnLst>
                              <p:par>
                                <p:cTn id="532" presetID="10" presetClass="entr" presetSubtype="0" fill="hold" nodeType="clickEffect">
                                  <p:stCondLst>
                                    <p:cond delay="0"/>
                                  </p:stCondLst>
                                  <p:childTnLst>
                                    <p:set>
                                      <p:cBhvr>
                                        <p:cTn id="533" dur="1" fill="hold">
                                          <p:stCondLst>
                                            <p:cond delay="0"/>
                                          </p:stCondLst>
                                        </p:cTn>
                                        <p:tgtEl>
                                          <p:spTgt spid="371"/>
                                        </p:tgtEl>
                                        <p:attrNameLst>
                                          <p:attrName>style.visibility</p:attrName>
                                        </p:attrNameLst>
                                      </p:cBhvr>
                                      <p:to>
                                        <p:strVal val="visible"/>
                                      </p:to>
                                    </p:set>
                                    <p:animEffect transition="in" filter="fade">
                                      <p:cBhvr>
                                        <p:cTn id="534" dur="500"/>
                                        <p:tgtEl>
                                          <p:spTgt spid="371"/>
                                        </p:tgtEl>
                                      </p:cBhvr>
                                    </p:animEffect>
                                  </p:childTnLst>
                                </p:cTn>
                              </p:par>
                            </p:childTnLst>
                          </p:cTn>
                        </p:par>
                      </p:childTnLst>
                    </p:cTn>
                  </p:par>
                  <p:par>
                    <p:cTn id="535" fill="hold">
                      <p:stCondLst>
                        <p:cond delay="indefinite"/>
                      </p:stCondLst>
                      <p:childTnLst>
                        <p:par>
                          <p:cTn id="536" fill="hold">
                            <p:stCondLst>
                              <p:cond delay="0"/>
                            </p:stCondLst>
                            <p:childTnLst>
                              <p:par>
                                <p:cTn id="537" presetID="10" presetClass="entr" presetSubtype="0" fill="hold" nodeType="clickEffect">
                                  <p:stCondLst>
                                    <p:cond delay="0"/>
                                  </p:stCondLst>
                                  <p:childTnLst>
                                    <p:set>
                                      <p:cBhvr>
                                        <p:cTn id="538" dur="1" fill="hold">
                                          <p:stCondLst>
                                            <p:cond delay="0"/>
                                          </p:stCondLst>
                                        </p:cTn>
                                        <p:tgtEl>
                                          <p:spTgt spid="373"/>
                                        </p:tgtEl>
                                        <p:attrNameLst>
                                          <p:attrName>style.visibility</p:attrName>
                                        </p:attrNameLst>
                                      </p:cBhvr>
                                      <p:to>
                                        <p:strVal val="visible"/>
                                      </p:to>
                                    </p:set>
                                    <p:animEffect transition="in" filter="fade">
                                      <p:cBhvr>
                                        <p:cTn id="539" dur="500"/>
                                        <p:tgtEl>
                                          <p:spTgt spid="373"/>
                                        </p:tgtEl>
                                      </p:cBhvr>
                                    </p:animEffect>
                                  </p:childTnLst>
                                </p:cTn>
                              </p:par>
                            </p:childTnLst>
                          </p:cTn>
                        </p:par>
                      </p:childTnLst>
                    </p:cTn>
                  </p:par>
                  <p:par>
                    <p:cTn id="540" fill="hold">
                      <p:stCondLst>
                        <p:cond delay="indefinite"/>
                      </p:stCondLst>
                      <p:childTnLst>
                        <p:par>
                          <p:cTn id="541" fill="hold">
                            <p:stCondLst>
                              <p:cond delay="0"/>
                            </p:stCondLst>
                            <p:childTnLst>
                              <p:par>
                                <p:cTn id="542" presetID="10" presetClass="entr" presetSubtype="0" fill="hold" nodeType="clickEffect">
                                  <p:stCondLst>
                                    <p:cond delay="0"/>
                                  </p:stCondLst>
                                  <p:childTnLst>
                                    <p:set>
                                      <p:cBhvr>
                                        <p:cTn id="543" dur="1" fill="hold">
                                          <p:stCondLst>
                                            <p:cond delay="0"/>
                                          </p:stCondLst>
                                        </p:cTn>
                                        <p:tgtEl>
                                          <p:spTgt spid="375"/>
                                        </p:tgtEl>
                                        <p:attrNameLst>
                                          <p:attrName>style.visibility</p:attrName>
                                        </p:attrNameLst>
                                      </p:cBhvr>
                                      <p:to>
                                        <p:strVal val="visible"/>
                                      </p:to>
                                    </p:set>
                                    <p:animEffect transition="in" filter="fade">
                                      <p:cBhvr>
                                        <p:cTn id="544" dur="500"/>
                                        <p:tgtEl>
                                          <p:spTgt spid="375"/>
                                        </p:tgtEl>
                                      </p:cBhvr>
                                    </p:animEffect>
                                  </p:childTnLst>
                                </p:cTn>
                              </p:par>
                            </p:childTnLst>
                          </p:cTn>
                        </p:par>
                      </p:childTnLst>
                    </p:cTn>
                  </p:par>
                  <p:par>
                    <p:cTn id="545" fill="hold">
                      <p:stCondLst>
                        <p:cond delay="indefinite"/>
                      </p:stCondLst>
                      <p:childTnLst>
                        <p:par>
                          <p:cTn id="546" fill="hold">
                            <p:stCondLst>
                              <p:cond delay="0"/>
                            </p:stCondLst>
                            <p:childTnLst>
                              <p:par>
                                <p:cTn id="547" presetID="10" presetClass="entr" presetSubtype="0" fill="hold" nodeType="clickEffect">
                                  <p:stCondLst>
                                    <p:cond delay="0"/>
                                  </p:stCondLst>
                                  <p:childTnLst>
                                    <p:set>
                                      <p:cBhvr>
                                        <p:cTn id="548" dur="1" fill="hold">
                                          <p:stCondLst>
                                            <p:cond delay="0"/>
                                          </p:stCondLst>
                                        </p:cTn>
                                        <p:tgtEl>
                                          <p:spTgt spid="377"/>
                                        </p:tgtEl>
                                        <p:attrNameLst>
                                          <p:attrName>style.visibility</p:attrName>
                                        </p:attrNameLst>
                                      </p:cBhvr>
                                      <p:to>
                                        <p:strVal val="visible"/>
                                      </p:to>
                                    </p:set>
                                    <p:animEffect transition="in" filter="fade">
                                      <p:cBhvr>
                                        <p:cTn id="549" dur="500"/>
                                        <p:tgtEl>
                                          <p:spTgt spid="377"/>
                                        </p:tgtEl>
                                      </p:cBhvr>
                                    </p:animEffect>
                                  </p:childTnLst>
                                </p:cTn>
                              </p:par>
                            </p:childTnLst>
                          </p:cTn>
                        </p:par>
                      </p:childTnLst>
                    </p:cTn>
                  </p:par>
                  <p:par>
                    <p:cTn id="550" fill="hold">
                      <p:stCondLst>
                        <p:cond delay="indefinite"/>
                      </p:stCondLst>
                      <p:childTnLst>
                        <p:par>
                          <p:cTn id="551" fill="hold">
                            <p:stCondLst>
                              <p:cond delay="0"/>
                            </p:stCondLst>
                            <p:childTnLst>
                              <p:par>
                                <p:cTn id="552" presetID="10" presetClass="entr" presetSubtype="0" fill="hold" nodeType="clickEffect">
                                  <p:stCondLst>
                                    <p:cond delay="0"/>
                                  </p:stCondLst>
                                  <p:childTnLst>
                                    <p:set>
                                      <p:cBhvr>
                                        <p:cTn id="553" dur="1" fill="hold">
                                          <p:stCondLst>
                                            <p:cond delay="0"/>
                                          </p:stCondLst>
                                        </p:cTn>
                                        <p:tgtEl>
                                          <p:spTgt spid="385"/>
                                        </p:tgtEl>
                                        <p:attrNameLst>
                                          <p:attrName>style.visibility</p:attrName>
                                        </p:attrNameLst>
                                      </p:cBhvr>
                                      <p:to>
                                        <p:strVal val="visible"/>
                                      </p:to>
                                    </p:set>
                                    <p:animEffect transition="in" filter="fade">
                                      <p:cBhvr>
                                        <p:cTn id="554" dur="500"/>
                                        <p:tgtEl>
                                          <p:spTgt spid="385"/>
                                        </p:tgtEl>
                                      </p:cBhvr>
                                    </p:animEffect>
                                  </p:childTnLst>
                                </p:cTn>
                              </p:par>
                            </p:childTnLst>
                          </p:cTn>
                        </p:par>
                      </p:childTnLst>
                    </p:cTn>
                  </p:par>
                  <p:par>
                    <p:cTn id="555" fill="hold">
                      <p:stCondLst>
                        <p:cond delay="indefinite"/>
                      </p:stCondLst>
                      <p:childTnLst>
                        <p:par>
                          <p:cTn id="556" fill="hold">
                            <p:stCondLst>
                              <p:cond delay="0"/>
                            </p:stCondLst>
                            <p:childTnLst>
                              <p:par>
                                <p:cTn id="557" presetID="10" presetClass="entr" presetSubtype="0" fill="hold" nodeType="clickEffect">
                                  <p:stCondLst>
                                    <p:cond delay="0"/>
                                  </p:stCondLst>
                                  <p:childTnLst>
                                    <p:set>
                                      <p:cBhvr>
                                        <p:cTn id="558" dur="1" fill="hold">
                                          <p:stCondLst>
                                            <p:cond delay="0"/>
                                          </p:stCondLst>
                                        </p:cTn>
                                        <p:tgtEl>
                                          <p:spTgt spid="429"/>
                                        </p:tgtEl>
                                        <p:attrNameLst>
                                          <p:attrName>style.visibility</p:attrName>
                                        </p:attrNameLst>
                                      </p:cBhvr>
                                      <p:to>
                                        <p:strVal val="visible"/>
                                      </p:to>
                                    </p:set>
                                    <p:animEffect transition="in" filter="fade">
                                      <p:cBhvr>
                                        <p:cTn id="559" dur="500"/>
                                        <p:tgtEl>
                                          <p:spTgt spid="429"/>
                                        </p:tgtEl>
                                      </p:cBhvr>
                                    </p:animEffect>
                                  </p:childTnLst>
                                </p:cTn>
                              </p:par>
                            </p:childTnLst>
                          </p:cTn>
                        </p:par>
                      </p:childTnLst>
                    </p:cTn>
                  </p:par>
                  <p:par>
                    <p:cTn id="560" fill="hold">
                      <p:stCondLst>
                        <p:cond delay="indefinite"/>
                      </p:stCondLst>
                      <p:childTnLst>
                        <p:par>
                          <p:cTn id="561" fill="hold">
                            <p:stCondLst>
                              <p:cond delay="0"/>
                            </p:stCondLst>
                            <p:childTnLst>
                              <p:par>
                                <p:cTn id="562" presetID="10" presetClass="entr" presetSubtype="0" fill="hold" nodeType="clickEffect">
                                  <p:stCondLst>
                                    <p:cond delay="0"/>
                                  </p:stCondLst>
                                  <p:childTnLst>
                                    <p:set>
                                      <p:cBhvr>
                                        <p:cTn id="563" dur="1" fill="hold">
                                          <p:stCondLst>
                                            <p:cond delay="0"/>
                                          </p:stCondLst>
                                        </p:cTn>
                                        <p:tgtEl>
                                          <p:spTgt spid="261">
                                            <p:txEl>
                                              <p:pRg st="4" end="4"/>
                                            </p:txEl>
                                          </p:spTgt>
                                        </p:tgtEl>
                                        <p:attrNameLst>
                                          <p:attrName>style.visibility</p:attrName>
                                        </p:attrNameLst>
                                      </p:cBhvr>
                                      <p:to>
                                        <p:strVal val="visible"/>
                                      </p:to>
                                    </p:set>
                                    <p:animEffect transition="in" filter="fade">
                                      <p:cBhvr>
                                        <p:cTn id="564" dur="500"/>
                                        <p:tgtEl>
                                          <p:spTgt spid="261">
                                            <p:txEl>
                                              <p:pRg st="4" end="4"/>
                                            </p:txEl>
                                          </p:spTgt>
                                        </p:tgtEl>
                                      </p:cBhvr>
                                    </p:animEffect>
                                  </p:childTnLst>
                                </p:cTn>
                              </p:par>
                              <p:par>
                                <p:cTn id="565" presetID="10" presetClass="entr" presetSubtype="0" fill="hold" nodeType="withEffect">
                                  <p:stCondLst>
                                    <p:cond delay="0"/>
                                  </p:stCondLst>
                                  <p:childTnLst>
                                    <p:set>
                                      <p:cBhvr>
                                        <p:cTn id="566" dur="1" fill="hold">
                                          <p:stCondLst>
                                            <p:cond delay="0"/>
                                          </p:stCondLst>
                                        </p:cTn>
                                        <p:tgtEl>
                                          <p:spTgt spid="261">
                                            <p:txEl>
                                              <p:pRg st="5" end="5"/>
                                            </p:txEl>
                                          </p:spTgt>
                                        </p:tgtEl>
                                        <p:attrNameLst>
                                          <p:attrName>style.visibility</p:attrName>
                                        </p:attrNameLst>
                                      </p:cBhvr>
                                      <p:to>
                                        <p:strVal val="visible"/>
                                      </p:to>
                                    </p:set>
                                    <p:animEffect transition="in" filter="fade">
                                      <p:cBhvr>
                                        <p:cTn id="567" dur="500"/>
                                        <p:tgtEl>
                                          <p:spTgt spid="261">
                                            <p:txEl>
                                              <p:pRg st="5" end="5"/>
                                            </p:txEl>
                                          </p:spTgt>
                                        </p:tgtEl>
                                      </p:cBhvr>
                                    </p:animEffect>
                                  </p:childTnLst>
                                </p:cTn>
                              </p:par>
                            </p:childTnLst>
                          </p:cTn>
                        </p:par>
                      </p:childTnLst>
                    </p:cTn>
                  </p:par>
                  <p:par>
                    <p:cTn id="568" fill="hold">
                      <p:stCondLst>
                        <p:cond delay="indefinite"/>
                      </p:stCondLst>
                      <p:childTnLst>
                        <p:par>
                          <p:cTn id="569" fill="hold">
                            <p:stCondLst>
                              <p:cond delay="0"/>
                            </p:stCondLst>
                            <p:childTnLst>
                              <p:par>
                                <p:cTn id="570" presetID="10" presetClass="entr" presetSubtype="0" fill="hold" grpId="0" nodeType="clickEffect">
                                  <p:stCondLst>
                                    <p:cond delay="0"/>
                                  </p:stCondLst>
                                  <p:childTnLst>
                                    <p:set>
                                      <p:cBhvr>
                                        <p:cTn id="571" dur="1" fill="hold">
                                          <p:stCondLst>
                                            <p:cond delay="0"/>
                                          </p:stCondLst>
                                        </p:cTn>
                                        <p:tgtEl>
                                          <p:spTgt spid="26"/>
                                        </p:tgtEl>
                                        <p:attrNameLst>
                                          <p:attrName>style.visibility</p:attrName>
                                        </p:attrNameLst>
                                      </p:cBhvr>
                                      <p:to>
                                        <p:strVal val="visible"/>
                                      </p:to>
                                    </p:set>
                                    <p:animEffect transition="in" filter="fade">
                                      <p:cBhvr>
                                        <p:cTn id="5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235" grpId="0" animBg="1"/>
      <p:bldP spid="149" grpId="0" animBg="1"/>
      <p:bldP spid="166" grpId="0" animBg="1"/>
      <p:bldP spid="171" grpId="0" animBg="1"/>
      <p:bldP spid="176" grpId="0" animBg="1"/>
      <p:bldP spid="181" grpId="0" animBg="1"/>
      <p:bldP spid="191" grpId="0" animBg="1"/>
      <p:bldP spid="196" grpId="0" animBg="1"/>
      <p:bldP spid="201" grpId="0" animBg="1"/>
      <p:bldP spid="206" grpId="0" animBg="1"/>
      <p:bldP spid="215" grpId="0" animBg="1"/>
      <p:bldP spid="220" grpId="0" animBg="1"/>
      <p:bldP spid="233" grpId="0" animBg="1"/>
      <p:bldP spid="239" grpId="0" animBg="1"/>
      <p:bldP spid="249" grpId="0" animBg="1"/>
      <p:bldP spid="254" grpId="0" animBg="1"/>
      <p:bldP spid="259" grpId="0" animBg="1"/>
      <p:bldP spid="326" grpId="0"/>
      <p:bldP spid="3" grpId="0" animBg="1"/>
      <p:bldP spid="212" grpId="0" animBg="1"/>
      <p:bldP spid="401" grpId="0"/>
      <p:bldP spid="25" grpId="0" animBg="1"/>
      <p:bldP spid="339" grpId="0"/>
      <p:bldP spid="340" grpId="0"/>
      <p:bldP spid="425" grpId="0"/>
      <p:bldP spid="426" grpId="0"/>
      <p:bldP spid="427" grpId="0"/>
      <p:bldP spid="428" grpId="0"/>
      <p:bldP spid="382" grpId="0" animBg="1"/>
      <p:bldP spid="383" grpId="0" animBg="1"/>
      <p:bldP spid="292" grpId="0"/>
      <p:bldP spid="2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矩形 163"/>
          <p:cNvSpPr/>
          <p:nvPr/>
        </p:nvSpPr>
        <p:spPr>
          <a:xfrm>
            <a:off x="1687814" y="1316765"/>
            <a:ext cx="6772087" cy="2061846"/>
          </a:xfrm>
          <a:prstGeom prst="rect">
            <a:avLst/>
          </a:prstGeom>
        </p:spPr>
        <p:txBody>
          <a:bodyPr wrap="square">
            <a:spAutoFit/>
          </a:bodyPr>
          <a:lstStyle/>
          <a:p>
            <a:pPr algn="just">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已知</a:t>
            </a:r>
            <a:r>
              <a:rPr lang="zh-CN" altLang="en-US" sz="2133" b="1" dirty="0">
                <a:solidFill>
                  <a:srgbClr val="000000"/>
                </a:solidFill>
                <a:latin typeface="Book Antiqua" panose="02040602050305030304" pitchFamily="18" charset="0"/>
                <a:ea typeface="微软雅黑" panose="020B0503020204020204" pitchFamily="34" charset="-122"/>
              </a:rPr>
              <a:t>：凸轮的基圆半径</a:t>
            </a:r>
            <a:r>
              <a:rPr lang="en-US" altLang="zh-CN" sz="2133" b="1" i="1"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=50mm</a:t>
            </a:r>
            <a:r>
              <a:rPr lang="zh-CN" altLang="en-US" sz="2133" b="1" dirty="0">
                <a:solidFill>
                  <a:srgbClr val="000000"/>
                </a:solidFill>
                <a:latin typeface="Book Antiqua" panose="02040602050305030304" pitchFamily="18" charset="0"/>
                <a:ea typeface="微软雅黑" panose="020B0503020204020204" pitchFamily="34" charset="-122"/>
              </a:rPr>
              <a:t>，摆杆长度</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l</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=100mm </a:t>
            </a:r>
            <a:r>
              <a:rPr lang="zh-CN" altLang="en-US" sz="2133" b="1" dirty="0">
                <a:solidFill>
                  <a:srgbClr val="000000"/>
                </a:solidFill>
                <a:latin typeface="Book Antiqua" panose="02040602050305030304" pitchFamily="18" charset="0"/>
                <a:ea typeface="微软雅黑" panose="020B0503020204020204" pitchFamily="34" charset="-122"/>
              </a:rPr>
              <a:t>，</a:t>
            </a:r>
            <a:endParaRPr lang="en-US" altLang="zh-CN" sz="2133" b="1" dirty="0">
              <a:solidFill>
                <a:srgbClr val="000000"/>
              </a:solidFill>
              <a:latin typeface="Book Antiqua" panose="02040602050305030304" pitchFamily="18" charset="0"/>
              <a:ea typeface="微软雅黑" panose="020B0503020204020204" pitchFamily="34" charset="-122"/>
            </a:endParaRPr>
          </a:p>
          <a:p>
            <a:pPr algn="just">
              <a:lnSpc>
                <a:spcPct val="150000"/>
              </a:lnSpc>
            </a:pPr>
            <a:r>
              <a:rPr lang="en-US" altLang="zh-CN" sz="2133" b="1" dirty="0">
                <a:solidFill>
                  <a:srgbClr val="000000"/>
                </a:solidFill>
                <a:latin typeface="Book Antiqua" panose="02040602050305030304" pitchFamily="18" charset="0"/>
                <a:ea typeface="微软雅黑" panose="020B0503020204020204" pitchFamily="34" charset="-122"/>
              </a:rPr>
              <a:t>      </a:t>
            </a:r>
            <a:r>
              <a:rPr lang="zh-CN" altLang="en-US" sz="2133" b="1" dirty="0">
                <a:solidFill>
                  <a:srgbClr val="000000"/>
                </a:solidFill>
                <a:latin typeface="Book Antiqua" panose="02040602050305030304" pitchFamily="18" charset="0"/>
                <a:ea typeface="微软雅黑" panose="020B0503020204020204" pitchFamily="34" charset="-122"/>
              </a:rPr>
              <a:t>中心距</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=120mm</a:t>
            </a:r>
            <a:r>
              <a:rPr lang="zh-CN" altLang="en-US" sz="2133" b="1" dirty="0">
                <a:solidFill>
                  <a:srgbClr val="000000"/>
                </a:solidFill>
                <a:latin typeface="Book Antiqua" panose="02040602050305030304" pitchFamily="18" charset="0"/>
                <a:ea typeface="微软雅黑" panose="020B0503020204020204" pitchFamily="34" charset="-122"/>
              </a:rPr>
              <a:t>，轮逆时针方向转动，从动件</a:t>
            </a:r>
            <a:endParaRPr lang="en-US" altLang="zh-CN" sz="2133" b="1" dirty="0">
              <a:solidFill>
                <a:srgbClr val="000000"/>
              </a:solidFill>
              <a:latin typeface="Book Antiqua" panose="02040602050305030304" pitchFamily="18" charset="0"/>
              <a:ea typeface="微软雅黑" panose="020B0503020204020204" pitchFamily="34" charset="-122"/>
            </a:endParaRPr>
          </a:p>
          <a:p>
            <a:pPr algn="just">
              <a:lnSpc>
                <a:spcPct val="150000"/>
              </a:lnSpc>
            </a:pPr>
            <a:r>
              <a:rPr lang="en-US" altLang="zh-CN" sz="2133" b="1" dirty="0">
                <a:solidFill>
                  <a:srgbClr val="000000"/>
                </a:solidFill>
                <a:latin typeface="Book Antiqua" panose="02040602050305030304" pitchFamily="18" charset="0"/>
                <a:ea typeface="微软雅黑" panose="020B0503020204020204" pitchFamily="34" charset="-122"/>
              </a:rPr>
              <a:t>      </a:t>
            </a:r>
            <a:r>
              <a:rPr lang="zh-CN" altLang="en-US" sz="2133" b="1" dirty="0">
                <a:solidFill>
                  <a:srgbClr val="000000"/>
                </a:solidFill>
                <a:latin typeface="Book Antiqua" panose="02040602050305030304" pitchFamily="18" charset="0"/>
                <a:ea typeface="微软雅黑" panose="020B0503020204020204" pitchFamily="34" charset="-122"/>
              </a:rPr>
              <a:t>的运动规律如图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a)</a:t>
            </a:r>
            <a:r>
              <a:rPr lang="zh-CN" altLang="en-US" sz="2133" b="1" dirty="0">
                <a:solidFill>
                  <a:srgbClr val="000000"/>
                </a:solidFill>
                <a:latin typeface="Book Antiqua" panose="02040602050305030304" pitchFamily="18" charset="0"/>
                <a:ea typeface="微软雅黑" panose="020B0503020204020204" pitchFamily="34" charset="-122"/>
              </a:rPr>
              <a:t>所示。</a:t>
            </a:r>
            <a:endParaRPr lang="en-US" altLang="zh-CN" sz="2133" b="1" dirty="0">
              <a:solidFill>
                <a:srgbClr val="000000"/>
              </a:solidFill>
              <a:latin typeface="Book Antiqua" panose="02040602050305030304" pitchFamily="18" charset="0"/>
              <a:ea typeface="微软雅黑" panose="020B0503020204020204" pitchFamily="34" charset="-122"/>
            </a:endParaRPr>
          </a:p>
          <a:p>
            <a:pPr algn="just">
              <a:lnSpc>
                <a:spcPct val="150000"/>
              </a:lnSpc>
            </a:pP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求</a:t>
            </a: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设计图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b)</a:t>
            </a:r>
            <a:r>
              <a:rPr lang="zh-CN" altLang="en-US" sz="2133" b="1" dirty="0">
                <a:solidFill>
                  <a:srgbClr val="000000"/>
                </a:solidFill>
                <a:latin typeface="Book Antiqua" panose="02040602050305030304" pitchFamily="18" charset="0"/>
                <a:ea typeface="微软雅黑" panose="020B0503020204020204" pitchFamily="34" charset="-122"/>
                <a:cs typeface="Times New Roman" pitchFamily="18" charset="0"/>
              </a:rPr>
              <a:t>所示凸轮机构的凸轮轮廓曲线。</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1971435" y="3352644"/>
            <a:ext cx="5310080" cy="2092580"/>
            <a:chOff x="3995936" y="1855378"/>
            <a:chExt cx="3982560" cy="1569435"/>
          </a:xfrm>
        </p:grpSpPr>
        <p:cxnSp>
          <p:nvCxnSpPr>
            <p:cNvPr id="29" name="直接箭头连接符 28"/>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53" name="直接连接符 52"/>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60" name="直接箭头连接符 59"/>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246841" y="1855378"/>
              <a:ext cx="279164" cy="315423"/>
            </a:xfrm>
            <a:prstGeom prst="rect">
              <a:avLst/>
            </a:prstGeom>
            <a:noFill/>
          </p:spPr>
          <p:txBody>
            <a:bodyPr wrap="none" rtlCol="0">
              <a:spAutoFit/>
            </a:bodyPr>
            <a:lstStyle/>
            <a:p>
              <a:r>
                <a:rPr lang="en-US" altLang="zh-CN" sz="2133" i="1" dirty="0">
                  <a:latin typeface="Symbol" panose="05050102010706020507" pitchFamily="18" charset="2"/>
                  <a:ea typeface="微软雅黑" panose="020B0503020204020204" pitchFamily="34" charset="-122"/>
                  <a:cs typeface="Times New Roman" panose="02020603050405020304" pitchFamily="18" charset="0"/>
                </a:rPr>
                <a:t>y</a:t>
              </a:r>
              <a:endParaRPr lang="zh-CN" altLang="en-US" sz="2133" i="1" dirty="0">
                <a:latin typeface="Symbol" panose="05050102010706020507" pitchFamily="18" charset="2"/>
                <a:ea typeface="微软雅黑" panose="020B0503020204020204" pitchFamily="34" charset="-122"/>
                <a:cs typeface="Times New Roman" panose="02020603050405020304" pitchFamily="18" charset="0"/>
              </a:endParaRPr>
            </a:p>
          </p:txBody>
        </p:sp>
        <p:sp>
          <p:nvSpPr>
            <p:cNvPr id="65" name="TextBox 64"/>
            <p:cNvSpPr txBox="1"/>
            <p:nvPr/>
          </p:nvSpPr>
          <p:spPr>
            <a:xfrm>
              <a:off x="7731794" y="3045028"/>
              <a:ext cx="246702" cy="284742"/>
            </a:xfrm>
            <a:prstGeom prst="rect">
              <a:avLst/>
            </a:prstGeom>
            <a:noFill/>
          </p:spPr>
          <p:txBody>
            <a:bodyPr wrap="none" rtlCol="0">
              <a:spAutoFit/>
            </a:bodyPr>
            <a:lstStyle/>
            <a:p>
              <a:r>
                <a:rPr lang="en-US" altLang="zh-CN" sz="1867" i="1" dirty="0">
                  <a:latin typeface="Symbol" panose="05050102010706020507" pitchFamily="18" charset="2"/>
                  <a:ea typeface="微软雅黑" panose="020B0503020204020204" pitchFamily="34" charset="-122"/>
                  <a:cs typeface="Times New Roman" panose="02020603050405020304" pitchFamily="18" charset="0"/>
                </a:rPr>
                <a:t>j</a:t>
              </a:r>
              <a:endParaRPr lang="zh-CN" altLang="en-US" sz="1867" i="1" dirty="0">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67" name="直接箭头连接符 66"/>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694895" y="3143372"/>
              <a:ext cx="421029"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120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71" name="直接箭头连接符 70"/>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995936" y="3067533"/>
              <a:ext cx="258725" cy="253915"/>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endParaRPr lang="zh-CN" altLang="en-US" sz="1600" i="1"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90" name="组合 89"/>
            <p:cNvGrpSpPr/>
            <p:nvPr/>
          </p:nvGrpSpPr>
          <p:grpSpPr>
            <a:xfrm>
              <a:off x="6058827" y="2209589"/>
              <a:ext cx="1600959" cy="906466"/>
              <a:chOff x="7217735" y="1406688"/>
              <a:chExt cx="1600959" cy="906466"/>
            </a:xfrm>
          </p:grpSpPr>
          <p:cxnSp>
            <p:nvCxnSpPr>
              <p:cNvPr id="91" name="直接箭头连接符 90"/>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rot="16200000">
                <a:off x="8454375" y="1656308"/>
                <a:ext cx="406602" cy="284742"/>
              </a:xfrm>
              <a:prstGeom prst="rect">
                <a:avLst/>
              </a:prstGeom>
              <a:noFill/>
            </p:spPr>
            <p:txBody>
              <a:bodyPr wrap="none" rtlCol="0">
                <a:spAutoFit/>
              </a:bodyPr>
              <a:lstStyle/>
              <a:p>
                <a:r>
                  <a:rPr lang="en-US" altLang="zh-CN"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24º</a:t>
                </a:r>
                <a:endParaRPr lang="zh-CN" altLang="en-US"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cxnSp>
          <p:nvCxnSpPr>
            <p:cNvPr id="96" name="直接箭头连接符 95"/>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527809" y="3143372"/>
              <a:ext cx="344085"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60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8" name="TextBox 97"/>
            <p:cNvSpPr txBox="1"/>
            <p:nvPr/>
          </p:nvSpPr>
          <p:spPr>
            <a:xfrm>
              <a:off x="6275664"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9" name="TextBox 98"/>
            <p:cNvSpPr txBox="1"/>
            <p:nvPr/>
          </p:nvSpPr>
          <p:spPr>
            <a:xfrm>
              <a:off x="7110957"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46" name="矩形 45"/>
          <p:cNvSpPr/>
          <p:nvPr/>
        </p:nvSpPr>
        <p:spPr>
          <a:xfrm>
            <a:off x="11360655" y="5788916"/>
            <a:ext cx="397866"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b)</a:t>
            </a:r>
            <a:endParaRPr lang="zh-CN" altLang="en-US" sz="1867" dirty="0">
              <a:latin typeface="Book Antiqua" panose="02040602050305030304" pitchFamily="18" charset="0"/>
              <a:ea typeface="微软雅黑" panose="020B0503020204020204" pitchFamily="34" charset="-122"/>
            </a:endParaRPr>
          </a:p>
        </p:txBody>
      </p:sp>
      <p:sp>
        <p:nvSpPr>
          <p:cNvPr id="84" name="矩形 83"/>
          <p:cNvSpPr/>
          <p:nvPr/>
        </p:nvSpPr>
        <p:spPr>
          <a:xfrm>
            <a:off x="4390243" y="5541235"/>
            <a:ext cx="385042"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a)</a:t>
            </a:r>
            <a:endParaRPr lang="zh-CN" altLang="en-US" sz="1867" dirty="0">
              <a:latin typeface="Book Antiqua" panose="02040602050305030304" pitchFamily="18" charset="0"/>
              <a:ea typeface="微软雅黑" panose="020B0503020204020204" pitchFamily="34" charset="-122"/>
            </a:endParaRPr>
          </a:p>
        </p:txBody>
      </p:sp>
      <p:sp>
        <p:nvSpPr>
          <p:cNvPr id="89" name="Line 10"/>
          <p:cNvSpPr>
            <a:spLocks noChangeShapeType="1"/>
          </p:cNvSpPr>
          <p:nvPr/>
        </p:nvSpPr>
        <p:spPr bwMode="auto">
          <a:xfrm rot="149665">
            <a:off x="9344586" y="1487288"/>
            <a:ext cx="193853" cy="5204323"/>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94" name="椭圆 93"/>
          <p:cNvSpPr/>
          <p:nvPr/>
        </p:nvSpPr>
        <p:spPr>
          <a:xfrm>
            <a:off x="8261245" y="3597080"/>
            <a:ext cx="2336977" cy="2336977"/>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5" name="Line 10"/>
          <p:cNvSpPr>
            <a:spLocks noChangeShapeType="1"/>
          </p:cNvSpPr>
          <p:nvPr/>
        </p:nvSpPr>
        <p:spPr bwMode="auto">
          <a:xfrm rot="149665" flipV="1">
            <a:off x="8019682" y="4725079"/>
            <a:ext cx="3644937" cy="159000"/>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nvGrpSpPr>
          <p:cNvPr id="100" name="组合 99"/>
          <p:cNvGrpSpPr/>
          <p:nvPr/>
        </p:nvGrpSpPr>
        <p:grpSpPr>
          <a:xfrm rot="18836282">
            <a:off x="9313730" y="4757759"/>
            <a:ext cx="295389" cy="426987"/>
            <a:chOff x="3355897" y="3946313"/>
            <a:chExt cx="221542" cy="320240"/>
          </a:xfrm>
        </p:grpSpPr>
        <p:cxnSp>
          <p:nvCxnSpPr>
            <p:cNvPr id="128" name="直接连接符 127"/>
            <p:cNvCxnSpPr>
              <a:stCxn id="131"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31"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32" name="组合 131"/>
            <p:cNvGrpSpPr/>
            <p:nvPr/>
          </p:nvGrpSpPr>
          <p:grpSpPr>
            <a:xfrm rot="2870768">
              <a:off x="3243726" y="4066279"/>
              <a:ext cx="320240" cy="80308"/>
              <a:chOff x="6932389" y="3507854"/>
              <a:chExt cx="320240" cy="80308"/>
            </a:xfrm>
          </p:grpSpPr>
          <p:cxnSp>
            <p:nvCxnSpPr>
              <p:cNvPr id="133" name="直接连接符 132"/>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1" name="直接连接符 100"/>
          <p:cNvCxnSpPr/>
          <p:nvPr/>
        </p:nvCxnSpPr>
        <p:spPr>
          <a:xfrm flipH="1">
            <a:off x="8677379" y="1794752"/>
            <a:ext cx="732773" cy="2087165"/>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rot="8080387">
            <a:off x="9278040" y="1380360"/>
            <a:ext cx="295389" cy="426987"/>
            <a:chOff x="3355897" y="3946313"/>
            <a:chExt cx="221542" cy="320240"/>
          </a:xfrm>
        </p:grpSpPr>
        <p:cxnSp>
          <p:nvCxnSpPr>
            <p:cNvPr id="116" name="直接连接符 115"/>
            <p:cNvCxnSpPr>
              <a:stCxn id="119"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19"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20" name="组合 119"/>
            <p:cNvGrpSpPr/>
            <p:nvPr/>
          </p:nvGrpSpPr>
          <p:grpSpPr>
            <a:xfrm rot="2870768">
              <a:off x="3243726" y="4066279"/>
              <a:ext cx="320240" cy="80308"/>
              <a:chOff x="6932389" y="3507854"/>
              <a:chExt cx="320240" cy="80308"/>
            </a:xfrm>
          </p:grpSpPr>
          <p:cxnSp>
            <p:nvCxnSpPr>
              <p:cNvPr id="124" name="直接连接符 123"/>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3" name="直接连接符 102"/>
          <p:cNvCxnSpPr>
            <a:stCxn id="119" idx="3"/>
          </p:cNvCxnSpPr>
          <p:nvPr/>
        </p:nvCxnSpPr>
        <p:spPr>
          <a:xfrm flipH="1">
            <a:off x="9423103" y="1708280"/>
            <a:ext cx="36517" cy="30961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7512493" y="3172357"/>
            <a:ext cx="4023729" cy="3521007"/>
            <a:chOff x="5634369" y="2379267"/>
            <a:chExt cx="3017797" cy="2640755"/>
          </a:xfrm>
        </p:grpSpPr>
        <p:sp>
          <p:nvSpPr>
            <p:cNvPr id="104" name="任意多边形 103"/>
            <p:cNvSpPr/>
            <p:nvPr/>
          </p:nvSpPr>
          <p:spPr>
            <a:xfrm>
              <a:off x="6513151" y="2428918"/>
              <a:ext cx="2012156" cy="737077"/>
            </a:xfrm>
            <a:custGeom>
              <a:avLst/>
              <a:gdLst>
                <a:gd name="connsiteX0" fmla="*/ 0 w 2012156"/>
                <a:gd name="connsiteY0" fmla="*/ 475139 h 737077"/>
                <a:gd name="connsiteX1" fmla="*/ 166687 w 2012156"/>
                <a:gd name="connsiteY1" fmla="*/ 301308 h 737077"/>
                <a:gd name="connsiteX2" fmla="*/ 333375 w 2012156"/>
                <a:gd name="connsiteY2" fmla="*/ 141764 h 737077"/>
                <a:gd name="connsiteX3" fmla="*/ 578643 w 2012156"/>
                <a:gd name="connsiteY3" fmla="*/ 32227 h 737077"/>
                <a:gd name="connsiteX4" fmla="*/ 873918 w 2012156"/>
                <a:gd name="connsiteY4" fmla="*/ 1270 h 737077"/>
                <a:gd name="connsiteX5" fmla="*/ 1183481 w 2012156"/>
                <a:gd name="connsiteY5" fmla="*/ 65564 h 737077"/>
                <a:gd name="connsiteX6" fmla="*/ 1495425 w 2012156"/>
                <a:gd name="connsiteY6" fmla="*/ 165577 h 737077"/>
                <a:gd name="connsiteX7" fmla="*/ 1783556 w 2012156"/>
                <a:gd name="connsiteY7" fmla="*/ 417989 h 737077"/>
                <a:gd name="connsiteX8" fmla="*/ 2012156 w 2012156"/>
                <a:gd name="connsiteY8" fmla="*/ 737077 h 7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156" h="737077">
                  <a:moveTo>
                    <a:pt x="0" y="475139"/>
                  </a:moveTo>
                  <a:cubicBezTo>
                    <a:pt x="55562" y="416004"/>
                    <a:pt x="111125" y="356870"/>
                    <a:pt x="166687" y="301308"/>
                  </a:cubicBezTo>
                  <a:cubicBezTo>
                    <a:pt x="222249" y="245746"/>
                    <a:pt x="264716" y="186611"/>
                    <a:pt x="333375" y="141764"/>
                  </a:cubicBezTo>
                  <a:cubicBezTo>
                    <a:pt x="402034" y="96917"/>
                    <a:pt x="488553" y="55643"/>
                    <a:pt x="578643" y="32227"/>
                  </a:cubicBezTo>
                  <a:cubicBezTo>
                    <a:pt x="668733" y="8811"/>
                    <a:pt x="773112" y="-4286"/>
                    <a:pt x="873918" y="1270"/>
                  </a:cubicBezTo>
                  <a:cubicBezTo>
                    <a:pt x="974724" y="6826"/>
                    <a:pt x="1079897" y="38180"/>
                    <a:pt x="1183481" y="65564"/>
                  </a:cubicBezTo>
                  <a:cubicBezTo>
                    <a:pt x="1287065" y="92948"/>
                    <a:pt x="1395413" y="106839"/>
                    <a:pt x="1495425" y="165577"/>
                  </a:cubicBezTo>
                  <a:cubicBezTo>
                    <a:pt x="1595438" y="224314"/>
                    <a:pt x="1697434" y="322739"/>
                    <a:pt x="1783556" y="417989"/>
                  </a:cubicBezTo>
                  <a:cubicBezTo>
                    <a:pt x="1869678" y="513239"/>
                    <a:pt x="1940917" y="625158"/>
                    <a:pt x="2012156" y="737077"/>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5" name="弧形 104"/>
            <p:cNvSpPr/>
            <p:nvPr/>
          </p:nvSpPr>
          <p:spPr>
            <a:xfrm>
              <a:off x="5634369" y="2379267"/>
              <a:ext cx="3017797" cy="2640755"/>
            </a:xfrm>
            <a:prstGeom prst="arc">
              <a:avLst>
                <a:gd name="adj1" fmla="val 20203795"/>
                <a:gd name="adj2" fmla="val 250511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6" name="任意多边形 105"/>
            <p:cNvSpPr/>
            <p:nvPr/>
          </p:nvSpPr>
          <p:spPr>
            <a:xfrm>
              <a:off x="6371863" y="4107382"/>
              <a:ext cx="1831975" cy="780248"/>
            </a:xfrm>
            <a:custGeom>
              <a:avLst/>
              <a:gdLst>
                <a:gd name="connsiteX0" fmla="*/ 1831975 w 1831975"/>
                <a:gd name="connsiteY0" fmla="*/ 533400 h 780248"/>
                <a:gd name="connsiteX1" fmla="*/ 1466850 w 1831975"/>
                <a:gd name="connsiteY1" fmla="*/ 727075 h 780248"/>
                <a:gd name="connsiteX2" fmla="*/ 1098550 w 1831975"/>
                <a:gd name="connsiteY2" fmla="*/ 777875 h 780248"/>
                <a:gd name="connsiteX3" fmla="*/ 704850 w 1831975"/>
                <a:gd name="connsiteY3" fmla="*/ 669925 h 780248"/>
                <a:gd name="connsiteX4" fmla="*/ 387350 w 1831975"/>
                <a:gd name="connsiteY4" fmla="*/ 495300 h 780248"/>
                <a:gd name="connsiteX5" fmla="*/ 155575 w 1831975"/>
                <a:gd name="connsiteY5" fmla="*/ 238125 h 780248"/>
                <a:gd name="connsiteX6" fmla="*/ 0 w 1831975"/>
                <a:gd name="connsiteY6" fmla="*/ 0 h 78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975" h="780248">
                  <a:moveTo>
                    <a:pt x="1831975" y="533400"/>
                  </a:moveTo>
                  <a:cubicBezTo>
                    <a:pt x="1710531" y="609864"/>
                    <a:pt x="1589087" y="686329"/>
                    <a:pt x="1466850" y="727075"/>
                  </a:cubicBezTo>
                  <a:cubicBezTo>
                    <a:pt x="1344612" y="767821"/>
                    <a:pt x="1225550" y="787400"/>
                    <a:pt x="1098550" y="777875"/>
                  </a:cubicBezTo>
                  <a:cubicBezTo>
                    <a:pt x="971550" y="768350"/>
                    <a:pt x="823383" y="717021"/>
                    <a:pt x="704850" y="669925"/>
                  </a:cubicBezTo>
                  <a:cubicBezTo>
                    <a:pt x="586317" y="622829"/>
                    <a:pt x="478896" y="567267"/>
                    <a:pt x="387350" y="495300"/>
                  </a:cubicBezTo>
                  <a:cubicBezTo>
                    <a:pt x="295804" y="423333"/>
                    <a:pt x="220133" y="320675"/>
                    <a:pt x="155575" y="238125"/>
                  </a:cubicBezTo>
                  <a:cubicBezTo>
                    <a:pt x="91017" y="155575"/>
                    <a:pt x="41804" y="14287"/>
                    <a:pt x="0"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7" name="弧形 106"/>
            <p:cNvSpPr/>
            <p:nvPr/>
          </p:nvSpPr>
          <p:spPr>
            <a:xfrm flipH="1">
              <a:off x="6193551" y="2701778"/>
              <a:ext cx="1763103" cy="1752083"/>
            </a:xfrm>
            <a:prstGeom prst="arc">
              <a:avLst>
                <a:gd name="adj1" fmla="val 18574163"/>
                <a:gd name="adj2" fmla="val 224597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sp>
        <p:nvSpPr>
          <p:cNvPr id="108" name="弧形 107"/>
          <p:cNvSpPr/>
          <p:nvPr/>
        </p:nvSpPr>
        <p:spPr>
          <a:xfrm>
            <a:off x="8965353" y="4327755"/>
            <a:ext cx="929363" cy="929363"/>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9" name="TextBox 108"/>
          <p:cNvSpPr txBox="1"/>
          <p:nvPr/>
        </p:nvSpPr>
        <p:spPr>
          <a:xfrm>
            <a:off x="8362676" y="3594220"/>
            <a:ext cx="309700" cy="338554"/>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1600"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0" name="TextBox 109"/>
          <p:cNvSpPr txBox="1"/>
          <p:nvPr/>
        </p:nvSpPr>
        <p:spPr>
          <a:xfrm>
            <a:off x="9464028" y="1602128"/>
            <a:ext cx="332142" cy="338554"/>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A</a:t>
            </a:r>
          </a:p>
        </p:txBody>
      </p:sp>
      <p:sp>
        <p:nvSpPr>
          <p:cNvPr id="111" name="Line 8"/>
          <p:cNvSpPr>
            <a:spLocks noChangeShapeType="1"/>
          </p:cNvSpPr>
          <p:nvPr/>
        </p:nvSpPr>
        <p:spPr bwMode="auto">
          <a:xfrm rot="149665" flipV="1">
            <a:off x="8474425" y="4777819"/>
            <a:ext cx="931663" cy="687704"/>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112" name="TextBox 111"/>
          <p:cNvSpPr txBox="1"/>
          <p:nvPr/>
        </p:nvSpPr>
        <p:spPr>
          <a:xfrm>
            <a:off x="8546228" y="4720439"/>
            <a:ext cx="391454" cy="420564"/>
          </a:xfrm>
          <a:prstGeom prst="rect">
            <a:avLst/>
          </a:prstGeom>
          <a:noFill/>
        </p:spPr>
        <p:txBody>
          <a:bodyPr wrap="none" rtlCol="0">
            <a:spAutoFit/>
          </a:bodyPr>
          <a:lstStyle/>
          <a:p>
            <a:r>
              <a:rPr lang="en-US" altLang="zh-CN" sz="2133" i="1" dirty="0" err="1">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aseline="-25000" dirty="0" err="1">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2133"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3" name="TextBox 112"/>
          <p:cNvSpPr txBox="1"/>
          <p:nvPr/>
        </p:nvSpPr>
        <p:spPr>
          <a:xfrm>
            <a:off x="9501224" y="2399417"/>
            <a:ext cx="290464" cy="379656"/>
          </a:xfrm>
          <a:prstGeom prst="rect">
            <a:avLst/>
          </a:prstGeom>
          <a:noFill/>
        </p:spPr>
        <p:txBody>
          <a:bodyPr wrap="none" rtlCol="0">
            <a:spAutoFit/>
          </a:bodyPr>
          <a:lstStyle/>
          <a:p>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a</a:t>
            </a:r>
          </a:p>
        </p:txBody>
      </p:sp>
      <p:sp>
        <p:nvSpPr>
          <p:cNvPr id="114" name="TextBox 113"/>
          <p:cNvSpPr txBox="1"/>
          <p:nvPr/>
        </p:nvSpPr>
        <p:spPr>
          <a:xfrm>
            <a:off x="8677379" y="2707195"/>
            <a:ext cx="250390" cy="379656"/>
          </a:xfrm>
          <a:prstGeom prst="rect">
            <a:avLst/>
          </a:prstGeom>
          <a:noFill/>
        </p:spPr>
        <p:txBody>
          <a:bodyPr wrap="none" rtlCol="0">
            <a:spAutoFit/>
          </a:bodyPr>
          <a:lstStyle/>
          <a:p>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l</a:t>
            </a:r>
          </a:p>
        </p:txBody>
      </p:sp>
      <p:sp>
        <p:nvSpPr>
          <p:cNvPr id="115" name="TextBox 114"/>
          <p:cNvSpPr txBox="1"/>
          <p:nvPr/>
        </p:nvSpPr>
        <p:spPr>
          <a:xfrm>
            <a:off x="9097109" y="4465124"/>
            <a:ext cx="344966" cy="338554"/>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p>
        </p:txBody>
      </p:sp>
      <p:sp>
        <p:nvSpPr>
          <p:cNvPr id="72"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2721828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xEl>
                                              <p:pRg st="3" end="3"/>
                                            </p:txEl>
                                          </p:spTgt>
                                        </p:tgtEl>
                                        <p:attrNameLst>
                                          <p:attrName>style.visibility</p:attrName>
                                        </p:attrNameLst>
                                      </p:cBhvr>
                                      <p:to>
                                        <p:strVal val="visible"/>
                                      </p:to>
                                    </p:set>
                                    <p:animEffect transition="in" filter="fade">
                                      <p:cBhvr>
                                        <p:cTn id="7" dur="500"/>
                                        <p:tgtEl>
                                          <p:spTgt spid="16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88504" y="2120618"/>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解</a:t>
            </a:r>
            <a:r>
              <a:rPr lang="zh-CN" altLang="en-US" sz="2400" b="1" dirty="0">
                <a:latin typeface="华文楷体" panose="02010600040101010101" pitchFamily="2" charset="-122"/>
                <a:ea typeface="华文楷体" panose="02010600040101010101" pitchFamily="2" charset="-122"/>
              </a:rPr>
              <a:t>  ：</a:t>
            </a:r>
          </a:p>
        </p:txBody>
      </p:sp>
      <p:sp>
        <p:nvSpPr>
          <p:cNvPr id="6" name="标题 1"/>
          <p:cNvSpPr txBox="1">
            <a:spLocks/>
          </p:cNvSpPr>
          <p:nvPr/>
        </p:nvSpPr>
        <p:spPr>
          <a:xfrm>
            <a:off x="969195" y="2749816"/>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是否存在复合铰链？</a:t>
            </a:r>
          </a:p>
        </p:txBody>
      </p:sp>
      <p:sp>
        <p:nvSpPr>
          <p:cNvPr id="7" name="标题 1"/>
          <p:cNvSpPr txBox="1">
            <a:spLocks/>
          </p:cNvSpPr>
          <p:nvPr/>
        </p:nvSpPr>
        <p:spPr>
          <a:xfrm>
            <a:off x="1582315" y="3272533"/>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en-US" altLang="zh-CN" sz="2200" b="1" i="1" dirty="0">
                <a:solidFill>
                  <a:srgbClr val="7030A0"/>
                </a:solidFill>
                <a:latin typeface="Times New Roman" panose="02020603050405020304" pitchFamily="18" charset="0"/>
                <a:cs typeface="Times New Roman" panose="02020603050405020304" pitchFamily="18" charset="0"/>
              </a:rPr>
              <a:t>B</a:t>
            </a:r>
            <a:r>
              <a:rPr lang="zh-CN" altLang="en-US" sz="2200" b="1" dirty="0">
                <a:solidFill>
                  <a:srgbClr val="7030A0"/>
                </a:solidFill>
              </a:rPr>
              <a:t>铰链</a:t>
            </a:r>
            <a:r>
              <a:rPr lang="zh-CN" altLang="en-US" sz="2200" b="1" dirty="0"/>
              <a:t>是三构件二转动副复合铰链。</a:t>
            </a:r>
          </a:p>
        </p:txBody>
      </p:sp>
      <p:sp>
        <p:nvSpPr>
          <p:cNvPr id="9" name="标题 1"/>
          <p:cNvSpPr txBox="1">
            <a:spLocks/>
          </p:cNvSpPr>
          <p:nvPr/>
        </p:nvSpPr>
        <p:spPr>
          <a:xfrm>
            <a:off x="969195" y="3782551"/>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是否存在局部自由度？</a:t>
            </a:r>
          </a:p>
        </p:txBody>
      </p:sp>
      <p:sp>
        <p:nvSpPr>
          <p:cNvPr id="10" name="标题 1"/>
          <p:cNvSpPr txBox="1">
            <a:spLocks/>
          </p:cNvSpPr>
          <p:nvPr/>
        </p:nvSpPr>
        <p:spPr>
          <a:xfrm>
            <a:off x="1582315" y="4279852"/>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7030A0"/>
                </a:solidFill>
              </a:rPr>
              <a:t>小滚子</a:t>
            </a:r>
            <a:r>
              <a:rPr lang="en-US" altLang="zh-CN" sz="2200" b="1" dirty="0">
                <a:solidFill>
                  <a:srgbClr val="7030A0"/>
                </a:solidFill>
              </a:rPr>
              <a:t>5</a:t>
            </a:r>
            <a:r>
              <a:rPr lang="zh-CN" altLang="en-US" sz="2200" b="1" dirty="0"/>
              <a:t>的转动为局部自由度。</a:t>
            </a:r>
          </a:p>
        </p:txBody>
      </p:sp>
      <p:sp>
        <p:nvSpPr>
          <p:cNvPr id="11" name="标题 1"/>
          <p:cNvSpPr txBox="1">
            <a:spLocks/>
          </p:cNvSpPr>
          <p:nvPr/>
        </p:nvSpPr>
        <p:spPr>
          <a:xfrm>
            <a:off x="969194" y="4773149"/>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是否存在虚约束？</a:t>
            </a:r>
          </a:p>
        </p:txBody>
      </p:sp>
      <p:sp>
        <p:nvSpPr>
          <p:cNvPr id="12" name="标题 1"/>
          <p:cNvSpPr txBox="1">
            <a:spLocks/>
          </p:cNvSpPr>
          <p:nvPr/>
        </p:nvSpPr>
        <p:spPr>
          <a:xfrm>
            <a:off x="1582314" y="5270451"/>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7030A0"/>
                </a:solidFill>
              </a:rPr>
              <a:t>移动副</a:t>
            </a:r>
            <a:r>
              <a:rPr lang="en-US" altLang="zh-CN" sz="2200" b="1" i="1" dirty="0">
                <a:solidFill>
                  <a:srgbClr val="7030A0"/>
                </a:solidFill>
                <a:latin typeface="Times New Roman" panose="02020603050405020304" pitchFamily="18" charset="0"/>
                <a:cs typeface="Times New Roman" panose="02020603050405020304" pitchFamily="18" charset="0"/>
              </a:rPr>
              <a:t>E</a:t>
            </a:r>
            <a:r>
              <a:rPr lang="zh-CN" altLang="en-US" sz="2200" b="1" dirty="0"/>
              <a:t>和</a:t>
            </a:r>
            <a:r>
              <a:rPr lang="en-US" altLang="zh-CN" sz="2200" b="1" i="1" dirty="0">
                <a:solidFill>
                  <a:srgbClr val="7030A0"/>
                </a:solidFill>
                <a:latin typeface="Times New Roman" panose="02020603050405020304" pitchFamily="18" charset="0"/>
                <a:cs typeface="Times New Roman" panose="02020603050405020304" pitchFamily="18" charset="0"/>
              </a:rPr>
              <a:t>F</a:t>
            </a:r>
            <a:r>
              <a:rPr lang="zh-CN" altLang="en-US" sz="2200" b="1" dirty="0"/>
              <a:t>之一为虚约束。</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632" y="2295095"/>
            <a:ext cx="416560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383"/>
          <a:stretch/>
        </p:blipFill>
        <p:spPr bwMode="auto">
          <a:xfrm>
            <a:off x="7653385" y="2284598"/>
            <a:ext cx="4318000" cy="4480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4383"/>
          <a:stretch/>
        </p:blipFill>
        <p:spPr bwMode="auto">
          <a:xfrm>
            <a:off x="7657399" y="2284600"/>
            <a:ext cx="4318000" cy="448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组合 17"/>
          <p:cNvGrpSpPr/>
          <p:nvPr/>
        </p:nvGrpSpPr>
        <p:grpSpPr>
          <a:xfrm>
            <a:off x="4396758" y="4343909"/>
            <a:ext cx="2284308" cy="1011775"/>
            <a:chOff x="3989961" y="3257931"/>
            <a:chExt cx="1713231" cy="758831"/>
          </a:xfrm>
        </p:grpSpPr>
        <p:sp>
          <p:nvSpPr>
            <p:cNvPr id="2" name="圆角矩形 1"/>
            <p:cNvSpPr/>
            <p:nvPr/>
          </p:nvSpPr>
          <p:spPr>
            <a:xfrm>
              <a:off x="3989961" y="3257931"/>
              <a:ext cx="1050581" cy="372976"/>
            </a:xfrm>
            <a:prstGeom prst="round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6" name="标题 1"/>
            <p:cNvSpPr txBox="1">
              <a:spLocks/>
            </p:cNvSpPr>
            <p:nvPr/>
          </p:nvSpPr>
          <p:spPr>
            <a:xfrm>
              <a:off x="4959072" y="3613674"/>
              <a:ext cx="744120"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solidFill>
                    <a:srgbClr val="FF0000"/>
                  </a:solidFill>
                </a:rPr>
                <a:t>去除</a:t>
              </a:r>
              <a:r>
                <a:rPr lang="en-US" altLang="zh-CN" sz="2200" b="1" dirty="0">
                  <a:solidFill>
                    <a:srgbClr val="FF0000"/>
                  </a:solidFill>
                </a:rPr>
                <a:t>!</a:t>
              </a:r>
              <a:endParaRPr lang="zh-CN" altLang="en-US" sz="2200" b="1" dirty="0">
                <a:solidFill>
                  <a:srgbClr val="FF0000"/>
                </a:solidFill>
              </a:endParaRPr>
            </a:p>
          </p:txBody>
        </p:sp>
        <p:cxnSp>
          <p:nvCxnSpPr>
            <p:cNvPr id="4" name="直接连接符 3"/>
            <p:cNvCxnSpPr>
              <a:stCxn id="16" idx="1"/>
            </p:cNvCxnSpPr>
            <p:nvPr/>
          </p:nvCxnSpPr>
          <p:spPr>
            <a:xfrm flipH="1">
              <a:off x="4536140" y="3815218"/>
              <a:ext cx="42293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536140" y="3613674"/>
              <a:ext cx="0" cy="20154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592787" y="5372598"/>
            <a:ext cx="2284308" cy="1011775"/>
            <a:chOff x="3989961" y="3257931"/>
            <a:chExt cx="1713231" cy="758831"/>
          </a:xfrm>
        </p:grpSpPr>
        <p:sp>
          <p:nvSpPr>
            <p:cNvPr id="22" name="圆角矩形 21"/>
            <p:cNvSpPr/>
            <p:nvPr/>
          </p:nvSpPr>
          <p:spPr>
            <a:xfrm>
              <a:off x="3989961" y="3257931"/>
              <a:ext cx="678235" cy="372976"/>
            </a:xfrm>
            <a:prstGeom prst="round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3" name="标题 1"/>
            <p:cNvSpPr txBox="1">
              <a:spLocks/>
            </p:cNvSpPr>
            <p:nvPr/>
          </p:nvSpPr>
          <p:spPr>
            <a:xfrm>
              <a:off x="4959072" y="3613674"/>
              <a:ext cx="744120"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solidFill>
                    <a:srgbClr val="FF0000"/>
                  </a:solidFill>
                </a:rPr>
                <a:t>去除</a:t>
              </a:r>
              <a:r>
                <a:rPr lang="en-US" altLang="zh-CN" sz="2200" b="1" dirty="0">
                  <a:solidFill>
                    <a:srgbClr val="FF0000"/>
                  </a:solidFill>
                </a:rPr>
                <a:t>!</a:t>
              </a:r>
              <a:endParaRPr lang="zh-CN" altLang="en-US" sz="2200" b="1" dirty="0">
                <a:solidFill>
                  <a:srgbClr val="FF0000"/>
                </a:solidFill>
              </a:endParaRPr>
            </a:p>
          </p:txBody>
        </p:sp>
        <p:cxnSp>
          <p:nvCxnSpPr>
            <p:cNvPr id="24" name="直接连接符 23"/>
            <p:cNvCxnSpPr>
              <a:stCxn id="23" idx="1"/>
            </p:cNvCxnSpPr>
            <p:nvPr/>
          </p:nvCxnSpPr>
          <p:spPr>
            <a:xfrm flipH="1">
              <a:off x="4368229" y="3815218"/>
              <a:ext cx="590843"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4361935" y="3622639"/>
              <a:ext cx="0" cy="20154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26" name="标题 1"/>
          <p:cNvSpPr txBox="1">
            <a:spLocks/>
          </p:cNvSpPr>
          <p:nvPr/>
        </p:nvSpPr>
        <p:spPr>
          <a:xfrm>
            <a:off x="87352" y="154614"/>
            <a:ext cx="4836308"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华文楷体" panose="02010600040101010101" pitchFamily="2" charset="-122"/>
                <a:ea typeface="华文楷体" panose="02010600040101010101" pitchFamily="2" charset="-122"/>
              </a:rPr>
              <a:t>机构的自由度</a:t>
            </a:r>
            <a:r>
              <a:rPr lang="zh-CN" altLang="en-US" b="1" dirty="0" smtClean="0">
                <a:latin typeface="华文楷体" panose="02010600040101010101" pitchFamily="2" charset="-122"/>
                <a:ea typeface="华文楷体" panose="02010600040101010101" pitchFamily="2" charset="-122"/>
              </a:rPr>
              <a:t>计算</a:t>
            </a:r>
            <a:r>
              <a:rPr lang="zh-CN" altLang="en-US" b="1" dirty="0">
                <a:latin typeface="华文楷体" panose="02010600040101010101" pitchFamily="2" charset="-122"/>
                <a:ea typeface="华文楷体" panose="02010600040101010101" pitchFamily="2" charset="-122"/>
              </a:rPr>
              <a:t>实例</a:t>
            </a:r>
          </a:p>
        </p:txBody>
      </p:sp>
      <p:sp>
        <p:nvSpPr>
          <p:cNvPr id="27" name="标题 1"/>
          <p:cNvSpPr txBox="1">
            <a:spLocks/>
          </p:cNvSpPr>
          <p:nvPr/>
        </p:nvSpPr>
        <p:spPr>
          <a:xfrm>
            <a:off x="679048" y="889819"/>
            <a:ext cx="9772233" cy="107490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已知</a:t>
            </a:r>
            <a:r>
              <a:rPr lang="zh-CN" altLang="en-US" sz="2400" b="1" dirty="0">
                <a:latin typeface="华文楷体" panose="02010600040101010101" pitchFamily="2" charset="-122"/>
                <a:ea typeface="华文楷体" panose="02010600040101010101" pitchFamily="2" charset="-122"/>
              </a:rPr>
              <a:t>：小型压力机的机构运动简图。</a:t>
            </a:r>
            <a:endParaRPr lang="en-US" altLang="zh-CN" sz="2400" b="1" dirty="0">
              <a:latin typeface="华文楷体" panose="02010600040101010101" pitchFamily="2" charset="-122"/>
              <a:ea typeface="华文楷体" panose="02010600040101010101" pitchFamily="2" charset="-122"/>
            </a:endParaRPr>
          </a:p>
          <a:p>
            <a:pPr>
              <a:lnSpc>
                <a:spcPct val="150000"/>
              </a:lnSpc>
            </a:pPr>
            <a:r>
              <a:rPr lang="zh-CN" altLang="en-US" sz="2400" b="1" dirty="0">
                <a:latin typeface="华文楷体" panose="02010600040101010101" pitchFamily="2" charset="-122"/>
                <a:ea typeface="华文楷体" panose="02010600040101010101" pitchFamily="2" charset="-122"/>
              </a:rPr>
              <a:t>  </a:t>
            </a:r>
            <a:r>
              <a:rPr lang="zh-CN" altLang="en-US" sz="2400" b="1" dirty="0">
                <a:solidFill>
                  <a:srgbClr val="7030A0"/>
                </a:solidFill>
                <a:latin typeface="华文楷体" panose="02010600040101010101" pitchFamily="2" charset="-122"/>
                <a:ea typeface="华文楷体" panose="02010600040101010101" pitchFamily="2" charset="-122"/>
              </a:rPr>
              <a:t>求</a:t>
            </a:r>
            <a:r>
              <a:rPr lang="zh-CN" altLang="en-US" sz="2400" b="1" dirty="0">
                <a:latin typeface="华文楷体" panose="02010600040101010101" pitchFamily="2" charset="-122"/>
                <a:ea typeface="华文楷体" panose="02010600040101010101" pitchFamily="2" charset="-122"/>
              </a:rPr>
              <a:t>  ：计算机构的自由度。</a:t>
            </a:r>
          </a:p>
        </p:txBody>
      </p:sp>
    </p:spTree>
    <p:extLst>
      <p:ext uri="{BB962C8B-B14F-4D97-AF65-F5344CB8AC3E}">
        <p14:creationId xmlns:p14="http://schemas.microsoft.com/office/powerpoint/2010/main" val="167307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95"/>
                                        </p:tgtEl>
                                        <p:attrNameLst>
                                          <p:attrName>style.visibility</p:attrName>
                                        </p:attrNameLst>
                                      </p:cBhvr>
                                      <p:to>
                                        <p:strVal val="visible"/>
                                      </p:to>
                                    </p:set>
                                    <p:animEffect transition="in" filter="fade">
                                      <p:cBhvr>
                                        <p:cTn id="3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标题 1"/>
          <p:cNvSpPr txBox="1">
            <a:spLocks/>
          </p:cNvSpPr>
          <p:nvPr/>
        </p:nvSpPr>
        <p:spPr>
          <a:xfrm>
            <a:off x="105908" y="767108"/>
            <a:ext cx="9550400"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400" b="1" dirty="0">
                <a:solidFill>
                  <a:srgbClr val="002060"/>
                </a:solidFill>
                <a:latin typeface="Book Antiqua" panose="02040602050305030304" pitchFamily="18" charset="0"/>
                <a:ea typeface="微软雅黑" panose="020B0503020204020204" pitchFamily="34" charset="-122"/>
              </a:rPr>
              <a:t>尖端从动件凸轮廓线的设计</a:t>
            </a:r>
          </a:p>
        </p:txBody>
      </p:sp>
      <p:sp>
        <p:nvSpPr>
          <p:cNvPr id="164" name="矩形 163"/>
          <p:cNvSpPr/>
          <p:nvPr/>
        </p:nvSpPr>
        <p:spPr>
          <a:xfrm>
            <a:off x="1687814" y="1316765"/>
            <a:ext cx="6772087" cy="2061846"/>
          </a:xfrm>
          <a:prstGeom prst="rect">
            <a:avLst/>
          </a:prstGeom>
        </p:spPr>
        <p:txBody>
          <a:bodyPr wrap="square">
            <a:spAutoFit/>
          </a:bodyPr>
          <a:lstStyle/>
          <a:p>
            <a:pPr algn="just">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已知</a:t>
            </a:r>
            <a:r>
              <a:rPr lang="zh-CN" altLang="en-US" sz="2133" b="1" dirty="0">
                <a:solidFill>
                  <a:srgbClr val="000000"/>
                </a:solidFill>
                <a:latin typeface="Book Antiqua" panose="02040602050305030304" pitchFamily="18" charset="0"/>
                <a:ea typeface="微软雅黑" panose="020B0503020204020204" pitchFamily="34" charset="-122"/>
              </a:rPr>
              <a:t>：凸轮的基圆半径</a:t>
            </a:r>
            <a:r>
              <a:rPr lang="en-US" altLang="zh-CN" sz="2133" b="1" i="1"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=50mm</a:t>
            </a:r>
            <a:r>
              <a:rPr lang="zh-CN" altLang="en-US" sz="2133" b="1" dirty="0">
                <a:solidFill>
                  <a:srgbClr val="000000"/>
                </a:solidFill>
                <a:latin typeface="Book Antiqua" panose="02040602050305030304" pitchFamily="18" charset="0"/>
                <a:ea typeface="微软雅黑" panose="020B0503020204020204" pitchFamily="34" charset="-122"/>
              </a:rPr>
              <a:t>，摆杆长度</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l</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=100mm </a:t>
            </a:r>
            <a:r>
              <a:rPr lang="zh-CN" altLang="en-US" sz="2133" b="1" dirty="0">
                <a:solidFill>
                  <a:srgbClr val="000000"/>
                </a:solidFill>
                <a:latin typeface="Book Antiqua" panose="02040602050305030304" pitchFamily="18" charset="0"/>
                <a:ea typeface="微软雅黑" panose="020B0503020204020204" pitchFamily="34" charset="-122"/>
              </a:rPr>
              <a:t>，</a:t>
            </a:r>
            <a:endParaRPr lang="en-US" altLang="zh-CN" sz="2133" b="1" dirty="0">
              <a:solidFill>
                <a:srgbClr val="000000"/>
              </a:solidFill>
              <a:latin typeface="Book Antiqua" panose="02040602050305030304" pitchFamily="18" charset="0"/>
              <a:ea typeface="微软雅黑" panose="020B0503020204020204" pitchFamily="34" charset="-122"/>
            </a:endParaRPr>
          </a:p>
          <a:p>
            <a:pPr algn="just">
              <a:lnSpc>
                <a:spcPct val="150000"/>
              </a:lnSpc>
            </a:pPr>
            <a:r>
              <a:rPr lang="en-US" altLang="zh-CN" sz="2133" b="1" dirty="0">
                <a:solidFill>
                  <a:srgbClr val="000000"/>
                </a:solidFill>
                <a:latin typeface="Book Antiqua" panose="02040602050305030304" pitchFamily="18" charset="0"/>
                <a:ea typeface="微软雅黑" panose="020B0503020204020204" pitchFamily="34" charset="-122"/>
              </a:rPr>
              <a:t>      </a:t>
            </a:r>
            <a:r>
              <a:rPr lang="zh-CN" altLang="en-US" sz="2133" b="1" dirty="0">
                <a:solidFill>
                  <a:srgbClr val="000000"/>
                </a:solidFill>
                <a:latin typeface="Book Antiqua" panose="02040602050305030304" pitchFamily="18" charset="0"/>
                <a:ea typeface="微软雅黑" panose="020B0503020204020204" pitchFamily="34" charset="-122"/>
              </a:rPr>
              <a:t>中心距</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=120mm</a:t>
            </a:r>
            <a:r>
              <a:rPr lang="zh-CN" altLang="en-US" sz="2133" b="1" dirty="0">
                <a:solidFill>
                  <a:srgbClr val="000000"/>
                </a:solidFill>
                <a:latin typeface="Book Antiqua" panose="02040602050305030304" pitchFamily="18" charset="0"/>
                <a:ea typeface="微软雅黑" panose="020B0503020204020204" pitchFamily="34" charset="-122"/>
              </a:rPr>
              <a:t>，轮逆时针方向转动，从动件</a:t>
            </a:r>
            <a:endParaRPr lang="en-US" altLang="zh-CN" sz="2133" b="1" dirty="0">
              <a:solidFill>
                <a:srgbClr val="000000"/>
              </a:solidFill>
              <a:latin typeface="Book Antiqua" panose="02040602050305030304" pitchFamily="18" charset="0"/>
              <a:ea typeface="微软雅黑" panose="020B0503020204020204" pitchFamily="34" charset="-122"/>
            </a:endParaRPr>
          </a:p>
          <a:p>
            <a:pPr algn="just">
              <a:lnSpc>
                <a:spcPct val="150000"/>
              </a:lnSpc>
            </a:pPr>
            <a:r>
              <a:rPr lang="en-US" altLang="zh-CN" sz="2133" b="1" dirty="0">
                <a:solidFill>
                  <a:srgbClr val="000000"/>
                </a:solidFill>
                <a:latin typeface="Book Antiqua" panose="02040602050305030304" pitchFamily="18" charset="0"/>
                <a:ea typeface="微软雅黑" panose="020B0503020204020204" pitchFamily="34" charset="-122"/>
              </a:rPr>
              <a:t>      </a:t>
            </a:r>
            <a:r>
              <a:rPr lang="zh-CN" altLang="en-US" sz="2133" b="1" dirty="0">
                <a:solidFill>
                  <a:srgbClr val="000000"/>
                </a:solidFill>
                <a:latin typeface="Book Antiqua" panose="02040602050305030304" pitchFamily="18" charset="0"/>
                <a:ea typeface="微软雅黑" panose="020B0503020204020204" pitchFamily="34" charset="-122"/>
              </a:rPr>
              <a:t>的运动规律如图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a)</a:t>
            </a:r>
            <a:r>
              <a:rPr lang="zh-CN" altLang="en-US" sz="2133" b="1" dirty="0">
                <a:solidFill>
                  <a:srgbClr val="000000"/>
                </a:solidFill>
                <a:latin typeface="Book Antiqua" panose="02040602050305030304" pitchFamily="18" charset="0"/>
                <a:ea typeface="微软雅黑" panose="020B0503020204020204" pitchFamily="34" charset="-122"/>
              </a:rPr>
              <a:t>所示。</a:t>
            </a:r>
            <a:endParaRPr lang="en-US" altLang="zh-CN" sz="2133" b="1" dirty="0">
              <a:solidFill>
                <a:srgbClr val="000000"/>
              </a:solidFill>
              <a:latin typeface="Book Antiqua" panose="02040602050305030304" pitchFamily="18" charset="0"/>
              <a:ea typeface="微软雅黑" panose="020B0503020204020204" pitchFamily="34" charset="-122"/>
            </a:endParaRPr>
          </a:p>
          <a:p>
            <a:pPr algn="just">
              <a:lnSpc>
                <a:spcPct val="150000"/>
              </a:lnSpc>
            </a:pP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求</a:t>
            </a: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设计图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b)</a:t>
            </a:r>
            <a:r>
              <a:rPr lang="zh-CN" altLang="en-US" sz="2133" b="1" dirty="0">
                <a:solidFill>
                  <a:srgbClr val="000000"/>
                </a:solidFill>
                <a:latin typeface="Book Antiqua" panose="02040602050305030304" pitchFamily="18" charset="0"/>
                <a:ea typeface="微软雅黑" panose="020B0503020204020204" pitchFamily="34" charset="-122"/>
                <a:cs typeface="Times New Roman" pitchFamily="18" charset="0"/>
              </a:rPr>
              <a:t>所示凸轮机构的凸轮轮廓曲线。</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1971435" y="3352644"/>
            <a:ext cx="5310080" cy="2092580"/>
            <a:chOff x="3995936" y="1855378"/>
            <a:chExt cx="3982560" cy="1569435"/>
          </a:xfrm>
        </p:grpSpPr>
        <p:cxnSp>
          <p:nvCxnSpPr>
            <p:cNvPr id="29" name="直接箭头连接符 28"/>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53" name="直接连接符 52"/>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60" name="直接箭头连接符 59"/>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246841" y="1855378"/>
              <a:ext cx="279164" cy="315423"/>
            </a:xfrm>
            <a:prstGeom prst="rect">
              <a:avLst/>
            </a:prstGeom>
            <a:noFill/>
          </p:spPr>
          <p:txBody>
            <a:bodyPr wrap="none" rtlCol="0">
              <a:spAutoFit/>
            </a:bodyPr>
            <a:lstStyle/>
            <a:p>
              <a:r>
                <a:rPr lang="en-US" altLang="zh-CN" sz="2133" i="1" dirty="0">
                  <a:latin typeface="Symbol" panose="05050102010706020507" pitchFamily="18" charset="2"/>
                  <a:ea typeface="微软雅黑" panose="020B0503020204020204" pitchFamily="34" charset="-122"/>
                  <a:cs typeface="Times New Roman" panose="02020603050405020304" pitchFamily="18" charset="0"/>
                </a:rPr>
                <a:t>y</a:t>
              </a:r>
              <a:endParaRPr lang="zh-CN" altLang="en-US" sz="2133" i="1" dirty="0">
                <a:latin typeface="Symbol" panose="05050102010706020507" pitchFamily="18" charset="2"/>
                <a:ea typeface="微软雅黑" panose="020B0503020204020204" pitchFamily="34" charset="-122"/>
                <a:cs typeface="Times New Roman" panose="02020603050405020304" pitchFamily="18" charset="0"/>
              </a:endParaRPr>
            </a:p>
          </p:txBody>
        </p:sp>
        <p:sp>
          <p:nvSpPr>
            <p:cNvPr id="65" name="TextBox 64"/>
            <p:cNvSpPr txBox="1"/>
            <p:nvPr/>
          </p:nvSpPr>
          <p:spPr>
            <a:xfrm>
              <a:off x="7731794" y="3045028"/>
              <a:ext cx="246702" cy="284742"/>
            </a:xfrm>
            <a:prstGeom prst="rect">
              <a:avLst/>
            </a:prstGeom>
            <a:noFill/>
          </p:spPr>
          <p:txBody>
            <a:bodyPr wrap="none" rtlCol="0">
              <a:spAutoFit/>
            </a:bodyPr>
            <a:lstStyle/>
            <a:p>
              <a:r>
                <a:rPr lang="en-US" altLang="zh-CN" sz="1867" i="1" dirty="0">
                  <a:latin typeface="Symbol" panose="05050102010706020507" pitchFamily="18" charset="2"/>
                  <a:ea typeface="微软雅黑" panose="020B0503020204020204" pitchFamily="34" charset="-122"/>
                  <a:cs typeface="Times New Roman" panose="02020603050405020304" pitchFamily="18" charset="0"/>
                </a:rPr>
                <a:t>j</a:t>
              </a:r>
              <a:endParaRPr lang="zh-CN" altLang="en-US" sz="1867" i="1" dirty="0">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67" name="直接箭头连接符 66"/>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694895" y="3143372"/>
              <a:ext cx="421029"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120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71" name="直接箭头连接符 70"/>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995936" y="3067533"/>
              <a:ext cx="258725" cy="253915"/>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endParaRPr lang="zh-CN" altLang="en-US" sz="1600" i="1"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90" name="组合 89"/>
            <p:cNvGrpSpPr/>
            <p:nvPr/>
          </p:nvGrpSpPr>
          <p:grpSpPr>
            <a:xfrm>
              <a:off x="6058827" y="2209589"/>
              <a:ext cx="1600959" cy="906466"/>
              <a:chOff x="7217735" y="1406688"/>
              <a:chExt cx="1600959" cy="906466"/>
            </a:xfrm>
          </p:grpSpPr>
          <p:cxnSp>
            <p:nvCxnSpPr>
              <p:cNvPr id="91" name="直接箭头连接符 90"/>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rot="16200000">
                <a:off x="8454375" y="1656308"/>
                <a:ext cx="406602" cy="284742"/>
              </a:xfrm>
              <a:prstGeom prst="rect">
                <a:avLst/>
              </a:prstGeom>
              <a:noFill/>
            </p:spPr>
            <p:txBody>
              <a:bodyPr wrap="none" rtlCol="0">
                <a:spAutoFit/>
              </a:bodyPr>
              <a:lstStyle/>
              <a:p>
                <a:r>
                  <a:rPr lang="en-US" altLang="zh-CN"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24º</a:t>
                </a:r>
                <a:endParaRPr lang="zh-CN" altLang="en-US"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cxnSp>
          <p:nvCxnSpPr>
            <p:cNvPr id="96" name="直接箭头连接符 95"/>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527809" y="3143372"/>
              <a:ext cx="344085"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60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8" name="TextBox 97"/>
            <p:cNvSpPr txBox="1"/>
            <p:nvPr/>
          </p:nvSpPr>
          <p:spPr>
            <a:xfrm>
              <a:off x="6275664"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9" name="TextBox 98"/>
            <p:cNvSpPr txBox="1"/>
            <p:nvPr/>
          </p:nvSpPr>
          <p:spPr>
            <a:xfrm>
              <a:off x="7110957"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46" name="矩形 45"/>
          <p:cNvSpPr/>
          <p:nvPr/>
        </p:nvSpPr>
        <p:spPr>
          <a:xfrm>
            <a:off x="11360655" y="5788916"/>
            <a:ext cx="397866"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b)</a:t>
            </a:r>
            <a:endParaRPr lang="zh-CN" altLang="en-US" sz="1867" dirty="0">
              <a:latin typeface="Book Antiqua" panose="02040602050305030304" pitchFamily="18" charset="0"/>
              <a:ea typeface="微软雅黑" panose="020B0503020204020204" pitchFamily="34" charset="-122"/>
            </a:endParaRPr>
          </a:p>
        </p:txBody>
      </p:sp>
      <p:sp>
        <p:nvSpPr>
          <p:cNvPr id="84" name="矩形 83"/>
          <p:cNvSpPr/>
          <p:nvPr/>
        </p:nvSpPr>
        <p:spPr>
          <a:xfrm>
            <a:off x="4390243" y="5541235"/>
            <a:ext cx="385042"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a)</a:t>
            </a:r>
            <a:endParaRPr lang="zh-CN" altLang="en-US" sz="1867" dirty="0">
              <a:latin typeface="Book Antiqua" panose="02040602050305030304" pitchFamily="18" charset="0"/>
              <a:ea typeface="微软雅黑" panose="020B0503020204020204" pitchFamily="34" charset="-122"/>
            </a:endParaRPr>
          </a:p>
        </p:txBody>
      </p:sp>
      <p:grpSp>
        <p:nvGrpSpPr>
          <p:cNvPr id="88" name="组合 87"/>
          <p:cNvGrpSpPr/>
          <p:nvPr/>
        </p:nvGrpSpPr>
        <p:grpSpPr>
          <a:xfrm>
            <a:off x="7512493" y="1446159"/>
            <a:ext cx="4152127" cy="5247204"/>
            <a:chOff x="4840981" y="237962"/>
            <a:chExt cx="3114095" cy="3935403"/>
          </a:xfrm>
        </p:grpSpPr>
        <p:sp>
          <p:nvSpPr>
            <p:cNvPr id="89" name="Line 10"/>
            <p:cNvSpPr>
              <a:spLocks noChangeShapeType="1"/>
            </p:cNvSpPr>
            <p:nvPr/>
          </p:nvSpPr>
          <p:spPr bwMode="auto">
            <a:xfrm rot="149665">
              <a:off x="6215051" y="268809"/>
              <a:ext cx="145390" cy="3903242"/>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94" name="椭圆 93"/>
            <p:cNvSpPr/>
            <p:nvPr/>
          </p:nvSpPr>
          <p:spPr>
            <a:xfrm>
              <a:off x="5402545" y="1851152"/>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5" name="Line 10"/>
            <p:cNvSpPr>
              <a:spLocks noChangeShapeType="1"/>
            </p:cNvSpPr>
            <p:nvPr/>
          </p:nvSpPr>
          <p:spPr bwMode="auto">
            <a:xfrm rot="149665" flipV="1">
              <a:off x="5221373" y="2697152"/>
              <a:ext cx="2733703" cy="119250"/>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nvGrpSpPr>
            <p:cNvPr id="100" name="组合 99"/>
            <p:cNvGrpSpPr/>
            <p:nvPr/>
          </p:nvGrpSpPr>
          <p:grpSpPr>
            <a:xfrm rot="18836282">
              <a:off x="6191909" y="2721662"/>
              <a:ext cx="221542" cy="320240"/>
              <a:chOff x="3355897" y="3946313"/>
              <a:chExt cx="221542" cy="320240"/>
            </a:xfrm>
          </p:grpSpPr>
          <p:cxnSp>
            <p:nvCxnSpPr>
              <p:cNvPr id="128" name="直接连接符 127"/>
              <p:cNvCxnSpPr>
                <a:stCxn id="131"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31"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32" name="组合 131"/>
              <p:cNvGrpSpPr/>
              <p:nvPr/>
            </p:nvGrpSpPr>
            <p:grpSpPr>
              <a:xfrm rot="2870768">
                <a:off x="3243726" y="4066279"/>
                <a:ext cx="320240" cy="80308"/>
                <a:chOff x="6932389" y="3507854"/>
                <a:chExt cx="320240" cy="80308"/>
              </a:xfrm>
            </p:grpSpPr>
            <p:cxnSp>
              <p:nvCxnSpPr>
                <p:cNvPr id="133" name="直接连接符 132"/>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1" name="直接连接符 100"/>
            <p:cNvCxnSpPr/>
            <p:nvPr/>
          </p:nvCxnSpPr>
          <p:spPr>
            <a:xfrm flipH="1">
              <a:off x="5714646" y="499407"/>
              <a:ext cx="549580" cy="1565374"/>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rot="8080387">
              <a:off x="6165142" y="188613"/>
              <a:ext cx="221542" cy="320240"/>
              <a:chOff x="3355897" y="3946313"/>
              <a:chExt cx="221542" cy="320240"/>
            </a:xfrm>
          </p:grpSpPr>
          <p:cxnSp>
            <p:nvCxnSpPr>
              <p:cNvPr id="116" name="直接连接符 115"/>
              <p:cNvCxnSpPr>
                <a:stCxn id="119"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19"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20" name="组合 119"/>
              <p:cNvGrpSpPr/>
              <p:nvPr/>
            </p:nvGrpSpPr>
            <p:grpSpPr>
              <a:xfrm rot="2870768">
                <a:off x="3243726" y="4066279"/>
                <a:ext cx="320240" cy="80308"/>
                <a:chOff x="6932389" y="3507854"/>
                <a:chExt cx="320240" cy="80308"/>
              </a:xfrm>
            </p:grpSpPr>
            <p:cxnSp>
              <p:nvCxnSpPr>
                <p:cNvPr id="124" name="直接连接符 123"/>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3" name="直接连接符 102"/>
            <p:cNvCxnSpPr>
              <a:stCxn id="119" idx="3"/>
            </p:cNvCxnSpPr>
            <p:nvPr/>
          </p:nvCxnSpPr>
          <p:spPr>
            <a:xfrm flipH="1">
              <a:off x="6273939" y="434553"/>
              <a:ext cx="27388" cy="2322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任意多边形 103"/>
            <p:cNvSpPr/>
            <p:nvPr/>
          </p:nvSpPr>
          <p:spPr>
            <a:xfrm>
              <a:off x="5719763" y="1582261"/>
              <a:ext cx="2012156" cy="737077"/>
            </a:xfrm>
            <a:custGeom>
              <a:avLst/>
              <a:gdLst>
                <a:gd name="connsiteX0" fmla="*/ 0 w 2012156"/>
                <a:gd name="connsiteY0" fmla="*/ 475139 h 737077"/>
                <a:gd name="connsiteX1" fmla="*/ 166687 w 2012156"/>
                <a:gd name="connsiteY1" fmla="*/ 301308 h 737077"/>
                <a:gd name="connsiteX2" fmla="*/ 333375 w 2012156"/>
                <a:gd name="connsiteY2" fmla="*/ 141764 h 737077"/>
                <a:gd name="connsiteX3" fmla="*/ 578643 w 2012156"/>
                <a:gd name="connsiteY3" fmla="*/ 32227 h 737077"/>
                <a:gd name="connsiteX4" fmla="*/ 873918 w 2012156"/>
                <a:gd name="connsiteY4" fmla="*/ 1270 h 737077"/>
                <a:gd name="connsiteX5" fmla="*/ 1183481 w 2012156"/>
                <a:gd name="connsiteY5" fmla="*/ 65564 h 737077"/>
                <a:gd name="connsiteX6" fmla="*/ 1495425 w 2012156"/>
                <a:gd name="connsiteY6" fmla="*/ 165577 h 737077"/>
                <a:gd name="connsiteX7" fmla="*/ 1783556 w 2012156"/>
                <a:gd name="connsiteY7" fmla="*/ 417989 h 737077"/>
                <a:gd name="connsiteX8" fmla="*/ 2012156 w 2012156"/>
                <a:gd name="connsiteY8" fmla="*/ 737077 h 7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156" h="737077">
                  <a:moveTo>
                    <a:pt x="0" y="475139"/>
                  </a:moveTo>
                  <a:cubicBezTo>
                    <a:pt x="55562" y="416004"/>
                    <a:pt x="111125" y="356870"/>
                    <a:pt x="166687" y="301308"/>
                  </a:cubicBezTo>
                  <a:cubicBezTo>
                    <a:pt x="222249" y="245746"/>
                    <a:pt x="264716" y="186611"/>
                    <a:pt x="333375" y="141764"/>
                  </a:cubicBezTo>
                  <a:cubicBezTo>
                    <a:pt x="402034" y="96917"/>
                    <a:pt x="488553" y="55643"/>
                    <a:pt x="578643" y="32227"/>
                  </a:cubicBezTo>
                  <a:cubicBezTo>
                    <a:pt x="668733" y="8811"/>
                    <a:pt x="773112" y="-4286"/>
                    <a:pt x="873918" y="1270"/>
                  </a:cubicBezTo>
                  <a:cubicBezTo>
                    <a:pt x="974724" y="6826"/>
                    <a:pt x="1079897" y="38180"/>
                    <a:pt x="1183481" y="65564"/>
                  </a:cubicBezTo>
                  <a:cubicBezTo>
                    <a:pt x="1287065" y="92948"/>
                    <a:pt x="1395413" y="106839"/>
                    <a:pt x="1495425" y="165577"/>
                  </a:cubicBezTo>
                  <a:cubicBezTo>
                    <a:pt x="1595438" y="224314"/>
                    <a:pt x="1697434" y="322739"/>
                    <a:pt x="1783556" y="417989"/>
                  </a:cubicBezTo>
                  <a:cubicBezTo>
                    <a:pt x="1869678" y="513239"/>
                    <a:pt x="1940917" y="625158"/>
                    <a:pt x="2012156" y="737077"/>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5" name="弧形 104"/>
            <p:cNvSpPr/>
            <p:nvPr/>
          </p:nvSpPr>
          <p:spPr>
            <a:xfrm>
              <a:off x="4840981" y="1532610"/>
              <a:ext cx="3017797" cy="2640755"/>
            </a:xfrm>
            <a:prstGeom prst="arc">
              <a:avLst>
                <a:gd name="adj1" fmla="val 20203795"/>
                <a:gd name="adj2" fmla="val 250511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6" name="任意多边形 105"/>
            <p:cNvSpPr/>
            <p:nvPr/>
          </p:nvSpPr>
          <p:spPr>
            <a:xfrm>
              <a:off x="5578475" y="3260725"/>
              <a:ext cx="1831975" cy="780248"/>
            </a:xfrm>
            <a:custGeom>
              <a:avLst/>
              <a:gdLst>
                <a:gd name="connsiteX0" fmla="*/ 1831975 w 1831975"/>
                <a:gd name="connsiteY0" fmla="*/ 533400 h 780248"/>
                <a:gd name="connsiteX1" fmla="*/ 1466850 w 1831975"/>
                <a:gd name="connsiteY1" fmla="*/ 727075 h 780248"/>
                <a:gd name="connsiteX2" fmla="*/ 1098550 w 1831975"/>
                <a:gd name="connsiteY2" fmla="*/ 777875 h 780248"/>
                <a:gd name="connsiteX3" fmla="*/ 704850 w 1831975"/>
                <a:gd name="connsiteY3" fmla="*/ 669925 h 780248"/>
                <a:gd name="connsiteX4" fmla="*/ 387350 w 1831975"/>
                <a:gd name="connsiteY4" fmla="*/ 495300 h 780248"/>
                <a:gd name="connsiteX5" fmla="*/ 155575 w 1831975"/>
                <a:gd name="connsiteY5" fmla="*/ 238125 h 780248"/>
                <a:gd name="connsiteX6" fmla="*/ 0 w 1831975"/>
                <a:gd name="connsiteY6" fmla="*/ 0 h 78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975" h="780248">
                  <a:moveTo>
                    <a:pt x="1831975" y="533400"/>
                  </a:moveTo>
                  <a:cubicBezTo>
                    <a:pt x="1710531" y="609864"/>
                    <a:pt x="1589087" y="686329"/>
                    <a:pt x="1466850" y="727075"/>
                  </a:cubicBezTo>
                  <a:cubicBezTo>
                    <a:pt x="1344612" y="767821"/>
                    <a:pt x="1225550" y="787400"/>
                    <a:pt x="1098550" y="777875"/>
                  </a:cubicBezTo>
                  <a:cubicBezTo>
                    <a:pt x="971550" y="768350"/>
                    <a:pt x="823383" y="717021"/>
                    <a:pt x="704850" y="669925"/>
                  </a:cubicBezTo>
                  <a:cubicBezTo>
                    <a:pt x="586317" y="622829"/>
                    <a:pt x="478896" y="567267"/>
                    <a:pt x="387350" y="495300"/>
                  </a:cubicBezTo>
                  <a:cubicBezTo>
                    <a:pt x="295804" y="423333"/>
                    <a:pt x="220133" y="320675"/>
                    <a:pt x="155575" y="238125"/>
                  </a:cubicBezTo>
                  <a:cubicBezTo>
                    <a:pt x="91017" y="155575"/>
                    <a:pt x="41804" y="14287"/>
                    <a:pt x="0"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7" name="弧形 106"/>
            <p:cNvSpPr/>
            <p:nvPr/>
          </p:nvSpPr>
          <p:spPr>
            <a:xfrm flipH="1">
              <a:off x="5400163" y="1855121"/>
              <a:ext cx="1763103" cy="1752083"/>
            </a:xfrm>
            <a:prstGeom prst="arc">
              <a:avLst>
                <a:gd name="adj1" fmla="val 18574163"/>
                <a:gd name="adj2" fmla="val 224597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8" name="弧形 107"/>
            <p:cNvSpPr/>
            <p:nvPr/>
          </p:nvSpPr>
          <p:spPr>
            <a:xfrm>
              <a:off x="5930627" y="2399159"/>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9" name="TextBox 108"/>
            <p:cNvSpPr txBox="1"/>
            <p:nvPr/>
          </p:nvSpPr>
          <p:spPr>
            <a:xfrm>
              <a:off x="5478619" y="1849008"/>
              <a:ext cx="232275" cy="253916"/>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1600"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0" name="TextBox 109"/>
            <p:cNvSpPr txBox="1"/>
            <p:nvPr/>
          </p:nvSpPr>
          <p:spPr>
            <a:xfrm>
              <a:off x="6304633" y="354939"/>
              <a:ext cx="249106" cy="253916"/>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A</a:t>
              </a:r>
            </a:p>
          </p:txBody>
        </p:sp>
        <p:sp>
          <p:nvSpPr>
            <p:cNvPr id="111" name="Line 8"/>
            <p:cNvSpPr>
              <a:spLocks noChangeShapeType="1"/>
            </p:cNvSpPr>
            <p:nvPr/>
          </p:nvSpPr>
          <p:spPr bwMode="auto">
            <a:xfrm rot="149665" flipV="1">
              <a:off x="5562430" y="2736707"/>
              <a:ext cx="698747" cy="515778"/>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112" name="TextBox 111"/>
            <p:cNvSpPr txBox="1"/>
            <p:nvPr/>
          </p:nvSpPr>
          <p:spPr>
            <a:xfrm>
              <a:off x="5616283" y="2693672"/>
              <a:ext cx="293590" cy="315423"/>
            </a:xfrm>
            <a:prstGeom prst="rect">
              <a:avLst/>
            </a:prstGeom>
            <a:noFill/>
          </p:spPr>
          <p:txBody>
            <a:bodyPr wrap="none" rtlCol="0">
              <a:spAutoFit/>
            </a:bodyPr>
            <a:lstStyle/>
            <a:p>
              <a:r>
                <a:rPr lang="en-US" altLang="zh-CN" sz="2133" i="1" dirty="0" err="1">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aseline="-25000" dirty="0" err="1">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2133"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3" name="TextBox 112"/>
            <p:cNvSpPr txBox="1"/>
            <p:nvPr/>
          </p:nvSpPr>
          <p:spPr>
            <a:xfrm>
              <a:off x="6332530" y="952906"/>
              <a:ext cx="217848" cy="284742"/>
            </a:xfrm>
            <a:prstGeom prst="rect">
              <a:avLst/>
            </a:prstGeom>
            <a:noFill/>
          </p:spPr>
          <p:txBody>
            <a:bodyPr wrap="none" rtlCol="0">
              <a:spAutoFit/>
            </a:bodyPr>
            <a:lstStyle/>
            <a:p>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a</a:t>
              </a:r>
            </a:p>
          </p:txBody>
        </p:sp>
        <p:sp>
          <p:nvSpPr>
            <p:cNvPr id="114" name="TextBox 113"/>
            <p:cNvSpPr txBox="1"/>
            <p:nvPr/>
          </p:nvSpPr>
          <p:spPr>
            <a:xfrm>
              <a:off x="5714646" y="1183739"/>
              <a:ext cx="187792" cy="284742"/>
            </a:xfrm>
            <a:prstGeom prst="rect">
              <a:avLst/>
            </a:prstGeom>
            <a:noFill/>
          </p:spPr>
          <p:txBody>
            <a:bodyPr wrap="none" rtlCol="0">
              <a:spAutoFit/>
            </a:bodyPr>
            <a:lstStyle/>
            <a:p>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l</a:t>
              </a:r>
            </a:p>
          </p:txBody>
        </p:sp>
        <p:sp>
          <p:nvSpPr>
            <p:cNvPr id="115" name="TextBox 114"/>
            <p:cNvSpPr txBox="1"/>
            <p:nvPr/>
          </p:nvSpPr>
          <p:spPr>
            <a:xfrm>
              <a:off x="6029444" y="2502186"/>
              <a:ext cx="258724" cy="253916"/>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p>
          </p:txBody>
        </p:sp>
      </p:grpSp>
      <p:sp>
        <p:nvSpPr>
          <p:cNvPr id="72"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3989572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矩形 163"/>
          <p:cNvSpPr/>
          <p:nvPr/>
        </p:nvSpPr>
        <p:spPr>
          <a:xfrm>
            <a:off x="1687814" y="1316765"/>
            <a:ext cx="6772087" cy="2061846"/>
          </a:xfrm>
          <a:prstGeom prst="rect">
            <a:avLst/>
          </a:prstGeom>
        </p:spPr>
        <p:txBody>
          <a:bodyPr wrap="square">
            <a:spAutoFit/>
          </a:bodyPr>
          <a:lstStyle/>
          <a:p>
            <a:pPr algn="just">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已知</a:t>
            </a:r>
            <a:r>
              <a:rPr lang="zh-CN" altLang="en-US" sz="2133" b="1" dirty="0">
                <a:solidFill>
                  <a:srgbClr val="000000"/>
                </a:solidFill>
                <a:latin typeface="Book Antiqua" panose="02040602050305030304" pitchFamily="18" charset="0"/>
                <a:ea typeface="微软雅黑" panose="020B0503020204020204" pitchFamily="34" charset="-122"/>
              </a:rPr>
              <a:t>：凸轮的基圆半径</a:t>
            </a:r>
            <a:r>
              <a:rPr lang="en-US" altLang="zh-CN" sz="2133" b="1" i="1"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1" baseline="-25000" dirty="0" err="1">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b</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=50mm</a:t>
            </a:r>
            <a:r>
              <a:rPr lang="zh-CN" altLang="en-US" sz="2133" b="1" dirty="0">
                <a:solidFill>
                  <a:srgbClr val="000000"/>
                </a:solidFill>
                <a:latin typeface="Book Antiqua" panose="02040602050305030304" pitchFamily="18" charset="0"/>
                <a:ea typeface="微软雅黑" panose="020B0503020204020204" pitchFamily="34" charset="-122"/>
              </a:rPr>
              <a:t>，摆杆长度</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l</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=100mm </a:t>
            </a:r>
            <a:r>
              <a:rPr lang="zh-CN" altLang="en-US" sz="2133" b="1" dirty="0">
                <a:solidFill>
                  <a:srgbClr val="000000"/>
                </a:solidFill>
                <a:latin typeface="Book Antiqua" panose="02040602050305030304" pitchFamily="18" charset="0"/>
                <a:ea typeface="微软雅黑" panose="020B0503020204020204" pitchFamily="34" charset="-122"/>
              </a:rPr>
              <a:t>，</a:t>
            </a:r>
            <a:endParaRPr lang="en-US" altLang="zh-CN" sz="2133" b="1" dirty="0">
              <a:solidFill>
                <a:srgbClr val="000000"/>
              </a:solidFill>
              <a:latin typeface="Book Antiqua" panose="02040602050305030304" pitchFamily="18" charset="0"/>
              <a:ea typeface="微软雅黑" panose="020B0503020204020204" pitchFamily="34" charset="-122"/>
            </a:endParaRPr>
          </a:p>
          <a:p>
            <a:pPr algn="just">
              <a:lnSpc>
                <a:spcPct val="150000"/>
              </a:lnSpc>
            </a:pPr>
            <a:r>
              <a:rPr lang="en-US" altLang="zh-CN" sz="2133" b="1" dirty="0">
                <a:solidFill>
                  <a:srgbClr val="000000"/>
                </a:solidFill>
                <a:latin typeface="Book Antiqua" panose="02040602050305030304" pitchFamily="18" charset="0"/>
                <a:ea typeface="微软雅黑" panose="020B0503020204020204" pitchFamily="34" charset="-122"/>
              </a:rPr>
              <a:t>      </a:t>
            </a:r>
            <a:r>
              <a:rPr lang="zh-CN" altLang="en-US" sz="2133" b="1" dirty="0">
                <a:solidFill>
                  <a:srgbClr val="000000"/>
                </a:solidFill>
                <a:latin typeface="Book Antiqua" panose="02040602050305030304" pitchFamily="18" charset="0"/>
                <a:ea typeface="微软雅黑" panose="020B0503020204020204" pitchFamily="34" charset="-122"/>
              </a:rPr>
              <a:t>中心距</a:t>
            </a:r>
            <a:r>
              <a:rPr lang="en-US" altLang="zh-CN" sz="2133" b="1" i="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a</a:t>
            </a:r>
            <a:r>
              <a:rPr lang="en-US" altLang="zh-CN"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=120mm</a:t>
            </a:r>
            <a:r>
              <a:rPr lang="zh-CN" altLang="en-US" sz="2133" b="1" dirty="0">
                <a:solidFill>
                  <a:srgbClr val="000000"/>
                </a:solidFill>
                <a:latin typeface="Book Antiqua" panose="02040602050305030304" pitchFamily="18" charset="0"/>
                <a:ea typeface="微软雅黑" panose="020B0503020204020204" pitchFamily="34" charset="-122"/>
              </a:rPr>
              <a:t>，轮逆时针方向转动，从动件</a:t>
            </a:r>
            <a:endParaRPr lang="en-US" altLang="zh-CN" sz="2133" b="1" dirty="0">
              <a:solidFill>
                <a:srgbClr val="000000"/>
              </a:solidFill>
              <a:latin typeface="Book Antiqua" panose="02040602050305030304" pitchFamily="18" charset="0"/>
              <a:ea typeface="微软雅黑" panose="020B0503020204020204" pitchFamily="34" charset="-122"/>
            </a:endParaRPr>
          </a:p>
          <a:p>
            <a:pPr algn="just">
              <a:lnSpc>
                <a:spcPct val="150000"/>
              </a:lnSpc>
            </a:pPr>
            <a:r>
              <a:rPr lang="en-US" altLang="zh-CN" sz="2133" b="1" dirty="0">
                <a:solidFill>
                  <a:srgbClr val="000000"/>
                </a:solidFill>
                <a:latin typeface="Book Antiqua" panose="02040602050305030304" pitchFamily="18" charset="0"/>
                <a:ea typeface="微软雅黑" panose="020B0503020204020204" pitchFamily="34" charset="-122"/>
              </a:rPr>
              <a:t>      </a:t>
            </a:r>
            <a:r>
              <a:rPr lang="zh-CN" altLang="en-US" sz="2133" b="1" dirty="0">
                <a:solidFill>
                  <a:srgbClr val="000000"/>
                </a:solidFill>
                <a:latin typeface="Book Antiqua" panose="02040602050305030304" pitchFamily="18" charset="0"/>
                <a:ea typeface="微软雅黑" panose="020B0503020204020204" pitchFamily="34" charset="-122"/>
              </a:rPr>
              <a:t>的运动规律如图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a)</a:t>
            </a:r>
            <a:r>
              <a:rPr lang="zh-CN" altLang="en-US" sz="2133" b="1" dirty="0">
                <a:solidFill>
                  <a:srgbClr val="000000"/>
                </a:solidFill>
                <a:latin typeface="Book Antiqua" panose="02040602050305030304" pitchFamily="18" charset="0"/>
                <a:ea typeface="微软雅黑" panose="020B0503020204020204" pitchFamily="34" charset="-122"/>
              </a:rPr>
              <a:t>所示。</a:t>
            </a:r>
            <a:endParaRPr lang="en-US" altLang="zh-CN" sz="2133" b="1" dirty="0">
              <a:solidFill>
                <a:srgbClr val="000000"/>
              </a:solidFill>
              <a:latin typeface="Book Antiqua" panose="02040602050305030304" pitchFamily="18" charset="0"/>
              <a:ea typeface="微软雅黑" panose="020B0503020204020204" pitchFamily="34" charset="-122"/>
            </a:endParaRPr>
          </a:p>
          <a:p>
            <a:pPr algn="just">
              <a:lnSpc>
                <a:spcPct val="150000"/>
              </a:lnSpc>
            </a:pP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a:t>
            </a:r>
            <a:r>
              <a:rPr lang="zh-CN" altLang="en-US"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求</a:t>
            </a:r>
            <a:r>
              <a:rPr lang="zh-CN" altLang="en-US" sz="2133" b="1" dirty="0">
                <a:solidFill>
                  <a:srgbClr val="000000"/>
                </a:solidFill>
                <a:latin typeface="Book Antiqua" panose="02040602050305030304" pitchFamily="18" charset="0"/>
                <a:ea typeface="微软雅黑" panose="020B0503020204020204" pitchFamily="34" charset="-122"/>
                <a:cs typeface="Times New Roman" panose="02020603050405020304" pitchFamily="18" charset="0"/>
              </a:rPr>
              <a:t>： 设计图</a:t>
            </a:r>
            <a:r>
              <a:rPr lang="en-US" altLang="zh-CN" sz="2133" b="1" dirty="0">
                <a:solidFill>
                  <a:srgbClr val="000000"/>
                </a:solidFill>
                <a:latin typeface="Book Antiqua" panose="02040602050305030304" pitchFamily="18" charset="0"/>
                <a:ea typeface="微软雅黑" panose="020B0503020204020204" pitchFamily="34" charset="-122"/>
                <a:cs typeface="Times New Roman" pitchFamily="18" charset="0"/>
              </a:rPr>
              <a:t>b)</a:t>
            </a:r>
            <a:r>
              <a:rPr lang="zh-CN" altLang="en-US" sz="2133" b="1" dirty="0">
                <a:solidFill>
                  <a:srgbClr val="000000"/>
                </a:solidFill>
                <a:latin typeface="Book Antiqua" panose="02040602050305030304" pitchFamily="18" charset="0"/>
                <a:ea typeface="微软雅黑" panose="020B0503020204020204" pitchFamily="34" charset="-122"/>
                <a:cs typeface="Times New Roman" pitchFamily="18" charset="0"/>
              </a:rPr>
              <a:t>所示凸轮机构的凸轮轮廓曲线。</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46" name="矩形 45"/>
          <p:cNvSpPr/>
          <p:nvPr/>
        </p:nvSpPr>
        <p:spPr>
          <a:xfrm>
            <a:off x="11360655" y="5788916"/>
            <a:ext cx="397866"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b)</a:t>
            </a:r>
            <a:endParaRPr lang="zh-CN" altLang="en-US" sz="1867" dirty="0">
              <a:latin typeface="Book Antiqua" panose="02040602050305030304" pitchFamily="18" charset="0"/>
              <a:ea typeface="微软雅黑" panose="020B0503020204020204" pitchFamily="34" charset="-122"/>
            </a:endParaRPr>
          </a:p>
        </p:txBody>
      </p:sp>
      <p:sp>
        <p:nvSpPr>
          <p:cNvPr id="84" name="矩形 83"/>
          <p:cNvSpPr/>
          <p:nvPr/>
        </p:nvSpPr>
        <p:spPr>
          <a:xfrm>
            <a:off x="4390243" y="5541235"/>
            <a:ext cx="385042" cy="379656"/>
          </a:xfrm>
          <a:prstGeom prst="rect">
            <a:avLst/>
          </a:prstGeom>
        </p:spPr>
        <p:txBody>
          <a:bodyPr wrap="none">
            <a:spAutoFit/>
          </a:bodyPr>
          <a:lstStyle/>
          <a:p>
            <a:r>
              <a:rPr lang="en-US" altLang="zh-CN" sz="1867" dirty="0">
                <a:solidFill>
                  <a:srgbClr val="000000"/>
                </a:solidFill>
                <a:latin typeface="Book Antiqua" panose="02040602050305030304" pitchFamily="18" charset="0"/>
                <a:ea typeface="微软雅黑" panose="020B0503020204020204" pitchFamily="34" charset="-122"/>
                <a:cs typeface="Times New Roman" pitchFamily="18" charset="0"/>
              </a:rPr>
              <a:t>a)</a:t>
            </a:r>
            <a:endParaRPr lang="zh-CN" altLang="en-US" sz="1867" dirty="0">
              <a:latin typeface="Book Antiqua" panose="02040602050305030304" pitchFamily="18" charset="0"/>
              <a:ea typeface="微软雅黑" panose="020B0503020204020204" pitchFamily="34" charset="-122"/>
            </a:endParaRPr>
          </a:p>
        </p:txBody>
      </p:sp>
      <p:grpSp>
        <p:nvGrpSpPr>
          <p:cNvPr id="88" name="组合 87"/>
          <p:cNvGrpSpPr/>
          <p:nvPr/>
        </p:nvGrpSpPr>
        <p:grpSpPr>
          <a:xfrm>
            <a:off x="7512493" y="1446159"/>
            <a:ext cx="4152127" cy="5247204"/>
            <a:chOff x="4840981" y="237962"/>
            <a:chExt cx="3114095" cy="3935403"/>
          </a:xfrm>
        </p:grpSpPr>
        <p:sp>
          <p:nvSpPr>
            <p:cNvPr id="89" name="Line 10"/>
            <p:cNvSpPr>
              <a:spLocks noChangeShapeType="1"/>
            </p:cNvSpPr>
            <p:nvPr/>
          </p:nvSpPr>
          <p:spPr bwMode="auto">
            <a:xfrm rot="149665">
              <a:off x="6215051" y="268809"/>
              <a:ext cx="145390" cy="3903242"/>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94" name="椭圆 93"/>
            <p:cNvSpPr/>
            <p:nvPr/>
          </p:nvSpPr>
          <p:spPr>
            <a:xfrm>
              <a:off x="5402545" y="1851152"/>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95" name="Line 10"/>
            <p:cNvSpPr>
              <a:spLocks noChangeShapeType="1"/>
            </p:cNvSpPr>
            <p:nvPr/>
          </p:nvSpPr>
          <p:spPr bwMode="auto">
            <a:xfrm rot="149665" flipV="1">
              <a:off x="5221373" y="2697152"/>
              <a:ext cx="2733703" cy="119250"/>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grpSp>
          <p:nvGrpSpPr>
            <p:cNvPr id="100" name="组合 99"/>
            <p:cNvGrpSpPr/>
            <p:nvPr/>
          </p:nvGrpSpPr>
          <p:grpSpPr>
            <a:xfrm rot="18836282">
              <a:off x="6191909" y="2721662"/>
              <a:ext cx="221542" cy="320240"/>
              <a:chOff x="3355897" y="3946313"/>
              <a:chExt cx="221542" cy="320240"/>
            </a:xfrm>
          </p:grpSpPr>
          <p:cxnSp>
            <p:nvCxnSpPr>
              <p:cNvPr id="128" name="直接连接符 127"/>
              <p:cNvCxnSpPr>
                <a:stCxn id="131"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31"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椭圆 130"/>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32" name="组合 131"/>
              <p:cNvGrpSpPr/>
              <p:nvPr/>
            </p:nvGrpSpPr>
            <p:grpSpPr>
              <a:xfrm rot="2870768">
                <a:off x="3243726" y="4066279"/>
                <a:ext cx="320240" cy="80308"/>
                <a:chOff x="6932389" y="3507854"/>
                <a:chExt cx="320240" cy="80308"/>
              </a:xfrm>
            </p:grpSpPr>
            <p:cxnSp>
              <p:nvCxnSpPr>
                <p:cNvPr id="133" name="直接连接符 132"/>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1" name="直接连接符 100"/>
            <p:cNvCxnSpPr/>
            <p:nvPr/>
          </p:nvCxnSpPr>
          <p:spPr>
            <a:xfrm flipH="1">
              <a:off x="5714646" y="499407"/>
              <a:ext cx="549580" cy="1565374"/>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rot="8080387">
              <a:off x="6165142" y="188613"/>
              <a:ext cx="221542" cy="320240"/>
              <a:chOff x="3355897" y="3946313"/>
              <a:chExt cx="221542" cy="320240"/>
            </a:xfrm>
          </p:grpSpPr>
          <p:cxnSp>
            <p:nvCxnSpPr>
              <p:cNvPr id="116" name="直接连接符 115"/>
              <p:cNvCxnSpPr>
                <a:stCxn id="119"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19"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grpSp>
            <p:nvGrpSpPr>
              <p:cNvPr id="120" name="组合 119"/>
              <p:cNvGrpSpPr/>
              <p:nvPr/>
            </p:nvGrpSpPr>
            <p:grpSpPr>
              <a:xfrm rot="2870768">
                <a:off x="3243726" y="4066279"/>
                <a:ext cx="320240" cy="80308"/>
                <a:chOff x="6932389" y="3507854"/>
                <a:chExt cx="320240" cy="80308"/>
              </a:xfrm>
            </p:grpSpPr>
            <p:cxnSp>
              <p:nvCxnSpPr>
                <p:cNvPr id="124" name="直接连接符 123"/>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3" name="直接连接符 102"/>
            <p:cNvCxnSpPr>
              <a:stCxn id="119" idx="3"/>
            </p:cNvCxnSpPr>
            <p:nvPr/>
          </p:nvCxnSpPr>
          <p:spPr>
            <a:xfrm flipH="1">
              <a:off x="6273939" y="434553"/>
              <a:ext cx="27388" cy="2322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任意多边形 103"/>
            <p:cNvSpPr/>
            <p:nvPr/>
          </p:nvSpPr>
          <p:spPr>
            <a:xfrm>
              <a:off x="5719763" y="1582261"/>
              <a:ext cx="2012156" cy="737077"/>
            </a:xfrm>
            <a:custGeom>
              <a:avLst/>
              <a:gdLst>
                <a:gd name="connsiteX0" fmla="*/ 0 w 2012156"/>
                <a:gd name="connsiteY0" fmla="*/ 475139 h 737077"/>
                <a:gd name="connsiteX1" fmla="*/ 166687 w 2012156"/>
                <a:gd name="connsiteY1" fmla="*/ 301308 h 737077"/>
                <a:gd name="connsiteX2" fmla="*/ 333375 w 2012156"/>
                <a:gd name="connsiteY2" fmla="*/ 141764 h 737077"/>
                <a:gd name="connsiteX3" fmla="*/ 578643 w 2012156"/>
                <a:gd name="connsiteY3" fmla="*/ 32227 h 737077"/>
                <a:gd name="connsiteX4" fmla="*/ 873918 w 2012156"/>
                <a:gd name="connsiteY4" fmla="*/ 1270 h 737077"/>
                <a:gd name="connsiteX5" fmla="*/ 1183481 w 2012156"/>
                <a:gd name="connsiteY5" fmla="*/ 65564 h 737077"/>
                <a:gd name="connsiteX6" fmla="*/ 1495425 w 2012156"/>
                <a:gd name="connsiteY6" fmla="*/ 165577 h 737077"/>
                <a:gd name="connsiteX7" fmla="*/ 1783556 w 2012156"/>
                <a:gd name="connsiteY7" fmla="*/ 417989 h 737077"/>
                <a:gd name="connsiteX8" fmla="*/ 2012156 w 2012156"/>
                <a:gd name="connsiteY8" fmla="*/ 737077 h 7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156" h="737077">
                  <a:moveTo>
                    <a:pt x="0" y="475139"/>
                  </a:moveTo>
                  <a:cubicBezTo>
                    <a:pt x="55562" y="416004"/>
                    <a:pt x="111125" y="356870"/>
                    <a:pt x="166687" y="301308"/>
                  </a:cubicBezTo>
                  <a:cubicBezTo>
                    <a:pt x="222249" y="245746"/>
                    <a:pt x="264716" y="186611"/>
                    <a:pt x="333375" y="141764"/>
                  </a:cubicBezTo>
                  <a:cubicBezTo>
                    <a:pt x="402034" y="96917"/>
                    <a:pt x="488553" y="55643"/>
                    <a:pt x="578643" y="32227"/>
                  </a:cubicBezTo>
                  <a:cubicBezTo>
                    <a:pt x="668733" y="8811"/>
                    <a:pt x="773112" y="-4286"/>
                    <a:pt x="873918" y="1270"/>
                  </a:cubicBezTo>
                  <a:cubicBezTo>
                    <a:pt x="974724" y="6826"/>
                    <a:pt x="1079897" y="38180"/>
                    <a:pt x="1183481" y="65564"/>
                  </a:cubicBezTo>
                  <a:cubicBezTo>
                    <a:pt x="1287065" y="92948"/>
                    <a:pt x="1395413" y="106839"/>
                    <a:pt x="1495425" y="165577"/>
                  </a:cubicBezTo>
                  <a:cubicBezTo>
                    <a:pt x="1595438" y="224314"/>
                    <a:pt x="1697434" y="322739"/>
                    <a:pt x="1783556" y="417989"/>
                  </a:cubicBezTo>
                  <a:cubicBezTo>
                    <a:pt x="1869678" y="513239"/>
                    <a:pt x="1940917" y="625158"/>
                    <a:pt x="2012156" y="737077"/>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5" name="弧形 104"/>
            <p:cNvSpPr/>
            <p:nvPr/>
          </p:nvSpPr>
          <p:spPr>
            <a:xfrm>
              <a:off x="4840981" y="1532610"/>
              <a:ext cx="3017797" cy="2640755"/>
            </a:xfrm>
            <a:prstGeom prst="arc">
              <a:avLst>
                <a:gd name="adj1" fmla="val 20203795"/>
                <a:gd name="adj2" fmla="val 250511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6" name="任意多边形 105"/>
            <p:cNvSpPr/>
            <p:nvPr/>
          </p:nvSpPr>
          <p:spPr>
            <a:xfrm>
              <a:off x="5578475" y="3260725"/>
              <a:ext cx="1831975" cy="780248"/>
            </a:xfrm>
            <a:custGeom>
              <a:avLst/>
              <a:gdLst>
                <a:gd name="connsiteX0" fmla="*/ 1831975 w 1831975"/>
                <a:gd name="connsiteY0" fmla="*/ 533400 h 780248"/>
                <a:gd name="connsiteX1" fmla="*/ 1466850 w 1831975"/>
                <a:gd name="connsiteY1" fmla="*/ 727075 h 780248"/>
                <a:gd name="connsiteX2" fmla="*/ 1098550 w 1831975"/>
                <a:gd name="connsiteY2" fmla="*/ 777875 h 780248"/>
                <a:gd name="connsiteX3" fmla="*/ 704850 w 1831975"/>
                <a:gd name="connsiteY3" fmla="*/ 669925 h 780248"/>
                <a:gd name="connsiteX4" fmla="*/ 387350 w 1831975"/>
                <a:gd name="connsiteY4" fmla="*/ 495300 h 780248"/>
                <a:gd name="connsiteX5" fmla="*/ 155575 w 1831975"/>
                <a:gd name="connsiteY5" fmla="*/ 238125 h 780248"/>
                <a:gd name="connsiteX6" fmla="*/ 0 w 1831975"/>
                <a:gd name="connsiteY6" fmla="*/ 0 h 78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975" h="780248">
                  <a:moveTo>
                    <a:pt x="1831975" y="533400"/>
                  </a:moveTo>
                  <a:cubicBezTo>
                    <a:pt x="1710531" y="609864"/>
                    <a:pt x="1589087" y="686329"/>
                    <a:pt x="1466850" y="727075"/>
                  </a:cubicBezTo>
                  <a:cubicBezTo>
                    <a:pt x="1344612" y="767821"/>
                    <a:pt x="1225550" y="787400"/>
                    <a:pt x="1098550" y="777875"/>
                  </a:cubicBezTo>
                  <a:cubicBezTo>
                    <a:pt x="971550" y="768350"/>
                    <a:pt x="823383" y="717021"/>
                    <a:pt x="704850" y="669925"/>
                  </a:cubicBezTo>
                  <a:cubicBezTo>
                    <a:pt x="586317" y="622829"/>
                    <a:pt x="478896" y="567267"/>
                    <a:pt x="387350" y="495300"/>
                  </a:cubicBezTo>
                  <a:cubicBezTo>
                    <a:pt x="295804" y="423333"/>
                    <a:pt x="220133" y="320675"/>
                    <a:pt x="155575" y="238125"/>
                  </a:cubicBezTo>
                  <a:cubicBezTo>
                    <a:pt x="91017" y="155575"/>
                    <a:pt x="41804" y="14287"/>
                    <a:pt x="0"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7" name="弧形 106"/>
            <p:cNvSpPr/>
            <p:nvPr/>
          </p:nvSpPr>
          <p:spPr>
            <a:xfrm flipH="1">
              <a:off x="5400163" y="1855121"/>
              <a:ext cx="1763103" cy="1752083"/>
            </a:xfrm>
            <a:prstGeom prst="arc">
              <a:avLst>
                <a:gd name="adj1" fmla="val 18574163"/>
                <a:gd name="adj2" fmla="val 224597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8" name="弧形 107"/>
            <p:cNvSpPr/>
            <p:nvPr/>
          </p:nvSpPr>
          <p:spPr>
            <a:xfrm>
              <a:off x="5930627" y="2399159"/>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109" name="TextBox 108"/>
            <p:cNvSpPr txBox="1"/>
            <p:nvPr/>
          </p:nvSpPr>
          <p:spPr>
            <a:xfrm>
              <a:off x="5478619" y="1849008"/>
              <a:ext cx="232275" cy="253916"/>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1600"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0" name="TextBox 109"/>
            <p:cNvSpPr txBox="1"/>
            <p:nvPr/>
          </p:nvSpPr>
          <p:spPr>
            <a:xfrm>
              <a:off x="6304633" y="354939"/>
              <a:ext cx="249106" cy="253916"/>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A</a:t>
              </a:r>
            </a:p>
          </p:txBody>
        </p:sp>
        <p:sp>
          <p:nvSpPr>
            <p:cNvPr id="111" name="Line 8"/>
            <p:cNvSpPr>
              <a:spLocks noChangeShapeType="1"/>
            </p:cNvSpPr>
            <p:nvPr/>
          </p:nvSpPr>
          <p:spPr bwMode="auto">
            <a:xfrm rot="149665" flipV="1">
              <a:off x="5562430" y="2736707"/>
              <a:ext cx="698747" cy="515778"/>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latin typeface="Book Antiqua" panose="02040602050305030304" pitchFamily="18" charset="0"/>
                <a:ea typeface="微软雅黑" panose="020B0503020204020204" pitchFamily="34" charset="-122"/>
              </a:endParaRPr>
            </a:p>
          </p:txBody>
        </p:sp>
        <p:sp>
          <p:nvSpPr>
            <p:cNvPr id="112" name="TextBox 111"/>
            <p:cNvSpPr txBox="1"/>
            <p:nvPr/>
          </p:nvSpPr>
          <p:spPr>
            <a:xfrm>
              <a:off x="5616283" y="2693672"/>
              <a:ext cx="293590" cy="315423"/>
            </a:xfrm>
            <a:prstGeom prst="rect">
              <a:avLst/>
            </a:prstGeom>
            <a:noFill/>
          </p:spPr>
          <p:txBody>
            <a:bodyPr wrap="none" rtlCol="0">
              <a:spAutoFit/>
            </a:bodyPr>
            <a:lstStyle/>
            <a:p>
              <a:r>
                <a:rPr lang="en-US" altLang="zh-CN" sz="2133" i="1" dirty="0" err="1">
                  <a:latin typeface="Book Antiqua" panose="02040602050305030304" pitchFamily="18" charset="0"/>
                  <a:ea typeface="微软雅黑" panose="020B0503020204020204" pitchFamily="34" charset="-122"/>
                  <a:cs typeface="Times New Roman" panose="02020603050405020304" pitchFamily="18" charset="0"/>
                </a:rPr>
                <a:t>r</a:t>
              </a:r>
              <a:r>
                <a:rPr lang="en-US" altLang="zh-CN" sz="2133" baseline="-25000" dirty="0" err="1">
                  <a:latin typeface="Book Antiqua" panose="02040602050305030304" pitchFamily="18" charset="0"/>
                  <a:ea typeface="微软雅黑" panose="020B0503020204020204" pitchFamily="34" charset="-122"/>
                  <a:cs typeface="Times New Roman" panose="02020603050405020304" pitchFamily="18" charset="0"/>
                </a:rPr>
                <a:t>b</a:t>
              </a:r>
              <a:endParaRPr lang="zh-CN" altLang="en-US" sz="2133" baseline="-250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113" name="TextBox 112"/>
            <p:cNvSpPr txBox="1"/>
            <p:nvPr/>
          </p:nvSpPr>
          <p:spPr>
            <a:xfrm>
              <a:off x="6332530" y="952906"/>
              <a:ext cx="217848" cy="284742"/>
            </a:xfrm>
            <a:prstGeom prst="rect">
              <a:avLst/>
            </a:prstGeom>
            <a:noFill/>
          </p:spPr>
          <p:txBody>
            <a:bodyPr wrap="none" rtlCol="0">
              <a:spAutoFit/>
            </a:bodyPr>
            <a:lstStyle/>
            <a:p>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a</a:t>
              </a:r>
            </a:p>
          </p:txBody>
        </p:sp>
        <p:sp>
          <p:nvSpPr>
            <p:cNvPr id="114" name="TextBox 113"/>
            <p:cNvSpPr txBox="1"/>
            <p:nvPr/>
          </p:nvSpPr>
          <p:spPr>
            <a:xfrm>
              <a:off x="5714646" y="1183739"/>
              <a:ext cx="187792" cy="284742"/>
            </a:xfrm>
            <a:prstGeom prst="rect">
              <a:avLst/>
            </a:prstGeom>
            <a:noFill/>
          </p:spPr>
          <p:txBody>
            <a:bodyPr wrap="none" rtlCol="0">
              <a:spAutoFit/>
            </a:bodyPr>
            <a:lstStyle/>
            <a:p>
              <a:r>
                <a:rPr lang="en-US" altLang="zh-CN" sz="1867" i="1" dirty="0">
                  <a:latin typeface="Book Antiqua" panose="02040602050305030304" pitchFamily="18" charset="0"/>
                  <a:ea typeface="微软雅黑" panose="020B0503020204020204" pitchFamily="34" charset="-122"/>
                  <a:cs typeface="Times New Roman" panose="02020603050405020304" pitchFamily="18" charset="0"/>
                </a:rPr>
                <a:t>l</a:t>
              </a:r>
            </a:p>
          </p:txBody>
        </p:sp>
        <p:sp>
          <p:nvSpPr>
            <p:cNvPr id="115" name="TextBox 114"/>
            <p:cNvSpPr txBox="1"/>
            <p:nvPr/>
          </p:nvSpPr>
          <p:spPr>
            <a:xfrm>
              <a:off x="6029444" y="2502186"/>
              <a:ext cx="258724" cy="253916"/>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p>
          </p:txBody>
        </p:sp>
      </p:grpSp>
      <p:sp>
        <p:nvSpPr>
          <p:cNvPr id="147" name="矩形 146"/>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1971435" y="3352643"/>
            <a:ext cx="5310080" cy="2092580"/>
            <a:chOff x="1478576" y="2514483"/>
            <a:chExt cx="3982560" cy="1569435"/>
          </a:xfrm>
        </p:grpSpPr>
        <p:grpSp>
          <p:nvGrpSpPr>
            <p:cNvPr id="2" name="组合 1"/>
            <p:cNvGrpSpPr/>
            <p:nvPr/>
          </p:nvGrpSpPr>
          <p:grpSpPr>
            <a:xfrm>
              <a:off x="1478576" y="2514483"/>
              <a:ext cx="3982560" cy="1569435"/>
              <a:chOff x="3995936" y="1855378"/>
              <a:chExt cx="3982560" cy="1569435"/>
            </a:xfrm>
          </p:grpSpPr>
          <p:cxnSp>
            <p:nvCxnSpPr>
              <p:cNvPr id="29" name="直接箭头连接符 28"/>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52" name="任意多边形 51"/>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53" name="直接连接符 52"/>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60" name="直接箭头连接符 59"/>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246841" y="1855378"/>
                <a:ext cx="279164" cy="315423"/>
              </a:xfrm>
              <a:prstGeom prst="rect">
                <a:avLst/>
              </a:prstGeom>
              <a:noFill/>
            </p:spPr>
            <p:txBody>
              <a:bodyPr wrap="none" rtlCol="0">
                <a:spAutoFit/>
              </a:bodyPr>
              <a:lstStyle/>
              <a:p>
                <a:r>
                  <a:rPr lang="en-US" altLang="zh-CN" sz="2133" i="1" dirty="0">
                    <a:latin typeface="Symbol" panose="05050102010706020507" pitchFamily="18" charset="2"/>
                    <a:ea typeface="微软雅黑" panose="020B0503020204020204" pitchFamily="34" charset="-122"/>
                    <a:cs typeface="Times New Roman" panose="02020603050405020304" pitchFamily="18" charset="0"/>
                  </a:rPr>
                  <a:t>y</a:t>
                </a:r>
                <a:endParaRPr lang="zh-CN" altLang="en-US" sz="2133" i="1" dirty="0">
                  <a:latin typeface="Symbol" panose="05050102010706020507" pitchFamily="18" charset="2"/>
                  <a:ea typeface="微软雅黑" panose="020B0503020204020204" pitchFamily="34" charset="-122"/>
                  <a:cs typeface="Times New Roman" panose="02020603050405020304" pitchFamily="18" charset="0"/>
                </a:endParaRPr>
              </a:p>
            </p:txBody>
          </p:sp>
          <p:sp>
            <p:nvSpPr>
              <p:cNvPr id="65" name="TextBox 64"/>
              <p:cNvSpPr txBox="1"/>
              <p:nvPr/>
            </p:nvSpPr>
            <p:spPr>
              <a:xfrm>
                <a:off x="7731794" y="3045028"/>
                <a:ext cx="246702" cy="284742"/>
              </a:xfrm>
              <a:prstGeom prst="rect">
                <a:avLst/>
              </a:prstGeom>
              <a:noFill/>
            </p:spPr>
            <p:txBody>
              <a:bodyPr wrap="none" rtlCol="0">
                <a:spAutoFit/>
              </a:bodyPr>
              <a:lstStyle/>
              <a:p>
                <a:r>
                  <a:rPr lang="en-US" altLang="zh-CN" sz="1867" i="1" dirty="0">
                    <a:latin typeface="Symbol" panose="05050102010706020507" pitchFamily="18" charset="2"/>
                    <a:ea typeface="微软雅黑" panose="020B0503020204020204" pitchFamily="34" charset="-122"/>
                    <a:cs typeface="Times New Roman" panose="02020603050405020304" pitchFamily="18" charset="0"/>
                  </a:rPr>
                  <a:t>j</a:t>
                </a:r>
                <a:endParaRPr lang="zh-CN" altLang="en-US" sz="1867" i="1" dirty="0">
                  <a:latin typeface="Symbol" panose="05050102010706020507" pitchFamily="18" charset="2"/>
                  <a:ea typeface="微软雅黑" panose="020B0503020204020204" pitchFamily="34" charset="-122"/>
                  <a:cs typeface="Times New Roman" panose="02020603050405020304" pitchFamily="18" charset="0"/>
                </a:endParaRPr>
              </a:p>
            </p:txBody>
          </p:sp>
          <p:cxnSp>
            <p:nvCxnSpPr>
              <p:cNvPr id="67" name="直接箭头连接符 66"/>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694895" y="3143372"/>
                <a:ext cx="421029"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120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cxnSp>
            <p:nvCxnSpPr>
              <p:cNvPr id="71" name="直接箭头连接符 70"/>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995936" y="3067533"/>
                <a:ext cx="258725" cy="253915"/>
              </a:xfrm>
              <a:prstGeom prst="rect">
                <a:avLst/>
              </a:prstGeom>
              <a:noFill/>
            </p:spPr>
            <p:txBody>
              <a:bodyPr wrap="none" rtlCol="0">
                <a:spAutoFit/>
              </a:bodyPr>
              <a:lstStyle/>
              <a:p>
                <a:r>
                  <a:rPr lang="en-US" altLang="zh-CN" sz="1600" i="1" dirty="0">
                    <a:latin typeface="Book Antiqua" panose="02040602050305030304" pitchFamily="18" charset="0"/>
                    <a:ea typeface="微软雅黑" panose="020B0503020204020204" pitchFamily="34" charset="-122"/>
                    <a:cs typeface="Times New Roman" panose="02020603050405020304" pitchFamily="18" charset="0"/>
                  </a:rPr>
                  <a:t>O</a:t>
                </a:r>
                <a:endParaRPr lang="zh-CN" altLang="en-US" sz="1600" i="1"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90" name="组合 89"/>
              <p:cNvGrpSpPr/>
              <p:nvPr/>
            </p:nvGrpSpPr>
            <p:grpSpPr>
              <a:xfrm>
                <a:off x="6058827" y="2209589"/>
                <a:ext cx="1600959" cy="906466"/>
                <a:chOff x="7217735" y="1406688"/>
                <a:chExt cx="1600959" cy="906466"/>
              </a:xfrm>
            </p:grpSpPr>
            <p:cxnSp>
              <p:nvCxnSpPr>
                <p:cNvPr id="91" name="直接箭头连接符 90"/>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grpSp>
          <p:cxnSp>
            <p:nvCxnSpPr>
              <p:cNvPr id="96" name="直接箭头连接符 95"/>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527809" y="3143372"/>
                <a:ext cx="344085" cy="253915"/>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60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8" name="TextBox 97"/>
              <p:cNvSpPr txBox="1"/>
              <p:nvPr/>
            </p:nvSpPr>
            <p:spPr>
              <a:xfrm>
                <a:off x="6275664"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99" name="TextBox 98"/>
              <p:cNvSpPr txBox="1"/>
              <p:nvPr/>
            </p:nvSpPr>
            <p:spPr>
              <a:xfrm>
                <a:off x="7110957" y="3126519"/>
                <a:ext cx="344085" cy="253916"/>
              </a:xfrm>
              <a:prstGeom prst="rect">
                <a:avLst/>
              </a:prstGeom>
              <a:noFill/>
            </p:spPr>
            <p:txBody>
              <a:bodyPr wrap="none" rtlCol="0">
                <a:spAutoFit/>
              </a:bodyPr>
              <a:lstStyle/>
              <a:p>
                <a:r>
                  <a:rPr lang="en-US" altLang="zh-CN" sz="1600" dirty="0">
                    <a:latin typeface="Book Antiqua" panose="02040602050305030304" pitchFamily="18" charset="0"/>
                    <a:ea typeface="微软雅黑" panose="020B0503020204020204" pitchFamily="34" charset="-122"/>
                    <a:cs typeface="Times New Roman" panose="02020603050405020304" pitchFamily="18" charset="0"/>
                  </a:rPr>
                  <a:t>90</a:t>
                </a:r>
                <a:r>
                  <a:rPr lang="en-US" altLang="zh-CN" sz="1600" dirty="0">
                    <a:latin typeface="Book Antiqua" panose="02040602050305030304" pitchFamily="18" charset="0"/>
                    <a:ea typeface="微软雅黑" panose="020B0503020204020204" pitchFamily="34" charset="-122"/>
                    <a:cs typeface="Times New Roman"/>
                  </a:rPr>
                  <a:t>º</a:t>
                </a:r>
                <a:endParaRPr lang="zh-CN" altLang="en-US" sz="1600" dirty="0">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148" name="TextBox 147"/>
            <p:cNvSpPr txBox="1"/>
            <p:nvPr/>
          </p:nvSpPr>
          <p:spPr>
            <a:xfrm rot="16200000">
              <a:off x="4752597" y="3185630"/>
              <a:ext cx="406602" cy="284742"/>
            </a:xfrm>
            <a:prstGeom prst="rect">
              <a:avLst/>
            </a:prstGeom>
            <a:noFill/>
          </p:spPr>
          <p:txBody>
            <a:bodyPr wrap="none" rtlCol="0">
              <a:spAutoFit/>
            </a:bodyPr>
            <a:lstStyle/>
            <a:p>
              <a:r>
                <a:rPr lang="en-US" altLang="zh-CN"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24º</a:t>
              </a:r>
              <a:endParaRPr lang="zh-CN" altLang="en-US" sz="1867"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endParaRPr>
            </a:p>
          </p:txBody>
        </p:sp>
      </p:grpSp>
      <p:sp>
        <p:nvSpPr>
          <p:cNvPr id="73"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404636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1000"/>
                                        <p:tgtEl>
                                          <p:spTgt spid="164"/>
                                        </p:tgtEl>
                                        <p:attrNameLst>
                                          <p:attrName>ppt_x</p:attrName>
                                        </p:attrNameLst>
                                      </p:cBhvr>
                                      <p:tavLst>
                                        <p:tav tm="0">
                                          <p:val>
                                            <p:strVal val="ppt_x"/>
                                          </p:val>
                                        </p:tav>
                                        <p:tav tm="100000">
                                          <p:val>
                                            <p:strVal val="ppt_x"/>
                                          </p:val>
                                        </p:tav>
                                      </p:tavLst>
                                    </p:anim>
                                    <p:anim calcmode="lin" valueType="num">
                                      <p:cBhvr additive="base">
                                        <p:cTn id="7" dur="1000"/>
                                        <p:tgtEl>
                                          <p:spTgt spid="164"/>
                                        </p:tgtEl>
                                        <p:attrNameLst>
                                          <p:attrName>ppt_y</p:attrName>
                                        </p:attrNameLst>
                                      </p:cBhvr>
                                      <p:tavLst>
                                        <p:tav tm="0">
                                          <p:val>
                                            <p:strVal val="ppt_y"/>
                                          </p:val>
                                        </p:tav>
                                        <p:tav tm="100000">
                                          <p:val>
                                            <p:strVal val="1+ppt_h/2"/>
                                          </p:val>
                                        </p:tav>
                                      </p:tavLst>
                                    </p:anim>
                                    <p:set>
                                      <p:cBhvr>
                                        <p:cTn id="8" dur="1" fill="hold">
                                          <p:stCondLst>
                                            <p:cond delay="999"/>
                                          </p:stCondLst>
                                        </p:cTn>
                                        <p:tgtEl>
                                          <p:spTgt spid="164"/>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88"/>
                                        </p:tgtEl>
                                        <p:attrNameLst>
                                          <p:attrName>ppt_x</p:attrName>
                                        </p:attrNameLst>
                                      </p:cBhvr>
                                      <p:tavLst>
                                        <p:tav tm="0">
                                          <p:val>
                                            <p:strVal val="ppt_x"/>
                                          </p:val>
                                        </p:tav>
                                        <p:tav tm="100000">
                                          <p:val>
                                            <p:strVal val="ppt_x"/>
                                          </p:val>
                                        </p:tav>
                                      </p:tavLst>
                                    </p:anim>
                                    <p:anim calcmode="lin" valueType="num">
                                      <p:cBhvr additive="base">
                                        <p:cTn id="11" dur="500"/>
                                        <p:tgtEl>
                                          <p:spTgt spid="88"/>
                                        </p:tgtEl>
                                        <p:attrNameLst>
                                          <p:attrName>ppt_y</p:attrName>
                                        </p:attrNameLst>
                                      </p:cBhvr>
                                      <p:tavLst>
                                        <p:tav tm="0">
                                          <p:val>
                                            <p:strVal val="ppt_y"/>
                                          </p:val>
                                        </p:tav>
                                        <p:tav tm="100000">
                                          <p:val>
                                            <p:strVal val="1+ppt_h/2"/>
                                          </p:val>
                                        </p:tav>
                                      </p:tavLst>
                                    </p:anim>
                                    <p:set>
                                      <p:cBhvr>
                                        <p:cTn id="12" dur="1" fill="hold">
                                          <p:stCondLst>
                                            <p:cond delay="499"/>
                                          </p:stCondLst>
                                        </p:cTn>
                                        <p:tgtEl>
                                          <p:spTgt spid="88"/>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46"/>
                                        </p:tgtEl>
                                        <p:attrNameLst>
                                          <p:attrName>ppt_x</p:attrName>
                                        </p:attrNameLst>
                                      </p:cBhvr>
                                      <p:tavLst>
                                        <p:tav tm="0">
                                          <p:val>
                                            <p:strVal val="ppt_x"/>
                                          </p:val>
                                        </p:tav>
                                        <p:tav tm="100000">
                                          <p:val>
                                            <p:strVal val="ppt_x"/>
                                          </p:val>
                                        </p:tav>
                                      </p:tavLst>
                                    </p:anim>
                                    <p:anim calcmode="lin" valueType="num">
                                      <p:cBhvr additive="base">
                                        <p:cTn id="15" dur="500"/>
                                        <p:tgtEl>
                                          <p:spTgt spid="46"/>
                                        </p:tgtEl>
                                        <p:attrNameLst>
                                          <p:attrName>ppt_y</p:attrName>
                                        </p:attrNameLst>
                                      </p:cBhvr>
                                      <p:tavLst>
                                        <p:tav tm="0">
                                          <p:val>
                                            <p:strVal val="ppt_y"/>
                                          </p:val>
                                        </p:tav>
                                        <p:tav tm="100000">
                                          <p:val>
                                            <p:strVal val="1+ppt_h/2"/>
                                          </p:val>
                                        </p:tav>
                                      </p:tavLst>
                                    </p:anim>
                                    <p:set>
                                      <p:cBhvr>
                                        <p:cTn id="16" dur="1" fill="hold">
                                          <p:stCondLst>
                                            <p:cond delay="499"/>
                                          </p:stCondLst>
                                        </p:cTn>
                                        <p:tgtEl>
                                          <p:spTgt spid="4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84"/>
                                        </p:tgtEl>
                                      </p:cBhvr>
                                    </p:animEffect>
                                    <p:set>
                                      <p:cBhvr>
                                        <p:cTn id="19" dur="1" fill="hold">
                                          <p:stCondLst>
                                            <p:cond delay="499"/>
                                          </p:stCondLst>
                                        </p:cTn>
                                        <p:tgtEl>
                                          <p:spTgt spid="84"/>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par>
                                <p:cTn id="23" presetID="56" presetClass="path" presetSubtype="0" accel="50000" decel="50000" fill="hold" nodeType="withEffect">
                                  <p:stCondLst>
                                    <p:cond delay="0"/>
                                  </p:stCondLst>
                                  <p:childTnLst>
                                    <p:animMotion origin="layout" path="M -4.44444E-6 1.97531E-6 L -0.071 0.18055 " pathEditMode="relative" rAng="0" ptsTypes="AA">
                                      <p:cBhvr>
                                        <p:cTn id="24" dur="2000" fill="hold"/>
                                        <p:tgtEl>
                                          <p:spTgt spid="3"/>
                                        </p:tgtEl>
                                        <p:attrNameLst>
                                          <p:attrName>ppt_x</p:attrName>
                                          <p:attrName>ppt_y</p:attrName>
                                        </p:attrNameLst>
                                      </p:cBhvr>
                                      <p:rCtr x="-3559" y="90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46" grpId="0"/>
      <p:bldP spid="84" grpId="0"/>
      <p:bldP spid="14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Line 10"/>
          <p:cNvSpPr>
            <a:spLocks noChangeShapeType="1"/>
          </p:cNvSpPr>
          <p:nvPr/>
        </p:nvSpPr>
        <p:spPr bwMode="auto">
          <a:xfrm rot="149665">
            <a:off x="8738976" y="313654"/>
            <a:ext cx="242481" cy="6481372"/>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149" name="弧形 148"/>
          <p:cNvSpPr/>
          <p:nvPr/>
        </p:nvSpPr>
        <p:spPr>
          <a:xfrm>
            <a:off x="6781533" y="1580040"/>
            <a:ext cx="4091192" cy="4091192"/>
          </a:xfrm>
          <a:prstGeom prst="arc">
            <a:avLst>
              <a:gd name="adj1" fmla="val 12940463"/>
              <a:gd name="adj2" fmla="val 15510346"/>
            </a:avLst>
          </a:prstGeom>
          <a:noFill/>
          <a:ln w="50800">
            <a:solidFill>
              <a:srgbClr val="0070C0"/>
            </a:solidFill>
            <a:headEnd type="none" w="sm"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26" name="标题 1"/>
          <p:cNvSpPr txBox="1">
            <a:spLocks/>
          </p:cNvSpPr>
          <p:nvPr/>
        </p:nvSpPr>
        <p:spPr>
          <a:xfrm>
            <a:off x="6973806" y="1299825"/>
            <a:ext cx="1549169"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133" b="1" dirty="0">
                <a:solidFill>
                  <a:srgbClr val="C00000"/>
                </a:solidFill>
                <a:latin typeface="微软雅黑" panose="020B0503020204020204" pitchFamily="34" charset="-122"/>
                <a:ea typeface="微软雅黑" panose="020B0503020204020204" pitchFamily="34" charset="-122"/>
              </a:rPr>
              <a:t>反转法</a:t>
            </a:r>
          </a:p>
        </p:txBody>
      </p:sp>
      <p:sp>
        <p:nvSpPr>
          <p:cNvPr id="210" name="矩形 209"/>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微软雅黑" panose="020B0503020204020204" pitchFamily="34" charset="-122"/>
                <a:ea typeface="微软雅黑" panose="020B0503020204020204" pitchFamily="34" charset="-122"/>
              </a:rPr>
              <a:t>解</a:t>
            </a:r>
            <a:r>
              <a:rPr lang="zh-CN" altLang="en-US" sz="2133" b="1" dirty="0">
                <a:solidFill>
                  <a:srgbClr val="000000"/>
                </a:solidFill>
                <a:latin typeface="微软雅黑" panose="020B0503020204020204" pitchFamily="34" charset="-122"/>
                <a:ea typeface="微软雅黑" panose="020B0503020204020204" pitchFamily="34" charset="-122"/>
              </a:rPr>
              <a:t>：</a:t>
            </a:r>
            <a:endParaRPr lang="zh-CN" altLang="en-US" sz="2133"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2" name="Line 10"/>
          <p:cNvSpPr>
            <a:spLocks noChangeShapeType="1"/>
          </p:cNvSpPr>
          <p:nvPr/>
        </p:nvSpPr>
        <p:spPr bwMode="auto">
          <a:xfrm rot="149665" flipV="1">
            <a:off x="5618567" y="3488303"/>
            <a:ext cx="6523487" cy="262400"/>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grpSp>
        <p:nvGrpSpPr>
          <p:cNvPr id="236" name="组合 235"/>
          <p:cNvGrpSpPr/>
          <p:nvPr/>
        </p:nvGrpSpPr>
        <p:grpSpPr>
          <a:xfrm rot="18836282">
            <a:off x="8735932" y="3583672"/>
            <a:ext cx="295389" cy="426987"/>
            <a:chOff x="3355897" y="3946313"/>
            <a:chExt cx="221542" cy="320240"/>
          </a:xfrm>
        </p:grpSpPr>
        <p:cxnSp>
          <p:nvCxnSpPr>
            <p:cNvPr id="237" name="直接连接符 236"/>
            <p:cNvCxnSpPr>
              <a:stCxn id="255"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a:stCxn id="255"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5" name="椭圆 254"/>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56" name="组合 255"/>
            <p:cNvGrpSpPr/>
            <p:nvPr/>
          </p:nvGrpSpPr>
          <p:grpSpPr>
            <a:xfrm rot="2870768">
              <a:off x="3243726" y="4066279"/>
              <a:ext cx="320240" cy="80308"/>
              <a:chOff x="6932389" y="3507854"/>
              <a:chExt cx="320240" cy="80308"/>
            </a:xfrm>
          </p:grpSpPr>
          <p:cxnSp>
            <p:nvCxnSpPr>
              <p:cNvPr id="257" name="直接连接符 256"/>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4" name="椭圆 263"/>
          <p:cNvSpPr/>
          <p:nvPr/>
        </p:nvSpPr>
        <p:spPr>
          <a:xfrm>
            <a:off x="5817120" y="587067"/>
            <a:ext cx="6039520" cy="6039520"/>
          </a:xfrm>
          <a:prstGeom prst="ellipse">
            <a:avLst/>
          </a:prstGeom>
          <a:noFill/>
          <a:ln w="12700">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1" name="椭圆 430"/>
          <p:cNvSpPr/>
          <p:nvPr/>
        </p:nvSpPr>
        <p:spPr>
          <a:xfrm rot="8080387">
            <a:off x="8083414" y="2670266"/>
            <a:ext cx="49269" cy="492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86" name="任意多边形 985"/>
          <p:cNvSpPr/>
          <p:nvPr/>
        </p:nvSpPr>
        <p:spPr>
          <a:xfrm>
            <a:off x="8106404" y="2064472"/>
            <a:ext cx="2682875" cy="982769"/>
          </a:xfrm>
          <a:custGeom>
            <a:avLst/>
            <a:gdLst>
              <a:gd name="connsiteX0" fmla="*/ 0 w 2012156"/>
              <a:gd name="connsiteY0" fmla="*/ 475139 h 737077"/>
              <a:gd name="connsiteX1" fmla="*/ 166687 w 2012156"/>
              <a:gd name="connsiteY1" fmla="*/ 301308 h 737077"/>
              <a:gd name="connsiteX2" fmla="*/ 333375 w 2012156"/>
              <a:gd name="connsiteY2" fmla="*/ 141764 h 737077"/>
              <a:gd name="connsiteX3" fmla="*/ 578643 w 2012156"/>
              <a:gd name="connsiteY3" fmla="*/ 32227 h 737077"/>
              <a:gd name="connsiteX4" fmla="*/ 873918 w 2012156"/>
              <a:gd name="connsiteY4" fmla="*/ 1270 h 737077"/>
              <a:gd name="connsiteX5" fmla="*/ 1183481 w 2012156"/>
              <a:gd name="connsiteY5" fmla="*/ 65564 h 737077"/>
              <a:gd name="connsiteX6" fmla="*/ 1495425 w 2012156"/>
              <a:gd name="connsiteY6" fmla="*/ 165577 h 737077"/>
              <a:gd name="connsiteX7" fmla="*/ 1783556 w 2012156"/>
              <a:gd name="connsiteY7" fmla="*/ 417989 h 737077"/>
              <a:gd name="connsiteX8" fmla="*/ 2012156 w 2012156"/>
              <a:gd name="connsiteY8" fmla="*/ 737077 h 7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156" h="737077">
                <a:moveTo>
                  <a:pt x="0" y="475139"/>
                </a:moveTo>
                <a:cubicBezTo>
                  <a:pt x="55562" y="416004"/>
                  <a:pt x="111125" y="356870"/>
                  <a:pt x="166687" y="301308"/>
                </a:cubicBezTo>
                <a:cubicBezTo>
                  <a:pt x="222249" y="245746"/>
                  <a:pt x="264716" y="186611"/>
                  <a:pt x="333375" y="141764"/>
                </a:cubicBezTo>
                <a:cubicBezTo>
                  <a:pt x="402034" y="96917"/>
                  <a:pt x="488553" y="55643"/>
                  <a:pt x="578643" y="32227"/>
                </a:cubicBezTo>
                <a:cubicBezTo>
                  <a:pt x="668733" y="8811"/>
                  <a:pt x="773112" y="-4286"/>
                  <a:pt x="873918" y="1270"/>
                </a:cubicBezTo>
                <a:cubicBezTo>
                  <a:pt x="974724" y="6826"/>
                  <a:pt x="1079897" y="38180"/>
                  <a:pt x="1183481" y="65564"/>
                </a:cubicBezTo>
                <a:cubicBezTo>
                  <a:pt x="1287065" y="92948"/>
                  <a:pt x="1395413" y="106839"/>
                  <a:pt x="1495425" y="165577"/>
                </a:cubicBezTo>
                <a:cubicBezTo>
                  <a:pt x="1595438" y="224314"/>
                  <a:pt x="1697434" y="322739"/>
                  <a:pt x="1783556" y="417989"/>
                </a:cubicBezTo>
                <a:cubicBezTo>
                  <a:pt x="1869678" y="513239"/>
                  <a:pt x="1940917" y="625158"/>
                  <a:pt x="2012156" y="737077"/>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87" name="弧形 986"/>
          <p:cNvSpPr/>
          <p:nvPr/>
        </p:nvSpPr>
        <p:spPr>
          <a:xfrm>
            <a:off x="6934696" y="1998270"/>
            <a:ext cx="4023729" cy="3521007"/>
          </a:xfrm>
          <a:prstGeom prst="arc">
            <a:avLst>
              <a:gd name="adj1" fmla="val 20322645"/>
              <a:gd name="adj2" fmla="val 25069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90" name="任意多边形 989"/>
          <p:cNvSpPr/>
          <p:nvPr/>
        </p:nvSpPr>
        <p:spPr>
          <a:xfrm>
            <a:off x="7918021" y="4302423"/>
            <a:ext cx="2442633" cy="1040331"/>
          </a:xfrm>
          <a:custGeom>
            <a:avLst/>
            <a:gdLst>
              <a:gd name="connsiteX0" fmla="*/ 1831975 w 1831975"/>
              <a:gd name="connsiteY0" fmla="*/ 533400 h 780248"/>
              <a:gd name="connsiteX1" fmla="*/ 1466850 w 1831975"/>
              <a:gd name="connsiteY1" fmla="*/ 727075 h 780248"/>
              <a:gd name="connsiteX2" fmla="*/ 1098550 w 1831975"/>
              <a:gd name="connsiteY2" fmla="*/ 777875 h 780248"/>
              <a:gd name="connsiteX3" fmla="*/ 704850 w 1831975"/>
              <a:gd name="connsiteY3" fmla="*/ 669925 h 780248"/>
              <a:gd name="connsiteX4" fmla="*/ 387350 w 1831975"/>
              <a:gd name="connsiteY4" fmla="*/ 495300 h 780248"/>
              <a:gd name="connsiteX5" fmla="*/ 155575 w 1831975"/>
              <a:gd name="connsiteY5" fmla="*/ 238125 h 780248"/>
              <a:gd name="connsiteX6" fmla="*/ 0 w 1831975"/>
              <a:gd name="connsiteY6" fmla="*/ 0 h 78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975" h="780248">
                <a:moveTo>
                  <a:pt x="1831975" y="533400"/>
                </a:moveTo>
                <a:cubicBezTo>
                  <a:pt x="1710531" y="609864"/>
                  <a:pt x="1589087" y="686329"/>
                  <a:pt x="1466850" y="727075"/>
                </a:cubicBezTo>
                <a:cubicBezTo>
                  <a:pt x="1344612" y="767821"/>
                  <a:pt x="1225550" y="787400"/>
                  <a:pt x="1098550" y="777875"/>
                </a:cubicBezTo>
                <a:cubicBezTo>
                  <a:pt x="971550" y="768350"/>
                  <a:pt x="823383" y="717021"/>
                  <a:pt x="704850" y="669925"/>
                </a:cubicBezTo>
                <a:cubicBezTo>
                  <a:pt x="586317" y="622829"/>
                  <a:pt x="478896" y="567267"/>
                  <a:pt x="387350" y="495300"/>
                </a:cubicBezTo>
                <a:cubicBezTo>
                  <a:pt x="295804" y="423333"/>
                  <a:pt x="220133" y="320675"/>
                  <a:pt x="155575" y="238125"/>
                </a:cubicBezTo>
                <a:cubicBezTo>
                  <a:pt x="91017" y="155575"/>
                  <a:pt x="41804" y="14287"/>
                  <a:pt x="0"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2" name="组合 1"/>
          <p:cNvGrpSpPr/>
          <p:nvPr/>
        </p:nvGrpSpPr>
        <p:grpSpPr>
          <a:xfrm>
            <a:off x="9255156" y="307927"/>
            <a:ext cx="732798" cy="3372023"/>
            <a:chOff x="6941363" y="230945"/>
            <a:chExt cx="549598" cy="2529017"/>
          </a:xfrm>
        </p:grpSpPr>
        <p:cxnSp>
          <p:nvCxnSpPr>
            <p:cNvPr id="277" name="直接连接符 276"/>
            <p:cNvCxnSpPr/>
            <p:nvPr/>
          </p:nvCxnSpPr>
          <p:spPr>
            <a:xfrm rot="900000" flipH="1">
              <a:off x="6941363" y="437818"/>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2" name="椭圆 421"/>
            <p:cNvSpPr/>
            <p:nvPr/>
          </p:nvSpPr>
          <p:spPr>
            <a:xfrm rot="8080387">
              <a:off x="7214381" y="490239"/>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1" name="TextBox 400"/>
            <p:cNvSpPr txBox="1"/>
            <p:nvPr/>
          </p:nvSpPr>
          <p:spPr>
            <a:xfrm>
              <a:off x="7168517" y="230945"/>
              <a:ext cx="322444"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5" name="组合 4"/>
          <p:cNvGrpSpPr/>
          <p:nvPr/>
        </p:nvGrpSpPr>
        <p:grpSpPr>
          <a:xfrm>
            <a:off x="9620891" y="649959"/>
            <a:ext cx="1138713" cy="3191316"/>
            <a:chOff x="7215668" y="487469"/>
            <a:chExt cx="854035" cy="2393487"/>
          </a:xfrm>
        </p:grpSpPr>
        <p:cxnSp>
          <p:nvCxnSpPr>
            <p:cNvPr id="278" name="直接连接符 277"/>
            <p:cNvCxnSpPr/>
            <p:nvPr/>
          </p:nvCxnSpPr>
          <p:spPr>
            <a:xfrm rot="1800000" flipH="1">
              <a:off x="7215668" y="558812"/>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8" name="椭圆 417"/>
            <p:cNvSpPr/>
            <p:nvPr/>
          </p:nvSpPr>
          <p:spPr>
            <a:xfrm rot="8080387">
              <a:off x="7754609" y="723923"/>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4" name="TextBox 403"/>
            <p:cNvSpPr txBox="1"/>
            <p:nvPr/>
          </p:nvSpPr>
          <p:spPr>
            <a:xfrm>
              <a:off x="7747258" y="487469"/>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2</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6" name="组合 5"/>
          <p:cNvGrpSpPr/>
          <p:nvPr/>
        </p:nvGrpSpPr>
        <p:grpSpPr>
          <a:xfrm>
            <a:off x="8408773" y="1151868"/>
            <a:ext cx="3096192" cy="1412987"/>
            <a:chOff x="6306579" y="863901"/>
            <a:chExt cx="2322144" cy="1059740"/>
          </a:xfrm>
        </p:grpSpPr>
        <p:cxnSp>
          <p:nvCxnSpPr>
            <p:cNvPr id="279" name="直接连接符 278"/>
            <p:cNvCxnSpPr/>
            <p:nvPr/>
          </p:nvCxnSpPr>
          <p:spPr>
            <a:xfrm rot="2700000" flipH="1">
              <a:off x="7453957" y="748875"/>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8080387">
              <a:off x="8225698" y="1093141"/>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5" name="TextBox 404"/>
            <p:cNvSpPr txBox="1"/>
            <p:nvPr/>
          </p:nvSpPr>
          <p:spPr>
            <a:xfrm>
              <a:off x="8235941" y="863901"/>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3</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8655488" y="1870861"/>
            <a:ext cx="3257041" cy="1023787"/>
            <a:chOff x="6491616" y="1403146"/>
            <a:chExt cx="2442781" cy="767840"/>
          </a:xfrm>
        </p:grpSpPr>
        <p:cxnSp>
          <p:nvCxnSpPr>
            <p:cNvPr id="280" name="直接连接符 279"/>
            <p:cNvCxnSpPr/>
            <p:nvPr/>
          </p:nvCxnSpPr>
          <p:spPr>
            <a:xfrm rot="3600000" flipH="1">
              <a:off x="7638994" y="996220"/>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4" name="椭圆 423"/>
            <p:cNvSpPr/>
            <p:nvPr/>
          </p:nvSpPr>
          <p:spPr>
            <a:xfrm rot="8080387">
              <a:off x="8569440" y="1576374"/>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6" name="TextBox 405"/>
            <p:cNvSpPr txBox="1"/>
            <p:nvPr/>
          </p:nvSpPr>
          <p:spPr>
            <a:xfrm>
              <a:off x="8611952" y="1403146"/>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4</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8" name="组合 7"/>
          <p:cNvGrpSpPr/>
          <p:nvPr/>
        </p:nvGrpSpPr>
        <p:grpSpPr>
          <a:xfrm>
            <a:off x="8799274" y="2614709"/>
            <a:ext cx="3419608" cy="653635"/>
            <a:chOff x="6599455" y="1961032"/>
            <a:chExt cx="2564706" cy="490226"/>
          </a:xfrm>
        </p:grpSpPr>
        <p:cxnSp>
          <p:nvCxnSpPr>
            <p:cNvPr id="281" name="直接连接符 280"/>
            <p:cNvCxnSpPr/>
            <p:nvPr/>
          </p:nvCxnSpPr>
          <p:spPr>
            <a:xfrm rot="4500000" flipH="1">
              <a:off x="7746833" y="1276492"/>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5" name="椭圆 424"/>
            <p:cNvSpPr/>
            <p:nvPr/>
          </p:nvSpPr>
          <p:spPr>
            <a:xfrm rot="8080387">
              <a:off x="8782798" y="2121564"/>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7" name="TextBox 406"/>
            <p:cNvSpPr txBox="1"/>
            <p:nvPr/>
          </p:nvSpPr>
          <p:spPr>
            <a:xfrm>
              <a:off x="8841716" y="1961032"/>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5</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8854910" y="3286471"/>
            <a:ext cx="3408213" cy="393190"/>
            <a:chOff x="6641182" y="2464855"/>
            <a:chExt cx="2556160" cy="294893"/>
          </a:xfrm>
        </p:grpSpPr>
        <p:cxnSp>
          <p:nvCxnSpPr>
            <p:cNvPr id="282" name="直接连接符 281"/>
            <p:cNvCxnSpPr/>
            <p:nvPr/>
          </p:nvCxnSpPr>
          <p:spPr>
            <a:xfrm flipH="1">
              <a:off x="6641182" y="2722789"/>
              <a:ext cx="2322144" cy="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6" name="椭圆 425"/>
            <p:cNvSpPr/>
            <p:nvPr/>
          </p:nvSpPr>
          <p:spPr>
            <a:xfrm rot="8080387">
              <a:off x="8852326" y="2680539"/>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8" name="TextBox 407"/>
            <p:cNvSpPr txBox="1"/>
            <p:nvPr/>
          </p:nvSpPr>
          <p:spPr>
            <a:xfrm>
              <a:off x="8874897" y="2464855"/>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6</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8786792" y="4031978"/>
            <a:ext cx="3391802" cy="599670"/>
            <a:chOff x="6590093" y="3023985"/>
            <a:chExt cx="2543851" cy="449753"/>
          </a:xfrm>
        </p:grpSpPr>
        <p:cxnSp>
          <p:nvCxnSpPr>
            <p:cNvPr id="283" name="直接连接符 282"/>
            <p:cNvCxnSpPr/>
            <p:nvPr/>
          </p:nvCxnSpPr>
          <p:spPr>
            <a:xfrm rot="6300000" flipH="1">
              <a:off x="7737471" y="1876607"/>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7" name="椭圆 426"/>
            <p:cNvSpPr/>
            <p:nvPr/>
          </p:nvSpPr>
          <p:spPr>
            <a:xfrm rot="8080387">
              <a:off x="8763749" y="3292783"/>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9" name="TextBox 408"/>
            <p:cNvSpPr txBox="1"/>
            <p:nvPr/>
          </p:nvSpPr>
          <p:spPr>
            <a:xfrm>
              <a:off x="8811500" y="3219822"/>
              <a:ext cx="322444"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7</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8627291" y="4407992"/>
            <a:ext cx="3178505" cy="1014966"/>
            <a:chOff x="6470468" y="3305995"/>
            <a:chExt cx="2383879" cy="761225"/>
          </a:xfrm>
        </p:grpSpPr>
        <p:cxnSp>
          <p:nvCxnSpPr>
            <p:cNvPr id="284" name="直接连接符 283"/>
            <p:cNvCxnSpPr/>
            <p:nvPr/>
          </p:nvCxnSpPr>
          <p:spPr>
            <a:xfrm rot="7200000" flipH="1">
              <a:off x="7617846" y="2158617"/>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8" name="椭圆 427"/>
            <p:cNvSpPr/>
            <p:nvPr/>
          </p:nvSpPr>
          <p:spPr>
            <a:xfrm rot="8080387">
              <a:off x="8528423" y="3835522"/>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0" name="TextBox 409"/>
            <p:cNvSpPr txBox="1"/>
            <p:nvPr/>
          </p:nvSpPr>
          <p:spPr>
            <a:xfrm>
              <a:off x="8531902" y="3813304"/>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8</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8799217" y="3634025"/>
            <a:ext cx="524292" cy="3229121"/>
            <a:chOff x="6599409" y="2725518"/>
            <a:chExt cx="393219" cy="2421841"/>
          </a:xfrm>
        </p:grpSpPr>
        <p:cxnSp>
          <p:nvCxnSpPr>
            <p:cNvPr id="450" name="直接连接符 449"/>
            <p:cNvCxnSpPr/>
            <p:nvPr/>
          </p:nvCxnSpPr>
          <p:spPr>
            <a:xfrm flipH="1">
              <a:off x="6633977" y="2725518"/>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1" name="椭圆 480"/>
            <p:cNvSpPr/>
            <p:nvPr/>
          </p:nvSpPr>
          <p:spPr>
            <a:xfrm rot="8080387">
              <a:off x="6599409" y="4925501"/>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1" name="TextBox 410"/>
            <p:cNvSpPr txBox="1"/>
            <p:nvPr/>
          </p:nvSpPr>
          <p:spPr>
            <a:xfrm>
              <a:off x="6618487" y="4893443"/>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12</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7796873" y="3585211"/>
            <a:ext cx="653437" cy="3259149"/>
            <a:chOff x="5847657" y="2688908"/>
            <a:chExt cx="490078" cy="2444362"/>
          </a:xfrm>
        </p:grpSpPr>
        <p:cxnSp>
          <p:nvCxnSpPr>
            <p:cNvPr id="451" name="直接连接符 450"/>
            <p:cNvCxnSpPr/>
            <p:nvPr/>
          </p:nvCxnSpPr>
          <p:spPr>
            <a:xfrm rot="900000" flipH="1">
              <a:off x="6329543" y="2688908"/>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2" name="椭圆 481"/>
            <p:cNvSpPr/>
            <p:nvPr/>
          </p:nvSpPr>
          <p:spPr>
            <a:xfrm rot="8080387">
              <a:off x="6006212" y="4855206"/>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2" name="TextBox 411"/>
            <p:cNvSpPr txBox="1"/>
            <p:nvPr/>
          </p:nvSpPr>
          <p:spPr>
            <a:xfrm>
              <a:off x="5847657" y="4879354"/>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13</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7013531" y="3422123"/>
            <a:ext cx="1083044" cy="3114586"/>
            <a:chOff x="5260148" y="2566592"/>
            <a:chExt cx="812283" cy="2335940"/>
          </a:xfrm>
        </p:grpSpPr>
        <p:cxnSp>
          <p:nvCxnSpPr>
            <p:cNvPr id="452" name="直接连接符 451"/>
            <p:cNvCxnSpPr/>
            <p:nvPr/>
          </p:nvCxnSpPr>
          <p:spPr>
            <a:xfrm rot="1800000" flipH="1">
              <a:off x="6064239" y="2566592"/>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椭圆 482"/>
            <p:cNvSpPr/>
            <p:nvPr/>
          </p:nvSpPr>
          <p:spPr>
            <a:xfrm rot="8080387">
              <a:off x="5462024" y="4630943"/>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3" name="TextBox 412"/>
            <p:cNvSpPr txBox="1"/>
            <p:nvPr/>
          </p:nvSpPr>
          <p:spPr>
            <a:xfrm>
              <a:off x="5260148" y="4648616"/>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14</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6257071" y="4682290"/>
            <a:ext cx="3017963" cy="1336241"/>
            <a:chOff x="4692803" y="3511718"/>
            <a:chExt cx="2263472" cy="1002181"/>
          </a:xfrm>
        </p:grpSpPr>
        <p:cxnSp>
          <p:nvCxnSpPr>
            <p:cNvPr id="453" name="直接连接符 452"/>
            <p:cNvCxnSpPr/>
            <p:nvPr/>
          </p:nvCxnSpPr>
          <p:spPr>
            <a:xfrm rot="2700000" flipH="1">
              <a:off x="5820443" y="2384078"/>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椭圆 483"/>
            <p:cNvSpPr/>
            <p:nvPr/>
          </p:nvSpPr>
          <p:spPr>
            <a:xfrm rot="8080387">
              <a:off x="4988921" y="4268848"/>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4" name="TextBox 413"/>
            <p:cNvSpPr txBox="1"/>
            <p:nvPr/>
          </p:nvSpPr>
          <p:spPr>
            <a:xfrm>
              <a:off x="4741155" y="4259983"/>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15</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903042" y="4375679"/>
            <a:ext cx="3136597" cy="1066999"/>
            <a:chOff x="4427281" y="3281759"/>
            <a:chExt cx="2352448" cy="800249"/>
          </a:xfrm>
        </p:grpSpPr>
        <p:cxnSp>
          <p:nvCxnSpPr>
            <p:cNvPr id="454" name="直接连接符 453"/>
            <p:cNvCxnSpPr/>
            <p:nvPr/>
          </p:nvCxnSpPr>
          <p:spPr>
            <a:xfrm rot="3600000" flipH="1">
              <a:off x="5643897" y="2154119"/>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5" name="椭圆 484"/>
            <p:cNvSpPr/>
            <p:nvPr/>
          </p:nvSpPr>
          <p:spPr>
            <a:xfrm rot="8080387">
              <a:off x="4628608" y="380812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5" name="TextBox 414"/>
            <p:cNvSpPr txBox="1"/>
            <p:nvPr/>
          </p:nvSpPr>
          <p:spPr>
            <a:xfrm>
              <a:off x="4427281" y="3828093"/>
              <a:ext cx="374141"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16</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5450131" y="4010634"/>
            <a:ext cx="3430981" cy="570565"/>
            <a:chOff x="4087598" y="3007977"/>
            <a:chExt cx="2573236" cy="427924"/>
          </a:xfrm>
        </p:grpSpPr>
        <p:cxnSp>
          <p:nvCxnSpPr>
            <p:cNvPr id="455" name="直接连接符 454"/>
            <p:cNvCxnSpPr/>
            <p:nvPr/>
          </p:nvCxnSpPr>
          <p:spPr>
            <a:xfrm rot="4500000" flipH="1">
              <a:off x="5525002" y="1880337"/>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6" name="椭圆 485"/>
            <p:cNvSpPr/>
            <p:nvPr/>
          </p:nvSpPr>
          <p:spPr>
            <a:xfrm rot="8080387">
              <a:off x="4401756" y="3263784"/>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6" name="TextBox 415"/>
            <p:cNvSpPr txBox="1"/>
            <p:nvPr/>
          </p:nvSpPr>
          <p:spPr>
            <a:xfrm>
              <a:off x="4087598" y="3181985"/>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17</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5379703" y="3534427"/>
            <a:ext cx="3450051" cy="338554"/>
            <a:chOff x="4034777" y="2650823"/>
            <a:chExt cx="2587538" cy="253916"/>
          </a:xfrm>
        </p:grpSpPr>
        <p:cxnSp>
          <p:nvCxnSpPr>
            <p:cNvPr id="456" name="直接连接符 455"/>
            <p:cNvCxnSpPr/>
            <p:nvPr/>
          </p:nvCxnSpPr>
          <p:spPr>
            <a:xfrm rot="5400000" flipH="1">
              <a:off x="5486483" y="1581096"/>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7" name="椭圆 486"/>
            <p:cNvSpPr/>
            <p:nvPr/>
          </p:nvSpPr>
          <p:spPr>
            <a:xfrm rot="8080387">
              <a:off x="4323201" y="2673397"/>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7" name="TextBox 416"/>
            <p:cNvSpPr txBox="1"/>
            <p:nvPr/>
          </p:nvSpPr>
          <p:spPr>
            <a:xfrm>
              <a:off x="4034777" y="2650823"/>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18</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969" name="组合 968"/>
          <p:cNvGrpSpPr/>
          <p:nvPr/>
        </p:nvGrpSpPr>
        <p:grpSpPr>
          <a:xfrm>
            <a:off x="7677752" y="199105"/>
            <a:ext cx="2342672" cy="4560865"/>
            <a:chOff x="5758314" y="149328"/>
            <a:chExt cx="1757004" cy="3420649"/>
          </a:xfrm>
        </p:grpSpPr>
        <p:grpSp>
          <p:nvGrpSpPr>
            <p:cNvPr id="968" name="组合 967"/>
            <p:cNvGrpSpPr/>
            <p:nvPr/>
          </p:nvGrpSpPr>
          <p:grpSpPr>
            <a:xfrm>
              <a:off x="5762585" y="149328"/>
              <a:ext cx="1752733" cy="3420649"/>
              <a:chOff x="5762585" y="149328"/>
              <a:chExt cx="1752733" cy="3420649"/>
            </a:xfrm>
          </p:grpSpPr>
          <p:sp>
            <p:nvSpPr>
              <p:cNvPr id="3" name="椭圆 2"/>
              <p:cNvSpPr/>
              <p:nvPr/>
            </p:nvSpPr>
            <p:spPr>
              <a:xfrm>
                <a:off x="5762585" y="1817244"/>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2" name="直接连接符 21"/>
              <p:cNvCxnSpPr/>
              <p:nvPr/>
            </p:nvCxnSpPr>
            <p:spPr>
              <a:xfrm flipH="1">
                <a:off x="6074686" y="465499"/>
                <a:ext cx="549580" cy="1565374"/>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66" name="组合 265"/>
              <p:cNvGrpSpPr/>
              <p:nvPr/>
            </p:nvGrpSpPr>
            <p:grpSpPr>
              <a:xfrm rot="8080387">
                <a:off x="6525182" y="154705"/>
                <a:ext cx="221542" cy="320240"/>
                <a:chOff x="3355897" y="3946313"/>
                <a:chExt cx="221542" cy="320240"/>
              </a:xfrm>
            </p:grpSpPr>
            <p:cxnSp>
              <p:nvCxnSpPr>
                <p:cNvPr id="267" name="直接连接符 266"/>
                <p:cNvCxnSpPr>
                  <a:stCxn id="270"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270"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0" name="椭圆 269"/>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71" name="组合 270"/>
                <p:cNvGrpSpPr/>
                <p:nvPr/>
              </p:nvGrpSpPr>
              <p:grpSpPr>
                <a:xfrm rot="2870768">
                  <a:off x="3243726" y="4066279"/>
                  <a:ext cx="320240" cy="80308"/>
                  <a:chOff x="6932389" y="3507854"/>
                  <a:chExt cx="320240" cy="80308"/>
                </a:xfrm>
              </p:grpSpPr>
              <p:cxnSp>
                <p:nvCxnSpPr>
                  <p:cNvPr id="272" name="直接连接符 271"/>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6" name="直接连接符 275"/>
              <p:cNvCxnSpPr>
                <a:stCxn id="270" idx="3"/>
              </p:cNvCxnSpPr>
              <p:nvPr/>
            </p:nvCxnSpPr>
            <p:spPr>
              <a:xfrm flipH="1">
                <a:off x="6633979" y="400645"/>
                <a:ext cx="27388" cy="2322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0" name="TextBox 399"/>
              <p:cNvSpPr txBox="1"/>
              <p:nvPr/>
            </p:nvSpPr>
            <p:spPr>
              <a:xfrm>
                <a:off x="6164964" y="901044"/>
                <a:ext cx="18178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l</a:t>
                </a:r>
                <a:endParaRPr lang="zh-CN" altLang="en-US" sz="1600" i="1" dirty="0">
                  <a:latin typeface="Times New Roman" panose="02020603050405020304" pitchFamily="18" charset="0"/>
                  <a:cs typeface="Times New Roman" panose="02020603050405020304" pitchFamily="18" charset="0"/>
                </a:endParaRPr>
              </a:p>
            </p:txBody>
          </p:sp>
          <p:sp>
            <p:nvSpPr>
              <p:cNvPr id="419" name="TextBox 418"/>
              <p:cNvSpPr txBox="1"/>
              <p:nvPr/>
            </p:nvSpPr>
            <p:spPr>
              <a:xfrm>
                <a:off x="5822236" y="1830873"/>
                <a:ext cx="270747"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 </a:t>
                </a:r>
                <a:endParaRPr lang="zh-CN" altLang="en-US" sz="1600" i="1" dirty="0">
                  <a:latin typeface="Times New Roman" panose="02020603050405020304" pitchFamily="18" charset="0"/>
                  <a:cs typeface="Times New Roman" panose="02020603050405020304" pitchFamily="18" charset="0"/>
                </a:endParaRPr>
              </a:p>
            </p:txBody>
          </p:sp>
          <p:sp>
            <p:nvSpPr>
              <p:cNvPr id="459" name="弧形 458"/>
              <p:cNvSpPr/>
              <p:nvPr/>
            </p:nvSpPr>
            <p:spPr>
              <a:xfrm>
                <a:off x="6286393" y="2364847"/>
                <a:ext cx="697022" cy="697022"/>
              </a:xfrm>
              <a:prstGeom prst="arc">
                <a:avLst>
                  <a:gd name="adj1" fmla="val 12442161"/>
                  <a:gd name="adj2" fmla="val 20264929"/>
                </a:avLst>
              </a:prstGeom>
              <a:ln w="12700">
                <a:solidFill>
                  <a:srgbClr val="C00000"/>
                </a:solidFill>
                <a:headEnd type="triangle" w="sm" len="lg"/>
                <a:tailEnd type="non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30" name="TextBox 529"/>
              <p:cNvSpPr txBox="1"/>
              <p:nvPr/>
            </p:nvSpPr>
            <p:spPr>
              <a:xfrm>
                <a:off x="6599079" y="799684"/>
                <a:ext cx="253916"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 </a:t>
                </a:r>
                <a:endParaRPr lang="zh-CN" altLang="en-US" sz="1600" i="1" dirty="0">
                  <a:latin typeface="Times New Roman" panose="02020603050405020304" pitchFamily="18" charset="0"/>
                  <a:cs typeface="Times New Roman" panose="02020603050405020304" pitchFamily="18" charset="0"/>
                </a:endParaRPr>
              </a:p>
            </p:txBody>
          </p:sp>
          <p:sp>
            <p:nvSpPr>
              <p:cNvPr id="533" name="TextBox 532"/>
              <p:cNvSpPr txBox="1"/>
              <p:nvPr/>
            </p:nvSpPr>
            <p:spPr>
              <a:xfrm>
                <a:off x="6275041" y="149328"/>
                <a:ext cx="267958"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 </a:t>
                </a:r>
                <a:endParaRPr lang="zh-CN" altLang="en-US" sz="1600" i="1" dirty="0">
                  <a:latin typeface="Times New Roman" panose="02020603050405020304" pitchFamily="18" charset="0"/>
                  <a:cs typeface="Times New Roman" panose="02020603050405020304" pitchFamily="18" charset="0"/>
                </a:endParaRPr>
              </a:p>
            </p:txBody>
          </p:sp>
        </p:grpSp>
        <p:sp>
          <p:nvSpPr>
            <p:cNvPr id="460" name="Line 8"/>
            <p:cNvSpPr>
              <a:spLocks noChangeShapeType="1"/>
            </p:cNvSpPr>
            <p:nvPr/>
          </p:nvSpPr>
          <p:spPr bwMode="auto">
            <a:xfrm rot="149665">
              <a:off x="5758314" y="2528779"/>
              <a:ext cx="873692" cy="177291"/>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461" name="TextBox 460"/>
            <p:cNvSpPr txBox="1"/>
            <p:nvPr/>
          </p:nvSpPr>
          <p:spPr>
            <a:xfrm>
              <a:off x="5952647" y="2261497"/>
              <a:ext cx="286377" cy="315423"/>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sp>
          <p:nvSpPr>
            <p:cNvPr id="462" name="TextBox 461"/>
            <p:cNvSpPr txBox="1"/>
            <p:nvPr/>
          </p:nvSpPr>
          <p:spPr>
            <a:xfrm>
              <a:off x="6385107" y="2475028"/>
              <a:ext cx="249107"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p>
          </p:txBody>
        </p:sp>
      </p:grpSp>
      <p:grpSp>
        <p:nvGrpSpPr>
          <p:cNvPr id="971" name="组合 970"/>
          <p:cNvGrpSpPr/>
          <p:nvPr/>
        </p:nvGrpSpPr>
        <p:grpSpPr>
          <a:xfrm>
            <a:off x="8520918" y="247947"/>
            <a:ext cx="724383" cy="1026441"/>
            <a:chOff x="6390688" y="185960"/>
            <a:chExt cx="543287" cy="769831"/>
          </a:xfrm>
        </p:grpSpPr>
        <p:sp>
          <p:nvSpPr>
            <p:cNvPr id="970" name="弧形 969"/>
            <p:cNvSpPr/>
            <p:nvPr/>
          </p:nvSpPr>
          <p:spPr>
            <a:xfrm>
              <a:off x="6390688" y="185960"/>
              <a:ext cx="543287" cy="543287"/>
            </a:xfrm>
            <a:prstGeom prst="arc">
              <a:avLst>
                <a:gd name="adj1" fmla="val 5342525"/>
                <a:gd name="adj2" fmla="val 6854337"/>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98" name="TextBox 497"/>
            <p:cNvSpPr txBox="1"/>
            <p:nvPr/>
          </p:nvSpPr>
          <p:spPr>
            <a:xfrm>
              <a:off x="6411365" y="732700"/>
              <a:ext cx="269545"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0</a:t>
              </a:r>
              <a:endParaRPr lang="zh-CN" altLang="en-US" sz="1333" baseline="-25000" dirty="0">
                <a:latin typeface="Symbol" pitchFamily="18" charset="2"/>
                <a:cs typeface="Times New Roman" panose="02020603050405020304" pitchFamily="18" charset="0"/>
              </a:endParaRPr>
            </a:p>
          </p:txBody>
        </p:sp>
      </p:grpSp>
      <p:grpSp>
        <p:nvGrpSpPr>
          <p:cNvPr id="973" name="组合 972"/>
          <p:cNvGrpSpPr/>
          <p:nvPr/>
        </p:nvGrpSpPr>
        <p:grpSpPr>
          <a:xfrm>
            <a:off x="8268846" y="350616"/>
            <a:ext cx="1770013" cy="2315327"/>
            <a:chOff x="6201634" y="262962"/>
            <a:chExt cx="1327510" cy="1736495"/>
          </a:xfrm>
        </p:grpSpPr>
        <p:grpSp>
          <p:nvGrpSpPr>
            <p:cNvPr id="25" name="组合 24"/>
            <p:cNvGrpSpPr/>
            <p:nvPr/>
          </p:nvGrpSpPr>
          <p:grpSpPr>
            <a:xfrm>
              <a:off x="6201634" y="409194"/>
              <a:ext cx="821105" cy="1590263"/>
              <a:chOff x="6201634" y="409194"/>
              <a:chExt cx="821105" cy="1590263"/>
            </a:xfrm>
          </p:grpSpPr>
          <p:grpSp>
            <p:nvGrpSpPr>
              <p:cNvPr id="19" name="组合 18"/>
              <p:cNvGrpSpPr/>
              <p:nvPr/>
            </p:nvGrpSpPr>
            <p:grpSpPr>
              <a:xfrm>
                <a:off x="6228649" y="409194"/>
                <a:ext cx="794090" cy="1565374"/>
                <a:chOff x="6228649" y="409194"/>
                <a:chExt cx="794090" cy="1565374"/>
              </a:xfrm>
            </p:grpSpPr>
            <p:cxnSp>
              <p:nvCxnSpPr>
                <p:cNvPr id="308" name="直接连接符 307"/>
                <p:cNvCxnSpPr/>
                <p:nvPr/>
              </p:nvCxnSpPr>
              <p:spPr>
                <a:xfrm rot="1080000" flipH="1">
                  <a:off x="6473159" y="409194"/>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34" name="椭圆 433"/>
                <p:cNvSpPr/>
                <p:nvPr/>
              </p:nvSpPr>
              <p:spPr>
                <a:xfrm rot="8080387">
                  <a:off x="6228649" y="1831523"/>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0" name="TextBox 419"/>
              <p:cNvSpPr txBox="1"/>
              <p:nvPr/>
            </p:nvSpPr>
            <p:spPr>
              <a:xfrm>
                <a:off x="6201634" y="1745542"/>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972" name="组合 971"/>
            <p:cNvGrpSpPr/>
            <p:nvPr/>
          </p:nvGrpSpPr>
          <p:grpSpPr>
            <a:xfrm>
              <a:off x="6853731" y="262962"/>
              <a:ext cx="675413" cy="779665"/>
              <a:chOff x="6853731" y="262962"/>
              <a:chExt cx="675413" cy="779665"/>
            </a:xfrm>
          </p:grpSpPr>
          <p:sp>
            <p:nvSpPr>
              <p:cNvPr id="499" name="TextBox 498"/>
              <p:cNvSpPr txBox="1"/>
              <p:nvPr/>
            </p:nvSpPr>
            <p:spPr>
              <a:xfrm>
                <a:off x="6853731" y="819536"/>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a:t>
                </a:r>
                <a:endParaRPr lang="zh-CN" altLang="en-US" sz="1333" baseline="-25000" dirty="0">
                  <a:latin typeface="Symbol" pitchFamily="18" charset="2"/>
                  <a:cs typeface="Times New Roman" panose="02020603050405020304" pitchFamily="18" charset="0"/>
                </a:endParaRPr>
              </a:p>
            </p:txBody>
          </p:sp>
          <p:sp>
            <p:nvSpPr>
              <p:cNvPr id="505" name="弧形 504"/>
              <p:cNvSpPr/>
              <p:nvPr/>
            </p:nvSpPr>
            <p:spPr>
              <a:xfrm>
                <a:off x="6985857" y="262962"/>
                <a:ext cx="543287" cy="543287"/>
              </a:xfrm>
              <a:prstGeom prst="arc">
                <a:avLst>
                  <a:gd name="adj1" fmla="val 6401247"/>
                  <a:gd name="adj2" fmla="val 7728510"/>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974" name="组合 973"/>
          <p:cNvGrpSpPr/>
          <p:nvPr/>
        </p:nvGrpSpPr>
        <p:grpSpPr>
          <a:xfrm>
            <a:off x="8495680" y="594784"/>
            <a:ext cx="2255121" cy="2087165"/>
            <a:chOff x="6371759" y="446088"/>
            <a:chExt cx="1691341" cy="1565374"/>
          </a:xfrm>
        </p:grpSpPr>
        <p:grpSp>
          <p:nvGrpSpPr>
            <p:cNvPr id="26" name="组合 25"/>
            <p:cNvGrpSpPr/>
            <p:nvPr/>
          </p:nvGrpSpPr>
          <p:grpSpPr>
            <a:xfrm>
              <a:off x="6371759" y="446088"/>
              <a:ext cx="1002186" cy="1565374"/>
              <a:chOff x="6371759" y="446088"/>
              <a:chExt cx="1002186" cy="1565374"/>
            </a:xfrm>
          </p:grpSpPr>
          <p:grpSp>
            <p:nvGrpSpPr>
              <p:cNvPr id="20" name="组合 19"/>
              <p:cNvGrpSpPr/>
              <p:nvPr/>
            </p:nvGrpSpPr>
            <p:grpSpPr>
              <a:xfrm>
                <a:off x="6392570" y="446088"/>
                <a:ext cx="981375" cy="1565374"/>
                <a:chOff x="6392570" y="446088"/>
                <a:chExt cx="981375" cy="1565374"/>
              </a:xfrm>
            </p:grpSpPr>
            <p:cxnSp>
              <p:nvCxnSpPr>
                <p:cNvPr id="310" name="直接连接符 309"/>
                <p:cNvCxnSpPr/>
                <p:nvPr/>
              </p:nvCxnSpPr>
              <p:spPr>
                <a:xfrm rot="2220000" flipH="1">
                  <a:off x="6824365" y="446088"/>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35" name="椭圆 434"/>
                <p:cNvSpPr/>
                <p:nvPr/>
              </p:nvSpPr>
              <p:spPr>
                <a:xfrm rot="8080387">
                  <a:off x="6392570" y="1670116"/>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1" name="TextBox 420"/>
              <p:cNvSpPr txBox="1"/>
              <p:nvPr/>
            </p:nvSpPr>
            <p:spPr>
              <a:xfrm>
                <a:off x="6371759" y="1597763"/>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2</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0" name="TextBox 499"/>
            <p:cNvSpPr txBox="1"/>
            <p:nvPr/>
          </p:nvSpPr>
          <p:spPr>
            <a:xfrm>
              <a:off x="7317298" y="924523"/>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2</a:t>
              </a:r>
              <a:endParaRPr lang="zh-CN" altLang="en-US" sz="1333" baseline="-25000" dirty="0">
                <a:latin typeface="Symbol" pitchFamily="18" charset="2"/>
                <a:cs typeface="Times New Roman" panose="02020603050405020304" pitchFamily="18" charset="0"/>
              </a:endParaRPr>
            </a:p>
          </p:txBody>
        </p:sp>
        <p:sp>
          <p:nvSpPr>
            <p:cNvPr id="506" name="弧形 505"/>
            <p:cNvSpPr/>
            <p:nvPr/>
          </p:nvSpPr>
          <p:spPr>
            <a:xfrm>
              <a:off x="7519813" y="496257"/>
              <a:ext cx="543287" cy="543287"/>
            </a:xfrm>
            <a:prstGeom prst="arc">
              <a:avLst>
                <a:gd name="adj1" fmla="val 7163645"/>
                <a:gd name="adj2" fmla="val 8775465"/>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5" name="组合 974"/>
          <p:cNvGrpSpPr/>
          <p:nvPr/>
        </p:nvGrpSpPr>
        <p:grpSpPr>
          <a:xfrm>
            <a:off x="8812566" y="1143811"/>
            <a:ext cx="2586073" cy="1235280"/>
            <a:chOff x="6609424" y="857858"/>
            <a:chExt cx="1939555" cy="926460"/>
          </a:xfrm>
        </p:grpSpPr>
        <p:grpSp>
          <p:nvGrpSpPr>
            <p:cNvPr id="27" name="组合 26"/>
            <p:cNvGrpSpPr/>
            <p:nvPr/>
          </p:nvGrpSpPr>
          <p:grpSpPr>
            <a:xfrm>
              <a:off x="6609424" y="1084608"/>
              <a:ext cx="1629262" cy="699710"/>
              <a:chOff x="6609424" y="1084608"/>
              <a:chExt cx="1629262" cy="699710"/>
            </a:xfrm>
          </p:grpSpPr>
          <p:grpSp>
            <p:nvGrpSpPr>
              <p:cNvPr id="21" name="组合 20"/>
              <p:cNvGrpSpPr/>
              <p:nvPr/>
            </p:nvGrpSpPr>
            <p:grpSpPr>
              <a:xfrm>
                <a:off x="6640254" y="1084608"/>
                <a:ext cx="1598432" cy="549580"/>
                <a:chOff x="6640254" y="1084608"/>
                <a:chExt cx="1598432" cy="549580"/>
              </a:xfrm>
            </p:grpSpPr>
            <p:cxnSp>
              <p:nvCxnSpPr>
                <p:cNvPr id="313" name="直接连接符 312"/>
                <p:cNvCxnSpPr/>
                <p:nvPr/>
              </p:nvCxnSpPr>
              <p:spPr>
                <a:xfrm rot="3300000" flipH="1">
                  <a:off x="7181209" y="576711"/>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36" name="椭圆 435"/>
                <p:cNvSpPr/>
                <p:nvPr/>
              </p:nvSpPr>
              <p:spPr>
                <a:xfrm rot="8080387">
                  <a:off x="6640254" y="1563078"/>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30" name="TextBox 429"/>
              <p:cNvSpPr txBox="1"/>
              <p:nvPr/>
            </p:nvSpPr>
            <p:spPr>
              <a:xfrm>
                <a:off x="6609424" y="1530403"/>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3</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1" name="TextBox 500"/>
            <p:cNvSpPr txBox="1"/>
            <p:nvPr/>
          </p:nvSpPr>
          <p:spPr>
            <a:xfrm>
              <a:off x="7754647" y="1162543"/>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3</a:t>
              </a:r>
              <a:endParaRPr lang="zh-CN" altLang="en-US" sz="1333" baseline="-25000" dirty="0">
                <a:latin typeface="Symbol" pitchFamily="18" charset="2"/>
                <a:cs typeface="Times New Roman" panose="02020603050405020304" pitchFamily="18" charset="0"/>
              </a:endParaRPr>
            </a:p>
          </p:txBody>
        </p:sp>
        <p:sp>
          <p:nvSpPr>
            <p:cNvPr id="507" name="弧形 506"/>
            <p:cNvSpPr/>
            <p:nvPr/>
          </p:nvSpPr>
          <p:spPr>
            <a:xfrm>
              <a:off x="8005692" y="857858"/>
              <a:ext cx="543287" cy="543287"/>
            </a:xfrm>
            <a:prstGeom prst="arc">
              <a:avLst>
                <a:gd name="adj1" fmla="val 8177148"/>
                <a:gd name="adj2" fmla="val 9797841"/>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6" name="组合 975"/>
          <p:cNvGrpSpPr/>
          <p:nvPr/>
        </p:nvGrpSpPr>
        <p:grpSpPr>
          <a:xfrm>
            <a:off x="9184967" y="1741688"/>
            <a:ext cx="2653164" cy="755531"/>
            <a:chOff x="6888725" y="1306266"/>
            <a:chExt cx="1989873" cy="566648"/>
          </a:xfrm>
        </p:grpSpPr>
        <p:grpSp>
          <p:nvGrpSpPr>
            <p:cNvPr id="28" name="组合 27"/>
            <p:cNvGrpSpPr/>
            <p:nvPr/>
          </p:nvGrpSpPr>
          <p:grpSpPr>
            <a:xfrm>
              <a:off x="6888725" y="1306266"/>
              <a:ext cx="1675893" cy="549580"/>
              <a:chOff x="6888725" y="1306266"/>
              <a:chExt cx="1675893" cy="549580"/>
            </a:xfrm>
          </p:grpSpPr>
          <p:grpSp>
            <p:nvGrpSpPr>
              <p:cNvPr id="23" name="组合 22"/>
              <p:cNvGrpSpPr/>
              <p:nvPr/>
            </p:nvGrpSpPr>
            <p:grpSpPr>
              <a:xfrm>
                <a:off x="6936581" y="1306266"/>
                <a:ext cx="1628037" cy="549580"/>
                <a:chOff x="6936581" y="1306266"/>
                <a:chExt cx="1628037" cy="549580"/>
              </a:xfrm>
            </p:grpSpPr>
            <p:cxnSp>
              <p:nvCxnSpPr>
                <p:cNvPr id="338" name="直接连接符 337"/>
                <p:cNvCxnSpPr/>
                <p:nvPr/>
              </p:nvCxnSpPr>
              <p:spPr>
                <a:xfrm rot="4380000" flipH="1">
                  <a:off x="7507141" y="798369"/>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椭圆 436"/>
                <p:cNvSpPr/>
                <p:nvPr/>
              </p:nvSpPr>
              <p:spPr>
                <a:xfrm rot="8080387">
                  <a:off x="6936581" y="1529589"/>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9" name="TextBox 428"/>
              <p:cNvSpPr txBox="1"/>
              <p:nvPr/>
            </p:nvSpPr>
            <p:spPr>
              <a:xfrm>
                <a:off x="6888725" y="1530024"/>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4</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2" name="TextBox 501"/>
            <p:cNvSpPr txBox="1"/>
            <p:nvPr/>
          </p:nvSpPr>
          <p:spPr>
            <a:xfrm>
              <a:off x="8057905" y="1548172"/>
              <a:ext cx="29719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4</a:t>
              </a:r>
              <a:endParaRPr lang="zh-CN" altLang="en-US" sz="1333" baseline="-25000" dirty="0">
                <a:latin typeface="Symbol" pitchFamily="18" charset="2"/>
                <a:cs typeface="Times New Roman" panose="02020603050405020304" pitchFamily="18" charset="0"/>
              </a:endParaRPr>
            </a:p>
          </p:txBody>
        </p:sp>
        <p:sp>
          <p:nvSpPr>
            <p:cNvPr id="508" name="弧形 507"/>
            <p:cNvSpPr/>
            <p:nvPr/>
          </p:nvSpPr>
          <p:spPr>
            <a:xfrm>
              <a:off x="8335311" y="1329627"/>
              <a:ext cx="543287" cy="543287"/>
            </a:xfrm>
            <a:prstGeom prst="arc">
              <a:avLst>
                <a:gd name="adj1" fmla="val 8840228"/>
                <a:gd name="adj2" fmla="val 10775273"/>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7" name="组合 976"/>
          <p:cNvGrpSpPr/>
          <p:nvPr/>
        </p:nvGrpSpPr>
        <p:grpSpPr>
          <a:xfrm>
            <a:off x="9550503" y="2104083"/>
            <a:ext cx="2571996" cy="1132896"/>
            <a:chOff x="7162877" y="1578062"/>
            <a:chExt cx="1928997" cy="849672"/>
          </a:xfrm>
        </p:grpSpPr>
        <p:grpSp>
          <p:nvGrpSpPr>
            <p:cNvPr id="29" name="组合 28"/>
            <p:cNvGrpSpPr/>
            <p:nvPr/>
          </p:nvGrpSpPr>
          <p:grpSpPr>
            <a:xfrm>
              <a:off x="7162877" y="1578062"/>
              <a:ext cx="1662429" cy="583108"/>
              <a:chOff x="7162877" y="1578062"/>
              <a:chExt cx="1662429" cy="583108"/>
            </a:xfrm>
          </p:grpSpPr>
          <p:grpSp>
            <p:nvGrpSpPr>
              <p:cNvPr id="24" name="组合 23"/>
              <p:cNvGrpSpPr/>
              <p:nvPr/>
            </p:nvGrpSpPr>
            <p:grpSpPr>
              <a:xfrm>
                <a:off x="7243949" y="1594182"/>
                <a:ext cx="1581357" cy="566988"/>
                <a:chOff x="7243949" y="1594182"/>
                <a:chExt cx="1581357" cy="566988"/>
              </a:xfrm>
            </p:grpSpPr>
            <p:cxnSp>
              <p:nvCxnSpPr>
                <p:cNvPr id="344" name="直接连接符 343"/>
                <p:cNvCxnSpPr/>
                <p:nvPr/>
              </p:nvCxnSpPr>
              <p:spPr>
                <a:xfrm rot="5400000" flipH="1">
                  <a:off x="7767829" y="1103693"/>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40" name="椭圆 439"/>
                <p:cNvSpPr/>
                <p:nvPr/>
              </p:nvSpPr>
              <p:spPr>
                <a:xfrm rot="8080387">
                  <a:off x="7243949" y="1594182"/>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32" name="TextBox 431"/>
              <p:cNvSpPr txBox="1"/>
              <p:nvPr/>
            </p:nvSpPr>
            <p:spPr>
              <a:xfrm>
                <a:off x="7162877" y="1578062"/>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5</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3" name="TextBox 502"/>
            <p:cNvSpPr txBox="1"/>
            <p:nvPr/>
          </p:nvSpPr>
          <p:spPr>
            <a:xfrm>
              <a:off x="8224663" y="2008617"/>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5</a:t>
              </a:r>
              <a:endParaRPr lang="zh-CN" altLang="en-US" sz="1333" baseline="-25000" dirty="0">
                <a:latin typeface="Symbol" pitchFamily="18" charset="2"/>
                <a:cs typeface="Times New Roman" panose="02020603050405020304" pitchFamily="18" charset="0"/>
              </a:endParaRPr>
            </a:p>
          </p:txBody>
        </p:sp>
        <p:sp>
          <p:nvSpPr>
            <p:cNvPr id="509" name="弧形 508"/>
            <p:cNvSpPr/>
            <p:nvPr/>
          </p:nvSpPr>
          <p:spPr>
            <a:xfrm>
              <a:off x="8548587" y="1884447"/>
              <a:ext cx="543287" cy="543287"/>
            </a:xfrm>
            <a:prstGeom prst="arc">
              <a:avLst>
                <a:gd name="adj1" fmla="val 9810182"/>
                <a:gd name="adj2" fmla="val 11900901"/>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8" name="组合 977"/>
          <p:cNvGrpSpPr/>
          <p:nvPr/>
        </p:nvGrpSpPr>
        <p:grpSpPr>
          <a:xfrm>
            <a:off x="9844074" y="2216977"/>
            <a:ext cx="2369055" cy="1772081"/>
            <a:chOff x="7383055" y="1662732"/>
            <a:chExt cx="1776791" cy="1329061"/>
          </a:xfrm>
        </p:grpSpPr>
        <p:grpSp>
          <p:nvGrpSpPr>
            <p:cNvPr id="30" name="组合 29"/>
            <p:cNvGrpSpPr/>
            <p:nvPr/>
          </p:nvGrpSpPr>
          <p:grpSpPr>
            <a:xfrm>
              <a:off x="7383055" y="1662732"/>
              <a:ext cx="1634391" cy="827018"/>
              <a:chOff x="7383055" y="1662732"/>
              <a:chExt cx="1634391" cy="827018"/>
            </a:xfrm>
          </p:grpSpPr>
          <p:cxnSp>
            <p:nvCxnSpPr>
              <p:cNvPr id="339" name="直接连接符 338"/>
              <p:cNvCxnSpPr/>
              <p:nvPr/>
            </p:nvCxnSpPr>
            <p:spPr>
              <a:xfrm rot="6480000" flipH="1">
                <a:off x="7959969" y="1432273"/>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椭圆 442"/>
              <p:cNvSpPr/>
              <p:nvPr/>
            </p:nvSpPr>
            <p:spPr>
              <a:xfrm rot="8080387">
                <a:off x="7557503" y="1695659"/>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3" name="TextBox 432"/>
              <p:cNvSpPr txBox="1"/>
              <p:nvPr/>
            </p:nvSpPr>
            <p:spPr>
              <a:xfrm>
                <a:off x="7383055" y="1662732"/>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6</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4" name="TextBox 503"/>
            <p:cNvSpPr txBox="1"/>
            <p:nvPr/>
          </p:nvSpPr>
          <p:spPr>
            <a:xfrm>
              <a:off x="8329417" y="2461074"/>
              <a:ext cx="29719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6</a:t>
              </a:r>
              <a:endParaRPr lang="zh-CN" altLang="en-US" sz="1333" baseline="-25000" dirty="0">
                <a:latin typeface="Symbol" pitchFamily="18" charset="2"/>
                <a:cs typeface="Times New Roman" panose="02020603050405020304" pitchFamily="18" charset="0"/>
              </a:endParaRPr>
            </a:p>
          </p:txBody>
        </p:sp>
        <p:sp>
          <p:nvSpPr>
            <p:cNvPr id="510" name="弧形 509"/>
            <p:cNvSpPr/>
            <p:nvPr/>
          </p:nvSpPr>
          <p:spPr>
            <a:xfrm>
              <a:off x="8616559" y="2448506"/>
              <a:ext cx="543287" cy="543287"/>
            </a:xfrm>
            <a:prstGeom prst="arc">
              <a:avLst>
                <a:gd name="adj1" fmla="val 10728060"/>
                <a:gd name="adj2" fmla="val 13103552"/>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9" name="组合 978"/>
          <p:cNvGrpSpPr/>
          <p:nvPr/>
        </p:nvGrpSpPr>
        <p:grpSpPr>
          <a:xfrm>
            <a:off x="10066644" y="2428572"/>
            <a:ext cx="2087165" cy="2368939"/>
            <a:chOff x="7549983" y="1821429"/>
            <a:chExt cx="1565374" cy="1776704"/>
          </a:xfrm>
        </p:grpSpPr>
        <p:grpSp>
          <p:nvGrpSpPr>
            <p:cNvPr id="31" name="组合 30"/>
            <p:cNvGrpSpPr/>
            <p:nvPr/>
          </p:nvGrpSpPr>
          <p:grpSpPr>
            <a:xfrm>
              <a:off x="7549983" y="1821429"/>
              <a:ext cx="1565374" cy="1102626"/>
              <a:chOff x="7549983" y="1821429"/>
              <a:chExt cx="1565374" cy="1102626"/>
            </a:xfrm>
          </p:grpSpPr>
          <p:cxnSp>
            <p:nvCxnSpPr>
              <p:cNvPr id="340" name="直接连接符 339"/>
              <p:cNvCxnSpPr/>
              <p:nvPr/>
            </p:nvCxnSpPr>
            <p:spPr>
              <a:xfrm rot="7560000" flipH="1">
                <a:off x="8057880" y="1866578"/>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46" name="椭圆 445"/>
              <p:cNvSpPr/>
              <p:nvPr/>
            </p:nvSpPr>
            <p:spPr>
              <a:xfrm rot="8080387">
                <a:off x="7843589" y="1949496"/>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9" name="TextBox 438"/>
              <p:cNvSpPr txBox="1"/>
              <p:nvPr/>
            </p:nvSpPr>
            <p:spPr>
              <a:xfrm>
                <a:off x="7566946" y="1821429"/>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7</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1" name="TextBox 510"/>
            <p:cNvSpPr txBox="1"/>
            <p:nvPr/>
          </p:nvSpPr>
          <p:spPr>
            <a:xfrm>
              <a:off x="8306892" y="2974648"/>
              <a:ext cx="29719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7</a:t>
              </a:r>
              <a:endParaRPr lang="zh-CN" altLang="en-US" sz="1333" baseline="-25000" dirty="0">
                <a:latin typeface="Symbol" pitchFamily="18" charset="2"/>
                <a:cs typeface="Times New Roman" panose="02020603050405020304" pitchFamily="18" charset="0"/>
              </a:endParaRPr>
            </a:p>
          </p:txBody>
        </p:sp>
        <p:sp>
          <p:nvSpPr>
            <p:cNvPr id="512" name="弧形 511"/>
            <p:cNvSpPr/>
            <p:nvPr/>
          </p:nvSpPr>
          <p:spPr>
            <a:xfrm>
              <a:off x="8532846" y="3054846"/>
              <a:ext cx="543287" cy="543287"/>
            </a:xfrm>
            <a:prstGeom prst="arc">
              <a:avLst>
                <a:gd name="adj1" fmla="val 11661514"/>
                <a:gd name="adj2" fmla="val 14061822"/>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80" name="组合 979"/>
          <p:cNvGrpSpPr/>
          <p:nvPr/>
        </p:nvGrpSpPr>
        <p:grpSpPr>
          <a:xfrm>
            <a:off x="10392284" y="2821786"/>
            <a:ext cx="1395797" cy="2713100"/>
            <a:chOff x="7794213" y="2116339"/>
            <a:chExt cx="1046848" cy="2034825"/>
          </a:xfrm>
        </p:grpSpPr>
        <p:grpSp>
          <p:nvGrpSpPr>
            <p:cNvPr id="960" name="组合 959"/>
            <p:cNvGrpSpPr/>
            <p:nvPr/>
          </p:nvGrpSpPr>
          <p:grpSpPr>
            <a:xfrm>
              <a:off x="7794213" y="2116339"/>
              <a:ext cx="809994" cy="1743067"/>
              <a:chOff x="7794213" y="2116339"/>
              <a:chExt cx="809994" cy="1743067"/>
            </a:xfrm>
          </p:grpSpPr>
          <p:cxnSp>
            <p:nvCxnSpPr>
              <p:cNvPr id="342" name="直接连接符 341"/>
              <p:cNvCxnSpPr/>
              <p:nvPr/>
            </p:nvCxnSpPr>
            <p:spPr>
              <a:xfrm rot="8640000" flipH="1">
                <a:off x="8054627" y="2294032"/>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椭圆 448"/>
              <p:cNvSpPr/>
              <p:nvPr/>
            </p:nvSpPr>
            <p:spPr>
              <a:xfrm rot="8080387">
                <a:off x="8073080" y="2265837"/>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1" name="TextBox 440"/>
              <p:cNvSpPr txBox="1"/>
              <p:nvPr/>
            </p:nvSpPr>
            <p:spPr>
              <a:xfrm>
                <a:off x="7794213" y="2116339"/>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8</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3" name="TextBox 512"/>
            <p:cNvSpPr txBox="1"/>
            <p:nvPr/>
          </p:nvSpPr>
          <p:spPr>
            <a:xfrm>
              <a:off x="8157207" y="3422202"/>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8</a:t>
              </a:r>
              <a:endParaRPr lang="zh-CN" altLang="en-US" sz="1333" baseline="-25000" dirty="0">
                <a:latin typeface="Symbol" pitchFamily="18" charset="2"/>
                <a:cs typeface="Times New Roman" panose="02020603050405020304" pitchFamily="18" charset="0"/>
              </a:endParaRPr>
            </a:p>
          </p:txBody>
        </p:sp>
        <p:sp>
          <p:nvSpPr>
            <p:cNvPr id="514" name="弧形 513"/>
            <p:cNvSpPr/>
            <p:nvPr/>
          </p:nvSpPr>
          <p:spPr>
            <a:xfrm>
              <a:off x="8297774" y="3607877"/>
              <a:ext cx="543287" cy="543287"/>
            </a:xfrm>
            <a:prstGeom prst="arc">
              <a:avLst>
                <a:gd name="adj1" fmla="val 12695680"/>
                <a:gd name="adj2" fmla="val 15205472"/>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81" name="组合 980"/>
          <p:cNvGrpSpPr/>
          <p:nvPr/>
        </p:nvGrpSpPr>
        <p:grpSpPr>
          <a:xfrm>
            <a:off x="8493182" y="4639471"/>
            <a:ext cx="1996411" cy="2339523"/>
            <a:chOff x="6369886" y="3479603"/>
            <a:chExt cx="1497308" cy="1754642"/>
          </a:xfrm>
        </p:grpSpPr>
        <p:grpSp>
          <p:nvGrpSpPr>
            <p:cNvPr id="961" name="组合 960"/>
            <p:cNvGrpSpPr/>
            <p:nvPr/>
          </p:nvGrpSpPr>
          <p:grpSpPr>
            <a:xfrm>
              <a:off x="6930089" y="3479603"/>
              <a:ext cx="937105" cy="1669926"/>
              <a:chOff x="6930089" y="3479603"/>
              <a:chExt cx="937105" cy="1669926"/>
            </a:xfrm>
          </p:grpSpPr>
          <p:cxnSp>
            <p:nvCxnSpPr>
              <p:cNvPr id="469" name="直接连接符 468"/>
              <p:cNvCxnSpPr/>
              <p:nvPr/>
            </p:nvCxnSpPr>
            <p:spPr>
              <a:xfrm rot="12240000" flipH="1">
                <a:off x="6930089" y="3584155"/>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2" name="椭圆 471"/>
              <p:cNvSpPr/>
              <p:nvPr/>
            </p:nvSpPr>
            <p:spPr>
              <a:xfrm rot="8080387">
                <a:off x="7755784" y="3745877"/>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2" name="TextBox 441"/>
              <p:cNvSpPr txBox="1"/>
              <p:nvPr/>
            </p:nvSpPr>
            <p:spPr>
              <a:xfrm>
                <a:off x="7493053" y="3479603"/>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12</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5" name="TextBox 514"/>
            <p:cNvSpPr txBox="1"/>
            <p:nvPr/>
          </p:nvSpPr>
          <p:spPr>
            <a:xfrm>
              <a:off x="6585564" y="4477619"/>
              <a:ext cx="34047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12</a:t>
              </a:r>
              <a:endParaRPr lang="zh-CN" altLang="en-US" sz="1333" baseline="-25000" dirty="0">
                <a:latin typeface="Symbol" pitchFamily="18" charset="2"/>
                <a:cs typeface="Times New Roman" panose="02020603050405020304" pitchFamily="18" charset="0"/>
              </a:endParaRPr>
            </a:p>
          </p:txBody>
        </p:sp>
        <p:sp>
          <p:nvSpPr>
            <p:cNvPr id="516" name="弧形 515"/>
            <p:cNvSpPr/>
            <p:nvPr/>
          </p:nvSpPr>
          <p:spPr>
            <a:xfrm>
              <a:off x="6369886" y="4690958"/>
              <a:ext cx="543287" cy="543287"/>
            </a:xfrm>
            <a:prstGeom prst="arc">
              <a:avLst>
                <a:gd name="adj1" fmla="val 16136203"/>
                <a:gd name="adj2" fmla="val 18836475"/>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82" name="组合 981"/>
          <p:cNvGrpSpPr/>
          <p:nvPr/>
        </p:nvGrpSpPr>
        <p:grpSpPr>
          <a:xfrm>
            <a:off x="7705305" y="4854948"/>
            <a:ext cx="2422798" cy="2087165"/>
            <a:chOff x="5778978" y="3641211"/>
            <a:chExt cx="1817098" cy="1565374"/>
          </a:xfrm>
        </p:grpSpPr>
        <p:grpSp>
          <p:nvGrpSpPr>
            <p:cNvPr id="962" name="组合 961"/>
            <p:cNvGrpSpPr/>
            <p:nvPr/>
          </p:nvGrpSpPr>
          <p:grpSpPr>
            <a:xfrm>
              <a:off x="6450151" y="3641211"/>
              <a:ext cx="1145925" cy="1565374"/>
              <a:chOff x="6450151" y="3641211"/>
              <a:chExt cx="1145925" cy="1565374"/>
            </a:xfrm>
          </p:grpSpPr>
          <p:cxnSp>
            <p:nvCxnSpPr>
              <p:cNvPr id="463" name="直接连接符 462"/>
              <p:cNvCxnSpPr/>
              <p:nvPr/>
            </p:nvCxnSpPr>
            <p:spPr>
              <a:xfrm rot="12960000" flipH="1">
                <a:off x="6450151" y="3641211"/>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4" name="椭圆 473"/>
              <p:cNvSpPr/>
              <p:nvPr/>
            </p:nvSpPr>
            <p:spPr>
              <a:xfrm rot="8080387">
                <a:off x="7387965" y="3935834"/>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4" name="TextBox 443"/>
              <p:cNvSpPr txBox="1"/>
              <p:nvPr/>
            </p:nvSpPr>
            <p:spPr>
              <a:xfrm>
                <a:off x="7221935" y="3666337"/>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13</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7" name="弧形 516"/>
            <p:cNvSpPr/>
            <p:nvPr/>
          </p:nvSpPr>
          <p:spPr>
            <a:xfrm>
              <a:off x="5778978" y="4615532"/>
              <a:ext cx="543287" cy="543287"/>
            </a:xfrm>
            <a:prstGeom prst="arc">
              <a:avLst>
                <a:gd name="adj1" fmla="val 17025345"/>
                <a:gd name="adj2" fmla="val 19561255"/>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3" name="TextBox 522"/>
            <p:cNvSpPr txBox="1"/>
            <p:nvPr/>
          </p:nvSpPr>
          <p:spPr>
            <a:xfrm>
              <a:off x="6061881" y="4422849"/>
              <a:ext cx="34047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13</a:t>
              </a:r>
              <a:endParaRPr lang="zh-CN" altLang="en-US" sz="1333" baseline="-25000" dirty="0">
                <a:latin typeface="Symbol" pitchFamily="18" charset="2"/>
                <a:cs typeface="Times New Roman" panose="02020603050405020304" pitchFamily="18" charset="0"/>
              </a:endParaRPr>
            </a:p>
          </p:txBody>
        </p:sp>
      </p:grpSp>
      <p:grpSp>
        <p:nvGrpSpPr>
          <p:cNvPr id="983" name="组合 982"/>
          <p:cNvGrpSpPr/>
          <p:nvPr/>
        </p:nvGrpSpPr>
        <p:grpSpPr>
          <a:xfrm>
            <a:off x="6984519" y="4943394"/>
            <a:ext cx="2702231" cy="1638612"/>
            <a:chOff x="5238388" y="3707545"/>
            <a:chExt cx="2026673" cy="1228959"/>
          </a:xfrm>
        </p:grpSpPr>
        <p:grpSp>
          <p:nvGrpSpPr>
            <p:cNvPr id="963" name="组合 962"/>
            <p:cNvGrpSpPr/>
            <p:nvPr/>
          </p:nvGrpSpPr>
          <p:grpSpPr>
            <a:xfrm>
              <a:off x="5488759" y="3707545"/>
              <a:ext cx="1776302" cy="903082"/>
              <a:chOff x="5488759" y="3707545"/>
              <a:chExt cx="1776302" cy="903082"/>
            </a:xfrm>
          </p:grpSpPr>
          <p:cxnSp>
            <p:nvCxnSpPr>
              <p:cNvPr id="464" name="直接连接符 463"/>
              <p:cNvCxnSpPr/>
              <p:nvPr/>
            </p:nvCxnSpPr>
            <p:spPr>
              <a:xfrm rot="13620000" flipH="1">
                <a:off x="5996656" y="3553150"/>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椭圆 474"/>
              <p:cNvSpPr/>
              <p:nvPr/>
            </p:nvSpPr>
            <p:spPr>
              <a:xfrm rot="8080387">
                <a:off x="7011692" y="3985711"/>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5" name="TextBox 444"/>
              <p:cNvSpPr txBox="1"/>
              <p:nvPr/>
            </p:nvSpPr>
            <p:spPr>
              <a:xfrm>
                <a:off x="6890920" y="3707545"/>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14</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8" name="弧形 517"/>
            <p:cNvSpPr/>
            <p:nvPr/>
          </p:nvSpPr>
          <p:spPr>
            <a:xfrm>
              <a:off x="5238388" y="4393217"/>
              <a:ext cx="543287" cy="543287"/>
            </a:xfrm>
            <a:prstGeom prst="arc">
              <a:avLst>
                <a:gd name="adj1" fmla="val 17915580"/>
                <a:gd name="adj2" fmla="val 20236334"/>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4" name="TextBox 523"/>
            <p:cNvSpPr txBox="1"/>
            <p:nvPr/>
          </p:nvSpPr>
          <p:spPr>
            <a:xfrm>
              <a:off x="5588353" y="4259983"/>
              <a:ext cx="34047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14</a:t>
              </a:r>
              <a:endParaRPr lang="zh-CN" altLang="en-US" sz="1333" baseline="-25000" dirty="0">
                <a:latin typeface="Symbol" pitchFamily="18" charset="2"/>
                <a:cs typeface="Times New Roman" panose="02020603050405020304" pitchFamily="18" charset="0"/>
              </a:endParaRPr>
            </a:p>
          </p:txBody>
        </p:sp>
      </p:grpSp>
      <p:grpSp>
        <p:nvGrpSpPr>
          <p:cNvPr id="984" name="组合 983"/>
          <p:cNvGrpSpPr/>
          <p:nvPr/>
        </p:nvGrpSpPr>
        <p:grpSpPr>
          <a:xfrm>
            <a:off x="6353044" y="4875079"/>
            <a:ext cx="2928238" cy="1233347"/>
            <a:chOff x="4764782" y="3656309"/>
            <a:chExt cx="2196178" cy="925010"/>
          </a:xfrm>
        </p:grpSpPr>
        <p:grpSp>
          <p:nvGrpSpPr>
            <p:cNvPr id="964" name="组合 963"/>
            <p:cNvGrpSpPr/>
            <p:nvPr/>
          </p:nvGrpSpPr>
          <p:grpSpPr>
            <a:xfrm>
              <a:off x="5054004" y="3656309"/>
              <a:ext cx="1906956" cy="717678"/>
              <a:chOff x="5054004" y="3656309"/>
              <a:chExt cx="1906956" cy="717678"/>
            </a:xfrm>
          </p:grpSpPr>
          <p:cxnSp>
            <p:nvCxnSpPr>
              <p:cNvPr id="465" name="直接连接符 464"/>
              <p:cNvCxnSpPr/>
              <p:nvPr/>
            </p:nvCxnSpPr>
            <p:spPr>
              <a:xfrm rot="14160000" flipH="1">
                <a:off x="5561901" y="3316510"/>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6" name="椭圆 475"/>
              <p:cNvSpPr/>
              <p:nvPr/>
            </p:nvSpPr>
            <p:spPr>
              <a:xfrm rot="8080387">
                <a:off x="6621497" y="3873477"/>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7" name="TextBox 446"/>
              <p:cNvSpPr txBox="1"/>
              <p:nvPr/>
            </p:nvSpPr>
            <p:spPr>
              <a:xfrm>
                <a:off x="6586819" y="3656309"/>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15</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9" name="弧形 518"/>
            <p:cNvSpPr/>
            <p:nvPr/>
          </p:nvSpPr>
          <p:spPr>
            <a:xfrm>
              <a:off x="4764782" y="4038032"/>
              <a:ext cx="543287" cy="543287"/>
            </a:xfrm>
            <a:prstGeom prst="arc">
              <a:avLst>
                <a:gd name="adj1" fmla="val 18817392"/>
                <a:gd name="adj2" fmla="val 20711970"/>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5" name="TextBox 524"/>
            <p:cNvSpPr txBox="1"/>
            <p:nvPr/>
          </p:nvSpPr>
          <p:spPr>
            <a:xfrm>
              <a:off x="5184354" y="3962933"/>
              <a:ext cx="34047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15</a:t>
              </a:r>
              <a:endParaRPr lang="zh-CN" altLang="en-US" sz="1333" baseline="-25000" dirty="0">
                <a:latin typeface="Symbol" pitchFamily="18" charset="2"/>
                <a:cs typeface="Times New Roman" panose="02020603050405020304" pitchFamily="18" charset="0"/>
              </a:endParaRPr>
            </a:p>
          </p:txBody>
        </p:sp>
      </p:grpSp>
      <p:grpSp>
        <p:nvGrpSpPr>
          <p:cNvPr id="985" name="组合 984"/>
          <p:cNvGrpSpPr/>
          <p:nvPr/>
        </p:nvGrpSpPr>
        <p:grpSpPr>
          <a:xfrm>
            <a:off x="5878673" y="4676676"/>
            <a:ext cx="3018139" cy="797667"/>
            <a:chOff x="4409004" y="3507507"/>
            <a:chExt cx="2263604" cy="598250"/>
          </a:xfrm>
        </p:grpSpPr>
        <p:grpSp>
          <p:nvGrpSpPr>
            <p:cNvPr id="965" name="组合 964"/>
            <p:cNvGrpSpPr/>
            <p:nvPr/>
          </p:nvGrpSpPr>
          <p:grpSpPr>
            <a:xfrm>
              <a:off x="4717417" y="3507507"/>
              <a:ext cx="1955191" cy="549580"/>
              <a:chOff x="4717417" y="3507507"/>
              <a:chExt cx="1955191" cy="549580"/>
            </a:xfrm>
          </p:grpSpPr>
          <p:cxnSp>
            <p:nvCxnSpPr>
              <p:cNvPr id="466" name="直接连接符 465"/>
              <p:cNvCxnSpPr/>
              <p:nvPr/>
            </p:nvCxnSpPr>
            <p:spPr>
              <a:xfrm rot="14760000" flipH="1">
                <a:off x="5225314" y="2999610"/>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7" name="椭圆 476"/>
              <p:cNvSpPr/>
              <p:nvPr/>
            </p:nvSpPr>
            <p:spPr>
              <a:xfrm rot="8080387">
                <a:off x="6307729" y="3698323"/>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8" name="TextBox 447"/>
              <p:cNvSpPr txBox="1"/>
              <p:nvPr/>
            </p:nvSpPr>
            <p:spPr>
              <a:xfrm>
                <a:off x="6298467" y="3529462"/>
                <a:ext cx="374141"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16</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20" name="弧形 519"/>
            <p:cNvSpPr/>
            <p:nvPr/>
          </p:nvSpPr>
          <p:spPr>
            <a:xfrm>
              <a:off x="4409004" y="3562470"/>
              <a:ext cx="543287" cy="543287"/>
            </a:xfrm>
            <a:prstGeom prst="arc">
              <a:avLst>
                <a:gd name="adj1" fmla="val 19915983"/>
                <a:gd name="adj2" fmla="val 21557272"/>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6" name="TextBox 525"/>
            <p:cNvSpPr txBox="1"/>
            <p:nvPr/>
          </p:nvSpPr>
          <p:spPr>
            <a:xfrm>
              <a:off x="4887590" y="3575065"/>
              <a:ext cx="34047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16</a:t>
              </a:r>
              <a:endParaRPr lang="zh-CN" altLang="en-US" sz="1333" baseline="-25000" dirty="0">
                <a:latin typeface="Symbol" pitchFamily="18" charset="2"/>
                <a:cs typeface="Times New Roman" panose="02020603050405020304" pitchFamily="18" charset="0"/>
              </a:endParaRPr>
            </a:p>
          </p:txBody>
        </p:sp>
      </p:grpSp>
      <p:grpSp>
        <p:nvGrpSpPr>
          <p:cNvPr id="988" name="组合 987"/>
          <p:cNvGrpSpPr/>
          <p:nvPr/>
        </p:nvGrpSpPr>
        <p:grpSpPr>
          <a:xfrm>
            <a:off x="5565148" y="4057234"/>
            <a:ext cx="2993774" cy="815157"/>
            <a:chOff x="4173860" y="3042925"/>
            <a:chExt cx="2245330" cy="611368"/>
          </a:xfrm>
        </p:grpSpPr>
        <p:grpSp>
          <p:nvGrpSpPr>
            <p:cNvPr id="966" name="组合 965"/>
            <p:cNvGrpSpPr/>
            <p:nvPr/>
          </p:nvGrpSpPr>
          <p:grpSpPr>
            <a:xfrm>
              <a:off x="4485928" y="3104713"/>
              <a:ext cx="1933262" cy="549580"/>
              <a:chOff x="4485928" y="3104713"/>
              <a:chExt cx="1933262" cy="549580"/>
            </a:xfrm>
          </p:grpSpPr>
          <p:cxnSp>
            <p:nvCxnSpPr>
              <p:cNvPr id="467" name="直接连接符 466"/>
              <p:cNvCxnSpPr/>
              <p:nvPr/>
            </p:nvCxnSpPr>
            <p:spPr>
              <a:xfrm rot="15360000" flipH="1">
                <a:off x="4993825" y="2596816"/>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8" name="椭圆 477"/>
              <p:cNvSpPr/>
              <p:nvPr/>
            </p:nvSpPr>
            <p:spPr>
              <a:xfrm rot="8080387">
                <a:off x="6075154" y="3440508"/>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7" name="TextBox 456"/>
              <p:cNvSpPr txBox="1"/>
              <p:nvPr/>
            </p:nvSpPr>
            <p:spPr>
              <a:xfrm>
                <a:off x="6045049" y="3266744"/>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17</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21" name="弧形 520"/>
            <p:cNvSpPr/>
            <p:nvPr/>
          </p:nvSpPr>
          <p:spPr>
            <a:xfrm>
              <a:off x="4173860" y="3042925"/>
              <a:ext cx="543287" cy="543287"/>
            </a:xfrm>
            <a:prstGeom prst="arc">
              <a:avLst>
                <a:gd name="adj1" fmla="val 20437932"/>
                <a:gd name="adj2" fmla="val 238153"/>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7" name="TextBox 526"/>
            <p:cNvSpPr txBox="1"/>
            <p:nvPr/>
          </p:nvSpPr>
          <p:spPr>
            <a:xfrm>
              <a:off x="4685283" y="3121970"/>
              <a:ext cx="34047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17</a:t>
              </a:r>
              <a:endParaRPr lang="zh-CN" altLang="en-US" sz="1333" baseline="-25000" dirty="0">
                <a:latin typeface="Symbol" pitchFamily="18" charset="2"/>
                <a:cs typeface="Times New Roman" panose="02020603050405020304" pitchFamily="18" charset="0"/>
              </a:endParaRPr>
            </a:p>
          </p:txBody>
        </p:sp>
      </p:grpSp>
      <p:grpSp>
        <p:nvGrpSpPr>
          <p:cNvPr id="989" name="组合 988"/>
          <p:cNvGrpSpPr/>
          <p:nvPr/>
        </p:nvGrpSpPr>
        <p:grpSpPr>
          <a:xfrm>
            <a:off x="5483193" y="3255281"/>
            <a:ext cx="2851072" cy="1077065"/>
            <a:chOff x="4112394" y="2441461"/>
            <a:chExt cx="2138304" cy="807799"/>
          </a:xfrm>
        </p:grpSpPr>
        <p:grpSp>
          <p:nvGrpSpPr>
            <p:cNvPr id="967" name="组合 966"/>
            <p:cNvGrpSpPr/>
            <p:nvPr/>
          </p:nvGrpSpPr>
          <p:grpSpPr>
            <a:xfrm>
              <a:off x="4366164" y="2694724"/>
              <a:ext cx="1884534" cy="554536"/>
              <a:chOff x="4366164" y="2694724"/>
              <a:chExt cx="1884534" cy="554536"/>
            </a:xfrm>
          </p:grpSpPr>
          <p:cxnSp>
            <p:nvCxnSpPr>
              <p:cNvPr id="468" name="直接连接符 467"/>
              <p:cNvCxnSpPr/>
              <p:nvPr/>
            </p:nvCxnSpPr>
            <p:spPr>
              <a:xfrm rot="16140000" flipH="1">
                <a:off x="4874061" y="2186827"/>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椭圆 478"/>
              <p:cNvSpPr/>
              <p:nvPr/>
            </p:nvSpPr>
            <p:spPr>
              <a:xfrm rot="8080387">
                <a:off x="5916274" y="3210297"/>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8" name="TextBox 457"/>
              <p:cNvSpPr txBox="1"/>
              <p:nvPr/>
            </p:nvSpPr>
            <p:spPr>
              <a:xfrm>
                <a:off x="5876557" y="2995344"/>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18</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22" name="弧形 521"/>
            <p:cNvSpPr/>
            <p:nvPr/>
          </p:nvSpPr>
          <p:spPr>
            <a:xfrm>
              <a:off x="4112394" y="2441461"/>
              <a:ext cx="543287" cy="543287"/>
            </a:xfrm>
            <a:prstGeom prst="arc">
              <a:avLst>
                <a:gd name="adj1" fmla="val 21515782"/>
                <a:gd name="adj2" fmla="val 1101641"/>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8" name="TextBox 527"/>
            <p:cNvSpPr txBox="1"/>
            <p:nvPr/>
          </p:nvSpPr>
          <p:spPr>
            <a:xfrm>
              <a:off x="4679074" y="2642561"/>
              <a:ext cx="340478"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18</a:t>
              </a:r>
              <a:endParaRPr lang="zh-CN" altLang="en-US" sz="1333" baseline="-25000" dirty="0">
                <a:latin typeface="Symbol" pitchFamily="18" charset="2"/>
                <a:cs typeface="Times New Roman" panose="02020603050405020304" pitchFamily="18" charset="0"/>
              </a:endParaRPr>
            </a:p>
          </p:txBody>
        </p:sp>
      </p:grpSp>
      <p:sp>
        <p:nvSpPr>
          <p:cNvPr id="488" name="弧形 487"/>
          <p:cNvSpPr/>
          <p:nvPr/>
        </p:nvSpPr>
        <p:spPr>
          <a:xfrm flipH="1">
            <a:off x="7680271" y="2428285"/>
            <a:ext cx="2350804" cy="2336111"/>
          </a:xfrm>
          <a:prstGeom prst="arc">
            <a:avLst>
              <a:gd name="adj1" fmla="val 18574163"/>
              <a:gd name="adj2" fmla="val 224597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31" name="Rectangle 3"/>
          <p:cNvSpPr>
            <a:spLocks noChangeArrowheads="1"/>
          </p:cNvSpPr>
          <p:nvPr/>
        </p:nvSpPr>
        <p:spPr bwMode="auto">
          <a:xfrm>
            <a:off x="1103445" y="1887699"/>
            <a:ext cx="4556463" cy="2678426"/>
          </a:xfrm>
          <a:prstGeom prst="rect">
            <a:avLst/>
          </a:prstGeom>
          <a:solidFill>
            <a:srgbClr val="92D050">
              <a:alpha val="35000"/>
            </a:srgbClr>
          </a:solidFill>
          <a:ln w="9525">
            <a:noFill/>
            <a:miter lim="800000"/>
            <a:headEnd/>
            <a:tailEnd/>
          </a:ln>
        </p:spPr>
        <p:txBody>
          <a:bodyPr wrap="square" anchor="ctr">
            <a:spAutoFit/>
          </a:bodyPr>
          <a:lstStyle/>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① 画基圆和从动件初始位置；</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② 等分位移曲线；</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③ 应用反转法确定</a:t>
            </a:r>
            <a:r>
              <a:rPr lang="en-US" altLang="zh-CN" sz="1867" b="1" i="1" dirty="0">
                <a:latin typeface="Book Antiqua" panose="02040602050305030304" pitchFamily="18" charset="0"/>
                <a:ea typeface="微软雅黑" panose="020B0503020204020204" pitchFamily="34" charset="-122"/>
                <a:cs typeface="Times New Roman" pitchFamily="18" charset="0"/>
              </a:rPr>
              <a:t>A</a:t>
            </a:r>
            <a:r>
              <a:rPr lang="zh-CN" altLang="en-US" sz="1867" b="1" dirty="0">
                <a:latin typeface="Book Antiqua" panose="02040602050305030304" pitchFamily="18" charset="0"/>
                <a:ea typeface="微软雅黑" panose="020B0503020204020204" pitchFamily="34" charset="-122"/>
                <a:cs typeface="仿宋"/>
              </a:rPr>
              <a:t>点反转后的各位置；</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④ 逐点作图确定</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等各点； </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⑤</a:t>
            </a:r>
            <a:r>
              <a:rPr lang="zh-CN" altLang="en-US" sz="1867" b="1" dirty="0">
                <a:solidFill>
                  <a:srgbClr val="FF0000"/>
                </a:solidFill>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光滑连接</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0</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点，即</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dirty="0">
                <a:latin typeface="Book Antiqua" panose="02040602050305030304" pitchFamily="18" charset="0"/>
                <a:ea typeface="微软雅黑" panose="020B0503020204020204" pitchFamily="34" charset="-122"/>
                <a:cs typeface="仿宋"/>
              </a:rPr>
              <a:t>   </a:t>
            </a:r>
            <a:r>
              <a:rPr lang="zh-CN" altLang="en-US" sz="1867" b="1" dirty="0">
                <a:latin typeface="Book Antiqua" panose="02040602050305030304" pitchFamily="18" charset="0"/>
                <a:ea typeface="微软雅黑" panose="020B0503020204020204" pitchFamily="34" charset="-122"/>
                <a:cs typeface="仿宋"/>
              </a:rPr>
              <a:t>得所要设计的凸轮廓线。  </a:t>
            </a:r>
            <a:r>
              <a:rPr lang="zh-CN" altLang="en-US" sz="1867" b="1" dirty="0">
                <a:latin typeface="Book Antiqua" panose="02040602050305030304" pitchFamily="18" charset="0"/>
                <a:ea typeface="微软雅黑" panose="020B0503020204020204" pitchFamily="34" charset="-122"/>
              </a:rPr>
              <a:t> </a:t>
            </a:r>
          </a:p>
        </p:txBody>
      </p:sp>
      <p:sp>
        <p:nvSpPr>
          <p:cNvPr id="532" name="TextBox 531"/>
          <p:cNvSpPr txBox="1"/>
          <p:nvPr/>
        </p:nvSpPr>
        <p:spPr>
          <a:xfrm>
            <a:off x="1076753" y="1820592"/>
            <a:ext cx="4609844" cy="3129190"/>
          </a:xfrm>
          <a:prstGeom prst="rect">
            <a:avLst/>
          </a:prstGeom>
          <a:solidFill>
            <a:schemeClr val="bg1"/>
          </a:solidFill>
        </p:spPr>
        <p:txBody>
          <a:bodyPr wrap="square" rtlCol="0">
            <a:sp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4267" dirty="0"/>
          </a:p>
          <a:p>
            <a:endParaRPr lang="en-US" altLang="zh-CN" sz="1067" dirty="0"/>
          </a:p>
        </p:txBody>
      </p:sp>
      <p:grpSp>
        <p:nvGrpSpPr>
          <p:cNvPr id="323" name="组合 322"/>
          <p:cNvGrpSpPr/>
          <p:nvPr/>
        </p:nvGrpSpPr>
        <p:grpSpPr>
          <a:xfrm>
            <a:off x="1103445" y="4581128"/>
            <a:ext cx="5353590" cy="2092580"/>
            <a:chOff x="3995936" y="1855378"/>
            <a:chExt cx="4015192" cy="1569435"/>
          </a:xfrm>
        </p:grpSpPr>
        <p:cxnSp>
          <p:nvCxnSpPr>
            <p:cNvPr id="324" name="直接箭头连接符 323"/>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任意多边形 328"/>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30" name="直接连接符 329"/>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椭圆 330"/>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32" name="直接箭头连接符 331"/>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4" name="直接连接符 333"/>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36" name="TextBox 335"/>
            <p:cNvSpPr txBox="1"/>
            <p:nvPr/>
          </p:nvSpPr>
          <p:spPr>
            <a:xfrm>
              <a:off x="4246841" y="1855378"/>
              <a:ext cx="279163" cy="315423"/>
            </a:xfrm>
            <a:prstGeom prst="rect">
              <a:avLst/>
            </a:prstGeom>
            <a:noFill/>
          </p:spPr>
          <p:txBody>
            <a:bodyPr wrap="none" rtlCol="0">
              <a:spAutoFit/>
            </a:bodyPr>
            <a:lstStyle/>
            <a:p>
              <a:r>
                <a:rPr lang="en-US" altLang="zh-CN" sz="2133" i="1" dirty="0">
                  <a:latin typeface="Symbol" pitchFamily="18" charset="2"/>
                  <a:cs typeface="Times New Roman" panose="02020603050405020304" pitchFamily="18" charset="0"/>
                </a:rPr>
                <a:t>y</a:t>
              </a:r>
              <a:endParaRPr lang="zh-CN" altLang="en-US" sz="2133" i="1" dirty="0">
                <a:latin typeface="Symbol" pitchFamily="18" charset="2"/>
                <a:cs typeface="Times New Roman" panose="02020603050405020304" pitchFamily="18" charset="0"/>
              </a:endParaRPr>
            </a:p>
          </p:txBody>
        </p:sp>
        <p:sp>
          <p:nvSpPr>
            <p:cNvPr id="337" name="TextBox 336"/>
            <p:cNvSpPr txBox="1"/>
            <p:nvPr/>
          </p:nvSpPr>
          <p:spPr>
            <a:xfrm>
              <a:off x="7764426" y="3057572"/>
              <a:ext cx="246702" cy="284742"/>
            </a:xfrm>
            <a:prstGeom prst="rect">
              <a:avLst/>
            </a:prstGeom>
            <a:noFill/>
          </p:spPr>
          <p:txBody>
            <a:bodyPr wrap="none" rtlCol="0">
              <a:spAutoFit/>
            </a:bodyPr>
            <a:lstStyle/>
            <a:p>
              <a:r>
                <a:rPr lang="en-US" altLang="zh-CN" sz="1867" i="1" dirty="0">
                  <a:latin typeface="Symbol" panose="05050102010706020507" pitchFamily="18" charset="2"/>
                  <a:cs typeface="Times New Roman" panose="02020603050405020304" pitchFamily="18" charset="0"/>
                </a:rPr>
                <a:t>j</a:t>
              </a:r>
              <a:endParaRPr lang="zh-CN" altLang="en-US" sz="1867" i="1" dirty="0">
                <a:latin typeface="Symbol" panose="05050102010706020507" pitchFamily="18" charset="2"/>
                <a:cs typeface="Times New Roman" panose="02020603050405020304" pitchFamily="18" charset="0"/>
              </a:endParaRPr>
            </a:p>
          </p:txBody>
        </p:sp>
        <p:cxnSp>
          <p:nvCxnSpPr>
            <p:cNvPr id="341" name="直接箭头连接符 340"/>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43" name="TextBox 342"/>
            <p:cNvSpPr txBox="1"/>
            <p:nvPr/>
          </p:nvSpPr>
          <p:spPr>
            <a:xfrm>
              <a:off x="4694895" y="3143372"/>
              <a:ext cx="417422"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120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cxnSp>
          <p:nvCxnSpPr>
            <p:cNvPr id="345" name="直接箭头连接符 344"/>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346" name="直接箭头连接符 345"/>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47" name="TextBox 346"/>
            <p:cNvSpPr txBox="1"/>
            <p:nvPr/>
          </p:nvSpPr>
          <p:spPr>
            <a:xfrm>
              <a:off x="3995936" y="3067533"/>
              <a:ext cx="249106"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endParaRPr lang="zh-CN" altLang="en-US" sz="1600" i="1" dirty="0">
                <a:latin typeface="Times New Roman" panose="02020603050405020304" pitchFamily="18" charset="0"/>
                <a:cs typeface="Times New Roman" panose="02020603050405020304" pitchFamily="18" charset="0"/>
              </a:endParaRPr>
            </a:p>
          </p:txBody>
        </p:sp>
        <p:grpSp>
          <p:nvGrpSpPr>
            <p:cNvPr id="348" name="组合 347"/>
            <p:cNvGrpSpPr/>
            <p:nvPr/>
          </p:nvGrpSpPr>
          <p:grpSpPr>
            <a:xfrm>
              <a:off x="6058827" y="2209589"/>
              <a:ext cx="1600959" cy="906466"/>
              <a:chOff x="7217735" y="1406688"/>
              <a:chExt cx="1600959" cy="906466"/>
            </a:xfrm>
          </p:grpSpPr>
          <p:cxnSp>
            <p:nvCxnSpPr>
              <p:cNvPr id="353" name="直接箭头连接符 352"/>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4" name="直接箭头连接符 353"/>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grpSp>
        <p:cxnSp>
          <p:nvCxnSpPr>
            <p:cNvPr id="349" name="直接箭头连接符 348"/>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0" name="TextBox 349"/>
            <p:cNvSpPr txBox="1"/>
            <p:nvPr/>
          </p:nvSpPr>
          <p:spPr>
            <a:xfrm>
              <a:off x="5527809" y="3143372"/>
              <a:ext cx="340477"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60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51" name="TextBox 350"/>
            <p:cNvSpPr txBox="1"/>
            <p:nvPr/>
          </p:nvSpPr>
          <p:spPr>
            <a:xfrm>
              <a:off x="6275664"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52" name="TextBox 351"/>
            <p:cNvSpPr txBox="1"/>
            <p:nvPr/>
          </p:nvSpPr>
          <p:spPr>
            <a:xfrm>
              <a:off x="7110957"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grpSp>
      <p:cxnSp>
        <p:nvCxnSpPr>
          <p:cNvPr id="356" name="直接箭头连接符 355"/>
          <p:cNvCxnSpPr/>
          <p:nvPr/>
        </p:nvCxnSpPr>
        <p:spPr>
          <a:xfrm flipV="1">
            <a:off x="3793419" y="5066108"/>
            <a:ext cx="0" cy="119083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57" name="组合 356"/>
          <p:cNvGrpSpPr/>
          <p:nvPr/>
        </p:nvGrpSpPr>
        <p:grpSpPr>
          <a:xfrm>
            <a:off x="1398717" y="5778007"/>
            <a:ext cx="461519" cy="500469"/>
            <a:chOff x="241527" y="4407713"/>
            <a:chExt cx="346139" cy="375352"/>
          </a:xfrm>
        </p:grpSpPr>
        <p:cxnSp>
          <p:nvCxnSpPr>
            <p:cNvPr id="358" name="直接箭头连接符 357"/>
            <p:cNvCxnSpPr/>
            <p:nvPr/>
          </p:nvCxnSpPr>
          <p:spPr>
            <a:xfrm flipV="1">
              <a:off x="416174" y="4649359"/>
              <a:ext cx="176" cy="11631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9" name="TextBox 358"/>
            <p:cNvSpPr txBox="1"/>
            <p:nvPr/>
          </p:nvSpPr>
          <p:spPr>
            <a:xfrm>
              <a:off x="327739" y="4559974"/>
              <a:ext cx="25992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sp>
          <p:nvSpPr>
            <p:cNvPr id="492" name="TextBox 491"/>
            <p:cNvSpPr txBox="1"/>
            <p:nvPr/>
          </p:nvSpPr>
          <p:spPr>
            <a:xfrm>
              <a:off x="241527" y="4407713"/>
              <a:ext cx="250309"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360" name="组合 359"/>
          <p:cNvGrpSpPr/>
          <p:nvPr/>
        </p:nvGrpSpPr>
        <p:grpSpPr>
          <a:xfrm>
            <a:off x="1610694" y="5604222"/>
            <a:ext cx="463512" cy="660472"/>
            <a:chOff x="386220" y="4277371"/>
            <a:chExt cx="347634" cy="495354"/>
          </a:xfrm>
        </p:grpSpPr>
        <p:cxnSp>
          <p:nvCxnSpPr>
            <p:cNvPr id="361" name="直接箭头连接符 360"/>
            <p:cNvCxnSpPr/>
            <p:nvPr/>
          </p:nvCxnSpPr>
          <p:spPr>
            <a:xfrm flipV="1">
              <a:off x="561778" y="4540095"/>
              <a:ext cx="176" cy="23263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2" name="TextBox 361"/>
            <p:cNvSpPr txBox="1"/>
            <p:nvPr/>
          </p:nvSpPr>
          <p:spPr>
            <a:xfrm>
              <a:off x="464309" y="4507014"/>
              <a:ext cx="269545"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2</a:t>
              </a:r>
              <a:endParaRPr lang="zh-CN" altLang="en-US" sz="1333" baseline="-25000" dirty="0">
                <a:latin typeface="Symbol" pitchFamily="18" charset="2"/>
                <a:cs typeface="Times New Roman" panose="02020603050405020304" pitchFamily="18" charset="0"/>
              </a:endParaRPr>
            </a:p>
          </p:txBody>
        </p:sp>
        <p:sp>
          <p:nvSpPr>
            <p:cNvPr id="491" name="TextBox 490"/>
            <p:cNvSpPr txBox="1"/>
            <p:nvPr/>
          </p:nvSpPr>
          <p:spPr>
            <a:xfrm>
              <a:off x="386220" y="4277371"/>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Times New Roman" pitchFamily="18" charset="0"/>
                  <a:cs typeface="Times New Roman" pitchFamily="18" charset="0"/>
                </a:rPr>
                <a:t>2</a:t>
              </a:r>
              <a:endParaRPr lang="zh-CN" altLang="en-US" sz="1333" baseline="-25000" dirty="0">
                <a:latin typeface="Times New Roman" pitchFamily="18" charset="0"/>
                <a:cs typeface="Times New Roman" pitchFamily="18" charset="0"/>
              </a:endParaRPr>
            </a:p>
          </p:txBody>
        </p:sp>
      </p:grpSp>
      <p:grpSp>
        <p:nvGrpSpPr>
          <p:cNvPr id="363" name="组合 362"/>
          <p:cNvGrpSpPr/>
          <p:nvPr/>
        </p:nvGrpSpPr>
        <p:grpSpPr>
          <a:xfrm>
            <a:off x="1786306" y="5474831"/>
            <a:ext cx="490863" cy="786544"/>
            <a:chOff x="517929" y="4180328"/>
            <a:chExt cx="368147" cy="589908"/>
          </a:xfrm>
        </p:grpSpPr>
        <p:cxnSp>
          <p:nvCxnSpPr>
            <p:cNvPr id="364" name="直接箭头连接符 363"/>
            <p:cNvCxnSpPr/>
            <p:nvPr/>
          </p:nvCxnSpPr>
          <p:spPr>
            <a:xfrm flipV="1">
              <a:off x="707029" y="4427339"/>
              <a:ext cx="353" cy="34289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5" name="TextBox 364"/>
            <p:cNvSpPr txBox="1"/>
            <p:nvPr/>
          </p:nvSpPr>
          <p:spPr>
            <a:xfrm>
              <a:off x="616530" y="4463643"/>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3</a:t>
              </a:r>
              <a:endParaRPr lang="zh-CN" altLang="en-US" sz="1333" baseline="-25000" dirty="0">
                <a:latin typeface="Symbol" pitchFamily="18" charset="2"/>
                <a:cs typeface="Times New Roman" panose="02020603050405020304" pitchFamily="18" charset="0"/>
              </a:endParaRPr>
            </a:p>
          </p:txBody>
        </p:sp>
        <p:sp>
          <p:nvSpPr>
            <p:cNvPr id="490" name="TextBox 489"/>
            <p:cNvSpPr txBox="1"/>
            <p:nvPr/>
          </p:nvSpPr>
          <p:spPr>
            <a:xfrm>
              <a:off x="517929" y="4180328"/>
              <a:ext cx="259927"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3</a:t>
              </a:r>
              <a:endParaRPr lang="zh-CN" altLang="en-US" sz="1333" baseline="-25000" dirty="0">
                <a:latin typeface="Symbol" pitchFamily="18" charset="2"/>
                <a:cs typeface="Times New Roman" panose="02020603050405020304" pitchFamily="18" charset="0"/>
              </a:endParaRPr>
            </a:p>
          </p:txBody>
        </p:sp>
      </p:grpSp>
      <p:grpSp>
        <p:nvGrpSpPr>
          <p:cNvPr id="366" name="组合 365"/>
          <p:cNvGrpSpPr/>
          <p:nvPr/>
        </p:nvGrpSpPr>
        <p:grpSpPr>
          <a:xfrm>
            <a:off x="1983636" y="5320715"/>
            <a:ext cx="483483" cy="940660"/>
            <a:chOff x="665926" y="4064741"/>
            <a:chExt cx="362612" cy="705495"/>
          </a:xfrm>
        </p:grpSpPr>
        <p:cxnSp>
          <p:nvCxnSpPr>
            <p:cNvPr id="367" name="直接箭头连接符 366"/>
            <p:cNvCxnSpPr/>
            <p:nvPr/>
          </p:nvCxnSpPr>
          <p:spPr>
            <a:xfrm flipV="1">
              <a:off x="852392" y="4309954"/>
              <a:ext cx="0" cy="460282"/>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8" name="TextBox 367"/>
            <p:cNvSpPr txBox="1"/>
            <p:nvPr/>
          </p:nvSpPr>
          <p:spPr>
            <a:xfrm>
              <a:off x="758992" y="4405427"/>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4</a:t>
              </a:r>
              <a:endParaRPr lang="zh-CN" altLang="en-US" sz="1333" baseline="-25000" dirty="0">
                <a:latin typeface="Symbol" pitchFamily="18" charset="2"/>
                <a:cs typeface="Times New Roman" panose="02020603050405020304" pitchFamily="18" charset="0"/>
              </a:endParaRPr>
            </a:p>
          </p:txBody>
        </p:sp>
        <p:sp>
          <p:nvSpPr>
            <p:cNvPr id="489" name="TextBox 488"/>
            <p:cNvSpPr txBox="1"/>
            <p:nvPr/>
          </p:nvSpPr>
          <p:spPr>
            <a:xfrm>
              <a:off x="665926" y="4064741"/>
              <a:ext cx="259927"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4</a:t>
              </a:r>
              <a:endParaRPr lang="zh-CN" altLang="en-US" sz="1333" baseline="-25000" dirty="0">
                <a:latin typeface="Symbol" pitchFamily="18" charset="2"/>
                <a:cs typeface="Times New Roman" panose="02020603050405020304" pitchFamily="18" charset="0"/>
              </a:endParaRPr>
            </a:p>
          </p:txBody>
        </p:sp>
      </p:grpSp>
      <p:grpSp>
        <p:nvGrpSpPr>
          <p:cNvPr id="369" name="组合 368"/>
          <p:cNvGrpSpPr/>
          <p:nvPr/>
        </p:nvGrpSpPr>
        <p:grpSpPr>
          <a:xfrm>
            <a:off x="2186812" y="5157442"/>
            <a:ext cx="473740" cy="1107252"/>
            <a:chOff x="818310" y="3942286"/>
            <a:chExt cx="355305" cy="830439"/>
          </a:xfrm>
        </p:grpSpPr>
        <p:cxnSp>
          <p:nvCxnSpPr>
            <p:cNvPr id="370" name="直接箭头连接符 369"/>
            <p:cNvCxnSpPr/>
            <p:nvPr/>
          </p:nvCxnSpPr>
          <p:spPr>
            <a:xfrm flipV="1">
              <a:off x="997403" y="4208502"/>
              <a:ext cx="1187" cy="564223"/>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1" name="TextBox 370"/>
            <p:cNvSpPr txBox="1"/>
            <p:nvPr/>
          </p:nvSpPr>
          <p:spPr>
            <a:xfrm>
              <a:off x="904070" y="4333764"/>
              <a:ext cx="269545"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5</a:t>
              </a:r>
              <a:endParaRPr lang="zh-CN" altLang="en-US" sz="1333" baseline="-25000" dirty="0">
                <a:latin typeface="Symbol" pitchFamily="18" charset="2"/>
                <a:cs typeface="Times New Roman" panose="02020603050405020304" pitchFamily="18" charset="0"/>
              </a:endParaRPr>
            </a:p>
          </p:txBody>
        </p:sp>
        <p:sp>
          <p:nvSpPr>
            <p:cNvPr id="480" name="TextBox 479"/>
            <p:cNvSpPr txBox="1"/>
            <p:nvPr/>
          </p:nvSpPr>
          <p:spPr>
            <a:xfrm>
              <a:off x="818310" y="3942286"/>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5</a:t>
              </a:r>
              <a:endParaRPr lang="zh-CN" altLang="en-US" sz="1333" baseline="-25000" dirty="0">
                <a:latin typeface="Symbol" pitchFamily="18" charset="2"/>
                <a:cs typeface="Times New Roman" panose="02020603050405020304" pitchFamily="18" charset="0"/>
              </a:endParaRPr>
            </a:p>
          </p:txBody>
        </p:sp>
      </p:grpSp>
      <p:grpSp>
        <p:nvGrpSpPr>
          <p:cNvPr id="372" name="组合 371"/>
          <p:cNvGrpSpPr/>
          <p:nvPr/>
        </p:nvGrpSpPr>
        <p:grpSpPr>
          <a:xfrm>
            <a:off x="2390684" y="4999035"/>
            <a:ext cx="469576" cy="1259736"/>
            <a:chOff x="971212" y="3823481"/>
            <a:chExt cx="352182" cy="944802"/>
          </a:xfrm>
        </p:grpSpPr>
        <p:cxnSp>
          <p:nvCxnSpPr>
            <p:cNvPr id="373" name="直接箭头连接符 372"/>
            <p:cNvCxnSpPr/>
            <p:nvPr/>
          </p:nvCxnSpPr>
          <p:spPr>
            <a:xfrm flipV="1">
              <a:off x="1144194" y="4090324"/>
              <a:ext cx="0" cy="67795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4" name="TextBox 373"/>
            <p:cNvSpPr txBox="1"/>
            <p:nvPr/>
          </p:nvSpPr>
          <p:spPr>
            <a:xfrm>
              <a:off x="1053848" y="4283455"/>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6</a:t>
              </a:r>
              <a:endParaRPr lang="zh-CN" altLang="en-US" sz="1333" baseline="-25000" dirty="0">
                <a:latin typeface="Symbol" pitchFamily="18" charset="2"/>
                <a:cs typeface="Times New Roman" panose="02020603050405020304" pitchFamily="18" charset="0"/>
              </a:endParaRPr>
            </a:p>
          </p:txBody>
        </p:sp>
        <p:sp>
          <p:nvSpPr>
            <p:cNvPr id="471" name="TextBox 470"/>
            <p:cNvSpPr txBox="1"/>
            <p:nvPr/>
          </p:nvSpPr>
          <p:spPr>
            <a:xfrm>
              <a:off x="971212" y="3823481"/>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6</a:t>
              </a:r>
              <a:endParaRPr lang="zh-CN" altLang="en-US" sz="1333" baseline="-25000" dirty="0">
                <a:latin typeface="Symbol" pitchFamily="18" charset="2"/>
                <a:cs typeface="Times New Roman" panose="02020603050405020304" pitchFamily="18" charset="0"/>
              </a:endParaRPr>
            </a:p>
          </p:txBody>
        </p:sp>
      </p:grpSp>
      <p:grpSp>
        <p:nvGrpSpPr>
          <p:cNvPr id="375" name="组合 374"/>
          <p:cNvGrpSpPr/>
          <p:nvPr/>
        </p:nvGrpSpPr>
        <p:grpSpPr>
          <a:xfrm>
            <a:off x="2558604" y="4866231"/>
            <a:ext cx="491688" cy="1392541"/>
            <a:chOff x="1097152" y="3723878"/>
            <a:chExt cx="368766" cy="1044406"/>
          </a:xfrm>
        </p:grpSpPr>
        <p:cxnSp>
          <p:nvCxnSpPr>
            <p:cNvPr id="376" name="直接箭头连接符 375"/>
            <p:cNvCxnSpPr/>
            <p:nvPr/>
          </p:nvCxnSpPr>
          <p:spPr>
            <a:xfrm flipH="1" flipV="1">
              <a:off x="1289798" y="3970099"/>
              <a:ext cx="1196" cy="79818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7" name="TextBox 376"/>
            <p:cNvSpPr txBox="1"/>
            <p:nvPr/>
          </p:nvSpPr>
          <p:spPr>
            <a:xfrm>
              <a:off x="1097152" y="3723878"/>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7</a:t>
              </a:r>
              <a:endParaRPr lang="zh-CN" altLang="en-US" sz="1333" baseline="-25000" dirty="0">
                <a:latin typeface="Symbol" pitchFamily="18" charset="2"/>
                <a:cs typeface="Times New Roman" panose="02020603050405020304" pitchFamily="18" charset="0"/>
              </a:endParaRPr>
            </a:p>
          </p:txBody>
        </p:sp>
        <p:sp>
          <p:nvSpPr>
            <p:cNvPr id="470" name="TextBox 469"/>
            <p:cNvSpPr txBox="1"/>
            <p:nvPr/>
          </p:nvSpPr>
          <p:spPr>
            <a:xfrm>
              <a:off x="1196372" y="4250513"/>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7</a:t>
              </a:r>
              <a:endParaRPr lang="zh-CN" altLang="en-US" sz="1333" baseline="-25000" dirty="0">
                <a:latin typeface="Symbol" pitchFamily="18" charset="2"/>
                <a:cs typeface="Times New Roman" panose="02020603050405020304" pitchFamily="18" charset="0"/>
              </a:endParaRPr>
            </a:p>
          </p:txBody>
        </p:sp>
      </p:grpSp>
      <p:sp>
        <p:nvSpPr>
          <p:cNvPr id="378" name="TextBox 377"/>
          <p:cNvSpPr txBox="1"/>
          <p:nvPr/>
        </p:nvSpPr>
        <p:spPr>
          <a:xfrm>
            <a:off x="2818438" y="4712314"/>
            <a:ext cx="346570" cy="297454"/>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8</a:t>
            </a:r>
            <a:endParaRPr lang="zh-CN" altLang="en-US" sz="1333" baseline="-25000" dirty="0">
              <a:latin typeface="Symbol" pitchFamily="18" charset="2"/>
              <a:cs typeface="Times New Roman" panose="02020603050405020304" pitchFamily="18" charset="0"/>
            </a:endParaRPr>
          </a:p>
        </p:txBody>
      </p:sp>
      <p:sp>
        <p:nvSpPr>
          <p:cNvPr id="379" name="TextBox 378"/>
          <p:cNvSpPr txBox="1"/>
          <p:nvPr/>
        </p:nvSpPr>
        <p:spPr>
          <a:xfrm>
            <a:off x="3538454" y="4715140"/>
            <a:ext cx="413896"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12</a:t>
            </a:r>
            <a:endParaRPr lang="zh-CN" altLang="en-US" sz="1333" baseline="-25000" dirty="0">
              <a:latin typeface="Symbol" pitchFamily="18" charset="2"/>
              <a:cs typeface="Times New Roman" panose="02020603050405020304" pitchFamily="18" charset="0"/>
            </a:endParaRPr>
          </a:p>
        </p:txBody>
      </p:sp>
      <p:grpSp>
        <p:nvGrpSpPr>
          <p:cNvPr id="380" name="组合 379"/>
          <p:cNvGrpSpPr/>
          <p:nvPr/>
        </p:nvGrpSpPr>
        <p:grpSpPr>
          <a:xfrm>
            <a:off x="3709683" y="4789979"/>
            <a:ext cx="504611" cy="1464559"/>
            <a:chOff x="1960461" y="3666689"/>
            <a:chExt cx="378458" cy="1098419"/>
          </a:xfrm>
        </p:grpSpPr>
        <p:cxnSp>
          <p:nvCxnSpPr>
            <p:cNvPr id="381" name="直接箭头连接符 380"/>
            <p:cNvCxnSpPr/>
            <p:nvPr/>
          </p:nvCxnSpPr>
          <p:spPr>
            <a:xfrm flipH="1" flipV="1">
              <a:off x="2167818" y="3878387"/>
              <a:ext cx="3179" cy="88672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82" name="组合 381"/>
            <p:cNvGrpSpPr/>
            <p:nvPr/>
          </p:nvGrpSpPr>
          <p:grpSpPr>
            <a:xfrm>
              <a:off x="1960461" y="3666689"/>
              <a:ext cx="378458" cy="848974"/>
              <a:chOff x="1981890" y="3666689"/>
              <a:chExt cx="378458" cy="848974"/>
            </a:xfrm>
          </p:grpSpPr>
          <p:sp>
            <p:nvSpPr>
              <p:cNvPr id="383" name="TextBox 382"/>
              <p:cNvSpPr txBox="1"/>
              <p:nvPr/>
            </p:nvSpPr>
            <p:spPr>
              <a:xfrm>
                <a:off x="2166887" y="3761292"/>
                <a:ext cx="149231" cy="84591"/>
              </a:xfrm>
              <a:prstGeom prst="rect">
                <a:avLst/>
              </a:prstGeom>
              <a:solidFill>
                <a:schemeClr val="bg1"/>
              </a:solidFill>
            </p:spPr>
            <p:txBody>
              <a:bodyPr wrap="square" rtlCol="0">
                <a:spAutoFit/>
              </a:bodyPr>
              <a:lstStyle/>
              <a:p>
                <a:endParaRPr lang="en-US" altLang="zh-CN" sz="133" dirty="0">
                  <a:latin typeface="Symbol" pitchFamily="18" charset="2"/>
                </a:endParaRPr>
              </a:p>
            </p:txBody>
          </p:sp>
          <p:sp>
            <p:nvSpPr>
              <p:cNvPr id="384" name="TextBox 383"/>
              <p:cNvSpPr txBox="1"/>
              <p:nvPr/>
            </p:nvSpPr>
            <p:spPr>
              <a:xfrm>
                <a:off x="2049926" y="3666689"/>
                <a:ext cx="310422"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13</a:t>
                </a:r>
                <a:endParaRPr lang="zh-CN" altLang="en-US" sz="1333" baseline="-25000" dirty="0">
                  <a:latin typeface="Symbol" pitchFamily="18" charset="2"/>
                  <a:cs typeface="Times New Roman" panose="02020603050405020304" pitchFamily="18" charset="0"/>
                </a:endParaRPr>
              </a:p>
            </p:txBody>
          </p:sp>
          <p:sp>
            <p:nvSpPr>
              <p:cNvPr id="493" name="TextBox 492"/>
              <p:cNvSpPr txBox="1"/>
              <p:nvPr/>
            </p:nvSpPr>
            <p:spPr>
              <a:xfrm rot="16200000">
                <a:off x="1937022" y="4247705"/>
                <a:ext cx="312826"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13</a:t>
                </a:r>
                <a:endParaRPr lang="zh-CN" altLang="en-US" sz="1333" baseline="-25000" dirty="0">
                  <a:latin typeface="Symbol" pitchFamily="18" charset="2"/>
                  <a:cs typeface="Times New Roman" panose="02020603050405020304" pitchFamily="18" charset="0"/>
                </a:endParaRPr>
              </a:p>
            </p:txBody>
          </p:sp>
        </p:grpSp>
      </p:grpSp>
      <p:grpSp>
        <p:nvGrpSpPr>
          <p:cNvPr id="385" name="组合 384"/>
          <p:cNvGrpSpPr/>
          <p:nvPr/>
        </p:nvGrpSpPr>
        <p:grpSpPr>
          <a:xfrm>
            <a:off x="3918130" y="5001806"/>
            <a:ext cx="575254" cy="1252732"/>
            <a:chOff x="2116795" y="3825559"/>
            <a:chExt cx="431440" cy="939549"/>
          </a:xfrm>
        </p:grpSpPr>
        <p:cxnSp>
          <p:nvCxnSpPr>
            <p:cNvPr id="386" name="直接箭头连接符 385"/>
            <p:cNvCxnSpPr/>
            <p:nvPr/>
          </p:nvCxnSpPr>
          <p:spPr>
            <a:xfrm flipV="1">
              <a:off x="2318184" y="4021262"/>
              <a:ext cx="40" cy="74384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7" name="TextBox 386"/>
            <p:cNvSpPr txBox="1"/>
            <p:nvPr/>
          </p:nvSpPr>
          <p:spPr>
            <a:xfrm>
              <a:off x="2237813" y="3825559"/>
              <a:ext cx="310422"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14</a:t>
              </a:r>
              <a:endParaRPr lang="zh-CN" altLang="en-US" sz="1333" baseline="-25000" dirty="0">
                <a:latin typeface="Symbol" pitchFamily="18" charset="2"/>
                <a:cs typeface="Times New Roman" panose="02020603050405020304" pitchFamily="18" charset="0"/>
              </a:endParaRPr>
            </a:p>
          </p:txBody>
        </p:sp>
        <p:sp>
          <p:nvSpPr>
            <p:cNvPr id="495" name="TextBox 494"/>
            <p:cNvSpPr txBox="1"/>
            <p:nvPr/>
          </p:nvSpPr>
          <p:spPr>
            <a:xfrm rot="16200000">
              <a:off x="2071926" y="4319713"/>
              <a:ext cx="31282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14</a:t>
              </a:r>
              <a:endParaRPr lang="zh-CN" altLang="en-US" sz="1333" baseline="-25000" dirty="0">
                <a:latin typeface="Symbol" pitchFamily="18" charset="2"/>
                <a:cs typeface="Times New Roman" panose="02020603050405020304" pitchFamily="18" charset="0"/>
              </a:endParaRPr>
            </a:p>
          </p:txBody>
        </p:sp>
      </p:grpSp>
      <p:grpSp>
        <p:nvGrpSpPr>
          <p:cNvPr id="388" name="组合 387"/>
          <p:cNvGrpSpPr/>
          <p:nvPr/>
        </p:nvGrpSpPr>
        <p:grpSpPr>
          <a:xfrm>
            <a:off x="4102924" y="5398143"/>
            <a:ext cx="599753" cy="871503"/>
            <a:chOff x="2255393" y="4122812"/>
            <a:chExt cx="449815" cy="653627"/>
          </a:xfrm>
        </p:grpSpPr>
        <p:cxnSp>
          <p:nvCxnSpPr>
            <p:cNvPr id="389" name="直接箭头连接符 388"/>
            <p:cNvCxnSpPr/>
            <p:nvPr/>
          </p:nvCxnSpPr>
          <p:spPr>
            <a:xfrm flipH="1" flipV="1">
              <a:off x="2460042" y="4312568"/>
              <a:ext cx="1493" cy="46387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0" name="TextBox 389"/>
            <p:cNvSpPr txBox="1"/>
            <p:nvPr/>
          </p:nvSpPr>
          <p:spPr>
            <a:xfrm>
              <a:off x="2394786" y="4122812"/>
              <a:ext cx="310422"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15</a:t>
              </a:r>
              <a:endParaRPr lang="zh-CN" altLang="en-US" sz="1333" baseline="-25000" dirty="0">
                <a:latin typeface="Symbol" pitchFamily="18" charset="2"/>
                <a:cs typeface="Times New Roman" panose="02020603050405020304" pitchFamily="18" charset="0"/>
              </a:endParaRPr>
            </a:p>
          </p:txBody>
        </p:sp>
        <p:sp>
          <p:nvSpPr>
            <p:cNvPr id="496" name="TextBox 495"/>
            <p:cNvSpPr txBox="1"/>
            <p:nvPr/>
          </p:nvSpPr>
          <p:spPr>
            <a:xfrm rot="16200000">
              <a:off x="2210526" y="4434745"/>
              <a:ext cx="31282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15</a:t>
              </a:r>
              <a:endParaRPr lang="zh-CN" altLang="en-US" sz="1333" baseline="-25000" dirty="0">
                <a:latin typeface="Symbol" pitchFamily="18" charset="2"/>
                <a:cs typeface="Times New Roman" panose="02020603050405020304" pitchFamily="18" charset="0"/>
              </a:endParaRPr>
            </a:p>
          </p:txBody>
        </p:sp>
      </p:grpSp>
      <p:grpSp>
        <p:nvGrpSpPr>
          <p:cNvPr id="391" name="组合 390"/>
          <p:cNvGrpSpPr/>
          <p:nvPr/>
        </p:nvGrpSpPr>
        <p:grpSpPr>
          <a:xfrm>
            <a:off x="4297204" y="5744320"/>
            <a:ext cx="558178" cy="610604"/>
            <a:chOff x="2401100" y="4382442"/>
            <a:chExt cx="418633" cy="457953"/>
          </a:xfrm>
        </p:grpSpPr>
        <p:cxnSp>
          <p:nvCxnSpPr>
            <p:cNvPr id="392" name="直接箭头连接符 391"/>
            <p:cNvCxnSpPr/>
            <p:nvPr/>
          </p:nvCxnSpPr>
          <p:spPr>
            <a:xfrm flipH="1" flipV="1">
              <a:off x="2610408" y="4591968"/>
              <a:ext cx="5564" cy="1828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3" name="TextBox 392"/>
            <p:cNvSpPr txBox="1"/>
            <p:nvPr/>
          </p:nvSpPr>
          <p:spPr>
            <a:xfrm>
              <a:off x="2509311" y="4382442"/>
              <a:ext cx="310422"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16</a:t>
              </a:r>
              <a:endParaRPr lang="zh-CN" altLang="en-US" sz="1333" baseline="-25000" dirty="0">
                <a:latin typeface="Symbol" pitchFamily="18" charset="2"/>
                <a:cs typeface="Times New Roman" panose="02020603050405020304" pitchFamily="18" charset="0"/>
              </a:endParaRPr>
            </a:p>
          </p:txBody>
        </p:sp>
        <p:sp>
          <p:nvSpPr>
            <p:cNvPr id="497" name="TextBox 496"/>
            <p:cNvSpPr txBox="1"/>
            <p:nvPr/>
          </p:nvSpPr>
          <p:spPr>
            <a:xfrm rot="16200000">
              <a:off x="2356231" y="4572437"/>
              <a:ext cx="31282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16</a:t>
              </a:r>
              <a:endParaRPr lang="zh-CN" altLang="en-US" sz="1333" baseline="-25000" dirty="0">
                <a:latin typeface="Symbol" pitchFamily="18" charset="2"/>
                <a:cs typeface="Times New Roman" panose="02020603050405020304" pitchFamily="18" charset="0"/>
              </a:endParaRPr>
            </a:p>
          </p:txBody>
        </p:sp>
      </p:grpSp>
      <p:grpSp>
        <p:nvGrpSpPr>
          <p:cNvPr id="394" name="组合 393"/>
          <p:cNvGrpSpPr/>
          <p:nvPr/>
        </p:nvGrpSpPr>
        <p:grpSpPr>
          <a:xfrm>
            <a:off x="4580988" y="5915828"/>
            <a:ext cx="413896" cy="350630"/>
            <a:chOff x="2618702" y="4515843"/>
            <a:chExt cx="310422" cy="262973"/>
          </a:xfrm>
        </p:grpSpPr>
        <p:cxnSp>
          <p:nvCxnSpPr>
            <p:cNvPr id="395" name="直接箭头连接符 394"/>
            <p:cNvCxnSpPr/>
            <p:nvPr/>
          </p:nvCxnSpPr>
          <p:spPr>
            <a:xfrm rot="1140000" flipH="1" flipV="1">
              <a:off x="2754308" y="4748337"/>
              <a:ext cx="8513" cy="304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6" name="TextBox 395"/>
            <p:cNvSpPr txBox="1"/>
            <p:nvPr/>
          </p:nvSpPr>
          <p:spPr>
            <a:xfrm>
              <a:off x="2618702" y="4515843"/>
              <a:ext cx="310422"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17</a:t>
              </a:r>
              <a:endParaRPr lang="zh-CN" altLang="en-US" sz="1333" baseline="-25000" dirty="0">
                <a:latin typeface="Symbol" pitchFamily="18" charset="2"/>
                <a:cs typeface="Times New Roman" panose="02020603050405020304" pitchFamily="18" charset="0"/>
              </a:endParaRPr>
            </a:p>
          </p:txBody>
        </p:sp>
      </p:grpSp>
      <p:sp>
        <p:nvSpPr>
          <p:cNvPr id="397" name="TextBox 396"/>
          <p:cNvSpPr txBox="1"/>
          <p:nvPr/>
        </p:nvSpPr>
        <p:spPr>
          <a:xfrm>
            <a:off x="4822563" y="5972608"/>
            <a:ext cx="413896"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18</a:t>
            </a:r>
            <a:endParaRPr lang="zh-CN" altLang="en-US" sz="1333" baseline="-25000" dirty="0">
              <a:latin typeface="Symbol" pitchFamily="18" charset="2"/>
              <a:cs typeface="Times New Roman" panose="02020603050405020304" pitchFamily="18" charset="0"/>
            </a:endParaRPr>
          </a:p>
        </p:txBody>
      </p:sp>
      <p:sp>
        <p:nvSpPr>
          <p:cNvPr id="398" name="TextBox 397"/>
          <p:cNvSpPr txBox="1"/>
          <p:nvPr/>
        </p:nvSpPr>
        <p:spPr>
          <a:xfrm>
            <a:off x="5926152" y="5921091"/>
            <a:ext cx="417102"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24</a:t>
            </a:r>
            <a:endParaRPr lang="zh-CN" altLang="en-US" sz="1333" baseline="-25000" dirty="0">
              <a:latin typeface="Symbol" pitchFamily="18" charset="2"/>
              <a:cs typeface="Times New Roman" panose="02020603050405020304" pitchFamily="18" charset="0"/>
            </a:endParaRPr>
          </a:p>
        </p:txBody>
      </p:sp>
      <p:sp>
        <p:nvSpPr>
          <p:cNvPr id="399" name="TextBox 398"/>
          <p:cNvSpPr txBox="1"/>
          <p:nvPr/>
        </p:nvSpPr>
        <p:spPr>
          <a:xfrm rot="16200000">
            <a:off x="5281273" y="5436108"/>
            <a:ext cx="966931" cy="338554"/>
          </a:xfrm>
          <a:prstGeom prst="rect">
            <a:avLst/>
          </a:prstGeom>
          <a:noFill/>
        </p:spPr>
        <p:txBody>
          <a:bodyPr wrap="none" rtlCol="0">
            <a:spAutoFit/>
          </a:bodyPr>
          <a:lstStyle/>
          <a:p>
            <a:r>
              <a:rPr lang="en-US" altLang="zh-CN" sz="1600" b="1" i="1" dirty="0" err="1">
                <a:solidFill>
                  <a:srgbClr val="7030A0"/>
                </a:solidFill>
                <a:latin typeface="Symbol" pitchFamily="18" charset="2"/>
                <a:cs typeface="Times New Roman" panose="02020603050405020304" pitchFamily="18" charset="0"/>
              </a:rPr>
              <a:t>y</a:t>
            </a:r>
            <a:r>
              <a:rPr lang="en-US" altLang="zh-CN" sz="1600" b="1" baseline="-25000" dirty="0" err="1">
                <a:solidFill>
                  <a:srgbClr val="7030A0"/>
                </a:solidFill>
                <a:latin typeface="Times New Roman" panose="02020603050405020304" pitchFamily="18" charset="0"/>
                <a:cs typeface="Times New Roman" panose="02020603050405020304" pitchFamily="18" charset="0"/>
              </a:rPr>
              <a:t>max</a:t>
            </a:r>
            <a:r>
              <a:rPr lang="en-US" altLang="zh-CN" sz="1600" b="1" dirty="0">
                <a:solidFill>
                  <a:srgbClr val="7030A0"/>
                </a:solidFill>
                <a:latin typeface="Times New Roman" panose="02020603050405020304" pitchFamily="18" charset="0"/>
                <a:cs typeface="Times New Roman" panose="02020603050405020304" pitchFamily="18" charset="0"/>
              </a:rPr>
              <a:t>=24º</a:t>
            </a:r>
            <a:endParaRPr lang="zh-CN" altLang="en-US" sz="1600" b="1" dirty="0">
              <a:solidFill>
                <a:srgbClr val="7030A0"/>
              </a:solidFill>
              <a:latin typeface="Times New Roman" panose="02020603050405020304" pitchFamily="18" charset="0"/>
              <a:cs typeface="Times New Roman" panose="02020603050405020304" pitchFamily="18" charset="0"/>
            </a:endParaRPr>
          </a:p>
        </p:txBody>
      </p:sp>
      <p:sp>
        <p:nvSpPr>
          <p:cNvPr id="473" name="TextBox 472"/>
          <p:cNvSpPr txBox="1"/>
          <p:nvPr/>
        </p:nvSpPr>
        <p:spPr>
          <a:xfrm>
            <a:off x="2890208" y="5492760"/>
            <a:ext cx="359394"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8</a:t>
            </a:r>
            <a:endParaRPr lang="zh-CN" altLang="en-US" sz="1333" baseline="-25000" dirty="0">
              <a:latin typeface="Symbol" pitchFamily="18" charset="2"/>
              <a:cs typeface="Times New Roman" panose="02020603050405020304" pitchFamily="18" charset="0"/>
            </a:endParaRPr>
          </a:p>
        </p:txBody>
      </p:sp>
      <p:sp>
        <p:nvSpPr>
          <p:cNvPr id="494" name="TextBox 493"/>
          <p:cNvSpPr txBox="1"/>
          <p:nvPr/>
        </p:nvSpPr>
        <p:spPr>
          <a:xfrm rot="16200000">
            <a:off x="3452960" y="5521081"/>
            <a:ext cx="417102"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12</a:t>
            </a:r>
            <a:endParaRPr lang="zh-CN" altLang="en-US" sz="1333" baseline="-25000" dirty="0">
              <a:latin typeface="Symbol" pitchFamily="18" charset="2"/>
              <a:cs typeface="Times New Roman" panose="02020603050405020304" pitchFamily="18" charset="0"/>
            </a:endParaRPr>
          </a:p>
        </p:txBody>
      </p:sp>
      <p:cxnSp>
        <p:nvCxnSpPr>
          <p:cNvPr id="355" name="直接箭头连接符 354"/>
          <p:cNvCxnSpPr/>
          <p:nvPr/>
        </p:nvCxnSpPr>
        <p:spPr>
          <a:xfrm flipV="1">
            <a:off x="1456493" y="4658143"/>
            <a:ext cx="0" cy="158610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7" name="TextBox 306"/>
          <p:cNvSpPr txBox="1"/>
          <p:nvPr/>
        </p:nvSpPr>
        <p:spPr>
          <a:xfrm>
            <a:off x="10372223" y="312435"/>
            <a:ext cx="1237839" cy="338554"/>
          </a:xfrm>
          <a:prstGeom prst="rect">
            <a:avLst/>
          </a:prstGeom>
          <a:noFill/>
        </p:spPr>
        <p:txBody>
          <a:bodyPr wrap="none" rtlCol="0">
            <a:spAutoFit/>
          </a:bodyPr>
          <a:lstStyle/>
          <a:p>
            <a:r>
              <a:rPr lang="en-US" altLang="zh-CN" sz="1600" i="1" dirty="0" err="1">
                <a:latin typeface="Symbol" pitchFamily="18" charset="2"/>
                <a:cs typeface="Times New Roman" panose="02020603050405020304" pitchFamily="18" charset="0"/>
              </a:rPr>
              <a:t>y</a:t>
            </a:r>
            <a:r>
              <a:rPr lang="en-US" altLang="zh-CN" sz="1600" i="1" baseline="-25000" dirty="0" err="1">
                <a:latin typeface="Symbol" pitchFamily="18" charset="2"/>
                <a:cs typeface="Times New Roman" panose="02020603050405020304" pitchFamily="18" charset="0"/>
              </a:rPr>
              <a:t>i</a:t>
            </a:r>
            <a:r>
              <a:rPr lang="en-US" altLang="zh-CN" sz="1600" i="1" dirty="0">
                <a:latin typeface="Times New Roman"/>
                <a:cs typeface="Times New Roman"/>
              </a:rPr>
              <a:t>' </a:t>
            </a:r>
            <a:r>
              <a:rPr lang="en-US" altLang="zh-CN" sz="1600" dirty="0">
                <a:latin typeface="Symbol" pitchFamily="18" charset="2"/>
                <a:cs typeface="Times New Roman" panose="02020603050405020304" pitchFamily="18" charset="0"/>
              </a:rPr>
              <a:t>= </a:t>
            </a:r>
            <a:r>
              <a:rPr lang="en-US" altLang="zh-CN" sz="1600" i="1" dirty="0">
                <a:latin typeface="Symbol" pitchFamily="18" charset="2"/>
                <a:cs typeface="Times New Roman" panose="02020603050405020304" pitchFamily="18" charset="0"/>
              </a:rPr>
              <a:t>y</a:t>
            </a:r>
            <a:r>
              <a:rPr lang="en-US" altLang="zh-CN" sz="1600" baseline="-25000" dirty="0">
                <a:latin typeface="Symbol" pitchFamily="18" charset="2"/>
                <a:cs typeface="Times New Roman" panose="02020603050405020304" pitchFamily="18" charset="0"/>
              </a:rPr>
              <a:t>0 </a:t>
            </a:r>
            <a:r>
              <a:rPr lang="en-US" altLang="zh-CN" sz="1600" dirty="0">
                <a:latin typeface="Symbol" pitchFamily="18" charset="2"/>
                <a:cs typeface="Times New Roman" panose="02020603050405020304" pitchFamily="18" charset="0"/>
              </a:rPr>
              <a:t>+</a:t>
            </a:r>
            <a:r>
              <a:rPr lang="en-US" altLang="zh-CN" sz="1600" baseline="-25000" dirty="0">
                <a:latin typeface="Symbol" pitchFamily="18" charset="2"/>
                <a:cs typeface="Times New Roman" panose="02020603050405020304" pitchFamily="18" charset="0"/>
              </a:rPr>
              <a:t> </a:t>
            </a:r>
            <a:r>
              <a:rPr lang="en-US" altLang="zh-CN" sz="1600" i="1" dirty="0">
                <a:latin typeface="Symbol" pitchFamily="18" charset="2"/>
                <a:cs typeface="Times New Roman" panose="02020603050405020304" pitchFamily="18" charset="0"/>
              </a:rPr>
              <a:t>y</a:t>
            </a:r>
            <a:r>
              <a:rPr lang="en-US" altLang="zh-CN" sz="1600" i="1" baseline="-25000" dirty="0">
                <a:latin typeface="Symbol" pitchFamily="18" charset="2"/>
                <a:cs typeface="Times New Roman" panose="02020603050405020304" pitchFamily="18" charset="0"/>
              </a:rPr>
              <a:t> i</a:t>
            </a:r>
            <a:endParaRPr lang="zh-CN" altLang="en-US" sz="1600" baseline="-25000" dirty="0">
              <a:latin typeface="Symbol" pitchFamily="18" charset="2"/>
              <a:cs typeface="Times New Roman" panose="02020603050405020304" pitchFamily="18" charset="0"/>
            </a:endParaRPr>
          </a:p>
        </p:txBody>
      </p:sp>
      <p:sp>
        <p:nvSpPr>
          <p:cNvPr id="309"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3391337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
                                            <p:txEl>
                                              <p:pRg st="0" end="0"/>
                                            </p:txEl>
                                          </p:spTgt>
                                        </p:tgtEl>
                                        <p:attrNameLst>
                                          <p:attrName>style.visibility</p:attrName>
                                        </p:attrNameLst>
                                      </p:cBhvr>
                                      <p:to>
                                        <p:strVal val="visible"/>
                                      </p:to>
                                    </p:set>
                                    <p:animEffect transition="in" filter="fade">
                                      <p:cBhvr>
                                        <p:cTn id="7" dur="500"/>
                                        <p:tgtEl>
                                          <p:spTgt spid="531">
                                            <p:txEl>
                                              <p:pRg st="0" end="0"/>
                                            </p:txEl>
                                          </p:spTgt>
                                        </p:tgtEl>
                                      </p:cBhvr>
                                    </p:animEffect>
                                  </p:childTnLst>
                                </p:cTn>
                              </p:par>
                              <p:par>
                                <p:cTn id="8" presetID="10" presetClass="exit" presetSubtype="0" fill="hold" grpId="0" nodeType="withEffect">
                                  <p:stCondLst>
                                    <p:cond delay="0"/>
                                  </p:stCondLst>
                                  <p:childTnLst>
                                    <p:animEffect transition="out" filter="fade">
                                      <p:cBhvr>
                                        <p:cTn id="9" dur="500"/>
                                        <p:tgtEl>
                                          <p:spTgt spid="532"/>
                                        </p:tgtEl>
                                      </p:cBhvr>
                                    </p:animEffect>
                                    <p:set>
                                      <p:cBhvr>
                                        <p:cTn id="10" dur="1" fill="hold">
                                          <p:stCondLst>
                                            <p:cond delay="499"/>
                                          </p:stCondLst>
                                        </p:cTn>
                                        <p:tgtEl>
                                          <p:spTgt spid="5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69"/>
                                        </p:tgtEl>
                                        <p:attrNameLst>
                                          <p:attrName>style.visibility</p:attrName>
                                        </p:attrNameLst>
                                      </p:cBhvr>
                                      <p:to>
                                        <p:strVal val="visible"/>
                                      </p:to>
                                    </p:set>
                                    <p:animEffect transition="in" filter="fade">
                                      <p:cBhvr>
                                        <p:cTn id="15" dur="500"/>
                                        <p:tgtEl>
                                          <p:spTgt spid="9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8"/>
                                        </p:tgtEl>
                                        <p:attrNameLst>
                                          <p:attrName>style.visibility</p:attrName>
                                        </p:attrNameLst>
                                      </p:cBhvr>
                                      <p:to>
                                        <p:strVal val="visible"/>
                                      </p:to>
                                    </p:set>
                                    <p:animEffect transition="in" filter="fade">
                                      <p:cBhvr>
                                        <p:cTn id="18" dur="500"/>
                                        <p:tgtEl>
                                          <p:spTgt spid="4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fade">
                                      <p:cBhvr>
                                        <p:cTn id="21" dur="500"/>
                                        <p:tgtEl>
                                          <p:spTgt spid="2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1"/>
                                        </p:tgtEl>
                                        <p:attrNameLst>
                                          <p:attrName>style.visibility</p:attrName>
                                        </p:attrNameLst>
                                      </p:cBhvr>
                                      <p:to>
                                        <p:strVal val="visible"/>
                                      </p:to>
                                    </p:set>
                                    <p:animEffect transition="in" filter="fade">
                                      <p:cBhvr>
                                        <p:cTn id="24" dur="500"/>
                                        <p:tgtEl>
                                          <p:spTgt spid="431"/>
                                        </p:tgtEl>
                                      </p:cBhvr>
                                    </p:animEffect>
                                  </p:childTnLst>
                                </p:cTn>
                              </p:par>
                              <p:par>
                                <p:cTn id="25" presetID="10" presetClass="entr" presetSubtype="0" fill="hold" nodeType="withEffect">
                                  <p:stCondLst>
                                    <p:cond delay="0"/>
                                  </p:stCondLst>
                                  <p:childTnLst>
                                    <p:set>
                                      <p:cBhvr>
                                        <p:cTn id="26" dur="1" fill="hold">
                                          <p:stCondLst>
                                            <p:cond delay="0"/>
                                          </p:stCondLst>
                                        </p:cTn>
                                        <p:tgtEl>
                                          <p:spTgt spid="236"/>
                                        </p:tgtEl>
                                        <p:attrNameLst>
                                          <p:attrName>style.visibility</p:attrName>
                                        </p:attrNameLst>
                                      </p:cBhvr>
                                      <p:to>
                                        <p:strVal val="visible"/>
                                      </p:to>
                                    </p:set>
                                    <p:animEffect transition="in" filter="fade">
                                      <p:cBhvr>
                                        <p:cTn id="27" dur="500"/>
                                        <p:tgtEl>
                                          <p:spTgt spid="2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1">
                                            <p:txEl>
                                              <p:pRg st="1" end="1"/>
                                            </p:txEl>
                                          </p:spTgt>
                                        </p:tgtEl>
                                        <p:attrNameLst>
                                          <p:attrName>style.visibility</p:attrName>
                                        </p:attrNameLst>
                                      </p:cBhvr>
                                      <p:to>
                                        <p:strVal val="visible"/>
                                      </p:to>
                                    </p:set>
                                    <p:animEffect transition="in" filter="fade">
                                      <p:cBhvr>
                                        <p:cTn id="32" dur="500"/>
                                        <p:tgtEl>
                                          <p:spTgt spid="53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7"/>
                                        </p:tgtEl>
                                        <p:attrNameLst>
                                          <p:attrName>style.visibility</p:attrName>
                                        </p:attrNameLst>
                                      </p:cBhvr>
                                      <p:to>
                                        <p:strVal val="visible"/>
                                      </p:to>
                                    </p:set>
                                    <p:animEffect transition="in" filter="fade">
                                      <p:cBhvr>
                                        <p:cTn id="37" dur="500"/>
                                        <p:tgtEl>
                                          <p:spTgt spid="3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0"/>
                                        </p:tgtEl>
                                        <p:attrNameLst>
                                          <p:attrName>style.visibility</p:attrName>
                                        </p:attrNameLst>
                                      </p:cBhvr>
                                      <p:to>
                                        <p:strVal val="visible"/>
                                      </p:to>
                                    </p:set>
                                    <p:animEffect transition="in" filter="fade">
                                      <p:cBhvr>
                                        <p:cTn id="42" dur="500"/>
                                        <p:tgtEl>
                                          <p:spTgt spid="36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6"/>
                                        </p:tgtEl>
                                        <p:attrNameLst>
                                          <p:attrName>style.visibility</p:attrName>
                                        </p:attrNameLst>
                                      </p:cBhvr>
                                      <p:to>
                                        <p:strVal val="visible"/>
                                      </p:to>
                                    </p:set>
                                    <p:animEffect transition="in" filter="fade">
                                      <p:cBhvr>
                                        <p:cTn id="52" dur="500"/>
                                        <p:tgtEl>
                                          <p:spTgt spid="3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9"/>
                                        </p:tgtEl>
                                        <p:attrNameLst>
                                          <p:attrName>style.visibility</p:attrName>
                                        </p:attrNameLst>
                                      </p:cBhvr>
                                      <p:to>
                                        <p:strVal val="visible"/>
                                      </p:to>
                                    </p:set>
                                    <p:animEffect transition="in" filter="fade">
                                      <p:cBhvr>
                                        <p:cTn id="57" dur="500"/>
                                        <p:tgtEl>
                                          <p:spTgt spid="36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2"/>
                                        </p:tgtEl>
                                        <p:attrNameLst>
                                          <p:attrName>style.visibility</p:attrName>
                                        </p:attrNameLst>
                                      </p:cBhvr>
                                      <p:to>
                                        <p:strVal val="visible"/>
                                      </p:to>
                                    </p:set>
                                    <p:animEffect transition="in" filter="fade">
                                      <p:cBhvr>
                                        <p:cTn id="62" dur="500"/>
                                        <p:tgtEl>
                                          <p:spTgt spid="37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75"/>
                                        </p:tgtEl>
                                        <p:attrNameLst>
                                          <p:attrName>style.visibility</p:attrName>
                                        </p:attrNameLst>
                                      </p:cBhvr>
                                      <p:to>
                                        <p:strVal val="visible"/>
                                      </p:to>
                                    </p:set>
                                    <p:animEffect transition="in" filter="fade">
                                      <p:cBhvr>
                                        <p:cTn id="67" dur="500"/>
                                        <p:tgtEl>
                                          <p:spTgt spid="37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78"/>
                                        </p:tgtEl>
                                        <p:attrNameLst>
                                          <p:attrName>style.visibility</p:attrName>
                                        </p:attrNameLst>
                                      </p:cBhvr>
                                      <p:to>
                                        <p:strVal val="visible"/>
                                      </p:to>
                                    </p:set>
                                    <p:animEffect transition="in" filter="fade">
                                      <p:cBhvr>
                                        <p:cTn id="72" dur="500"/>
                                        <p:tgtEl>
                                          <p:spTgt spid="37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79"/>
                                        </p:tgtEl>
                                        <p:attrNameLst>
                                          <p:attrName>style.visibility</p:attrName>
                                        </p:attrNameLst>
                                      </p:cBhvr>
                                      <p:to>
                                        <p:strVal val="visible"/>
                                      </p:to>
                                    </p:set>
                                    <p:animEffect transition="in" filter="fade">
                                      <p:cBhvr>
                                        <p:cTn id="77" dur="500"/>
                                        <p:tgtEl>
                                          <p:spTgt spid="37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4"/>
                                        </p:tgtEl>
                                        <p:attrNameLst>
                                          <p:attrName>style.visibility</p:attrName>
                                        </p:attrNameLst>
                                      </p:cBhvr>
                                      <p:to>
                                        <p:strVal val="visible"/>
                                      </p:to>
                                    </p:set>
                                    <p:animEffect transition="in" filter="fade">
                                      <p:cBhvr>
                                        <p:cTn id="80" dur="500"/>
                                        <p:tgtEl>
                                          <p:spTgt spid="49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80"/>
                                        </p:tgtEl>
                                        <p:attrNameLst>
                                          <p:attrName>style.visibility</p:attrName>
                                        </p:attrNameLst>
                                      </p:cBhvr>
                                      <p:to>
                                        <p:strVal val="visible"/>
                                      </p:to>
                                    </p:set>
                                    <p:animEffect transition="in" filter="fade">
                                      <p:cBhvr>
                                        <p:cTn id="85" dur="500"/>
                                        <p:tgtEl>
                                          <p:spTgt spid="38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85"/>
                                        </p:tgtEl>
                                        <p:attrNameLst>
                                          <p:attrName>style.visibility</p:attrName>
                                        </p:attrNameLst>
                                      </p:cBhvr>
                                      <p:to>
                                        <p:strVal val="visible"/>
                                      </p:to>
                                    </p:set>
                                    <p:animEffect transition="in" filter="fade">
                                      <p:cBhvr>
                                        <p:cTn id="90" dur="500"/>
                                        <p:tgtEl>
                                          <p:spTgt spid="38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88"/>
                                        </p:tgtEl>
                                        <p:attrNameLst>
                                          <p:attrName>style.visibility</p:attrName>
                                        </p:attrNameLst>
                                      </p:cBhvr>
                                      <p:to>
                                        <p:strVal val="visible"/>
                                      </p:to>
                                    </p:set>
                                    <p:animEffect transition="in" filter="fade">
                                      <p:cBhvr>
                                        <p:cTn id="95" dur="500"/>
                                        <p:tgtEl>
                                          <p:spTgt spid="38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91"/>
                                        </p:tgtEl>
                                        <p:attrNameLst>
                                          <p:attrName>style.visibility</p:attrName>
                                        </p:attrNameLst>
                                      </p:cBhvr>
                                      <p:to>
                                        <p:strVal val="visible"/>
                                      </p:to>
                                    </p:set>
                                    <p:animEffect transition="in" filter="fade">
                                      <p:cBhvr>
                                        <p:cTn id="100" dur="500"/>
                                        <p:tgtEl>
                                          <p:spTgt spid="39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94"/>
                                        </p:tgtEl>
                                        <p:attrNameLst>
                                          <p:attrName>style.visibility</p:attrName>
                                        </p:attrNameLst>
                                      </p:cBhvr>
                                      <p:to>
                                        <p:strVal val="visible"/>
                                      </p:to>
                                    </p:set>
                                    <p:animEffect transition="in" filter="fade">
                                      <p:cBhvr>
                                        <p:cTn id="105" dur="500"/>
                                        <p:tgtEl>
                                          <p:spTgt spid="39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97"/>
                                        </p:tgtEl>
                                        <p:attrNameLst>
                                          <p:attrName>style.visibility</p:attrName>
                                        </p:attrNameLst>
                                      </p:cBhvr>
                                      <p:to>
                                        <p:strVal val="visible"/>
                                      </p:to>
                                    </p:set>
                                    <p:animEffect transition="in" filter="fade">
                                      <p:cBhvr>
                                        <p:cTn id="110" dur="500"/>
                                        <p:tgtEl>
                                          <p:spTgt spid="39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98"/>
                                        </p:tgtEl>
                                        <p:attrNameLst>
                                          <p:attrName>style.visibility</p:attrName>
                                        </p:attrNameLst>
                                      </p:cBhvr>
                                      <p:to>
                                        <p:strVal val="visible"/>
                                      </p:to>
                                    </p:set>
                                    <p:animEffect transition="in" filter="fade">
                                      <p:cBhvr>
                                        <p:cTn id="115" dur="500"/>
                                        <p:tgtEl>
                                          <p:spTgt spid="39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531">
                                            <p:txEl>
                                              <p:pRg st="2" end="2"/>
                                            </p:txEl>
                                          </p:spTgt>
                                        </p:tgtEl>
                                        <p:attrNameLst>
                                          <p:attrName>style.visibility</p:attrName>
                                        </p:attrNameLst>
                                      </p:cBhvr>
                                      <p:to>
                                        <p:strVal val="visible"/>
                                      </p:to>
                                    </p:set>
                                    <p:animEffect transition="in" filter="fade">
                                      <p:cBhvr>
                                        <p:cTn id="120" dur="500"/>
                                        <p:tgtEl>
                                          <p:spTgt spid="531">
                                            <p:txEl>
                                              <p:pRg st="2" end="2"/>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49"/>
                                        </p:tgtEl>
                                        <p:attrNameLst>
                                          <p:attrName>style.visibility</p:attrName>
                                        </p:attrNameLst>
                                      </p:cBhvr>
                                      <p:to>
                                        <p:strVal val="visible"/>
                                      </p:to>
                                    </p:set>
                                    <p:animEffect transition="in" filter="fade">
                                      <p:cBhvr>
                                        <p:cTn id="125" dur="500"/>
                                        <p:tgtEl>
                                          <p:spTgt spid="14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26"/>
                                        </p:tgtEl>
                                        <p:attrNameLst>
                                          <p:attrName>style.visibility</p:attrName>
                                        </p:attrNameLst>
                                      </p:cBhvr>
                                      <p:to>
                                        <p:strVal val="visible"/>
                                      </p:to>
                                    </p:set>
                                    <p:animEffect transition="in" filter="fade">
                                      <p:cBhvr>
                                        <p:cTn id="128" dur="500"/>
                                        <p:tgtEl>
                                          <p:spTgt spid="326"/>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64"/>
                                        </p:tgtEl>
                                        <p:attrNameLst>
                                          <p:attrName>style.visibility</p:attrName>
                                        </p:attrNameLst>
                                      </p:cBhvr>
                                      <p:to>
                                        <p:strVal val="visible"/>
                                      </p:to>
                                    </p:set>
                                    <p:animEffect transition="in" filter="fade">
                                      <p:cBhvr>
                                        <p:cTn id="133" dur="500"/>
                                        <p:tgtEl>
                                          <p:spTgt spid="264"/>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
                                        </p:tgtEl>
                                        <p:attrNameLst>
                                          <p:attrName>style.visibility</p:attrName>
                                        </p:attrNameLst>
                                      </p:cBhvr>
                                      <p:to>
                                        <p:strVal val="visible"/>
                                      </p:to>
                                    </p:set>
                                    <p:animEffect transition="in" filter="fade">
                                      <p:cBhvr>
                                        <p:cTn id="138" dur="500"/>
                                        <p:tgtEl>
                                          <p:spTgt spid="2"/>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5"/>
                                        </p:tgtEl>
                                        <p:attrNameLst>
                                          <p:attrName>style.visibility</p:attrName>
                                        </p:attrNameLst>
                                      </p:cBhvr>
                                      <p:to>
                                        <p:strVal val="visible"/>
                                      </p:to>
                                    </p:set>
                                    <p:animEffect transition="in" filter="fade">
                                      <p:cBhvr>
                                        <p:cTn id="143" dur="500"/>
                                        <p:tgtEl>
                                          <p:spTgt spid="5"/>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6"/>
                                        </p:tgtEl>
                                        <p:attrNameLst>
                                          <p:attrName>style.visibility</p:attrName>
                                        </p:attrNameLst>
                                      </p:cBhvr>
                                      <p:to>
                                        <p:strVal val="visible"/>
                                      </p:to>
                                    </p:set>
                                    <p:animEffect transition="in" filter="fade">
                                      <p:cBhvr>
                                        <p:cTn id="148" dur="500"/>
                                        <p:tgtEl>
                                          <p:spTgt spid="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7"/>
                                        </p:tgtEl>
                                        <p:attrNameLst>
                                          <p:attrName>style.visibility</p:attrName>
                                        </p:attrNameLst>
                                      </p:cBhvr>
                                      <p:to>
                                        <p:strVal val="visible"/>
                                      </p:to>
                                    </p:set>
                                    <p:animEffect transition="in" filter="fade">
                                      <p:cBhvr>
                                        <p:cTn id="153" dur="500"/>
                                        <p:tgtEl>
                                          <p:spTgt spid="7"/>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8"/>
                                        </p:tgtEl>
                                        <p:attrNameLst>
                                          <p:attrName>style.visibility</p:attrName>
                                        </p:attrNameLst>
                                      </p:cBhvr>
                                      <p:to>
                                        <p:strVal val="visible"/>
                                      </p:to>
                                    </p:set>
                                    <p:animEffect transition="in" filter="fade">
                                      <p:cBhvr>
                                        <p:cTn id="158" dur="500"/>
                                        <p:tgtEl>
                                          <p:spTgt spid="8"/>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9"/>
                                        </p:tgtEl>
                                        <p:attrNameLst>
                                          <p:attrName>style.visibility</p:attrName>
                                        </p:attrNameLst>
                                      </p:cBhvr>
                                      <p:to>
                                        <p:strVal val="visible"/>
                                      </p:to>
                                    </p:set>
                                    <p:animEffect transition="in" filter="fade">
                                      <p:cBhvr>
                                        <p:cTn id="163" dur="500"/>
                                        <p:tgtEl>
                                          <p:spTgt spid="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0"/>
                                        </p:tgtEl>
                                        <p:attrNameLst>
                                          <p:attrName>style.visibility</p:attrName>
                                        </p:attrNameLst>
                                      </p:cBhvr>
                                      <p:to>
                                        <p:strVal val="visible"/>
                                      </p:to>
                                    </p:set>
                                    <p:animEffect transition="in" filter="fade">
                                      <p:cBhvr>
                                        <p:cTn id="168" dur="500"/>
                                        <p:tgtEl>
                                          <p:spTgt spid="10"/>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11"/>
                                        </p:tgtEl>
                                        <p:attrNameLst>
                                          <p:attrName>style.visibility</p:attrName>
                                        </p:attrNameLst>
                                      </p:cBhvr>
                                      <p:to>
                                        <p:strVal val="visible"/>
                                      </p:to>
                                    </p:set>
                                    <p:animEffect transition="in" filter="fade">
                                      <p:cBhvr>
                                        <p:cTn id="173" dur="500"/>
                                        <p:tgtEl>
                                          <p:spTgt spid="11"/>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12"/>
                                        </p:tgtEl>
                                        <p:attrNameLst>
                                          <p:attrName>style.visibility</p:attrName>
                                        </p:attrNameLst>
                                      </p:cBhvr>
                                      <p:to>
                                        <p:strVal val="visible"/>
                                      </p:to>
                                    </p:set>
                                    <p:animEffect transition="in" filter="fade">
                                      <p:cBhvr>
                                        <p:cTn id="178" dur="500"/>
                                        <p:tgtEl>
                                          <p:spTgt spid="12"/>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13"/>
                                        </p:tgtEl>
                                        <p:attrNameLst>
                                          <p:attrName>style.visibility</p:attrName>
                                        </p:attrNameLst>
                                      </p:cBhvr>
                                      <p:to>
                                        <p:strVal val="visible"/>
                                      </p:to>
                                    </p:set>
                                    <p:animEffect transition="in" filter="fade">
                                      <p:cBhvr>
                                        <p:cTn id="183" dur="500"/>
                                        <p:tgtEl>
                                          <p:spTgt spid="13"/>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14"/>
                                        </p:tgtEl>
                                        <p:attrNameLst>
                                          <p:attrName>style.visibility</p:attrName>
                                        </p:attrNameLst>
                                      </p:cBhvr>
                                      <p:to>
                                        <p:strVal val="visible"/>
                                      </p:to>
                                    </p:set>
                                    <p:animEffect transition="in" filter="fade">
                                      <p:cBhvr>
                                        <p:cTn id="188" dur="500"/>
                                        <p:tgtEl>
                                          <p:spTgt spid="14"/>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15"/>
                                        </p:tgtEl>
                                        <p:attrNameLst>
                                          <p:attrName>style.visibility</p:attrName>
                                        </p:attrNameLst>
                                      </p:cBhvr>
                                      <p:to>
                                        <p:strVal val="visible"/>
                                      </p:to>
                                    </p:set>
                                    <p:animEffect transition="in" filter="fade">
                                      <p:cBhvr>
                                        <p:cTn id="193" dur="500"/>
                                        <p:tgtEl>
                                          <p:spTgt spid="15"/>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nodeType="clickEffect">
                                  <p:stCondLst>
                                    <p:cond delay="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17"/>
                                        </p:tgtEl>
                                        <p:attrNameLst>
                                          <p:attrName>style.visibility</p:attrName>
                                        </p:attrNameLst>
                                      </p:cBhvr>
                                      <p:to>
                                        <p:strVal val="visible"/>
                                      </p:to>
                                    </p:set>
                                    <p:animEffect transition="in" filter="fade">
                                      <p:cBhvr>
                                        <p:cTn id="203" dur="500"/>
                                        <p:tgtEl>
                                          <p:spTgt spid="17"/>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nodeType="clickEffect">
                                  <p:stCondLst>
                                    <p:cond delay="0"/>
                                  </p:stCondLst>
                                  <p:childTnLst>
                                    <p:set>
                                      <p:cBhvr>
                                        <p:cTn id="207" dur="1" fill="hold">
                                          <p:stCondLst>
                                            <p:cond delay="0"/>
                                          </p:stCondLst>
                                        </p:cTn>
                                        <p:tgtEl>
                                          <p:spTgt spid="18"/>
                                        </p:tgtEl>
                                        <p:attrNameLst>
                                          <p:attrName>style.visibility</p:attrName>
                                        </p:attrNameLst>
                                      </p:cBhvr>
                                      <p:to>
                                        <p:strVal val="visible"/>
                                      </p:to>
                                    </p:set>
                                    <p:animEffect transition="in" filter="fade">
                                      <p:cBhvr>
                                        <p:cTn id="208" dur="500"/>
                                        <p:tgtEl>
                                          <p:spTgt spid="18"/>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473"/>
                                        </p:tgtEl>
                                        <p:attrNameLst>
                                          <p:attrName>style.visibility</p:attrName>
                                        </p:attrNameLst>
                                      </p:cBhvr>
                                      <p:to>
                                        <p:strVal val="visible"/>
                                      </p:to>
                                    </p:set>
                                    <p:animEffect transition="in" filter="fade">
                                      <p:cBhvr>
                                        <p:cTn id="213" dur="500"/>
                                        <p:tgtEl>
                                          <p:spTgt spid="473"/>
                                        </p:tgtEl>
                                      </p:cBhvr>
                                    </p:animEffec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nodeType="clickEffect">
                                  <p:stCondLst>
                                    <p:cond delay="0"/>
                                  </p:stCondLst>
                                  <p:childTnLst>
                                    <p:set>
                                      <p:cBhvr>
                                        <p:cTn id="217" dur="1" fill="hold">
                                          <p:stCondLst>
                                            <p:cond delay="0"/>
                                          </p:stCondLst>
                                        </p:cTn>
                                        <p:tgtEl>
                                          <p:spTgt spid="531">
                                            <p:txEl>
                                              <p:pRg st="3" end="3"/>
                                            </p:txEl>
                                          </p:spTgt>
                                        </p:tgtEl>
                                        <p:attrNameLst>
                                          <p:attrName>style.visibility</p:attrName>
                                        </p:attrNameLst>
                                      </p:cBhvr>
                                      <p:to>
                                        <p:strVal val="visible"/>
                                      </p:to>
                                    </p:set>
                                    <p:animEffect transition="in" filter="fade">
                                      <p:cBhvr>
                                        <p:cTn id="218" dur="500"/>
                                        <p:tgtEl>
                                          <p:spTgt spid="531">
                                            <p:txEl>
                                              <p:pRg st="3" end="3"/>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971"/>
                                        </p:tgtEl>
                                        <p:attrNameLst>
                                          <p:attrName>style.visibility</p:attrName>
                                        </p:attrNameLst>
                                      </p:cBhvr>
                                      <p:to>
                                        <p:strVal val="visible"/>
                                      </p:to>
                                    </p:set>
                                    <p:animEffect transition="in" filter="fade">
                                      <p:cBhvr>
                                        <p:cTn id="223" dur="500"/>
                                        <p:tgtEl>
                                          <p:spTgt spid="971"/>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nodeType="clickEffect">
                                  <p:stCondLst>
                                    <p:cond delay="0"/>
                                  </p:stCondLst>
                                  <p:childTnLst>
                                    <p:set>
                                      <p:cBhvr>
                                        <p:cTn id="227" dur="1" fill="hold">
                                          <p:stCondLst>
                                            <p:cond delay="0"/>
                                          </p:stCondLst>
                                        </p:cTn>
                                        <p:tgtEl>
                                          <p:spTgt spid="973"/>
                                        </p:tgtEl>
                                        <p:attrNameLst>
                                          <p:attrName>style.visibility</p:attrName>
                                        </p:attrNameLst>
                                      </p:cBhvr>
                                      <p:to>
                                        <p:strVal val="visible"/>
                                      </p:to>
                                    </p:set>
                                    <p:animEffect transition="in" filter="fade">
                                      <p:cBhvr>
                                        <p:cTn id="228" dur="500"/>
                                        <p:tgtEl>
                                          <p:spTgt spid="973"/>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307"/>
                                        </p:tgtEl>
                                        <p:attrNameLst>
                                          <p:attrName>style.visibility</p:attrName>
                                        </p:attrNameLst>
                                      </p:cBhvr>
                                      <p:to>
                                        <p:strVal val="visible"/>
                                      </p:to>
                                    </p:set>
                                    <p:animEffect transition="in" filter="fade">
                                      <p:cBhvr>
                                        <p:cTn id="231" dur="500"/>
                                        <p:tgtEl>
                                          <p:spTgt spid="307"/>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nodeType="clickEffect">
                                  <p:stCondLst>
                                    <p:cond delay="0"/>
                                  </p:stCondLst>
                                  <p:childTnLst>
                                    <p:set>
                                      <p:cBhvr>
                                        <p:cTn id="235" dur="1" fill="hold">
                                          <p:stCondLst>
                                            <p:cond delay="0"/>
                                          </p:stCondLst>
                                        </p:cTn>
                                        <p:tgtEl>
                                          <p:spTgt spid="974"/>
                                        </p:tgtEl>
                                        <p:attrNameLst>
                                          <p:attrName>style.visibility</p:attrName>
                                        </p:attrNameLst>
                                      </p:cBhvr>
                                      <p:to>
                                        <p:strVal val="visible"/>
                                      </p:to>
                                    </p:set>
                                    <p:animEffect transition="in" filter="fade">
                                      <p:cBhvr>
                                        <p:cTn id="236" dur="500"/>
                                        <p:tgtEl>
                                          <p:spTgt spid="974"/>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975"/>
                                        </p:tgtEl>
                                        <p:attrNameLst>
                                          <p:attrName>style.visibility</p:attrName>
                                        </p:attrNameLst>
                                      </p:cBhvr>
                                      <p:to>
                                        <p:strVal val="visible"/>
                                      </p:to>
                                    </p:set>
                                    <p:animEffect transition="in" filter="fade">
                                      <p:cBhvr>
                                        <p:cTn id="241" dur="500"/>
                                        <p:tgtEl>
                                          <p:spTgt spid="975"/>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976"/>
                                        </p:tgtEl>
                                        <p:attrNameLst>
                                          <p:attrName>style.visibility</p:attrName>
                                        </p:attrNameLst>
                                      </p:cBhvr>
                                      <p:to>
                                        <p:strVal val="visible"/>
                                      </p:to>
                                    </p:set>
                                    <p:animEffect transition="in" filter="fade">
                                      <p:cBhvr>
                                        <p:cTn id="246" dur="500"/>
                                        <p:tgtEl>
                                          <p:spTgt spid="976"/>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nodeType="clickEffect">
                                  <p:stCondLst>
                                    <p:cond delay="0"/>
                                  </p:stCondLst>
                                  <p:childTnLst>
                                    <p:set>
                                      <p:cBhvr>
                                        <p:cTn id="250" dur="1" fill="hold">
                                          <p:stCondLst>
                                            <p:cond delay="0"/>
                                          </p:stCondLst>
                                        </p:cTn>
                                        <p:tgtEl>
                                          <p:spTgt spid="977"/>
                                        </p:tgtEl>
                                        <p:attrNameLst>
                                          <p:attrName>style.visibility</p:attrName>
                                        </p:attrNameLst>
                                      </p:cBhvr>
                                      <p:to>
                                        <p:strVal val="visible"/>
                                      </p:to>
                                    </p:set>
                                    <p:animEffect transition="in" filter="fade">
                                      <p:cBhvr>
                                        <p:cTn id="251" dur="500"/>
                                        <p:tgtEl>
                                          <p:spTgt spid="977"/>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nodeType="clickEffect">
                                  <p:stCondLst>
                                    <p:cond delay="0"/>
                                  </p:stCondLst>
                                  <p:childTnLst>
                                    <p:set>
                                      <p:cBhvr>
                                        <p:cTn id="255" dur="1" fill="hold">
                                          <p:stCondLst>
                                            <p:cond delay="0"/>
                                          </p:stCondLst>
                                        </p:cTn>
                                        <p:tgtEl>
                                          <p:spTgt spid="978"/>
                                        </p:tgtEl>
                                        <p:attrNameLst>
                                          <p:attrName>style.visibility</p:attrName>
                                        </p:attrNameLst>
                                      </p:cBhvr>
                                      <p:to>
                                        <p:strVal val="visible"/>
                                      </p:to>
                                    </p:set>
                                    <p:animEffect transition="in" filter="fade">
                                      <p:cBhvr>
                                        <p:cTn id="256" dur="500"/>
                                        <p:tgtEl>
                                          <p:spTgt spid="978"/>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979"/>
                                        </p:tgtEl>
                                        <p:attrNameLst>
                                          <p:attrName>style.visibility</p:attrName>
                                        </p:attrNameLst>
                                      </p:cBhvr>
                                      <p:to>
                                        <p:strVal val="visible"/>
                                      </p:to>
                                    </p:set>
                                    <p:animEffect transition="in" filter="fade">
                                      <p:cBhvr>
                                        <p:cTn id="261" dur="500"/>
                                        <p:tgtEl>
                                          <p:spTgt spid="979"/>
                                        </p:tgtEl>
                                      </p:cBhvr>
                                    </p:animEffec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nodeType="clickEffect">
                                  <p:stCondLst>
                                    <p:cond delay="0"/>
                                  </p:stCondLst>
                                  <p:childTnLst>
                                    <p:set>
                                      <p:cBhvr>
                                        <p:cTn id="265" dur="1" fill="hold">
                                          <p:stCondLst>
                                            <p:cond delay="0"/>
                                          </p:stCondLst>
                                        </p:cTn>
                                        <p:tgtEl>
                                          <p:spTgt spid="980"/>
                                        </p:tgtEl>
                                        <p:attrNameLst>
                                          <p:attrName>style.visibility</p:attrName>
                                        </p:attrNameLst>
                                      </p:cBhvr>
                                      <p:to>
                                        <p:strVal val="visible"/>
                                      </p:to>
                                    </p:set>
                                    <p:animEffect transition="in" filter="fade">
                                      <p:cBhvr>
                                        <p:cTn id="266" dur="500"/>
                                        <p:tgtEl>
                                          <p:spTgt spid="980"/>
                                        </p:tgtEl>
                                      </p:cBhvr>
                                    </p:animEffect>
                                  </p:childTnLst>
                                </p:cTn>
                              </p:par>
                            </p:childTnLst>
                          </p:cTn>
                        </p:par>
                      </p:childTnLst>
                    </p:cTn>
                  </p:par>
                  <p:par>
                    <p:cTn id="267" fill="hold">
                      <p:stCondLst>
                        <p:cond delay="indefinite"/>
                      </p:stCondLst>
                      <p:childTnLst>
                        <p:par>
                          <p:cTn id="268" fill="hold">
                            <p:stCondLst>
                              <p:cond delay="0"/>
                            </p:stCondLst>
                            <p:childTnLst>
                              <p:par>
                                <p:cTn id="269" presetID="10" presetClass="entr" presetSubtype="0" fill="hold" nodeType="clickEffect">
                                  <p:stCondLst>
                                    <p:cond delay="0"/>
                                  </p:stCondLst>
                                  <p:childTnLst>
                                    <p:set>
                                      <p:cBhvr>
                                        <p:cTn id="270" dur="1" fill="hold">
                                          <p:stCondLst>
                                            <p:cond delay="0"/>
                                          </p:stCondLst>
                                        </p:cTn>
                                        <p:tgtEl>
                                          <p:spTgt spid="981"/>
                                        </p:tgtEl>
                                        <p:attrNameLst>
                                          <p:attrName>style.visibility</p:attrName>
                                        </p:attrNameLst>
                                      </p:cBhvr>
                                      <p:to>
                                        <p:strVal val="visible"/>
                                      </p:to>
                                    </p:set>
                                    <p:animEffect transition="in" filter="fade">
                                      <p:cBhvr>
                                        <p:cTn id="271" dur="500"/>
                                        <p:tgtEl>
                                          <p:spTgt spid="981"/>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nodeType="clickEffect">
                                  <p:stCondLst>
                                    <p:cond delay="0"/>
                                  </p:stCondLst>
                                  <p:childTnLst>
                                    <p:set>
                                      <p:cBhvr>
                                        <p:cTn id="275" dur="1" fill="hold">
                                          <p:stCondLst>
                                            <p:cond delay="0"/>
                                          </p:stCondLst>
                                        </p:cTn>
                                        <p:tgtEl>
                                          <p:spTgt spid="982"/>
                                        </p:tgtEl>
                                        <p:attrNameLst>
                                          <p:attrName>style.visibility</p:attrName>
                                        </p:attrNameLst>
                                      </p:cBhvr>
                                      <p:to>
                                        <p:strVal val="visible"/>
                                      </p:to>
                                    </p:set>
                                    <p:animEffect transition="in" filter="fade">
                                      <p:cBhvr>
                                        <p:cTn id="276" dur="500"/>
                                        <p:tgtEl>
                                          <p:spTgt spid="982"/>
                                        </p:tgtEl>
                                      </p:cBhvr>
                                    </p:animEffect>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nodeType="clickEffect">
                                  <p:stCondLst>
                                    <p:cond delay="0"/>
                                  </p:stCondLst>
                                  <p:childTnLst>
                                    <p:set>
                                      <p:cBhvr>
                                        <p:cTn id="280" dur="1" fill="hold">
                                          <p:stCondLst>
                                            <p:cond delay="0"/>
                                          </p:stCondLst>
                                        </p:cTn>
                                        <p:tgtEl>
                                          <p:spTgt spid="983"/>
                                        </p:tgtEl>
                                        <p:attrNameLst>
                                          <p:attrName>style.visibility</p:attrName>
                                        </p:attrNameLst>
                                      </p:cBhvr>
                                      <p:to>
                                        <p:strVal val="visible"/>
                                      </p:to>
                                    </p:set>
                                    <p:animEffect transition="in" filter="fade">
                                      <p:cBhvr>
                                        <p:cTn id="281" dur="500"/>
                                        <p:tgtEl>
                                          <p:spTgt spid="983"/>
                                        </p:tgtEl>
                                      </p:cBhvr>
                                    </p:animEffect>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nodeType="clickEffect">
                                  <p:stCondLst>
                                    <p:cond delay="0"/>
                                  </p:stCondLst>
                                  <p:childTnLst>
                                    <p:set>
                                      <p:cBhvr>
                                        <p:cTn id="285" dur="1" fill="hold">
                                          <p:stCondLst>
                                            <p:cond delay="0"/>
                                          </p:stCondLst>
                                        </p:cTn>
                                        <p:tgtEl>
                                          <p:spTgt spid="984"/>
                                        </p:tgtEl>
                                        <p:attrNameLst>
                                          <p:attrName>style.visibility</p:attrName>
                                        </p:attrNameLst>
                                      </p:cBhvr>
                                      <p:to>
                                        <p:strVal val="visible"/>
                                      </p:to>
                                    </p:set>
                                    <p:animEffect transition="in" filter="fade">
                                      <p:cBhvr>
                                        <p:cTn id="286" dur="500"/>
                                        <p:tgtEl>
                                          <p:spTgt spid="984"/>
                                        </p:tgtEl>
                                      </p:cBhvr>
                                    </p:animEffect>
                                  </p:childTnLst>
                                </p:cTn>
                              </p:par>
                            </p:childTnLst>
                          </p:cTn>
                        </p:par>
                      </p:childTnLst>
                    </p:cTn>
                  </p:par>
                  <p:par>
                    <p:cTn id="287" fill="hold">
                      <p:stCondLst>
                        <p:cond delay="indefinite"/>
                      </p:stCondLst>
                      <p:childTnLst>
                        <p:par>
                          <p:cTn id="288" fill="hold">
                            <p:stCondLst>
                              <p:cond delay="0"/>
                            </p:stCondLst>
                            <p:childTnLst>
                              <p:par>
                                <p:cTn id="289" presetID="10" presetClass="entr" presetSubtype="0" fill="hold" nodeType="clickEffect">
                                  <p:stCondLst>
                                    <p:cond delay="0"/>
                                  </p:stCondLst>
                                  <p:childTnLst>
                                    <p:set>
                                      <p:cBhvr>
                                        <p:cTn id="290" dur="1" fill="hold">
                                          <p:stCondLst>
                                            <p:cond delay="0"/>
                                          </p:stCondLst>
                                        </p:cTn>
                                        <p:tgtEl>
                                          <p:spTgt spid="985"/>
                                        </p:tgtEl>
                                        <p:attrNameLst>
                                          <p:attrName>style.visibility</p:attrName>
                                        </p:attrNameLst>
                                      </p:cBhvr>
                                      <p:to>
                                        <p:strVal val="visible"/>
                                      </p:to>
                                    </p:set>
                                    <p:animEffect transition="in" filter="fade">
                                      <p:cBhvr>
                                        <p:cTn id="291" dur="500"/>
                                        <p:tgtEl>
                                          <p:spTgt spid="985"/>
                                        </p:tgtEl>
                                      </p:cBhvr>
                                    </p:animEffect>
                                  </p:childTnLst>
                                </p:cTn>
                              </p:par>
                            </p:childTnLst>
                          </p:cTn>
                        </p:par>
                      </p:childTnLst>
                    </p:cTn>
                  </p:par>
                  <p:par>
                    <p:cTn id="292" fill="hold">
                      <p:stCondLst>
                        <p:cond delay="indefinite"/>
                      </p:stCondLst>
                      <p:childTnLst>
                        <p:par>
                          <p:cTn id="293" fill="hold">
                            <p:stCondLst>
                              <p:cond delay="0"/>
                            </p:stCondLst>
                            <p:childTnLst>
                              <p:par>
                                <p:cTn id="294" presetID="10" presetClass="entr" presetSubtype="0" fill="hold" nodeType="clickEffect">
                                  <p:stCondLst>
                                    <p:cond delay="0"/>
                                  </p:stCondLst>
                                  <p:childTnLst>
                                    <p:set>
                                      <p:cBhvr>
                                        <p:cTn id="295" dur="1" fill="hold">
                                          <p:stCondLst>
                                            <p:cond delay="0"/>
                                          </p:stCondLst>
                                        </p:cTn>
                                        <p:tgtEl>
                                          <p:spTgt spid="988"/>
                                        </p:tgtEl>
                                        <p:attrNameLst>
                                          <p:attrName>style.visibility</p:attrName>
                                        </p:attrNameLst>
                                      </p:cBhvr>
                                      <p:to>
                                        <p:strVal val="visible"/>
                                      </p:to>
                                    </p:set>
                                    <p:animEffect transition="in" filter="fade">
                                      <p:cBhvr>
                                        <p:cTn id="296" dur="500"/>
                                        <p:tgtEl>
                                          <p:spTgt spid="988"/>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nodeType="clickEffect">
                                  <p:stCondLst>
                                    <p:cond delay="0"/>
                                  </p:stCondLst>
                                  <p:childTnLst>
                                    <p:set>
                                      <p:cBhvr>
                                        <p:cTn id="300" dur="1" fill="hold">
                                          <p:stCondLst>
                                            <p:cond delay="0"/>
                                          </p:stCondLst>
                                        </p:cTn>
                                        <p:tgtEl>
                                          <p:spTgt spid="989"/>
                                        </p:tgtEl>
                                        <p:attrNameLst>
                                          <p:attrName>style.visibility</p:attrName>
                                        </p:attrNameLst>
                                      </p:cBhvr>
                                      <p:to>
                                        <p:strVal val="visible"/>
                                      </p:to>
                                    </p:set>
                                    <p:animEffect transition="in" filter="fade">
                                      <p:cBhvr>
                                        <p:cTn id="301" dur="500"/>
                                        <p:tgtEl>
                                          <p:spTgt spid="989"/>
                                        </p:tgtEl>
                                      </p:cBhvr>
                                    </p:animEffect>
                                  </p:childTnLst>
                                </p:cTn>
                              </p:par>
                            </p:childTnLst>
                          </p:cTn>
                        </p:par>
                      </p:childTnLst>
                    </p:cTn>
                  </p:par>
                  <p:par>
                    <p:cTn id="302" fill="hold">
                      <p:stCondLst>
                        <p:cond delay="indefinite"/>
                      </p:stCondLst>
                      <p:childTnLst>
                        <p:par>
                          <p:cTn id="303" fill="hold">
                            <p:stCondLst>
                              <p:cond delay="0"/>
                            </p:stCondLst>
                            <p:childTnLst>
                              <p:par>
                                <p:cTn id="304" presetID="10" presetClass="entr" presetSubtype="0" fill="hold" nodeType="clickEffect">
                                  <p:stCondLst>
                                    <p:cond delay="0"/>
                                  </p:stCondLst>
                                  <p:childTnLst>
                                    <p:set>
                                      <p:cBhvr>
                                        <p:cTn id="305" dur="1" fill="hold">
                                          <p:stCondLst>
                                            <p:cond delay="0"/>
                                          </p:stCondLst>
                                        </p:cTn>
                                        <p:tgtEl>
                                          <p:spTgt spid="531">
                                            <p:txEl>
                                              <p:pRg st="4" end="4"/>
                                            </p:txEl>
                                          </p:spTgt>
                                        </p:tgtEl>
                                        <p:attrNameLst>
                                          <p:attrName>style.visibility</p:attrName>
                                        </p:attrNameLst>
                                      </p:cBhvr>
                                      <p:to>
                                        <p:strVal val="visible"/>
                                      </p:to>
                                    </p:set>
                                    <p:animEffect transition="in" filter="fade">
                                      <p:cBhvr>
                                        <p:cTn id="306" dur="500"/>
                                        <p:tgtEl>
                                          <p:spTgt spid="531">
                                            <p:txEl>
                                              <p:pRg st="4" end="4"/>
                                            </p:txEl>
                                          </p:spTgt>
                                        </p:tgtEl>
                                      </p:cBhvr>
                                    </p:animEffect>
                                  </p:childTnLst>
                                </p:cTn>
                              </p:par>
                              <p:par>
                                <p:cTn id="307" presetID="10" presetClass="entr" presetSubtype="0" fill="hold" nodeType="withEffect">
                                  <p:stCondLst>
                                    <p:cond delay="0"/>
                                  </p:stCondLst>
                                  <p:childTnLst>
                                    <p:set>
                                      <p:cBhvr>
                                        <p:cTn id="308" dur="1" fill="hold">
                                          <p:stCondLst>
                                            <p:cond delay="0"/>
                                          </p:stCondLst>
                                        </p:cTn>
                                        <p:tgtEl>
                                          <p:spTgt spid="531">
                                            <p:txEl>
                                              <p:pRg st="5" end="5"/>
                                            </p:txEl>
                                          </p:spTgt>
                                        </p:tgtEl>
                                        <p:attrNameLst>
                                          <p:attrName>style.visibility</p:attrName>
                                        </p:attrNameLst>
                                      </p:cBhvr>
                                      <p:to>
                                        <p:strVal val="visible"/>
                                      </p:to>
                                    </p:set>
                                    <p:animEffect transition="in" filter="fade">
                                      <p:cBhvr>
                                        <p:cTn id="309" dur="500"/>
                                        <p:tgtEl>
                                          <p:spTgt spid="531">
                                            <p:txEl>
                                              <p:pRg st="5" end="5"/>
                                            </p:txEl>
                                          </p:spTgt>
                                        </p:tgtEl>
                                      </p:cBhvr>
                                    </p:animEffect>
                                  </p:childTnLst>
                                </p:cTn>
                              </p:par>
                            </p:childTnLst>
                          </p:cTn>
                        </p:par>
                      </p:childTnLst>
                    </p:cTn>
                  </p:par>
                  <p:par>
                    <p:cTn id="310" fill="hold">
                      <p:stCondLst>
                        <p:cond delay="indefinite"/>
                      </p:stCondLst>
                      <p:childTnLst>
                        <p:par>
                          <p:cTn id="311" fill="hold">
                            <p:stCondLst>
                              <p:cond delay="0"/>
                            </p:stCondLst>
                            <p:childTnLst>
                              <p:par>
                                <p:cTn id="312" presetID="10" presetClass="entr" presetSubtype="0" fill="hold" grpId="0" nodeType="clickEffect">
                                  <p:stCondLst>
                                    <p:cond delay="0"/>
                                  </p:stCondLst>
                                  <p:childTnLst>
                                    <p:set>
                                      <p:cBhvr>
                                        <p:cTn id="313" dur="1" fill="hold">
                                          <p:stCondLst>
                                            <p:cond delay="0"/>
                                          </p:stCondLst>
                                        </p:cTn>
                                        <p:tgtEl>
                                          <p:spTgt spid="986"/>
                                        </p:tgtEl>
                                        <p:attrNameLst>
                                          <p:attrName>style.visibility</p:attrName>
                                        </p:attrNameLst>
                                      </p:cBhvr>
                                      <p:to>
                                        <p:strVal val="visible"/>
                                      </p:to>
                                    </p:set>
                                    <p:animEffect transition="in" filter="fade">
                                      <p:cBhvr>
                                        <p:cTn id="314" dur="500"/>
                                        <p:tgtEl>
                                          <p:spTgt spid="986"/>
                                        </p:tgtEl>
                                      </p:cBhvr>
                                    </p:animEffect>
                                  </p:childTnLst>
                                </p:cTn>
                              </p:par>
                            </p:childTnLst>
                          </p:cTn>
                        </p:par>
                      </p:childTnLst>
                    </p:cTn>
                  </p:par>
                  <p:par>
                    <p:cTn id="315" fill="hold">
                      <p:stCondLst>
                        <p:cond delay="indefinite"/>
                      </p:stCondLst>
                      <p:childTnLst>
                        <p:par>
                          <p:cTn id="316" fill="hold">
                            <p:stCondLst>
                              <p:cond delay="0"/>
                            </p:stCondLst>
                            <p:childTnLst>
                              <p:par>
                                <p:cTn id="317" presetID="10" presetClass="entr" presetSubtype="0" fill="hold" grpId="0" nodeType="clickEffect">
                                  <p:stCondLst>
                                    <p:cond delay="0"/>
                                  </p:stCondLst>
                                  <p:childTnLst>
                                    <p:set>
                                      <p:cBhvr>
                                        <p:cTn id="318" dur="1" fill="hold">
                                          <p:stCondLst>
                                            <p:cond delay="0"/>
                                          </p:stCondLst>
                                        </p:cTn>
                                        <p:tgtEl>
                                          <p:spTgt spid="987"/>
                                        </p:tgtEl>
                                        <p:attrNameLst>
                                          <p:attrName>style.visibility</p:attrName>
                                        </p:attrNameLst>
                                      </p:cBhvr>
                                      <p:to>
                                        <p:strVal val="visible"/>
                                      </p:to>
                                    </p:set>
                                    <p:animEffect transition="in" filter="fade">
                                      <p:cBhvr>
                                        <p:cTn id="319" dur="500"/>
                                        <p:tgtEl>
                                          <p:spTgt spid="987"/>
                                        </p:tgtEl>
                                      </p:cBhvr>
                                    </p:animEffect>
                                  </p:childTnLst>
                                </p:cTn>
                              </p:par>
                            </p:childTnLst>
                          </p:cTn>
                        </p:par>
                      </p:childTnLst>
                    </p:cTn>
                  </p:par>
                  <p:par>
                    <p:cTn id="320" fill="hold">
                      <p:stCondLst>
                        <p:cond delay="indefinite"/>
                      </p:stCondLst>
                      <p:childTnLst>
                        <p:par>
                          <p:cTn id="321" fill="hold">
                            <p:stCondLst>
                              <p:cond delay="0"/>
                            </p:stCondLst>
                            <p:childTnLst>
                              <p:par>
                                <p:cTn id="322" presetID="10" presetClass="entr" presetSubtype="0" fill="hold" grpId="0" nodeType="clickEffect">
                                  <p:stCondLst>
                                    <p:cond delay="0"/>
                                  </p:stCondLst>
                                  <p:childTnLst>
                                    <p:set>
                                      <p:cBhvr>
                                        <p:cTn id="323" dur="1" fill="hold">
                                          <p:stCondLst>
                                            <p:cond delay="0"/>
                                          </p:stCondLst>
                                        </p:cTn>
                                        <p:tgtEl>
                                          <p:spTgt spid="990"/>
                                        </p:tgtEl>
                                        <p:attrNameLst>
                                          <p:attrName>style.visibility</p:attrName>
                                        </p:attrNameLst>
                                      </p:cBhvr>
                                      <p:to>
                                        <p:strVal val="visible"/>
                                      </p:to>
                                    </p:set>
                                    <p:animEffect transition="in" filter="fade">
                                      <p:cBhvr>
                                        <p:cTn id="324" dur="500"/>
                                        <p:tgtEl>
                                          <p:spTgt spid="990"/>
                                        </p:tgtEl>
                                      </p:cBhvr>
                                    </p:animEffect>
                                  </p:childTnLst>
                                </p:cTn>
                              </p:par>
                            </p:childTnLst>
                          </p:cTn>
                        </p:par>
                      </p:childTnLst>
                    </p:cTn>
                  </p:par>
                  <p:par>
                    <p:cTn id="325" fill="hold">
                      <p:stCondLst>
                        <p:cond delay="indefinite"/>
                      </p:stCondLst>
                      <p:childTnLst>
                        <p:par>
                          <p:cTn id="326" fill="hold">
                            <p:stCondLst>
                              <p:cond delay="0"/>
                            </p:stCondLst>
                            <p:childTnLst>
                              <p:par>
                                <p:cTn id="327" presetID="10" presetClass="entr" presetSubtype="0" fill="hold" grpId="0" nodeType="clickEffect">
                                  <p:stCondLst>
                                    <p:cond delay="0"/>
                                  </p:stCondLst>
                                  <p:childTnLst>
                                    <p:set>
                                      <p:cBhvr>
                                        <p:cTn id="328" dur="1" fill="hold">
                                          <p:stCondLst>
                                            <p:cond delay="0"/>
                                          </p:stCondLst>
                                        </p:cTn>
                                        <p:tgtEl>
                                          <p:spTgt spid="488"/>
                                        </p:tgtEl>
                                        <p:attrNameLst>
                                          <p:attrName>style.visibility</p:attrName>
                                        </p:attrNameLst>
                                      </p:cBhvr>
                                      <p:to>
                                        <p:strVal val="visible"/>
                                      </p:to>
                                    </p:set>
                                    <p:animEffect transition="in" filter="fade">
                                      <p:cBhvr>
                                        <p:cTn id="329"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149" grpId="0" animBg="1"/>
      <p:bldP spid="326" grpId="0"/>
      <p:bldP spid="212" grpId="0" animBg="1"/>
      <p:bldP spid="264" grpId="0" animBg="1"/>
      <p:bldP spid="431" grpId="0" animBg="1"/>
      <p:bldP spid="986" grpId="0" animBg="1"/>
      <p:bldP spid="987" grpId="0" animBg="1"/>
      <p:bldP spid="990" grpId="0" animBg="1"/>
      <p:bldP spid="488" grpId="0" animBg="1"/>
      <p:bldP spid="532" grpId="0" animBg="1"/>
      <p:bldP spid="378" grpId="0"/>
      <p:bldP spid="379" grpId="0"/>
      <p:bldP spid="397" grpId="0"/>
      <p:bldP spid="398" grpId="0"/>
      <p:bldP spid="473" grpId="0"/>
      <p:bldP spid="494" grpId="0"/>
      <p:bldP spid="30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标题 1"/>
          <p:cNvSpPr txBox="1">
            <a:spLocks/>
          </p:cNvSpPr>
          <p:nvPr/>
        </p:nvSpPr>
        <p:spPr>
          <a:xfrm>
            <a:off x="59644" y="801628"/>
            <a:ext cx="5249056"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400" b="1" dirty="0">
                <a:solidFill>
                  <a:srgbClr val="002060"/>
                </a:solidFill>
                <a:latin typeface="Book Antiqua" panose="02040602050305030304" pitchFamily="18" charset="0"/>
                <a:ea typeface="微软雅黑" panose="020B0503020204020204" pitchFamily="34" charset="-122"/>
              </a:rPr>
              <a:t>滚子从动件凸轮廓线的设计</a:t>
            </a:r>
          </a:p>
        </p:txBody>
      </p:sp>
      <p:sp>
        <p:nvSpPr>
          <p:cNvPr id="210" name="矩形 209"/>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微软雅黑" panose="020B0503020204020204" pitchFamily="34" charset="-122"/>
                <a:ea typeface="微软雅黑" panose="020B0503020204020204" pitchFamily="34" charset="-122"/>
              </a:rPr>
              <a:t>解</a:t>
            </a:r>
            <a:r>
              <a:rPr lang="zh-CN" altLang="en-US" sz="2133" b="1" dirty="0">
                <a:solidFill>
                  <a:srgbClr val="000000"/>
                </a:solidFill>
                <a:latin typeface="微软雅黑" panose="020B0503020204020204" pitchFamily="34" charset="-122"/>
                <a:ea typeface="微软雅黑" panose="020B0503020204020204" pitchFamily="34" charset="-122"/>
              </a:rPr>
              <a:t>：</a:t>
            </a:r>
            <a:endParaRPr lang="zh-CN" altLang="en-US" sz="2133"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23" name="组合 322"/>
          <p:cNvGrpSpPr/>
          <p:nvPr/>
        </p:nvGrpSpPr>
        <p:grpSpPr>
          <a:xfrm>
            <a:off x="1103445" y="4581128"/>
            <a:ext cx="5353590" cy="2092580"/>
            <a:chOff x="3995936" y="1855378"/>
            <a:chExt cx="4015192" cy="1569435"/>
          </a:xfrm>
        </p:grpSpPr>
        <p:cxnSp>
          <p:nvCxnSpPr>
            <p:cNvPr id="324" name="直接箭头连接符 323"/>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任意多边形 328"/>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30" name="直接连接符 329"/>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椭圆 330"/>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32" name="直接箭头连接符 331"/>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4" name="直接连接符 333"/>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36" name="TextBox 335"/>
            <p:cNvSpPr txBox="1"/>
            <p:nvPr/>
          </p:nvSpPr>
          <p:spPr>
            <a:xfrm>
              <a:off x="4246841" y="1855378"/>
              <a:ext cx="279163" cy="315423"/>
            </a:xfrm>
            <a:prstGeom prst="rect">
              <a:avLst/>
            </a:prstGeom>
            <a:noFill/>
          </p:spPr>
          <p:txBody>
            <a:bodyPr wrap="none" rtlCol="0">
              <a:spAutoFit/>
            </a:bodyPr>
            <a:lstStyle/>
            <a:p>
              <a:r>
                <a:rPr lang="en-US" altLang="zh-CN" sz="2133" i="1" dirty="0">
                  <a:latin typeface="Symbol" pitchFamily="18" charset="2"/>
                  <a:cs typeface="Times New Roman" panose="02020603050405020304" pitchFamily="18" charset="0"/>
                </a:rPr>
                <a:t>y</a:t>
              </a:r>
              <a:endParaRPr lang="zh-CN" altLang="en-US" sz="2133" i="1" dirty="0">
                <a:latin typeface="Symbol" pitchFamily="18" charset="2"/>
                <a:cs typeface="Times New Roman" panose="02020603050405020304" pitchFamily="18" charset="0"/>
              </a:endParaRPr>
            </a:p>
          </p:txBody>
        </p:sp>
        <p:sp>
          <p:nvSpPr>
            <p:cNvPr id="337" name="TextBox 336"/>
            <p:cNvSpPr txBox="1"/>
            <p:nvPr/>
          </p:nvSpPr>
          <p:spPr>
            <a:xfrm>
              <a:off x="7764426" y="3057572"/>
              <a:ext cx="246702" cy="284742"/>
            </a:xfrm>
            <a:prstGeom prst="rect">
              <a:avLst/>
            </a:prstGeom>
            <a:noFill/>
          </p:spPr>
          <p:txBody>
            <a:bodyPr wrap="none" rtlCol="0">
              <a:spAutoFit/>
            </a:bodyPr>
            <a:lstStyle/>
            <a:p>
              <a:r>
                <a:rPr lang="en-US" altLang="zh-CN" sz="1867" i="1" dirty="0">
                  <a:latin typeface="Symbol" panose="05050102010706020507" pitchFamily="18" charset="2"/>
                  <a:cs typeface="Times New Roman" panose="02020603050405020304" pitchFamily="18" charset="0"/>
                </a:rPr>
                <a:t>j</a:t>
              </a:r>
              <a:endParaRPr lang="zh-CN" altLang="en-US" sz="1867" i="1" dirty="0">
                <a:latin typeface="Symbol" panose="05050102010706020507" pitchFamily="18" charset="2"/>
                <a:cs typeface="Times New Roman" panose="02020603050405020304" pitchFamily="18" charset="0"/>
              </a:endParaRPr>
            </a:p>
          </p:txBody>
        </p:sp>
        <p:cxnSp>
          <p:nvCxnSpPr>
            <p:cNvPr id="341" name="直接箭头连接符 340"/>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43" name="TextBox 342"/>
            <p:cNvSpPr txBox="1"/>
            <p:nvPr/>
          </p:nvSpPr>
          <p:spPr>
            <a:xfrm>
              <a:off x="4694895" y="3143372"/>
              <a:ext cx="417422"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120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cxnSp>
          <p:nvCxnSpPr>
            <p:cNvPr id="345" name="直接箭头连接符 344"/>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346" name="直接箭头连接符 345"/>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47" name="TextBox 346"/>
            <p:cNvSpPr txBox="1"/>
            <p:nvPr/>
          </p:nvSpPr>
          <p:spPr>
            <a:xfrm>
              <a:off x="3995936" y="3067533"/>
              <a:ext cx="249106"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endParaRPr lang="zh-CN" altLang="en-US" sz="1600" i="1" dirty="0">
                <a:latin typeface="Times New Roman" panose="02020603050405020304" pitchFamily="18" charset="0"/>
                <a:cs typeface="Times New Roman" panose="02020603050405020304" pitchFamily="18" charset="0"/>
              </a:endParaRPr>
            </a:p>
          </p:txBody>
        </p:sp>
        <p:grpSp>
          <p:nvGrpSpPr>
            <p:cNvPr id="348" name="组合 347"/>
            <p:cNvGrpSpPr/>
            <p:nvPr/>
          </p:nvGrpSpPr>
          <p:grpSpPr>
            <a:xfrm>
              <a:off x="6058827" y="2209589"/>
              <a:ext cx="1600959" cy="906466"/>
              <a:chOff x="7217735" y="1406688"/>
              <a:chExt cx="1600959" cy="906466"/>
            </a:xfrm>
          </p:grpSpPr>
          <p:cxnSp>
            <p:nvCxnSpPr>
              <p:cNvPr id="353" name="直接箭头连接符 352"/>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4" name="直接箭头连接符 353"/>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grpSp>
        <p:cxnSp>
          <p:nvCxnSpPr>
            <p:cNvPr id="349" name="直接箭头连接符 348"/>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0" name="TextBox 349"/>
            <p:cNvSpPr txBox="1"/>
            <p:nvPr/>
          </p:nvSpPr>
          <p:spPr>
            <a:xfrm>
              <a:off x="5527809" y="3143372"/>
              <a:ext cx="340477"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60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51" name="TextBox 350"/>
            <p:cNvSpPr txBox="1"/>
            <p:nvPr/>
          </p:nvSpPr>
          <p:spPr>
            <a:xfrm>
              <a:off x="6275664"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52" name="TextBox 351"/>
            <p:cNvSpPr txBox="1"/>
            <p:nvPr/>
          </p:nvSpPr>
          <p:spPr>
            <a:xfrm>
              <a:off x="7110957"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grpSp>
      <p:cxnSp>
        <p:nvCxnSpPr>
          <p:cNvPr id="355" name="直接箭头连接符 354"/>
          <p:cNvCxnSpPr/>
          <p:nvPr/>
        </p:nvCxnSpPr>
        <p:spPr>
          <a:xfrm flipV="1">
            <a:off x="1456493" y="4658143"/>
            <a:ext cx="0" cy="158610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6" name="直接箭头连接符 355"/>
          <p:cNvCxnSpPr/>
          <p:nvPr/>
        </p:nvCxnSpPr>
        <p:spPr>
          <a:xfrm flipV="1">
            <a:off x="3793419" y="5066108"/>
            <a:ext cx="0" cy="119083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57" name="组合 356"/>
          <p:cNvGrpSpPr/>
          <p:nvPr/>
        </p:nvGrpSpPr>
        <p:grpSpPr>
          <a:xfrm>
            <a:off x="1398717" y="5778007"/>
            <a:ext cx="461519" cy="500469"/>
            <a:chOff x="241527" y="4407713"/>
            <a:chExt cx="346139" cy="375352"/>
          </a:xfrm>
        </p:grpSpPr>
        <p:cxnSp>
          <p:nvCxnSpPr>
            <p:cNvPr id="358" name="直接箭头连接符 357"/>
            <p:cNvCxnSpPr/>
            <p:nvPr/>
          </p:nvCxnSpPr>
          <p:spPr>
            <a:xfrm flipV="1">
              <a:off x="416174" y="4649359"/>
              <a:ext cx="176" cy="11631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9" name="TextBox 358"/>
            <p:cNvSpPr txBox="1"/>
            <p:nvPr/>
          </p:nvSpPr>
          <p:spPr>
            <a:xfrm>
              <a:off x="327739" y="4559974"/>
              <a:ext cx="25992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sp>
          <p:nvSpPr>
            <p:cNvPr id="492" name="TextBox 491"/>
            <p:cNvSpPr txBox="1"/>
            <p:nvPr/>
          </p:nvSpPr>
          <p:spPr>
            <a:xfrm>
              <a:off x="241527" y="4407713"/>
              <a:ext cx="250309"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360" name="组合 359"/>
          <p:cNvGrpSpPr/>
          <p:nvPr/>
        </p:nvGrpSpPr>
        <p:grpSpPr>
          <a:xfrm>
            <a:off x="1610694" y="5604222"/>
            <a:ext cx="463512" cy="660472"/>
            <a:chOff x="386220" y="4277371"/>
            <a:chExt cx="347634" cy="495354"/>
          </a:xfrm>
        </p:grpSpPr>
        <p:cxnSp>
          <p:nvCxnSpPr>
            <p:cNvPr id="361" name="直接箭头连接符 360"/>
            <p:cNvCxnSpPr/>
            <p:nvPr/>
          </p:nvCxnSpPr>
          <p:spPr>
            <a:xfrm flipV="1">
              <a:off x="561778" y="4540095"/>
              <a:ext cx="176" cy="23263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2" name="TextBox 361"/>
            <p:cNvSpPr txBox="1"/>
            <p:nvPr/>
          </p:nvSpPr>
          <p:spPr>
            <a:xfrm>
              <a:off x="464309" y="4507014"/>
              <a:ext cx="269545"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2</a:t>
              </a:r>
              <a:endParaRPr lang="zh-CN" altLang="en-US" sz="1333" baseline="-25000" dirty="0">
                <a:latin typeface="Symbol" pitchFamily="18" charset="2"/>
                <a:cs typeface="Times New Roman" panose="02020603050405020304" pitchFamily="18" charset="0"/>
              </a:endParaRPr>
            </a:p>
          </p:txBody>
        </p:sp>
        <p:sp>
          <p:nvSpPr>
            <p:cNvPr id="491" name="TextBox 490"/>
            <p:cNvSpPr txBox="1"/>
            <p:nvPr/>
          </p:nvSpPr>
          <p:spPr>
            <a:xfrm>
              <a:off x="386220" y="4277371"/>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Times New Roman" pitchFamily="18" charset="0"/>
                  <a:cs typeface="Times New Roman" pitchFamily="18" charset="0"/>
                </a:rPr>
                <a:t>2</a:t>
              </a:r>
              <a:endParaRPr lang="zh-CN" altLang="en-US" sz="1333" baseline="-25000" dirty="0">
                <a:latin typeface="Times New Roman" pitchFamily="18" charset="0"/>
                <a:cs typeface="Times New Roman" pitchFamily="18" charset="0"/>
              </a:endParaRPr>
            </a:p>
          </p:txBody>
        </p:sp>
      </p:grpSp>
      <p:grpSp>
        <p:nvGrpSpPr>
          <p:cNvPr id="363" name="组合 362"/>
          <p:cNvGrpSpPr/>
          <p:nvPr/>
        </p:nvGrpSpPr>
        <p:grpSpPr>
          <a:xfrm>
            <a:off x="1786306" y="5474831"/>
            <a:ext cx="490863" cy="786544"/>
            <a:chOff x="517929" y="4180328"/>
            <a:chExt cx="368147" cy="589908"/>
          </a:xfrm>
        </p:grpSpPr>
        <p:cxnSp>
          <p:nvCxnSpPr>
            <p:cNvPr id="364" name="直接箭头连接符 363"/>
            <p:cNvCxnSpPr/>
            <p:nvPr/>
          </p:nvCxnSpPr>
          <p:spPr>
            <a:xfrm flipV="1">
              <a:off x="707029" y="4427339"/>
              <a:ext cx="353" cy="34289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5" name="TextBox 364"/>
            <p:cNvSpPr txBox="1"/>
            <p:nvPr/>
          </p:nvSpPr>
          <p:spPr>
            <a:xfrm>
              <a:off x="616530" y="4463643"/>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3</a:t>
              </a:r>
              <a:endParaRPr lang="zh-CN" altLang="en-US" sz="1333" baseline="-25000" dirty="0">
                <a:latin typeface="Symbol" pitchFamily="18" charset="2"/>
                <a:cs typeface="Times New Roman" panose="02020603050405020304" pitchFamily="18" charset="0"/>
              </a:endParaRPr>
            </a:p>
          </p:txBody>
        </p:sp>
        <p:sp>
          <p:nvSpPr>
            <p:cNvPr id="490" name="TextBox 489"/>
            <p:cNvSpPr txBox="1"/>
            <p:nvPr/>
          </p:nvSpPr>
          <p:spPr>
            <a:xfrm>
              <a:off x="517929" y="4180328"/>
              <a:ext cx="259927"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3</a:t>
              </a:r>
              <a:endParaRPr lang="zh-CN" altLang="en-US" sz="1333" baseline="-25000" dirty="0">
                <a:latin typeface="Symbol" pitchFamily="18" charset="2"/>
                <a:cs typeface="Times New Roman" panose="02020603050405020304" pitchFamily="18" charset="0"/>
              </a:endParaRPr>
            </a:p>
          </p:txBody>
        </p:sp>
      </p:grpSp>
      <p:grpSp>
        <p:nvGrpSpPr>
          <p:cNvPr id="366" name="组合 365"/>
          <p:cNvGrpSpPr/>
          <p:nvPr/>
        </p:nvGrpSpPr>
        <p:grpSpPr>
          <a:xfrm>
            <a:off x="1983636" y="5320715"/>
            <a:ext cx="483483" cy="940660"/>
            <a:chOff x="665926" y="4064741"/>
            <a:chExt cx="362612" cy="705495"/>
          </a:xfrm>
        </p:grpSpPr>
        <p:cxnSp>
          <p:nvCxnSpPr>
            <p:cNvPr id="367" name="直接箭头连接符 366"/>
            <p:cNvCxnSpPr/>
            <p:nvPr/>
          </p:nvCxnSpPr>
          <p:spPr>
            <a:xfrm flipV="1">
              <a:off x="852392" y="4309954"/>
              <a:ext cx="0" cy="460282"/>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8" name="TextBox 367"/>
            <p:cNvSpPr txBox="1"/>
            <p:nvPr/>
          </p:nvSpPr>
          <p:spPr>
            <a:xfrm>
              <a:off x="758992" y="4405427"/>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4</a:t>
              </a:r>
              <a:endParaRPr lang="zh-CN" altLang="en-US" sz="1333" baseline="-25000" dirty="0">
                <a:latin typeface="Symbol" pitchFamily="18" charset="2"/>
                <a:cs typeface="Times New Roman" panose="02020603050405020304" pitchFamily="18" charset="0"/>
              </a:endParaRPr>
            </a:p>
          </p:txBody>
        </p:sp>
        <p:sp>
          <p:nvSpPr>
            <p:cNvPr id="489" name="TextBox 488"/>
            <p:cNvSpPr txBox="1"/>
            <p:nvPr/>
          </p:nvSpPr>
          <p:spPr>
            <a:xfrm>
              <a:off x="665926" y="4064741"/>
              <a:ext cx="259927"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4</a:t>
              </a:r>
              <a:endParaRPr lang="zh-CN" altLang="en-US" sz="1333" baseline="-25000" dirty="0">
                <a:latin typeface="Symbol" pitchFamily="18" charset="2"/>
                <a:cs typeface="Times New Roman" panose="02020603050405020304" pitchFamily="18" charset="0"/>
              </a:endParaRPr>
            </a:p>
          </p:txBody>
        </p:sp>
      </p:grpSp>
      <p:grpSp>
        <p:nvGrpSpPr>
          <p:cNvPr id="369" name="组合 368"/>
          <p:cNvGrpSpPr/>
          <p:nvPr/>
        </p:nvGrpSpPr>
        <p:grpSpPr>
          <a:xfrm>
            <a:off x="2186812" y="5157442"/>
            <a:ext cx="473740" cy="1107252"/>
            <a:chOff x="818310" y="3942286"/>
            <a:chExt cx="355305" cy="830439"/>
          </a:xfrm>
        </p:grpSpPr>
        <p:cxnSp>
          <p:nvCxnSpPr>
            <p:cNvPr id="370" name="直接箭头连接符 369"/>
            <p:cNvCxnSpPr/>
            <p:nvPr/>
          </p:nvCxnSpPr>
          <p:spPr>
            <a:xfrm flipV="1">
              <a:off x="997403" y="4208502"/>
              <a:ext cx="1187" cy="564223"/>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1" name="TextBox 370"/>
            <p:cNvSpPr txBox="1"/>
            <p:nvPr/>
          </p:nvSpPr>
          <p:spPr>
            <a:xfrm>
              <a:off x="904070" y="4333764"/>
              <a:ext cx="269545"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5</a:t>
              </a:r>
              <a:endParaRPr lang="zh-CN" altLang="en-US" sz="1333" baseline="-25000" dirty="0">
                <a:latin typeface="Symbol" pitchFamily="18" charset="2"/>
                <a:cs typeface="Times New Roman" panose="02020603050405020304" pitchFamily="18" charset="0"/>
              </a:endParaRPr>
            </a:p>
          </p:txBody>
        </p:sp>
        <p:sp>
          <p:nvSpPr>
            <p:cNvPr id="480" name="TextBox 479"/>
            <p:cNvSpPr txBox="1"/>
            <p:nvPr/>
          </p:nvSpPr>
          <p:spPr>
            <a:xfrm>
              <a:off x="818310" y="3942286"/>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5</a:t>
              </a:r>
              <a:endParaRPr lang="zh-CN" altLang="en-US" sz="1333" baseline="-25000" dirty="0">
                <a:latin typeface="Symbol" pitchFamily="18" charset="2"/>
                <a:cs typeface="Times New Roman" panose="02020603050405020304" pitchFamily="18" charset="0"/>
              </a:endParaRPr>
            </a:p>
          </p:txBody>
        </p:sp>
      </p:grpSp>
      <p:grpSp>
        <p:nvGrpSpPr>
          <p:cNvPr id="372" name="组合 371"/>
          <p:cNvGrpSpPr/>
          <p:nvPr/>
        </p:nvGrpSpPr>
        <p:grpSpPr>
          <a:xfrm>
            <a:off x="2390684" y="4999035"/>
            <a:ext cx="469576" cy="1259736"/>
            <a:chOff x="971212" y="3823481"/>
            <a:chExt cx="352182" cy="944802"/>
          </a:xfrm>
        </p:grpSpPr>
        <p:cxnSp>
          <p:nvCxnSpPr>
            <p:cNvPr id="373" name="直接箭头连接符 372"/>
            <p:cNvCxnSpPr/>
            <p:nvPr/>
          </p:nvCxnSpPr>
          <p:spPr>
            <a:xfrm flipV="1">
              <a:off x="1144194" y="4090324"/>
              <a:ext cx="0" cy="67795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4" name="TextBox 373"/>
            <p:cNvSpPr txBox="1"/>
            <p:nvPr/>
          </p:nvSpPr>
          <p:spPr>
            <a:xfrm>
              <a:off x="1053848" y="4283455"/>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6</a:t>
              </a:r>
              <a:endParaRPr lang="zh-CN" altLang="en-US" sz="1333" baseline="-25000" dirty="0">
                <a:latin typeface="Symbol" pitchFamily="18" charset="2"/>
                <a:cs typeface="Times New Roman" panose="02020603050405020304" pitchFamily="18" charset="0"/>
              </a:endParaRPr>
            </a:p>
          </p:txBody>
        </p:sp>
        <p:sp>
          <p:nvSpPr>
            <p:cNvPr id="471" name="TextBox 470"/>
            <p:cNvSpPr txBox="1"/>
            <p:nvPr/>
          </p:nvSpPr>
          <p:spPr>
            <a:xfrm>
              <a:off x="971212" y="3823481"/>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6</a:t>
              </a:r>
              <a:endParaRPr lang="zh-CN" altLang="en-US" sz="1333" baseline="-25000" dirty="0">
                <a:latin typeface="Symbol" pitchFamily="18" charset="2"/>
                <a:cs typeface="Times New Roman" panose="02020603050405020304" pitchFamily="18" charset="0"/>
              </a:endParaRPr>
            </a:p>
          </p:txBody>
        </p:sp>
      </p:grpSp>
      <p:grpSp>
        <p:nvGrpSpPr>
          <p:cNvPr id="375" name="组合 374"/>
          <p:cNvGrpSpPr/>
          <p:nvPr/>
        </p:nvGrpSpPr>
        <p:grpSpPr>
          <a:xfrm>
            <a:off x="2558604" y="4866231"/>
            <a:ext cx="491688" cy="1392541"/>
            <a:chOff x="1097152" y="3723878"/>
            <a:chExt cx="368766" cy="1044406"/>
          </a:xfrm>
        </p:grpSpPr>
        <p:cxnSp>
          <p:nvCxnSpPr>
            <p:cNvPr id="376" name="直接箭头连接符 375"/>
            <p:cNvCxnSpPr/>
            <p:nvPr/>
          </p:nvCxnSpPr>
          <p:spPr>
            <a:xfrm flipH="1" flipV="1">
              <a:off x="1289798" y="3970099"/>
              <a:ext cx="1196" cy="79818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7" name="TextBox 376"/>
            <p:cNvSpPr txBox="1"/>
            <p:nvPr/>
          </p:nvSpPr>
          <p:spPr>
            <a:xfrm>
              <a:off x="1097152" y="3723878"/>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7</a:t>
              </a:r>
              <a:endParaRPr lang="zh-CN" altLang="en-US" sz="1333" baseline="-25000" dirty="0">
                <a:latin typeface="Symbol" pitchFamily="18" charset="2"/>
                <a:cs typeface="Times New Roman" panose="02020603050405020304" pitchFamily="18" charset="0"/>
              </a:endParaRPr>
            </a:p>
          </p:txBody>
        </p:sp>
        <p:sp>
          <p:nvSpPr>
            <p:cNvPr id="470" name="TextBox 469"/>
            <p:cNvSpPr txBox="1"/>
            <p:nvPr/>
          </p:nvSpPr>
          <p:spPr>
            <a:xfrm>
              <a:off x="1196372" y="4250513"/>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7</a:t>
              </a:r>
              <a:endParaRPr lang="zh-CN" altLang="en-US" sz="1333" baseline="-25000" dirty="0">
                <a:latin typeface="Symbol" pitchFamily="18" charset="2"/>
                <a:cs typeface="Times New Roman" panose="02020603050405020304" pitchFamily="18" charset="0"/>
              </a:endParaRPr>
            </a:p>
          </p:txBody>
        </p:sp>
      </p:grpSp>
      <p:sp>
        <p:nvSpPr>
          <p:cNvPr id="378" name="TextBox 377"/>
          <p:cNvSpPr txBox="1"/>
          <p:nvPr/>
        </p:nvSpPr>
        <p:spPr>
          <a:xfrm>
            <a:off x="2818438" y="4712314"/>
            <a:ext cx="346570" cy="297454"/>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8</a:t>
            </a:r>
            <a:endParaRPr lang="zh-CN" altLang="en-US" sz="1333" baseline="-25000" dirty="0">
              <a:latin typeface="Symbol" pitchFamily="18" charset="2"/>
              <a:cs typeface="Times New Roman" panose="02020603050405020304" pitchFamily="18" charset="0"/>
            </a:endParaRPr>
          </a:p>
        </p:txBody>
      </p:sp>
      <p:sp>
        <p:nvSpPr>
          <p:cNvPr id="379" name="TextBox 378"/>
          <p:cNvSpPr txBox="1"/>
          <p:nvPr/>
        </p:nvSpPr>
        <p:spPr>
          <a:xfrm>
            <a:off x="3538454" y="4715140"/>
            <a:ext cx="413896"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12</a:t>
            </a:r>
            <a:endParaRPr lang="zh-CN" altLang="en-US" sz="1333" baseline="-25000" dirty="0">
              <a:latin typeface="Symbol" pitchFamily="18" charset="2"/>
              <a:cs typeface="Times New Roman" panose="02020603050405020304" pitchFamily="18" charset="0"/>
            </a:endParaRPr>
          </a:p>
        </p:txBody>
      </p:sp>
      <p:grpSp>
        <p:nvGrpSpPr>
          <p:cNvPr id="380" name="组合 379"/>
          <p:cNvGrpSpPr/>
          <p:nvPr/>
        </p:nvGrpSpPr>
        <p:grpSpPr>
          <a:xfrm>
            <a:off x="3709683" y="4789979"/>
            <a:ext cx="504611" cy="1464559"/>
            <a:chOff x="1960461" y="3666689"/>
            <a:chExt cx="378458" cy="1098419"/>
          </a:xfrm>
        </p:grpSpPr>
        <p:cxnSp>
          <p:nvCxnSpPr>
            <p:cNvPr id="381" name="直接箭头连接符 380"/>
            <p:cNvCxnSpPr/>
            <p:nvPr/>
          </p:nvCxnSpPr>
          <p:spPr>
            <a:xfrm flipH="1" flipV="1">
              <a:off x="2167818" y="3878387"/>
              <a:ext cx="3179" cy="88672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82" name="组合 381"/>
            <p:cNvGrpSpPr/>
            <p:nvPr/>
          </p:nvGrpSpPr>
          <p:grpSpPr>
            <a:xfrm>
              <a:off x="1960461" y="3666689"/>
              <a:ext cx="378458" cy="848974"/>
              <a:chOff x="1981890" y="3666689"/>
              <a:chExt cx="378458" cy="848974"/>
            </a:xfrm>
          </p:grpSpPr>
          <p:sp>
            <p:nvSpPr>
              <p:cNvPr id="383" name="TextBox 382"/>
              <p:cNvSpPr txBox="1"/>
              <p:nvPr/>
            </p:nvSpPr>
            <p:spPr>
              <a:xfrm>
                <a:off x="2166887" y="3761292"/>
                <a:ext cx="149231" cy="84591"/>
              </a:xfrm>
              <a:prstGeom prst="rect">
                <a:avLst/>
              </a:prstGeom>
              <a:solidFill>
                <a:schemeClr val="bg1"/>
              </a:solidFill>
            </p:spPr>
            <p:txBody>
              <a:bodyPr wrap="square" rtlCol="0">
                <a:spAutoFit/>
              </a:bodyPr>
              <a:lstStyle/>
              <a:p>
                <a:endParaRPr lang="en-US" altLang="zh-CN" sz="133" dirty="0">
                  <a:latin typeface="Symbol" pitchFamily="18" charset="2"/>
                </a:endParaRPr>
              </a:p>
            </p:txBody>
          </p:sp>
          <p:sp>
            <p:nvSpPr>
              <p:cNvPr id="384" name="TextBox 383"/>
              <p:cNvSpPr txBox="1"/>
              <p:nvPr/>
            </p:nvSpPr>
            <p:spPr>
              <a:xfrm>
                <a:off x="2049926" y="3666689"/>
                <a:ext cx="310422"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13</a:t>
                </a:r>
                <a:endParaRPr lang="zh-CN" altLang="en-US" sz="1333" baseline="-25000" dirty="0">
                  <a:latin typeface="Symbol" pitchFamily="18" charset="2"/>
                  <a:cs typeface="Times New Roman" panose="02020603050405020304" pitchFamily="18" charset="0"/>
                </a:endParaRPr>
              </a:p>
            </p:txBody>
          </p:sp>
          <p:sp>
            <p:nvSpPr>
              <p:cNvPr id="493" name="TextBox 492"/>
              <p:cNvSpPr txBox="1"/>
              <p:nvPr/>
            </p:nvSpPr>
            <p:spPr>
              <a:xfrm rot="16200000">
                <a:off x="1937022" y="4247705"/>
                <a:ext cx="312826"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13</a:t>
                </a:r>
                <a:endParaRPr lang="zh-CN" altLang="en-US" sz="1333" baseline="-25000" dirty="0">
                  <a:latin typeface="Symbol" pitchFamily="18" charset="2"/>
                  <a:cs typeface="Times New Roman" panose="02020603050405020304" pitchFamily="18" charset="0"/>
                </a:endParaRPr>
              </a:p>
            </p:txBody>
          </p:sp>
        </p:grpSp>
      </p:grpSp>
      <p:grpSp>
        <p:nvGrpSpPr>
          <p:cNvPr id="385" name="组合 384"/>
          <p:cNvGrpSpPr/>
          <p:nvPr/>
        </p:nvGrpSpPr>
        <p:grpSpPr>
          <a:xfrm>
            <a:off x="3918130" y="5001806"/>
            <a:ext cx="575254" cy="1252732"/>
            <a:chOff x="2116795" y="3825559"/>
            <a:chExt cx="431440" cy="939549"/>
          </a:xfrm>
        </p:grpSpPr>
        <p:cxnSp>
          <p:nvCxnSpPr>
            <p:cNvPr id="386" name="直接箭头连接符 385"/>
            <p:cNvCxnSpPr/>
            <p:nvPr/>
          </p:nvCxnSpPr>
          <p:spPr>
            <a:xfrm flipV="1">
              <a:off x="2318184" y="4021262"/>
              <a:ext cx="40" cy="74384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7" name="TextBox 386"/>
            <p:cNvSpPr txBox="1"/>
            <p:nvPr/>
          </p:nvSpPr>
          <p:spPr>
            <a:xfrm>
              <a:off x="2237813" y="3825559"/>
              <a:ext cx="310422"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14</a:t>
              </a:r>
              <a:endParaRPr lang="zh-CN" altLang="en-US" sz="1333" baseline="-25000" dirty="0">
                <a:latin typeface="Symbol" pitchFamily="18" charset="2"/>
                <a:cs typeface="Times New Roman" panose="02020603050405020304" pitchFamily="18" charset="0"/>
              </a:endParaRPr>
            </a:p>
          </p:txBody>
        </p:sp>
        <p:sp>
          <p:nvSpPr>
            <p:cNvPr id="495" name="TextBox 494"/>
            <p:cNvSpPr txBox="1"/>
            <p:nvPr/>
          </p:nvSpPr>
          <p:spPr>
            <a:xfrm rot="16200000">
              <a:off x="2071926" y="4319713"/>
              <a:ext cx="31282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14</a:t>
              </a:r>
              <a:endParaRPr lang="zh-CN" altLang="en-US" sz="1333" baseline="-25000" dirty="0">
                <a:latin typeface="Symbol" pitchFamily="18" charset="2"/>
                <a:cs typeface="Times New Roman" panose="02020603050405020304" pitchFamily="18" charset="0"/>
              </a:endParaRPr>
            </a:p>
          </p:txBody>
        </p:sp>
      </p:grpSp>
      <p:grpSp>
        <p:nvGrpSpPr>
          <p:cNvPr id="388" name="组合 387"/>
          <p:cNvGrpSpPr/>
          <p:nvPr/>
        </p:nvGrpSpPr>
        <p:grpSpPr>
          <a:xfrm>
            <a:off x="4102924" y="5398143"/>
            <a:ext cx="599753" cy="871503"/>
            <a:chOff x="2255393" y="4122812"/>
            <a:chExt cx="449815" cy="653627"/>
          </a:xfrm>
        </p:grpSpPr>
        <p:cxnSp>
          <p:nvCxnSpPr>
            <p:cNvPr id="389" name="直接箭头连接符 388"/>
            <p:cNvCxnSpPr/>
            <p:nvPr/>
          </p:nvCxnSpPr>
          <p:spPr>
            <a:xfrm flipH="1" flipV="1">
              <a:off x="2460042" y="4312568"/>
              <a:ext cx="1493" cy="46387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0" name="TextBox 389"/>
            <p:cNvSpPr txBox="1"/>
            <p:nvPr/>
          </p:nvSpPr>
          <p:spPr>
            <a:xfrm>
              <a:off x="2394786" y="4122812"/>
              <a:ext cx="310422"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15</a:t>
              </a:r>
              <a:endParaRPr lang="zh-CN" altLang="en-US" sz="1333" baseline="-25000" dirty="0">
                <a:latin typeface="Symbol" pitchFamily="18" charset="2"/>
                <a:cs typeface="Times New Roman" panose="02020603050405020304" pitchFamily="18" charset="0"/>
              </a:endParaRPr>
            </a:p>
          </p:txBody>
        </p:sp>
        <p:sp>
          <p:nvSpPr>
            <p:cNvPr id="496" name="TextBox 495"/>
            <p:cNvSpPr txBox="1"/>
            <p:nvPr/>
          </p:nvSpPr>
          <p:spPr>
            <a:xfrm rot="16200000">
              <a:off x="2210526" y="4434745"/>
              <a:ext cx="31282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15</a:t>
              </a:r>
              <a:endParaRPr lang="zh-CN" altLang="en-US" sz="1333" baseline="-25000" dirty="0">
                <a:latin typeface="Symbol" pitchFamily="18" charset="2"/>
                <a:cs typeface="Times New Roman" panose="02020603050405020304" pitchFamily="18" charset="0"/>
              </a:endParaRPr>
            </a:p>
          </p:txBody>
        </p:sp>
      </p:grpSp>
      <p:grpSp>
        <p:nvGrpSpPr>
          <p:cNvPr id="391" name="组合 390"/>
          <p:cNvGrpSpPr/>
          <p:nvPr/>
        </p:nvGrpSpPr>
        <p:grpSpPr>
          <a:xfrm>
            <a:off x="4297204" y="5744320"/>
            <a:ext cx="558178" cy="610604"/>
            <a:chOff x="2401100" y="4382442"/>
            <a:chExt cx="418633" cy="457953"/>
          </a:xfrm>
        </p:grpSpPr>
        <p:cxnSp>
          <p:nvCxnSpPr>
            <p:cNvPr id="392" name="直接箭头连接符 391"/>
            <p:cNvCxnSpPr/>
            <p:nvPr/>
          </p:nvCxnSpPr>
          <p:spPr>
            <a:xfrm flipH="1" flipV="1">
              <a:off x="2610408" y="4591968"/>
              <a:ext cx="5564" cy="1828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3" name="TextBox 392"/>
            <p:cNvSpPr txBox="1"/>
            <p:nvPr/>
          </p:nvSpPr>
          <p:spPr>
            <a:xfrm>
              <a:off x="2509311" y="4382442"/>
              <a:ext cx="310422"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16</a:t>
              </a:r>
              <a:endParaRPr lang="zh-CN" altLang="en-US" sz="1333" baseline="-25000" dirty="0">
                <a:latin typeface="Symbol" pitchFamily="18" charset="2"/>
                <a:cs typeface="Times New Roman" panose="02020603050405020304" pitchFamily="18" charset="0"/>
              </a:endParaRPr>
            </a:p>
          </p:txBody>
        </p:sp>
        <p:sp>
          <p:nvSpPr>
            <p:cNvPr id="497" name="TextBox 496"/>
            <p:cNvSpPr txBox="1"/>
            <p:nvPr/>
          </p:nvSpPr>
          <p:spPr>
            <a:xfrm rot="16200000">
              <a:off x="2356231" y="4572437"/>
              <a:ext cx="31282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16</a:t>
              </a:r>
              <a:endParaRPr lang="zh-CN" altLang="en-US" sz="1333" baseline="-25000" dirty="0">
                <a:latin typeface="Symbol" pitchFamily="18" charset="2"/>
                <a:cs typeface="Times New Roman" panose="02020603050405020304" pitchFamily="18" charset="0"/>
              </a:endParaRPr>
            </a:p>
          </p:txBody>
        </p:sp>
      </p:grpSp>
      <p:grpSp>
        <p:nvGrpSpPr>
          <p:cNvPr id="394" name="组合 393"/>
          <p:cNvGrpSpPr/>
          <p:nvPr/>
        </p:nvGrpSpPr>
        <p:grpSpPr>
          <a:xfrm>
            <a:off x="4580988" y="5915828"/>
            <a:ext cx="413896" cy="350630"/>
            <a:chOff x="2618702" y="4515843"/>
            <a:chExt cx="310422" cy="262973"/>
          </a:xfrm>
        </p:grpSpPr>
        <p:cxnSp>
          <p:nvCxnSpPr>
            <p:cNvPr id="395" name="直接箭头连接符 394"/>
            <p:cNvCxnSpPr/>
            <p:nvPr/>
          </p:nvCxnSpPr>
          <p:spPr>
            <a:xfrm rot="1140000" flipH="1" flipV="1">
              <a:off x="2754308" y="4748337"/>
              <a:ext cx="8513" cy="304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6" name="TextBox 395"/>
            <p:cNvSpPr txBox="1"/>
            <p:nvPr/>
          </p:nvSpPr>
          <p:spPr>
            <a:xfrm>
              <a:off x="2618702" y="4515843"/>
              <a:ext cx="310422"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17</a:t>
              </a:r>
              <a:endParaRPr lang="zh-CN" altLang="en-US" sz="1333" baseline="-25000" dirty="0">
                <a:latin typeface="Symbol" pitchFamily="18" charset="2"/>
                <a:cs typeface="Times New Roman" panose="02020603050405020304" pitchFamily="18" charset="0"/>
              </a:endParaRPr>
            </a:p>
          </p:txBody>
        </p:sp>
      </p:grpSp>
      <p:sp>
        <p:nvSpPr>
          <p:cNvPr id="397" name="TextBox 396"/>
          <p:cNvSpPr txBox="1"/>
          <p:nvPr/>
        </p:nvSpPr>
        <p:spPr>
          <a:xfrm>
            <a:off x="4822563" y="5972608"/>
            <a:ext cx="413896"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18</a:t>
            </a:r>
            <a:endParaRPr lang="zh-CN" altLang="en-US" sz="1333" baseline="-25000" dirty="0">
              <a:latin typeface="Symbol" pitchFamily="18" charset="2"/>
              <a:cs typeface="Times New Roman" panose="02020603050405020304" pitchFamily="18" charset="0"/>
            </a:endParaRPr>
          </a:p>
        </p:txBody>
      </p:sp>
      <p:sp>
        <p:nvSpPr>
          <p:cNvPr id="473" name="TextBox 472"/>
          <p:cNvSpPr txBox="1"/>
          <p:nvPr/>
        </p:nvSpPr>
        <p:spPr>
          <a:xfrm>
            <a:off x="2890208" y="5492760"/>
            <a:ext cx="359394"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8</a:t>
            </a:r>
            <a:endParaRPr lang="zh-CN" altLang="en-US" sz="1333" baseline="-25000" dirty="0">
              <a:latin typeface="Symbol" pitchFamily="18" charset="2"/>
              <a:cs typeface="Times New Roman" panose="02020603050405020304" pitchFamily="18" charset="0"/>
            </a:endParaRPr>
          </a:p>
        </p:txBody>
      </p:sp>
      <p:sp>
        <p:nvSpPr>
          <p:cNvPr id="494" name="TextBox 493"/>
          <p:cNvSpPr txBox="1"/>
          <p:nvPr/>
        </p:nvSpPr>
        <p:spPr>
          <a:xfrm rot="16200000">
            <a:off x="3452960" y="5521081"/>
            <a:ext cx="417102"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12</a:t>
            </a:r>
            <a:endParaRPr lang="zh-CN" altLang="en-US" sz="1333" baseline="-25000" dirty="0">
              <a:latin typeface="Symbol" pitchFamily="18" charset="2"/>
              <a:cs typeface="Times New Roman" panose="02020603050405020304" pitchFamily="18" charset="0"/>
            </a:endParaRPr>
          </a:p>
        </p:txBody>
      </p:sp>
      <p:grpSp>
        <p:nvGrpSpPr>
          <p:cNvPr id="4" name="组合 3"/>
          <p:cNvGrpSpPr/>
          <p:nvPr/>
        </p:nvGrpSpPr>
        <p:grpSpPr>
          <a:xfrm>
            <a:off x="5379703" y="247947"/>
            <a:ext cx="6883420" cy="6731047"/>
            <a:chOff x="4034777" y="185960"/>
            <a:chExt cx="5162565" cy="5048285"/>
          </a:xfrm>
        </p:grpSpPr>
        <p:sp>
          <p:nvSpPr>
            <p:cNvPr id="438" name="Line 10"/>
            <p:cNvSpPr>
              <a:spLocks noChangeShapeType="1"/>
            </p:cNvSpPr>
            <p:nvPr/>
          </p:nvSpPr>
          <p:spPr bwMode="auto">
            <a:xfrm rot="149665">
              <a:off x="6554231" y="235240"/>
              <a:ext cx="181861" cy="4861029"/>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12" name="Line 10"/>
            <p:cNvSpPr>
              <a:spLocks noChangeShapeType="1"/>
            </p:cNvSpPr>
            <p:nvPr/>
          </p:nvSpPr>
          <p:spPr bwMode="auto">
            <a:xfrm rot="149665" flipV="1">
              <a:off x="4213925" y="2616227"/>
              <a:ext cx="4892615" cy="196800"/>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264" name="椭圆 263"/>
            <p:cNvSpPr/>
            <p:nvPr/>
          </p:nvSpPr>
          <p:spPr>
            <a:xfrm>
              <a:off x="4362840" y="440300"/>
              <a:ext cx="4529640" cy="4529640"/>
            </a:xfrm>
            <a:prstGeom prst="ellipse">
              <a:avLst/>
            </a:prstGeom>
            <a:noFill/>
            <a:ln w="12700">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1" name="椭圆 430"/>
            <p:cNvSpPr/>
            <p:nvPr/>
          </p:nvSpPr>
          <p:spPr>
            <a:xfrm rot="8080387">
              <a:off x="6062560" y="2002699"/>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8" name="TextBox 397"/>
            <p:cNvSpPr txBox="1"/>
            <p:nvPr/>
          </p:nvSpPr>
          <p:spPr>
            <a:xfrm>
              <a:off x="4444614" y="4440818"/>
              <a:ext cx="31282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24</a:t>
              </a:r>
              <a:endParaRPr lang="zh-CN" altLang="en-US" sz="1333" baseline="-25000" dirty="0">
                <a:latin typeface="Symbol" pitchFamily="18" charset="2"/>
                <a:cs typeface="Times New Roman" panose="02020603050405020304" pitchFamily="18" charset="0"/>
              </a:endParaRPr>
            </a:p>
          </p:txBody>
        </p:sp>
        <p:sp>
          <p:nvSpPr>
            <p:cNvPr id="399" name="TextBox 398"/>
            <p:cNvSpPr txBox="1"/>
            <p:nvPr/>
          </p:nvSpPr>
          <p:spPr>
            <a:xfrm rot="16200000">
              <a:off x="3960955" y="4077081"/>
              <a:ext cx="725198" cy="253916"/>
            </a:xfrm>
            <a:prstGeom prst="rect">
              <a:avLst/>
            </a:prstGeom>
            <a:noFill/>
          </p:spPr>
          <p:txBody>
            <a:bodyPr wrap="none" rtlCol="0">
              <a:spAutoFit/>
            </a:bodyPr>
            <a:lstStyle/>
            <a:p>
              <a:r>
                <a:rPr lang="en-US" altLang="zh-CN" sz="1600" b="1" i="1" dirty="0" err="1">
                  <a:solidFill>
                    <a:srgbClr val="7030A0"/>
                  </a:solidFill>
                  <a:latin typeface="Symbol" pitchFamily="18" charset="2"/>
                  <a:cs typeface="Times New Roman" panose="02020603050405020304" pitchFamily="18" charset="0"/>
                </a:rPr>
                <a:t>y</a:t>
              </a:r>
              <a:r>
                <a:rPr lang="en-US" altLang="zh-CN" sz="1600" b="1" baseline="-25000" dirty="0" err="1">
                  <a:solidFill>
                    <a:srgbClr val="7030A0"/>
                  </a:solidFill>
                  <a:latin typeface="Times New Roman" panose="02020603050405020304" pitchFamily="18" charset="0"/>
                  <a:cs typeface="Times New Roman" panose="02020603050405020304" pitchFamily="18" charset="0"/>
                </a:rPr>
                <a:t>max</a:t>
              </a:r>
              <a:r>
                <a:rPr lang="en-US" altLang="zh-CN" sz="1600" b="1" dirty="0">
                  <a:solidFill>
                    <a:srgbClr val="7030A0"/>
                  </a:solidFill>
                  <a:latin typeface="Times New Roman" panose="02020603050405020304" pitchFamily="18" charset="0"/>
                  <a:cs typeface="Times New Roman" panose="02020603050405020304" pitchFamily="18" charset="0"/>
                </a:rPr>
                <a:t>=24º</a:t>
              </a:r>
              <a:endParaRPr lang="zh-CN" altLang="en-US" sz="1600" b="1" dirty="0">
                <a:solidFill>
                  <a:srgbClr val="7030A0"/>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6941363" y="230945"/>
              <a:ext cx="549598" cy="2529017"/>
              <a:chOff x="6941363" y="230945"/>
              <a:chExt cx="549598" cy="2529017"/>
            </a:xfrm>
          </p:grpSpPr>
          <p:cxnSp>
            <p:nvCxnSpPr>
              <p:cNvPr id="277" name="直接连接符 276"/>
              <p:cNvCxnSpPr/>
              <p:nvPr/>
            </p:nvCxnSpPr>
            <p:spPr>
              <a:xfrm rot="900000" flipH="1">
                <a:off x="6941363" y="437818"/>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2" name="椭圆 421"/>
              <p:cNvSpPr/>
              <p:nvPr/>
            </p:nvSpPr>
            <p:spPr>
              <a:xfrm rot="8080387">
                <a:off x="7214381" y="490239"/>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1" name="TextBox 400"/>
              <p:cNvSpPr txBox="1"/>
              <p:nvPr/>
            </p:nvSpPr>
            <p:spPr>
              <a:xfrm>
                <a:off x="7168517" y="230945"/>
                <a:ext cx="322444"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5" name="组合 4"/>
            <p:cNvGrpSpPr/>
            <p:nvPr/>
          </p:nvGrpSpPr>
          <p:grpSpPr>
            <a:xfrm>
              <a:off x="7215668" y="487469"/>
              <a:ext cx="854035" cy="2393487"/>
              <a:chOff x="7215668" y="487469"/>
              <a:chExt cx="854035" cy="2393487"/>
            </a:xfrm>
          </p:grpSpPr>
          <p:cxnSp>
            <p:nvCxnSpPr>
              <p:cNvPr id="278" name="直接连接符 277"/>
              <p:cNvCxnSpPr/>
              <p:nvPr/>
            </p:nvCxnSpPr>
            <p:spPr>
              <a:xfrm rot="1800000" flipH="1">
                <a:off x="7215668" y="558812"/>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8" name="椭圆 417"/>
              <p:cNvSpPr/>
              <p:nvPr/>
            </p:nvSpPr>
            <p:spPr>
              <a:xfrm rot="8080387">
                <a:off x="7754609" y="723923"/>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4" name="TextBox 403"/>
              <p:cNvSpPr txBox="1"/>
              <p:nvPr/>
            </p:nvSpPr>
            <p:spPr>
              <a:xfrm>
                <a:off x="7747258" y="487469"/>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2</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6" name="组合 5"/>
            <p:cNvGrpSpPr/>
            <p:nvPr/>
          </p:nvGrpSpPr>
          <p:grpSpPr>
            <a:xfrm>
              <a:off x="6306579" y="863901"/>
              <a:ext cx="2322144" cy="1059740"/>
              <a:chOff x="6306579" y="863901"/>
              <a:chExt cx="2322144" cy="1059740"/>
            </a:xfrm>
          </p:grpSpPr>
          <p:cxnSp>
            <p:nvCxnSpPr>
              <p:cNvPr id="279" name="直接连接符 278"/>
              <p:cNvCxnSpPr/>
              <p:nvPr/>
            </p:nvCxnSpPr>
            <p:spPr>
              <a:xfrm rot="2700000" flipH="1">
                <a:off x="7453957" y="748875"/>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8080387">
                <a:off x="8225698" y="1093141"/>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5" name="TextBox 404"/>
              <p:cNvSpPr txBox="1"/>
              <p:nvPr/>
            </p:nvSpPr>
            <p:spPr>
              <a:xfrm>
                <a:off x="8235941" y="863901"/>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3</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6491616" y="1403146"/>
              <a:ext cx="2442781" cy="767840"/>
              <a:chOff x="6491616" y="1403146"/>
              <a:chExt cx="2442781" cy="767840"/>
            </a:xfrm>
          </p:grpSpPr>
          <p:cxnSp>
            <p:nvCxnSpPr>
              <p:cNvPr id="280" name="直接连接符 279"/>
              <p:cNvCxnSpPr/>
              <p:nvPr/>
            </p:nvCxnSpPr>
            <p:spPr>
              <a:xfrm rot="3600000" flipH="1">
                <a:off x="7638994" y="996220"/>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4" name="椭圆 423"/>
              <p:cNvSpPr/>
              <p:nvPr/>
            </p:nvSpPr>
            <p:spPr>
              <a:xfrm rot="8080387">
                <a:off x="8569440" y="1576374"/>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6" name="TextBox 405"/>
              <p:cNvSpPr txBox="1"/>
              <p:nvPr/>
            </p:nvSpPr>
            <p:spPr>
              <a:xfrm>
                <a:off x="8611952" y="1403146"/>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4</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8" name="组合 7"/>
            <p:cNvGrpSpPr/>
            <p:nvPr/>
          </p:nvGrpSpPr>
          <p:grpSpPr>
            <a:xfrm>
              <a:off x="6599455" y="1961032"/>
              <a:ext cx="2564706" cy="490226"/>
              <a:chOff x="6599455" y="1961032"/>
              <a:chExt cx="2564706" cy="490226"/>
            </a:xfrm>
          </p:grpSpPr>
          <p:cxnSp>
            <p:nvCxnSpPr>
              <p:cNvPr id="281" name="直接连接符 280"/>
              <p:cNvCxnSpPr/>
              <p:nvPr/>
            </p:nvCxnSpPr>
            <p:spPr>
              <a:xfrm rot="4500000" flipH="1">
                <a:off x="7746833" y="1276492"/>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5" name="椭圆 424"/>
              <p:cNvSpPr/>
              <p:nvPr/>
            </p:nvSpPr>
            <p:spPr>
              <a:xfrm rot="8080387">
                <a:off x="8782798" y="2121564"/>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7" name="TextBox 406"/>
              <p:cNvSpPr txBox="1"/>
              <p:nvPr/>
            </p:nvSpPr>
            <p:spPr>
              <a:xfrm>
                <a:off x="8841716" y="1961032"/>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5</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6641182" y="2464855"/>
              <a:ext cx="2556160" cy="294893"/>
              <a:chOff x="6641182" y="2464855"/>
              <a:chExt cx="2556160" cy="294893"/>
            </a:xfrm>
          </p:grpSpPr>
          <p:cxnSp>
            <p:nvCxnSpPr>
              <p:cNvPr id="282" name="直接连接符 281"/>
              <p:cNvCxnSpPr/>
              <p:nvPr/>
            </p:nvCxnSpPr>
            <p:spPr>
              <a:xfrm flipH="1">
                <a:off x="6641182" y="2722789"/>
                <a:ext cx="2322144" cy="16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6" name="椭圆 425"/>
              <p:cNvSpPr/>
              <p:nvPr/>
            </p:nvSpPr>
            <p:spPr>
              <a:xfrm rot="8080387">
                <a:off x="8852326" y="2680539"/>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8" name="TextBox 407"/>
              <p:cNvSpPr txBox="1"/>
              <p:nvPr/>
            </p:nvSpPr>
            <p:spPr>
              <a:xfrm>
                <a:off x="8874897" y="2464855"/>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6</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590093" y="3023985"/>
              <a:ext cx="2543851" cy="449753"/>
              <a:chOff x="6590093" y="3023985"/>
              <a:chExt cx="2543851" cy="449753"/>
            </a:xfrm>
          </p:grpSpPr>
          <p:cxnSp>
            <p:nvCxnSpPr>
              <p:cNvPr id="283" name="直接连接符 282"/>
              <p:cNvCxnSpPr/>
              <p:nvPr/>
            </p:nvCxnSpPr>
            <p:spPr>
              <a:xfrm rot="6300000" flipH="1">
                <a:off x="7737471" y="1876607"/>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7" name="椭圆 426"/>
              <p:cNvSpPr/>
              <p:nvPr/>
            </p:nvSpPr>
            <p:spPr>
              <a:xfrm rot="8080387">
                <a:off x="8763749" y="3292783"/>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9" name="TextBox 408"/>
              <p:cNvSpPr txBox="1"/>
              <p:nvPr/>
            </p:nvSpPr>
            <p:spPr>
              <a:xfrm>
                <a:off x="8811500" y="3219822"/>
                <a:ext cx="322444"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7</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6470468" y="3305995"/>
              <a:ext cx="2383879" cy="761225"/>
              <a:chOff x="6470468" y="3305995"/>
              <a:chExt cx="2383879" cy="761225"/>
            </a:xfrm>
          </p:grpSpPr>
          <p:cxnSp>
            <p:nvCxnSpPr>
              <p:cNvPr id="284" name="直接连接符 283"/>
              <p:cNvCxnSpPr/>
              <p:nvPr/>
            </p:nvCxnSpPr>
            <p:spPr>
              <a:xfrm rot="7200000" flipH="1">
                <a:off x="7617846" y="2158617"/>
                <a:ext cx="27388" cy="23221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8" name="椭圆 427"/>
              <p:cNvSpPr/>
              <p:nvPr/>
            </p:nvSpPr>
            <p:spPr>
              <a:xfrm rot="8080387">
                <a:off x="8528423" y="3835522"/>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0" name="TextBox 409"/>
              <p:cNvSpPr txBox="1"/>
              <p:nvPr/>
            </p:nvSpPr>
            <p:spPr>
              <a:xfrm>
                <a:off x="8531902" y="3813304"/>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8</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599409" y="2725518"/>
              <a:ext cx="393219" cy="2421841"/>
              <a:chOff x="6599409" y="2725518"/>
              <a:chExt cx="393219" cy="2421841"/>
            </a:xfrm>
          </p:grpSpPr>
          <p:cxnSp>
            <p:nvCxnSpPr>
              <p:cNvPr id="450" name="直接连接符 449"/>
              <p:cNvCxnSpPr/>
              <p:nvPr/>
            </p:nvCxnSpPr>
            <p:spPr>
              <a:xfrm flipH="1">
                <a:off x="6633977" y="2725518"/>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1" name="椭圆 480"/>
              <p:cNvSpPr/>
              <p:nvPr/>
            </p:nvSpPr>
            <p:spPr>
              <a:xfrm rot="8080387">
                <a:off x="6599409" y="4925501"/>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1" name="TextBox 410"/>
              <p:cNvSpPr txBox="1"/>
              <p:nvPr/>
            </p:nvSpPr>
            <p:spPr>
              <a:xfrm>
                <a:off x="6618487" y="4893443"/>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12</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847657" y="2688908"/>
              <a:ext cx="490078" cy="2444362"/>
              <a:chOff x="5847657" y="2688908"/>
              <a:chExt cx="490078" cy="2444362"/>
            </a:xfrm>
          </p:grpSpPr>
          <p:cxnSp>
            <p:nvCxnSpPr>
              <p:cNvPr id="451" name="直接连接符 450"/>
              <p:cNvCxnSpPr/>
              <p:nvPr/>
            </p:nvCxnSpPr>
            <p:spPr>
              <a:xfrm rot="900000" flipH="1">
                <a:off x="6329543" y="2688908"/>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2" name="椭圆 481"/>
              <p:cNvSpPr/>
              <p:nvPr/>
            </p:nvSpPr>
            <p:spPr>
              <a:xfrm rot="8080387">
                <a:off x="6006212" y="4855206"/>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2" name="TextBox 411"/>
              <p:cNvSpPr txBox="1"/>
              <p:nvPr/>
            </p:nvSpPr>
            <p:spPr>
              <a:xfrm>
                <a:off x="5847657" y="4879354"/>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13</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5260148" y="2566592"/>
              <a:ext cx="812283" cy="2335940"/>
              <a:chOff x="5260148" y="2566592"/>
              <a:chExt cx="812283" cy="2335940"/>
            </a:xfrm>
          </p:grpSpPr>
          <p:cxnSp>
            <p:nvCxnSpPr>
              <p:cNvPr id="452" name="直接连接符 451"/>
              <p:cNvCxnSpPr/>
              <p:nvPr/>
            </p:nvCxnSpPr>
            <p:spPr>
              <a:xfrm rot="1800000" flipH="1">
                <a:off x="6064239" y="2566592"/>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椭圆 482"/>
              <p:cNvSpPr/>
              <p:nvPr/>
            </p:nvSpPr>
            <p:spPr>
              <a:xfrm rot="8080387">
                <a:off x="5462024" y="4630943"/>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3" name="TextBox 412"/>
              <p:cNvSpPr txBox="1"/>
              <p:nvPr/>
            </p:nvSpPr>
            <p:spPr>
              <a:xfrm>
                <a:off x="5260148" y="4648616"/>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14</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4692803" y="3511718"/>
              <a:ext cx="2263472" cy="1002181"/>
              <a:chOff x="4692803" y="3511718"/>
              <a:chExt cx="2263472" cy="1002181"/>
            </a:xfrm>
          </p:grpSpPr>
          <p:cxnSp>
            <p:nvCxnSpPr>
              <p:cNvPr id="453" name="直接连接符 452"/>
              <p:cNvCxnSpPr/>
              <p:nvPr/>
            </p:nvCxnSpPr>
            <p:spPr>
              <a:xfrm rot="2700000" flipH="1">
                <a:off x="5820443" y="2384078"/>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4" name="椭圆 483"/>
              <p:cNvSpPr/>
              <p:nvPr/>
            </p:nvSpPr>
            <p:spPr>
              <a:xfrm rot="8080387">
                <a:off x="4988921" y="4268848"/>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4" name="TextBox 413"/>
              <p:cNvSpPr txBox="1"/>
              <p:nvPr/>
            </p:nvSpPr>
            <p:spPr>
              <a:xfrm>
                <a:off x="4741155" y="4259983"/>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15</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4427281" y="3281759"/>
              <a:ext cx="2352448" cy="800249"/>
              <a:chOff x="4427281" y="3281759"/>
              <a:chExt cx="2352448" cy="800249"/>
            </a:xfrm>
          </p:grpSpPr>
          <p:cxnSp>
            <p:nvCxnSpPr>
              <p:cNvPr id="454" name="直接连接符 453"/>
              <p:cNvCxnSpPr/>
              <p:nvPr/>
            </p:nvCxnSpPr>
            <p:spPr>
              <a:xfrm rot="3600000" flipH="1">
                <a:off x="5643897" y="2154119"/>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5" name="椭圆 484"/>
              <p:cNvSpPr/>
              <p:nvPr/>
            </p:nvSpPr>
            <p:spPr>
              <a:xfrm rot="8080387">
                <a:off x="4628608" y="380812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5" name="TextBox 414"/>
              <p:cNvSpPr txBox="1"/>
              <p:nvPr/>
            </p:nvSpPr>
            <p:spPr>
              <a:xfrm>
                <a:off x="4427281" y="3828093"/>
                <a:ext cx="374141"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16</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4087598" y="3007977"/>
              <a:ext cx="2573236" cy="427924"/>
              <a:chOff x="4087598" y="3007977"/>
              <a:chExt cx="2573236" cy="427924"/>
            </a:xfrm>
          </p:grpSpPr>
          <p:cxnSp>
            <p:nvCxnSpPr>
              <p:cNvPr id="455" name="直接连接符 454"/>
              <p:cNvCxnSpPr/>
              <p:nvPr/>
            </p:nvCxnSpPr>
            <p:spPr>
              <a:xfrm rot="4500000" flipH="1">
                <a:off x="5525002" y="1880337"/>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6" name="椭圆 485"/>
              <p:cNvSpPr/>
              <p:nvPr/>
            </p:nvSpPr>
            <p:spPr>
              <a:xfrm rot="8080387">
                <a:off x="4401756" y="3263784"/>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6" name="TextBox 415"/>
              <p:cNvSpPr txBox="1"/>
              <p:nvPr/>
            </p:nvSpPr>
            <p:spPr>
              <a:xfrm>
                <a:off x="4087598" y="3181985"/>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17</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4034777" y="2650823"/>
              <a:ext cx="2587538" cy="253916"/>
              <a:chOff x="4034777" y="2650823"/>
              <a:chExt cx="2587538" cy="253916"/>
            </a:xfrm>
          </p:grpSpPr>
          <p:cxnSp>
            <p:nvCxnSpPr>
              <p:cNvPr id="456" name="直接连接符 455"/>
              <p:cNvCxnSpPr/>
              <p:nvPr/>
            </p:nvCxnSpPr>
            <p:spPr>
              <a:xfrm rot="5400000" flipH="1">
                <a:off x="5486483" y="1581096"/>
                <a:ext cx="8192" cy="22634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7" name="椭圆 486"/>
              <p:cNvSpPr/>
              <p:nvPr/>
            </p:nvSpPr>
            <p:spPr>
              <a:xfrm rot="8080387">
                <a:off x="4323201" y="2673397"/>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7" name="TextBox 416"/>
              <p:cNvSpPr txBox="1"/>
              <p:nvPr/>
            </p:nvSpPr>
            <p:spPr>
              <a:xfrm>
                <a:off x="4034777" y="2650823"/>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a:t>
                </a:r>
                <a:r>
                  <a:rPr lang="en-US" altLang="zh-CN" sz="1600" baseline="-25000" dirty="0">
                    <a:latin typeface="Times New Roman" panose="02020603050405020304" pitchFamily="18" charset="0"/>
                    <a:cs typeface="Times New Roman" panose="02020603050405020304" pitchFamily="18" charset="0"/>
                  </a:rPr>
                  <a:t>18</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971" name="组合 970"/>
            <p:cNvGrpSpPr/>
            <p:nvPr/>
          </p:nvGrpSpPr>
          <p:grpSpPr>
            <a:xfrm>
              <a:off x="6390688" y="185960"/>
              <a:ext cx="543287" cy="769831"/>
              <a:chOff x="6390688" y="185960"/>
              <a:chExt cx="543287" cy="769831"/>
            </a:xfrm>
          </p:grpSpPr>
          <p:sp>
            <p:nvSpPr>
              <p:cNvPr id="970" name="弧形 969"/>
              <p:cNvSpPr/>
              <p:nvPr/>
            </p:nvSpPr>
            <p:spPr>
              <a:xfrm>
                <a:off x="6390688" y="185960"/>
                <a:ext cx="543287" cy="543287"/>
              </a:xfrm>
              <a:prstGeom prst="arc">
                <a:avLst>
                  <a:gd name="adj1" fmla="val 5342525"/>
                  <a:gd name="adj2" fmla="val 6854337"/>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98" name="TextBox 497"/>
              <p:cNvSpPr txBox="1"/>
              <p:nvPr/>
            </p:nvSpPr>
            <p:spPr>
              <a:xfrm>
                <a:off x="6411365" y="732700"/>
                <a:ext cx="269545"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0</a:t>
                </a:r>
                <a:endParaRPr lang="zh-CN" altLang="en-US" sz="1333" baseline="-25000" dirty="0">
                  <a:latin typeface="Symbol" pitchFamily="18" charset="2"/>
                  <a:cs typeface="Times New Roman" panose="02020603050405020304" pitchFamily="18" charset="0"/>
                </a:endParaRPr>
              </a:p>
            </p:txBody>
          </p:sp>
        </p:grpSp>
        <p:grpSp>
          <p:nvGrpSpPr>
            <p:cNvPr id="973" name="组合 972"/>
            <p:cNvGrpSpPr/>
            <p:nvPr/>
          </p:nvGrpSpPr>
          <p:grpSpPr>
            <a:xfrm>
              <a:off x="6201634" y="262962"/>
              <a:ext cx="1327510" cy="1736495"/>
              <a:chOff x="6201634" y="262962"/>
              <a:chExt cx="1327510" cy="1736495"/>
            </a:xfrm>
          </p:grpSpPr>
          <p:grpSp>
            <p:nvGrpSpPr>
              <p:cNvPr id="25" name="组合 24"/>
              <p:cNvGrpSpPr/>
              <p:nvPr/>
            </p:nvGrpSpPr>
            <p:grpSpPr>
              <a:xfrm>
                <a:off x="6201634" y="409194"/>
                <a:ext cx="821105" cy="1590263"/>
                <a:chOff x="6201634" y="409194"/>
                <a:chExt cx="821105" cy="1590263"/>
              </a:xfrm>
            </p:grpSpPr>
            <p:grpSp>
              <p:nvGrpSpPr>
                <p:cNvPr id="19" name="组合 18"/>
                <p:cNvGrpSpPr/>
                <p:nvPr/>
              </p:nvGrpSpPr>
              <p:grpSpPr>
                <a:xfrm>
                  <a:off x="6228649" y="409194"/>
                  <a:ext cx="794090" cy="1565374"/>
                  <a:chOff x="6228649" y="409194"/>
                  <a:chExt cx="794090" cy="1565374"/>
                </a:xfrm>
              </p:grpSpPr>
              <p:cxnSp>
                <p:nvCxnSpPr>
                  <p:cNvPr id="308" name="直接连接符 307"/>
                  <p:cNvCxnSpPr/>
                  <p:nvPr/>
                </p:nvCxnSpPr>
                <p:spPr>
                  <a:xfrm rot="1080000" flipH="1">
                    <a:off x="6473159" y="409194"/>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34" name="椭圆 433"/>
                  <p:cNvSpPr/>
                  <p:nvPr/>
                </p:nvSpPr>
                <p:spPr>
                  <a:xfrm rot="8080387">
                    <a:off x="6228649" y="1831523"/>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0" name="TextBox 419"/>
                <p:cNvSpPr txBox="1"/>
                <p:nvPr/>
              </p:nvSpPr>
              <p:spPr>
                <a:xfrm>
                  <a:off x="6201634" y="1745542"/>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grpSp>
            <p:nvGrpSpPr>
              <p:cNvPr id="972" name="组合 971"/>
              <p:cNvGrpSpPr/>
              <p:nvPr/>
            </p:nvGrpSpPr>
            <p:grpSpPr>
              <a:xfrm>
                <a:off x="6853731" y="262962"/>
                <a:ext cx="675413" cy="779665"/>
                <a:chOff x="6853731" y="262962"/>
                <a:chExt cx="675413" cy="779665"/>
              </a:xfrm>
            </p:grpSpPr>
            <p:sp>
              <p:nvSpPr>
                <p:cNvPr id="499" name="TextBox 498"/>
                <p:cNvSpPr txBox="1"/>
                <p:nvPr/>
              </p:nvSpPr>
              <p:spPr>
                <a:xfrm>
                  <a:off x="6853731" y="819536"/>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a:t>
                  </a:r>
                  <a:endParaRPr lang="zh-CN" altLang="en-US" sz="1333" baseline="-25000" dirty="0">
                    <a:latin typeface="Symbol" pitchFamily="18" charset="2"/>
                    <a:cs typeface="Times New Roman" panose="02020603050405020304" pitchFamily="18" charset="0"/>
                  </a:endParaRPr>
                </a:p>
              </p:txBody>
            </p:sp>
            <p:sp>
              <p:nvSpPr>
                <p:cNvPr id="505" name="弧形 504"/>
                <p:cNvSpPr/>
                <p:nvPr/>
              </p:nvSpPr>
              <p:spPr>
                <a:xfrm>
                  <a:off x="6985857" y="262962"/>
                  <a:ext cx="543287" cy="543287"/>
                </a:xfrm>
                <a:prstGeom prst="arc">
                  <a:avLst>
                    <a:gd name="adj1" fmla="val 6401247"/>
                    <a:gd name="adj2" fmla="val 7728510"/>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974" name="组合 973"/>
            <p:cNvGrpSpPr/>
            <p:nvPr/>
          </p:nvGrpSpPr>
          <p:grpSpPr>
            <a:xfrm>
              <a:off x="6371759" y="446088"/>
              <a:ext cx="1691341" cy="1565374"/>
              <a:chOff x="6371759" y="446088"/>
              <a:chExt cx="1691341" cy="1565374"/>
            </a:xfrm>
          </p:grpSpPr>
          <p:grpSp>
            <p:nvGrpSpPr>
              <p:cNvPr id="26" name="组合 25"/>
              <p:cNvGrpSpPr/>
              <p:nvPr/>
            </p:nvGrpSpPr>
            <p:grpSpPr>
              <a:xfrm>
                <a:off x="6371759" y="446088"/>
                <a:ext cx="1002186" cy="1565374"/>
                <a:chOff x="6371759" y="446088"/>
                <a:chExt cx="1002186" cy="1565374"/>
              </a:xfrm>
            </p:grpSpPr>
            <p:grpSp>
              <p:nvGrpSpPr>
                <p:cNvPr id="20" name="组合 19"/>
                <p:cNvGrpSpPr/>
                <p:nvPr/>
              </p:nvGrpSpPr>
              <p:grpSpPr>
                <a:xfrm>
                  <a:off x="6392570" y="446088"/>
                  <a:ext cx="981375" cy="1565374"/>
                  <a:chOff x="6392570" y="446088"/>
                  <a:chExt cx="981375" cy="1565374"/>
                </a:xfrm>
              </p:grpSpPr>
              <p:cxnSp>
                <p:nvCxnSpPr>
                  <p:cNvPr id="310" name="直接连接符 309"/>
                  <p:cNvCxnSpPr/>
                  <p:nvPr/>
                </p:nvCxnSpPr>
                <p:spPr>
                  <a:xfrm rot="2220000" flipH="1">
                    <a:off x="6824365" y="446088"/>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35" name="椭圆 434"/>
                  <p:cNvSpPr/>
                  <p:nvPr/>
                </p:nvSpPr>
                <p:spPr>
                  <a:xfrm rot="8080387">
                    <a:off x="6392570" y="1670116"/>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1" name="TextBox 420"/>
                <p:cNvSpPr txBox="1"/>
                <p:nvPr/>
              </p:nvSpPr>
              <p:spPr>
                <a:xfrm>
                  <a:off x="6371759" y="1597763"/>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2</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0" name="TextBox 499"/>
              <p:cNvSpPr txBox="1"/>
              <p:nvPr/>
            </p:nvSpPr>
            <p:spPr>
              <a:xfrm>
                <a:off x="7317298" y="924523"/>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2</a:t>
                </a:r>
                <a:endParaRPr lang="zh-CN" altLang="en-US" sz="1333" baseline="-25000" dirty="0">
                  <a:latin typeface="Symbol" pitchFamily="18" charset="2"/>
                  <a:cs typeface="Times New Roman" panose="02020603050405020304" pitchFamily="18" charset="0"/>
                </a:endParaRPr>
              </a:p>
            </p:txBody>
          </p:sp>
          <p:sp>
            <p:nvSpPr>
              <p:cNvPr id="506" name="弧形 505"/>
              <p:cNvSpPr/>
              <p:nvPr/>
            </p:nvSpPr>
            <p:spPr>
              <a:xfrm>
                <a:off x="7519813" y="496257"/>
                <a:ext cx="543287" cy="543287"/>
              </a:xfrm>
              <a:prstGeom prst="arc">
                <a:avLst>
                  <a:gd name="adj1" fmla="val 7163645"/>
                  <a:gd name="adj2" fmla="val 8775465"/>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5" name="组合 974"/>
            <p:cNvGrpSpPr/>
            <p:nvPr/>
          </p:nvGrpSpPr>
          <p:grpSpPr>
            <a:xfrm>
              <a:off x="6609424" y="857858"/>
              <a:ext cx="1939555" cy="926460"/>
              <a:chOff x="6609424" y="857858"/>
              <a:chExt cx="1939555" cy="926460"/>
            </a:xfrm>
          </p:grpSpPr>
          <p:grpSp>
            <p:nvGrpSpPr>
              <p:cNvPr id="27" name="组合 26"/>
              <p:cNvGrpSpPr/>
              <p:nvPr/>
            </p:nvGrpSpPr>
            <p:grpSpPr>
              <a:xfrm>
                <a:off x="6609424" y="1084608"/>
                <a:ext cx="1629262" cy="699710"/>
                <a:chOff x="6609424" y="1084608"/>
                <a:chExt cx="1629262" cy="699710"/>
              </a:xfrm>
            </p:grpSpPr>
            <p:grpSp>
              <p:nvGrpSpPr>
                <p:cNvPr id="21" name="组合 20"/>
                <p:cNvGrpSpPr/>
                <p:nvPr/>
              </p:nvGrpSpPr>
              <p:grpSpPr>
                <a:xfrm>
                  <a:off x="6640254" y="1084608"/>
                  <a:ext cx="1598432" cy="549580"/>
                  <a:chOff x="6640254" y="1084608"/>
                  <a:chExt cx="1598432" cy="549580"/>
                </a:xfrm>
              </p:grpSpPr>
              <p:cxnSp>
                <p:nvCxnSpPr>
                  <p:cNvPr id="313" name="直接连接符 312"/>
                  <p:cNvCxnSpPr/>
                  <p:nvPr/>
                </p:nvCxnSpPr>
                <p:spPr>
                  <a:xfrm rot="3300000" flipH="1">
                    <a:off x="7181209" y="576711"/>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36" name="椭圆 435"/>
                  <p:cNvSpPr/>
                  <p:nvPr/>
                </p:nvSpPr>
                <p:spPr>
                  <a:xfrm rot="8080387">
                    <a:off x="6640254" y="1563078"/>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30" name="TextBox 429"/>
                <p:cNvSpPr txBox="1"/>
                <p:nvPr/>
              </p:nvSpPr>
              <p:spPr>
                <a:xfrm>
                  <a:off x="6609424" y="1530403"/>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3</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1" name="TextBox 500"/>
              <p:cNvSpPr txBox="1"/>
              <p:nvPr/>
            </p:nvSpPr>
            <p:spPr>
              <a:xfrm>
                <a:off x="7754647" y="1162543"/>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3</a:t>
                </a:r>
                <a:endParaRPr lang="zh-CN" altLang="en-US" sz="1333" baseline="-25000" dirty="0">
                  <a:latin typeface="Symbol" pitchFamily="18" charset="2"/>
                  <a:cs typeface="Times New Roman" panose="02020603050405020304" pitchFamily="18" charset="0"/>
                </a:endParaRPr>
              </a:p>
            </p:txBody>
          </p:sp>
          <p:sp>
            <p:nvSpPr>
              <p:cNvPr id="507" name="弧形 506"/>
              <p:cNvSpPr/>
              <p:nvPr/>
            </p:nvSpPr>
            <p:spPr>
              <a:xfrm>
                <a:off x="8005692" y="857858"/>
                <a:ext cx="543287" cy="543287"/>
              </a:xfrm>
              <a:prstGeom prst="arc">
                <a:avLst>
                  <a:gd name="adj1" fmla="val 8177148"/>
                  <a:gd name="adj2" fmla="val 9797841"/>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6" name="组合 975"/>
            <p:cNvGrpSpPr/>
            <p:nvPr/>
          </p:nvGrpSpPr>
          <p:grpSpPr>
            <a:xfrm>
              <a:off x="6888725" y="1306266"/>
              <a:ext cx="1989873" cy="566648"/>
              <a:chOff x="6888725" y="1306266"/>
              <a:chExt cx="1989873" cy="566648"/>
            </a:xfrm>
          </p:grpSpPr>
          <p:grpSp>
            <p:nvGrpSpPr>
              <p:cNvPr id="28" name="组合 27"/>
              <p:cNvGrpSpPr/>
              <p:nvPr/>
            </p:nvGrpSpPr>
            <p:grpSpPr>
              <a:xfrm>
                <a:off x="6888725" y="1306266"/>
                <a:ext cx="1675893" cy="549580"/>
                <a:chOff x="6888725" y="1306266"/>
                <a:chExt cx="1675893" cy="549580"/>
              </a:xfrm>
            </p:grpSpPr>
            <p:grpSp>
              <p:nvGrpSpPr>
                <p:cNvPr id="23" name="组合 22"/>
                <p:cNvGrpSpPr/>
                <p:nvPr/>
              </p:nvGrpSpPr>
              <p:grpSpPr>
                <a:xfrm>
                  <a:off x="6936581" y="1306266"/>
                  <a:ext cx="1628037" cy="549580"/>
                  <a:chOff x="6936581" y="1306266"/>
                  <a:chExt cx="1628037" cy="549580"/>
                </a:xfrm>
              </p:grpSpPr>
              <p:cxnSp>
                <p:nvCxnSpPr>
                  <p:cNvPr id="338" name="直接连接符 337"/>
                  <p:cNvCxnSpPr/>
                  <p:nvPr/>
                </p:nvCxnSpPr>
                <p:spPr>
                  <a:xfrm rot="4380000" flipH="1">
                    <a:off x="7507141" y="798369"/>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椭圆 436"/>
                  <p:cNvSpPr/>
                  <p:nvPr/>
                </p:nvSpPr>
                <p:spPr>
                  <a:xfrm rot="8080387">
                    <a:off x="6936581" y="1529589"/>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9" name="TextBox 428"/>
                <p:cNvSpPr txBox="1"/>
                <p:nvPr/>
              </p:nvSpPr>
              <p:spPr>
                <a:xfrm>
                  <a:off x="6888725" y="1530024"/>
                  <a:ext cx="322445"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4</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2" name="TextBox 501"/>
              <p:cNvSpPr txBox="1"/>
              <p:nvPr/>
            </p:nvSpPr>
            <p:spPr>
              <a:xfrm>
                <a:off x="8057905" y="1548172"/>
                <a:ext cx="29719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4</a:t>
                </a:r>
                <a:endParaRPr lang="zh-CN" altLang="en-US" sz="1333" baseline="-25000" dirty="0">
                  <a:latin typeface="Symbol" pitchFamily="18" charset="2"/>
                  <a:cs typeface="Times New Roman" panose="02020603050405020304" pitchFamily="18" charset="0"/>
                </a:endParaRPr>
              </a:p>
            </p:txBody>
          </p:sp>
          <p:sp>
            <p:nvSpPr>
              <p:cNvPr id="508" name="弧形 507"/>
              <p:cNvSpPr/>
              <p:nvPr/>
            </p:nvSpPr>
            <p:spPr>
              <a:xfrm>
                <a:off x="8335311" y="1329627"/>
                <a:ext cx="543287" cy="543287"/>
              </a:xfrm>
              <a:prstGeom prst="arc">
                <a:avLst>
                  <a:gd name="adj1" fmla="val 8840228"/>
                  <a:gd name="adj2" fmla="val 10775273"/>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7" name="组合 976"/>
            <p:cNvGrpSpPr/>
            <p:nvPr/>
          </p:nvGrpSpPr>
          <p:grpSpPr>
            <a:xfrm>
              <a:off x="7162877" y="1578062"/>
              <a:ext cx="1928997" cy="849672"/>
              <a:chOff x="7162877" y="1578062"/>
              <a:chExt cx="1928997" cy="849672"/>
            </a:xfrm>
          </p:grpSpPr>
          <p:grpSp>
            <p:nvGrpSpPr>
              <p:cNvPr id="29" name="组合 28"/>
              <p:cNvGrpSpPr/>
              <p:nvPr/>
            </p:nvGrpSpPr>
            <p:grpSpPr>
              <a:xfrm>
                <a:off x="7162877" y="1578062"/>
                <a:ext cx="1662429" cy="583108"/>
                <a:chOff x="7162877" y="1578062"/>
                <a:chExt cx="1662429" cy="583108"/>
              </a:xfrm>
            </p:grpSpPr>
            <p:grpSp>
              <p:nvGrpSpPr>
                <p:cNvPr id="24" name="组合 23"/>
                <p:cNvGrpSpPr/>
                <p:nvPr/>
              </p:nvGrpSpPr>
              <p:grpSpPr>
                <a:xfrm>
                  <a:off x="7243949" y="1594182"/>
                  <a:ext cx="1581357" cy="566988"/>
                  <a:chOff x="7243949" y="1594182"/>
                  <a:chExt cx="1581357" cy="566988"/>
                </a:xfrm>
              </p:grpSpPr>
              <p:cxnSp>
                <p:nvCxnSpPr>
                  <p:cNvPr id="344" name="直接连接符 343"/>
                  <p:cNvCxnSpPr/>
                  <p:nvPr/>
                </p:nvCxnSpPr>
                <p:spPr>
                  <a:xfrm rot="5400000" flipH="1">
                    <a:off x="7767829" y="1103693"/>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40" name="椭圆 439"/>
                  <p:cNvSpPr/>
                  <p:nvPr/>
                </p:nvSpPr>
                <p:spPr>
                  <a:xfrm rot="8080387">
                    <a:off x="7243949" y="1594182"/>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32" name="TextBox 431"/>
                <p:cNvSpPr txBox="1"/>
                <p:nvPr/>
              </p:nvSpPr>
              <p:spPr>
                <a:xfrm>
                  <a:off x="7162877" y="1578062"/>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5</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3" name="TextBox 502"/>
              <p:cNvSpPr txBox="1"/>
              <p:nvPr/>
            </p:nvSpPr>
            <p:spPr>
              <a:xfrm>
                <a:off x="8224663" y="2008617"/>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5</a:t>
                </a:r>
                <a:endParaRPr lang="zh-CN" altLang="en-US" sz="1333" baseline="-25000" dirty="0">
                  <a:latin typeface="Symbol" pitchFamily="18" charset="2"/>
                  <a:cs typeface="Times New Roman" panose="02020603050405020304" pitchFamily="18" charset="0"/>
                </a:endParaRPr>
              </a:p>
            </p:txBody>
          </p:sp>
          <p:sp>
            <p:nvSpPr>
              <p:cNvPr id="509" name="弧形 508"/>
              <p:cNvSpPr/>
              <p:nvPr/>
            </p:nvSpPr>
            <p:spPr>
              <a:xfrm>
                <a:off x="8548587" y="1884447"/>
                <a:ext cx="543287" cy="543287"/>
              </a:xfrm>
              <a:prstGeom prst="arc">
                <a:avLst>
                  <a:gd name="adj1" fmla="val 9810182"/>
                  <a:gd name="adj2" fmla="val 11900901"/>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8" name="组合 977"/>
            <p:cNvGrpSpPr/>
            <p:nvPr/>
          </p:nvGrpSpPr>
          <p:grpSpPr>
            <a:xfrm>
              <a:off x="7383055" y="1662732"/>
              <a:ext cx="1776791" cy="1329061"/>
              <a:chOff x="7383055" y="1662732"/>
              <a:chExt cx="1776791" cy="1329061"/>
            </a:xfrm>
          </p:grpSpPr>
          <p:grpSp>
            <p:nvGrpSpPr>
              <p:cNvPr id="30" name="组合 29"/>
              <p:cNvGrpSpPr/>
              <p:nvPr/>
            </p:nvGrpSpPr>
            <p:grpSpPr>
              <a:xfrm>
                <a:off x="7383055" y="1662732"/>
                <a:ext cx="1634391" cy="827018"/>
                <a:chOff x="7383055" y="1662732"/>
                <a:chExt cx="1634391" cy="827018"/>
              </a:xfrm>
            </p:grpSpPr>
            <p:cxnSp>
              <p:nvCxnSpPr>
                <p:cNvPr id="339" name="直接连接符 338"/>
                <p:cNvCxnSpPr/>
                <p:nvPr/>
              </p:nvCxnSpPr>
              <p:spPr>
                <a:xfrm rot="6480000" flipH="1">
                  <a:off x="7959969" y="1432273"/>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椭圆 442"/>
                <p:cNvSpPr/>
                <p:nvPr/>
              </p:nvSpPr>
              <p:spPr>
                <a:xfrm rot="8080387">
                  <a:off x="7557503" y="1695659"/>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3" name="TextBox 432"/>
                <p:cNvSpPr txBox="1"/>
                <p:nvPr/>
              </p:nvSpPr>
              <p:spPr>
                <a:xfrm>
                  <a:off x="7383055" y="1662732"/>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6</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04" name="TextBox 503"/>
              <p:cNvSpPr txBox="1"/>
              <p:nvPr/>
            </p:nvSpPr>
            <p:spPr>
              <a:xfrm>
                <a:off x="8329417" y="2461074"/>
                <a:ext cx="29719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6</a:t>
                </a:r>
                <a:endParaRPr lang="zh-CN" altLang="en-US" sz="1333" baseline="-25000" dirty="0">
                  <a:latin typeface="Symbol" pitchFamily="18" charset="2"/>
                  <a:cs typeface="Times New Roman" panose="02020603050405020304" pitchFamily="18" charset="0"/>
                </a:endParaRPr>
              </a:p>
            </p:txBody>
          </p:sp>
          <p:sp>
            <p:nvSpPr>
              <p:cNvPr id="510" name="弧形 509"/>
              <p:cNvSpPr/>
              <p:nvPr/>
            </p:nvSpPr>
            <p:spPr>
              <a:xfrm>
                <a:off x="8616559" y="2448506"/>
                <a:ext cx="543287" cy="543287"/>
              </a:xfrm>
              <a:prstGeom prst="arc">
                <a:avLst>
                  <a:gd name="adj1" fmla="val 10728060"/>
                  <a:gd name="adj2" fmla="val 13103552"/>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79" name="组合 978"/>
            <p:cNvGrpSpPr/>
            <p:nvPr/>
          </p:nvGrpSpPr>
          <p:grpSpPr>
            <a:xfrm>
              <a:off x="7549983" y="1821429"/>
              <a:ext cx="1565374" cy="1776704"/>
              <a:chOff x="7549983" y="1821429"/>
              <a:chExt cx="1565374" cy="1776704"/>
            </a:xfrm>
          </p:grpSpPr>
          <p:grpSp>
            <p:nvGrpSpPr>
              <p:cNvPr id="31" name="组合 30"/>
              <p:cNvGrpSpPr/>
              <p:nvPr/>
            </p:nvGrpSpPr>
            <p:grpSpPr>
              <a:xfrm>
                <a:off x="7549983" y="1821429"/>
                <a:ext cx="1565374" cy="1102626"/>
                <a:chOff x="7549983" y="1821429"/>
                <a:chExt cx="1565374" cy="1102626"/>
              </a:xfrm>
            </p:grpSpPr>
            <p:cxnSp>
              <p:nvCxnSpPr>
                <p:cNvPr id="340" name="直接连接符 339"/>
                <p:cNvCxnSpPr/>
                <p:nvPr/>
              </p:nvCxnSpPr>
              <p:spPr>
                <a:xfrm rot="7560000" flipH="1">
                  <a:off x="8057880" y="1866578"/>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46" name="椭圆 445"/>
                <p:cNvSpPr/>
                <p:nvPr/>
              </p:nvSpPr>
              <p:spPr>
                <a:xfrm rot="8080387">
                  <a:off x="7843589" y="1949496"/>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9" name="TextBox 438"/>
                <p:cNvSpPr txBox="1"/>
                <p:nvPr/>
              </p:nvSpPr>
              <p:spPr>
                <a:xfrm>
                  <a:off x="7566946" y="1821429"/>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7</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1" name="TextBox 510"/>
              <p:cNvSpPr txBox="1"/>
              <p:nvPr/>
            </p:nvSpPr>
            <p:spPr>
              <a:xfrm>
                <a:off x="8306892" y="2974648"/>
                <a:ext cx="29719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7</a:t>
                </a:r>
                <a:endParaRPr lang="zh-CN" altLang="en-US" sz="1333" baseline="-25000" dirty="0">
                  <a:latin typeface="Symbol" pitchFamily="18" charset="2"/>
                  <a:cs typeface="Times New Roman" panose="02020603050405020304" pitchFamily="18" charset="0"/>
                </a:endParaRPr>
              </a:p>
            </p:txBody>
          </p:sp>
          <p:sp>
            <p:nvSpPr>
              <p:cNvPr id="512" name="弧形 511"/>
              <p:cNvSpPr/>
              <p:nvPr/>
            </p:nvSpPr>
            <p:spPr>
              <a:xfrm>
                <a:off x="8532846" y="3054846"/>
                <a:ext cx="543287" cy="543287"/>
              </a:xfrm>
              <a:prstGeom prst="arc">
                <a:avLst>
                  <a:gd name="adj1" fmla="val 11661514"/>
                  <a:gd name="adj2" fmla="val 14061822"/>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80" name="组合 979"/>
            <p:cNvGrpSpPr/>
            <p:nvPr/>
          </p:nvGrpSpPr>
          <p:grpSpPr>
            <a:xfrm>
              <a:off x="7794213" y="2116339"/>
              <a:ext cx="1046848" cy="2034825"/>
              <a:chOff x="7794213" y="2116339"/>
              <a:chExt cx="1046848" cy="2034825"/>
            </a:xfrm>
          </p:grpSpPr>
          <p:grpSp>
            <p:nvGrpSpPr>
              <p:cNvPr id="960" name="组合 959"/>
              <p:cNvGrpSpPr/>
              <p:nvPr/>
            </p:nvGrpSpPr>
            <p:grpSpPr>
              <a:xfrm>
                <a:off x="7794213" y="2116339"/>
                <a:ext cx="809994" cy="1743067"/>
                <a:chOff x="7794213" y="2116339"/>
                <a:chExt cx="809994" cy="1743067"/>
              </a:xfrm>
            </p:grpSpPr>
            <p:cxnSp>
              <p:nvCxnSpPr>
                <p:cNvPr id="342" name="直接连接符 341"/>
                <p:cNvCxnSpPr/>
                <p:nvPr/>
              </p:nvCxnSpPr>
              <p:spPr>
                <a:xfrm rot="8640000" flipH="1">
                  <a:off x="8054627" y="2294032"/>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椭圆 448"/>
                <p:cNvSpPr/>
                <p:nvPr/>
              </p:nvSpPr>
              <p:spPr>
                <a:xfrm rot="8080387">
                  <a:off x="8073080" y="2265837"/>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1" name="TextBox 440"/>
                <p:cNvSpPr txBox="1"/>
                <p:nvPr/>
              </p:nvSpPr>
              <p:spPr>
                <a:xfrm>
                  <a:off x="7794213" y="2116339"/>
                  <a:ext cx="322445"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8</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3" name="TextBox 512"/>
              <p:cNvSpPr txBox="1"/>
              <p:nvPr/>
            </p:nvSpPr>
            <p:spPr>
              <a:xfrm>
                <a:off x="8157207" y="3422202"/>
                <a:ext cx="29719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8</a:t>
                </a:r>
                <a:endParaRPr lang="zh-CN" altLang="en-US" sz="1333" baseline="-25000" dirty="0">
                  <a:latin typeface="Symbol" pitchFamily="18" charset="2"/>
                  <a:cs typeface="Times New Roman" panose="02020603050405020304" pitchFamily="18" charset="0"/>
                </a:endParaRPr>
              </a:p>
            </p:txBody>
          </p:sp>
          <p:sp>
            <p:nvSpPr>
              <p:cNvPr id="514" name="弧形 513"/>
              <p:cNvSpPr/>
              <p:nvPr/>
            </p:nvSpPr>
            <p:spPr>
              <a:xfrm>
                <a:off x="8297774" y="3607877"/>
                <a:ext cx="543287" cy="543287"/>
              </a:xfrm>
              <a:prstGeom prst="arc">
                <a:avLst>
                  <a:gd name="adj1" fmla="val 12695680"/>
                  <a:gd name="adj2" fmla="val 15205472"/>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81" name="组合 980"/>
            <p:cNvGrpSpPr/>
            <p:nvPr/>
          </p:nvGrpSpPr>
          <p:grpSpPr>
            <a:xfrm>
              <a:off x="6369886" y="3479603"/>
              <a:ext cx="1497308" cy="1754642"/>
              <a:chOff x="6369886" y="3479603"/>
              <a:chExt cx="1497308" cy="1754642"/>
            </a:xfrm>
          </p:grpSpPr>
          <p:grpSp>
            <p:nvGrpSpPr>
              <p:cNvPr id="961" name="组合 960"/>
              <p:cNvGrpSpPr/>
              <p:nvPr/>
            </p:nvGrpSpPr>
            <p:grpSpPr>
              <a:xfrm>
                <a:off x="6930089" y="3479603"/>
                <a:ext cx="937105" cy="1669926"/>
                <a:chOff x="6930089" y="3479603"/>
                <a:chExt cx="937105" cy="1669926"/>
              </a:xfrm>
            </p:grpSpPr>
            <p:cxnSp>
              <p:nvCxnSpPr>
                <p:cNvPr id="469" name="直接连接符 468"/>
                <p:cNvCxnSpPr/>
                <p:nvPr/>
              </p:nvCxnSpPr>
              <p:spPr>
                <a:xfrm rot="12240000" flipH="1">
                  <a:off x="6930089" y="3584155"/>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2" name="椭圆 471"/>
                <p:cNvSpPr/>
                <p:nvPr/>
              </p:nvSpPr>
              <p:spPr>
                <a:xfrm rot="8080387">
                  <a:off x="7755784" y="3745877"/>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2" name="TextBox 441"/>
                <p:cNvSpPr txBox="1"/>
                <p:nvPr/>
              </p:nvSpPr>
              <p:spPr>
                <a:xfrm>
                  <a:off x="7493053" y="3479603"/>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12</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5" name="TextBox 514"/>
              <p:cNvSpPr txBox="1"/>
              <p:nvPr/>
            </p:nvSpPr>
            <p:spPr>
              <a:xfrm>
                <a:off x="6585564" y="4477619"/>
                <a:ext cx="34047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12</a:t>
                </a:r>
                <a:endParaRPr lang="zh-CN" altLang="en-US" sz="1333" baseline="-25000" dirty="0">
                  <a:latin typeface="Symbol" pitchFamily="18" charset="2"/>
                  <a:cs typeface="Times New Roman" panose="02020603050405020304" pitchFamily="18" charset="0"/>
                </a:endParaRPr>
              </a:p>
            </p:txBody>
          </p:sp>
          <p:sp>
            <p:nvSpPr>
              <p:cNvPr id="516" name="弧形 515"/>
              <p:cNvSpPr/>
              <p:nvPr/>
            </p:nvSpPr>
            <p:spPr>
              <a:xfrm>
                <a:off x="6369886" y="4690958"/>
                <a:ext cx="543287" cy="543287"/>
              </a:xfrm>
              <a:prstGeom prst="arc">
                <a:avLst>
                  <a:gd name="adj1" fmla="val 16136203"/>
                  <a:gd name="adj2" fmla="val 18836475"/>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82" name="组合 981"/>
            <p:cNvGrpSpPr/>
            <p:nvPr/>
          </p:nvGrpSpPr>
          <p:grpSpPr>
            <a:xfrm>
              <a:off x="5778978" y="3641211"/>
              <a:ext cx="1817098" cy="1565374"/>
              <a:chOff x="5778978" y="3641211"/>
              <a:chExt cx="1817098" cy="1565374"/>
            </a:xfrm>
          </p:grpSpPr>
          <p:grpSp>
            <p:nvGrpSpPr>
              <p:cNvPr id="962" name="组合 961"/>
              <p:cNvGrpSpPr/>
              <p:nvPr/>
            </p:nvGrpSpPr>
            <p:grpSpPr>
              <a:xfrm>
                <a:off x="6450151" y="3641211"/>
                <a:ext cx="1145925" cy="1565374"/>
                <a:chOff x="6450151" y="3641211"/>
                <a:chExt cx="1145925" cy="1565374"/>
              </a:xfrm>
            </p:grpSpPr>
            <p:cxnSp>
              <p:nvCxnSpPr>
                <p:cNvPr id="463" name="直接连接符 462"/>
                <p:cNvCxnSpPr/>
                <p:nvPr/>
              </p:nvCxnSpPr>
              <p:spPr>
                <a:xfrm rot="12960000" flipH="1">
                  <a:off x="6450151" y="3641211"/>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4" name="椭圆 473"/>
                <p:cNvSpPr/>
                <p:nvPr/>
              </p:nvSpPr>
              <p:spPr>
                <a:xfrm rot="8080387">
                  <a:off x="7387965" y="3935834"/>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4" name="TextBox 443"/>
                <p:cNvSpPr txBox="1"/>
                <p:nvPr/>
              </p:nvSpPr>
              <p:spPr>
                <a:xfrm>
                  <a:off x="7221935" y="3666337"/>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13</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7" name="弧形 516"/>
              <p:cNvSpPr/>
              <p:nvPr/>
            </p:nvSpPr>
            <p:spPr>
              <a:xfrm>
                <a:off x="5778978" y="4615532"/>
                <a:ext cx="543287" cy="543287"/>
              </a:xfrm>
              <a:prstGeom prst="arc">
                <a:avLst>
                  <a:gd name="adj1" fmla="val 17025345"/>
                  <a:gd name="adj2" fmla="val 19561255"/>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3" name="TextBox 522"/>
              <p:cNvSpPr txBox="1"/>
              <p:nvPr/>
            </p:nvSpPr>
            <p:spPr>
              <a:xfrm>
                <a:off x="6061881" y="4422849"/>
                <a:ext cx="340478"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13</a:t>
                </a:r>
                <a:endParaRPr lang="zh-CN" altLang="en-US" sz="1333" baseline="-25000" dirty="0">
                  <a:latin typeface="Symbol" pitchFamily="18" charset="2"/>
                  <a:cs typeface="Times New Roman" panose="02020603050405020304" pitchFamily="18" charset="0"/>
                </a:endParaRPr>
              </a:p>
            </p:txBody>
          </p:sp>
        </p:grpSp>
        <p:grpSp>
          <p:nvGrpSpPr>
            <p:cNvPr id="983" name="组合 982"/>
            <p:cNvGrpSpPr/>
            <p:nvPr/>
          </p:nvGrpSpPr>
          <p:grpSpPr>
            <a:xfrm>
              <a:off x="5238388" y="3707545"/>
              <a:ext cx="2026673" cy="1228959"/>
              <a:chOff x="5238388" y="3707545"/>
              <a:chExt cx="2026673" cy="1228959"/>
            </a:xfrm>
          </p:grpSpPr>
          <p:grpSp>
            <p:nvGrpSpPr>
              <p:cNvPr id="963" name="组合 962"/>
              <p:cNvGrpSpPr/>
              <p:nvPr/>
            </p:nvGrpSpPr>
            <p:grpSpPr>
              <a:xfrm>
                <a:off x="5488759" y="3707545"/>
                <a:ext cx="1776302" cy="903082"/>
                <a:chOff x="5488759" y="3707545"/>
                <a:chExt cx="1776302" cy="903082"/>
              </a:xfrm>
            </p:grpSpPr>
            <p:cxnSp>
              <p:nvCxnSpPr>
                <p:cNvPr id="464" name="直接连接符 463"/>
                <p:cNvCxnSpPr/>
                <p:nvPr/>
              </p:nvCxnSpPr>
              <p:spPr>
                <a:xfrm rot="13620000" flipH="1">
                  <a:off x="5996656" y="3553150"/>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椭圆 474"/>
                <p:cNvSpPr/>
                <p:nvPr/>
              </p:nvSpPr>
              <p:spPr>
                <a:xfrm rot="8080387">
                  <a:off x="7011692" y="3985711"/>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5" name="TextBox 444"/>
                <p:cNvSpPr txBox="1"/>
                <p:nvPr/>
              </p:nvSpPr>
              <p:spPr>
                <a:xfrm>
                  <a:off x="6890920" y="3707545"/>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14</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8" name="弧形 517"/>
              <p:cNvSpPr/>
              <p:nvPr/>
            </p:nvSpPr>
            <p:spPr>
              <a:xfrm>
                <a:off x="5238388" y="4393217"/>
                <a:ext cx="543287" cy="543287"/>
              </a:xfrm>
              <a:prstGeom prst="arc">
                <a:avLst>
                  <a:gd name="adj1" fmla="val 17915580"/>
                  <a:gd name="adj2" fmla="val 20236334"/>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4" name="TextBox 523"/>
              <p:cNvSpPr txBox="1"/>
              <p:nvPr/>
            </p:nvSpPr>
            <p:spPr>
              <a:xfrm>
                <a:off x="5588353" y="4259983"/>
                <a:ext cx="34047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14</a:t>
                </a:r>
                <a:endParaRPr lang="zh-CN" altLang="en-US" sz="1333" baseline="-25000" dirty="0">
                  <a:latin typeface="Symbol" pitchFamily="18" charset="2"/>
                  <a:cs typeface="Times New Roman" panose="02020603050405020304" pitchFamily="18" charset="0"/>
                </a:endParaRPr>
              </a:p>
            </p:txBody>
          </p:sp>
        </p:grpSp>
        <p:grpSp>
          <p:nvGrpSpPr>
            <p:cNvPr id="984" name="组合 983"/>
            <p:cNvGrpSpPr/>
            <p:nvPr/>
          </p:nvGrpSpPr>
          <p:grpSpPr>
            <a:xfrm>
              <a:off x="4764782" y="3656309"/>
              <a:ext cx="2196178" cy="925010"/>
              <a:chOff x="4764782" y="3656309"/>
              <a:chExt cx="2196178" cy="925010"/>
            </a:xfrm>
          </p:grpSpPr>
          <p:grpSp>
            <p:nvGrpSpPr>
              <p:cNvPr id="964" name="组合 963"/>
              <p:cNvGrpSpPr/>
              <p:nvPr/>
            </p:nvGrpSpPr>
            <p:grpSpPr>
              <a:xfrm>
                <a:off x="5054004" y="3656309"/>
                <a:ext cx="1906956" cy="717678"/>
                <a:chOff x="5054004" y="3656309"/>
                <a:chExt cx="1906956" cy="717678"/>
              </a:xfrm>
            </p:grpSpPr>
            <p:cxnSp>
              <p:nvCxnSpPr>
                <p:cNvPr id="465" name="直接连接符 464"/>
                <p:cNvCxnSpPr/>
                <p:nvPr/>
              </p:nvCxnSpPr>
              <p:spPr>
                <a:xfrm rot="14160000" flipH="1">
                  <a:off x="5561901" y="3316510"/>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6" name="椭圆 475"/>
                <p:cNvSpPr/>
                <p:nvPr/>
              </p:nvSpPr>
              <p:spPr>
                <a:xfrm rot="8080387">
                  <a:off x="6621497" y="3873477"/>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7" name="TextBox 446"/>
                <p:cNvSpPr txBox="1"/>
                <p:nvPr/>
              </p:nvSpPr>
              <p:spPr>
                <a:xfrm>
                  <a:off x="6586819" y="3656309"/>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15</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19" name="弧形 518"/>
              <p:cNvSpPr/>
              <p:nvPr/>
            </p:nvSpPr>
            <p:spPr>
              <a:xfrm>
                <a:off x="4764782" y="4038032"/>
                <a:ext cx="543287" cy="543287"/>
              </a:xfrm>
              <a:prstGeom prst="arc">
                <a:avLst>
                  <a:gd name="adj1" fmla="val 18817392"/>
                  <a:gd name="adj2" fmla="val 20711970"/>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5" name="TextBox 524"/>
              <p:cNvSpPr txBox="1"/>
              <p:nvPr/>
            </p:nvSpPr>
            <p:spPr>
              <a:xfrm>
                <a:off x="5184354" y="3962933"/>
                <a:ext cx="340478"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15</a:t>
                </a:r>
                <a:endParaRPr lang="zh-CN" altLang="en-US" sz="1333" baseline="-25000" dirty="0">
                  <a:latin typeface="Symbol" pitchFamily="18" charset="2"/>
                  <a:cs typeface="Times New Roman" panose="02020603050405020304" pitchFamily="18" charset="0"/>
                </a:endParaRPr>
              </a:p>
            </p:txBody>
          </p:sp>
        </p:grpSp>
        <p:grpSp>
          <p:nvGrpSpPr>
            <p:cNvPr id="985" name="组合 984"/>
            <p:cNvGrpSpPr/>
            <p:nvPr/>
          </p:nvGrpSpPr>
          <p:grpSpPr>
            <a:xfrm>
              <a:off x="4409004" y="3507507"/>
              <a:ext cx="2263604" cy="598250"/>
              <a:chOff x="4409004" y="3507507"/>
              <a:chExt cx="2263604" cy="598250"/>
            </a:xfrm>
          </p:grpSpPr>
          <p:grpSp>
            <p:nvGrpSpPr>
              <p:cNvPr id="965" name="组合 964"/>
              <p:cNvGrpSpPr/>
              <p:nvPr/>
            </p:nvGrpSpPr>
            <p:grpSpPr>
              <a:xfrm>
                <a:off x="4717417" y="3507507"/>
                <a:ext cx="1955191" cy="549580"/>
                <a:chOff x="4717417" y="3507507"/>
                <a:chExt cx="1955191" cy="549580"/>
              </a:xfrm>
            </p:grpSpPr>
            <p:cxnSp>
              <p:nvCxnSpPr>
                <p:cNvPr id="466" name="直接连接符 465"/>
                <p:cNvCxnSpPr/>
                <p:nvPr/>
              </p:nvCxnSpPr>
              <p:spPr>
                <a:xfrm rot="14760000" flipH="1">
                  <a:off x="5225314" y="2999610"/>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7" name="椭圆 476"/>
                <p:cNvSpPr/>
                <p:nvPr/>
              </p:nvSpPr>
              <p:spPr>
                <a:xfrm rot="8080387">
                  <a:off x="6307729" y="3698323"/>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8" name="TextBox 447"/>
                <p:cNvSpPr txBox="1"/>
                <p:nvPr/>
              </p:nvSpPr>
              <p:spPr>
                <a:xfrm>
                  <a:off x="6298467" y="3529462"/>
                  <a:ext cx="374141"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16</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20" name="弧形 519"/>
              <p:cNvSpPr/>
              <p:nvPr/>
            </p:nvSpPr>
            <p:spPr>
              <a:xfrm>
                <a:off x="4409004" y="3562470"/>
                <a:ext cx="543287" cy="543287"/>
              </a:xfrm>
              <a:prstGeom prst="arc">
                <a:avLst>
                  <a:gd name="adj1" fmla="val 19915983"/>
                  <a:gd name="adj2" fmla="val 21557272"/>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6" name="TextBox 525"/>
              <p:cNvSpPr txBox="1"/>
              <p:nvPr/>
            </p:nvSpPr>
            <p:spPr>
              <a:xfrm>
                <a:off x="4887590" y="3575065"/>
                <a:ext cx="34047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16</a:t>
                </a:r>
                <a:endParaRPr lang="zh-CN" altLang="en-US" sz="1333" baseline="-25000" dirty="0">
                  <a:latin typeface="Symbol" pitchFamily="18" charset="2"/>
                  <a:cs typeface="Times New Roman" panose="02020603050405020304" pitchFamily="18" charset="0"/>
                </a:endParaRPr>
              </a:p>
            </p:txBody>
          </p:sp>
        </p:grpSp>
        <p:grpSp>
          <p:nvGrpSpPr>
            <p:cNvPr id="988" name="组合 987"/>
            <p:cNvGrpSpPr/>
            <p:nvPr/>
          </p:nvGrpSpPr>
          <p:grpSpPr>
            <a:xfrm>
              <a:off x="4173860" y="3042925"/>
              <a:ext cx="2245330" cy="611368"/>
              <a:chOff x="4173860" y="3042925"/>
              <a:chExt cx="2245330" cy="611368"/>
            </a:xfrm>
          </p:grpSpPr>
          <p:grpSp>
            <p:nvGrpSpPr>
              <p:cNvPr id="966" name="组合 965"/>
              <p:cNvGrpSpPr/>
              <p:nvPr/>
            </p:nvGrpSpPr>
            <p:grpSpPr>
              <a:xfrm>
                <a:off x="4485928" y="3104713"/>
                <a:ext cx="1933262" cy="549580"/>
                <a:chOff x="4485928" y="3104713"/>
                <a:chExt cx="1933262" cy="549580"/>
              </a:xfrm>
            </p:grpSpPr>
            <p:cxnSp>
              <p:nvCxnSpPr>
                <p:cNvPr id="467" name="直接连接符 466"/>
                <p:cNvCxnSpPr/>
                <p:nvPr/>
              </p:nvCxnSpPr>
              <p:spPr>
                <a:xfrm rot="15360000" flipH="1">
                  <a:off x="4993825" y="2596816"/>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8" name="椭圆 477"/>
                <p:cNvSpPr/>
                <p:nvPr/>
              </p:nvSpPr>
              <p:spPr>
                <a:xfrm rot="8080387">
                  <a:off x="6075154" y="3440508"/>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7" name="TextBox 456"/>
                <p:cNvSpPr txBox="1"/>
                <p:nvPr/>
              </p:nvSpPr>
              <p:spPr>
                <a:xfrm>
                  <a:off x="6045049" y="3266744"/>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17</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21" name="弧形 520"/>
              <p:cNvSpPr/>
              <p:nvPr/>
            </p:nvSpPr>
            <p:spPr>
              <a:xfrm>
                <a:off x="4173860" y="3042925"/>
                <a:ext cx="543287" cy="543287"/>
              </a:xfrm>
              <a:prstGeom prst="arc">
                <a:avLst>
                  <a:gd name="adj1" fmla="val 20437932"/>
                  <a:gd name="adj2" fmla="val 238153"/>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7" name="TextBox 526"/>
              <p:cNvSpPr txBox="1"/>
              <p:nvPr/>
            </p:nvSpPr>
            <p:spPr>
              <a:xfrm>
                <a:off x="4685283" y="3121970"/>
                <a:ext cx="340478"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17</a:t>
                </a:r>
                <a:endParaRPr lang="zh-CN" altLang="en-US" sz="1333" baseline="-25000" dirty="0">
                  <a:latin typeface="Symbol" pitchFamily="18" charset="2"/>
                  <a:cs typeface="Times New Roman" panose="02020603050405020304" pitchFamily="18" charset="0"/>
                </a:endParaRPr>
              </a:p>
            </p:txBody>
          </p:sp>
        </p:grpSp>
        <p:grpSp>
          <p:nvGrpSpPr>
            <p:cNvPr id="989" name="组合 988"/>
            <p:cNvGrpSpPr/>
            <p:nvPr/>
          </p:nvGrpSpPr>
          <p:grpSpPr>
            <a:xfrm>
              <a:off x="4112394" y="2441461"/>
              <a:ext cx="2138304" cy="807799"/>
              <a:chOff x="4112394" y="2441461"/>
              <a:chExt cx="2138304" cy="807799"/>
            </a:xfrm>
          </p:grpSpPr>
          <p:grpSp>
            <p:nvGrpSpPr>
              <p:cNvPr id="967" name="组合 966"/>
              <p:cNvGrpSpPr/>
              <p:nvPr/>
            </p:nvGrpSpPr>
            <p:grpSpPr>
              <a:xfrm>
                <a:off x="4366164" y="2694724"/>
                <a:ext cx="1884534" cy="554536"/>
                <a:chOff x="4366164" y="2694724"/>
                <a:chExt cx="1884534" cy="554536"/>
              </a:xfrm>
            </p:grpSpPr>
            <p:cxnSp>
              <p:nvCxnSpPr>
                <p:cNvPr id="468" name="直接连接符 467"/>
                <p:cNvCxnSpPr/>
                <p:nvPr/>
              </p:nvCxnSpPr>
              <p:spPr>
                <a:xfrm rot="16140000" flipH="1">
                  <a:off x="4874061" y="2186827"/>
                  <a:ext cx="549580" cy="1565374"/>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椭圆 478"/>
                <p:cNvSpPr/>
                <p:nvPr/>
              </p:nvSpPr>
              <p:spPr>
                <a:xfrm rot="8080387">
                  <a:off x="5916274" y="3210297"/>
                  <a:ext cx="36952" cy="36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8" name="TextBox 457"/>
                <p:cNvSpPr txBox="1"/>
                <p:nvPr/>
              </p:nvSpPr>
              <p:spPr>
                <a:xfrm>
                  <a:off x="5876557" y="2995344"/>
                  <a:ext cx="37414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a:t>
                  </a:r>
                  <a:r>
                    <a:rPr lang="en-US" altLang="zh-CN" sz="1600" baseline="-25000" dirty="0">
                      <a:latin typeface="Times New Roman" panose="02020603050405020304" pitchFamily="18" charset="0"/>
                      <a:cs typeface="Times New Roman" panose="02020603050405020304" pitchFamily="18" charset="0"/>
                    </a:rPr>
                    <a:t>18</a:t>
                  </a:r>
                  <a:r>
                    <a:rPr lang="en-US" altLang="zh-CN" sz="1600" i="1" dirty="0">
                      <a:latin typeface="Times New Roman" panose="02020603050405020304" pitchFamily="18" charset="0"/>
                      <a:cs typeface="Times New Roman" panose="02020603050405020304" pitchFamily="18" charset="0"/>
                    </a:rPr>
                    <a:t> </a:t>
                  </a:r>
                  <a:endParaRPr lang="zh-CN" altLang="en-US" sz="1600" i="1" dirty="0">
                    <a:latin typeface="Times New Roman" panose="02020603050405020304" pitchFamily="18" charset="0"/>
                    <a:cs typeface="Times New Roman" panose="02020603050405020304" pitchFamily="18" charset="0"/>
                  </a:endParaRPr>
                </a:p>
              </p:txBody>
            </p:sp>
          </p:grpSp>
          <p:sp>
            <p:nvSpPr>
              <p:cNvPr id="522" name="弧形 521"/>
              <p:cNvSpPr/>
              <p:nvPr/>
            </p:nvSpPr>
            <p:spPr>
              <a:xfrm>
                <a:off x="4112394" y="2441461"/>
                <a:ext cx="543287" cy="543287"/>
              </a:xfrm>
              <a:prstGeom prst="arc">
                <a:avLst>
                  <a:gd name="adj1" fmla="val 21515782"/>
                  <a:gd name="adj2" fmla="val 1101641"/>
                </a:avLst>
              </a:prstGeom>
              <a:ln>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8" name="TextBox 527"/>
              <p:cNvSpPr txBox="1"/>
              <p:nvPr/>
            </p:nvSpPr>
            <p:spPr>
              <a:xfrm>
                <a:off x="4679074" y="2642561"/>
                <a:ext cx="340478"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i="1" dirty="0">
                    <a:latin typeface="Times New Roman"/>
                    <a:cs typeface="Times New Roman"/>
                  </a:rPr>
                  <a:t>'</a:t>
                </a:r>
                <a:r>
                  <a:rPr lang="en-US" altLang="zh-CN" sz="1333" baseline="-25000" dirty="0">
                    <a:latin typeface="Symbol" pitchFamily="18" charset="2"/>
                    <a:cs typeface="Times New Roman" panose="02020603050405020304" pitchFamily="18" charset="0"/>
                  </a:rPr>
                  <a:t>18</a:t>
                </a:r>
                <a:endParaRPr lang="zh-CN" altLang="en-US" sz="1333" baseline="-25000" dirty="0">
                  <a:latin typeface="Symbol" pitchFamily="18" charset="2"/>
                  <a:cs typeface="Times New Roman" panose="02020603050405020304" pitchFamily="18" charset="0"/>
                </a:endParaRPr>
              </a:p>
            </p:txBody>
          </p:sp>
        </p:grpSp>
      </p:grpSp>
      <p:grpSp>
        <p:nvGrpSpPr>
          <p:cNvPr id="309" name="组合 308"/>
          <p:cNvGrpSpPr/>
          <p:nvPr/>
        </p:nvGrpSpPr>
        <p:grpSpPr>
          <a:xfrm>
            <a:off x="7677752" y="199105"/>
            <a:ext cx="2342672" cy="4560865"/>
            <a:chOff x="5758314" y="149328"/>
            <a:chExt cx="1757004" cy="3420649"/>
          </a:xfrm>
        </p:grpSpPr>
        <p:grpSp>
          <p:nvGrpSpPr>
            <p:cNvPr id="311" name="组合 310"/>
            <p:cNvGrpSpPr/>
            <p:nvPr/>
          </p:nvGrpSpPr>
          <p:grpSpPr>
            <a:xfrm>
              <a:off x="5762585" y="149328"/>
              <a:ext cx="1752733" cy="3420649"/>
              <a:chOff x="5762585" y="149328"/>
              <a:chExt cx="1752733" cy="3420649"/>
            </a:xfrm>
          </p:grpSpPr>
          <p:sp>
            <p:nvSpPr>
              <p:cNvPr id="316" name="椭圆 315"/>
              <p:cNvSpPr/>
              <p:nvPr/>
            </p:nvSpPr>
            <p:spPr>
              <a:xfrm>
                <a:off x="5762585" y="1817244"/>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7" name="直接连接符 316"/>
              <p:cNvCxnSpPr/>
              <p:nvPr/>
            </p:nvCxnSpPr>
            <p:spPr>
              <a:xfrm flipH="1">
                <a:off x="6074686" y="465499"/>
                <a:ext cx="549580" cy="1565374"/>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rot="8080387">
                <a:off x="6525182" y="154705"/>
                <a:ext cx="221542" cy="320240"/>
                <a:chOff x="3355897" y="3946313"/>
                <a:chExt cx="221542" cy="320240"/>
              </a:xfrm>
            </p:grpSpPr>
            <p:cxnSp>
              <p:nvCxnSpPr>
                <p:cNvPr id="529" name="直接连接符 528"/>
                <p:cNvCxnSpPr>
                  <a:stCxn id="536"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4" name="直接连接符 533"/>
                <p:cNvCxnSpPr>
                  <a:stCxn id="536"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5" name="直接连接符 534"/>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6" name="椭圆 535"/>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37" name="组合 536"/>
                <p:cNvGrpSpPr/>
                <p:nvPr/>
              </p:nvGrpSpPr>
              <p:grpSpPr>
                <a:xfrm rot="2870768">
                  <a:off x="3243726" y="4066279"/>
                  <a:ext cx="320240" cy="80308"/>
                  <a:chOff x="6932389" y="3507854"/>
                  <a:chExt cx="320240" cy="80308"/>
                </a:xfrm>
              </p:grpSpPr>
              <p:cxnSp>
                <p:nvCxnSpPr>
                  <p:cNvPr id="538" name="直接连接符 537"/>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0" name="直接连接符 539"/>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直接连接符 540"/>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19" name="直接连接符 318"/>
              <p:cNvCxnSpPr>
                <a:stCxn id="536" idx="3"/>
              </p:cNvCxnSpPr>
              <p:nvPr/>
            </p:nvCxnSpPr>
            <p:spPr>
              <a:xfrm flipH="1">
                <a:off x="6633979" y="400645"/>
                <a:ext cx="27388" cy="23221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0" name="TextBox 319"/>
              <p:cNvSpPr txBox="1"/>
              <p:nvPr/>
            </p:nvSpPr>
            <p:spPr>
              <a:xfrm>
                <a:off x="6164964" y="901044"/>
                <a:ext cx="18178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l</a:t>
                </a:r>
                <a:endParaRPr lang="zh-CN" altLang="en-US" sz="1600" i="1" dirty="0">
                  <a:latin typeface="Times New Roman" panose="02020603050405020304" pitchFamily="18" charset="0"/>
                  <a:cs typeface="Times New Roman" panose="02020603050405020304" pitchFamily="18" charset="0"/>
                </a:endParaRPr>
              </a:p>
            </p:txBody>
          </p:sp>
          <p:sp>
            <p:nvSpPr>
              <p:cNvPr id="321" name="TextBox 320"/>
              <p:cNvSpPr txBox="1"/>
              <p:nvPr/>
            </p:nvSpPr>
            <p:spPr>
              <a:xfrm>
                <a:off x="5822236" y="1830873"/>
                <a:ext cx="270747"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 </a:t>
                </a:r>
                <a:endParaRPr lang="zh-CN" altLang="en-US" sz="1600" i="1" dirty="0">
                  <a:latin typeface="Times New Roman" panose="02020603050405020304" pitchFamily="18" charset="0"/>
                  <a:cs typeface="Times New Roman" panose="02020603050405020304" pitchFamily="18" charset="0"/>
                </a:endParaRPr>
              </a:p>
            </p:txBody>
          </p:sp>
          <p:sp>
            <p:nvSpPr>
              <p:cNvPr id="402" name="TextBox 401"/>
              <p:cNvSpPr txBox="1"/>
              <p:nvPr/>
            </p:nvSpPr>
            <p:spPr>
              <a:xfrm>
                <a:off x="6599079" y="799684"/>
                <a:ext cx="253916"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 </a:t>
                </a:r>
                <a:endParaRPr lang="zh-CN" altLang="en-US" sz="1600" i="1" dirty="0">
                  <a:latin typeface="Times New Roman" panose="02020603050405020304" pitchFamily="18" charset="0"/>
                  <a:cs typeface="Times New Roman" panose="02020603050405020304" pitchFamily="18" charset="0"/>
                </a:endParaRPr>
              </a:p>
            </p:txBody>
          </p:sp>
          <p:sp>
            <p:nvSpPr>
              <p:cNvPr id="403" name="TextBox 402"/>
              <p:cNvSpPr txBox="1"/>
              <p:nvPr/>
            </p:nvSpPr>
            <p:spPr>
              <a:xfrm>
                <a:off x="6275041" y="149328"/>
                <a:ext cx="267958"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 </a:t>
                </a:r>
                <a:endParaRPr lang="zh-CN" altLang="en-US" sz="1600" i="1" dirty="0">
                  <a:latin typeface="Times New Roman" panose="02020603050405020304" pitchFamily="18" charset="0"/>
                  <a:cs typeface="Times New Roman" panose="02020603050405020304" pitchFamily="18" charset="0"/>
                </a:endParaRPr>
              </a:p>
            </p:txBody>
          </p:sp>
        </p:grpSp>
        <p:sp>
          <p:nvSpPr>
            <p:cNvPr id="312" name="Line 8"/>
            <p:cNvSpPr>
              <a:spLocks noChangeShapeType="1"/>
            </p:cNvSpPr>
            <p:nvPr/>
          </p:nvSpPr>
          <p:spPr bwMode="auto">
            <a:xfrm rot="149665">
              <a:off x="5758314" y="2528779"/>
              <a:ext cx="873692" cy="177291"/>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314" name="TextBox 313"/>
            <p:cNvSpPr txBox="1"/>
            <p:nvPr/>
          </p:nvSpPr>
          <p:spPr>
            <a:xfrm>
              <a:off x="5952647" y="2261497"/>
              <a:ext cx="286377" cy="315423"/>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sp>
          <p:nvSpPr>
            <p:cNvPr id="315" name="TextBox 314"/>
            <p:cNvSpPr txBox="1"/>
            <p:nvPr/>
          </p:nvSpPr>
          <p:spPr>
            <a:xfrm>
              <a:off x="6385107" y="2475028"/>
              <a:ext cx="249107"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p>
          </p:txBody>
        </p:sp>
      </p:grpSp>
      <p:sp>
        <p:nvSpPr>
          <p:cNvPr id="542" name="弧形 541"/>
          <p:cNvSpPr/>
          <p:nvPr/>
        </p:nvSpPr>
        <p:spPr>
          <a:xfrm>
            <a:off x="6934696" y="1998270"/>
            <a:ext cx="4023729" cy="3521007"/>
          </a:xfrm>
          <a:prstGeom prst="arc">
            <a:avLst>
              <a:gd name="adj1" fmla="val 20322645"/>
              <a:gd name="adj2" fmla="val 25069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43" name="弧形 542"/>
          <p:cNvSpPr/>
          <p:nvPr/>
        </p:nvSpPr>
        <p:spPr>
          <a:xfrm flipH="1">
            <a:off x="7680271" y="2428285"/>
            <a:ext cx="2350804" cy="2336111"/>
          </a:xfrm>
          <a:prstGeom prst="arc">
            <a:avLst>
              <a:gd name="adj1" fmla="val 18574163"/>
              <a:gd name="adj2" fmla="val 224597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44" name="任意多边形 543"/>
          <p:cNvSpPr/>
          <p:nvPr/>
        </p:nvSpPr>
        <p:spPr>
          <a:xfrm>
            <a:off x="7918021" y="4302423"/>
            <a:ext cx="2442633" cy="1040331"/>
          </a:xfrm>
          <a:custGeom>
            <a:avLst/>
            <a:gdLst>
              <a:gd name="connsiteX0" fmla="*/ 1831975 w 1831975"/>
              <a:gd name="connsiteY0" fmla="*/ 533400 h 780248"/>
              <a:gd name="connsiteX1" fmla="*/ 1466850 w 1831975"/>
              <a:gd name="connsiteY1" fmla="*/ 727075 h 780248"/>
              <a:gd name="connsiteX2" fmla="*/ 1098550 w 1831975"/>
              <a:gd name="connsiteY2" fmla="*/ 777875 h 780248"/>
              <a:gd name="connsiteX3" fmla="*/ 704850 w 1831975"/>
              <a:gd name="connsiteY3" fmla="*/ 669925 h 780248"/>
              <a:gd name="connsiteX4" fmla="*/ 387350 w 1831975"/>
              <a:gd name="connsiteY4" fmla="*/ 495300 h 780248"/>
              <a:gd name="connsiteX5" fmla="*/ 155575 w 1831975"/>
              <a:gd name="connsiteY5" fmla="*/ 238125 h 780248"/>
              <a:gd name="connsiteX6" fmla="*/ 0 w 1831975"/>
              <a:gd name="connsiteY6" fmla="*/ 0 h 78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975" h="780248">
                <a:moveTo>
                  <a:pt x="1831975" y="533400"/>
                </a:moveTo>
                <a:cubicBezTo>
                  <a:pt x="1710531" y="609864"/>
                  <a:pt x="1589087" y="686329"/>
                  <a:pt x="1466850" y="727075"/>
                </a:cubicBezTo>
                <a:cubicBezTo>
                  <a:pt x="1344612" y="767821"/>
                  <a:pt x="1225550" y="787400"/>
                  <a:pt x="1098550" y="777875"/>
                </a:cubicBezTo>
                <a:cubicBezTo>
                  <a:pt x="971550" y="768350"/>
                  <a:pt x="823383" y="717021"/>
                  <a:pt x="704850" y="669925"/>
                </a:cubicBezTo>
                <a:cubicBezTo>
                  <a:pt x="586317" y="622829"/>
                  <a:pt x="478896" y="567267"/>
                  <a:pt x="387350" y="495300"/>
                </a:cubicBezTo>
                <a:cubicBezTo>
                  <a:pt x="295804" y="423333"/>
                  <a:pt x="220133" y="320675"/>
                  <a:pt x="155575" y="238125"/>
                </a:cubicBezTo>
                <a:cubicBezTo>
                  <a:pt x="91017" y="155575"/>
                  <a:pt x="41804" y="14287"/>
                  <a:pt x="0"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47" name="任意多边形 546"/>
          <p:cNvSpPr/>
          <p:nvPr/>
        </p:nvSpPr>
        <p:spPr>
          <a:xfrm>
            <a:off x="8106404" y="2064472"/>
            <a:ext cx="2682875" cy="982769"/>
          </a:xfrm>
          <a:custGeom>
            <a:avLst/>
            <a:gdLst>
              <a:gd name="connsiteX0" fmla="*/ 0 w 2012156"/>
              <a:gd name="connsiteY0" fmla="*/ 475139 h 737077"/>
              <a:gd name="connsiteX1" fmla="*/ 166687 w 2012156"/>
              <a:gd name="connsiteY1" fmla="*/ 301308 h 737077"/>
              <a:gd name="connsiteX2" fmla="*/ 333375 w 2012156"/>
              <a:gd name="connsiteY2" fmla="*/ 141764 h 737077"/>
              <a:gd name="connsiteX3" fmla="*/ 578643 w 2012156"/>
              <a:gd name="connsiteY3" fmla="*/ 32227 h 737077"/>
              <a:gd name="connsiteX4" fmla="*/ 873918 w 2012156"/>
              <a:gd name="connsiteY4" fmla="*/ 1270 h 737077"/>
              <a:gd name="connsiteX5" fmla="*/ 1183481 w 2012156"/>
              <a:gd name="connsiteY5" fmla="*/ 65564 h 737077"/>
              <a:gd name="connsiteX6" fmla="*/ 1495425 w 2012156"/>
              <a:gd name="connsiteY6" fmla="*/ 165577 h 737077"/>
              <a:gd name="connsiteX7" fmla="*/ 1783556 w 2012156"/>
              <a:gd name="connsiteY7" fmla="*/ 417989 h 737077"/>
              <a:gd name="connsiteX8" fmla="*/ 2012156 w 2012156"/>
              <a:gd name="connsiteY8" fmla="*/ 737077 h 7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156" h="737077">
                <a:moveTo>
                  <a:pt x="0" y="475139"/>
                </a:moveTo>
                <a:cubicBezTo>
                  <a:pt x="55562" y="416004"/>
                  <a:pt x="111125" y="356870"/>
                  <a:pt x="166687" y="301308"/>
                </a:cubicBezTo>
                <a:cubicBezTo>
                  <a:pt x="222249" y="245746"/>
                  <a:pt x="264716" y="186611"/>
                  <a:pt x="333375" y="141764"/>
                </a:cubicBezTo>
                <a:cubicBezTo>
                  <a:pt x="402034" y="96917"/>
                  <a:pt x="488553" y="55643"/>
                  <a:pt x="578643" y="32227"/>
                </a:cubicBezTo>
                <a:cubicBezTo>
                  <a:pt x="668733" y="8811"/>
                  <a:pt x="773112" y="-4286"/>
                  <a:pt x="873918" y="1270"/>
                </a:cubicBezTo>
                <a:cubicBezTo>
                  <a:pt x="974724" y="6826"/>
                  <a:pt x="1079897" y="38180"/>
                  <a:pt x="1183481" y="65564"/>
                </a:cubicBezTo>
                <a:cubicBezTo>
                  <a:pt x="1287065" y="92948"/>
                  <a:pt x="1395413" y="106839"/>
                  <a:pt x="1495425" y="165577"/>
                </a:cubicBezTo>
                <a:cubicBezTo>
                  <a:pt x="1595438" y="224314"/>
                  <a:pt x="1697434" y="322739"/>
                  <a:pt x="1783556" y="417989"/>
                </a:cubicBezTo>
                <a:cubicBezTo>
                  <a:pt x="1869678" y="513239"/>
                  <a:pt x="1940917" y="625158"/>
                  <a:pt x="2012156" y="737077"/>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48" name="Rectangle 3"/>
          <p:cNvSpPr>
            <a:spLocks noChangeArrowheads="1"/>
          </p:cNvSpPr>
          <p:nvPr/>
        </p:nvSpPr>
        <p:spPr bwMode="auto">
          <a:xfrm>
            <a:off x="1417227" y="1846895"/>
            <a:ext cx="5542869" cy="2678426"/>
          </a:xfrm>
          <a:prstGeom prst="rect">
            <a:avLst/>
          </a:prstGeom>
          <a:solidFill>
            <a:srgbClr val="92D050">
              <a:alpha val="35000"/>
            </a:srgbClr>
          </a:solidFill>
          <a:ln w="9525">
            <a:noFill/>
            <a:miter lim="800000"/>
            <a:headEnd/>
            <a:tailEnd/>
          </a:ln>
        </p:spPr>
        <p:txBody>
          <a:bodyPr wrap="square" anchor="ctr">
            <a:spAutoFit/>
          </a:bodyPr>
          <a:lstStyle/>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① 画基圆和从动件初始位置；</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② 等分位移曲线；</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③ 应用反转法确定</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点。光滑连接</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0</a:t>
            </a:r>
            <a:r>
              <a:rPr lang="zh-CN" altLang="en-US" sz="1867" b="1" dirty="0">
                <a:latin typeface="Book Antiqua" panose="02040602050305030304" pitchFamily="18" charset="0"/>
                <a:ea typeface="微软雅黑" panose="020B0503020204020204" pitchFamily="34" charset="-122"/>
                <a:cs typeface="仿宋"/>
              </a:rPr>
              <a:t>，</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i="1" dirty="0">
                <a:latin typeface="Book Antiqua" panose="02040602050305030304" pitchFamily="18" charset="0"/>
                <a:ea typeface="微软雅黑" panose="020B0503020204020204" pitchFamily="34" charset="-122"/>
                <a:cs typeface="仿宋"/>
              </a:rPr>
              <a:t>      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点，即得所要设计的凸轮理论廓线；</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endParaRPr lang="en-US" altLang="zh-CN" sz="1867" b="1" dirty="0">
              <a:latin typeface="Book Antiqua" panose="02040602050305030304" pitchFamily="18" charset="0"/>
              <a:ea typeface="微软雅黑" panose="020B0503020204020204" pitchFamily="34" charset="-122"/>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rPr>
              <a:t> </a:t>
            </a:r>
          </a:p>
        </p:txBody>
      </p:sp>
      <p:sp>
        <p:nvSpPr>
          <p:cNvPr id="294"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576008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矩形 209"/>
          <p:cNvSpPr/>
          <p:nvPr/>
        </p:nvSpPr>
        <p:spPr>
          <a:xfrm>
            <a:off x="1817691" y="1147432"/>
            <a:ext cx="1494000" cy="584712"/>
          </a:xfrm>
          <a:prstGeom prst="rect">
            <a:avLst/>
          </a:prstGeom>
        </p:spPr>
        <p:txBody>
          <a:bodyPr wrap="square">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解</a:t>
            </a:r>
            <a:r>
              <a:rPr lang="zh-CN" altLang="en-US" sz="2133" b="1" dirty="0">
                <a:solidFill>
                  <a:srgbClr val="000000"/>
                </a:solidFill>
                <a:latin typeface="Book Antiqua" panose="02040602050305030304" pitchFamily="18" charset="0"/>
                <a:ea typeface="微软雅黑" panose="020B0503020204020204" pitchFamily="34" charset="-122"/>
              </a:rPr>
              <a:t>：</a:t>
            </a:r>
            <a:endParaRPr lang="zh-CN" altLang="en-US" sz="2133" dirty="0">
              <a:latin typeface="Book Antiqua" panose="02040602050305030304" pitchFamily="18" charset="0"/>
              <a:ea typeface="微软雅黑" panose="020B0503020204020204" pitchFamily="34" charset="-122"/>
              <a:cs typeface="Times New Roman" panose="02020603050405020304" pitchFamily="18" charset="0"/>
            </a:endParaRPr>
          </a:p>
        </p:txBody>
      </p:sp>
      <p:grpSp>
        <p:nvGrpSpPr>
          <p:cNvPr id="323" name="组合 322"/>
          <p:cNvGrpSpPr/>
          <p:nvPr/>
        </p:nvGrpSpPr>
        <p:grpSpPr>
          <a:xfrm>
            <a:off x="1103445" y="4581128"/>
            <a:ext cx="5353590" cy="2092580"/>
            <a:chOff x="3995936" y="1855378"/>
            <a:chExt cx="4015192" cy="1569435"/>
          </a:xfrm>
        </p:grpSpPr>
        <p:cxnSp>
          <p:nvCxnSpPr>
            <p:cNvPr id="324" name="直接箭头连接符 323"/>
            <p:cNvCxnSpPr/>
            <p:nvPr/>
          </p:nvCxnSpPr>
          <p:spPr>
            <a:xfrm flipV="1">
              <a:off x="4257751" y="1906276"/>
              <a:ext cx="0" cy="1518537"/>
            </a:xfrm>
            <a:prstGeom prst="straightConnector1">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flipV="1">
              <a:off x="5422868" y="2221197"/>
              <a:ext cx="0" cy="1189578"/>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4255883" y="2196966"/>
              <a:ext cx="1177022" cy="91663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V="1">
              <a:off x="5420579" y="2203076"/>
              <a:ext cx="592837" cy="154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任意多边形 328"/>
            <p:cNvSpPr/>
            <p:nvPr/>
          </p:nvSpPr>
          <p:spPr>
            <a:xfrm>
              <a:off x="6001511" y="2205457"/>
              <a:ext cx="1321594" cy="911049"/>
            </a:xfrm>
            <a:custGeom>
              <a:avLst/>
              <a:gdLst>
                <a:gd name="connsiteX0" fmla="*/ 0 w 1321594"/>
                <a:gd name="connsiteY0" fmla="*/ 0 h 911049"/>
                <a:gd name="connsiteX1" fmla="*/ 154781 w 1321594"/>
                <a:gd name="connsiteY1" fmla="*/ 30957 h 911049"/>
                <a:gd name="connsiteX2" fmla="*/ 304800 w 1321594"/>
                <a:gd name="connsiteY2" fmla="*/ 173832 h 911049"/>
                <a:gd name="connsiteX3" fmla="*/ 447675 w 1321594"/>
                <a:gd name="connsiteY3" fmla="*/ 452438 h 911049"/>
                <a:gd name="connsiteX4" fmla="*/ 592931 w 1321594"/>
                <a:gd name="connsiteY4" fmla="*/ 738188 h 911049"/>
                <a:gd name="connsiteX5" fmla="*/ 735806 w 1321594"/>
                <a:gd name="connsiteY5" fmla="*/ 890588 h 911049"/>
                <a:gd name="connsiteX6" fmla="*/ 883444 w 1321594"/>
                <a:gd name="connsiteY6" fmla="*/ 909638 h 911049"/>
                <a:gd name="connsiteX7" fmla="*/ 1026319 w 1321594"/>
                <a:gd name="connsiteY7" fmla="*/ 909638 h 911049"/>
                <a:gd name="connsiteX8" fmla="*/ 1171575 w 1321594"/>
                <a:gd name="connsiteY8" fmla="*/ 907257 h 911049"/>
                <a:gd name="connsiteX9" fmla="*/ 1321594 w 1321594"/>
                <a:gd name="connsiteY9" fmla="*/ 907257 h 91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1594" h="911049">
                  <a:moveTo>
                    <a:pt x="0" y="0"/>
                  </a:moveTo>
                  <a:cubicBezTo>
                    <a:pt x="51990" y="992"/>
                    <a:pt x="103981" y="1985"/>
                    <a:pt x="154781" y="30957"/>
                  </a:cubicBezTo>
                  <a:cubicBezTo>
                    <a:pt x="205581" y="59929"/>
                    <a:pt x="255984" y="103585"/>
                    <a:pt x="304800" y="173832"/>
                  </a:cubicBezTo>
                  <a:cubicBezTo>
                    <a:pt x="353616" y="244079"/>
                    <a:pt x="447675" y="452438"/>
                    <a:pt x="447675" y="452438"/>
                  </a:cubicBezTo>
                  <a:cubicBezTo>
                    <a:pt x="495697" y="546497"/>
                    <a:pt x="544909" y="665163"/>
                    <a:pt x="592931" y="738188"/>
                  </a:cubicBezTo>
                  <a:cubicBezTo>
                    <a:pt x="640953" y="811213"/>
                    <a:pt x="687387" y="862013"/>
                    <a:pt x="735806" y="890588"/>
                  </a:cubicBezTo>
                  <a:cubicBezTo>
                    <a:pt x="784225" y="919163"/>
                    <a:pt x="835025" y="906463"/>
                    <a:pt x="883444" y="909638"/>
                  </a:cubicBezTo>
                  <a:cubicBezTo>
                    <a:pt x="931863" y="912813"/>
                    <a:pt x="1026319" y="909638"/>
                    <a:pt x="1026319" y="909638"/>
                  </a:cubicBezTo>
                  <a:lnTo>
                    <a:pt x="1171575" y="907257"/>
                  </a:lnTo>
                  <a:lnTo>
                    <a:pt x="1321594" y="907257"/>
                  </a:ln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30" name="直接连接符 329"/>
            <p:cNvCxnSpPr/>
            <p:nvPr/>
          </p:nvCxnSpPr>
          <p:spPr>
            <a:xfrm>
              <a:off x="7323105" y="3109192"/>
              <a:ext cx="433676" cy="3618"/>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椭圆 330"/>
            <p:cNvSpPr/>
            <p:nvPr/>
          </p:nvSpPr>
          <p:spPr>
            <a:xfrm>
              <a:off x="7737380" y="3103837"/>
              <a:ext cx="32215" cy="34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32" name="直接箭头连接符 331"/>
            <p:cNvCxnSpPr/>
            <p:nvPr/>
          </p:nvCxnSpPr>
          <p:spPr>
            <a:xfrm flipV="1">
              <a:off x="6013415" y="2226907"/>
              <a:ext cx="1" cy="1181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p:nvPr/>
          </p:nvCxnSpPr>
          <p:spPr>
            <a:xfrm flipV="1">
              <a:off x="6879962"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4" name="直接连接符 333"/>
            <p:cNvCxnSpPr/>
            <p:nvPr/>
          </p:nvCxnSpPr>
          <p:spPr>
            <a:xfrm>
              <a:off x="4255883" y="3115191"/>
              <a:ext cx="3693713" cy="0"/>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a:off x="5420579" y="3374651"/>
              <a:ext cx="592837"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36" name="TextBox 335"/>
            <p:cNvSpPr txBox="1"/>
            <p:nvPr/>
          </p:nvSpPr>
          <p:spPr>
            <a:xfrm>
              <a:off x="4246841" y="1855378"/>
              <a:ext cx="279163" cy="315423"/>
            </a:xfrm>
            <a:prstGeom prst="rect">
              <a:avLst/>
            </a:prstGeom>
            <a:noFill/>
          </p:spPr>
          <p:txBody>
            <a:bodyPr wrap="none" rtlCol="0">
              <a:spAutoFit/>
            </a:bodyPr>
            <a:lstStyle/>
            <a:p>
              <a:r>
                <a:rPr lang="en-US" altLang="zh-CN" sz="2133" i="1" dirty="0">
                  <a:latin typeface="Symbol" pitchFamily="18" charset="2"/>
                  <a:cs typeface="Times New Roman" panose="02020603050405020304" pitchFamily="18" charset="0"/>
                </a:rPr>
                <a:t>y</a:t>
              </a:r>
              <a:endParaRPr lang="zh-CN" altLang="en-US" sz="2133" i="1" dirty="0">
                <a:latin typeface="Symbol" pitchFamily="18" charset="2"/>
                <a:cs typeface="Times New Roman" panose="02020603050405020304" pitchFamily="18" charset="0"/>
              </a:endParaRPr>
            </a:p>
          </p:txBody>
        </p:sp>
        <p:sp>
          <p:nvSpPr>
            <p:cNvPr id="337" name="TextBox 336"/>
            <p:cNvSpPr txBox="1"/>
            <p:nvPr/>
          </p:nvSpPr>
          <p:spPr>
            <a:xfrm>
              <a:off x="7764426" y="3057572"/>
              <a:ext cx="246702" cy="284742"/>
            </a:xfrm>
            <a:prstGeom prst="rect">
              <a:avLst/>
            </a:prstGeom>
            <a:noFill/>
          </p:spPr>
          <p:txBody>
            <a:bodyPr wrap="none" rtlCol="0">
              <a:spAutoFit/>
            </a:bodyPr>
            <a:lstStyle/>
            <a:p>
              <a:r>
                <a:rPr lang="en-US" altLang="zh-CN" sz="1867" i="1" dirty="0">
                  <a:latin typeface="Symbol" panose="05050102010706020507" pitchFamily="18" charset="2"/>
                  <a:cs typeface="Times New Roman" panose="02020603050405020304" pitchFamily="18" charset="0"/>
                </a:rPr>
                <a:t>j</a:t>
              </a:r>
              <a:endParaRPr lang="zh-CN" altLang="en-US" sz="1867" i="1" dirty="0">
                <a:latin typeface="Symbol" panose="05050102010706020507" pitchFamily="18" charset="2"/>
                <a:cs typeface="Times New Roman" panose="02020603050405020304" pitchFamily="18" charset="0"/>
              </a:endParaRPr>
            </a:p>
          </p:txBody>
        </p:sp>
        <p:cxnSp>
          <p:nvCxnSpPr>
            <p:cNvPr id="341" name="直接箭头连接符 340"/>
            <p:cNvCxnSpPr/>
            <p:nvPr/>
          </p:nvCxnSpPr>
          <p:spPr>
            <a:xfrm>
              <a:off x="4257751" y="3374651"/>
              <a:ext cx="1163249"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43" name="TextBox 342"/>
            <p:cNvSpPr txBox="1"/>
            <p:nvPr/>
          </p:nvSpPr>
          <p:spPr>
            <a:xfrm>
              <a:off x="4694895" y="3143372"/>
              <a:ext cx="417422"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120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cxnSp>
          <p:nvCxnSpPr>
            <p:cNvPr id="345" name="直接箭头连接符 344"/>
            <p:cNvCxnSpPr/>
            <p:nvPr/>
          </p:nvCxnSpPr>
          <p:spPr>
            <a:xfrm>
              <a:off x="6013416" y="3374651"/>
              <a:ext cx="865312"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346" name="直接箭头连接符 345"/>
            <p:cNvCxnSpPr/>
            <p:nvPr/>
          </p:nvCxnSpPr>
          <p:spPr>
            <a:xfrm>
              <a:off x="6883433" y="3374651"/>
              <a:ext cx="873348" cy="0"/>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47" name="TextBox 346"/>
            <p:cNvSpPr txBox="1"/>
            <p:nvPr/>
          </p:nvSpPr>
          <p:spPr>
            <a:xfrm>
              <a:off x="3995936" y="3067533"/>
              <a:ext cx="249106" cy="253915"/>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endParaRPr lang="zh-CN" altLang="en-US" sz="1600" i="1" dirty="0">
                <a:latin typeface="Times New Roman" panose="02020603050405020304" pitchFamily="18" charset="0"/>
                <a:cs typeface="Times New Roman" panose="02020603050405020304" pitchFamily="18" charset="0"/>
              </a:endParaRPr>
            </a:p>
          </p:txBody>
        </p:sp>
        <p:grpSp>
          <p:nvGrpSpPr>
            <p:cNvPr id="348" name="组合 347"/>
            <p:cNvGrpSpPr/>
            <p:nvPr/>
          </p:nvGrpSpPr>
          <p:grpSpPr>
            <a:xfrm>
              <a:off x="6058827" y="2209589"/>
              <a:ext cx="1600959" cy="906466"/>
              <a:chOff x="7217735" y="1406688"/>
              <a:chExt cx="1600959" cy="906466"/>
            </a:xfrm>
          </p:grpSpPr>
          <p:cxnSp>
            <p:nvCxnSpPr>
              <p:cNvPr id="353" name="直接箭头连接符 352"/>
              <p:cNvCxnSpPr/>
              <p:nvPr/>
            </p:nvCxnSpPr>
            <p:spPr>
              <a:xfrm flipH="1">
                <a:off x="7217735" y="1406688"/>
                <a:ext cx="1600959" cy="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4" name="直接箭头连接符 353"/>
              <p:cNvCxnSpPr/>
              <p:nvPr/>
            </p:nvCxnSpPr>
            <p:spPr>
              <a:xfrm flipV="1">
                <a:off x="8772918" y="1407318"/>
                <a:ext cx="0" cy="905836"/>
              </a:xfrm>
              <a:prstGeom prst="straightConnector1">
                <a:avLst/>
              </a:prstGeom>
              <a:ln w="9525">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grpSp>
        <p:cxnSp>
          <p:nvCxnSpPr>
            <p:cNvPr id="349" name="直接箭头连接符 348"/>
            <p:cNvCxnSpPr/>
            <p:nvPr/>
          </p:nvCxnSpPr>
          <p:spPr>
            <a:xfrm flipV="1">
              <a:off x="7756781" y="3126519"/>
              <a:ext cx="354" cy="28425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0" name="TextBox 349"/>
            <p:cNvSpPr txBox="1"/>
            <p:nvPr/>
          </p:nvSpPr>
          <p:spPr>
            <a:xfrm>
              <a:off x="5527809" y="3143372"/>
              <a:ext cx="340477" cy="253915"/>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60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51" name="TextBox 350"/>
            <p:cNvSpPr txBox="1"/>
            <p:nvPr/>
          </p:nvSpPr>
          <p:spPr>
            <a:xfrm>
              <a:off x="6275664"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sp>
          <p:nvSpPr>
            <p:cNvPr id="352" name="TextBox 351"/>
            <p:cNvSpPr txBox="1"/>
            <p:nvPr/>
          </p:nvSpPr>
          <p:spPr>
            <a:xfrm>
              <a:off x="7110957" y="3126519"/>
              <a:ext cx="340477" cy="253916"/>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90</a:t>
              </a:r>
              <a:r>
                <a:rPr lang="en-US" altLang="zh-CN" sz="1600" dirty="0">
                  <a:latin typeface="Times New Roman"/>
                  <a:cs typeface="Times New Roman"/>
                </a:rPr>
                <a:t>º</a:t>
              </a:r>
              <a:endParaRPr lang="zh-CN" altLang="en-US" sz="1600" dirty="0">
                <a:latin typeface="Times New Roman" panose="02020603050405020304" pitchFamily="18" charset="0"/>
                <a:cs typeface="Times New Roman" panose="02020603050405020304" pitchFamily="18" charset="0"/>
              </a:endParaRPr>
            </a:p>
          </p:txBody>
        </p:sp>
      </p:grpSp>
      <p:cxnSp>
        <p:nvCxnSpPr>
          <p:cNvPr id="355" name="直接箭头连接符 354"/>
          <p:cNvCxnSpPr/>
          <p:nvPr/>
        </p:nvCxnSpPr>
        <p:spPr>
          <a:xfrm flipV="1">
            <a:off x="1456493" y="4658143"/>
            <a:ext cx="0" cy="1586104"/>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6" name="直接箭头连接符 355"/>
          <p:cNvCxnSpPr/>
          <p:nvPr/>
        </p:nvCxnSpPr>
        <p:spPr>
          <a:xfrm flipV="1">
            <a:off x="3793419" y="5066108"/>
            <a:ext cx="0" cy="119083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57" name="组合 356"/>
          <p:cNvGrpSpPr/>
          <p:nvPr/>
        </p:nvGrpSpPr>
        <p:grpSpPr>
          <a:xfrm>
            <a:off x="1398717" y="5778007"/>
            <a:ext cx="461519" cy="500469"/>
            <a:chOff x="241527" y="4407713"/>
            <a:chExt cx="346139" cy="375352"/>
          </a:xfrm>
        </p:grpSpPr>
        <p:cxnSp>
          <p:nvCxnSpPr>
            <p:cNvPr id="358" name="直接箭头连接符 357"/>
            <p:cNvCxnSpPr/>
            <p:nvPr/>
          </p:nvCxnSpPr>
          <p:spPr>
            <a:xfrm flipV="1">
              <a:off x="416174" y="4649359"/>
              <a:ext cx="176" cy="11631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9" name="TextBox 358"/>
            <p:cNvSpPr txBox="1"/>
            <p:nvPr/>
          </p:nvSpPr>
          <p:spPr>
            <a:xfrm>
              <a:off x="327739" y="4559974"/>
              <a:ext cx="259927"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sp>
          <p:nvSpPr>
            <p:cNvPr id="492" name="TextBox 491"/>
            <p:cNvSpPr txBox="1"/>
            <p:nvPr/>
          </p:nvSpPr>
          <p:spPr>
            <a:xfrm>
              <a:off x="241527" y="4407713"/>
              <a:ext cx="250309"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067" baseline="-25000" dirty="0">
                  <a:latin typeface="Times New Roman" panose="02020603050405020304" pitchFamily="18" charset="0"/>
                  <a:cs typeface="Times New Roman" panose="02020603050405020304" pitchFamily="18" charset="0"/>
                </a:rPr>
                <a:t>1</a:t>
              </a:r>
              <a:endParaRPr lang="zh-CN" altLang="en-US" sz="1067" baseline="-25000" dirty="0">
                <a:latin typeface="Times New Roman" panose="02020603050405020304" pitchFamily="18" charset="0"/>
                <a:cs typeface="Times New Roman" panose="02020603050405020304" pitchFamily="18" charset="0"/>
              </a:endParaRPr>
            </a:p>
          </p:txBody>
        </p:sp>
      </p:grpSp>
      <p:grpSp>
        <p:nvGrpSpPr>
          <p:cNvPr id="360" name="组合 359"/>
          <p:cNvGrpSpPr/>
          <p:nvPr/>
        </p:nvGrpSpPr>
        <p:grpSpPr>
          <a:xfrm>
            <a:off x="1610694" y="5604222"/>
            <a:ext cx="463512" cy="660472"/>
            <a:chOff x="386220" y="4277371"/>
            <a:chExt cx="347634" cy="495354"/>
          </a:xfrm>
        </p:grpSpPr>
        <p:cxnSp>
          <p:nvCxnSpPr>
            <p:cNvPr id="361" name="直接箭头连接符 360"/>
            <p:cNvCxnSpPr/>
            <p:nvPr/>
          </p:nvCxnSpPr>
          <p:spPr>
            <a:xfrm flipV="1">
              <a:off x="561778" y="4540095"/>
              <a:ext cx="176" cy="232630"/>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2" name="TextBox 361"/>
            <p:cNvSpPr txBox="1"/>
            <p:nvPr/>
          </p:nvSpPr>
          <p:spPr>
            <a:xfrm>
              <a:off x="464309" y="4507014"/>
              <a:ext cx="269545"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2</a:t>
              </a:r>
              <a:endParaRPr lang="zh-CN" altLang="en-US" sz="1333" baseline="-25000" dirty="0">
                <a:latin typeface="Symbol" pitchFamily="18" charset="2"/>
                <a:cs typeface="Times New Roman" panose="02020603050405020304" pitchFamily="18" charset="0"/>
              </a:endParaRPr>
            </a:p>
          </p:txBody>
        </p:sp>
        <p:sp>
          <p:nvSpPr>
            <p:cNvPr id="491" name="TextBox 490"/>
            <p:cNvSpPr txBox="1"/>
            <p:nvPr/>
          </p:nvSpPr>
          <p:spPr>
            <a:xfrm>
              <a:off x="386220" y="4277371"/>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Times New Roman" pitchFamily="18" charset="0"/>
                  <a:cs typeface="Times New Roman" pitchFamily="18" charset="0"/>
                </a:rPr>
                <a:t>2</a:t>
              </a:r>
              <a:endParaRPr lang="zh-CN" altLang="en-US" sz="1333" baseline="-25000" dirty="0">
                <a:latin typeface="Times New Roman" pitchFamily="18" charset="0"/>
                <a:cs typeface="Times New Roman" pitchFamily="18" charset="0"/>
              </a:endParaRPr>
            </a:p>
          </p:txBody>
        </p:sp>
      </p:grpSp>
      <p:grpSp>
        <p:nvGrpSpPr>
          <p:cNvPr id="363" name="组合 362"/>
          <p:cNvGrpSpPr/>
          <p:nvPr/>
        </p:nvGrpSpPr>
        <p:grpSpPr>
          <a:xfrm>
            <a:off x="1786306" y="5474831"/>
            <a:ext cx="490863" cy="786544"/>
            <a:chOff x="517929" y="4180328"/>
            <a:chExt cx="368147" cy="589908"/>
          </a:xfrm>
        </p:grpSpPr>
        <p:cxnSp>
          <p:nvCxnSpPr>
            <p:cNvPr id="364" name="直接箭头连接符 363"/>
            <p:cNvCxnSpPr/>
            <p:nvPr/>
          </p:nvCxnSpPr>
          <p:spPr>
            <a:xfrm flipV="1">
              <a:off x="707029" y="4427339"/>
              <a:ext cx="353" cy="342897"/>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5" name="TextBox 364"/>
            <p:cNvSpPr txBox="1"/>
            <p:nvPr/>
          </p:nvSpPr>
          <p:spPr>
            <a:xfrm>
              <a:off x="616530" y="4463643"/>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3</a:t>
              </a:r>
              <a:endParaRPr lang="zh-CN" altLang="en-US" sz="1333" baseline="-25000" dirty="0">
                <a:latin typeface="Symbol" pitchFamily="18" charset="2"/>
                <a:cs typeface="Times New Roman" panose="02020603050405020304" pitchFamily="18" charset="0"/>
              </a:endParaRPr>
            </a:p>
          </p:txBody>
        </p:sp>
        <p:sp>
          <p:nvSpPr>
            <p:cNvPr id="490" name="TextBox 489"/>
            <p:cNvSpPr txBox="1"/>
            <p:nvPr/>
          </p:nvSpPr>
          <p:spPr>
            <a:xfrm>
              <a:off x="517929" y="4180328"/>
              <a:ext cx="259927"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3</a:t>
              </a:r>
              <a:endParaRPr lang="zh-CN" altLang="en-US" sz="1333" baseline="-25000" dirty="0">
                <a:latin typeface="Symbol" pitchFamily="18" charset="2"/>
                <a:cs typeface="Times New Roman" panose="02020603050405020304" pitchFamily="18" charset="0"/>
              </a:endParaRPr>
            </a:p>
          </p:txBody>
        </p:sp>
      </p:grpSp>
      <p:grpSp>
        <p:nvGrpSpPr>
          <p:cNvPr id="366" name="组合 365"/>
          <p:cNvGrpSpPr/>
          <p:nvPr/>
        </p:nvGrpSpPr>
        <p:grpSpPr>
          <a:xfrm>
            <a:off x="1983636" y="5320715"/>
            <a:ext cx="483483" cy="940660"/>
            <a:chOff x="665926" y="4064741"/>
            <a:chExt cx="362612" cy="705495"/>
          </a:xfrm>
        </p:grpSpPr>
        <p:cxnSp>
          <p:nvCxnSpPr>
            <p:cNvPr id="367" name="直接箭头连接符 366"/>
            <p:cNvCxnSpPr/>
            <p:nvPr/>
          </p:nvCxnSpPr>
          <p:spPr>
            <a:xfrm flipV="1">
              <a:off x="852392" y="4309954"/>
              <a:ext cx="0" cy="460282"/>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8" name="TextBox 367"/>
            <p:cNvSpPr txBox="1"/>
            <p:nvPr/>
          </p:nvSpPr>
          <p:spPr>
            <a:xfrm>
              <a:off x="758992" y="4405427"/>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4</a:t>
              </a:r>
              <a:endParaRPr lang="zh-CN" altLang="en-US" sz="1333" baseline="-25000" dirty="0">
                <a:latin typeface="Symbol" pitchFamily="18" charset="2"/>
                <a:cs typeface="Times New Roman" panose="02020603050405020304" pitchFamily="18" charset="0"/>
              </a:endParaRPr>
            </a:p>
          </p:txBody>
        </p:sp>
        <p:sp>
          <p:nvSpPr>
            <p:cNvPr id="489" name="TextBox 488"/>
            <p:cNvSpPr txBox="1"/>
            <p:nvPr/>
          </p:nvSpPr>
          <p:spPr>
            <a:xfrm>
              <a:off x="665926" y="4064741"/>
              <a:ext cx="259927"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4</a:t>
              </a:r>
              <a:endParaRPr lang="zh-CN" altLang="en-US" sz="1333" baseline="-25000" dirty="0">
                <a:latin typeface="Symbol" pitchFamily="18" charset="2"/>
                <a:cs typeface="Times New Roman" panose="02020603050405020304" pitchFamily="18" charset="0"/>
              </a:endParaRPr>
            </a:p>
          </p:txBody>
        </p:sp>
      </p:grpSp>
      <p:grpSp>
        <p:nvGrpSpPr>
          <p:cNvPr id="369" name="组合 368"/>
          <p:cNvGrpSpPr/>
          <p:nvPr/>
        </p:nvGrpSpPr>
        <p:grpSpPr>
          <a:xfrm>
            <a:off x="2186812" y="5157442"/>
            <a:ext cx="473740" cy="1107252"/>
            <a:chOff x="818310" y="3942286"/>
            <a:chExt cx="355305" cy="830439"/>
          </a:xfrm>
        </p:grpSpPr>
        <p:cxnSp>
          <p:nvCxnSpPr>
            <p:cNvPr id="370" name="直接箭头连接符 369"/>
            <p:cNvCxnSpPr/>
            <p:nvPr/>
          </p:nvCxnSpPr>
          <p:spPr>
            <a:xfrm flipV="1">
              <a:off x="997403" y="4208502"/>
              <a:ext cx="1187" cy="564223"/>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1" name="TextBox 370"/>
            <p:cNvSpPr txBox="1"/>
            <p:nvPr/>
          </p:nvSpPr>
          <p:spPr>
            <a:xfrm>
              <a:off x="904070" y="4333764"/>
              <a:ext cx="269545"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5</a:t>
              </a:r>
              <a:endParaRPr lang="zh-CN" altLang="en-US" sz="1333" baseline="-25000" dirty="0">
                <a:latin typeface="Symbol" pitchFamily="18" charset="2"/>
                <a:cs typeface="Times New Roman" panose="02020603050405020304" pitchFamily="18" charset="0"/>
              </a:endParaRPr>
            </a:p>
          </p:txBody>
        </p:sp>
        <p:sp>
          <p:nvSpPr>
            <p:cNvPr id="480" name="TextBox 479"/>
            <p:cNvSpPr txBox="1"/>
            <p:nvPr/>
          </p:nvSpPr>
          <p:spPr>
            <a:xfrm>
              <a:off x="818310" y="3942286"/>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5</a:t>
              </a:r>
              <a:endParaRPr lang="zh-CN" altLang="en-US" sz="1333" baseline="-25000" dirty="0">
                <a:latin typeface="Symbol" pitchFamily="18" charset="2"/>
                <a:cs typeface="Times New Roman" panose="02020603050405020304" pitchFamily="18" charset="0"/>
              </a:endParaRPr>
            </a:p>
          </p:txBody>
        </p:sp>
      </p:grpSp>
      <p:grpSp>
        <p:nvGrpSpPr>
          <p:cNvPr id="372" name="组合 371"/>
          <p:cNvGrpSpPr/>
          <p:nvPr/>
        </p:nvGrpSpPr>
        <p:grpSpPr>
          <a:xfrm>
            <a:off x="2390684" y="4999035"/>
            <a:ext cx="469576" cy="1259736"/>
            <a:chOff x="971212" y="3823481"/>
            <a:chExt cx="352182" cy="944802"/>
          </a:xfrm>
        </p:grpSpPr>
        <p:cxnSp>
          <p:nvCxnSpPr>
            <p:cNvPr id="373" name="直接箭头连接符 372"/>
            <p:cNvCxnSpPr/>
            <p:nvPr/>
          </p:nvCxnSpPr>
          <p:spPr>
            <a:xfrm flipV="1">
              <a:off x="1144194" y="4090324"/>
              <a:ext cx="0" cy="67795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4" name="TextBox 373"/>
            <p:cNvSpPr txBox="1"/>
            <p:nvPr/>
          </p:nvSpPr>
          <p:spPr>
            <a:xfrm>
              <a:off x="1053848" y="4283455"/>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6</a:t>
              </a:r>
              <a:endParaRPr lang="zh-CN" altLang="en-US" sz="1333" baseline="-25000" dirty="0">
                <a:latin typeface="Symbol" pitchFamily="18" charset="2"/>
                <a:cs typeface="Times New Roman" panose="02020603050405020304" pitchFamily="18" charset="0"/>
              </a:endParaRPr>
            </a:p>
          </p:txBody>
        </p:sp>
        <p:sp>
          <p:nvSpPr>
            <p:cNvPr id="471" name="TextBox 470"/>
            <p:cNvSpPr txBox="1"/>
            <p:nvPr/>
          </p:nvSpPr>
          <p:spPr>
            <a:xfrm>
              <a:off x="971212" y="3823481"/>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6</a:t>
              </a:r>
              <a:endParaRPr lang="zh-CN" altLang="en-US" sz="1333" baseline="-25000" dirty="0">
                <a:latin typeface="Symbol" pitchFamily="18" charset="2"/>
                <a:cs typeface="Times New Roman" panose="02020603050405020304" pitchFamily="18" charset="0"/>
              </a:endParaRPr>
            </a:p>
          </p:txBody>
        </p:sp>
      </p:grpSp>
      <p:grpSp>
        <p:nvGrpSpPr>
          <p:cNvPr id="375" name="组合 374"/>
          <p:cNvGrpSpPr/>
          <p:nvPr/>
        </p:nvGrpSpPr>
        <p:grpSpPr>
          <a:xfrm>
            <a:off x="2558604" y="4866231"/>
            <a:ext cx="491688" cy="1392541"/>
            <a:chOff x="1097152" y="3723878"/>
            <a:chExt cx="368766" cy="1044406"/>
          </a:xfrm>
        </p:grpSpPr>
        <p:cxnSp>
          <p:nvCxnSpPr>
            <p:cNvPr id="376" name="直接箭头连接符 375"/>
            <p:cNvCxnSpPr/>
            <p:nvPr/>
          </p:nvCxnSpPr>
          <p:spPr>
            <a:xfrm flipH="1" flipV="1">
              <a:off x="1289798" y="3970099"/>
              <a:ext cx="1196" cy="798185"/>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77" name="TextBox 376"/>
            <p:cNvSpPr txBox="1"/>
            <p:nvPr/>
          </p:nvSpPr>
          <p:spPr>
            <a:xfrm>
              <a:off x="1097152" y="3723878"/>
              <a:ext cx="259928" cy="223091"/>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7</a:t>
              </a:r>
              <a:endParaRPr lang="zh-CN" altLang="en-US" sz="1333" baseline="-25000" dirty="0">
                <a:latin typeface="Symbol" pitchFamily="18" charset="2"/>
                <a:cs typeface="Times New Roman" panose="02020603050405020304" pitchFamily="18" charset="0"/>
              </a:endParaRPr>
            </a:p>
          </p:txBody>
        </p:sp>
        <p:sp>
          <p:nvSpPr>
            <p:cNvPr id="470" name="TextBox 469"/>
            <p:cNvSpPr txBox="1"/>
            <p:nvPr/>
          </p:nvSpPr>
          <p:spPr>
            <a:xfrm>
              <a:off x="1196372" y="4250513"/>
              <a:ext cx="26954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7</a:t>
              </a:r>
              <a:endParaRPr lang="zh-CN" altLang="en-US" sz="1333" baseline="-25000" dirty="0">
                <a:latin typeface="Symbol" pitchFamily="18" charset="2"/>
                <a:cs typeface="Times New Roman" panose="02020603050405020304" pitchFamily="18" charset="0"/>
              </a:endParaRPr>
            </a:p>
          </p:txBody>
        </p:sp>
      </p:grpSp>
      <p:sp>
        <p:nvSpPr>
          <p:cNvPr id="378" name="TextBox 377"/>
          <p:cNvSpPr txBox="1"/>
          <p:nvPr/>
        </p:nvSpPr>
        <p:spPr>
          <a:xfrm>
            <a:off x="2818438" y="4712314"/>
            <a:ext cx="346570" cy="297454"/>
          </a:xfrm>
          <a:prstGeom prst="rect">
            <a:avLst/>
          </a:prstGeom>
          <a:noFill/>
        </p:spPr>
        <p:txBody>
          <a:bodyPr wrap="none" rtlCol="0">
            <a:spAutoFit/>
          </a:bodyPr>
          <a:lstStyle/>
          <a:p>
            <a:r>
              <a:rPr lang="en-US" altLang="zh-CN" sz="1333" i="1" dirty="0">
                <a:latin typeface="Times New Roman" pitchFamily="18" charset="0"/>
                <a:cs typeface="Times New Roman" pitchFamily="18" charset="0"/>
              </a:rPr>
              <a:t>B</a:t>
            </a:r>
            <a:r>
              <a:rPr lang="en-US" altLang="zh-CN" sz="1333" baseline="-25000" dirty="0">
                <a:latin typeface="Symbol" pitchFamily="18" charset="2"/>
                <a:cs typeface="Times New Roman" panose="02020603050405020304" pitchFamily="18" charset="0"/>
              </a:rPr>
              <a:t>8</a:t>
            </a:r>
            <a:endParaRPr lang="zh-CN" altLang="en-US" sz="1333" baseline="-25000" dirty="0">
              <a:latin typeface="Symbol" pitchFamily="18" charset="2"/>
              <a:cs typeface="Times New Roman" panose="02020603050405020304" pitchFamily="18" charset="0"/>
            </a:endParaRPr>
          </a:p>
        </p:txBody>
      </p:sp>
      <p:sp>
        <p:nvSpPr>
          <p:cNvPr id="379" name="TextBox 378"/>
          <p:cNvSpPr txBox="1"/>
          <p:nvPr/>
        </p:nvSpPr>
        <p:spPr>
          <a:xfrm>
            <a:off x="3538454" y="4715140"/>
            <a:ext cx="413896"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12</a:t>
            </a:r>
            <a:endParaRPr lang="zh-CN" altLang="en-US" sz="1333" baseline="-25000" dirty="0">
              <a:latin typeface="Symbol" pitchFamily="18" charset="2"/>
              <a:cs typeface="Times New Roman" panose="02020603050405020304" pitchFamily="18" charset="0"/>
            </a:endParaRPr>
          </a:p>
        </p:txBody>
      </p:sp>
      <p:grpSp>
        <p:nvGrpSpPr>
          <p:cNvPr id="380" name="组合 379"/>
          <p:cNvGrpSpPr/>
          <p:nvPr/>
        </p:nvGrpSpPr>
        <p:grpSpPr>
          <a:xfrm>
            <a:off x="3709683" y="4789979"/>
            <a:ext cx="504611" cy="1464559"/>
            <a:chOff x="1960461" y="3666689"/>
            <a:chExt cx="378458" cy="1098419"/>
          </a:xfrm>
        </p:grpSpPr>
        <p:cxnSp>
          <p:nvCxnSpPr>
            <p:cNvPr id="381" name="直接箭头连接符 380"/>
            <p:cNvCxnSpPr/>
            <p:nvPr/>
          </p:nvCxnSpPr>
          <p:spPr>
            <a:xfrm flipH="1" flipV="1">
              <a:off x="2167818" y="3878387"/>
              <a:ext cx="3179" cy="88672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82" name="组合 381"/>
            <p:cNvGrpSpPr/>
            <p:nvPr/>
          </p:nvGrpSpPr>
          <p:grpSpPr>
            <a:xfrm>
              <a:off x="1960461" y="3666689"/>
              <a:ext cx="378458" cy="848974"/>
              <a:chOff x="1981890" y="3666689"/>
              <a:chExt cx="378458" cy="848974"/>
            </a:xfrm>
          </p:grpSpPr>
          <p:sp>
            <p:nvSpPr>
              <p:cNvPr id="383" name="TextBox 382"/>
              <p:cNvSpPr txBox="1"/>
              <p:nvPr/>
            </p:nvSpPr>
            <p:spPr>
              <a:xfrm>
                <a:off x="2166887" y="3761292"/>
                <a:ext cx="149231" cy="84591"/>
              </a:xfrm>
              <a:prstGeom prst="rect">
                <a:avLst/>
              </a:prstGeom>
              <a:solidFill>
                <a:schemeClr val="bg1"/>
              </a:solidFill>
            </p:spPr>
            <p:txBody>
              <a:bodyPr wrap="square" rtlCol="0">
                <a:spAutoFit/>
              </a:bodyPr>
              <a:lstStyle/>
              <a:p>
                <a:endParaRPr lang="en-US" altLang="zh-CN" sz="133" dirty="0">
                  <a:latin typeface="Symbol" pitchFamily="18" charset="2"/>
                </a:endParaRPr>
              </a:p>
            </p:txBody>
          </p:sp>
          <p:sp>
            <p:nvSpPr>
              <p:cNvPr id="384" name="TextBox 383"/>
              <p:cNvSpPr txBox="1"/>
              <p:nvPr/>
            </p:nvSpPr>
            <p:spPr>
              <a:xfrm>
                <a:off x="2049926" y="3666689"/>
                <a:ext cx="310422"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13</a:t>
                </a:r>
                <a:endParaRPr lang="zh-CN" altLang="en-US" sz="1333" baseline="-25000" dirty="0">
                  <a:latin typeface="Symbol" pitchFamily="18" charset="2"/>
                  <a:cs typeface="Times New Roman" panose="02020603050405020304" pitchFamily="18" charset="0"/>
                </a:endParaRPr>
              </a:p>
            </p:txBody>
          </p:sp>
          <p:sp>
            <p:nvSpPr>
              <p:cNvPr id="493" name="TextBox 492"/>
              <p:cNvSpPr txBox="1"/>
              <p:nvPr/>
            </p:nvSpPr>
            <p:spPr>
              <a:xfrm rot="16200000">
                <a:off x="1937022" y="4247705"/>
                <a:ext cx="312826"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13</a:t>
                </a:r>
                <a:endParaRPr lang="zh-CN" altLang="en-US" sz="1333" baseline="-25000" dirty="0">
                  <a:latin typeface="Symbol" pitchFamily="18" charset="2"/>
                  <a:cs typeface="Times New Roman" panose="02020603050405020304" pitchFamily="18" charset="0"/>
                </a:endParaRPr>
              </a:p>
            </p:txBody>
          </p:sp>
        </p:grpSp>
      </p:grpSp>
      <p:grpSp>
        <p:nvGrpSpPr>
          <p:cNvPr id="385" name="组合 384"/>
          <p:cNvGrpSpPr/>
          <p:nvPr/>
        </p:nvGrpSpPr>
        <p:grpSpPr>
          <a:xfrm>
            <a:off x="3918130" y="5001806"/>
            <a:ext cx="575254" cy="1252732"/>
            <a:chOff x="2116795" y="3825559"/>
            <a:chExt cx="431440" cy="939549"/>
          </a:xfrm>
        </p:grpSpPr>
        <p:cxnSp>
          <p:nvCxnSpPr>
            <p:cNvPr id="386" name="直接箭头连接符 385"/>
            <p:cNvCxnSpPr/>
            <p:nvPr/>
          </p:nvCxnSpPr>
          <p:spPr>
            <a:xfrm flipV="1">
              <a:off x="2318184" y="4021262"/>
              <a:ext cx="40" cy="743846"/>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7" name="TextBox 386"/>
            <p:cNvSpPr txBox="1"/>
            <p:nvPr/>
          </p:nvSpPr>
          <p:spPr>
            <a:xfrm>
              <a:off x="2237813" y="3825559"/>
              <a:ext cx="310422"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14</a:t>
              </a:r>
              <a:endParaRPr lang="zh-CN" altLang="en-US" sz="1333" baseline="-25000" dirty="0">
                <a:latin typeface="Symbol" pitchFamily="18" charset="2"/>
                <a:cs typeface="Times New Roman" panose="02020603050405020304" pitchFamily="18" charset="0"/>
              </a:endParaRPr>
            </a:p>
          </p:txBody>
        </p:sp>
        <p:sp>
          <p:nvSpPr>
            <p:cNvPr id="495" name="TextBox 494"/>
            <p:cNvSpPr txBox="1"/>
            <p:nvPr/>
          </p:nvSpPr>
          <p:spPr>
            <a:xfrm rot="16200000">
              <a:off x="2071926" y="4319713"/>
              <a:ext cx="31282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14</a:t>
              </a:r>
              <a:endParaRPr lang="zh-CN" altLang="en-US" sz="1333" baseline="-25000" dirty="0">
                <a:latin typeface="Symbol" pitchFamily="18" charset="2"/>
                <a:cs typeface="Times New Roman" panose="02020603050405020304" pitchFamily="18" charset="0"/>
              </a:endParaRPr>
            </a:p>
          </p:txBody>
        </p:sp>
      </p:grpSp>
      <p:grpSp>
        <p:nvGrpSpPr>
          <p:cNvPr id="388" name="组合 387"/>
          <p:cNvGrpSpPr/>
          <p:nvPr/>
        </p:nvGrpSpPr>
        <p:grpSpPr>
          <a:xfrm>
            <a:off x="4102924" y="5398143"/>
            <a:ext cx="599753" cy="871503"/>
            <a:chOff x="2255393" y="4122812"/>
            <a:chExt cx="449815" cy="653627"/>
          </a:xfrm>
        </p:grpSpPr>
        <p:cxnSp>
          <p:nvCxnSpPr>
            <p:cNvPr id="389" name="直接箭头连接符 388"/>
            <p:cNvCxnSpPr/>
            <p:nvPr/>
          </p:nvCxnSpPr>
          <p:spPr>
            <a:xfrm flipH="1" flipV="1">
              <a:off x="2460042" y="4312568"/>
              <a:ext cx="1493" cy="463871"/>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0" name="TextBox 389"/>
            <p:cNvSpPr txBox="1"/>
            <p:nvPr/>
          </p:nvSpPr>
          <p:spPr>
            <a:xfrm>
              <a:off x="2394786" y="4122812"/>
              <a:ext cx="310422"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15</a:t>
              </a:r>
              <a:endParaRPr lang="zh-CN" altLang="en-US" sz="1333" baseline="-25000" dirty="0">
                <a:latin typeface="Symbol" pitchFamily="18" charset="2"/>
                <a:cs typeface="Times New Roman" panose="02020603050405020304" pitchFamily="18" charset="0"/>
              </a:endParaRPr>
            </a:p>
          </p:txBody>
        </p:sp>
        <p:sp>
          <p:nvSpPr>
            <p:cNvPr id="496" name="TextBox 495"/>
            <p:cNvSpPr txBox="1"/>
            <p:nvPr/>
          </p:nvSpPr>
          <p:spPr>
            <a:xfrm rot="16200000">
              <a:off x="2210526" y="4434745"/>
              <a:ext cx="312826"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15</a:t>
              </a:r>
              <a:endParaRPr lang="zh-CN" altLang="en-US" sz="1333" baseline="-25000" dirty="0">
                <a:latin typeface="Symbol" pitchFamily="18" charset="2"/>
                <a:cs typeface="Times New Roman" panose="02020603050405020304" pitchFamily="18" charset="0"/>
              </a:endParaRPr>
            </a:p>
          </p:txBody>
        </p:sp>
      </p:grpSp>
      <p:grpSp>
        <p:nvGrpSpPr>
          <p:cNvPr id="391" name="组合 390"/>
          <p:cNvGrpSpPr/>
          <p:nvPr/>
        </p:nvGrpSpPr>
        <p:grpSpPr>
          <a:xfrm>
            <a:off x="4297204" y="5744320"/>
            <a:ext cx="558178" cy="610604"/>
            <a:chOff x="2401100" y="4382442"/>
            <a:chExt cx="418633" cy="457953"/>
          </a:xfrm>
        </p:grpSpPr>
        <p:cxnSp>
          <p:nvCxnSpPr>
            <p:cNvPr id="392" name="直接箭头连接符 391"/>
            <p:cNvCxnSpPr/>
            <p:nvPr/>
          </p:nvCxnSpPr>
          <p:spPr>
            <a:xfrm flipH="1" flipV="1">
              <a:off x="2610408" y="4591968"/>
              <a:ext cx="5564" cy="1828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3" name="TextBox 392"/>
            <p:cNvSpPr txBox="1"/>
            <p:nvPr/>
          </p:nvSpPr>
          <p:spPr>
            <a:xfrm>
              <a:off x="2509311" y="4382442"/>
              <a:ext cx="310422"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16</a:t>
              </a:r>
              <a:endParaRPr lang="zh-CN" altLang="en-US" sz="1333" baseline="-25000" dirty="0">
                <a:latin typeface="Symbol" pitchFamily="18" charset="2"/>
                <a:cs typeface="Times New Roman" panose="02020603050405020304" pitchFamily="18" charset="0"/>
              </a:endParaRPr>
            </a:p>
          </p:txBody>
        </p:sp>
        <p:sp>
          <p:nvSpPr>
            <p:cNvPr id="497" name="TextBox 496"/>
            <p:cNvSpPr txBox="1"/>
            <p:nvPr/>
          </p:nvSpPr>
          <p:spPr>
            <a:xfrm rot="16200000">
              <a:off x="2356231" y="4572437"/>
              <a:ext cx="312827" cy="223090"/>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16</a:t>
              </a:r>
              <a:endParaRPr lang="zh-CN" altLang="en-US" sz="1333" baseline="-25000" dirty="0">
                <a:latin typeface="Symbol" pitchFamily="18" charset="2"/>
                <a:cs typeface="Times New Roman" panose="02020603050405020304" pitchFamily="18" charset="0"/>
              </a:endParaRPr>
            </a:p>
          </p:txBody>
        </p:sp>
      </p:grpSp>
      <p:grpSp>
        <p:nvGrpSpPr>
          <p:cNvPr id="394" name="组合 393"/>
          <p:cNvGrpSpPr/>
          <p:nvPr/>
        </p:nvGrpSpPr>
        <p:grpSpPr>
          <a:xfrm>
            <a:off x="4580988" y="5915828"/>
            <a:ext cx="413896" cy="350630"/>
            <a:chOff x="2618702" y="4515843"/>
            <a:chExt cx="310422" cy="262973"/>
          </a:xfrm>
        </p:grpSpPr>
        <p:cxnSp>
          <p:nvCxnSpPr>
            <p:cNvPr id="395" name="直接箭头连接符 394"/>
            <p:cNvCxnSpPr/>
            <p:nvPr/>
          </p:nvCxnSpPr>
          <p:spPr>
            <a:xfrm rot="1140000" flipH="1" flipV="1">
              <a:off x="2754308" y="4748337"/>
              <a:ext cx="8513" cy="30479"/>
            </a:xfrm>
            <a:prstGeom prst="straightConnector1">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6" name="TextBox 395"/>
            <p:cNvSpPr txBox="1"/>
            <p:nvPr/>
          </p:nvSpPr>
          <p:spPr>
            <a:xfrm>
              <a:off x="2618702" y="4515843"/>
              <a:ext cx="310422" cy="223091"/>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17</a:t>
              </a:r>
              <a:endParaRPr lang="zh-CN" altLang="en-US" sz="1333" baseline="-25000" dirty="0">
                <a:latin typeface="Symbol" pitchFamily="18" charset="2"/>
                <a:cs typeface="Times New Roman" panose="02020603050405020304" pitchFamily="18" charset="0"/>
              </a:endParaRPr>
            </a:p>
          </p:txBody>
        </p:sp>
      </p:grpSp>
      <p:sp>
        <p:nvSpPr>
          <p:cNvPr id="397" name="TextBox 396"/>
          <p:cNvSpPr txBox="1"/>
          <p:nvPr/>
        </p:nvSpPr>
        <p:spPr>
          <a:xfrm>
            <a:off x="4822563" y="5972608"/>
            <a:ext cx="413896"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B</a:t>
            </a:r>
            <a:r>
              <a:rPr lang="en-US" altLang="zh-CN" sz="1333" baseline="-25000" dirty="0">
                <a:latin typeface="Symbol" pitchFamily="18" charset="2"/>
                <a:cs typeface="Times New Roman" panose="02020603050405020304" pitchFamily="18" charset="0"/>
              </a:rPr>
              <a:t>18</a:t>
            </a:r>
            <a:endParaRPr lang="zh-CN" altLang="en-US" sz="1333" baseline="-25000" dirty="0">
              <a:latin typeface="Symbol" pitchFamily="18" charset="2"/>
              <a:cs typeface="Times New Roman" panose="02020603050405020304" pitchFamily="18" charset="0"/>
            </a:endParaRPr>
          </a:p>
        </p:txBody>
      </p:sp>
      <p:sp>
        <p:nvSpPr>
          <p:cNvPr id="473" name="TextBox 472"/>
          <p:cNvSpPr txBox="1"/>
          <p:nvPr/>
        </p:nvSpPr>
        <p:spPr>
          <a:xfrm>
            <a:off x="2890208" y="5492760"/>
            <a:ext cx="359394"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8</a:t>
            </a:r>
            <a:endParaRPr lang="zh-CN" altLang="en-US" sz="1333" baseline="-25000" dirty="0">
              <a:latin typeface="Symbol" pitchFamily="18" charset="2"/>
              <a:cs typeface="Times New Roman" panose="02020603050405020304" pitchFamily="18" charset="0"/>
            </a:endParaRPr>
          </a:p>
        </p:txBody>
      </p:sp>
      <p:sp>
        <p:nvSpPr>
          <p:cNvPr id="494" name="TextBox 493"/>
          <p:cNvSpPr txBox="1"/>
          <p:nvPr/>
        </p:nvSpPr>
        <p:spPr>
          <a:xfrm rot="16200000">
            <a:off x="3452960" y="5521081"/>
            <a:ext cx="417102" cy="297454"/>
          </a:xfrm>
          <a:prstGeom prst="rect">
            <a:avLst/>
          </a:prstGeom>
          <a:noFill/>
        </p:spPr>
        <p:txBody>
          <a:bodyPr wrap="none" rtlCol="0">
            <a:spAutoFit/>
          </a:bodyPr>
          <a:lstStyle/>
          <a:p>
            <a:r>
              <a:rPr lang="en-US" altLang="zh-CN" sz="1333" i="1" dirty="0">
                <a:latin typeface="Symbol" pitchFamily="18" charset="2"/>
                <a:cs typeface="Times New Roman" panose="02020603050405020304" pitchFamily="18" charset="0"/>
              </a:rPr>
              <a:t>y</a:t>
            </a:r>
            <a:r>
              <a:rPr lang="en-US" altLang="zh-CN" sz="1333" baseline="-25000" dirty="0">
                <a:latin typeface="Symbol" pitchFamily="18" charset="2"/>
                <a:cs typeface="Times New Roman" panose="02020603050405020304" pitchFamily="18" charset="0"/>
              </a:rPr>
              <a:t>12</a:t>
            </a:r>
            <a:endParaRPr lang="zh-CN" altLang="en-US" sz="1333" baseline="-25000" dirty="0">
              <a:latin typeface="Symbol" pitchFamily="18" charset="2"/>
              <a:cs typeface="Times New Roman" panose="02020603050405020304" pitchFamily="18" charset="0"/>
            </a:endParaRPr>
          </a:p>
        </p:txBody>
      </p:sp>
      <p:grpSp>
        <p:nvGrpSpPr>
          <p:cNvPr id="309" name="组合 308"/>
          <p:cNvGrpSpPr/>
          <p:nvPr/>
        </p:nvGrpSpPr>
        <p:grpSpPr>
          <a:xfrm>
            <a:off x="7683448" y="199105"/>
            <a:ext cx="2336977" cy="4560865"/>
            <a:chOff x="5762585" y="149328"/>
            <a:chExt cx="1752733" cy="3420649"/>
          </a:xfrm>
        </p:grpSpPr>
        <p:grpSp>
          <p:nvGrpSpPr>
            <p:cNvPr id="311" name="组合 310"/>
            <p:cNvGrpSpPr/>
            <p:nvPr/>
          </p:nvGrpSpPr>
          <p:grpSpPr>
            <a:xfrm>
              <a:off x="5762585" y="149328"/>
              <a:ext cx="1752733" cy="3420649"/>
              <a:chOff x="5762585" y="149328"/>
              <a:chExt cx="1752733" cy="3420649"/>
            </a:xfrm>
          </p:grpSpPr>
          <p:sp>
            <p:nvSpPr>
              <p:cNvPr id="316" name="椭圆 315"/>
              <p:cNvSpPr/>
              <p:nvPr/>
            </p:nvSpPr>
            <p:spPr>
              <a:xfrm>
                <a:off x="5762585" y="1817244"/>
                <a:ext cx="1752733" cy="1752733"/>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317" name="直接连接符 316"/>
              <p:cNvCxnSpPr/>
              <p:nvPr/>
            </p:nvCxnSpPr>
            <p:spPr>
              <a:xfrm flipH="1">
                <a:off x="6074686" y="465499"/>
                <a:ext cx="549580" cy="1565374"/>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rot="8080387">
                <a:off x="6525182" y="154705"/>
                <a:ext cx="221542" cy="320240"/>
                <a:chOff x="3355897" y="3946313"/>
                <a:chExt cx="221542" cy="320240"/>
              </a:xfrm>
            </p:grpSpPr>
            <p:cxnSp>
              <p:nvCxnSpPr>
                <p:cNvPr id="529" name="直接连接符 528"/>
                <p:cNvCxnSpPr>
                  <a:stCxn id="536" idx="2"/>
                </p:cNvCxnSpPr>
                <p:nvPr/>
              </p:nvCxnSpPr>
              <p:spPr>
                <a:xfrm flipH="1">
                  <a:off x="3389768" y="4000020"/>
                  <a:ext cx="108462" cy="19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4" name="直接连接符 533"/>
                <p:cNvCxnSpPr>
                  <a:stCxn id="536" idx="4"/>
                </p:cNvCxnSpPr>
                <p:nvPr/>
              </p:nvCxnSpPr>
              <p:spPr>
                <a:xfrm flipH="1">
                  <a:off x="3506320" y="4039624"/>
                  <a:ext cx="31515" cy="1191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5" name="直接连接符 534"/>
                <p:cNvCxnSpPr/>
                <p:nvPr/>
              </p:nvCxnSpPr>
              <p:spPr>
                <a:xfrm>
                  <a:off x="3355897" y="3990495"/>
                  <a:ext cx="195425" cy="212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6" name="椭圆 535"/>
                <p:cNvSpPr/>
                <p:nvPr/>
              </p:nvSpPr>
              <p:spPr>
                <a:xfrm>
                  <a:off x="3498230" y="3960415"/>
                  <a:ext cx="79209" cy="792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37" name="组合 536"/>
                <p:cNvGrpSpPr/>
                <p:nvPr/>
              </p:nvGrpSpPr>
              <p:grpSpPr>
                <a:xfrm rot="2870768">
                  <a:off x="3243726" y="4066279"/>
                  <a:ext cx="320240" cy="80308"/>
                  <a:chOff x="6932389" y="3507854"/>
                  <a:chExt cx="320240" cy="80308"/>
                </a:xfrm>
              </p:grpSpPr>
              <p:cxnSp>
                <p:nvCxnSpPr>
                  <p:cNvPr id="538" name="直接连接符 537"/>
                  <p:cNvCxnSpPr/>
                  <p:nvPr/>
                </p:nvCxnSpPr>
                <p:spPr>
                  <a:xfrm flipH="1">
                    <a:off x="6932389"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p:nvCxnSpPr>
                <p:spPr>
                  <a:xfrm flipH="1">
                    <a:off x="7020272"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0" name="直接连接符 539"/>
                  <p:cNvCxnSpPr/>
                  <p:nvPr/>
                </p:nvCxnSpPr>
                <p:spPr>
                  <a:xfrm flipH="1">
                    <a:off x="7102263" y="3508221"/>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直接连接符 540"/>
                  <p:cNvCxnSpPr/>
                  <p:nvPr/>
                </p:nvCxnSpPr>
                <p:spPr>
                  <a:xfrm flipH="1">
                    <a:off x="7190146" y="3507854"/>
                    <a:ext cx="62483" cy="79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0" name="TextBox 319"/>
              <p:cNvSpPr txBox="1"/>
              <p:nvPr/>
            </p:nvSpPr>
            <p:spPr>
              <a:xfrm>
                <a:off x="6164964" y="901044"/>
                <a:ext cx="181781"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l</a:t>
                </a:r>
                <a:endParaRPr lang="zh-CN" altLang="en-US" sz="1600" i="1" dirty="0">
                  <a:latin typeface="Times New Roman" panose="02020603050405020304" pitchFamily="18" charset="0"/>
                  <a:cs typeface="Times New Roman" panose="02020603050405020304" pitchFamily="18" charset="0"/>
                </a:endParaRPr>
              </a:p>
            </p:txBody>
          </p:sp>
          <p:sp>
            <p:nvSpPr>
              <p:cNvPr id="321" name="TextBox 320"/>
              <p:cNvSpPr txBox="1"/>
              <p:nvPr/>
            </p:nvSpPr>
            <p:spPr>
              <a:xfrm>
                <a:off x="5822236" y="1830873"/>
                <a:ext cx="270747"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B </a:t>
                </a:r>
                <a:endParaRPr lang="zh-CN" altLang="en-US" sz="1600" i="1" dirty="0">
                  <a:latin typeface="Times New Roman" panose="02020603050405020304" pitchFamily="18" charset="0"/>
                  <a:cs typeface="Times New Roman" panose="02020603050405020304" pitchFamily="18" charset="0"/>
                </a:endParaRPr>
              </a:p>
            </p:txBody>
          </p:sp>
          <p:sp>
            <p:nvSpPr>
              <p:cNvPr id="402" name="TextBox 401"/>
              <p:cNvSpPr txBox="1"/>
              <p:nvPr/>
            </p:nvSpPr>
            <p:spPr>
              <a:xfrm>
                <a:off x="6599079" y="799684"/>
                <a:ext cx="253916"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 </a:t>
                </a:r>
                <a:endParaRPr lang="zh-CN" altLang="en-US" sz="1600" i="1" dirty="0">
                  <a:latin typeface="Times New Roman" panose="02020603050405020304" pitchFamily="18" charset="0"/>
                  <a:cs typeface="Times New Roman" panose="02020603050405020304" pitchFamily="18" charset="0"/>
                </a:endParaRPr>
              </a:p>
            </p:txBody>
          </p:sp>
          <p:sp>
            <p:nvSpPr>
              <p:cNvPr id="403" name="TextBox 402"/>
              <p:cNvSpPr txBox="1"/>
              <p:nvPr/>
            </p:nvSpPr>
            <p:spPr>
              <a:xfrm>
                <a:off x="6275041" y="149328"/>
                <a:ext cx="267958"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A </a:t>
                </a:r>
                <a:endParaRPr lang="zh-CN" altLang="en-US" sz="1600" i="1" dirty="0">
                  <a:latin typeface="Times New Roman" panose="02020603050405020304" pitchFamily="18" charset="0"/>
                  <a:cs typeface="Times New Roman" panose="02020603050405020304" pitchFamily="18" charset="0"/>
                </a:endParaRPr>
              </a:p>
            </p:txBody>
          </p:sp>
        </p:grpSp>
        <p:sp>
          <p:nvSpPr>
            <p:cNvPr id="315" name="TextBox 314"/>
            <p:cNvSpPr txBox="1"/>
            <p:nvPr/>
          </p:nvSpPr>
          <p:spPr>
            <a:xfrm>
              <a:off x="6385107" y="2475028"/>
              <a:ext cx="249107" cy="253916"/>
            </a:xfrm>
            <a:prstGeom prst="rect">
              <a:avLst/>
            </a:prstGeom>
            <a:noFill/>
          </p:spPr>
          <p:txBody>
            <a:bodyPr wrap="none" rtlCol="0">
              <a:spAutoFit/>
            </a:bodyPr>
            <a:lstStyle/>
            <a:p>
              <a:r>
                <a:rPr lang="en-US" altLang="zh-CN" sz="1600" i="1" dirty="0">
                  <a:latin typeface="Times New Roman" panose="02020603050405020304" pitchFamily="18" charset="0"/>
                  <a:cs typeface="Times New Roman" panose="02020603050405020304" pitchFamily="18" charset="0"/>
                </a:rPr>
                <a:t>O</a:t>
              </a:r>
            </a:p>
          </p:txBody>
        </p:sp>
      </p:grpSp>
      <p:sp>
        <p:nvSpPr>
          <p:cNvPr id="542" name="弧形 541"/>
          <p:cNvSpPr/>
          <p:nvPr/>
        </p:nvSpPr>
        <p:spPr>
          <a:xfrm>
            <a:off x="6934696" y="1998270"/>
            <a:ext cx="4023729" cy="3521007"/>
          </a:xfrm>
          <a:prstGeom prst="arc">
            <a:avLst>
              <a:gd name="adj1" fmla="val 20322645"/>
              <a:gd name="adj2" fmla="val 25069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43" name="弧形 542"/>
          <p:cNvSpPr/>
          <p:nvPr/>
        </p:nvSpPr>
        <p:spPr>
          <a:xfrm flipH="1">
            <a:off x="7680271" y="2428285"/>
            <a:ext cx="2350804" cy="2336111"/>
          </a:xfrm>
          <a:prstGeom prst="arc">
            <a:avLst>
              <a:gd name="adj1" fmla="val 18574163"/>
              <a:gd name="adj2" fmla="val 224597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44" name="任意多边形 543"/>
          <p:cNvSpPr/>
          <p:nvPr/>
        </p:nvSpPr>
        <p:spPr>
          <a:xfrm>
            <a:off x="7918021" y="4302423"/>
            <a:ext cx="2442633" cy="1040331"/>
          </a:xfrm>
          <a:custGeom>
            <a:avLst/>
            <a:gdLst>
              <a:gd name="connsiteX0" fmla="*/ 1831975 w 1831975"/>
              <a:gd name="connsiteY0" fmla="*/ 533400 h 780248"/>
              <a:gd name="connsiteX1" fmla="*/ 1466850 w 1831975"/>
              <a:gd name="connsiteY1" fmla="*/ 727075 h 780248"/>
              <a:gd name="connsiteX2" fmla="*/ 1098550 w 1831975"/>
              <a:gd name="connsiteY2" fmla="*/ 777875 h 780248"/>
              <a:gd name="connsiteX3" fmla="*/ 704850 w 1831975"/>
              <a:gd name="connsiteY3" fmla="*/ 669925 h 780248"/>
              <a:gd name="connsiteX4" fmla="*/ 387350 w 1831975"/>
              <a:gd name="connsiteY4" fmla="*/ 495300 h 780248"/>
              <a:gd name="connsiteX5" fmla="*/ 155575 w 1831975"/>
              <a:gd name="connsiteY5" fmla="*/ 238125 h 780248"/>
              <a:gd name="connsiteX6" fmla="*/ 0 w 1831975"/>
              <a:gd name="connsiteY6" fmla="*/ 0 h 78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975" h="780248">
                <a:moveTo>
                  <a:pt x="1831975" y="533400"/>
                </a:moveTo>
                <a:cubicBezTo>
                  <a:pt x="1710531" y="609864"/>
                  <a:pt x="1589087" y="686329"/>
                  <a:pt x="1466850" y="727075"/>
                </a:cubicBezTo>
                <a:cubicBezTo>
                  <a:pt x="1344612" y="767821"/>
                  <a:pt x="1225550" y="787400"/>
                  <a:pt x="1098550" y="777875"/>
                </a:cubicBezTo>
                <a:cubicBezTo>
                  <a:pt x="971550" y="768350"/>
                  <a:pt x="823383" y="717021"/>
                  <a:pt x="704850" y="669925"/>
                </a:cubicBezTo>
                <a:cubicBezTo>
                  <a:pt x="586317" y="622829"/>
                  <a:pt x="478896" y="567267"/>
                  <a:pt x="387350" y="495300"/>
                </a:cubicBezTo>
                <a:cubicBezTo>
                  <a:pt x="295804" y="423333"/>
                  <a:pt x="220133" y="320675"/>
                  <a:pt x="155575" y="238125"/>
                </a:cubicBezTo>
                <a:cubicBezTo>
                  <a:pt x="91017" y="155575"/>
                  <a:pt x="41804" y="14287"/>
                  <a:pt x="0" y="0"/>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47" name="任意多边形 546"/>
          <p:cNvSpPr/>
          <p:nvPr/>
        </p:nvSpPr>
        <p:spPr>
          <a:xfrm>
            <a:off x="8106404" y="2064472"/>
            <a:ext cx="2682875" cy="982769"/>
          </a:xfrm>
          <a:custGeom>
            <a:avLst/>
            <a:gdLst>
              <a:gd name="connsiteX0" fmla="*/ 0 w 2012156"/>
              <a:gd name="connsiteY0" fmla="*/ 475139 h 737077"/>
              <a:gd name="connsiteX1" fmla="*/ 166687 w 2012156"/>
              <a:gd name="connsiteY1" fmla="*/ 301308 h 737077"/>
              <a:gd name="connsiteX2" fmla="*/ 333375 w 2012156"/>
              <a:gd name="connsiteY2" fmla="*/ 141764 h 737077"/>
              <a:gd name="connsiteX3" fmla="*/ 578643 w 2012156"/>
              <a:gd name="connsiteY3" fmla="*/ 32227 h 737077"/>
              <a:gd name="connsiteX4" fmla="*/ 873918 w 2012156"/>
              <a:gd name="connsiteY4" fmla="*/ 1270 h 737077"/>
              <a:gd name="connsiteX5" fmla="*/ 1183481 w 2012156"/>
              <a:gd name="connsiteY5" fmla="*/ 65564 h 737077"/>
              <a:gd name="connsiteX6" fmla="*/ 1495425 w 2012156"/>
              <a:gd name="connsiteY6" fmla="*/ 165577 h 737077"/>
              <a:gd name="connsiteX7" fmla="*/ 1783556 w 2012156"/>
              <a:gd name="connsiteY7" fmla="*/ 417989 h 737077"/>
              <a:gd name="connsiteX8" fmla="*/ 2012156 w 2012156"/>
              <a:gd name="connsiteY8" fmla="*/ 737077 h 73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156" h="737077">
                <a:moveTo>
                  <a:pt x="0" y="475139"/>
                </a:moveTo>
                <a:cubicBezTo>
                  <a:pt x="55562" y="416004"/>
                  <a:pt x="111125" y="356870"/>
                  <a:pt x="166687" y="301308"/>
                </a:cubicBezTo>
                <a:cubicBezTo>
                  <a:pt x="222249" y="245746"/>
                  <a:pt x="264716" y="186611"/>
                  <a:pt x="333375" y="141764"/>
                </a:cubicBezTo>
                <a:cubicBezTo>
                  <a:pt x="402034" y="96917"/>
                  <a:pt x="488553" y="55643"/>
                  <a:pt x="578643" y="32227"/>
                </a:cubicBezTo>
                <a:cubicBezTo>
                  <a:pt x="668733" y="8811"/>
                  <a:pt x="773112" y="-4286"/>
                  <a:pt x="873918" y="1270"/>
                </a:cubicBezTo>
                <a:cubicBezTo>
                  <a:pt x="974724" y="6826"/>
                  <a:pt x="1079897" y="38180"/>
                  <a:pt x="1183481" y="65564"/>
                </a:cubicBezTo>
                <a:cubicBezTo>
                  <a:pt x="1287065" y="92948"/>
                  <a:pt x="1395413" y="106839"/>
                  <a:pt x="1495425" y="165577"/>
                </a:cubicBezTo>
                <a:cubicBezTo>
                  <a:pt x="1595438" y="224314"/>
                  <a:pt x="1697434" y="322739"/>
                  <a:pt x="1783556" y="417989"/>
                </a:cubicBezTo>
                <a:cubicBezTo>
                  <a:pt x="1869678" y="513239"/>
                  <a:pt x="1940917" y="625158"/>
                  <a:pt x="2012156" y="737077"/>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48" name="Rectangle 3"/>
          <p:cNvSpPr>
            <a:spLocks noChangeArrowheads="1"/>
          </p:cNvSpPr>
          <p:nvPr/>
        </p:nvSpPr>
        <p:spPr bwMode="auto">
          <a:xfrm>
            <a:off x="1417227" y="1846895"/>
            <a:ext cx="5542869" cy="2678426"/>
          </a:xfrm>
          <a:prstGeom prst="rect">
            <a:avLst/>
          </a:prstGeom>
          <a:solidFill>
            <a:srgbClr val="92D050">
              <a:alpha val="35000"/>
            </a:srgbClr>
          </a:solidFill>
          <a:ln w="9525">
            <a:noFill/>
            <a:miter lim="800000"/>
            <a:headEnd/>
            <a:tailEnd/>
          </a:ln>
        </p:spPr>
        <p:txBody>
          <a:bodyPr wrap="square" anchor="ctr">
            <a:spAutoFit/>
          </a:bodyPr>
          <a:lstStyle/>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① 画基圆和从动件初始位置；</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② 等分位移曲线；</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③ 应用反转法确定</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1</a:t>
            </a:r>
            <a:r>
              <a:rPr lang="zh-CN" altLang="en-US" sz="1867" b="1" dirty="0">
                <a:latin typeface="Book Antiqua" panose="02040602050305030304" pitchFamily="18" charset="0"/>
                <a:ea typeface="微软雅黑" panose="020B0503020204020204" pitchFamily="34" charset="-122"/>
                <a:cs typeface="仿宋"/>
              </a:rPr>
              <a:t>，</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点。光滑连接</a:t>
            </a:r>
            <a:r>
              <a:rPr lang="en-US" altLang="zh-CN" sz="1867" b="1" i="1" dirty="0">
                <a:latin typeface="Book Antiqua" panose="02040602050305030304" pitchFamily="18" charset="0"/>
                <a:ea typeface="微软雅黑" panose="020B0503020204020204" pitchFamily="34" charset="-122"/>
                <a:cs typeface="仿宋"/>
              </a:rPr>
              <a:t>B</a:t>
            </a:r>
            <a:r>
              <a:rPr lang="en-US" altLang="zh-CN" sz="1867" b="1" baseline="-30000" dirty="0">
                <a:latin typeface="Book Antiqua" panose="02040602050305030304" pitchFamily="18" charset="0"/>
                <a:ea typeface="微软雅黑" panose="020B0503020204020204" pitchFamily="34" charset="-122"/>
                <a:cs typeface="仿宋"/>
              </a:rPr>
              <a:t>0</a:t>
            </a:r>
            <a:r>
              <a:rPr lang="zh-CN" altLang="en-US" sz="1867" b="1" dirty="0">
                <a:latin typeface="Book Antiqua" panose="02040602050305030304" pitchFamily="18" charset="0"/>
                <a:ea typeface="微软雅黑" panose="020B0503020204020204" pitchFamily="34" charset="-122"/>
                <a:cs typeface="仿宋"/>
              </a:rPr>
              <a:t>，</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r>
              <a:rPr lang="en-US" altLang="zh-CN" sz="1867" b="1" i="1" dirty="0">
                <a:latin typeface="Book Antiqua" panose="02040602050305030304" pitchFamily="18" charset="0"/>
                <a:ea typeface="微软雅黑" panose="020B0503020204020204" pitchFamily="34" charset="-122"/>
                <a:cs typeface="仿宋"/>
              </a:rPr>
              <a:t>      B</a:t>
            </a:r>
            <a:r>
              <a:rPr lang="en-US" altLang="zh-CN" sz="1867" b="1" baseline="-30000" dirty="0">
                <a:latin typeface="Book Antiqua" panose="02040602050305030304" pitchFamily="18" charset="0"/>
                <a:ea typeface="微软雅黑" panose="020B0503020204020204" pitchFamily="34" charset="-122"/>
                <a:cs typeface="仿宋"/>
              </a:rPr>
              <a:t>2</a:t>
            </a:r>
            <a:r>
              <a:rPr lang="zh-CN" altLang="en-US" sz="1867" b="1" dirty="0">
                <a:latin typeface="Book Antiqua" panose="02040602050305030304" pitchFamily="18" charset="0"/>
                <a:ea typeface="微软雅黑" panose="020B0503020204020204" pitchFamily="34" charset="-122"/>
                <a:cs typeface="仿宋"/>
              </a:rPr>
              <a:t>，</a:t>
            </a:r>
            <a:r>
              <a:rPr lang="en-US" altLang="zh-CN" sz="1867" b="1" dirty="0">
                <a:latin typeface="Book Antiqua" panose="02040602050305030304" pitchFamily="18" charset="0"/>
                <a:ea typeface="微软雅黑" panose="020B0503020204020204" pitchFamily="34" charset="-122"/>
                <a:cs typeface="仿宋"/>
              </a:rPr>
              <a:t>……</a:t>
            </a:r>
            <a:r>
              <a:rPr lang="zh-CN" altLang="en-US" sz="1867" b="1" dirty="0">
                <a:latin typeface="Book Antiqua" panose="02040602050305030304" pitchFamily="18" charset="0"/>
                <a:ea typeface="微软雅黑" panose="020B0503020204020204" pitchFamily="34" charset="-122"/>
                <a:cs typeface="仿宋"/>
              </a:rPr>
              <a:t>点，即得所要设计的凸轮理论廓线；</a:t>
            </a:r>
            <a:endParaRPr lang="en-US" altLang="zh-CN" sz="1867" b="1" dirty="0">
              <a:latin typeface="Book Antiqua" panose="02040602050305030304" pitchFamily="18" charset="0"/>
              <a:ea typeface="微软雅黑" panose="020B0503020204020204" pitchFamily="34" charset="-122"/>
              <a:cs typeface="仿宋"/>
            </a:endParaRPr>
          </a:p>
          <a:p>
            <a:pPr algn="just" eaLnBrk="0" hangingPunct="0">
              <a:lnSpc>
                <a:spcPct val="150000"/>
              </a:lnSpc>
            </a:pPr>
            <a:endParaRPr lang="en-US" altLang="zh-CN" sz="1867" b="1" dirty="0">
              <a:latin typeface="Book Antiqua" panose="02040602050305030304" pitchFamily="18" charset="0"/>
              <a:ea typeface="微软雅黑" panose="020B0503020204020204" pitchFamily="34" charset="-122"/>
            </a:endParaRPr>
          </a:p>
          <a:p>
            <a:pPr algn="just" eaLnBrk="0" hangingPunct="0">
              <a:lnSpc>
                <a:spcPct val="150000"/>
              </a:lnSpc>
            </a:pPr>
            <a:r>
              <a:rPr lang="zh-CN" altLang="en-US" sz="1867" dirty="0">
                <a:latin typeface="Book Antiqua" panose="02040602050305030304" pitchFamily="18" charset="0"/>
                <a:ea typeface="微软雅黑" panose="020B0503020204020204" pitchFamily="34" charset="-122"/>
              </a:rPr>
              <a:t> </a:t>
            </a:r>
          </a:p>
        </p:txBody>
      </p:sp>
      <p:sp>
        <p:nvSpPr>
          <p:cNvPr id="549" name="矩形 548"/>
          <p:cNvSpPr/>
          <p:nvPr/>
        </p:nvSpPr>
        <p:spPr>
          <a:xfrm>
            <a:off x="1399514" y="3514147"/>
            <a:ext cx="5465621" cy="954364"/>
          </a:xfrm>
          <a:prstGeom prst="rect">
            <a:avLst/>
          </a:prstGeom>
        </p:spPr>
        <p:txBody>
          <a:bodyPr wrap="square">
            <a:spAutoFit/>
          </a:bodyPr>
          <a:lstStyle/>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④ 做一系列小滚子；</a:t>
            </a:r>
          </a:p>
          <a:p>
            <a:pPr algn="just" eaLnBrk="0" hangingPunct="0">
              <a:lnSpc>
                <a:spcPct val="150000"/>
              </a:lnSpc>
            </a:pPr>
            <a:r>
              <a:rPr lang="zh-CN" altLang="en-US" sz="1867" b="1" dirty="0">
                <a:latin typeface="Book Antiqua" panose="02040602050305030304" pitchFamily="18" charset="0"/>
                <a:ea typeface="微软雅黑" panose="020B0503020204020204" pitchFamily="34" charset="-122"/>
                <a:cs typeface="仿宋"/>
              </a:rPr>
              <a:t>⑤ 做小滚子的内包络线，即可凸轮的实际廓线。 </a:t>
            </a:r>
            <a:endParaRPr lang="zh-CN" altLang="en-US" sz="1867" b="1" dirty="0">
              <a:latin typeface="Book Antiqua" panose="02040602050305030304" pitchFamily="18" charset="0"/>
              <a:ea typeface="微软雅黑" panose="020B0503020204020204" pitchFamily="34" charset="-122"/>
            </a:endParaRPr>
          </a:p>
        </p:txBody>
      </p:sp>
      <p:grpSp>
        <p:nvGrpSpPr>
          <p:cNvPr id="295" name="组合 294"/>
          <p:cNvGrpSpPr/>
          <p:nvPr/>
        </p:nvGrpSpPr>
        <p:grpSpPr>
          <a:xfrm>
            <a:off x="7952137" y="2565150"/>
            <a:ext cx="285361" cy="285361"/>
            <a:chOff x="8309739" y="1644326"/>
            <a:chExt cx="214021" cy="214021"/>
          </a:xfrm>
        </p:grpSpPr>
        <p:sp>
          <p:nvSpPr>
            <p:cNvPr id="296" name="椭圆 29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7" name="椭圆 296"/>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98" name="组合 297"/>
          <p:cNvGrpSpPr/>
          <p:nvPr/>
        </p:nvGrpSpPr>
        <p:grpSpPr>
          <a:xfrm>
            <a:off x="8016214" y="2495848"/>
            <a:ext cx="285361" cy="285361"/>
            <a:chOff x="8309739" y="1644326"/>
            <a:chExt cx="214021" cy="214021"/>
          </a:xfrm>
        </p:grpSpPr>
        <p:sp>
          <p:nvSpPr>
            <p:cNvPr id="299" name="椭圆 29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0" name="椭圆 299"/>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1" name="组合 300"/>
          <p:cNvGrpSpPr/>
          <p:nvPr/>
        </p:nvGrpSpPr>
        <p:grpSpPr>
          <a:xfrm>
            <a:off x="8094817" y="2413174"/>
            <a:ext cx="285361" cy="285361"/>
            <a:chOff x="8309739" y="1644326"/>
            <a:chExt cx="214021" cy="214021"/>
          </a:xfrm>
        </p:grpSpPr>
        <p:sp>
          <p:nvSpPr>
            <p:cNvPr id="302" name="椭圆 30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3" name="椭圆 302"/>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4" name="组合 303"/>
          <p:cNvGrpSpPr/>
          <p:nvPr/>
        </p:nvGrpSpPr>
        <p:grpSpPr>
          <a:xfrm>
            <a:off x="8164449" y="2341986"/>
            <a:ext cx="285361" cy="285361"/>
            <a:chOff x="8309739" y="1644326"/>
            <a:chExt cx="214021" cy="214021"/>
          </a:xfrm>
        </p:grpSpPr>
        <p:sp>
          <p:nvSpPr>
            <p:cNvPr id="305" name="椭圆 30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6" name="椭圆 305"/>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07" name="组合 306"/>
          <p:cNvGrpSpPr/>
          <p:nvPr/>
        </p:nvGrpSpPr>
        <p:grpSpPr>
          <a:xfrm>
            <a:off x="8244872" y="2251420"/>
            <a:ext cx="285361" cy="285361"/>
            <a:chOff x="8309739" y="1644326"/>
            <a:chExt cx="214021" cy="214021"/>
          </a:xfrm>
        </p:grpSpPr>
        <p:sp>
          <p:nvSpPr>
            <p:cNvPr id="322" name="椭圆 32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6" name="椭圆 325"/>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00" name="组合 399"/>
          <p:cNvGrpSpPr/>
          <p:nvPr/>
        </p:nvGrpSpPr>
        <p:grpSpPr>
          <a:xfrm>
            <a:off x="8318469" y="2181776"/>
            <a:ext cx="285361" cy="285361"/>
            <a:chOff x="8309739" y="1644326"/>
            <a:chExt cx="214021" cy="214021"/>
          </a:xfrm>
        </p:grpSpPr>
        <p:sp>
          <p:nvSpPr>
            <p:cNvPr id="419" name="椭圆 41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9" name="椭圆 458"/>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60" name="组合 459"/>
          <p:cNvGrpSpPr/>
          <p:nvPr/>
        </p:nvGrpSpPr>
        <p:grpSpPr>
          <a:xfrm>
            <a:off x="8381202" y="2126266"/>
            <a:ext cx="285361" cy="285361"/>
            <a:chOff x="8309739" y="1644326"/>
            <a:chExt cx="214021" cy="214021"/>
          </a:xfrm>
        </p:grpSpPr>
        <p:sp>
          <p:nvSpPr>
            <p:cNvPr id="461" name="椭圆 46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2" name="椭圆 461"/>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88" name="组合 487"/>
          <p:cNvGrpSpPr/>
          <p:nvPr/>
        </p:nvGrpSpPr>
        <p:grpSpPr>
          <a:xfrm>
            <a:off x="8473538" y="2064472"/>
            <a:ext cx="285361" cy="285361"/>
            <a:chOff x="8309739" y="1644326"/>
            <a:chExt cx="214021" cy="214021"/>
          </a:xfrm>
        </p:grpSpPr>
        <p:sp>
          <p:nvSpPr>
            <p:cNvPr id="530" name="椭圆 52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1" name="椭圆 530"/>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32" name="组合 531"/>
          <p:cNvGrpSpPr/>
          <p:nvPr/>
        </p:nvGrpSpPr>
        <p:grpSpPr>
          <a:xfrm>
            <a:off x="8616218" y="2001113"/>
            <a:ext cx="285361" cy="285361"/>
            <a:chOff x="8309739" y="1644326"/>
            <a:chExt cx="214021" cy="214021"/>
          </a:xfrm>
        </p:grpSpPr>
        <p:sp>
          <p:nvSpPr>
            <p:cNvPr id="533" name="椭圆 53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5" name="椭圆 544"/>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46" name="组合 545"/>
          <p:cNvGrpSpPr/>
          <p:nvPr/>
        </p:nvGrpSpPr>
        <p:grpSpPr>
          <a:xfrm>
            <a:off x="8691730" y="1975924"/>
            <a:ext cx="285361" cy="285361"/>
            <a:chOff x="8309739" y="1644326"/>
            <a:chExt cx="214021" cy="214021"/>
          </a:xfrm>
        </p:grpSpPr>
        <p:sp>
          <p:nvSpPr>
            <p:cNvPr id="550" name="椭圆 54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1" name="椭圆 550"/>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52" name="组合 551"/>
          <p:cNvGrpSpPr/>
          <p:nvPr/>
        </p:nvGrpSpPr>
        <p:grpSpPr>
          <a:xfrm>
            <a:off x="8875197" y="1939318"/>
            <a:ext cx="285361" cy="285361"/>
            <a:chOff x="8309739" y="1644326"/>
            <a:chExt cx="214021" cy="214021"/>
          </a:xfrm>
        </p:grpSpPr>
        <p:sp>
          <p:nvSpPr>
            <p:cNvPr id="553" name="椭圆 55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4" name="椭圆 553"/>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55" name="组合 554"/>
          <p:cNvGrpSpPr/>
          <p:nvPr/>
        </p:nvGrpSpPr>
        <p:grpSpPr>
          <a:xfrm>
            <a:off x="8973372" y="1923837"/>
            <a:ext cx="285361" cy="285361"/>
            <a:chOff x="8309739" y="1644326"/>
            <a:chExt cx="214021" cy="214021"/>
          </a:xfrm>
        </p:grpSpPr>
        <p:sp>
          <p:nvSpPr>
            <p:cNvPr id="556" name="椭圆 55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7" name="椭圆 556"/>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58" name="组合 557"/>
          <p:cNvGrpSpPr/>
          <p:nvPr/>
        </p:nvGrpSpPr>
        <p:grpSpPr>
          <a:xfrm>
            <a:off x="9098522" y="1923837"/>
            <a:ext cx="285361" cy="285361"/>
            <a:chOff x="8309739" y="1644326"/>
            <a:chExt cx="214021" cy="214021"/>
          </a:xfrm>
        </p:grpSpPr>
        <p:sp>
          <p:nvSpPr>
            <p:cNvPr id="559" name="椭圆 55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0" name="椭圆 559"/>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1" name="组合 560"/>
          <p:cNvGrpSpPr/>
          <p:nvPr/>
        </p:nvGrpSpPr>
        <p:grpSpPr>
          <a:xfrm>
            <a:off x="9223673" y="1930710"/>
            <a:ext cx="285361" cy="285361"/>
            <a:chOff x="8309739" y="1644326"/>
            <a:chExt cx="214021" cy="214021"/>
          </a:xfrm>
        </p:grpSpPr>
        <p:sp>
          <p:nvSpPr>
            <p:cNvPr id="562" name="椭圆 56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3" name="椭圆 562"/>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4" name="组合 563"/>
          <p:cNvGrpSpPr/>
          <p:nvPr/>
        </p:nvGrpSpPr>
        <p:grpSpPr>
          <a:xfrm>
            <a:off x="9341514" y="1958366"/>
            <a:ext cx="285361" cy="285361"/>
            <a:chOff x="8309739" y="1644326"/>
            <a:chExt cx="214021" cy="214021"/>
          </a:xfrm>
        </p:grpSpPr>
        <p:sp>
          <p:nvSpPr>
            <p:cNvPr id="565" name="椭圆 56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6" name="椭圆 565"/>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7" name="组合 566"/>
          <p:cNvGrpSpPr/>
          <p:nvPr/>
        </p:nvGrpSpPr>
        <p:grpSpPr>
          <a:xfrm>
            <a:off x="9466665" y="1987625"/>
            <a:ext cx="285361" cy="285361"/>
            <a:chOff x="8309739" y="1644326"/>
            <a:chExt cx="214021" cy="214021"/>
          </a:xfrm>
        </p:grpSpPr>
        <p:sp>
          <p:nvSpPr>
            <p:cNvPr id="568" name="椭圆 56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9" name="椭圆 568"/>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0" name="组合 569"/>
          <p:cNvGrpSpPr/>
          <p:nvPr/>
        </p:nvGrpSpPr>
        <p:grpSpPr>
          <a:xfrm>
            <a:off x="9573040" y="2018640"/>
            <a:ext cx="285361" cy="285361"/>
            <a:chOff x="8309739" y="1644326"/>
            <a:chExt cx="214021" cy="214021"/>
          </a:xfrm>
        </p:grpSpPr>
        <p:sp>
          <p:nvSpPr>
            <p:cNvPr id="571" name="椭圆 57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2" name="椭圆 571"/>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3" name="组合 572"/>
          <p:cNvGrpSpPr/>
          <p:nvPr/>
        </p:nvGrpSpPr>
        <p:grpSpPr>
          <a:xfrm>
            <a:off x="9690537" y="2043110"/>
            <a:ext cx="285361" cy="285361"/>
            <a:chOff x="8309739" y="1644326"/>
            <a:chExt cx="214021" cy="214021"/>
          </a:xfrm>
        </p:grpSpPr>
        <p:sp>
          <p:nvSpPr>
            <p:cNvPr id="574" name="椭圆 57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5" name="椭圆 574"/>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6" name="组合 575"/>
          <p:cNvGrpSpPr/>
          <p:nvPr/>
        </p:nvGrpSpPr>
        <p:grpSpPr>
          <a:xfrm>
            <a:off x="9812537" y="2084045"/>
            <a:ext cx="285361" cy="285361"/>
            <a:chOff x="8309739" y="1644326"/>
            <a:chExt cx="214021" cy="214021"/>
          </a:xfrm>
        </p:grpSpPr>
        <p:sp>
          <p:nvSpPr>
            <p:cNvPr id="577" name="椭圆 57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8" name="椭圆 577"/>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79" name="组合 578"/>
          <p:cNvGrpSpPr/>
          <p:nvPr/>
        </p:nvGrpSpPr>
        <p:grpSpPr>
          <a:xfrm>
            <a:off x="9937688" y="2126264"/>
            <a:ext cx="285361" cy="285361"/>
            <a:chOff x="8309739" y="1644326"/>
            <a:chExt cx="214021" cy="214021"/>
          </a:xfrm>
        </p:grpSpPr>
        <p:sp>
          <p:nvSpPr>
            <p:cNvPr id="580" name="椭圆 57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1" name="椭圆 580"/>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2" name="组合 581"/>
          <p:cNvGrpSpPr/>
          <p:nvPr/>
        </p:nvGrpSpPr>
        <p:grpSpPr>
          <a:xfrm>
            <a:off x="10020166" y="2183421"/>
            <a:ext cx="285361" cy="285361"/>
            <a:chOff x="8309739" y="1644326"/>
            <a:chExt cx="214021" cy="214021"/>
          </a:xfrm>
        </p:grpSpPr>
        <p:sp>
          <p:nvSpPr>
            <p:cNvPr id="583" name="椭圆 58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4" name="椭圆 583"/>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5" name="组合 584"/>
          <p:cNvGrpSpPr/>
          <p:nvPr/>
        </p:nvGrpSpPr>
        <p:grpSpPr>
          <a:xfrm>
            <a:off x="10097898" y="2243728"/>
            <a:ext cx="285361" cy="285361"/>
            <a:chOff x="8309739" y="1644326"/>
            <a:chExt cx="214021" cy="214021"/>
          </a:xfrm>
        </p:grpSpPr>
        <p:sp>
          <p:nvSpPr>
            <p:cNvPr id="586" name="椭圆 58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7" name="椭圆 586"/>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8" name="组合 587"/>
          <p:cNvGrpSpPr/>
          <p:nvPr/>
        </p:nvGrpSpPr>
        <p:grpSpPr>
          <a:xfrm>
            <a:off x="10217973" y="2341986"/>
            <a:ext cx="285361" cy="285361"/>
            <a:chOff x="8309739" y="1644326"/>
            <a:chExt cx="214021" cy="214021"/>
          </a:xfrm>
        </p:grpSpPr>
        <p:sp>
          <p:nvSpPr>
            <p:cNvPr id="589" name="椭圆 58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0" name="椭圆 589"/>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91" name="组合 590"/>
          <p:cNvGrpSpPr/>
          <p:nvPr/>
        </p:nvGrpSpPr>
        <p:grpSpPr>
          <a:xfrm>
            <a:off x="10269908" y="2403936"/>
            <a:ext cx="285361" cy="285361"/>
            <a:chOff x="8309739" y="1644326"/>
            <a:chExt cx="214021" cy="214021"/>
          </a:xfrm>
        </p:grpSpPr>
        <p:sp>
          <p:nvSpPr>
            <p:cNvPr id="592" name="椭圆 59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3" name="椭圆 592"/>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94" name="组合 593"/>
          <p:cNvGrpSpPr/>
          <p:nvPr/>
        </p:nvGrpSpPr>
        <p:grpSpPr>
          <a:xfrm>
            <a:off x="10370610" y="2502194"/>
            <a:ext cx="285361" cy="285361"/>
            <a:chOff x="8309739" y="1644326"/>
            <a:chExt cx="214021" cy="214021"/>
          </a:xfrm>
        </p:grpSpPr>
        <p:sp>
          <p:nvSpPr>
            <p:cNvPr id="595" name="椭圆 59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6" name="椭圆 595"/>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97" name="组合 596"/>
          <p:cNvGrpSpPr/>
          <p:nvPr/>
        </p:nvGrpSpPr>
        <p:grpSpPr>
          <a:xfrm>
            <a:off x="10430116" y="2582677"/>
            <a:ext cx="285361" cy="285361"/>
            <a:chOff x="8309739" y="1644326"/>
            <a:chExt cx="214021" cy="214021"/>
          </a:xfrm>
        </p:grpSpPr>
        <p:sp>
          <p:nvSpPr>
            <p:cNvPr id="598" name="椭圆 59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99" name="椭圆 598"/>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0" name="组合 599"/>
          <p:cNvGrpSpPr/>
          <p:nvPr/>
        </p:nvGrpSpPr>
        <p:grpSpPr>
          <a:xfrm>
            <a:off x="10530818" y="2719216"/>
            <a:ext cx="285361" cy="285361"/>
            <a:chOff x="8309739" y="1644326"/>
            <a:chExt cx="214021" cy="214021"/>
          </a:xfrm>
        </p:grpSpPr>
        <p:sp>
          <p:nvSpPr>
            <p:cNvPr id="601" name="椭圆 60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2" name="椭圆 601"/>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3" name="组合 602"/>
          <p:cNvGrpSpPr/>
          <p:nvPr/>
        </p:nvGrpSpPr>
        <p:grpSpPr>
          <a:xfrm>
            <a:off x="10590324" y="2828786"/>
            <a:ext cx="285361" cy="285361"/>
            <a:chOff x="8309739" y="1644326"/>
            <a:chExt cx="214021" cy="214021"/>
          </a:xfrm>
        </p:grpSpPr>
        <p:sp>
          <p:nvSpPr>
            <p:cNvPr id="604" name="椭圆 60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5" name="椭圆 604"/>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6" name="组合 605"/>
          <p:cNvGrpSpPr/>
          <p:nvPr/>
        </p:nvGrpSpPr>
        <p:grpSpPr>
          <a:xfrm>
            <a:off x="10675977" y="2971465"/>
            <a:ext cx="285361" cy="285361"/>
            <a:chOff x="8309739" y="1644326"/>
            <a:chExt cx="214021" cy="214021"/>
          </a:xfrm>
        </p:grpSpPr>
        <p:sp>
          <p:nvSpPr>
            <p:cNvPr id="607" name="椭圆 60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8" name="椭圆 607"/>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9" name="组合 608"/>
          <p:cNvGrpSpPr/>
          <p:nvPr/>
        </p:nvGrpSpPr>
        <p:grpSpPr>
          <a:xfrm>
            <a:off x="10750532" y="3166333"/>
            <a:ext cx="285361" cy="285361"/>
            <a:chOff x="8309739" y="1644326"/>
            <a:chExt cx="214021" cy="214021"/>
          </a:xfrm>
        </p:grpSpPr>
        <p:sp>
          <p:nvSpPr>
            <p:cNvPr id="610" name="椭圆 60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11" name="椭圆 610"/>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12" name="组合 611"/>
          <p:cNvGrpSpPr/>
          <p:nvPr/>
        </p:nvGrpSpPr>
        <p:grpSpPr>
          <a:xfrm>
            <a:off x="10791408" y="3382561"/>
            <a:ext cx="285361" cy="285361"/>
            <a:chOff x="8309739" y="1644326"/>
            <a:chExt cx="214021" cy="214021"/>
          </a:xfrm>
        </p:grpSpPr>
        <p:sp>
          <p:nvSpPr>
            <p:cNvPr id="613" name="椭圆 61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14" name="椭圆 613"/>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15" name="组合 614"/>
          <p:cNvGrpSpPr/>
          <p:nvPr/>
        </p:nvGrpSpPr>
        <p:grpSpPr>
          <a:xfrm>
            <a:off x="10816180" y="3576358"/>
            <a:ext cx="285361" cy="285361"/>
            <a:chOff x="8309739" y="1644326"/>
            <a:chExt cx="214021" cy="214021"/>
          </a:xfrm>
        </p:grpSpPr>
        <p:sp>
          <p:nvSpPr>
            <p:cNvPr id="616" name="椭圆 61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17" name="椭圆 616"/>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18" name="组合 617"/>
          <p:cNvGrpSpPr/>
          <p:nvPr/>
        </p:nvGrpSpPr>
        <p:grpSpPr>
          <a:xfrm>
            <a:off x="10807386" y="3778452"/>
            <a:ext cx="285361" cy="285361"/>
            <a:chOff x="8309739" y="1644326"/>
            <a:chExt cx="214021" cy="214021"/>
          </a:xfrm>
        </p:grpSpPr>
        <p:sp>
          <p:nvSpPr>
            <p:cNvPr id="619" name="椭圆 61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0" name="椭圆 619"/>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21" name="组合 620"/>
          <p:cNvGrpSpPr/>
          <p:nvPr/>
        </p:nvGrpSpPr>
        <p:grpSpPr>
          <a:xfrm>
            <a:off x="10768058" y="4005065"/>
            <a:ext cx="285361" cy="285361"/>
            <a:chOff x="8309739" y="1644326"/>
            <a:chExt cx="214021" cy="214021"/>
          </a:xfrm>
        </p:grpSpPr>
        <p:sp>
          <p:nvSpPr>
            <p:cNvPr id="622" name="椭圆 62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3" name="椭圆 622"/>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24" name="组合 623"/>
          <p:cNvGrpSpPr/>
          <p:nvPr/>
        </p:nvGrpSpPr>
        <p:grpSpPr>
          <a:xfrm>
            <a:off x="10682326" y="4239386"/>
            <a:ext cx="285361" cy="285361"/>
            <a:chOff x="8309739" y="1644326"/>
            <a:chExt cx="214021" cy="214021"/>
          </a:xfrm>
        </p:grpSpPr>
        <p:sp>
          <p:nvSpPr>
            <p:cNvPr id="625" name="椭圆 62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6" name="椭圆 625"/>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27" name="组合 626"/>
          <p:cNvGrpSpPr/>
          <p:nvPr/>
        </p:nvGrpSpPr>
        <p:grpSpPr>
          <a:xfrm>
            <a:off x="10582320" y="4438448"/>
            <a:ext cx="285361" cy="285361"/>
            <a:chOff x="8309739" y="1644326"/>
            <a:chExt cx="214021" cy="214021"/>
          </a:xfrm>
        </p:grpSpPr>
        <p:sp>
          <p:nvSpPr>
            <p:cNvPr id="628" name="椭圆 62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9" name="椭圆 628"/>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33" name="组合 632"/>
          <p:cNvGrpSpPr/>
          <p:nvPr/>
        </p:nvGrpSpPr>
        <p:grpSpPr>
          <a:xfrm>
            <a:off x="10438096" y="4630756"/>
            <a:ext cx="285361" cy="285361"/>
            <a:chOff x="8309739" y="1644326"/>
            <a:chExt cx="214021" cy="214021"/>
          </a:xfrm>
        </p:grpSpPr>
        <p:sp>
          <p:nvSpPr>
            <p:cNvPr id="634" name="椭圆 63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35" name="椭圆 634"/>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36" name="组合 635"/>
          <p:cNvGrpSpPr/>
          <p:nvPr/>
        </p:nvGrpSpPr>
        <p:grpSpPr>
          <a:xfrm>
            <a:off x="10289240" y="4798522"/>
            <a:ext cx="285361" cy="285361"/>
            <a:chOff x="8309739" y="1644326"/>
            <a:chExt cx="214021" cy="214021"/>
          </a:xfrm>
        </p:grpSpPr>
        <p:sp>
          <p:nvSpPr>
            <p:cNvPr id="637" name="椭圆 63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38" name="椭圆 637"/>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39" name="组合 638"/>
          <p:cNvGrpSpPr/>
          <p:nvPr/>
        </p:nvGrpSpPr>
        <p:grpSpPr>
          <a:xfrm>
            <a:off x="10200442" y="4874949"/>
            <a:ext cx="285361" cy="285361"/>
            <a:chOff x="8309739" y="1644326"/>
            <a:chExt cx="214021" cy="214021"/>
          </a:xfrm>
        </p:grpSpPr>
        <p:sp>
          <p:nvSpPr>
            <p:cNvPr id="640" name="椭圆 63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41" name="椭圆 640"/>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42" name="组合 641"/>
          <p:cNvGrpSpPr/>
          <p:nvPr/>
        </p:nvGrpSpPr>
        <p:grpSpPr>
          <a:xfrm>
            <a:off x="10098954" y="4941201"/>
            <a:ext cx="285361" cy="285361"/>
            <a:chOff x="8309739" y="1644326"/>
            <a:chExt cx="214021" cy="214021"/>
          </a:xfrm>
        </p:grpSpPr>
        <p:sp>
          <p:nvSpPr>
            <p:cNvPr id="643" name="椭圆 64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44" name="椭圆 643"/>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45" name="组合 644"/>
          <p:cNvGrpSpPr/>
          <p:nvPr/>
        </p:nvGrpSpPr>
        <p:grpSpPr>
          <a:xfrm>
            <a:off x="10020164" y="4987932"/>
            <a:ext cx="285361" cy="285361"/>
            <a:chOff x="8309739" y="1644326"/>
            <a:chExt cx="214021" cy="214021"/>
          </a:xfrm>
        </p:grpSpPr>
        <p:sp>
          <p:nvSpPr>
            <p:cNvPr id="646" name="椭圆 64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47" name="椭圆 646"/>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48" name="组合 647"/>
          <p:cNvGrpSpPr/>
          <p:nvPr/>
        </p:nvGrpSpPr>
        <p:grpSpPr>
          <a:xfrm>
            <a:off x="9895010" y="5061514"/>
            <a:ext cx="285361" cy="285361"/>
            <a:chOff x="8309739" y="1644326"/>
            <a:chExt cx="214021" cy="214021"/>
          </a:xfrm>
        </p:grpSpPr>
        <p:sp>
          <p:nvSpPr>
            <p:cNvPr id="649" name="椭圆 64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50" name="椭圆 649"/>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51" name="组合 650"/>
          <p:cNvGrpSpPr/>
          <p:nvPr/>
        </p:nvGrpSpPr>
        <p:grpSpPr>
          <a:xfrm>
            <a:off x="9769857" y="5120062"/>
            <a:ext cx="285361" cy="285361"/>
            <a:chOff x="8309739" y="1644326"/>
            <a:chExt cx="214021" cy="214021"/>
          </a:xfrm>
        </p:grpSpPr>
        <p:sp>
          <p:nvSpPr>
            <p:cNvPr id="652" name="椭圆 65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53" name="椭圆 652"/>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54" name="组合 653"/>
          <p:cNvGrpSpPr/>
          <p:nvPr/>
        </p:nvGrpSpPr>
        <p:grpSpPr>
          <a:xfrm>
            <a:off x="9643422" y="5157442"/>
            <a:ext cx="285361" cy="285361"/>
            <a:chOff x="8309739" y="1644326"/>
            <a:chExt cx="214021" cy="214021"/>
          </a:xfrm>
        </p:grpSpPr>
        <p:sp>
          <p:nvSpPr>
            <p:cNvPr id="655" name="椭圆 65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56" name="椭圆 655"/>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57" name="组合 656"/>
          <p:cNvGrpSpPr/>
          <p:nvPr/>
        </p:nvGrpSpPr>
        <p:grpSpPr>
          <a:xfrm>
            <a:off x="9500740" y="5187148"/>
            <a:ext cx="285361" cy="285361"/>
            <a:chOff x="8309739" y="1644326"/>
            <a:chExt cx="214021" cy="214021"/>
          </a:xfrm>
        </p:grpSpPr>
        <p:sp>
          <p:nvSpPr>
            <p:cNvPr id="658" name="椭圆 65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59" name="椭圆 658"/>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60" name="组合 659"/>
          <p:cNvGrpSpPr/>
          <p:nvPr/>
        </p:nvGrpSpPr>
        <p:grpSpPr>
          <a:xfrm>
            <a:off x="9348824" y="5203270"/>
            <a:ext cx="285361" cy="285361"/>
            <a:chOff x="8309739" y="1644326"/>
            <a:chExt cx="214021" cy="214021"/>
          </a:xfrm>
        </p:grpSpPr>
        <p:sp>
          <p:nvSpPr>
            <p:cNvPr id="661" name="椭圆 66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62" name="椭圆 661"/>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63" name="组合 662"/>
          <p:cNvGrpSpPr/>
          <p:nvPr/>
        </p:nvGrpSpPr>
        <p:grpSpPr>
          <a:xfrm>
            <a:off x="9181304" y="5193593"/>
            <a:ext cx="285361" cy="285361"/>
            <a:chOff x="8309739" y="1644326"/>
            <a:chExt cx="214021" cy="214021"/>
          </a:xfrm>
        </p:grpSpPr>
        <p:sp>
          <p:nvSpPr>
            <p:cNvPr id="664" name="椭圆 66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65" name="椭圆 664"/>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66" name="组合 665"/>
          <p:cNvGrpSpPr/>
          <p:nvPr/>
        </p:nvGrpSpPr>
        <p:grpSpPr>
          <a:xfrm>
            <a:off x="9080992" y="5174969"/>
            <a:ext cx="285361" cy="285361"/>
            <a:chOff x="8309739" y="1644326"/>
            <a:chExt cx="214021" cy="214021"/>
          </a:xfrm>
        </p:grpSpPr>
        <p:sp>
          <p:nvSpPr>
            <p:cNvPr id="667" name="椭圆 66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68" name="椭圆 667"/>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69" name="组合 668"/>
          <p:cNvGrpSpPr/>
          <p:nvPr/>
        </p:nvGrpSpPr>
        <p:grpSpPr>
          <a:xfrm>
            <a:off x="8960698" y="5137589"/>
            <a:ext cx="285361" cy="285361"/>
            <a:chOff x="8309739" y="1644326"/>
            <a:chExt cx="214021" cy="214021"/>
          </a:xfrm>
        </p:grpSpPr>
        <p:sp>
          <p:nvSpPr>
            <p:cNvPr id="670" name="椭圆 66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71" name="椭圆 670"/>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72" name="组合 671"/>
          <p:cNvGrpSpPr/>
          <p:nvPr/>
        </p:nvGrpSpPr>
        <p:grpSpPr>
          <a:xfrm>
            <a:off x="8842950" y="5102532"/>
            <a:ext cx="285361" cy="285361"/>
            <a:chOff x="8309739" y="1644326"/>
            <a:chExt cx="214021" cy="214021"/>
          </a:xfrm>
        </p:grpSpPr>
        <p:sp>
          <p:nvSpPr>
            <p:cNvPr id="673" name="椭圆 67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74" name="椭圆 673"/>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75" name="组合 674"/>
          <p:cNvGrpSpPr/>
          <p:nvPr/>
        </p:nvGrpSpPr>
        <p:grpSpPr>
          <a:xfrm>
            <a:off x="8726649" y="5061512"/>
            <a:ext cx="285361" cy="285361"/>
            <a:chOff x="8309739" y="1644326"/>
            <a:chExt cx="214021" cy="214021"/>
          </a:xfrm>
        </p:grpSpPr>
        <p:sp>
          <p:nvSpPr>
            <p:cNvPr id="676" name="椭圆 67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77" name="椭圆 676"/>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78" name="组合 677"/>
          <p:cNvGrpSpPr/>
          <p:nvPr/>
        </p:nvGrpSpPr>
        <p:grpSpPr>
          <a:xfrm>
            <a:off x="8611554" y="5004661"/>
            <a:ext cx="285361" cy="285361"/>
            <a:chOff x="8309739" y="1644326"/>
            <a:chExt cx="214021" cy="214021"/>
          </a:xfrm>
        </p:grpSpPr>
        <p:sp>
          <p:nvSpPr>
            <p:cNvPr id="679" name="椭圆 67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80" name="椭圆 679"/>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81" name="组合 680"/>
          <p:cNvGrpSpPr/>
          <p:nvPr/>
        </p:nvGrpSpPr>
        <p:grpSpPr>
          <a:xfrm>
            <a:off x="8493742" y="4954126"/>
            <a:ext cx="285361" cy="285361"/>
            <a:chOff x="8309739" y="1644326"/>
            <a:chExt cx="214021" cy="214021"/>
          </a:xfrm>
        </p:grpSpPr>
        <p:sp>
          <p:nvSpPr>
            <p:cNvPr id="682" name="椭圆 68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83" name="椭圆 682"/>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84" name="组合 683"/>
          <p:cNvGrpSpPr/>
          <p:nvPr/>
        </p:nvGrpSpPr>
        <p:grpSpPr>
          <a:xfrm>
            <a:off x="8383353" y="4884374"/>
            <a:ext cx="285361" cy="285361"/>
            <a:chOff x="8309739" y="1644326"/>
            <a:chExt cx="214021" cy="214021"/>
          </a:xfrm>
        </p:grpSpPr>
        <p:sp>
          <p:nvSpPr>
            <p:cNvPr id="685" name="椭圆 68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86" name="椭圆 685"/>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87" name="组合 686"/>
          <p:cNvGrpSpPr/>
          <p:nvPr/>
        </p:nvGrpSpPr>
        <p:grpSpPr>
          <a:xfrm>
            <a:off x="8235760" y="4773305"/>
            <a:ext cx="285361" cy="285361"/>
            <a:chOff x="8309739" y="1644326"/>
            <a:chExt cx="214021" cy="214021"/>
          </a:xfrm>
        </p:grpSpPr>
        <p:sp>
          <p:nvSpPr>
            <p:cNvPr id="688" name="椭圆 68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89" name="椭圆 688"/>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90" name="组合 689"/>
          <p:cNvGrpSpPr/>
          <p:nvPr/>
        </p:nvGrpSpPr>
        <p:grpSpPr>
          <a:xfrm>
            <a:off x="8191025" y="4724164"/>
            <a:ext cx="285361" cy="285361"/>
            <a:chOff x="8309739" y="1644326"/>
            <a:chExt cx="214021" cy="214021"/>
          </a:xfrm>
        </p:grpSpPr>
        <p:sp>
          <p:nvSpPr>
            <p:cNvPr id="691" name="椭圆 69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92" name="椭圆 691"/>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93" name="组合 692"/>
          <p:cNvGrpSpPr/>
          <p:nvPr/>
        </p:nvGrpSpPr>
        <p:grpSpPr>
          <a:xfrm>
            <a:off x="8092190" y="4621714"/>
            <a:ext cx="285361" cy="285361"/>
            <a:chOff x="8309739" y="1644326"/>
            <a:chExt cx="214021" cy="214021"/>
          </a:xfrm>
        </p:grpSpPr>
        <p:sp>
          <p:nvSpPr>
            <p:cNvPr id="694" name="椭圆 69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95" name="椭圆 694"/>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96" name="组合 695"/>
          <p:cNvGrpSpPr/>
          <p:nvPr/>
        </p:nvGrpSpPr>
        <p:grpSpPr>
          <a:xfrm>
            <a:off x="7952137" y="4447241"/>
            <a:ext cx="285361" cy="285361"/>
            <a:chOff x="8309739" y="1644326"/>
            <a:chExt cx="214021" cy="214021"/>
          </a:xfrm>
        </p:grpSpPr>
        <p:sp>
          <p:nvSpPr>
            <p:cNvPr id="697" name="椭圆 69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98" name="椭圆 697"/>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99" name="组合 698"/>
          <p:cNvGrpSpPr/>
          <p:nvPr/>
        </p:nvGrpSpPr>
        <p:grpSpPr>
          <a:xfrm>
            <a:off x="7918021" y="4369424"/>
            <a:ext cx="285361" cy="285361"/>
            <a:chOff x="8309739" y="1644326"/>
            <a:chExt cx="214021" cy="214021"/>
          </a:xfrm>
        </p:grpSpPr>
        <p:sp>
          <p:nvSpPr>
            <p:cNvPr id="700" name="椭圆 699"/>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01" name="椭圆 700"/>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02" name="组合 701"/>
          <p:cNvGrpSpPr/>
          <p:nvPr/>
        </p:nvGrpSpPr>
        <p:grpSpPr>
          <a:xfrm>
            <a:off x="7869117" y="4290426"/>
            <a:ext cx="285361" cy="285361"/>
            <a:chOff x="8309739" y="1644326"/>
            <a:chExt cx="214021" cy="214021"/>
          </a:xfrm>
        </p:grpSpPr>
        <p:sp>
          <p:nvSpPr>
            <p:cNvPr id="703" name="椭圆 702"/>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04" name="椭圆 703"/>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05" name="组合 704"/>
          <p:cNvGrpSpPr/>
          <p:nvPr/>
        </p:nvGrpSpPr>
        <p:grpSpPr>
          <a:xfrm>
            <a:off x="7762982" y="4134797"/>
            <a:ext cx="285361" cy="285361"/>
            <a:chOff x="8309739" y="1644326"/>
            <a:chExt cx="214021" cy="214021"/>
          </a:xfrm>
        </p:grpSpPr>
        <p:sp>
          <p:nvSpPr>
            <p:cNvPr id="706" name="椭圆 705"/>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07" name="椭圆 706"/>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08" name="组合 707"/>
          <p:cNvGrpSpPr/>
          <p:nvPr/>
        </p:nvGrpSpPr>
        <p:grpSpPr>
          <a:xfrm>
            <a:off x="7666776" y="3979088"/>
            <a:ext cx="285361" cy="285361"/>
            <a:chOff x="8309739" y="1644326"/>
            <a:chExt cx="214021" cy="214021"/>
          </a:xfrm>
        </p:grpSpPr>
        <p:sp>
          <p:nvSpPr>
            <p:cNvPr id="709" name="椭圆 708"/>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0" name="椭圆 709"/>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11" name="组合 710"/>
          <p:cNvGrpSpPr/>
          <p:nvPr/>
        </p:nvGrpSpPr>
        <p:grpSpPr>
          <a:xfrm>
            <a:off x="7583756" y="3760921"/>
            <a:ext cx="285361" cy="285361"/>
            <a:chOff x="8309739" y="1644326"/>
            <a:chExt cx="214021" cy="214021"/>
          </a:xfrm>
        </p:grpSpPr>
        <p:sp>
          <p:nvSpPr>
            <p:cNvPr id="712" name="椭圆 711"/>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3" name="椭圆 712"/>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14" name="组合 713"/>
          <p:cNvGrpSpPr/>
          <p:nvPr/>
        </p:nvGrpSpPr>
        <p:grpSpPr>
          <a:xfrm>
            <a:off x="7542616" y="3525240"/>
            <a:ext cx="285361" cy="285361"/>
            <a:chOff x="8309739" y="1644326"/>
            <a:chExt cx="214021" cy="214021"/>
          </a:xfrm>
        </p:grpSpPr>
        <p:sp>
          <p:nvSpPr>
            <p:cNvPr id="715" name="椭圆 714"/>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6" name="椭圆 715"/>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17" name="组合 716"/>
          <p:cNvGrpSpPr/>
          <p:nvPr/>
        </p:nvGrpSpPr>
        <p:grpSpPr>
          <a:xfrm>
            <a:off x="7560142" y="3228786"/>
            <a:ext cx="285361" cy="285361"/>
            <a:chOff x="8309739" y="1644326"/>
            <a:chExt cx="214021" cy="214021"/>
          </a:xfrm>
        </p:grpSpPr>
        <p:sp>
          <p:nvSpPr>
            <p:cNvPr id="718" name="椭圆 717"/>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19" name="椭圆 718"/>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20" name="组合 719"/>
          <p:cNvGrpSpPr/>
          <p:nvPr/>
        </p:nvGrpSpPr>
        <p:grpSpPr>
          <a:xfrm>
            <a:off x="7625329" y="3019482"/>
            <a:ext cx="285361" cy="285361"/>
            <a:chOff x="8309739" y="1644326"/>
            <a:chExt cx="214021" cy="214021"/>
          </a:xfrm>
        </p:grpSpPr>
        <p:sp>
          <p:nvSpPr>
            <p:cNvPr id="721" name="椭圆 720"/>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2" name="椭圆 721"/>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23" name="组合 722"/>
          <p:cNvGrpSpPr/>
          <p:nvPr/>
        </p:nvGrpSpPr>
        <p:grpSpPr>
          <a:xfrm>
            <a:off x="7720350" y="2828786"/>
            <a:ext cx="285361" cy="285361"/>
            <a:chOff x="8309739" y="1644326"/>
            <a:chExt cx="214021" cy="214021"/>
          </a:xfrm>
        </p:grpSpPr>
        <p:sp>
          <p:nvSpPr>
            <p:cNvPr id="724" name="椭圆 723"/>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5" name="椭圆 724"/>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26" name="组合 725"/>
          <p:cNvGrpSpPr/>
          <p:nvPr/>
        </p:nvGrpSpPr>
        <p:grpSpPr>
          <a:xfrm>
            <a:off x="7814657" y="2701685"/>
            <a:ext cx="285361" cy="285361"/>
            <a:chOff x="8309739" y="1644326"/>
            <a:chExt cx="214021" cy="214021"/>
          </a:xfrm>
        </p:grpSpPr>
        <p:sp>
          <p:nvSpPr>
            <p:cNvPr id="727" name="椭圆 726"/>
            <p:cNvSpPr/>
            <p:nvPr/>
          </p:nvSpPr>
          <p:spPr>
            <a:xfrm>
              <a:off x="8309739" y="1644326"/>
              <a:ext cx="214021" cy="21402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8" name="椭圆 727"/>
            <p:cNvSpPr/>
            <p:nvPr/>
          </p:nvSpPr>
          <p:spPr>
            <a:xfrm>
              <a:off x="8403602" y="1738189"/>
              <a:ext cx="26293" cy="26293"/>
            </a:xfrm>
            <a:prstGeom prst="ellipse">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2" name="任意多边形 21"/>
          <p:cNvSpPr/>
          <p:nvPr/>
        </p:nvSpPr>
        <p:spPr>
          <a:xfrm>
            <a:off x="7831502" y="2221030"/>
            <a:ext cx="2982887" cy="2980828"/>
          </a:xfrm>
          <a:custGeom>
            <a:avLst/>
            <a:gdLst>
              <a:gd name="connsiteX0" fmla="*/ 274762 w 2237165"/>
              <a:gd name="connsiteY0" fmla="*/ 448778 h 2235621"/>
              <a:gd name="connsiteX1" fmla="*/ 384299 w 2237165"/>
              <a:gd name="connsiteY1" fmla="*/ 339241 h 2235621"/>
              <a:gd name="connsiteX2" fmla="*/ 498599 w 2237165"/>
              <a:gd name="connsiteY2" fmla="*/ 215416 h 2235621"/>
              <a:gd name="connsiteX3" fmla="*/ 631949 w 2237165"/>
              <a:gd name="connsiteY3" fmla="*/ 101116 h 2235621"/>
              <a:gd name="connsiteX4" fmla="*/ 893887 w 2237165"/>
              <a:gd name="connsiteY4" fmla="*/ 5866 h 2235621"/>
              <a:gd name="connsiteX5" fmla="*/ 1217737 w 2237165"/>
              <a:gd name="connsiteY5" fmla="*/ 20153 h 2235621"/>
              <a:gd name="connsiteX6" fmla="*/ 1508249 w 2237165"/>
              <a:gd name="connsiteY6" fmla="*/ 101116 h 2235621"/>
              <a:gd name="connsiteX7" fmla="*/ 1755899 w 2237165"/>
              <a:gd name="connsiteY7" fmla="*/ 229703 h 2235621"/>
              <a:gd name="connsiteX8" fmla="*/ 1979737 w 2237165"/>
              <a:gd name="connsiteY8" fmla="*/ 463066 h 2235621"/>
              <a:gd name="connsiteX9" fmla="*/ 2141662 w 2237165"/>
              <a:gd name="connsiteY9" fmla="*/ 734528 h 2235621"/>
              <a:gd name="connsiteX10" fmla="*/ 2217862 w 2237165"/>
              <a:gd name="connsiteY10" fmla="*/ 1001228 h 2235621"/>
              <a:gd name="connsiteX11" fmla="*/ 2232149 w 2237165"/>
              <a:gd name="connsiteY11" fmla="*/ 1291741 h 2235621"/>
              <a:gd name="connsiteX12" fmla="*/ 2146424 w 2237165"/>
              <a:gd name="connsiteY12" fmla="*/ 1582253 h 2235621"/>
              <a:gd name="connsiteX13" fmla="*/ 1970212 w 2237165"/>
              <a:gd name="connsiteY13" fmla="*/ 1858478 h 2235621"/>
              <a:gd name="connsiteX14" fmla="*/ 1755899 w 2237165"/>
              <a:gd name="connsiteY14" fmla="*/ 2053741 h 2235621"/>
              <a:gd name="connsiteX15" fmla="*/ 1446337 w 2237165"/>
              <a:gd name="connsiteY15" fmla="*/ 2206141 h 2235621"/>
              <a:gd name="connsiteX16" fmla="*/ 1127249 w 2237165"/>
              <a:gd name="connsiteY16" fmla="*/ 2229953 h 2235621"/>
              <a:gd name="connsiteX17" fmla="*/ 817687 w 2237165"/>
              <a:gd name="connsiteY17" fmla="*/ 2134703 h 2235621"/>
              <a:gd name="connsiteX18" fmla="*/ 589087 w 2237165"/>
              <a:gd name="connsiteY18" fmla="*/ 2010878 h 2235621"/>
              <a:gd name="connsiteX19" fmla="*/ 379537 w 2237165"/>
              <a:gd name="connsiteY19" fmla="*/ 1825141 h 2235621"/>
              <a:gd name="connsiteX20" fmla="*/ 150937 w 2237165"/>
              <a:gd name="connsiteY20" fmla="*/ 1482241 h 2235621"/>
              <a:gd name="connsiteX21" fmla="*/ 27112 w 2237165"/>
              <a:gd name="connsiteY21" fmla="*/ 1225066 h 2235621"/>
              <a:gd name="connsiteX22" fmla="*/ 3299 w 2237165"/>
              <a:gd name="connsiteY22" fmla="*/ 1072666 h 2235621"/>
              <a:gd name="connsiteX23" fmla="*/ 12824 w 2237165"/>
              <a:gd name="connsiteY23" fmla="*/ 886928 h 2235621"/>
              <a:gd name="connsiteX24" fmla="*/ 117599 w 2237165"/>
              <a:gd name="connsiteY24" fmla="*/ 624991 h 2235621"/>
              <a:gd name="connsiteX25" fmla="*/ 274762 w 2237165"/>
              <a:gd name="connsiteY25" fmla="*/ 448778 h 223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37165" h="2235621">
                <a:moveTo>
                  <a:pt x="274762" y="448778"/>
                </a:moveTo>
                <a:cubicBezTo>
                  <a:pt x="319212" y="401153"/>
                  <a:pt x="346993" y="378135"/>
                  <a:pt x="384299" y="339241"/>
                </a:cubicBezTo>
                <a:cubicBezTo>
                  <a:pt x="421605" y="300347"/>
                  <a:pt x="457324" y="255103"/>
                  <a:pt x="498599" y="215416"/>
                </a:cubicBezTo>
                <a:cubicBezTo>
                  <a:pt x="539874" y="175729"/>
                  <a:pt x="566068" y="136041"/>
                  <a:pt x="631949" y="101116"/>
                </a:cubicBezTo>
                <a:cubicBezTo>
                  <a:pt x="697830" y="66191"/>
                  <a:pt x="796256" y="19360"/>
                  <a:pt x="893887" y="5866"/>
                </a:cubicBezTo>
                <a:cubicBezTo>
                  <a:pt x="991518" y="-7628"/>
                  <a:pt x="1115343" y="4278"/>
                  <a:pt x="1217737" y="20153"/>
                </a:cubicBezTo>
                <a:cubicBezTo>
                  <a:pt x="1320131" y="36028"/>
                  <a:pt x="1418555" y="66191"/>
                  <a:pt x="1508249" y="101116"/>
                </a:cubicBezTo>
                <a:cubicBezTo>
                  <a:pt x="1597943" y="136041"/>
                  <a:pt x="1677318" y="169378"/>
                  <a:pt x="1755899" y="229703"/>
                </a:cubicBezTo>
                <a:cubicBezTo>
                  <a:pt x="1834480" y="290028"/>
                  <a:pt x="1915443" y="378928"/>
                  <a:pt x="1979737" y="463066"/>
                </a:cubicBezTo>
                <a:cubicBezTo>
                  <a:pt x="2044031" y="547204"/>
                  <a:pt x="2101975" y="644834"/>
                  <a:pt x="2141662" y="734528"/>
                </a:cubicBezTo>
                <a:cubicBezTo>
                  <a:pt x="2181349" y="824222"/>
                  <a:pt x="2202781" y="908359"/>
                  <a:pt x="2217862" y="1001228"/>
                </a:cubicBezTo>
                <a:cubicBezTo>
                  <a:pt x="2232943" y="1094097"/>
                  <a:pt x="2244055" y="1194903"/>
                  <a:pt x="2232149" y="1291741"/>
                </a:cubicBezTo>
                <a:cubicBezTo>
                  <a:pt x="2220243" y="1388579"/>
                  <a:pt x="2190080" y="1487797"/>
                  <a:pt x="2146424" y="1582253"/>
                </a:cubicBezTo>
                <a:cubicBezTo>
                  <a:pt x="2102768" y="1676709"/>
                  <a:pt x="2035300" y="1779897"/>
                  <a:pt x="1970212" y="1858478"/>
                </a:cubicBezTo>
                <a:cubicBezTo>
                  <a:pt x="1905125" y="1937059"/>
                  <a:pt x="1843211" y="1995797"/>
                  <a:pt x="1755899" y="2053741"/>
                </a:cubicBezTo>
                <a:cubicBezTo>
                  <a:pt x="1668587" y="2111685"/>
                  <a:pt x="1551112" y="2176772"/>
                  <a:pt x="1446337" y="2206141"/>
                </a:cubicBezTo>
                <a:cubicBezTo>
                  <a:pt x="1341562" y="2235510"/>
                  <a:pt x="1232024" y="2241859"/>
                  <a:pt x="1127249" y="2229953"/>
                </a:cubicBezTo>
                <a:cubicBezTo>
                  <a:pt x="1022474" y="2218047"/>
                  <a:pt x="907381" y="2171216"/>
                  <a:pt x="817687" y="2134703"/>
                </a:cubicBezTo>
                <a:cubicBezTo>
                  <a:pt x="727993" y="2098191"/>
                  <a:pt x="662112" y="2062472"/>
                  <a:pt x="589087" y="2010878"/>
                </a:cubicBezTo>
                <a:cubicBezTo>
                  <a:pt x="516062" y="1959284"/>
                  <a:pt x="452562" y="1913247"/>
                  <a:pt x="379537" y="1825141"/>
                </a:cubicBezTo>
                <a:cubicBezTo>
                  <a:pt x="306512" y="1737035"/>
                  <a:pt x="209674" y="1582254"/>
                  <a:pt x="150937" y="1482241"/>
                </a:cubicBezTo>
                <a:cubicBezTo>
                  <a:pt x="92199" y="1382229"/>
                  <a:pt x="51718" y="1293328"/>
                  <a:pt x="27112" y="1225066"/>
                </a:cubicBezTo>
                <a:cubicBezTo>
                  <a:pt x="2506" y="1156804"/>
                  <a:pt x="5680" y="1129022"/>
                  <a:pt x="3299" y="1072666"/>
                </a:cubicBezTo>
                <a:cubicBezTo>
                  <a:pt x="918" y="1016310"/>
                  <a:pt x="-6226" y="961540"/>
                  <a:pt x="12824" y="886928"/>
                </a:cubicBezTo>
                <a:cubicBezTo>
                  <a:pt x="31874" y="812316"/>
                  <a:pt x="74737" y="698016"/>
                  <a:pt x="117599" y="624991"/>
                </a:cubicBezTo>
                <a:cubicBezTo>
                  <a:pt x="160461" y="551966"/>
                  <a:pt x="230312" y="496403"/>
                  <a:pt x="274762" y="448778"/>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9" name="Line 8"/>
          <p:cNvSpPr>
            <a:spLocks noChangeShapeType="1"/>
          </p:cNvSpPr>
          <p:nvPr/>
        </p:nvSpPr>
        <p:spPr bwMode="auto">
          <a:xfrm rot="149665">
            <a:off x="7677752" y="3371706"/>
            <a:ext cx="1164923" cy="236388"/>
          </a:xfrm>
          <a:prstGeom prst="line">
            <a:avLst/>
          </a:prstGeom>
          <a:noFill/>
          <a:ln w="15875">
            <a:solidFill>
              <a:srgbClr val="0070C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730" name="TextBox 729"/>
          <p:cNvSpPr txBox="1"/>
          <p:nvPr/>
        </p:nvSpPr>
        <p:spPr>
          <a:xfrm>
            <a:off x="7936863" y="3015329"/>
            <a:ext cx="381836" cy="420564"/>
          </a:xfrm>
          <a:prstGeom prst="rect">
            <a:avLst/>
          </a:prstGeom>
          <a:noFill/>
        </p:spPr>
        <p:txBody>
          <a:bodyPr wrap="none" rtlCol="0">
            <a:spAutoFit/>
          </a:bodyPr>
          <a:lstStyle/>
          <a:p>
            <a:r>
              <a:rPr lang="en-US" altLang="zh-CN" sz="2133" i="1" dirty="0" err="1">
                <a:latin typeface="Times New Roman" panose="02020603050405020304" pitchFamily="18" charset="0"/>
                <a:cs typeface="Times New Roman" panose="02020603050405020304" pitchFamily="18" charset="0"/>
              </a:rPr>
              <a:t>r</a:t>
            </a:r>
            <a:r>
              <a:rPr lang="en-US" altLang="zh-CN" sz="2133" baseline="-25000" dirty="0" err="1">
                <a:latin typeface="Times New Roman" panose="02020603050405020304" pitchFamily="18" charset="0"/>
                <a:cs typeface="Times New Roman" panose="02020603050405020304" pitchFamily="18" charset="0"/>
              </a:rPr>
              <a:t>b</a:t>
            </a:r>
            <a:endParaRPr lang="zh-CN" altLang="en-US" sz="2133" baseline="-25000" dirty="0">
              <a:latin typeface="Times New Roman" panose="02020603050405020304" pitchFamily="18" charset="0"/>
              <a:cs typeface="Times New Roman" panose="02020603050405020304" pitchFamily="18" charset="0"/>
            </a:endParaRPr>
          </a:p>
        </p:txBody>
      </p:sp>
      <p:sp>
        <p:nvSpPr>
          <p:cNvPr id="731" name="Line 10"/>
          <p:cNvSpPr>
            <a:spLocks noChangeShapeType="1"/>
          </p:cNvSpPr>
          <p:nvPr/>
        </p:nvSpPr>
        <p:spPr bwMode="auto">
          <a:xfrm rot="149665" flipV="1">
            <a:off x="7250190" y="3555695"/>
            <a:ext cx="4028325" cy="182440"/>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732" name="Line 10"/>
          <p:cNvSpPr>
            <a:spLocks noChangeShapeType="1"/>
          </p:cNvSpPr>
          <p:nvPr/>
        </p:nvSpPr>
        <p:spPr bwMode="auto">
          <a:xfrm rot="149665" flipH="1" flipV="1">
            <a:off x="8764206" y="298965"/>
            <a:ext cx="175324" cy="5632404"/>
          </a:xfrm>
          <a:prstGeom prst="line">
            <a:avLst/>
          </a:prstGeom>
          <a:noFill/>
          <a:ln w="9525">
            <a:solidFill>
              <a:schemeClr val="tx1"/>
            </a:solidFill>
            <a:prstDash val="lgDashDot"/>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p>
            <a:endParaRPr lang="zh-CN" altLang="en-US" sz="2400"/>
          </a:p>
        </p:txBody>
      </p:sp>
      <p:sp>
        <p:nvSpPr>
          <p:cNvPr id="339" name="TextBox 338"/>
          <p:cNvSpPr txBox="1"/>
          <p:nvPr/>
        </p:nvSpPr>
        <p:spPr>
          <a:xfrm rot="16200000">
            <a:off x="5281273" y="5436108"/>
            <a:ext cx="966931" cy="338554"/>
          </a:xfrm>
          <a:prstGeom prst="rect">
            <a:avLst/>
          </a:prstGeom>
          <a:noFill/>
        </p:spPr>
        <p:txBody>
          <a:bodyPr wrap="none" rtlCol="0">
            <a:spAutoFit/>
          </a:bodyPr>
          <a:lstStyle/>
          <a:p>
            <a:r>
              <a:rPr lang="en-US" altLang="zh-CN" sz="1600" b="1" i="1" dirty="0" err="1">
                <a:solidFill>
                  <a:srgbClr val="7030A0"/>
                </a:solidFill>
                <a:latin typeface="Symbol" pitchFamily="18" charset="2"/>
                <a:cs typeface="Times New Roman" panose="02020603050405020304" pitchFamily="18" charset="0"/>
              </a:rPr>
              <a:t>y</a:t>
            </a:r>
            <a:r>
              <a:rPr lang="en-US" altLang="zh-CN" sz="1600" b="1" baseline="-25000" dirty="0" err="1">
                <a:solidFill>
                  <a:srgbClr val="7030A0"/>
                </a:solidFill>
                <a:latin typeface="Times New Roman" panose="02020603050405020304" pitchFamily="18" charset="0"/>
                <a:cs typeface="Times New Roman" panose="02020603050405020304" pitchFamily="18" charset="0"/>
              </a:rPr>
              <a:t>max</a:t>
            </a:r>
            <a:r>
              <a:rPr lang="en-US" altLang="zh-CN" sz="1600" b="1" dirty="0">
                <a:solidFill>
                  <a:srgbClr val="7030A0"/>
                </a:solidFill>
                <a:latin typeface="Times New Roman" panose="02020603050405020304" pitchFamily="18" charset="0"/>
                <a:cs typeface="Times New Roman" panose="02020603050405020304" pitchFamily="18" charset="0"/>
              </a:rPr>
              <a:t>=24º</a:t>
            </a:r>
            <a:endParaRPr lang="zh-CN" altLang="en-US" sz="1600" b="1" dirty="0">
              <a:solidFill>
                <a:srgbClr val="7030A0"/>
              </a:solidFill>
              <a:latin typeface="Times New Roman" panose="02020603050405020304" pitchFamily="18" charset="0"/>
              <a:cs typeface="Times New Roman" panose="02020603050405020304" pitchFamily="18" charset="0"/>
            </a:endParaRPr>
          </a:p>
        </p:txBody>
      </p:sp>
      <p:sp>
        <p:nvSpPr>
          <p:cNvPr id="338"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Book Antiqua" panose="02040602050305030304" pitchFamily="18" charset="0"/>
                <a:ea typeface="微软雅黑" panose="020B0503020204020204" pitchFamily="34" charset="-122"/>
                <a:cs typeface="+mn-cs"/>
              </a:rPr>
              <a:t>凸轮廓线设计</a:t>
            </a:r>
          </a:p>
          <a:p>
            <a:endParaRPr lang="zh-CN" altLang="en-US" sz="2400" b="1" dirty="0">
              <a:latin typeface="仿宋" pitchFamily="49" charset="-122"/>
              <a:ea typeface="仿宋" pitchFamily="49" charset="-122"/>
            </a:endParaRPr>
          </a:p>
        </p:txBody>
      </p:sp>
    </p:spTree>
    <p:extLst>
      <p:ext uri="{BB962C8B-B14F-4D97-AF65-F5344CB8AC3E}">
        <p14:creationId xmlns:p14="http://schemas.microsoft.com/office/powerpoint/2010/main" val="3542519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9">
                                            <p:txEl>
                                              <p:pRg st="0" end="0"/>
                                            </p:txEl>
                                          </p:spTgt>
                                        </p:tgtEl>
                                        <p:attrNameLst>
                                          <p:attrName>style.visibility</p:attrName>
                                        </p:attrNameLst>
                                      </p:cBhvr>
                                      <p:to>
                                        <p:strVal val="visible"/>
                                      </p:to>
                                    </p:set>
                                    <p:animEffect transition="in" filter="fade">
                                      <p:cBhvr>
                                        <p:cTn id="7" dur="500"/>
                                        <p:tgtEl>
                                          <p:spTgt spid="5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500"/>
                                        <p:tgtEl>
                                          <p:spTgt spid="2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
                                        </p:tgtEl>
                                        <p:attrNameLst>
                                          <p:attrName>style.visibility</p:attrName>
                                        </p:attrNameLst>
                                      </p:cBhvr>
                                      <p:to>
                                        <p:strVal val="visible"/>
                                      </p:to>
                                    </p:set>
                                    <p:animEffect transition="in" filter="fade">
                                      <p:cBhvr>
                                        <p:cTn id="17" dur="500"/>
                                        <p:tgtEl>
                                          <p:spTgt spid="2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1"/>
                                        </p:tgtEl>
                                        <p:attrNameLst>
                                          <p:attrName>style.visibility</p:attrName>
                                        </p:attrNameLst>
                                      </p:cBhvr>
                                      <p:to>
                                        <p:strVal val="visible"/>
                                      </p:to>
                                    </p:set>
                                    <p:animEffect transition="in" filter="fade">
                                      <p:cBhvr>
                                        <p:cTn id="22" dur="500"/>
                                        <p:tgtEl>
                                          <p:spTgt spid="3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4"/>
                                        </p:tgtEl>
                                        <p:attrNameLst>
                                          <p:attrName>style.visibility</p:attrName>
                                        </p:attrNameLst>
                                      </p:cBhvr>
                                      <p:to>
                                        <p:strVal val="visible"/>
                                      </p:to>
                                    </p:set>
                                    <p:animEffect transition="in" filter="fade">
                                      <p:cBhvr>
                                        <p:cTn id="27" dur="500"/>
                                        <p:tgtEl>
                                          <p:spTgt spid="3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
                                        </p:tgtEl>
                                        <p:attrNameLst>
                                          <p:attrName>style.visibility</p:attrName>
                                        </p:attrNameLst>
                                      </p:cBhvr>
                                      <p:to>
                                        <p:strVal val="visible"/>
                                      </p:to>
                                    </p:set>
                                    <p:animEffect transition="in" filter="fade">
                                      <p:cBhvr>
                                        <p:cTn id="32" dur="500"/>
                                        <p:tgtEl>
                                          <p:spTgt spid="3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0"/>
                                        </p:tgtEl>
                                        <p:attrNameLst>
                                          <p:attrName>style.visibility</p:attrName>
                                        </p:attrNameLst>
                                      </p:cBhvr>
                                      <p:to>
                                        <p:strVal val="visible"/>
                                      </p:to>
                                    </p:set>
                                    <p:animEffect transition="in" filter="fade">
                                      <p:cBhvr>
                                        <p:cTn id="37" dur="500"/>
                                        <p:tgtEl>
                                          <p:spTgt spid="4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0"/>
                                        </p:tgtEl>
                                        <p:attrNameLst>
                                          <p:attrName>style.visibility</p:attrName>
                                        </p:attrNameLst>
                                      </p:cBhvr>
                                      <p:to>
                                        <p:strVal val="visible"/>
                                      </p:to>
                                    </p:set>
                                    <p:animEffect transition="in" filter="fade">
                                      <p:cBhvr>
                                        <p:cTn id="42" dur="500"/>
                                        <p:tgtEl>
                                          <p:spTgt spid="46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8"/>
                                        </p:tgtEl>
                                        <p:attrNameLst>
                                          <p:attrName>style.visibility</p:attrName>
                                        </p:attrNameLst>
                                      </p:cBhvr>
                                      <p:to>
                                        <p:strVal val="visible"/>
                                      </p:to>
                                    </p:set>
                                    <p:animEffect transition="in" filter="fade">
                                      <p:cBhvr>
                                        <p:cTn id="47" dur="500"/>
                                        <p:tgtEl>
                                          <p:spTgt spid="48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32"/>
                                        </p:tgtEl>
                                        <p:attrNameLst>
                                          <p:attrName>style.visibility</p:attrName>
                                        </p:attrNameLst>
                                      </p:cBhvr>
                                      <p:to>
                                        <p:strVal val="visible"/>
                                      </p:to>
                                    </p:set>
                                    <p:animEffect transition="in" filter="fade">
                                      <p:cBhvr>
                                        <p:cTn id="52" dur="500"/>
                                        <p:tgtEl>
                                          <p:spTgt spid="5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46"/>
                                        </p:tgtEl>
                                        <p:attrNameLst>
                                          <p:attrName>style.visibility</p:attrName>
                                        </p:attrNameLst>
                                      </p:cBhvr>
                                      <p:to>
                                        <p:strVal val="visible"/>
                                      </p:to>
                                    </p:set>
                                    <p:animEffect transition="in" filter="fade">
                                      <p:cBhvr>
                                        <p:cTn id="57" dur="500"/>
                                        <p:tgtEl>
                                          <p:spTgt spid="5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52"/>
                                        </p:tgtEl>
                                        <p:attrNameLst>
                                          <p:attrName>style.visibility</p:attrName>
                                        </p:attrNameLst>
                                      </p:cBhvr>
                                      <p:to>
                                        <p:strVal val="visible"/>
                                      </p:to>
                                    </p:set>
                                    <p:animEffect transition="in" filter="fade">
                                      <p:cBhvr>
                                        <p:cTn id="62" dur="500"/>
                                        <p:tgtEl>
                                          <p:spTgt spid="55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55"/>
                                        </p:tgtEl>
                                        <p:attrNameLst>
                                          <p:attrName>style.visibility</p:attrName>
                                        </p:attrNameLst>
                                      </p:cBhvr>
                                      <p:to>
                                        <p:strVal val="visible"/>
                                      </p:to>
                                    </p:set>
                                    <p:animEffect transition="in" filter="fade">
                                      <p:cBhvr>
                                        <p:cTn id="67" dur="500"/>
                                        <p:tgtEl>
                                          <p:spTgt spid="55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8"/>
                                        </p:tgtEl>
                                        <p:attrNameLst>
                                          <p:attrName>style.visibility</p:attrName>
                                        </p:attrNameLst>
                                      </p:cBhvr>
                                      <p:to>
                                        <p:strVal val="visible"/>
                                      </p:to>
                                    </p:set>
                                    <p:animEffect transition="in" filter="fade">
                                      <p:cBhvr>
                                        <p:cTn id="72" dur="500"/>
                                        <p:tgtEl>
                                          <p:spTgt spid="55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61"/>
                                        </p:tgtEl>
                                        <p:attrNameLst>
                                          <p:attrName>style.visibility</p:attrName>
                                        </p:attrNameLst>
                                      </p:cBhvr>
                                      <p:to>
                                        <p:strVal val="visible"/>
                                      </p:to>
                                    </p:set>
                                    <p:animEffect transition="in" filter="fade">
                                      <p:cBhvr>
                                        <p:cTn id="77" dur="500"/>
                                        <p:tgtEl>
                                          <p:spTgt spid="56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64"/>
                                        </p:tgtEl>
                                        <p:attrNameLst>
                                          <p:attrName>style.visibility</p:attrName>
                                        </p:attrNameLst>
                                      </p:cBhvr>
                                      <p:to>
                                        <p:strVal val="visible"/>
                                      </p:to>
                                    </p:set>
                                    <p:animEffect transition="in" filter="fade">
                                      <p:cBhvr>
                                        <p:cTn id="82" dur="500"/>
                                        <p:tgtEl>
                                          <p:spTgt spid="56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67"/>
                                        </p:tgtEl>
                                        <p:attrNameLst>
                                          <p:attrName>style.visibility</p:attrName>
                                        </p:attrNameLst>
                                      </p:cBhvr>
                                      <p:to>
                                        <p:strVal val="visible"/>
                                      </p:to>
                                    </p:set>
                                    <p:animEffect transition="in" filter="fade">
                                      <p:cBhvr>
                                        <p:cTn id="87" dur="500"/>
                                        <p:tgtEl>
                                          <p:spTgt spid="56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70"/>
                                        </p:tgtEl>
                                        <p:attrNameLst>
                                          <p:attrName>style.visibility</p:attrName>
                                        </p:attrNameLst>
                                      </p:cBhvr>
                                      <p:to>
                                        <p:strVal val="visible"/>
                                      </p:to>
                                    </p:set>
                                    <p:animEffect transition="in" filter="fade">
                                      <p:cBhvr>
                                        <p:cTn id="92" dur="500"/>
                                        <p:tgtEl>
                                          <p:spTgt spid="57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73"/>
                                        </p:tgtEl>
                                        <p:attrNameLst>
                                          <p:attrName>style.visibility</p:attrName>
                                        </p:attrNameLst>
                                      </p:cBhvr>
                                      <p:to>
                                        <p:strVal val="visible"/>
                                      </p:to>
                                    </p:set>
                                    <p:animEffect transition="in" filter="fade">
                                      <p:cBhvr>
                                        <p:cTn id="97" dur="500"/>
                                        <p:tgtEl>
                                          <p:spTgt spid="57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76"/>
                                        </p:tgtEl>
                                        <p:attrNameLst>
                                          <p:attrName>style.visibility</p:attrName>
                                        </p:attrNameLst>
                                      </p:cBhvr>
                                      <p:to>
                                        <p:strVal val="visible"/>
                                      </p:to>
                                    </p:set>
                                    <p:animEffect transition="in" filter="fade">
                                      <p:cBhvr>
                                        <p:cTn id="102" dur="500"/>
                                        <p:tgtEl>
                                          <p:spTgt spid="57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79"/>
                                        </p:tgtEl>
                                        <p:attrNameLst>
                                          <p:attrName>style.visibility</p:attrName>
                                        </p:attrNameLst>
                                      </p:cBhvr>
                                      <p:to>
                                        <p:strVal val="visible"/>
                                      </p:to>
                                    </p:set>
                                    <p:animEffect transition="in" filter="fade">
                                      <p:cBhvr>
                                        <p:cTn id="107" dur="500"/>
                                        <p:tgtEl>
                                          <p:spTgt spid="57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82"/>
                                        </p:tgtEl>
                                        <p:attrNameLst>
                                          <p:attrName>style.visibility</p:attrName>
                                        </p:attrNameLst>
                                      </p:cBhvr>
                                      <p:to>
                                        <p:strVal val="visible"/>
                                      </p:to>
                                    </p:set>
                                    <p:animEffect transition="in" filter="fade">
                                      <p:cBhvr>
                                        <p:cTn id="112" dur="500"/>
                                        <p:tgtEl>
                                          <p:spTgt spid="58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85"/>
                                        </p:tgtEl>
                                        <p:attrNameLst>
                                          <p:attrName>style.visibility</p:attrName>
                                        </p:attrNameLst>
                                      </p:cBhvr>
                                      <p:to>
                                        <p:strVal val="visible"/>
                                      </p:to>
                                    </p:set>
                                    <p:animEffect transition="in" filter="fade">
                                      <p:cBhvr>
                                        <p:cTn id="117" dur="500"/>
                                        <p:tgtEl>
                                          <p:spTgt spid="58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588"/>
                                        </p:tgtEl>
                                        <p:attrNameLst>
                                          <p:attrName>style.visibility</p:attrName>
                                        </p:attrNameLst>
                                      </p:cBhvr>
                                      <p:to>
                                        <p:strVal val="visible"/>
                                      </p:to>
                                    </p:set>
                                    <p:animEffect transition="in" filter="fade">
                                      <p:cBhvr>
                                        <p:cTn id="122" dur="500"/>
                                        <p:tgtEl>
                                          <p:spTgt spid="58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591"/>
                                        </p:tgtEl>
                                        <p:attrNameLst>
                                          <p:attrName>style.visibility</p:attrName>
                                        </p:attrNameLst>
                                      </p:cBhvr>
                                      <p:to>
                                        <p:strVal val="visible"/>
                                      </p:to>
                                    </p:set>
                                    <p:animEffect transition="in" filter="fade">
                                      <p:cBhvr>
                                        <p:cTn id="127" dur="500"/>
                                        <p:tgtEl>
                                          <p:spTgt spid="59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94"/>
                                        </p:tgtEl>
                                        <p:attrNameLst>
                                          <p:attrName>style.visibility</p:attrName>
                                        </p:attrNameLst>
                                      </p:cBhvr>
                                      <p:to>
                                        <p:strVal val="visible"/>
                                      </p:to>
                                    </p:set>
                                    <p:animEffect transition="in" filter="fade">
                                      <p:cBhvr>
                                        <p:cTn id="132" dur="500"/>
                                        <p:tgtEl>
                                          <p:spTgt spid="59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597"/>
                                        </p:tgtEl>
                                        <p:attrNameLst>
                                          <p:attrName>style.visibility</p:attrName>
                                        </p:attrNameLst>
                                      </p:cBhvr>
                                      <p:to>
                                        <p:strVal val="visible"/>
                                      </p:to>
                                    </p:set>
                                    <p:animEffect transition="in" filter="fade">
                                      <p:cBhvr>
                                        <p:cTn id="137" dur="500"/>
                                        <p:tgtEl>
                                          <p:spTgt spid="597"/>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600"/>
                                        </p:tgtEl>
                                        <p:attrNameLst>
                                          <p:attrName>style.visibility</p:attrName>
                                        </p:attrNameLst>
                                      </p:cBhvr>
                                      <p:to>
                                        <p:strVal val="visible"/>
                                      </p:to>
                                    </p:set>
                                    <p:animEffect transition="in" filter="fade">
                                      <p:cBhvr>
                                        <p:cTn id="142" dur="500"/>
                                        <p:tgtEl>
                                          <p:spTgt spid="600"/>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03"/>
                                        </p:tgtEl>
                                        <p:attrNameLst>
                                          <p:attrName>style.visibility</p:attrName>
                                        </p:attrNameLst>
                                      </p:cBhvr>
                                      <p:to>
                                        <p:strVal val="visible"/>
                                      </p:to>
                                    </p:set>
                                    <p:animEffect transition="in" filter="fade">
                                      <p:cBhvr>
                                        <p:cTn id="147" dur="500"/>
                                        <p:tgtEl>
                                          <p:spTgt spid="603"/>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606"/>
                                        </p:tgtEl>
                                        <p:attrNameLst>
                                          <p:attrName>style.visibility</p:attrName>
                                        </p:attrNameLst>
                                      </p:cBhvr>
                                      <p:to>
                                        <p:strVal val="visible"/>
                                      </p:to>
                                    </p:set>
                                    <p:animEffect transition="in" filter="fade">
                                      <p:cBhvr>
                                        <p:cTn id="152" dur="500"/>
                                        <p:tgtEl>
                                          <p:spTgt spid="60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609"/>
                                        </p:tgtEl>
                                        <p:attrNameLst>
                                          <p:attrName>style.visibility</p:attrName>
                                        </p:attrNameLst>
                                      </p:cBhvr>
                                      <p:to>
                                        <p:strVal val="visible"/>
                                      </p:to>
                                    </p:set>
                                    <p:animEffect transition="in" filter="fade">
                                      <p:cBhvr>
                                        <p:cTn id="157" dur="500"/>
                                        <p:tgtEl>
                                          <p:spTgt spid="60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612"/>
                                        </p:tgtEl>
                                        <p:attrNameLst>
                                          <p:attrName>style.visibility</p:attrName>
                                        </p:attrNameLst>
                                      </p:cBhvr>
                                      <p:to>
                                        <p:strVal val="visible"/>
                                      </p:to>
                                    </p:set>
                                    <p:animEffect transition="in" filter="fade">
                                      <p:cBhvr>
                                        <p:cTn id="162" dur="500"/>
                                        <p:tgtEl>
                                          <p:spTgt spid="612"/>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615"/>
                                        </p:tgtEl>
                                        <p:attrNameLst>
                                          <p:attrName>style.visibility</p:attrName>
                                        </p:attrNameLst>
                                      </p:cBhvr>
                                      <p:to>
                                        <p:strVal val="visible"/>
                                      </p:to>
                                    </p:set>
                                    <p:animEffect transition="in" filter="fade">
                                      <p:cBhvr>
                                        <p:cTn id="167" dur="500"/>
                                        <p:tgtEl>
                                          <p:spTgt spid="615"/>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618"/>
                                        </p:tgtEl>
                                        <p:attrNameLst>
                                          <p:attrName>style.visibility</p:attrName>
                                        </p:attrNameLst>
                                      </p:cBhvr>
                                      <p:to>
                                        <p:strVal val="visible"/>
                                      </p:to>
                                    </p:set>
                                    <p:animEffect transition="in" filter="fade">
                                      <p:cBhvr>
                                        <p:cTn id="172" dur="500"/>
                                        <p:tgtEl>
                                          <p:spTgt spid="61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621"/>
                                        </p:tgtEl>
                                        <p:attrNameLst>
                                          <p:attrName>style.visibility</p:attrName>
                                        </p:attrNameLst>
                                      </p:cBhvr>
                                      <p:to>
                                        <p:strVal val="visible"/>
                                      </p:to>
                                    </p:set>
                                    <p:animEffect transition="in" filter="fade">
                                      <p:cBhvr>
                                        <p:cTn id="177" dur="500"/>
                                        <p:tgtEl>
                                          <p:spTgt spid="62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624"/>
                                        </p:tgtEl>
                                        <p:attrNameLst>
                                          <p:attrName>style.visibility</p:attrName>
                                        </p:attrNameLst>
                                      </p:cBhvr>
                                      <p:to>
                                        <p:strVal val="visible"/>
                                      </p:to>
                                    </p:set>
                                    <p:animEffect transition="in" filter="fade">
                                      <p:cBhvr>
                                        <p:cTn id="182" dur="500"/>
                                        <p:tgtEl>
                                          <p:spTgt spid="62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627"/>
                                        </p:tgtEl>
                                        <p:attrNameLst>
                                          <p:attrName>style.visibility</p:attrName>
                                        </p:attrNameLst>
                                      </p:cBhvr>
                                      <p:to>
                                        <p:strVal val="visible"/>
                                      </p:to>
                                    </p:set>
                                    <p:animEffect transition="in" filter="fade">
                                      <p:cBhvr>
                                        <p:cTn id="187" dur="500"/>
                                        <p:tgtEl>
                                          <p:spTgt spid="627"/>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633"/>
                                        </p:tgtEl>
                                        <p:attrNameLst>
                                          <p:attrName>style.visibility</p:attrName>
                                        </p:attrNameLst>
                                      </p:cBhvr>
                                      <p:to>
                                        <p:strVal val="visible"/>
                                      </p:to>
                                    </p:set>
                                    <p:animEffect transition="in" filter="fade">
                                      <p:cBhvr>
                                        <p:cTn id="192" dur="500"/>
                                        <p:tgtEl>
                                          <p:spTgt spid="63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636"/>
                                        </p:tgtEl>
                                        <p:attrNameLst>
                                          <p:attrName>style.visibility</p:attrName>
                                        </p:attrNameLst>
                                      </p:cBhvr>
                                      <p:to>
                                        <p:strVal val="visible"/>
                                      </p:to>
                                    </p:set>
                                    <p:animEffect transition="in" filter="fade">
                                      <p:cBhvr>
                                        <p:cTn id="197" dur="500"/>
                                        <p:tgtEl>
                                          <p:spTgt spid="636"/>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639"/>
                                        </p:tgtEl>
                                        <p:attrNameLst>
                                          <p:attrName>style.visibility</p:attrName>
                                        </p:attrNameLst>
                                      </p:cBhvr>
                                      <p:to>
                                        <p:strVal val="visible"/>
                                      </p:to>
                                    </p:set>
                                    <p:animEffect transition="in" filter="fade">
                                      <p:cBhvr>
                                        <p:cTn id="202" dur="500"/>
                                        <p:tgtEl>
                                          <p:spTgt spid="639"/>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642"/>
                                        </p:tgtEl>
                                        <p:attrNameLst>
                                          <p:attrName>style.visibility</p:attrName>
                                        </p:attrNameLst>
                                      </p:cBhvr>
                                      <p:to>
                                        <p:strVal val="visible"/>
                                      </p:to>
                                    </p:set>
                                    <p:animEffect transition="in" filter="fade">
                                      <p:cBhvr>
                                        <p:cTn id="207" dur="500"/>
                                        <p:tgtEl>
                                          <p:spTgt spid="64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645"/>
                                        </p:tgtEl>
                                        <p:attrNameLst>
                                          <p:attrName>style.visibility</p:attrName>
                                        </p:attrNameLst>
                                      </p:cBhvr>
                                      <p:to>
                                        <p:strVal val="visible"/>
                                      </p:to>
                                    </p:set>
                                    <p:animEffect transition="in" filter="fade">
                                      <p:cBhvr>
                                        <p:cTn id="212" dur="500"/>
                                        <p:tgtEl>
                                          <p:spTgt spid="645"/>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648"/>
                                        </p:tgtEl>
                                        <p:attrNameLst>
                                          <p:attrName>style.visibility</p:attrName>
                                        </p:attrNameLst>
                                      </p:cBhvr>
                                      <p:to>
                                        <p:strVal val="visible"/>
                                      </p:to>
                                    </p:set>
                                    <p:animEffect transition="in" filter="fade">
                                      <p:cBhvr>
                                        <p:cTn id="217" dur="500"/>
                                        <p:tgtEl>
                                          <p:spTgt spid="648"/>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651"/>
                                        </p:tgtEl>
                                        <p:attrNameLst>
                                          <p:attrName>style.visibility</p:attrName>
                                        </p:attrNameLst>
                                      </p:cBhvr>
                                      <p:to>
                                        <p:strVal val="visible"/>
                                      </p:to>
                                    </p:set>
                                    <p:animEffect transition="in" filter="fade">
                                      <p:cBhvr>
                                        <p:cTn id="222" dur="500"/>
                                        <p:tgtEl>
                                          <p:spTgt spid="651"/>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654"/>
                                        </p:tgtEl>
                                        <p:attrNameLst>
                                          <p:attrName>style.visibility</p:attrName>
                                        </p:attrNameLst>
                                      </p:cBhvr>
                                      <p:to>
                                        <p:strVal val="visible"/>
                                      </p:to>
                                    </p:set>
                                    <p:animEffect transition="in" filter="fade">
                                      <p:cBhvr>
                                        <p:cTn id="227" dur="500"/>
                                        <p:tgtEl>
                                          <p:spTgt spid="654"/>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657"/>
                                        </p:tgtEl>
                                        <p:attrNameLst>
                                          <p:attrName>style.visibility</p:attrName>
                                        </p:attrNameLst>
                                      </p:cBhvr>
                                      <p:to>
                                        <p:strVal val="visible"/>
                                      </p:to>
                                    </p:set>
                                    <p:animEffect transition="in" filter="fade">
                                      <p:cBhvr>
                                        <p:cTn id="232" dur="500"/>
                                        <p:tgtEl>
                                          <p:spTgt spid="657"/>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660"/>
                                        </p:tgtEl>
                                        <p:attrNameLst>
                                          <p:attrName>style.visibility</p:attrName>
                                        </p:attrNameLst>
                                      </p:cBhvr>
                                      <p:to>
                                        <p:strVal val="visible"/>
                                      </p:to>
                                    </p:set>
                                    <p:animEffect transition="in" filter="fade">
                                      <p:cBhvr>
                                        <p:cTn id="237" dur="500"/>
                                        <p:tgtEl>
                                          <p:spTgt spid="660"/>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663"/>
                                        </p:tgtEl>
                                        <p:attrNameLst>
                                          <p:attrName>style.visibility</p:attrName>
                                        </p:attrNameLst>
                                      </p:cBhvr>
                                      <p:to>
                                        <p:strVal val="visible"/>
                                      </p:to>
                                    </p:set>
                                    <p:animEffect transition="in" filter="fade">
                                      <p:cBhvr>
                                        <p:cTn id="242" dur="500"/>
                                        <p:tgtEl>
                                          <p:spTgt spid="663"/>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666"/>
                                        </p:tgtEl>
                                        <p:attrNameLst>
                                          <p:attrName>style.visibility</p:attrName>
                                        </p:attrNameLst>
                                      </p:cBhvr>
                                      <p:to>
                                        <p:strVal val="visible"/>
                                      </p:to>
                                    </p:set>
                                    <p:animEffect transition="in" filter="fade">
                                      <p:cBhvr>
                                        <p:cTn id="247" dur="500"/>
                                        <p:tgtEl>
                                          <p:spTgt spid="666"/>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669"/>
                                        </p:tgtEl>
                                        <p:attrNameLst>
                                          <p:attrName>style.visibility</p:attrName>
                                        </p:attrNameLst>
                                      </p:cBhvr>
                                      <p:to>
                                        <p:strVal val="visible"/>
                                      </p:to>
                                    </p:set>
                                    <p:animEffect transition="in" filter="fade">
                                      <p:cBhvr>
                                        <p:cTn id="252" dur="500"/>
                                        <p:tgtEl>
                                          <p:spTgt spid="669"/>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nodeType="clickEffect">
                                  <p:stCondLst>
                                    <p:cond delay="0"/>
                                  </p:stCondLst>
                                  <p:childTnLst>
                                    <p:set>
                                      <p:cBhvr>
                                        <p:cTn id="256" dur="1" fill="hold">
                                          <p:stCondLst>
                                            <p:cond delay="0"/>
                                          </p:stCondLst>
                                        </p:cTn>
                                        <p:tgtEl>
                                          <p:spTgt spid="672"/>
                                        </p:tgtEl>
                                        <p:attrNameLst>
                                          <p:attrName>style.visibility</p:attrName>
                                        </p:attrNameLst>
                                      </p:cBhvr>
                                      <p:to>
                                        <p:strVal val="visible"/>
                                      </p:to>
                                    </p:set>
                                    <p:animEffect transition="in" filter="fade">
                                      <p:cBhvr>
                                        <p:cTn id="257" dur="500"/>
                                        <p:tgtEl>
                                          <p:spTgt spid="672"/>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675"/>
                                        </p:tgtEl>
                                        <p:attrNameLst>
                                          <p:attrName>style.visibility</p:attrName>
                                        </p:attrNameLst>
                                      </p:cBhvr>
                                      <p:to>
                                        <p:strVal val="visible"/>
                                      </p:to>
                                    </p:set>
                                    <p:animEffect transition="in" filter="fade">
                                      <p:cBhvr>
                                        <p:cTn id="262" dur="500"/>
                                        <p:tgtEl>
                                          <p:spTgt spid="675"/>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nodeType="clickEffect">
                                  <p:stCondLst>
                                    <p:cond delay="0"/>
                                  </p:stCondLst>
                                  <p:childTnLst>
                                    <p:set>
                                      <p:cBhvr>
                                        <p:cTn id="266" dur="1" fill="hold">
                                          <p:stCondLst>
                                            <p:cond delay="0"/>
                                          </p:stCondLst>
                                        </p:cTn>
                                        <p:tgtEl>
                                          <p:spTgt spid="678"/>
                                        </p:tgtEl>
                                        <p:attrNameLst>
                                          <p:attrName>style.visibility</p:attrName>
                                        </p:attrNameLst>
                                      </p:cBhvr>
                                      <p:to>
                                        <p:strVal val="visible"/>
                                      </p:to>
                                    </p:set>
                                    <p:animEffect transition="in" filter="fade">
                                      <p:cBhvr>
                                        <p:cTn id="267" dur="500"/>
                                        <p:tgtEl>
                                          <p:spTgt spid="678"/>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nodeType="clickEffect">
                                  <p:stCondLst>
                                    <p:cond delay="0"/>
                                  </p:stCondLst>
                                  <p:childTnLst>
                                    <p:set>
                                      <p:cBhvr>
                                        <p:cTn id="271" dur="1" fill="hold">
                                          <p:stCondLst>
                                            <p:cond delay="0"/>
                                          </p:stCondLst>
                                        </p:cTn>
                                        <p:tgtEl>
                                          <p:spTgt spid="681"/>
                                        </p:tgtEl>
                                        <p:attrNameLst>
                                          <p:attrName>style.visibility</p:attrName>
                                        </p:attrNameLst>
                                      </p:cBhvr>
                                      <p:to>
                                        <p:strVal val="visible"/>
                                      </p:to>
                                    </p:set>
                                    <p:animEffect transition="in" filter="fade">
                                      <p:cBhvr>
                                        <p:cTn id="272" dur="500"/>
                                        <p:tgtEl>
                                          <p:spTgt spid="681"/>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nodeType="clickEffect">
                                  <p:stCondLst>
                                    <p:cond delay="0"/>
                                  </p:stCondLst>
                                  <p:childTnLst>
                                    <p:set>
                                      <p:cBhvr>
                                        <p:cTn id="276" dur="1" fill="hold">
                                          <p:stCondLst>
                                            <p:cond delay="0"/>
                                          </p:stCondLst>
                                        </p:cTn>
                                        <p:tgtEl>
                                          <p:spTgt spid="684"/>
                                        </p:tgtEl>
                                        <p:attrNameLst>
                                          <p:attrName>style.visibility</p:attrName>
                                        </p:attrNameLst>
                                      </p:cBhvr>
                                      <p:to>
                                        <p:strVal val="visible"/>
                                      </p:to>
                                    </p:set>
                                    <p:animEffect transition="in" filter="fade">
                                      <p:cBhvr>
                                        <p:cTn id="277" dur="500"/>
                                        <p:tgtEl>
                                          <p:spTgt spid="684"/>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nodeType="clickEffect">
                                  <p:stCondLst>
                                    <p:cond delay="0"/>
                                  </p:stCondLst>
                                  <p:childTnLst>
                                    <p:set>
                                      <p:cBhvr>
                                        <p:cTn id="281" dur="1" fill="hold">
                                          <p:stCondLst>
                                            <p:cond delay="0"/>
                                          </p:stCondLst>
                                        </p:cTn>
                                        <p:tgtEl>
                                          <p:spTgt spid="687"/>
                                        </p:tgtEl>
                                        <p:attrNameLst>
                                          <p:attrName>style.visibility</p:attrName>
                                        </p:attrNameLst>
                                      </p:cBhvr>
                                      <p:to>
                                        <p:strVal val="visible"/>
                                      </p:to>
                                    </p:set>
                                    <p:animEffect transition="in" filter="fade">
                                      <p:cBhvr>
                                        <p:cTn id="282" dur="500"/>
                                        <p:tgtEl>
                                          <p:spTgt spid="687"/>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nodeType="clickEffect">
                                  <p:stCondLst>
                                    <p:cond delay="0"/>
                                  </p:stCondLst>
                                  <p:childTnLst>
                                    <p:set>
                                      <p:cBhvr>
                                        <p:cTn id="286" dur="1" fill="hold">
                                          <p:stCondLst>
                                            <p:cond delay="0"/>
                                          </p:stCondLst>
                                        </p:cTn>
                                        <p:tgtEl>
                                          <p:spTgt spid="690"/>
                                        </p:tgtEl>
                                        <p:attrNameLst>
                                          <p:attrName>style.visibility</p:attrName>
                                        </p:attrNameLst>
                                      </p:cBhvr>
                                      <p:to>
                                        <p:strVal val="visible"/>
                                      </p:to>
                                    </p:set>
                                    <p:animEffect transition="in" filter="fade">
                                      <p:cBhvr>
                                        <p:cTn id="287" dur="500"/>
                                        <p:tgtEl>
                                          <p:spTgt spid="690"/>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nodeType="clickEffect">
                                  <p:stCondLst>
                                    <p:cond delay="0"/>
                                  </p:stCondLst>
                                  <p:childTnLst>
                                    <p:set>
                                      <p:cBhvr>
                                        <p:cTn id="291" dur="1" fill="hold">
                                          <p:stCondLst>
                                            <p:cond delay="0"/>
                                          </p:stCondLst>
                                        </p:cTn>
                                        <p:tgtEl>
                                          <p:spTgt spid="693"/>
                                        </p:tgtEl>
                                        <p:attrNameLst>
                                          <p:attrName>style.visibility</p:attrName>
                                        </p:attrNameLst>
                                      </p:cBhvr>
                                      <p:to>
                                        <p:strVal val="visible"/>
                                      </p:to>
                                    </p:set>
                                    <p:animEffect transition="in" filter="fade">
                                      <p:cBhvr>
                                        <p:cTn id="292" dur="500"/>
                                        <p:tgtEl>
                                          <p:spTgt spid="693"/>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nodeType="clickEffect">
                                  <p:stCondLst>
                                    <p:cond delay="0"/>
                                  </p:stCondLst>
                                  <p:childTnLst>
                                    <p:set>
                                      <p:cBhvr>
                                        <p:cTn id="296" dur="1" fill="hold">
                                          <p:stCondLst>
                                            <p:cond delay="0"/>
                                          </p:stCondLst>
                                        </p:cTn>
                                        <p:tgtEl>
                                          <p:spTgt spid="696"/>
                                        </p:tgtEl>
                                        <p:attrNameLst>
                                          <p:attrName>style.visibility</p:attrName>
                                        </p:attrNameLst>
                                      </p:cBhvr>
                                      <p:to>
                                        <p:strVal val="visible"/>
                                      </p:to>
                                    </p:set>
                                    <p:animEffect transition="in" filter="fade">
                                      <p:cBhvr>
                                        <p:cTn id="297" dur="500"/>
                                        <p:tgtEl>
                                          <p:spTgt spid="696"/>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699"/>
                                        </p:tgtEl>
                                        <p:attrNameLst>
                                          <p:attrName>style.visibility</p:attrName>
                                        </p:attrNameLst>
                                      </p:cBhvr>
                                      <p:to>
                                        <p:strVal val="visible"/>
                                      </p:to>
                                    </p:set>
                                    <p:animEffect transition="in" filter="fade">
                                      <p:cBhvr>
                                        <p:cTn id="302" dur="500"/>
                                        <p:tgtEl>
                                          <p:spTgt spid="699"/>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nodeType="clickEffect">
                                  <p:stCondLst>
                                    <p:cond delay="0"/>
                                  </p:stCondLst>
                                  <p:childTnLst>
                                    <p:set>
                                      <p:cBhvr>
                                        <p:cTn id="306" dur="1" fill="hold">
                                          <p:stCondLst>
                                            <p:cond delay="0"/>
                                          </p:stCondLst>
                                        </p:cTn>
                                        <p:tgtEl>
                                          <p:spTgt spid="702"/>
                                        </p:tgtEl>
                                        <p:attrNameLst>
                                          <p:attrName>style.visibility</p:attrName>
                                        </p:attrNameLst>
                                      </p:cBhvr>
                                      <p:to>
                                        <p:strVal val="visible"/>
                                      </p:to>
                                    </p:set>
                                    <p:animEffect transition="in" filter="fade">
                                      <p:cBhvr>
                                        <p:cTn id="307" dur="500"/>
                                        <p:tgtEl>
                                          <p:spTgt spid="702"/>
                                        </p:tgtEl>
                                      </p:cBhvr>
                                    </p:animEffec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nodeType="clickEffect">
                                  <p:stCondLst>
                                    <p:cond delay="0"/>
                                  </p:stCondLst>
                                  <p:childTnLst>
                                    <p:set>
                                      <p:cBhvr>
                                        <p:cTn id="311" dur="1" fill="hold">
                                          <p:stCondLst>
                                            <p:cond delay="0"/>
                                          </p:stCondLst>
                                        </p:cTn>
                                        <p:tgtEl>
                                          <p:spTgt spid="705"/>
                                        </p:tgtEl>
                                        <p:attrNameLst>
                                          <p:attrName>style.visibility</p:attrName>
                                        </p:attrNameLst>
                                      </p:cBhvr>
                                      <p:to>
                                        <p:strVal val="visible"/>
                                      </p:to>
                                    </p:set>
                                    <p:animEffect transition="in" filter="fade">
                                      <p:cBhvr>
                                        <p:cTn id="312" dur="500"/>
                                        <p:tgtEl>
                                          <p:spTgt spid="705"/>
                                        </p:tgtEl>
                                      </p:cBhvr>
                                    </p:animEffect>
                                  </p:childTnLst>
                                </p:cTn>
                              </p:par>
                            </p:childTnLst>
                          </p:cTn>
                        </p:par>
                      </p:childTnLst>
                    </p:cTn>
                  </p:par>
                  <p:par>
                    <p:cTn id="313" fill="hold">
                      <p:stCondLst>
                        <p:cond delay="indefinite"/>
                      </p:stCondLst>
                      <p:childTnLst>
                        <p:par>
                          <p:cTn id="314" fill="hold">
                            <p:stCondLst>
                              <p:cond delay="0"/>
                            </p:stCondLst>
                            <p:childTnLst>
                              <p:par>
                                <p:cTn id="315" presetID="10" presetClass="entr" presetSubtype="0" fill="hold" nodeType="clickEffect">
                                  <p:stCondLst>
                                    <p:cond delay="0"/>
                                  </p:stCondLst>
                                  <p:childTnLst>
                                    <p:set>
                                      <p:cBhvr>
                                        <p:cTn id="316" dur="1" fill="hold">
                                          <p:stCondLst>
                                            <p:cond delay="0"/>
                                          </p:stCondLst>
                                        </p:cTn>
                                        <p:tgtEl>
                                          <p:spTgt spid="708"/>
                                        </p:tgtEl>
                                        <p:attrNameLst>
                                          <p:attrName>style.visibility</p:attrName>
                                        </p:attrNameLst>
                                      </p:cBhvr>
                                      <p:to>
                                        <p:strVal val="visible"/>
                                      </p:to>
                                    </p:set>
                                    <p:animEffect transition="in" filter="fade">
                                      <p:cBhvr>
                                        <p:cTn id="317" dur="500"/>
                                        <p:tgtEl>
                                          <p:spTgt spid="708"/>
                                        </p:tgtEl>
                                      </p:cBhvr>
                                    </p:animEffec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nodeType="clickEffect">
                                  <p:stCondLst>
                                    <p:cond delay="0"/>
                                  </p:stCondLst>
                                  <p:childTnLst>
                                    <p:set>
                                      <p:cBhvr>
                                        <p:cTn id="321" dur="1" fill="hold">
                                          <p:stCondLst>
                                            <p:cond delay="0"/>
                                          </p:stCondLst>
                                        </p:cTn>
                                        <p:tgtEl>
                                          <p:spTgt spid="711"/>
                                        </p:tgtEl>
                                        <p:attrNameLst>
                                          <p:attrName>style.visibility</p:attrName>
                                        </p:attrNameLst>
                                      </p:cBhvr>
                                      <p:to>
                                        <p:strVal val="visible"/>
                                      </p:to>
                                    </p:set>
                                    <p:animEffect transition="in" filter="fade">
                                      <p:cBhvr>
                                        <p:cTn id="322" dur="500"/>
                                        <p:tgtEl>
                                          <p:spTgt spid="711"/>
                                        </p:tgtEl>
                                      </p:cBhvr>
                                    </p:animEffect>
                                  </p:childTnLst>
                                </p:cTn>
                              </p:par>
                            </p:childTnLst>
                          </p:cTn>
                        </p:par>
                      </p:childTnLst>
                    </p:cTn>
                  </p:par>
                  <p:par>
                    <p:cTn id="323" fill="hold">
                      <p:stCondLst>
                        <p:cond delay="indefinite"/>
                      </p:stCondLst>
                      <p:childTnLst>
                        <p:par>
                          <p:cTn id="324" fill="hold">
                            <p:stCondLst>
                              <p:cond delay="0"/>
                            </p:stCondLst>
                            <p:childTnLst>
                              <p:par>
                                <p:cTn id="325" presetID="10" presetClass="entr" presetSubtype="0" fill="hold" nodeType="clickEffect">
                                  <p:stCondLst>
                                    <p:cond delay="0"/>
                                  </p:stCondLst>
                                  <p:childTnLst>
                                    <p:set>
                                      <p:cBhvr>
                                        <p:cTn id="326" dur="1" fill="hold">
                                          <p:stCondLst>
                                            <p:cond delay="0"/>
                                          </p:stCondLst>
                                        </p:cTn>
                                        <p:tgtEl>
                                          <p:spTgt spid="714"/>
                                        </p:tgtEl>
                                        <p:attrNameLst>
                                          <p:attrName>style.visibility</p:attrName>
                                        </p:attrNameLst>
                                      </p:cBhvr>
                                      <p:to>
                                        <p:strVal val="visible"/>
                                      </p:to>
                                    </p:set>
                                    <p:animEffect transition="in" filter="fade">
                                      <p:cBhvr>
                                        <p:cTn id="327" dur="500"/>
                                        <p:tgtEl>
                                          <p:spTgt spid="714"/>
                                        </p:tgtEl>
                                      </p:cBhvr>
                                    </p:animEffect>
                                  </p:childTnLst>
                                </p:cTn>
                              </p:par>
                            </p:childTnLst>
                          </p:cTn>
                        </p:par>
                      </p:childTnLst>
                    </p:cTn>
                  </p:par>
                  <p:par>
                    <p:cTn id="328" fill="hold">
                      <p:stCondLst>
                        <p:cond delay="indefinite"/>
                      </p:stCondLst>
                      <p:childTnLst>
                        <p:par>
                          <p:cTn id="329" fill="hold">
                            <p:stCondLst>
                              <p:cond delay="0"/>
                            </p:stCondLst>
                            <p:childTnLst>
                              <p:par>
                                <p:cTn id="330" presetID="10" presetClass="entr" presetSubtype="0" fill="hold" nodeType="clickEffect">
                                  <p:stCondLst>
                                    <p:cond delay="0"/>
                                  </p:stCondLst>
                                  <p:childTnLst>
                                    <p:set>
                                      <p:cBhvr>
                                        <p:cTn id="331" dur="1" fill="hold">
                                          <p:stCondLst>
                                            <p:cond delay="0"/>
                                          </p:stCondLst>
                                        </p:cTn>
                                        <p:tgtEl>
                                          <p:spTgt spid="717"/>
                                        </p:tgtEl>
                                        <p:attrNameLst>
                                          <p:attrName>style.visibility</p:attrName>
                                        </p:attrNameLst>
                                      </p:cBhvr>
                                      <p:to>
                                        <p:strVal val="visible"/>
                                      </p:to>
                                    </p:set>
                                    <p:animEffect transition="in" filter="fade">
                                      <p:cBhvr>
                                        <p:cTn id="332" dur="500"/>
                                        <p:tgtEl>
                                          <p:spTgt spid="717"/>
                                        </p:tgtEl>
                                      </p:cBhvr>
                                    </p:animEffect>
                                  </p:childTnLst>
                                </p:cTn>
                              </p:par>
                            </p:childTnLst>
                          </p:cTn>
                        </p:par>
                      </p:childTnLst>
                    </p:cTn>
                  </p:par>
                  <p:par>
                    <p:cTn id="333" fill="hold">
                      <p:stCondLst>
                        <p:cond delay="indefinite"/>
                      </p:stCondLst>
                      <p:childTnLst>
                        <p:par>
                          <p:cTn id="334" fill="hold">
                            <p:stCondLst>
                              <p:cond delay="0"/>
                            </p:stCondLst>
                            <p:childTnLst>
                              <p:par>
                                <p:cTn id="335" presetID="10" presetClass="entr" presetSubtype="0" fill="hold" nodeType="clickEffect">
                                  <p:stCondLst>
                                    <p:cond delay="0"/>
                                  </p:stCondLst>
                                  <p:childTnLst>
                                    <p:set>
                                      <p:cBhvr>
                                        <p:cTn id="336" dur="1" fill="hold">
                                          <p:stCondLst>
                                            <p:cond delay="0"/>
                                          </p:stCondLst>
                                        </p:cTn>
                                        <p:tgtEl>
                                          <p:spTgt spid="720"/>
                                        </p:tgtEl>
                                        <p:attrNameLst>
                                          <p:attrName>style.visibility</p:attrName>
                                        </p:attrNameLst>
                                      </p:cBhvr>
                                      <p:to>
                                        <p:strVal val="visible"/>
                                      </p:to>
                                    </p:set>
                                    <p:animEffect transition="in" filter="fade">
                                      <p:cBhvr>
                                        <p:cTn id="337" dur="500"/>
                                        <p:tgtEl>
                                          <p:spTgt spid="720"/>
                                        </p:tgtEl>
                                      </p:cBhvr>
                                    </p:animEffect>
                                  </p:childTnLst>
                                </p:cTn>
                              </p:par>
                            </p:childTnLst>
                          </p:cTn>
                        </p:par>
                      </p:childTnLst>
                    </p:cTn>
                  </p:par>
                  <p:par>
                    <p:cTn id="338" fill="hold">
                      <p:stCondLst>
                        <p:cond delay="indefinite"/>
                      </p:stCondLst>
                      <p:childTnLst>
                        <p:par>
                          <p:cTn id="339" fill="hold">
                            <p:stCondLst>
                              <p:cond delay="0"/>
                            </p:stCondLst>
                            <p:childTnLst>
                              <p:par>
                                <p:cTn id="340" presetID="10" presetClass="entr" presetSubtype="0" fill="hold" nodeType="clickEffect">
                                  <p:stCondLst>
                                    <p:cond delay="0"/>
                                  </p:stCondLst>
                                  <p:childTnLst>
                                    <p:set>
                                      <p:cBhvr>
                                        <p:cTn id="341" dur="1" fill="hold">
                                          <p:stCondLst>
                                            <p:cond delay="0"/>
                                          </p:stCondLst>
                                        </p:cTn>
                                        <p:tgtEl>
                                          <p:spTgt spid="723"/>
                                        </p:tgtEl>
                                        <p:attrNameLst>
                                          <p:attrName>style.visibility</p:attrName>
                                        </p:attrNameLst>
                                      </p:cBhvr>
                                      <p:to>
                                        <p:strVal val="visible"/>
                                      </p:to>
                                    </p:set>
                                    <p:animEffect transition="in" filter="fade">
                                      <p:cBhvr>
                                        <p:cTn id="342" dur="500"/>
                                        <p:tgtEl>
                                          <p:spTgt spid="723"/>
                                        </p:tgtEl>
                                      </p:cBhvr>
                                    </p:animEffect>
                                  </p:childTnLst>
                                </p:cTn>
                              </p:par>
                            </p:childTnLst>
                          </p:cTn>
                        </p:par>
                      </p:childTnLst>
                    </p:cTn>
                  </p:par>
                  <p:par>
                    <p:cTn id="343" fill="hold">
                      <p:stCondLst>
                        <p:cond delay="indefinite"/>
                      </p:stCondLst>
                      <p:childTnLst>
                        <p:par>
                          <p:cTn id="344" fill="hold">
                            <p:stCondLst>
                              <p:cond delay="0"/>
                            </p:stCondLst>
                            <p:childTnLst>
                              <p:par>
                                <p:cTn id="345" presetID="10" presetClass="entr" presetSubtype="0" fill="hold" nodeType="clickEffect">
                                  <p:stCondLst>
                                    <p:cond delay="0"/>
                                  </p:stCondLst>
                                  <p:childTnLst>
                                    <p:set>
                                      <p:cBhvr>
                                        <p:cTn id="346" dur="1" fill="hold">
                                          <p:stCondLst>
                                            <p:cond delay="0"/>
                                          </p:stCondLst>
                                        </p:cTn>
                                        <p:tgtEl>
                                          <p:spTgt spid="726"/>
                                        </p:tgtEl>
                                        <p:attrNameLst>
                                          <p:attrName>style.visibility</p:attrName>
                                        </p:attrNameLst>
                                      </p:cBhvr>
                                      <p:to>
                                        <p:strVal val="visible"/>
                                      </p:to>
                                    </p:set>
                                    <p:animEffect transition="in" filter="fade">
                                      <p:cBhvr>
                                        <p:cTn id="347" dur="500"/>
                                        <p:tgtEl>
                                          <p:spTgt spid="726"/>
                                        </p:tgtEl>
                                      </p:cBhvr>
                                    </p:animEffect>
                                  </p:childTnLst>
                                </p:cTn>
                              </p:par>
                            </p:childTnLst>
                          </p:cTn>
                        </p:par>
                      </p:childTnLst>
                    </p:cTn>
                  </p:par>
                  <p:par>
                    <p:cTn id="348" fill="hold">
                      <p:stCondLst>
                        <p:cond delay="indefinite"/>
                      </p:stCondLst>
                      <p:childTnLst>
                        <p:par>
                          <p:cTn id="349" fill="hold">
                            <p:stCondLst>
                              <p:cond delay="0"/>
                            </p:stCondLst>
                            <p:childTnLst>
                              <p:par>
                                <p:cTn id="350" presetID="10" presetClass="entr" presetSubtype="0" fill="hold" nodeType="clickEffect">
                                  <p:stCondLst>
                                    <p:cond delay="0"/>
                                  </p:stCondLst>
                                  <p:childTnLst>
                                    <p:set>
                                      <p:cBhvr>
                                        <p:cTn id="351" dur="1" fill="hold">
                                          <p:stCondLst>
                                            <p:cond delay="0"/>
                                          </p:stCondLst>
                                        </p:cTn>
                                        <p:tgtEl>
                                          <p:spTgt spid="549">
                                            <p:txEl>
                                              <p:pRg st="1" end="1"/>
                                            </p:txEl>
                                          </p:spTgt>
                                        </p:tgtEl>
                                        <p:attrNameLst>
                                          <p:attrName>style.visibility</p:attrName>
                                        </p:attrNameLst>
                                      </p:cBhvr>
                                      <p:to>
                                        <p:strVal val="visible"/>
                                      </p:to>
                                    </p:set>
                                    <p:animEffect transition="in" filter="fade">
                                      <p:cBhvr>
                                        <p:cTn id="352" dur="500"/>
                                        <p:tgtEl>
                                          <p:spTgt spid="549">
                                            <p:txEl>
                                              <p:pRg st="1" end="1"/>
                                            </p:txEl>
                                          </p:spTgt>
                                        </p:tgtEl>
                                      </p:cBhvr>
                                    </p:animEffect>
                                  </p:childTnLst>
                                </p:cTn>
                              </p:par>
                            </p:childTnLst>
                          </p:cTn>
                        </p:par>
                      </p:childTnLst>
                    </p:cTn>
                  </p:par>
                  <p:par>
                    <p:cTn id="353" fill="hold">
                      <p:stCondLst>
                        <p:cond delay="indefinite"/>
                      </p:stCondLst>
                      <p:childTnLst>
                        <p:par>
                          <p:cTn id="354" fill="hold">
                            <p:stCondLst>
                              <p:cond delay="0"/>
                            </p:stCondLst>
                            <p:childTnLst>
                              <p:par>
                                <p:cTn id="355" presetID="10" presetClass="entr" presetSubtype="0" fill="hold" grpId="0" nodeType="clickEffect">
                                  <p:stCondLst>
                                    <p:cond delay="0"/>
                                  </p:stCondLst>
                                  <p:childTnLst>
                                    <p:set>
                                      <p:cBhvr>
                                        <p:cTn id="356" dur="1" fill="hold">
                                          <p:stCondLst>
                                            <p:cond delay="0"/>
                                          </p:stCondLst>
                                        </p:cTn>
                                        <p:tgtEl>
                                          <p:spTgt spid="22"/>
                                        </p:tgtEl>
                                        <p:attrNameLst>
                                          <p:attrName>style.visibility</p:attrName>
                                        </p:attrNameLst>
                                      </p:cBhvr>
                                      <p:to>
                                        <p:strVal val="visible"/>
                                      </p:to>
                                    </p:set>
                                    <p:animEffect transition="in" filter="fade">
                                      <p:cBhvr>
                                        <p:cTn id="3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50833"/>
            <a:ext cx="7842738"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en-US" altLang="zh-CN" sz="4000" b="1" dirty="0" smtClean="0">
                <a:solidFill>
                  <a:srgbClr val="FF0000"/>
                </a:solidFill>
                <a:latin typeface="Book Antiqua" panose="02040602050305030304" pitchFamily="18" charset="0"/>
                <a:ea typeface="+mn-ea"/>
              </a:rPr>
              <a:t>4 </a:t>
            </a:r>
            <a:r>
              <a:rPr lang="zh-CN" altLang="en-US" sz="4000" b="1" dirty="0" smtClean="0">
                <a:solidFill>
                  <a:srgbClr val="FF0000"/>
                </a:solidFill>
                <a:latin typeface="Book Antiqua" panose="02040602050305030304" pitchFamily="18" charset="0"/>
                <a:ea typeface="+mn-ea"/>
              </a:rPr>
              <a:t>齿轮机构及其设计</a:t>
            </a:r>
            <a:endParaRPr lang="zh-CN" altLang="en-US" sz="4000" b="1" dirty="0">
              <a:solidFill>
                <a:srgbClr val="FF0000"/>
              </a:solidFill>
              <a:latin typeface="Book Antiqua" panose="02040602050305030304" pitchFamily="18" charset="0"/>
              <a:ea typeface="+mn-ea"/>
            </a:endParaRPr>
          </a:p>
        </p:txBody>
      </p:sp>
      <p:sp>
        <p:nvSpPr>
          <p:cNvPr id="3" name="Text Box 8"/>
          <p:cNvSpPr txBox="1">
            <a:spLocks noChangeArrowheads="1"/>
          </p:cNvSpPr>
          <p:nvPr/>
        </p:nvSpPr>
        <p:spPr bwMode="auto">
          <a:xfrm>
            <a:off x="839365" y="3635800"/>
            <a:ext cx="27482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dirty="0" smtClean="0">
                <a:solidFill>
                  <a:srgbClr val="C00000"/>
                </a:solidFill>
                <a:latin typeface="Times New Roman" panose="02020603050405020304" pitchFamily="18" charset="0"/>
                <a:ea typeface="隶书" panose="02010509060101010101" pitchFamily="49" charset="-122"/>
                <a:cs typeface="Arial" panose="020B0604020202020204" pitchFamily="34" charset="0"/>
              </a:rPr>
              <a:t>齿轮机构及其设计</a:t>
            </a:r>
            <a:endParaRPr lang="zh-CN" altLang="en-US" sz="2400" b="1" dirty="0">
              <a:solidFill>
                <a:srgbClr val="C00000"/>
              </a:solidFill>
              <a:latin typeface="Times New Roman" panose="02020603050405020304" pitchFamily="18" charset="0"/>
              <a:ea typeface="隶书" panose="02010509060101010101" pitchFamily="49" charset="-122"/>
              <a:cs typeface="Arial" panose="020B0604020202020204" pitchFamily="34" charset="0"/>
            </a:endParaRPr>
          </a:p>
        </p:txBody>
      </p:sp>
      <p:sp>
        <p:nvSpPr>
          <p:cNvPr id="4" name="AutoShape 10"/>
          <p:cNvSpPr>
            <a:spLocks/>
          </p:cNvSpPr>
          <p:nvPr/>
        </p:nvSpPr>
        <p:spPr bwMode="auto">
          <a:xfrm>
            <a:off x="3648380" y="1345223"/>
            <a:ext cx="84772" cy="4378569"/>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5" name="Text Box 6"/>
          <p:cNvSpPr txBox="1">
            <a:spLocks noChangeArrowheads="1"/>
          </p:cNvSpPr>
          <p:nvPr/>
        </p:nvSpPr>
        <p:spPr bwMode="auto">
          <a:xfrm>
            <a:off x="3777761" y="1251068"/>
            <a:ext cx="35638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齿轮机构的分类与应用</a:t>
            </a:r>
            <a:endParaRPr lang="zh-CN" altLang="en-US" sz="2000" b="1" dirty="0">
              <a:latin typeface="Times New Roman" panose="02020603050405020304" pitchFamily="18" charset="0"/>
              <a:cs typeface="Arial" panose="020B0604020202020204" pitchFamily="34" charset="0"/>
            </a:endParaRPr>
          </a:p>
        </p:txBody>
      </p:sp>
      <p:sp>
        <p:nvSpPr>
          <p:cNvPr id="6" name="Text Box 17"/>
          <p:cNvSpPr txBox="1">
            <a:spLocks noChangeArrowheads="1"/>
          </p:cNvSpPr>
          <p:nvPr/>
        </p:nvSpPr>
        <p:spPr bwMode="auto">
          <a:xfrm>
            <a:off x="3793882" y="2817321"/>
            <a:ext cx="541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渐开线性质及方程</a:t>
            </a:r>
            <a:endParaRPr lang="zh-CN" altLang="en-US" sz="2000" b="1" dirty="0">
              <a:latin typeface="Times New Roman" panose="02020603050405020304" pitchFamily="18" charset="0"/>
              <a:cs typeface="Arial" panose="020B0604020202020204" pitchFamily="34" charset="0"/>
            </a:endParaRPr>
          </a:p>
        </p:txBody>
      </p:sp>
      <p:sp>
        <p:nvSpPr>
          <p:cNvPr id="7" name="Text Box 42"/>
          <p:cNvSpPr txBox="1">
            <a:spLocks noChangeArrowheads="1"/>
          </p:cNvSpPr>
          <p:nvPr/>
        </p:nvSpPr>
        <p:spPr bwMode="auto">
          <a:xfrm>
            <a:off x="3793882" y="2005121"/>
            <a:ext cx="2649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齿廓啮合基本定规律</a:t>
            </a:r>
            <a:endParaRPr lang="zh-CN" altLang="en-US" sz="2000" b="1" dirty="0">
              <a:latin typeface="Times New Roman" panose="02020603050405020304" pitchFamily="18" charset="0"/>
              <a:cs typeface="Arial" panose="020B0604020202020204" pitchFamily="34" charset="0"/>
            </a:endParaRPr>
          </a:p>
        </p:txBody>
      </p:sp>
      <p:sp>
        <p:nvSpPr>
          <p:cNvPr id="8" name="Text Box 17"/>
          <p:cNvSpPr txBox="1">
            <a:spLocks noChangeArrowheads="1"/>
          </p:cNvSpPr>
          <p:nvPr/>
        </p:nvSpPr>
        <p:spPr bwMode="auto">
          <a:xfrm>
            <a:off x="3793882" y="3591401"/>
            <a:ext cx="26494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齿轮的参数标准及单个齿轮参数计算</a:t>
            </a:r>
            <a:endParaRPr lang="zh-CN" altLang="en-US" sz="2000" b="1" dirty="0">
              <a:latin typeface="Times New Roman" panose="02020603050405020304" pitchFamily="18" charset="0"/>
              <a:cs typeface="Arial" panose="020B0604020202020204" pitchFamily="34" charset="0"/>
            </a:endParaRPr>
          </a:p>
        </p:txBody>
      </p:sp>
      <p:sp>
        <p:nvSpPr>
          <p:cNvPr id="19" name="Text Box 17"/>
          <p:cNvSpPr txBox="1">
            <a:spLocks noChangeArrowheads="1"/>
          </p:cNvSpPr>
          <p:nvPr/>
        </p:nvSpPr>
        <p:spPr bwMode="auto">
          <a:xfrm>
            <a:off x="3793882" y="4638701"/>
            <a:ext cx="2649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齿轮切制原理</a:t>
            </a:r>
            <a:endParaRPr lang="zh-CN" altLang="en-US" sz="2000" b="1" dirty="0">
              <a:latin typeface="Times New Roman" panose="02020603050405020304" pitchFamily="18" charset="0"/>
              <a:cs typeface="Arial" panose="020B0604020202020204" pitchFamily="34" charset="0"/>
            </a:endParaRPr>
          </a:p>
        </p:txBody>
      </p:sp>
      <p:sp>
        <p:nvSpPr>
          <p:cNvPr id="20" name="Text Box 17"/>
          <p:cNvSpPr txBox="1">
            <a:spLocks noChangeArrowheads="1"/>
          </p:cNvSpPr>
          <p:nvPr/>
        </p:nvSpPr>
        <p:spPr bwMode="auto">
          <a:xfrm>
            <a:off x="3793882" y="5378225"/>
            <a:ext cx="2649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一对齿啮合分析</a:t>
            </a:r>
            <a:endParaRPr lang="zh-CN" altLang="en-US" sz="2000" b="1" dirty="0">
              <a:latin typeface="Times New Roman" panose="02020603050405020304" pitchFamily="18" charset="0"/>
              <a:cs typeface="Arial" panose="020B0604020202020204" pitchFamily="34" charset="0"/>
            </a:endParaRPr>
          </a:p>
        </p:txBody>
      </p:sp>
      <p:sp>
        <p:nvSpPr>
          <p:cNvPr id="25" name="AutoShape 10"/>
          <p:cNvSpPr>
            <a:spLocks/>
          </p:cNvSpPr>
          <p:nvPr/>
        </p:nvSpPr>
        <p:spPr bwMode="auto">
          <a:xfrm>
            <a:off x="6309112" y="3250360"/>
            <a:ext cx="268372" cy="1305439"/>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30" name="Text Box 17"/>
          <p:cNvSpPr txBox="1">
            <a:spLocks noChangeArrowheads="1"/>
          </p:cNvSpPr>
          <p:nvPr/>
        </p:nvSpPr>
        <p:spPr bwMode="auto">
          <a:xfrm>
            <a:off x="6615396" y="3050305"/>
            <a:ext cx="2649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标准齿轮</a:t>
            </a:r>
            <a:endParaRPr lang="zh-CN" altLang="en-US" sz="2000" b="1" dirty="0">
              <a:latin typeface="Times New Roman" panose="02020603050405020304" pitchFamily="18" charset="0"/>
              <a:cs typeface="Arial" panose="020B0604020202020204" pitchFamily="34" charset="0"/>
            </a:endParaRPr>
          </a:p>
        </p:txBody>
      </p:sp>
      <p:sp>
        <p:nvSpPr>
          <p:cNvPr id="31" name="Text Box 17"/>
          <p:cNvSpPr txBox="1">
            <a:spLocks noChangeArrowheads="1"/>
          </p:cNvSpPr>
          <p:nvPr/>
        </p:nvSpPr>
        <p:spPr bwMode="auto">
          <a:xfrm>
            <a:off x="6615396" y="4238591"/>
            <a:ext cx="2649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变位齿轮</a:t>
            </a:r>
            <a:endParaRPr lang="zh-CN" altLang="en-US" sz="2000" b="1" dirty="0">
              <a:latin typeface="Times New Roman" panose="02020603050405020304" pitchFamily="18" charset="0"/>
              <a:cs typeface="Arial" panose="020B0604020202020204" pitchFamily="34" charset="0"/>
            </a:endParaRPr>
          </a:p>
        </p:txBody>
      </p:sp>
      <p:sp>
        <p:nvSpPr>
          <p:cNvPr id="32" name="AutoShape 10"/>
          <p:cNvSpPr>
            <a:spLocks/>
          </p:cNvSpPr>
          <p:nvPr/>
        </p:nvSpPr>
        <p:spPr bwMode="auto">
          <a:xfrm>
            <a:off x="6116752" y="5038811"/>
            <a:ext cx="268372" cy="1305439"/>
          </a:xfrm>
          <a:prstGeom prst="leftBrace">
            <a:avLst>
              <a:gd name="adj1" fmla="val 41894"/>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b="1">
              <a:solidFill>
                <a:schemeClr val="accent2"/>
              </a:solidFill>
              <a:latin typeface="Times New Roman" panose="02020603050405020304" pitchFamily="18" charset="0"/>
              <a:cs typeface="Arial" panose="020B0604020202020204" pitchFamily="34" charset="0"/>
            </a:endParaRPr>
          </a:p>
        </p:txBody>
      </p:sp>
      <p:sp>
        <p:nvSpPr>
          <p:cNvPr id="33" name="Text Box 17"/>
          <p:cNvSpPr txBox="1">
            <a:spLocks noChangeArrowheads="1"/>
          </p:cNvSpPr>
          <p:nvPr/>
        </p:nvSpPr>
        <p:spPr bwMode="auto">
          <a:xfrm>
            <a:off x="6577484" y="4838756"/>
            <a:ext cx="2649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渐开线齿轮啮合特点</a:t>
            </a:r>
            <a:endParaRPr lang="zh-CN" altLang="en-US" sz="2000" b="1" dirty="0">
              <a:latin typeface="Times New Roman" panose="02020603050405020304" pitchFamily="18" charset="0"/>
              <a:cs typeface="Arial" panose="020B0604020202020204" pitchFamily="34" charset="0"/>
            </a:endParaRPr>
          </a:p>
        </p:txBody>
      </p:sp>
      <p:sp>
        <p:nvSpPr>
          <p:cNvPr id="34" name="Text Box 17"/>
          <p:cNvSpPr txBox="1">
            <a:spLocks noChangeArrowheads="1"/>
          </p:cNvSpPr>
          <p:nvPr/>
        </p:nvSpPr>
        <p:spPr bwMode="auto">
          <a:xfrm>
            <a:off x="6577484" y="5425528"/>
            <a:ext cx="2649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啮合参数计算</a:t>
            </a:r>
            <a:endParaRPr lang="zh-CN" altLang="en-US" sz="2000" b="1" dirty="0">
              <a:latin typeface="Times New Roman" panose="02020603050405020304" pitchFamily="18" charset="0"/>
              <a:cs typeface="Arial" panose="020B0604020202020204" pitchFamily="34" charset="0"/>
            </a:endParaRPr>
          </a:p>
        </p:txBody>
      </p:sp>
      <p:sp>
        <p:nvSpPr>
          <p:cNvPr id="35" name="Text Box 17"/>
          <p:cNvSpPr txBox="1">
            <a:spLocks noChangeArrowheads="1"/>
          </p:cNvSpPr>
          <p:nvPr/>
        </p:nvSpPr>
        <p:spPr bwMode="auto">
          <a:xfrm>
            <a:off x="6577484" y="6063206"/>
            <a:ext cx="2649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smtClean="0">
                <a:latin typeface="Times New Roman" panose="02020603050405020304" pitchFamily="18" charset="0"/>
                <a:cs typeface="Arial" panose="020B0604020202020204" pitchFamily="34" charset="0"/>
              </a:rPr>
              <a:t>齿轮传动类型</a:t>
            </a:r>
            <a:endParaRPr lang="zh-CN" altLang="en-US" sz="2000" b="1" dirty="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60267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500"/>
                                        <p:tgtEl>
                                          <p:spTgt spid="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ppt_x"/>
                                          </p:val>
                                        </p:tav>
                                        <p:tav tm="100000">
                                          <p:val>
                                            <p:strVal val="#ppt_x"/>
                                          </p:val>
                                        </p:tav>
                                      </p:tavLst>
                                    </p:anim>
                                    <p:anim calcmode="lin" valueType="num">
                                      <p:cBhvr additive="base">
                                        <p:cTn id="3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par>
                                <p:cTn id="44" presetID="4" presetClass="entr" presetSubtype="16"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ox(in)">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ppt_x"/>
                                          </p:val>
                                        </p:tav>
                                        <p:tav tm="100000">
                                          <p:val>
                                            <p:strVal val="#ppt_x"/>
                                          </p:val>
                                        </p:tav>
                                      </p:tavLst>
                                    </p:anim>
                                    <p:anim calcmode="lin" valueType="num">
                                      <p:cBhvr additive="base">
                                        <p:cTn id="58" dur="500" fill="hold"/>
                                        <p:tgtEl>
                                          <p:spTgt spid="31"/>
                                        </p:tgtEl>
                                        <p:attrNameLst>
                                          <p:attrName>ppt_y</p:attrName>
                                        </p:attrNameLst>
                                      </p:cBhvr>
                                      <p:tavLst>
                                        <p:tav tm="0">
                                          <p:val>
                                            <p:strVal val="1+#ppt_h/2"/>
                                          </p:val>
                                        </p:tav>
                                        <p:tav tm="100000">
                                          <p:val>
                                            <p:strVal val="#ppt_y"/>
                                          </p:val>
                                        </p:tav>
                                      </p:tavLst>
                                    </p:anim>
                                  </p:childTnLst>
                                </p:cTn>
                              </p:par>
                              <p:par>
                                <p:cTn id="59" presetID="4" presetClass="entr" presetSubtype="16"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ox(in)">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ppt_x"/>
                                          </p:val>
                                        </p:tav>
                                        <p:tav tm="100000">
                                          <p:val>
                                            <p:strVal val="#ppt_x"/>
                                          </p:val>
                                        </p:tav>
                                      </p:tavLst>
                                    </p:anim>
                                    <p:anim calcmode="lin" valueType="num">
                                      <p:cBhvr additive="base">
                                        <p:cTn id="6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ppt_x"/>
                                          </p:val>
                                        </p:tav>
                                        <p:tav tm="100000">
                                          <p:val>
                                            <p:strVal val="#ppt_x"/>
                                          </p:val>
                                        </p:tav>
                                      </p:tavLst>
                                    </p:anim>
                                    <p:anim calcmode="lin" valueType="num">
                                      <p:cBhvr additive="base">
                                        <p:cTn id="7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35"/>
                                        </p:tgtEl>
                                        <p:attrNameLst>
                                          <p:attrName>style.visibility</p:attrName>
                                        </p:attrNameLst>
                                      </p:cBhvr>
                                      <p:to>
                                        <p:strVal val="visible"/>
                                      </p:to>
                                    </p:set>
                                    <p:anim calcmode="lin" valueType="num">
                                      <p:cBhvr additive="base">
                                        <p:cTn id="78" dur="500" fill="hold"/>
                                        <p:tgtEl>
                                          <p:spTgt spid="35"/>
                                        </p:tgtEl>
                                        <p:attrNameLst>
                                          <p:attrName>ppt_x</p:attrName>
                                        </p:attrNameLst>
                                      </p:cBhvr>
                                      <p:tavLst>
                                        <p:tav tm="0">
                                          <p:val>
                                            <p:strVal val="#ppt_x"/>
                                          </p:val>
                                        </p:tav>
                                        <p:tav tm="100000">
                                          <p:val>
                                            <p:strVal val="#ppt_x"/>
                                          </p:val>
                                        </p:tav>
                                      </p:tavLst>
                                    </p:anim>
                                    <p:anim calcmode="lin" valueType="num">
                                      <p:cBhvr additive="base">
                                        <p:cTn id="7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nimBg="1"/>
      <p:bldP spid="5" grpId="0"/>
      <p:bldP spid="6" grpId="0"/>
      <p:bldP spid="7" grpId="0"/>
      <p:bldP spid="8" grpId="0"/>
      <p:bldP spid="19" grpId="0"/>
      <p:bldP spid="20" grpId="0"/>
      <p:bldP spid="25" grpId="0" animBg="1"/>
      <p:bldP spid="30" grpId="0"/>
      <p:bldP spid="31" grpId="0"/>
      <p:bldP spid="32" grpId="0" animBg="1"/>
      <p:bldP spid="33" grpId="0"/>
      <p:bldP spid="34" grpId="0"/>
      <p:bldP spid="3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8914" y="13085"/>
            <a:ext cx="3936461" cy="68735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smtClean="0">
                <a:solidFill>
                  <a:srgbClr val="002060"/>
                </a:solidFill>
                <a:latin typeface="Book Antiqua" panose="02040602050305030304" pitchFamily="18" charset="0"/>
                <a:ea typeface="微软雅黑" panose="020B0503020204020204" pitchFamily="34" charset="-122"/>
                <a:cs typeface="+mn-cs"/>
              </a:rPr>
              <a:t>齿轮传动特点</a:t>
            </a:r>
            <a:endParaRPr lang="zh-CN" altLang="en-US" sz="2400" b="1" dirty="0">
              <a:latin typeface="仿宋" pitchFamily="49" charset="-122"/>
              <a:ea typeface="仿宋" pitchFamily="49" charset="-122"/>
            </a:endParaRPr>
          </a:p>
        </p:txBody>
      </p:sp>
      <p:sp>
        <p:nvSpPr>
          <p:cNvPr id="3" name="TextBox 5"/>
          <p:cNvSpPr txBox="1"/>
          <p:nvPr/>
        </p:nvSpPr>
        <p:spPr>
          <a:xfrm>
            <a:off x="242391" y="700438"/>
            <a:ext cx="8347693" cy="646331"/>
          </a:xfrm>
          <a:prstGeom prst="rect">
            <a:avLst/>
          </a:prstGeom>
          <a:noFill/>
        </p:spPr>
        <p:txBody>
          <a:bodyPr wrap="square" rtlCol="0">
            <a:spAutoFit/>
          </a:bodyPr>
          <a:lstStyle/>
          <a:p>
            <a:pPr>
              <a:lnSpc>
                <a:spcPct val="150000"/>
              </a:lnSpc>
            </a:pPr>
            <a:r>
              <a:rPr lang="zh-CN" altLang="en-US" sz="2400" b="1" dirty="0" smtClean="0">
                <a:solidFill>
                  <a:srgbClr val="002060"/>
                </a:solidFill>
                <a:latin typeface="微软雅黑" panose="020B0503020204020204" pitchFamily="34" charset="-122"/>
                <a:ea typeface="微软雅黑" panose="020B0503020204020204" pitchFamily="34" charset="-122"/>
              </a:rPr>
              <a:t>高副机构</a:t>
            </a:r>
            <a:r>
              <a:rPr lang="zh-CN" altLang="en-US" sz="2400" b="1" dirty="0">
                <a:solidFill>
                  <a:srgbClr val="002060"/>
                </a:solidFill>
                <a:latin typeface="微软雅黑" panose="020B0503020204020204" pitchFamily="34" charset="-122"/>
                <a:ea typeface="微软雅黑" panose="020B0503020204020204" pitchFamily="34" charset="-122"/>
              </a:rPr>
              <a:t>：</a:t>
            </a:r>
            <a:r>
              <a:rPr lang="zh-CN" altLang="en-US" sz="2400" b="1" dirty="0" smtClean="0">
                <a:solidFill>
                  <a:srgbClr val="002060"/>
                </a:solidFill>
                <a:latin typeface="微软雅黑" panose="020B0503020204020204" pitchFamily="34" charset="-122"/>
                <a:ea typeface="微软雅黑" panose="020B0503020204020204" pitchFamily="34" charset="-122"/>
              </a:rPr>
              <a:t>通过轮齿的直接接触来传递运动和动力</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4" name="TextBox 5"/>
          <p:cNvSpPr txBox="1"/>
          <p:nvPr/>
        </p:nvSpPr>
        <p:spPr>
          <a:xfrm>
            <a:off x="1671661" y="1479269"/>
            <a:ext cx="3731716" cy="2400657"/>
          </a:xfrm>
          <a:prstGeom prst="rect">
            <a:avLst/>
          </a:prstGeom>
          <a:noFill/>
        </p:spPr>
        <p:txBody>
          <a:bodyPr wrap="square" rtlCol="0">
            <a:spAutoFit/>
          </a:bodyPr>
          <a:lstStyle/>
          <a:p>
            <a:pPr>
              <a:lnSpc>
                <a:spcPct val="150000"/>
              </a:lnSpc>
            </a:pPr>
            <a:r>
              <a:rPr lang="zh-CN" altLang="en-US" sz="2000" b="1" dirty="0" smtClean="0">
                <a:latin typeface="微软雅黑" panose="020B0503020204020204" pitchFamily="34" charset="-122"/>
                <a:ea typeface="微软雅黑" panose="020B0503020204020204" pitchFamily="34" charset="-122"/>
              </a:rPr>
              <a:t>传递功率及圆周速度的范围大</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传动效率高</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传动比准确</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使用寿命长</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rPr>
              <a:t>工作可靠</a:t>
            </a:r>
            <a:endParaRPr lang="en-US" altLang="zh-CN" sz="2000" b="1"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591541" y="2236417"/>
            <a:ext cx="1080120" cy="499624"/>
          </a:xfrm>
          <a:prstGeom prst="rect">
            <a:avLst/>
          </a:prstGeom>
          <a:noFill/>
        </p:spPr>
        <p:txBody>
          <a:bodyPr wrap="square" rtlCol="0">
            <a:spAutoFit/>
          </a:bodyPr>
          <a:lstStyle/>
          <a:p>
            <a:pPr>
              <a:lnSpc>
                <a:spcPct val="150000"/>
              </a:lnSpc>
            </a:pPr>
            <a:r>
              <a:rPr lang="zh-CN" altLang="en-US" sz="2000" b="1" dirty="0" smtClean="0">
                <a:solidFill>
                  <a:srgbClr val="C00000"/>
                </a:solidFill>
                <a:latin typeface="微软雅黑" panose="020B0503020204020204" pitchFamily="34" charset="-122"/>
                <a:ea typeface="微软雅黑" panose="020B0503020204020204" pitchFamily="34" charset="-122"/>
              </a:rPr>
              <a:t>优点</a:t>
            </a:r>
            <a:endParaRPr lang="en-US" altLang="zh-CN" sz="2000" b="1" dirty="0" smtClean="0">
              <a:latin typeface="微软雅黑" panose="020B0503020204020204" pitchFamily="34" charset="-122"/>
              <a:ea typeface="微软雅黑" panose="020B0503020204020204" pitchFamily="34" charset="-122"/>
            </a:endParaRPr>
          </a:p>
        </p:txBody>
      </p:sp>
      <p:sp>
        <p:nvSpPr>
          <p:cNvPr id="6" name="TextBox 6"/>
          <p:cNvSpPr txBox="1"/>
          <p:nvPr/>
        </p:nvSpPr>
        <p:spPr>
          <a:xfrm>
            <a:off x="1424350" y="3915667"/>
            <a:ext cx="4752528" cy="499624"/>
          </a:xfrm>
          <a:prstGeom prst="rect">
            <a:avLst/>
          </a:prstGeom>
          <a:noFill/>
        </p:spPr>
        <p:txBody>
          <a:bodyPr wrap="square" rtlCol="0">
            <a:spAutoFit/>
          </a:bodyPr>
          <a:lstStyle/>
          <a:p>
            <a:pPr>
              <a:lnSpc>
                <a:spcPct val="150000"/>
              </a:lnSpc>
            </a:pPr>
            <a:r>
              <a:rPr lang="zh-CN" altLang="en-US" sz="2000" b="1" dirty="0" smtClean="0">
                <a:latin typeface="微软雅黑" panose="020B0503020204020204" pitchFamily="34" charset="-122"/>
                <a:ea typeface="微软雅黑" panose="020B0503020204020204" pitchFamily="34" charset="-122"/>
              </a:rPr>
              <a:t>制造</a:t>
            </a:r>
            <a:r>
              <a:rPr lang="zh-CN" altLang="en-US" sz="2000" b="1" dirty="0">
                <a:latin typeface="微软雅黑" panose="020B0503020204020204" pitchFamily="34" charset="-122"/>
                <a:ea typeface="微软雅黑" panose="020B0503020204020204" pitchFamily="34" charset="-122"/>
              </a:rPr>
              <a:t>和安装精度高，成本</a:t>
            </a:r>
            <a:r>
              <a:rPr lang="zh-CN" altLang="en-US" sz="2000" b="1" dirty="0" smtClean="0">
                <a:latin typeface="微软雅黑" panose="020B0503020204020204" pitchFamily="34" charset="-122"/>
                <a:ea typeface="微软雅黑" panose="020B0503020204020204" pitchFamily="34" charset="-122"/>
              </a:rPr>
              <a:t>高</a:t>
            </a:r>
            <a:endParaRPr lang="en-US" altLang="zh-CN" sz="2000" b="1" dirty="0" smtClean="0">
              <a:latin typeface="微软雅黑" panose="020B0503020204020204" pitchFamily="34" charset="-122"/>
              <a:ea typeface="微软雅黑" panose="020B0503020204020204" pitchFamily="34" charset="-122"/>
            </a:endParaRPr>
          </a:p>
        </p:txBody>
      </p:sp>
      <p:sp>
        <p:nvSpPr>
          <p:cNvPr id="7" name="左大括号 6"/>
          <p:cNvSpPr/>
          <p:nvPr/>
        </p:nvSpPr>
        <p:spPr>
          <a:xfrm>
            <a:off x="1251970" y="1618061"/>
            <a:ext cx="360040" cy="1800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8" name="TextBox 7"/>
          <p:cNvSpPr txBox="1"/>
          <p:nvPr/>
        </p:nvSpPr>
        <p:spPr>
          <a:xfrm>
            <a:off x="667741" y="3913532"/>
            <a:ext cx="959408" cy="499624"/>
          </a:xfrm>
          <a:prstGeom prst="rect">
            <a:avLst/>
          </a:prstGeom>
          <a:noFill/>
        </p:spPr>
        <p:txBody>
          <a:bodyPr wrap="square" rtlCol="0">
            <a:spAutoFit/>
          </a:bodyPr>
          <a:lstStyle/>
          <a:p>
            <a:pPr>
              <a:lnSpc>
                <a:spcPct val="150000"/>
              </a:lnSpc>
            </a:pPr>
            <a:r>
              <a:rPr lang="zh-CN" altLang="en-US" sz="2000" b="1" dirty="0" smtClean="0">
                <a:solidFill>
                  <a:srgbClr val="0070C0"/>
                </a:solidFill>
                <a:latin typeface="微软雅黑" panose="020B0503020204020204" pitchFamily="34" charset="-122"/>
                <a:ea typeface="微软雅黑" panose="020B0503020204020204" pitchFamily="34" charset="-122"/>
              </a:rPr>
              <a:t>缺点</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
        <p:nvSpPr>
          <p:cNvPr id="9" name="TextBox 3"/>
          <p:cNvSpPr txBox="1">
            <a:spLocks noChangeArrowheads="1"/>
          </p:cNvSpPr>
          <p:nvPr/>
        </p:nvSpPr>
        <p:spPr bwMode="auto">
          <a:xfrm>
            <a:off x="7095338" y="4147295"/>
            <a:ext cx="1951947" cy="400110"/>
          </a:xfrm>
          <a:prstGeom prst="rect">
            <a:avLst/>
          </a:prstGeom>
          <a:noFill/>
          <a:ln w="9525">
            <a:noFill/>
            <a:miter lim="800000"/>
            <a:headEnd/>
            <a:tailEnd/>
          </a:ln>
        </p:spPr>
        <p:txBody>
          <a:bodyPr wrap="square">
            <a:spAutoFit/>
          </a:bodyPr>
          <a:lstStyle/>
          <a:p>
            <a:r>
              <a:rPr lang="zh-CN" altLang="en-US" sz="2000" b="1" dirty="0" smtClean="0">
                <a:solidFill>
                  <a:srgbClr val="7030A0"/>
                </a:solidFill>
                <a:latin typeface="微软雅黑" panose="020B0503020204020204" pitchFamily="34" charset="-122"/>
                <a:ea typeface="微软雅黑" panose="020B0503020204020204" pitchFamily="34" charset="-122"/>
                <a:cs typeface="仿宋"/>
              </a:rPr>
              <a:t>空间齿轮机构</a:t>
            </a:r>
            <a:endParaRPr lang="zh-CN" altLang="en-US" sz="2000" b="1" dirty="0">
              <a:solidFill>
                <a:srgbClr val="7030A0"/>
              </a:solidFill>
              <a:latin typeface="微软雅黑" panose="020B0503020204020204" pitchFamily="34" charset="-122"/>
              <a:ea typeface="微软雅黑" panose="020B0503020204020204" pitchFamily="34" charset="-122"/>
              <a:cs typeface="仿宋"/>
            </a:endParaRPr>
          </a:p>
        </p:txBody>
      </p:sp>
      <p:sp>
        <p:nvSpPr>
          <p:cNvPr id="10" name="TextBox 5"/>
          <p:cNvSpPr txBox="1">
            <a:spLocks noChangeArrowheads="1"/>
          </p:cNvSpPr>
          <p:nvPr/>
        </p:nvSpPr>
        <p:spPr bwMode="auto">
          <a:xfrm>
            <a:off x="7105911" y="1834067"/>
            <a:ext cx="2127182" cy="400110"/>
          </a:xfrm>
          <a:prstGeom prst="rect">
            <a:avLst/>
          </a:prstGeom>
          <a:noFill/>
          <a:ln w="9525">
            <a:noFill/>
            <a:miter lim="800000"/>
            <a:headEnd/>
            <a:tailEnd/>
          </a:ln>
        </p:spPr>
        <p:txBody>
          <a:bodyPr wrap="square">
            <a:spAutoFit/>
          </a:bodyPr>
          <a:lstStyle/>
          <a:p>
            <a:r>
              <a:rPr lang="zh-CN" altLang="en-US" sz="2000" b="1" dirty="0">
                <a:solidFill>
                  <a:srgbClr val="7030A0"/>
                </a:solidFill>
                <a:latin typeface="微软雅黑" panose="020B0503020204020204" pitchFamily="34" charset="-122"/>
                <a:ea typeface="微软雅黑" panose="020B0503020204020204" pitchFamily="34" charset="-122"/>
                <a:cs typeface="仿宋"/>
              </a:rPr>
              <a:t>平面</a:t>
            </a:r>
            <a:r>
              <a:rPr lang="zh-CN" altLang="en-US" sz="2000" b="1" dirty="0" smtClean="0">
                <a:solidFill>
                  <a:srgbClr val="7030A0"/>
                </a:solidFill>
                <a:latin typeface="微软雅黑" panose="020B0503020204020204" pitchFamily="34" charset="-122"/>
                <a:ea typeface="微软雅黑" panose="020B0503020204020204" pitchFamily="34" charset="-122"/>
                <a:cs typeface="仿宋"/>
              </a:rPr>
              <a:t>齿轮机构</a:t>
            </a:r>
            <a:endParaRPr lang="zh-CN" altLang="en-US" sz="2000" b="1" dirty="0">
              <a:solidFill>
                <a:srgbClr val="7030A0"/>
              </a:solidFill>
              <a:latin typeface="微软雅黑" panose="020B0503020204020204" pitchFamily="34" charset="-122"/>
              <a:ea typeface="微软雅黑" panose="020B0503020204020204" pitchFamily="34" charset="-122"/>
              <a:cs typeface="仿宋"/>
            </a:endParaRPr>
          </a:p>
        </p:txBody>
      </p:sp>
      <p:sp>
        <p:nvSpPr>
          <p:cNvPr id="11" name="标题 1"/>
          <p:cNvSpPr txBox="1">
            <a:spLocks/>
          </p:cNvSpPr>
          <p:nvPr/>
        </p:nvSpPr>
        <p:spPr>
          <a:xfrm>
            <a:off x="6390906" y="2226701"/>
            <a:ext cx="431647" cy="2136866"/>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sz="2000" b="1" dirty="0" smtClean="0">
                <a:latin typeface="微软雅黑" panose="020B0503020204020204" pitchFamily="34" charset="-122"/>
                <a:ea typeface="微软雅黑" panose="020B0503020204020204" pitchFamily="34" charset="-122"/>
              </a:rPr>
              <a:t>齿轮机构的分类</a:t>
            </a:r>
            <a:endParaRPr lang="zh-CN" altLang="en-US" sz="2000" b="1" dirty="0">
              <a:latin typeface="微软雅黑" panose="020B0503020204020204" pitchFamily="34" charset="-122"/>
              <a:ea typeface="微软雅黑" panose="020B0503020204020204" pitchFamily="34" charset="-122"/>
            </a:endParaRPr>
          </a:p>
        </p:txBody>
      </p:sp>
      <p:sp>
        <p:nvSpPr>
          <p:cNvPr id="12" name="左大括号 11"/>
          <p:cNvSpPr/>
          <p:nvPr/>
        </p:nvSpPr>
        <p:spPr>
          <a:xfrm>
            <a:off x="6805956" y="2076339"/>
            <a:ext cx="255062" cy="2401525"/>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3" name="左大括号 12"/>
          <p:cNvSpPr/>
          <p:nvPr/>
        </p:nvSpPr>
        <p:spPr>
          <a:xfrm>
            <a:off x="8919754" y="1618061"/>
            <a:ext cx="255062" cy="891436"/>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4" name="TextBox 5"/>
          <p:cNvSpPr txBox="1">
            <a:spLocks noChangeArrowheads="1"/>
          </p:cNvSpPr>
          <p:nvPr/>
        </p:nvSpPr>
        <p:spPr bwMode="auto">
          <a:xfrm>
            <a:off x="9129096" y="1438466"/>
            <a:ext cx="697627" cy="400110"/>
          </a:xfrm>
          <a:prstGeom prst="rect">
            <a:avLst/>
          </a:prstGeom>
          <a:noFill/>
          <a:ln w="9525">
            <a:noFill/>
            <a:miter lim="800000"/>
            <a:headEnd/>
            <a:tailEnd/>
          </a:ln>
        </p:spPr>
        <p:txBody>
          <a:bodyPr wrap="none">
            <a:spAutoFit/>
          </a:bodyPr>
          <a:lstStyle/>
          <a:p>
            <a:r>
              <a:rPr lang="zh-CN" altLang="en-US" sz="2000" b="1" dirty="0" smtClean="0">
                <a:solidFill>
                  <a:srgbClr val="7030A0"/>
                </a:solidFill>
                <a:latin typeface="微软雅黑" panose="020B0503020204020204" pitchFamily="34" charset="-122"/>
                <a:ea typeface="微软雅黑" panose="020B0503020204020204" pitchFamily="34" charset="-122"/>
                <a:cs typeface="仿宋"/>
              </a:rPr>
              <a:t>直齿</a:t>
            </a:r>
            <a:endParaRPr lang="zh-CN" altLang="en-US" sz="2000" b="1" dirty="0">
              <a:solidFill>
                <a:srgbClr val="7030A0"/>
              </a:solidFill>
              <a:latin typeface="微软雅黑" panose="020B0503020204020204" pitchFamily="34" charset="-122"/>
              <a:ea typeface="微软雅黑" panose="020B0503020204020204" pitchFamily="34" charset="-122"/>
              <a:cs typeface="仿宋"/>
            </a:endParaRPr>
          </a:p>
        </p:txBody>
      </p:sp>
      <p:sp>
        <p:nvSpPr>
          <p:cNvPr id="15" name="TextBox 5"/>
          <p:cNvSpPr txBox="1">
            <a:spLocks noChangeArrowheads="1"/>
          </p:cNvSpPr>
          <p:nvPr/>
        </p:nvSpPr>
        <p:spPr bwMode="auto">
          <a:xfrm>
            <a:off x="9156168" y="2332600"/>
            <a:ext cx="697627" cy="400110"/>
          </a:xfrm>
          <a:prstGeom prst="rect">
            <a:avLst/>
          </a:prstGeom>
          <a:noFill/>
          <a:ln w="9525">
            <a:noFill/>
            <a:miter lim="800000"/>
            <a:headEnd/>
            <a:tailEnd/>
          </a:ln>
        </p:spPr>
        <p:txBody>
          <a:bodyPr wrap="none">
            <a:spAutoFit/>
          </a:bodyPr>
          <a:lstStyle/>
          <a:p>
            <a:r>
              <a:rPr lang="zh-CN" altLang="en-US" sz="2000" b="1" dirty="0">
                <a:solidFill>
                  <a:srgbClr val="7030A0"/>
                </a:solidFill>
                <a:latin typeface="微软雅黑" panose="020B0503020204020204" pitchFamily="34" charset="-122"/>
                <a:ea typeface="微软雅黑" panose="020B0503020204020204" pitchFamily="34" charset="-122"/>
                <a:cs typeface="仿宋"/>
              </a:rPr>
              <a:t>斜</a:t>
            </a:r>
            <a:r>
              <a:rPr lang="zh-CN" altLang="en-US" sz="2000" b="1" dirty="0" smtClean="0">
                <a:solidFill>
                  <a:srgbClr val="7030A0"/>
                </a:solidFill>
                <a:latin typeface="微软雅黑" panose="020B0503020204020204" pitchFamily="34" charset="-122"/>
                <a:ea typeface="微软雅黑" panose="020B0503020204020204" pitchFamily="34" charset="-122"/>
                <a:cs typeface="仿宋"/>
              </a:rPr>
              <a:t>齿</a:t>
            </a:r>
            <a:endParaRPr lang="zh-CN" altLang="en-US" sz="2000" b="1" dirty="0">
              <a:solidFill>
                <a:srgbClr val="7030A0"/>
              </a:solidFill>
              <a:latin typeface="微软雅黑" panose="020B0503020204020204" pitchFamily="34" charset="-122"/>
              <a:ea typeface="微软雅黑" panose="020B0503020204020204" pitchFamily="34" charset="-122"/>
              <a:cs typeface="仿宋"/>
            </a:endParaRPr>
          </a:p>
        </p:txBody>
      </p:sp>
    </p:spTree>
    <p:extLst>
      <p:ext uri="{BB962C8B-B14F-4D97-AF65-F5344CB8AC3E}">
        <p14:creationId xmlns:p14="http://schemas.microsoft.com/office/powerpoint/2010/main" val="413808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0" end="0"/>
                                            </p:txEl>
                                          </p:spTgt>
                                        </p:tgtEl>
                                        <p:attrNameLst>
                                          <p:attrName>style.visibility</p:attrName>
                                        </p:attrNameLst>
                                      </p:cBhvr>
                                      <p:to>
                                        <p:strVal val="visible"/>
                                      </p:to>
                                    </p:set>
                                    <p:animEffect transition="in" filter="fade">
                                      <p:cBhvr>
                                        <p:cTn id="48" dur="500"/>
                                        <p:tgtEl>
                                          <p:spTgt spid="8">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xEl>
                                              <p:pRg st="0" end="0"/>
                                            </p:txEl>
                                          </p:spTgt>
                                        </p:tgtEl>
                                        <p:attrNameLst>
                                          <p:attrName>style.visibility</p:attrName>
                                        </p:attrNameLst>
                                      </p:cBhvr>
                                      <p:to>
                                        <p:strVal val="visible"/>
                                      </p:to>
                                    </p:set>
                                    <p:animEffect transition="in" filter="fade">
                                      <p:cBhvr>
                                        <p:cTn id="53" dur="500"/>
                                        <p:tgtEl>
                                          <p:spTgt spid="6">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500"/>
                                        <p:tgtEl>
                                          <p:spTgt spid="1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2" grpId="0" animBg="1"/>
      <p:bldP spid="13" grpId="0" animBg="1"/>
      <p:bldP spid="14" grpId="0"/>
      <p:bldP spid="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6504" y="359095"/>
            <a:ext cx="2387600" cy="643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Box 12"/>
          <p:cNvSpPr txBox="1">
            <a:spLocks noChangeArrowheads="1"/>
          </p:cNvSpPr>
          <p:nvPr/>
        </p:nvSpPr>
        <p:spPr bwMode="auto">
          <a:xfrm>
            <a:off x="150039" y="159728"/>
            <a:ext cx="3467616"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Book Antiqua" panose="02040602050305030304" pitchFamily="18" charset="0"/>
                <a:ea typeface="微软雅黑" panose="020B0503020204020204" pitchFamily="34" charset="-122"/>
                <a:cs typeface="+mj-cs"/>
              </a:rPr>
              <a:t>齿廓啮合基本定律</a:t>
            </a:r>
            <a:endParaRPr lang="en-US" altLang="zh-CN" sz="3200" b="1" dirty="0">
              <a:solidFill>
                <a:srgbClr val="002060"/>
              </a:solidFill>
              <a:latin typeface="Book Antiqua" panose="02040602050305030304" pitchFamily="18" charset="0"/>
              <a:ea typeface="微软雅黑" panose="020B0503020204020204" pitchFamily="34" charset="-122"/>
              <a:cs typeface="+mj-cs"/>
            </a:endParaRPr>
          </a:p>
        </p:txBody>
      </p:sp>
      <p:sp>
        <p:nvSpPr>
          <p:cNvPr id="8" name="TextBox 7"/>
          <p:cNvSpPr txBox="1"/>
          <p:nvPr/>
        </p:nvSpPr>
        <p:spPr>
          <a:xfrm>
            <a:off x="2159564" y="1680073"/>
            <a:ext cx="1829347" cy="420564"/>
          </a:xfrm>
          <a:prstGeom prst="rect">
            <a:avLst/>
          </a:prstGeom>
          <a:noFill/>
        </p:spPr>
        <p:txBody>
          <a:bodyPr wrap="none" rtlCol="0">
            <a:spAutoFit/>
          </a:bodyPr>
          <a:lstStyle/>
          <a:p>
            <a:r>
              <a:rPr lang="zh-CN" altLang="en-US" sz="2133" b="1" dirty="0">
                <a:latin typeface="Book Antiqua" panose="02040602050305030304" pitchFamily="18" charset="0"/>
                <a:ea typeface="微软雅黑" panose="020B0503020204020204" pitchFamily="34" charset="-122"/>
                <a:cs typeface="Times New Roman" pitchFamily="18" charset="0"/>
              </a:rPr>
              <a:t>瞬时传动比：</a:t>
            </a:r>
          </a:p>
        </p:txBody>
      </p:sp>
      <p:graphicFrame>
        <p:nvGraphicFramePr>
          <p:cNvPr id="9" name="对象 8"/>
          <p:cNvGraphicFramePr>
            <a:graphicFrameLocks noChangeAspect="1"/>
          </p:cNvGraphicFramePr>
          <p:nvPr>
            <p:extLst/>
          </p:nvPr>
        </p:nvGraphicFramePr>
        <p:xfrm>
          <a:off x="3997001" y="1447827"/>
          <a:ext cx="1131120" cy="994072"/>
        </p:xfrm>
        <a:graphic>
          <a:graphicData uri="http://schemas.openxmlformats.org/presentationml/2006/ole">
            <mc:AlternateContent xmlns:mc="http://schemas.openxmlformats.org/markup-compatibility/2006">
              <mc:Choice xmlns:v="urn:schemas-microsoft-com:vml" Requires="v">
                <p:oleObj spid="_x0000_s15470" name="Equation" r:id="rId4" imgW="520560" imgH="457200" progId="Equation.DSMT4">
                  <p:embed/>
                </p:oleObj>
              </mc:Choice>
              <mc:Fallback>
                <p:oleObj name="Equation" r:id="rId4" imgW="520560" imgH="457200" progId="Equation.DSMT4">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7001" y="1447827"/>
                        <a:ext cx="1131120" cy="994072"/>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nvPr>
        </p:nvGraphicFramePr>
        <p:xfrm>
          <a:off x="2831637" y="2942597"/>
          <a:ext cx="3008728" cy="497311"/>
        </p:xfrm>
        <a:graphic>
          <a:graphicData uri="http://schemas.openxmlformats.org/presentationml/2006/ole">
            <mc:AlternateContent xmlns:mc="http://schemas.openxmlformats.org/markup-compatibility/2006">
              <mc:Choice xmlns:v="urn:schemas-microsoft-com:vml" Requires="v">
                <p:oleObj spid="_x0000_s15471" name="公式" r:id="rId6" imgW="1536480" imgH="253800" progId="Equation.3">
                  <p:embed/>
                </p:oleObj>
              </mc:Choice>
              <mc:Fallback>
                <p:oleObj name="公式" r:id="rId6" imgW="1536480" imgH="253800" progId="Equation.3">
                  <p:embed/>
                  <p:pic>
                    <p:nvPicPr>
                      <p:cNvPr id="11"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1637" y="2942597"/>
                        <a:ext cx="3008728" cy="497311"/>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nvPr>
        </p:nvGraphicFramePr>
        <p:xfrm>
          <a:off x="3411764" y="4526928"/>
          <a:ext cx="2141315" cy="1014307"/>
        </p:xfrm>
        <a:graphic>
          <a:graphicData uri="http://schemas.openxmlformats.org/presentationml/2006/ole">
            <mc:AlternateContent xmlns:mc="http://schemas.openxmlformats.org/markup-compatibility/2006">
              <mc:Choice xmlns:v="urn:schemas-microsoft-com:vml" Requires="v">
                <p:oleObj spid="_x0000_s15472" name="公式" r:id="rId8" imgW="965160" imgH="457200" progId="Equation.3">
                  <p:embed/>
                </p:oleObj>
              </mc:Choice>
              <mc:Fallback>
                <p:oleObj name="公式" r:id="rId8" imgW="965160" imgH="457200" progId="Equation.3">
                  <p:embed/>
                  <p:pic>
                    <p:nvPicPr>
                      <p:cNvPr id="13"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1764" y="4526928"/>
                        <a:ext cx="2141315" cy="1014307"/>
                      </a:xfrm>
                      <a:prstGeom prst="rect">
                        <a:avLst/>
                      </a:prstGeom>
                      <a:noFill/>
                    </p:spPr>
                  </p:pic>
                </p:oleObj>
              </mc:Fallback>
            </mc:AlternateContent>
          </a:graphicData>
        </a:graphic>
      </p:graphicFrame>
      <p:grpSp>
        <p:nvGrpSpPr>
          <p:cNvPr id="16" name="组合 15"/>
          <p:cNvGrpSpPr/>
          <p:nvPr/>
        </p:nvGrpSpPr>
        <p:grpSpPr>
          <a:xfrm>
            <a:off x="7248128" y="1988841"/>
            <a:ext cx="4512501" cy="2753532"/>
            <a:chOff x="5436096" y="1491630"/>
            <a:chExt cx="3384376" cy="2065149"/>
          </a:xfrm>
        </p:grpSpPr>
        <p:cxnSp>
          <p:nvCxnSpPr>
            <p:cNvPr id="17" name="直接连接符 16"/>
            <p:cNvCxnSpPr/>
            <p:nvPr/>
          </p:nvCxnSpPr>
          <p:spPr>
            <a:xfrm flipV="1">
              <a:off x="5580112" y="1589038"/>
              <a:ext cx="2808312" cy="16561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36096" y="3210530"/>
              <a:ext cx="504056" cy="346249"/>
            </a:xfrm>
            <a:prstGeom prst="rect">
              <a:avLst/>
            </a:prstGeom>
            <a:noFill/>
          </p:spPr>
          <p:txBody>
            <a:bodyPr wrap="square" rtlCol="0">
              <a:spAutoFit/>
            </a:bodyPr>
            <a:lstStyle/>
            <a:p>
              <a:r>
                <a:rPr lang="en-US" altLang="zh-CN" sz="2400" i="1" dirty="0">
                  <a:latin typeface="Book Antiqua" panose="02040602050305030304" pitchFamily="18" charset="0"/>
                  <a:ea typeface="微软雅黑" panose="020B0503020204020204" pitchFamily="34" charset="-122"/>
                  <a:cs typeface="Times New Roman" pitchFamily="18" charset="0"/>
                </a:rPr>
                <a:t>n</a:t>
              </a:r>
              <a:endParaRPr lang="zh-CN" altLang="en-US" sz="2400" i="1" dirty="0">
                <a:latin typeface="Book Antiqua" panose="02040602050305030304" pitchFamily="18" charset="0"/>
                <a:ea typeface="微软雅黑" panose="020B0503020204020204" pitchFamily="34" charset="-122"/>
                <a:cs typeface="Times New Roman" pitchFamily="18" charset="0"/>
              </a:endParaRPr>
            </a:p>
          </p:txBody>
        </p:sp>
        <p:sp>
          <p:nvSpPr>
            <p:cNvPr id="19" name="TextBox 18"/>
            <p:cNvSpPr txBox="1"/>
            <p:nvPr/>
          </p:nvSpPr>
          <p:spPr>
            <a:xfrm>
              <a:off x="8316416" y="1491630"/>
              <a:ext cx="504056" cy="346249"/>
            </a:xfrm>
            <a:prstGeom prst="rect">
              <a:avLst/>
            </a:prstGeom>
            <a:noFill/>
          </p:spPr>
          <p:txBody>
            <a:bodyPr wrap="square" rtlCol="0">
              <a:spAutoFit/>
            </a:bodyPr>
            <a:lstStyle/>
            <a:p>
              <a:r>
                <a:rPr lang="en-US" altLang="zh-CN" sz="2400" i="1" dirty="0">
                  <a:latin typeface="Book Antiqua" panose="02040602050305030304" pitchFamily="18" charset="0"/>
                  <a:ea typeface="微软雅黑" panose="020B0503020204020204" pitchFamily="34" charset="-122"/>
                  <a:cs typeface="Times New Roman" pitchFamily="18" charset="0"/>
                </a:rPr>
                <a:t>n</a:t>
              </a:r>
              <a:endParaRPr lang="zh-CN" altLang="en-US" sz="2400" i="1" dirty="0">
                <a:latin typeface="Book Antiqua" panose="02040602050305030304" pitchFamily="18" charset="0"/>
                <a:ea typeface="微软雅黑" panose="020B0503020204020204" pitchFamily="34" charset="-122"/>
                <a:cs typeface="Times New Roman" pitchFamily="18" charset="0"/>
              </a:endParaRPr>
            </a:p>
          </p:txBody>
        </p:sp>
      </p:grpSp>
      <p:grpSp>
        <p:nvGrpSpPr>
          <p:cNvPr id="22" name="组合 21"/>
          <p:cNvGrpSpPr/>
          <p:nvPr/>
        </p:nvGrpSpPr>
        <p:grpSpPr>
          <a:xfrm>
            <a:off x="8118575" y="2667265"/>
            <a:ext cx="1152128" cy="576064"/>
            <a:chOff x="6084168" y="1995686"/>
            <a:chExt cx="864096" cy="432048"/>
          </a:xfrm>
        </p:grpSpPr>
        <p:cxnSp>
          <p:nvCxnSpPr>
            <p:cNvPr id="20" name="直接箭头连接符 19"/>
            <p:cNvCxnSpPr/>
            <p:nvPr/>
          </p:nvCxnSpPr>
          <p:spPr>
            <a:xfrm flipH="1">
              <a:off x="6084168" y="2427734"/>
              <a:ext cx="864096" cy="0"/>
            </a:xfrm>
            <a:prstGeom prst="straightConnector1">
              <a:avLst/>
            </a:prstGeom>
            <a:ln w="190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1" name="对象 20"/>
            <p:cNvGraphicFramePr>
              <a:graphicFrameLocks noChangeAspect="1"/>
            </p:cNvGraphicFramePr>
            <p:nvPr/>
          </p:nvGraphicFramePr>
          <p:xfrm>
            <a:off x="6115281" y="1995686"/>
            <a:ext cx="256919" cy="330324"/>
          </p:xfrm>
          <a:graphic>
            <a:graphicData uri="http://schemas.openxmlformats.org/presentationml/2006/ole">
              <mc:AlternateContent xmlns:mc="http://schemas.openxmlformats.org/markup-compatibility/2006">
                <mc:Choice xmlns:v="urn:schemas-microsoft-com:vml" Requires="v">
                  <p:oleObj spid="_x0000_s15473" name="Equation" r:id="rId10" imgW="177480" imgH="228600" progId="Equation.DSMT4">
                    <p:embed/>
                  </p:oleObj>
                </mc:Choice>
                <mc:Fallback>
                  <p:oleObj name="Equation" r:id="rId10" imgW="177480" imgH="228600" progId="Equation.DSMT4">
                    <p:embed/>
                    <p:pic>
                      <p:nvPicPr>
                        <p:cNvPr id="21" name="对象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5281" y="1995686"/>
                          <a:ext cx="256919" cy="330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组合 5"/>
          <p:cNvGrpSpPr/>
          <p:nvPr/>
        </p:nvGrpSpPr>
        <p:grpSpPr>
          <a:xfrm>
            <a:off x="9605423" y="1462358"/>
            <a:ext cx="559808" cy="1390103"/>
            <a:chOff x="7204067" y="1096768"/>
            <a:chExt cx="419856" cy="1042577"/>
          </a:xfrm>
        </p:grpSpPr>
        <p:sp>
          <p:nvSpPr>
            <p:cNvPr id="10" name="TextBox 9"/>
            <p:cNvSpPr txBox="1"/>
            <p:nvPr/>
          </p:nvSpPr>
          <p:spPr>
            <a:xfrm>
              <a:off x="7263883" y="1096768"/>
              <a:ext cx="360040" cy="715725"/>
            </a:xfrm>
            <a:prstGeom prst="rect">
              <a:avLst/>
            </a:prstGeom>
            <a:solidFill>
              <a:srgbClr val="92D050"/>
            </a:solidFill>
          </p:spPr>
          <p:txBody>
            <a:bodyPr wrap="square" rtlCol="0">
              <a:spAutoFit/>
            </a:bodyPr>
            <a:lstStyle/>
            <a:p>
              <a:r>
                <a:rPr lang="zh-CN" altLang="en-US" sz="1867" b="1" dirty="0">
                  <a:solidFill>
                    <a:srgbClr val="0070C0"/>
                  </a:solidFill>
                  <a:latin typeface="Book Antiqua" panose="02040602050305030304" pitchFamily="18" charset="0"/>
                  <a:ea typeface="微软雅黑" panose="020B0503020204020204" pitchFamily="34" charset="-122"/>
                  <a:cs typeface="Times New Roman" pitchFamily="18" charset="0"/>
                </a:rPr>
                <a:t>啮合点</a:t>
              </a:r>
              <a:endParaRPr lang="en-US" altLang="zh-CN" sz="1867"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 name="圆角矩形 1"/>
            <p:cNvSpPr/>
            <p:nvPr/>
          </p:nvSpPr>
          <p:spPr>
            <a:xfrm>
              <a:off x="7204067" y="1932613"/>
              <a:ext cx="252028" cy="206732"/>
            </a:xfrm>
            <a:prstGeom prst="roundRect">
              <a:avLst/>
            </a:prstGeom>
            <a:solidFill>
              <a:srgbClr val="92D050">
                <a:alpha val="3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5" name="直接连接符 4"/>
            <p:cNvCxnSpPr>
              <a:stCxn id="10" idx="2"/>
              <a:endCxn id="2" idx="0"/>
            </p:cNvCxnSpPr>
            <p:nvPr/>
          </p:nvCxnSpPr>
          <p:spPr>
            <a:xfrm flipH="1">
              <a:off x="7330081" y="1835432"/>
              <a:ext cx="113822" cy="97181"/>
            </a:xfrm>
            <a:prstGeom prst="line">
              <a:avLst/>
            </a:prstGeom>
            <a:ln w="158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280608" y="3277501"/>
            <a:ext cx="2768053" cy="864611"/>
            <a:chOff x="6058035" y="865652"/>
            <a:chExt cx="2076040" cy="648458"/>
          </a:xfrm>
        </p:grpSpPr>
        <p:sp>
          <p:nvSpPr>
            <p:cNvPr id="24" name="TextBox 23"/>
            <p:cNvSpPr txBox="1"/>
            <p:nvPr/>
          </p:nvSpPr>
          <p:spPr>
            <a:xfrm>
              <a:off x="6981947" y="1175556"/>
              <a:ext cx="1152128" cy="315423"/>
            </a:xfrm>
            <a:prstGeom prst="rect">
              <a:avLst/>
            </a:prstGeom>
            <a:solidFill>
              <a:srgbClr val="92D050"/>
            </a:solidFill>
          </p:spPr>
          <p:txBody>
            <a:bodyPr wrap="square" rtlCol="0">
              <a:spAutoFit/>
            </a:bodyPr>
            <a:lstStyle/>
            <a:p>
              <a:pPr algn="ctr"/>
              <a:r>
                <a:rPr lang="zh-CN" altLang="en-US" sz="2133" dirty="0">
                  <a:latin typeface="Book Antiqua" panose="02040602050305030304" pitchFamily="18" charset="0"/>
                  <a:ea typeface="微软雅黑" panose="020B0503020204020204" pitchFamily="34" charset="-122"/>
                  <a:cs typeface="Times New Roman" panose="02020603050405020304" pitchFamily="18" charset="0"/>
                </a:rPr>
                <a:t>速度瞬心</a:t>
              </a:r>
              <a:endParaRPr lang="en-US" altLang="zh-CN" sz="2133"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25" name="圆角矩形 24"/>
            <p:cNvSpPr/>
            <p:nvPr/>
          </p:nvSpPr>
          <p:spPr>
            <a:xfrm>
              <a:off x="6058035" y="865652"/>
              <a:ext cx="252028" cy="206732"/>
            </a:xfrm>
            <a:prstGeom prst="roundRect">
              <a:avLst/>
            </a:prstGeom>
            <a:solidFill>
              <a:srgbClr val="92D050">
                <a:alpha val="3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cxnSp>
          <p:nvCxnSpPr>
            <p:cNvPr id="26" name="直接连接符 25"/>
            <p:cNvCxnSpPr>
              <a:stCxn id="24" idx="2"/>
              <a:endCxn id="25" idx="3"/>
            </p:cNvCxnSpPr>
            <p:nvPr/>
          </p:nvCxnSpPr>
          <p:spPr>
            <a:xfrm flipH="1" flipV="1">
              <a:off x="6310063" y="969018"/>
              <a:ext cx="1247948" cy="545092"/>
            </a:xfrm>
            <a:prstGeom prst="line">
              <a:avLst/>
            </a:prstGeom>
            <a:ln w="158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31" name="椭圆 30"/>
          <p:cNvSpPr/>
          <p:nvPr/>
        </p:nvSpPr>
        <p:spPr>
          <a:xfrm>
            <a:off x="9258002" y="3207774"/>
            <a:ext cx="60959" cy="6095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4" name="椭圆 33"/>
          <p:cNvSpPr/>
          <p:nvPr/>
        </p:nvSpPr>
        <p:spPr>
          <a:xfrm>
            <a:off x="9712653" y="2942597"/>
            <a:ext cx="60959" cy="609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5" name="TextBox 34"/>
          <p:cNvSpPr txBox="1"/>
          <p:nvPr/>
        </p:nvSpPr>
        <p:spPr>
          <a:xfrm>
            <a:off x="9585811" y="2512735"/>
            <a:ext cx="672075" cy="379656"/>
          </a:xfrm>
          <a:prstGeom prst="rect">
            <a:avLst/>
          </a:prstGeom>
          <a:noFill/>
        </p:spPr>
        <p:txBody>
          <a:bodyPr wrap="square" rtlCol="0">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K</a:t>
            </a:r>
            <a:endParaRPr lang="zh-CN" altLang="en-US" sz="1867" i="1" dirty="0">
              <a:latin typeface="Book Antiqua" panose="02040602050305030304" pitchFamily="18" charset="0"/>
              <a:ea typeface="微软雅黑" panose="020B0503020204020204" pitchFamily="34" charset="-122"/>
              <a:cs typeface="Times New Roman" pitchFamily="18" charset="0"/>
            </a:endParaRPr>
          </a:p>
        </p:txBody>
      </p:sp>
      <p:sp>
        <p:nvSpPr>
          <p:cNvPr id="36" name="TextBox 35"/>
          <p:cNvSpPr txBox="1"/>
          <p:nvPr/>
        </p:nvSpPr>
        <p:spPr>
          <a:xfrm>
            <a:off x="9248855" y="3209044"/>
            <a:ext cx="672075" cy="379656"/>
          </a:xfrm>
          <a:prstGeom prst="rect">
            <a:avLst/>
          </a:prstGeom>
          <a:noFill/>
        </p:spPr>
        <p:txBody>
          <a:bodyPr wrap="square" rtlCol="0">
            <a:spAutoFit/>
          </a:bodyPr>
          <a:lstStyle/>
          <a:p>
            <a:r>
              <a:rPr lang="en-US" altLang="zh-CN" sz="1867" i="1" dirty="0">
                <a:latin typeface="Book Antiqua" panose="02040602050305030304" pitchFamily="18" charset="0"/>
                <a:ea typeface="微软雅黑" panose="020B0503020204020204" pitchFamily="34" charset="-122"/>
                <a:cs typeface="Times New Roman" pitchFamily="18" charset="0"/>
              </a:rPr>
              <a:t>C</a:t>
            </a:r>
            <a:endParaRPr lang="zh-CN" altLang="en-US" sz="1867" i="1" dirty="0">
              <a:latin typeface="Book Antiqua" panose="02040602050305030304" pitchFamily="18" charset="0"/>
              <a:ea typeface="微软雅黑" panose="020B0503020204020204" pitchFamily="34" charset="-122"/>
              <a:cs typeface="Times New Roman" pitchFamily="18" charset="0"/>
            </a:endParaRPr>
          </a:p>
        </p:txBody>
      </p:sp>
      <p:sp>
        <p:nvSpPr>
          <p:cNvPr id="32" name="下箭头 31"/>
          <p:cNvSpPr/>
          <p:nvPr/>
        </p:nvSpPr>
        <p:spPr>
          <a:xfrm>
            <a:off x="4559829" y="3553143"/>
            <a:ext cx="96011" cy="7275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33" name="TextBox 32"/>
          <p:cNvSpPr txBox="1"/>
          <p:nvPr/>
        </p:nvSpPr>
        <p:spPr>
          <a:xfrm>
            <a:off x="3213627" y="2943357"/>
            <a:ext cx="1307499" cy="461665"/>
          </a:xfrm>
          <a:prstGeom prst="rect">
            <a:avLst/>
          </a:prstGeom>
          <a:solidFill>
            <a:schemeClr val="bg1"/>
          </a:solidFill>
        </p:spPr>
        <p:txBody>
          <a:bodyPr wrap="square" rtlCol="0">
            <a:spAutoFit/>
          </a:bodyPr>
          <a:lstStyle/>
          <a:p>
            <a:endParaRPr lang="zh-CN" altLang="en-US" sz="2400" dirty="0">
              <a:latin typeface="Book Antiqua" panose="02040602050305030304" pitchFamily="18" charset="0"/>
              <a:ea typeface="微软雅黑" panose="020B0503020204020204" pitchFamily="34" charset="-122"/>
            </a:endParaRPr>
          </a:p>
        </p:txBody>
      </p:sp>
      <p:sp>
        <p:nvSpPr>
          <p:cNvPr id="39" name="TextBox 38"/>
          <p:cNvSpPr txBox="1"/>
          <p:nvPr/>
        </p:nvSpPr>
        <p:spPr>
          <a:xfrm>
            <a:off x="4549779" y="2992576"/>
            <a:ext cx="1508267" cy="461665"/>
          </a:xfrm>
          <a:prstGeom prst="rect">
            <a:avLst/>
          </a:prstGeom>
          <a:solidFill>
            <a:schemeClr val="bg1"/>
          </a:solidFill>
        </p:spPr>
        <p:txBody>
          <a:bodyPr wrap="square" rtlCol="0">
            <a:spAutoFit/>
          </a:bodyPr>
          <a:lstStyle/>
          <a:p>
            <a:endParaRPr lang="zh-CN" altLang="en-US" sz="2400" dirty="0">
              <a:latin typeface="Book Antiqua" panose="02040602050305030304" pitchFamily="18" charset="0"/>
              <a:ea typeface="微软雅黑" panose="020B0503020204020204" pitchFamily="34" charset="-122"/>
            </a:endParaRPr>
          </a:p>
        </p:txBody>
      </p:sp>
      <p:sp>
        <p:nvSpPr>
          <p:cNvPr id="40" name="TextBox 39"/>
          <p:cNvSpPr txBox="1"/>
          <p:nvPr/>
        </p:nvSpPr>
        <p:spPr>
          <a:xfrm>
            <a:off x="1455681" y="3414228"/>
            <a:ext cx="5760640" cy="2185085"/>
          </a:xfrm>
          <a:prstGeom prst="rect">
            <a:avLst/>
          </a:prstGeom>
          <a:solidFill>
            <a:srgbClr val="92D050"/>
          </a:solidFill>
        </p:spPr>
        <p:txBody>
          <a:bodyPr wrap="square" rtlCol="0">
            <a:spAutoFit/>
          </a:bodyPr>
          <a:lstStyle/>
          <a:p>
            <a:pPr>
              <a:lnSpc>
                <a:spcPct val="150000"/>
              </a:lnSpc>
            </a:pPr>
            <a:r>
              <a:rPr lang="zh-CN" altLang="en-US" sz="2400" b="1" dirty="0">
                <a:solidFill>
                  <a:srgbClr val="C00000"/>
                </a:solidFill>
                <a:latin typeface="Book Antiqua" panose="02040602050305030304" pitchFamily="18" charset="0"/>
                <a:ea typeface="微软雅黑" panose="020B0503020204020204" pitchFamily="34" charset="-122"/>
              </a:rPr>
              <a:t>齿廓啮合基本定律</a:t>
            </a:r>
            <a:endParaRPr lang="en-US" altLang="zh-CN" sz="2400" b="1" dirty="0">
              <a:solidFill>
                <a:srgbClr val="0070C0"/>
              </a:solidFill>
              <a:latin typeface="Book Antiqua" panose="02040602050305030304" pitchFamily="18" charset="0"/>
              <a:ea typeface="微软雅黑" panose="020B0503020204020204" pitchFamily="34" charset="-122"/>
            </a:endParaRPr>
          </a:p>
          <a:p>
            <a:pPr>
              <a:lnSpc>
                <a:spcPct val="150000"/>
              </a:lnSpc>
            </a:pPr>
            <a:r>
              <a:rPr lang="zh-CN" altLang="en-US" sz="2400" b="1" dirty="0">
                <a:latin typeface="Book Antiqua" panose="02040602050305030304" pitchFamily="18" charset="0"/>
                <a:ea typeface="微软雅黑" panose="020B0503020204020204" pitchFamily="34" charset="-122"/>
              </a:rPr>
              <a:t>    </a:t>
            </a:r>
            <a:r>
              <a:rPr lang="zh-CN" altLang="en-US" sz="2133" b="1" dirty="0">
                <a:latin typeface="Book Antiqua" panose="02040602050305030304" pitchFamily="18" charset="0"/>
                <a:ea typeface="微软雅黑" panose="020B0503020204020204" pitchFamily="34" charset="-122"/>
              </a:rPr>
              <a:t>相互啮合的一对齿轮，在任一位置时的传动比，都与其连心线</a:t>
            </a:r>
            <a:r>
              <a:rPr lang="en-US" altLang="zh-CN" sz="2133" b="1" i="1" dirty="0">
                <a:latin typeface="Book Antiqua" panose="02040602050305030304" pitchFamily="18" charset="0"/>
                <a:ea typeface="微软雅黑" panose="020B0503020204020204" pitchFamily="34" charset="-122"/>
                <a:cs typeface="Times New Roman" pitchFamily="18" charset="0"/>
              </a:rPr>
              <a:t>O</a:t>
            </a:r>
            <a:r>
              <a:rPr lang="en-US" altLang="zh-CN" sz="2133" b="1" baseline="-25000" dirty="0">
                <a:latin typeface="Book Antiqua" panose="02040602050305030304" pitchFamily="18" charset="0"/>
                <a:ea typeface="微软雅黑" panose="020B0503020204020204" pitchFamily="34" charset="-122"/>
                <a:cs typeface="Times New Roman" pitchFamily="18" charset="0"/>
              </a:rPr>
              <a:t>1</a:t>
            </a:r>
            <a:r>
              <a:rPr lang="en-US" altLang="zh-CN" sz="2133" b="1" i="1" dirty="0">
                <a:latin typeface="Book Antiqua" panose="02040602050305030304" pitchFamily="18" charset="0"/>
                <a:ea typeface="微软雅黑" panose="020B0503020204020204" pitchFamily="34" charset="-122"/>
                <a:cs typeface="Times New Roman" pitchFamily="18" charset="0"/>
              </a:rPr>
              <a:t>O</a:t>
            </a:r>
            <a:r>
              <a:rPr lang="en-US" altLang="zh-CN" sz="2133" b="1" baseline="-25000" dirty="0">
                <a:latin typeface="Book Antiqua" panose="02040602050305030304" pitchFamily="18" charset="0"/>
                <a:ea typeface="微软雅黑" panose="020B0503020204020204" pitchFamily="34" charset="-122"/>
                <a:cs typeface="Times New Roman" pitchFamily="18" charset="0"/>
              </a:rPr>
              <a:t>2</a:t>
            </a:r>
            <a:r>
              <a:rPr lang="zh-CN" altLang="en-US" sz="2133" b="1" dirty="0">
                <a:latin typeface="Book Antiqua" panose="02040602050305030304" pitchFamily="18" charset="0"/>
                <a:ea typeface="微软雅黑" panose="020B0503020204020204" pitchFamily="34" charset="-122"/>
              </a:rPr>
              <a:t>被啮合点处的公法线所分成的两段线段长度成反比。</a:t>
            </a:r>
          </a:p>
        </p:txBody>
      </p:sp>
      <p:sp>
        <p:nvSpPr>
          <p:cNvPr id="4" name="矩形 3"/>
          <p:cNvSpPr/>
          <p:nvPr/>
        </p:nvSpPr>
        <p:spPr>
          <a:xfrm>
            <a:off x="1468959" y="5782706"/>
            <a:ext cx="6768581" cy="830997"/>
          </a:xfrm>
          <a:prstGeom prst="rect">
            <a:avLst/>
          </a:prstGeom>
        </p:spPr>
        <p:txBody>
          <a:bodyPr wrap="square">
            <a:spAutoFit/>
          </a:bodyPr>
          <a:lstStyle/>
          <a:p>
            <a:r>
              <a:rPr lang="zh-CN" altLang="en-US" sz="2400" b="1" dirty="0">
                <a:solidFill>
                  <a:srgbClr val="002060"/>
                </a:solidFill>
              </a:rPr>
              <a:t>齿轮的瞬时传动比与齿廓形状有关，可根据齿廓曲线确定传动比；也可由传动比确定齿廓形状。</a:t>
            </a:r>
          </a:p>
        </p:txBody>
      </p:sp>
    </p:spTree>
    <p:extLst>
      <p:ext uri="{BB962C8B-B14F-4D97-AF65-F5344CB8AC3E}">
        <p14:creationId xmlns:p14="http://schemas.microsoft.com/office/powerpoint/2010/main" val="185901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ox(in)">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33"/>
                                        </p:tgtEl>
                                      </p:cBhvr>
                                    </p:animEffect>
                                    <p:set>
                                      <p:cBhvr>
                                        <p:cTn id="58" dur="1" fill="hold">
                                          <p:stCondLst>
                                            <p:cond delay="499"/>
                                          </p:stCondLst>
                                        </p:cTn>
                                        <p:tgtEl>
                                          <p:spTgt spid="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39"/>
                                        </p:tgtEl>
                                      </p:cBhvr>
                                    </p:animEffect>
                                    <p:set>
                                      <p:cBhvr>
                                        <p:cTn id="63" dur="1" fill="hold">
                                          <p:stCondLst>
                                            <p:cond delay="499"/>
                                          </p:stCondLst>
                                        </p:cTn>
                                        <p:tgtEl>
                                          <p:spTgt spid="3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fill="hold"/>
                                        <p:tgtEl>
                                          <p:spTgt spid="13"/>
                                        </p:tgtEl>
                                        <p:attrNameLst>
                                          <p:attrName>ppt_x</p:attrName>
                                        </p:attrNameLst>
                                      </p:cBhvr>
                                      <p:tavLst>
                                        <p:tav tm="0">
                                          <p:val>
                                            <p:strVal val="#ppt_x"/>
                                          </p:val>
                                        </p:tav>
                                        <p:tav tm="100000">
                                          <p:val>
                                            <p:strVal val="#ppt_x"/>
                                          </p:val>
                                        </p:tav>
                                      </p:tavLst>
                                    </p:anim>
                                    <p:anim calcmode="lin" valueType="num">
                                      <p:cBhvr additive="base">
                                        <p:cTn id="7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9"/>
                                        </p:tgtEl>
                                      </p:cBhvr>
                                    </p:animEffect>
                                    <p:set>
                                      <p:cBhvr>
                                        <p:cTn id="79" dur="1" fill="hold">
                                          <p:stCondLst>
                                            <p:cond delay="499"/>
                                          </p:stCondLst>
                                        </p:cTn>
                                        <p:tgtEl>
                                          <p:spTgt spid="9"/>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1"/>
                                        </p:tgtEl>
                                      </p:cBhvr>
                                    </p:animEffect>
                                    <p:set>
                                      <p:cBhvr>
                                        <p:cTn id="82" dur="1" fill="hold">
                                          <p:stCondLst>
                                            <p:cond delay="499"/>
                                          </p:stCondLst>
                                        </p:cTn>
                                        <p:tgtEl>
                                          <p:spTgt spid="11"/>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3"/>
                                        </p:tgtEl>
                                      </p:cBhvr>
                                    </p:animEffect>
                                    <p:set>
                                      <p:cBhvr>
                                        <p:cTn id="85" dur="1" fill="hold">
                                          <p:stCondLst>
                                            <p:cond delay="499"/>
                                          </p:stCondLst>
                                        </p:cTn>
                                        <p:tgtEl>
                                          <p:spTgt spid="33"/>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39"/>
                                        </p:tgtEl>
                                      </p:cBhvr>
                                    </p:animEffect>
                                    <p:set>
                                      <p:cBhvr>
                                        <p:cTn id="88" dur="1" fill="hold">
                                          <p:stCondLst>
                                            <p:cond delay="499"/>
                                          </p:stCondLst>
                                        </p:cTn>
                                        <p:tgtEl>
                                          <p:spTgt spid="39"/>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32"/>
                                        </p:tgtEl>
                                      </p:cBhvr>
                                    </p:animEffect>
                                    <p:set>
                                      <p:cBhvr>
                                        <p:cTn id="91" dur="1" fill="hold">
                                          <p:stCondLst>
                                            <p:cond delay="499"/>
                                          </p:stCondLst>
                                        </p:cTn>
                                        <p:tgtEl>
                                          <p:spTgt spid="32"/>
                                        </p:tgtEl>
                                        <p:attrNameLst>
                                          <p:attrName>style.visibility</p:attrName>
                                        </p:attrNameLst>
                                      </p:cBhvr>
                                      <p:to>
                                        <p:strVal val="hidden"/>
                                      </p:to>
                                    </p:set>
                                  </p:childTnLst>
                                </p:cTn>
                              </p:par>
                              <p:par>
                                <p:cTn id="92" presetID="64" presetClass="path" presetSubtype="0" accel="50000" decel="50000" fill="hold" nodeType="withEffect">
                                  <p:stCondLst>
                                    <p:cond delay="0"/>
                                  </p:stCondLst>
                                  <p:childTnLst>
                                    <p:animMotion origin="layout" path="M 1.66667E-6 -8.31016E-7 L 0.05347 -0.44424 " pathEditMode="relative" rAng="0" ptsTypes="AA">
                                      <p:cBhvr>
                                        <p:cTn id="93" dur="2000" fill="hold"/>
                                        <p:tgtEl>
                                          <p:spTgt spid="13"/>
                                        </p:tgtEl>
                                        <p:attrNameLst>
                                          <p:attrName>ppt_x</p:attrName>
                                          <p:attrName>ppt_y</p:attrName>
                                        </p:attrNameLst>
                                      </p:cBhvr>
                                      <p:rCtr x="2674" y="-22212"/>
                                    </p:animMotion>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4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animBg="1"/>
      <p:bldP spid="34" grpId="0" animBg="1"/>
      <p:bldP spid="35" grpId="0"/>
      <p:bldP spid="36" grpId="0"/>
      <p:bldP spid="32" grpId="0" animBg="1"/>
      <p:bldP spid="32" grpId="1" animBg="1"/>
      <p:bldP spid="33" grpId="0" animBg="1"/>
      <p:bldP spid="33" grpId="1" animBg="1"/>
      <p:bldP spid="39" grpId="0" animBg="1"/>
      <p:bldP spid="39" grpId="1" animBg="1"/>
      <p:bldP spid="40" grpId="0" animBg="1"/>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120808" y="214451"/>
            <a:ext cx="3467616"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Book Antiqua" panose="02040602050305030304" pitchFamily="18" charset="0"/>
                <a:ea typeface="微软雅黑" panose="020B0503020204020204" pitchFamily="34" charset="-122"/>
                <a:cs typeface="+mj-cs"/>
              </a:rPr>
              <a:t>齿廓啮合基本定律</a:t>
            </a:r>
            <a:endParaRPr lang="en-US" altLang="zh-CN" sz="3200" b="1" dirty="0">
              <a:solidFill>
                <a:srgbClr val="002060"/>
              </a:solidFill>
              <a:latin typeface="Book Antiqua" panose="02040602050305030304" pitchFamily="18" charset="0"/>
              <a:ea typeface="微软雅黑" panose="020B0503020204020204" pitchFamily="34" charset="-122"/>
              <a:cs typeface="+mj-cs"/>
            </a:endParaRPr>
          </a:p>
        </p:txBody>
      </p:sp>
      <p:graphicFrame>
        <p:nvGraphicFramePr>
          <p:cNvPr id="5" name="Object 3"/>
          <p:cNvGraphicFramePr>
            <a:graphicFrameLocks noChangeAspect="1"/>
          </p:cNvGraphicFramePr>
          <p:nvPr>
            <p:extLst/>
          </p:nvPr>
        </p:nvGraphicFramePr>
        <p:xfrm>
          <a:off x="3570627" y="4144721"/>
          <a:ext cx="2281767" cy="516467"/>
        </p:xfrm>
        <a:graphic>
          <a:graphicData uri="http://schemas.openxmlformats.org/presentationml/2006/ole">
            <mc:AlternateContent xmlns:mc="http://schemas.openxmlformats.org/markup-compatibility/2006">
              <mc:Choice xmlns:v="urn:schemas-microsoft-com:vml" Requires="v">
                <p:oleObj spid="_x0000_s16494" name="公式" r:id="rId4" imgW="1066680" imgH="241200" progId="Equation.3">
                  <p:embed/>
                </p:oleObj>
              </mc:Choice>
              <mc:Fallback>
                <p:oleObj name="公式" r:id="rId4" imgW="1066680" imgH="241200" progId="Equation.3">
                  <p:embed/>
                  <p:pic>
                    <p:nvPicPr>
                      <p:cNvPr id="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627" y="4144721"/>
                        <a:ext cx="2281767" cy="516467"/>
                      </a:xfrm>
                      <a:prstGeom prst="rect">
                        <a:avLst/>
                      </a:prstGeom>
                      <a:noFill/>
                    </p:spPr>
                  </p:pic>
                </p:oleObj>
              </mc:Fallback>
            </mc:AlternateContent>
          </a:graphicData>
        </a:graphic>
      </p:graphicFrame>
      <p:sp>
        <p:nvSpPr>
          <p:cNvPr id="6" name="TextBox 5"/>
          <p:cNvSpPr txBox="1"/>
          <p:nvPr/>
        </p:nvSpPr>
        <p:spPr>
          <a:xfrm>
            <a:off x="1775520" y="1275341"/>
            <a:ext cx="5810291" cy="502766"/>
          </a:xfrm>
          <a:prstGeom prst="rect">
            <a:avLst/>
          </a:prstGeom>
          <a:noFill/>
        </p:spPr>
        <p:txBody>
          <a:bodyPr wrap="square" rtlCol="0">
            <a:spAutoFit/>
          </a:bodyPr>
          <a:lstStyle/>
          <a:p>
            <a:r>
              <a:rPr lang="zh-CN" altLang="en-US" sz="2133" b="1" dirty="0">
                <a:solidFill>
                  <a:srgbClr val="7030A0"/>
                </a:solidFill>
                <a:latin typeface="Book Antiqua" panose="02040602050305030304" pitchFamily="18" charset="0"/>
                <a:ea typeface="微软雅黑" panose="020B0503020204020204" pitchFamily="34" charset="-122"/>
              </a:rPr>
              <a:t>节点</a:t>
            </a:r>
            <a:r>
              <a:rPr lang="en-US" altLang="zh-CN" sz="2667" b="1" dirty="0">
                <a:latin typeface="Book Antiqua" panose="02040602050305030304" pitchFamily="18" charset="0"/>
                <a:ea typeface="微软雅黑" panose="020B0503020204020204" pitchFamily="34" charset="-122"/>
              </a:rPr>
              <a:t>: </a:t>
            </a:r>
            <a:r>
              <a:rPr lang="zh-CN" altLang="en-US" sz="2133" b="1" dirty="0">
                <a:latin typeface="Book Antiqua" panose="02040602050305030304" pitchFamily="18" charset="0"/>
                <a:ea typeface="微软雅黑" panose="020B0503020204020204" pitchFamily="34" charset="-122"/>
              </a:rPr>
              <a:t>定点</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C </a:t>
            </a:r>
            <a:endParaRPr lang="zh-CN" altLang="en-US" sz="2133" b="1" dirty="0">
              <a:latin typeface="Book Antiqua" panose="02040602050305030304" pitchFamily="18" charset="0"/>
              <a:ea typeface="微软雅黑" panose="020B0503020204020204" pitchFamily="34" charset="-122"/>
            </a:endParaRPr>
          </a:p>
        </p:txBody>
      </p:sp>
      <p:sp>
        <p:nvSpPr>
          <p:cNvPr id="8" name="TextBox 7"/>
          <p:cNvSpPr txBox="1"/>
          <p:nvPr/>
        </p:nvSpPr>
        <p:spPr>
          <a:xfrm>
            <a:off x="1749157" y="3463784"/>
            <a:ext cx="6667547" cy="420564"/>
          </a:xfrm>
          <a:prstGeom prst="rect">
            <a:avLst/>
          </a:prstGeom>
          <a:noFill/>
        </p:spPr>
        <p:txBody>
          <a:bodyPr wrap="square" rtlCol="0">
            <a:spAutoFit/>
          </a:bodyPr>
          <a:lstStyle/>
          <a:p>
            <a:r>
              <a:rPr lang="zh-CN" altLang="en-US" sz="2133" b="1" dirty="0">
                <a:solidFill>
                  <a:srgbClr val="7030A0"/>
                </a:solidFill>
                <a:latin typeface="Book Antiqua" panose="02040602050305030304" pitchFamily="18" charset="0"/>
                <a:ea typeface="微软雅黑" panose="020B0503020204020204" pitchFamily="34" charset="-122"/>
                <a:cs typeface="Times New Roman" panose="02020603050405020304" pitchFamily="18" charset="0"/>
              </a:rPr>
              <a:t>中心距：</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O</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1</a:t>
            </a: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和</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O</a:t>
            </a:r>
            <a:r>
              <a:rPr lang="en-US" altLang="zh-CN" sz="2133" b="1" baseline="-25000" dirty="0">
                <a:latin typeface="Book Antiqua" panose="02040602050305030304" pitchFamily="18" charset="0"/>
                <a:ea typeface="微软雅黑" panose="020B0503020204020204" pitchFamily="34" charset="-122"/>
                <a:cs typeface="Times New Roman" panose="02020603050405020304" pitchFamily="18" charset="0"/>
              </a:rPr>
              <a:t>2</a:t>
            </a: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之间的距离，用</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a</a:t>
            </a: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表示，</a:t>
            </a:r>
          </a:p>
        </p:txBody>
      </p:sp>
      <p:sp>
        <p:nvSpPr>
          <p:cNvPr id="7" name="TextBox 6"/>
          <p:cNvSpPr txBox="1"/>
          <p:nvPr/>
        </p:nvSpPr>
        <p:spPr>
          <a:xfrm>
            <a:off x="1775520" y="1750611"/>
            <a:ext cx="6571536" cy="1077090"/>
          </a:xfrm>
          <a:prstGeom prst="rect">
            <a:avLst/>
          </a:prstGeom>
          <a:noFill/>
        </p:spPr>
        <p:txBody>
          <a:bodyPr wrap="square" rtlCol="0">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节圆</a:t>
            </a:r>
            <a:r>
              <a:rPr lang="en-US" altLang="zh-CN" sz="2133" b="1" dirty="0">
                <a:solidFill>
                  <a:srgbClr val="7030A0"/>
                </a:solidFill>
                <a:latin typeface="Book Antiqua" panose="02040602050305030304" pitchFamily="18" charset="0"/>
                <a:ea typeface="微软雅黑" panose="020B0503020204020204" pitchFamily="34" charset="-122"/>
              </a:rPr>
              <a:t>: </a:t>
            </a:r>
            <a:r>
              <a:rPr lang="zh-CN" altLang="en-US" sz="2133" b="1" dirty="0">
                <a:latin typeface="Book Antiqua" panose="02040602050305030304" pitchFamily="18" charset="0"/>
                <a:ea typeface="微软雅黑" panose="020B0503020204020204" pitchFamily="34" charset="-122"/>
                <a:cs typeface="Times New Roman" pitchFamily="18" charset="0"/>
              </a:rPr>
              <a:t>对于</a:t>
            </a:r>
            <a:r>
              <a:rPr lang="zh-CN" altLang="en-US" sz="2133" b="1" dirty="0">
                <a:solidFill>
                  <a:srgbClr val="FF0000"/>
                </a:solidFill>
                <a:latin typeface="Book Antiqua" panose="02040602050305030304" pitchFamily="18" charset="0"/>
                <a:ea typeface="微软雅黑" panose="020B0503020204020204" pitchFamily="34" charset="-122"/>
                <a:cs typeface="Times New Roman" pitchFamily="18" charset="0"/>
              </a:rPr>
              <a:t>定传动比</a:t>
            </a:r>
            <a:r>
              <a:rPr lang="zh-CN" altLang="en-US" sz="2133" b="1" dirty="0">
                <a:latin typeface="Book Antiqua" panose="02040602050305030304" pitchFamily="18" charset="0"/>
                <a:ea typeface="微软雅黑" panose="020B0503020204020204" pitchFamily="34" charset="-122"/>
                <a:cs typeface="Times New Roman" pitchFamily="18" charset="0"/>
              </a:rPr>
              <a:t>（</a:t>
            </a:r>
            <a:r>
              <a:rPr lang="en-US" altLang="zh-CN" sz="2133" b="1" i="1" dirty="0">
                <a:latin typeface="Book Antiqua" panose="02040602050305030304" pitchFamily="18" charset="0"/>
                <a:ea typeface="微软雅黑" panose="020B0503020204020204" pitchFamily="34" charset="-122"/>
                <a:cs typeface="Times New Roman" pitchFamily="18" charset="0"/>
              </a:rPr>
              <a:t>C </a:t>
            </a:r>
            <a:r>
              <a:rPr lang="zh-CN" altLang="en-US" sz="2133" b="1" dirty="0">
                <a:latin typeface="Book Antiqua" panose="02040602050305030304" pitchFamily="18" charset="0"/>
                <a:ea typeface="微软雅黑" panose="020B0503020204020204" pitchFamily="34" charset="-122"/>
                <a:cs typeface="Times New Roman" pitchFamily="18" charset="0"/>
              </a:rPr>
              <a:t>是一定点）而言，</a:t>
            </a:r>
            <a:r>
              <a:rPr lang="zh-CN" altLang="en-US" sz="2133" b="1" dirty="0">
                <a:latin typeface="Book Antiqua" panose="02040602050305030304" pitchFamily="18" charset="0"/>
                <a:ea typeface="微软雅黑" panose="020B0503020204020204" pitchFamily="34" charset="-122"/>
              </a:rPr>
              <a:t>节点</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C</a:t>
            </a:r>
            <a:r>
              <a:rPr lang="zh-CN" altLang="en-US" sz="2133" b="1" dirty="0">
                <a:latin typeface="Book Antiqua" panose="02040602050305030304" pitchFamily="18" charset="0"/>
                <a:ea typeface="微软雅黑" panose="020B0503020204020204" pitchFamily="34" charset="-122"/>
                <a:cs typeface="Times New Roman" pitchFamily="18" charset="0"/>
              </a:rPr>
              <a:t>在两齿轮运动平面上的轨迹</a:t>
            </a:r>
            <a:endParaRPr lang="en-US" altLang="zh-CN" sz="2133" b="1" dirty="0">
              <a:latin typeface="Book Antiqua" panose="02040602050305030304" pitchFamily="18" charset="0"/>
              <a:ea typeface="微软雅黑" panose="020B0503020204020204" pitchFamily="34" charset="-122"/>
            </a:endParaRPr>
          </a:p>
        </p:txBody>
      </p:sp>
      <p:sp>
        <p:nvSpPr>
          <p:cNvPr id="11" name="TextBox 10"/>
          <p:cNvSpPr txBox="1"/>
          <p:nvPr/>
        </p:nvSpPr>
        <p:spPr>
          <a:xfrm>
            <a:off x="3259455" y="5116404"/>
            <a:ext cx="1034475" cy="420564"/>
          </a:xfrm>
          <a:prstGeom prst="rect">
            <a:avLst/>
          </a:prstGeom>
          <a:noFill/>
        </p:spPr>
        <p:txBody>
          <a:bodyPr wrap="square" rtlCol="0">
            <a:spAutoFit/>
          </a:bodyPr>
          <a:lstStyle/>
          <a:p>
            <a:r>
              <a:rPr lang="zh-CN" altLang="en-US" sz="2133" b="1" dirty="0">
                <a:solidFill>
                  <a:srgbClr val="C00000"/>
                </a:solidFill>
                <a:latin typeface="Book Antiqua" panose="02040602050305030304" pitchFamily="18" charset="0"/>
                <a:ea typeface="微软雅黑" panose="020B0503020204020204" pitchFamily="34" charset="-122"/>
              </a:rPr>
              <a:t>相切</a:t>
            </a:r>
          </a:p>
        </p:txBody>
      </p:sp>
      <p:sp>
        <p:nvSpPr>
          <p:cNvPr id="12" name="TextBox 11"/>
          <p:cNvSpPr txBox="1"/>
          <p:nvPr/>
        </p:nvSpPr>
        <p:spPr>
          <a:xfrm>
            <a:off x="4139857" y="5103845"/>
            <a:ext cx="951671" cy="420564"/>
          </a:xfrm>
          <a:prstGeom prst="rect">
            <a:avLst/>
          </a:prstGeom>
          <a:noFill/>
        </p:spPr>
        <p:txBody>
          <a:bodyPr wrap="square" rtlCol="0">
            <a:spAutoFit/>
          </a:bodyPr>
          <a:lstStyle/>
          <a:p>
            <a:r>
              <a:rPr lang="zh-CN" altLang="en-US" sz="2133" b="1" dirty="0">
                <a:solidFill>
                  <a:srgbClr val="C00000"/>
                </a:solidFill>
                <a:latin typeface="Book Antiqua" panose="02040602050305030304" pitchFamily="18" charset="0"/>
                <a:ea typeface="微软雅黑" panose="020B0503020204020204" pitchFamily="34" charset="-122"/>
              </a:rPr>
              <a:t>纯滚</a:t>
            </a:r>
          </a:p>
        </p:txBody>
      </p:sp>
      <p:grpSp>
        <p:nvGrpSpPr>
          <p:cNvPr id="13" name="组合 12"/>
          <p:cNvGrpSpPr/>
          <p:nvPr/>
        </p:nvGrpSpPr>
        <p:grpSpPr>
          <a:xfrm>
            <a:off x="3118296" y="2770607"/>
            <a:ext cx="6048672" cy="584712"/>
            <a:chOff x="1579772" y="1563638"/>
            <a:chExt cx="4536504" cy="438534"/>
          </a:xfrm>
        </p:grpSpPr>
        <p:sp>
          <p:nvSpPr>
            <p:cNvPr id="14" name="TextBox 13"/>
            <p:cNvSpPr txBox="1"/>
            <p:nvPr/>
          </p:nvSpPr>
          <p:spPr>
            <a:xfrm>
              <a:off x="1579772" y="1563638"/>
              <a:ext cx="4536504" cy="438534"/>
            </a:xfrm>
            <a:prstGeom prst="rect">
              <a:avLst/>
            </a:prstGeom>
            <a:noFill/>
          </p:spPr>
          <p:txBody>
            <a:bodyPr wrap="square" rtlCol="0">
              <a:spAutoFit/>
            </a:bodyPr>
            <a:lstStyle/>
            <a:p>
              <a:pPr>
                <a:lnSpc>
                  <a:spcPct val="150000"/>
                </a:lnSpc>
              </a:pPr>
              <a:r>
                <a:rPr lang="zh-CN" altLang="en-US" sz="2133" b="1" dirty="0">
                  <a:latin typeface="Book Antiqua" panose="02040602050305030304" pitchFamily="18" charset="0"/>
                  <a:ea typeface="微软雅黑" panose="020B0503020204020204" pitchFamily="34" charset="-122"/>
                </a:rPr>
                <a:t>其半径分别用    和    表示</a:t>
              </a:r>
              <a:r>
                <a:rPr lang="zh-CN" altLang="en-US" sz="2133" b="1" dirty="0">
                  <a:latin typeface="Book Antiqua" panose="02040602050305030304" pitchFamily="18" charset="0"/>
                  <a:ea typeface="微软雅黑" panose="020B0503020204020204" pitchFamily="34" charset="-122"/>
                  <a:cs typeface="Times New Roman" pitchFamily="18" charset="0"/>
                </a:rPr>
                <a:t>。</a:t>
              </a:r>
              <a:endParaRPr lang="zh-CN" altLang="en-US" sz="2133" b="1" dirty="0">
                <a:latin typeface="Book Antiqua" panose="02040602050305030304" pitchFamily="18" charset="0"/>
                <a:ea typeface="微软雅黑" panose="020B0503020204020204" pitchFamily="34" charset="-122"/>
              </a:endParaRPr>
            </a:p>
          </p:txBody>
        </p:sp>
        <p:graphicFrame>
          <p:nvGraphicFramePr>
            <p:cNvPr id="15" name="Object 3"/>
            <p:cNvGraphicFramePr>
              <a:graphicFrameLocks noChangeAspect="1"/>
            </p:cNvGraphicFramePr>
            <p:nvPr>
              <p:extLst/>
            </p:nvPr>
          </p:nvGraphicFramePr>
          <p:xfrm>
            <a:off x="2865368" y="1647643"/>
            <a:ext cx="238542" cy="337935"/>
          </p:xfrm>
          <a:graphic>
            <a:graphicData uri="http://schemas.openxmlformats.org/presentationml/2006/ole">
              <mc:AlternateContent xmlns:mc="http://schemas.openxmlformats.org/markup-compatibility/2006">
                <mc:Choice xmlns:v="urn:schemas-microsoft-com:vml" Requires="v">
                  <p:oleObj spid="_x0000_s16495" name="公式" r:id="rId6" imgW="152280" imgH="215640" progId="Equation.3">
                    <p:embed/>
                  </p:oleObj>
                </mc:Choice>
                <mc:Fallback>
                  <p:oleObj name="公式" r:id="rId6" imgW="152280" imgH="215640" progId="Equation.3">
                    <p:embed/>
                    <p:pic>
                      <p:nvPicPr>
                        <p:cNvPr id="1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5368" y="1647643"/>
                          <a:ext cx="238542" cy="337935"/>
                        </a:xfrm>
                        <a:prstGeom prst="rect">
                          <a:avLst/>
                        </a:prstGeom>
                        <a:noFill/>
                      </p:spPr>
                    </p:pic>
                  </p:oleObj>
                </mc:Fallback>
              </mc:AlternateContent>
            </a:graphicData>
          </a:graphic>
        </p:graphicFrame>
        <p:graphicFrame>
          <p:nvGraphicFramePr>
            <p:cNvPr id="16" name="Object 3"/>
            <p:cNvGraphicFramePr>
              <a:graphicFrameLocks noChangeAspect="1"/>
            </p:cNvGraphicFramePr>
            <p:nvPr>
              <p:extLst/>
            </p:nvPr>
          </p:nvGraphicFramePr>
          <p:xfrm>
            <a:off x="3285578" y="1652256"/>
            <a:ext cx="238542" cy="337934"/>
          </p:xfrm>
          <a:graphic>
            <a:graphicData uri="http://schemas.openxmlformats.org/presentationml/2006/ole">
              <mc:AlternateContent xmlns:mc="http://schemas.openxmlformats.org/markup-compatibility/2006">
                <mc:Choice xmlns:v="urn:schemas-microsoft-com:vml" Requires="v">
                  <p:oleObj spid="_x0000_s16496" name="公式" r:id="rId8" imgW="152280" imgH="215640" progId="Equation.3">
                    <p:embed/>
                  </p:oleObj>
                </mc:Choice>
                <mc:Fallback>
                  <p:oleObj name="公式" r:id="rId8" imgW="152280" imgH="215640" progId="Equation.3">
                    <p:embed/>
                    <p:pic>
                      <p:nvPicPr>
                        <p:cNvPr id="16"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5578" y="1652256"/>
                          <a:ext cx="238542" cy="337934"/>
                        </a:xfrm>
                        <a:prstGeom prst="rect">
                          <a:avLst/>
                        </a:prstGeom>
                        <a:noFill/>
                      </p:spPr>
                    </p:pic>
                  </p:oleObj>
                </mc:Fallback>
              </mc:AlternateContent>
            </a:graphicData>
          </a:graphic>
        </p:graphicFrame>
      </p:grpSp>
      <p:sp>
        <p:nvSpPr>
          <p:cNvPr id="17" name="TextBox 16"/>
          <p:cNvSpPr txBox="1"/>
          <p:nvPr/>
        </p:nvSpPr>
        <p:spPr>
          <a:xfrm>
            <a:off x="1741629" y="4994981"/>
            <a:ext cx="1551619" cy="584712"/>
          </a:xfrm>
          <a:prstGeom prst="rect">
            <a:avLst/>
          </a:prstGeom>
          <a:noFill/>
        </p:spPr>
        <p:txBody>
          <a:bodyPr wrap="square" rtlCol="0">
            <a:spAutoFit/>
          </a:bodyPr>
          <a:lstStyle/>
          <a:p>
            <a:pPr>
              <a:lnSpc>
                <a:spcPct val="150000"/>
              </a:lnSpc>
            </a:pPr>
            <a:r>
              <a:rPr lang="zh-CN" altLang="en-US" sz="2133" b="1" dirty="0">
                <a:solidFill>
                  <a:srgbClr val="7030A0"/>
                </a:solidFill>
                <a:latin typeface="Book Antiqua" panose="02040602050305030304" pitchFamily="18" charset="0"/>
                <a:ea typeface="微软雅黑" panose="020B0503020204020204" pitchFamily="34" charset="-122"/>
              </a:rPr>
              <a:t>两个节圆</a:t>
            </a:r>
            <a:r>
              <a:rPr lang="en-US" altLang="zh-CN" sz="2133" b="1" dirty="0">
                <a:solidFill>
                  <a:srgbClr val="7030A0"/>
                </a:solidFill>
                <a:latin typeface="Book Antiqua" panose="02040602050305030304" pitchFamily="18" charset="0"/>
                <a:ea typeface="微软雅黑" panose="020B0503020204020204" pitchFamily="34" charset="-122"/>
              </a:rPr>
              <a:t>:</a:t>
            </a:r>
            <a:endParaRPr lang="en-US" altLang="zh-CN" sz="2133" b="1" dirty="0">
              <a:latin typeface="Book Antiqua" panose="02040602050305030304" pitchFamily="18" charset="0"/>
              <a:ea typeface="微软雅黑" panose="020B0503020204020204" pitchFamily="34" charset="-122"/>
            </a:endParaRPr>
          </a:p>
        </p:txBody>
      </p:sp>
      <p:sp>
        <p:nvSpPr>
          <p:cNvPr id="9" name="矩形 8"/>
          <p:cNvSpPr/>
          <p:nvPr/>
        </p:nvSpPr>
        <p:spPr>
          <a:xfrm>
            <a:off x="1290035" y="5696459"/>
            <a:ext cx="7126668" cy="1077026"/>
          </a:xfrm>
          <a:prstGeom prst="rect">
            <a:avLst/>
          </a:prstGeom>
          <a:solidFill>
            <a:schemeClr val="accent6">
              <a:lumMod val="20000"/>
              <a:lumOff val="80000"/>
            </a:schemeClr>
          </a:solidFill>
        </p:spPr>
        <p:txBody>
          <a:bodyPr wrap="square">
            <a:spAutoFit/>
          </a:bodyPr>
          <a:lstStyle/>
          <a:p>
            <a:pPr algn="just"/>
            <a:r>
              <a:rPr lang="zh-CN" altLang="zh-CN" sz="2133" b="1" dirty="0">
                <a:solidFill>
                  <a:srgbClr val="002060"/>
                </a:solidFill>
                <a:latin typeface="Book Antiqua" panose="02040602050305030304" pitchFamily="18" charset="0"/>
                <a:ea typeface="微软雅黑" panose="020B0503020204020204" pitchFamily="34" charset="-122"/>
              </a:rPr>
              <a:t>一对定传动比齿轮的传动相当于一对节圆始终在作纯滚动。假设两平面分别固连在这两个齿轮上并随之转动，节点</a:t>
            </a:r>
            <a:r>
              <a:rPr lang="en-US" altLang="zh-CN" sz="2133" b="1" i="1" dirty="0">
                <a:solidFill>
                  <a:srgbClr val="002060"/>
                </a:solidFill>
                <a:latin typeface="Book Antiqua" panose="02040602050305030304" pitchFamily="18" charset="0"/>
                <a:ea typeface="微软雅黑" panose="020B0503020204020204" pitchFamily="34" charset="-122"/>
              </a:rPr>
              <a:t>C</a:t>
            </a:r>
            <a:r>
              <a:rPr lang="zh-CN" altLang="zh-CN" sz="2133" b="1" dirty="0">
                <a:solidFill>
                  <a:srgbClr val="002060"/>
                </a:solidFill>
                <a:latin typeface="Book Antiqua" panose="02040602050305030304" pitchFamily="18" charset="0"/>
                <a:ea typeface="微软雅黑" panose="020B0503020204020204" pitchFamily="34" charset="-122"/>
              </a:rPr>
              <a:t>在两齿轮运动平面的运动轨迹就是两个节圆。</a:t>
            </a:r>
            <a:endParaRPr lang="zh-CN" altLang="en-US" sz="2133" b="1" dirty="0">
              <a:solidFill>
                <a:srgbClr val="002060"/>
              </a:solidFill>
              <a:latin typeface="Book Antiqua" panose="02040602050305030304" pitchFamily="18" charset="0"/>
              <a:ea typeface="微软雅黑" panose="020B0503020204020204" pitchFamily="34" charset="-122"/>
            </a:endParaRPr>
          </a:p>
        </p:txBody>
      </p:sp>
    </p:spTree>
    <p:controls>
      <mc:AlternateContent xmlns:mc="http://schemas.openxmlformats.org/markup-compatibility/2006">
        <mc:Choice xmlns:v="urn:schemas-microsoft-com:vml" Requires="v">
          <p:control spid="16497" name="ShockwaveFlash1" r:id="rId2" imgW="2592360" imgH="4032360"/>
        </mc:Choice>
        <mc:Fallback>
          <p:control name="ShockwaveFlash1" r:id="rId2" imgW="2592360" imgH="4032360">
            <p:pic>
              <p:nvPicPr>
                <p:cNvPr id="2" name="ShockwaveFlash1"/>
                <p:cNvPicPr preferRelativeResize="0">
                  <a:picLocks noChangeArrowheads="1" noChangeShapeType="1"/>
                </p:cNvPicPr>
                <p:nvPr/>
              </p:nvPicPr>
              <p:blipFill>
                <a:blip r:embed="rId10"/>
                <a:srcRect/>
                <a:stretch>
                  <a:fillRect/>
                </a:stretch>
              </p:blipFill>
              <p:spPr bwMode="auto">
                <a:xfrm>
                  <a:off x="8586493" y="1227023"/>
                  <a:ext cx="3456516" cy="537633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84929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 calcmode="lin" valueType="num">
                                      <p:cBhvr additive="base">
                                        <p:cTn id="3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anim calcmode="lin" valueType="num">
                                      <p:cBhvr additive="base">
                                        <p:cTn id="4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7" grpId="0"/>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80824" y="1220755"/>
            <a:ext cx="8151613" cy="5568619"/>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Text Box 12"/>
          <p:cNvSpPr txBox="1">
            <a:spLocks noChangeArrowheads="1"/>
          </p:cNvSpPr>
          <p:nvPr/>
        </p:nvSpPr>
        <p:spPr bwMode="auto">
          <a:xfrm>
            <a:off x="62987" y="167946"/>
            <a:ext cx="2646878"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渐开线的特性</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
        <p:nvSpPr>
          <p:cNvPr id="14" name="TextBox 13"/>
          <p:cNvSpPr txBox="1"/>
          <p:nvPr/>
        </p:nvSpPr>
        <p:spPr>
          <a:xfrm>
            <a:off x="1880824" y="4081820"/>
            <a:ext cx="5715040" cy="584712"/>
          </a:xfrm>
          <a:prstGeom prst="rect">
            <a:avLst/>
          </a:prstGeom>
          <a:noFill/>
        </p:spPr>
        <p:txBody>
          <a:bodyPr wrap="square" rtlCol="0">
            <a:spAutoFit/>
          </a:bodyPr>
          <a:lstStyle/>
          <a:p>
            <a:pPr>
              <a:lnSpc>
                <a:spcPct val="150000"/>
              </a:lnSpc>
            </a:pPr>
            <a:r>
              <a:rPr lang="en-US" altLang="zh-CN" sz="2133" b="1" dirty="0">
                <a:solidFill>
                  <a:srgbClr val="0070C0"/>
                </a:solidFill>
                <a:latin typeface="Book Antiqua" panose="02040602050305030304" pitchFamily="18" charset="0"/>
                <a:ea typeface="微软雅黑" panose="020B0503020204020204" pitchFamily="34" charset="-122"/>
              </a:rPr>
              <a:t>5</a:t>
            </a:r>
            <a:r>
              <a:rPr lang="zh-CN" altLang="en-US" sz="2133" b="1" dirty="0">
                <a:solidFill>
                  <a:srgbClr val="0070C0"/>
                </a:solidFill>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rPr>
              <a:t>渐开线的形状取决于基圆的大小。</a:t>
            </a:r>
            <a:endParaRPr lang="en-US" altLang="zh-CN" sz="2133" b="1" dirty="0">
              <a:latin typeface="Book Antiqua" panose="02040602050305030304" pitchFamily="18" charset="0"/>
              <a:ea typeface="微软雅黑" panose="020B0503020204020204" pitchFamily="34" charset="-122"/>
            </a:endParaRPr>
          </a:p>
        </p:txBody>
      </p:sp>
      <p:grpSp>
        <p:nvGrpSpPr>
          <p:cNvPr id="23" name="组合 22"/>
          <p:cNvGrpSpPr/>
          <p:nvPr/>
        </p:nvGrpSpPr>
        <p:grpSpPr>
          <a:xfrm>
            <a:off x="1871531" y="1220755"/>
            <a:ext cx="6048672" cy="1077090"/>
            <a:chOff x="1187624" y="1131590"/>
            <a:chExt cx="4320480" cy="807818"/>
          </a:xfrm>
        </p:grpSpPr>
        <p:sp>
          <p:nvSpPr>
            <p:cNvPr id="24" name="TextBox 23"/>
            <p:cNvSpPr txBox="1"/>
            <p:nvPr/>
          </p:nvSpPr>
          <p:spPr>
            <a:xfrm>
              <a:off x="1187624" y="1131590"/>
              <a:ext cx="4320480" cy="807818"/>
            </a:xfrm>
            <a:prstGeom prst="rect">
              <a:avLst/>
            </a:prstGeom>
            <a:noFill/>
          </p:spPr>
          <p:txBody>
            <a:bodyPr wrap="square" rtlCol="0">
              <a:spAutoFit/>
            </a:bodyPr>
            <a:lstStyle/>
            <a:p>
              <a:pPr>
                <a:lnSpc>
                  <a:spcPct val="150000"/>
                </a:lnSpc>
              </a:pPr>
              <a:r>
                <a:rPr lang="en-US" altLang="zh-CN" sz="2133" b="1" dirty="0">
                  <a:solidFill>
                    <a:srgbClr val="0070C0"/>
                  </a:solidFill>
                  <a:latin typeface="Book Antiqua" panose="02040602050305030304" pitchFamily="18" charset="0"/>
                  <a:ea typeface="微软雅黑" panose="020B0503020204020204" pitchFamily="34" charset="-122"/>
                </a:rPr>
                <a:t>1</a:t>
              </a:r>
              <a:r>
                <a:rPr lang="zh-CN" altLang="en-US" sz="2133" b="1" dirty="0">
                  <a:solidFill>
                    <a:srgbClr val="0070C0"/>
                  </a:solidFill>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rPr>
                <a:t>发生线沿基圆滚过的直线长度等于基圆上  </a:t>
              </a:r>
              <a:endParaRPr lang="en-US" altLang="zh-CN" sz="2133" b="1" dirty="0">
                <a:latin typeface="Book Antiqua" panose="02040602050305030304" pitchFamily="18" charset="0"/>
                <a:ea typeface="微软雅黑" panose="020B0503020204020204" pitchFamily="34" charset="-122"/>
              </a:endParaRPr>
            </a:p>
            <a:p>
              <a:pPr>
                <a:lnSpc>
                  <a:spcPct val="150000"/>
                </a:lnSpc>
              </a:pPr>
              <a:r>
                <a:rPr lang="en-US" altLang="zh-CN" sz="2133" b="1" dirty="0">
                  <a:latin typeface="Book Antiqua" panose="02040602050305030304" pitchFamily="18" charset="0"/>
                  <a:ea typeface="微软雅黑" panose="020B0503020204020204" pitchFamily="34" charset="-122"/>
                </a:rPr>
                <a:t>      </a:t>
              </a:r>
              <a:r>
                <a:rPr lang="zh-CN" altLang="en-US" sz="2133" b="1" dirty="0">
                  <a:latin typeface="Book Antiqua" panose="02040602050305030304" pitchFamily="18" charset="0"/>
                  <a:ea typeface="微软雅黑" panose="020B0503020204020204" pitchFamily="34" charset="-122"/>
                </a:rPr>
                <a:t>被滚过的弧长，                 。</a:t>
              </a:r>
              <a:endParaRPr lang="en-US" altLang="zh-CN" sz="2133" b="1" dirty="0">
                <a:latin typeface="Book Antiqua" panose="02040602050305030304" pitchFamily="18" charset="0"/>
                <a:ea typeface="微软雅黑" panose="020B0503020204020204" pitchFamily="34" charset="-122"/>
              </a:endParaRPr>
            </a:p>
          </p:txBody>
        </p:sp>
        <p:pic>
          <p:nvPicPr>
            <p:cNvPr id="25" name="Picture 1"/>
            <p:cNvPicPr>
              <a:picLocks noChangeAspect="1" noChangeArrowheads="1"/>
            </p:cNvPicPr>
            <p:nvPr/>
          </p:nvPicPr>
          <p:blipFill>
            <a:blip r:embed="rId2" cstate="print"/>
            <a:srcRect/>
            <a:stretch>
              <a:fillRect/>
            </a:stretch>
          </p:blipFill>
          <p:spPr bwMode="auto">
            <a:xfrm>
              <a:off x="3048020" y="1643610"/>
              <a:ext cx="817488" cy="246789"/>
            </a:xfrm>
            <a:prstGeom prst="rect">
              <a:avLst/>
            </a:prstGeom>
            <a:noFill/>
            <a:ln w="9525">
              <a:noFill/>
              <a:miter lim="800000"/>
              <a:headEnd/>
              <a:tailEnd/>
            </a:ln>
            <a:effectLst/>
          </p:spPr>
        </p:pic>
      </p:grpSp>
      <p:sp>
        <p:nvSpPr>
          <p:cNvPr id="26" name="TextBox 25"/>
          <p:cNvSpPr txBox="1"/>
          <p:nvPr/>
        </p:nvSpPr>
        <p:spPr>
          <a:xfrm>
            <a:off x="1871531" y="2793323"/>
            <a:ext cx="5856651" cy="584712"/>
          </a:xfrm>
          <a:prstGeom prst="rect">
            <a:avLst/>
          </a:prstGeom>
          <a:noFill/>
        </p:spPr>
        <p:txBody>
          <a:bodyPr wrap="square" rtlCol="0">
            <a:spAutoFit/>
          </a:bodyPr>
          <a:lstStyle/>
          <a:p>
            <a:pPr>
              <a:lnSpc>
                <a:spcPct val="150000"/>
              </a:lnSpc>
            </a:pPr>
            <a:r>
              <a:rPr lang="en-US" altLang="zh-CN" sz="2133" b="1" dirty="0">
                <a:solidFill>
                  <a:srgbClr val="0070C0"/>
                </a:solidFill>
                <a:latin typeface="Book Antiqua" panose="02040602050305030304" pitchFamily="18" charset="0"/>
                <a:ea typeface="微软雅黑" panose="020B0503020204020204" pitchFamily="34" charset="-122"/>
              </a:rPr>
              <a:t>3</a:t>
            </a:r>
            <a:r>
              <a:rPr lang="zh-CN" altLang="en-US" sz="2133" b="1" dirty="0">
                <a:solidFill>
                  <a:srgbClr val="0070C0"/>
                </a:solidFill>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rPr>
              <a:t>渐开线上任意点的法线必切于基圆。</a:t>
            </a:r>
            <a:endParaRPr lang="en-US" altLang="zh-CN" sz="2133" b="1" dirty="0">
              <a:latin typeface="Book Antiqua" panose="02040602050305030304" pitchFamily="18" charset="0"/>
              <a:ea typeface="微软雅黑" panose="020B0503020204020204" pitchFamily="34" charset="-122"/>
            </a:endParaRPr>
          </a:p>
        </p:txBody>
      </p:sp>
      <p:sp>
        <p:nvSpPr>
          <p:cNvPr id="27" name="TextBox 26"/>
          <p:cNvSpPr txBox="1"/>
          <p:nvPr/>
        </p:nvSpPr>
        <p:spPr>
          <a:xfrm>
            <a:off x="1871531" y="2222629"/>
            <a:ext cx="5715040" cy="584712"/>
          </a:xfrm>
          <a:prstGeom prst="rect">
            <a:avLst/>
          </a:prstGeom>
          <a:noFill/>
        </p:spPr>
        <p:txBody>
          <a:bodyPr wrap="square" rtlCol="0">
            <a:spAutoFit/>
          </a:bodyPr>
          <a:lstStyle/>
          <a:p>
            <a:pPr>
              <a:lnSpc>
                <a:spcPct val="150000"/>
              </a:lnSpc>
            </a:pPr>
            <a:r>
              <a:rPr lang="en-US" altLang="zh-CN" sz="2133" b="1" dirty="0">
                <a:solidFill>
                  <a:srgbClr val="0070C0"/>
                </a:solidFill>
                <a:latin typeface="Book Antiqua" panose="02040602050305030304" pitchFamily="18" charset="0"/>
                <a:ea typeface="微软雅黑" panose="020B0503020204020204" pitchFamily="34" charset="-122"/>
              </a:rPr>
              <a:t>2</a:t>
            </a:r>
            <a:r>
              <a:rPr lang="zh-CN" altLang="en-US" sz="2133" b="1" dirty="0">
                <a:solidFill>
                  <a:srgbClr val="0070C0"/>
                </a:solidFill>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rPr>
              <a:t>切点</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N</a:t>
            </a:r>
            <a:r>
              <a:rPr lang="zh-CN" altLang="en-US" sz="2133" b="1" dirty="0">
                <a:latin typeface="Book Antiqua" panose="02040602050305030304" pitchFamily="18" charset="0"/>
                <a:ea typeface="微软雅黑" panose="020B0503020204020204" pitchFamily="34" charset="-122"/>
              </a:rPr>
              <a:t>是渐开线在点</a:t>
            </a:r>
            <a:r>
              <a:rPr lang="en-US" altLang="zh-CN" sz="2133" b="1" i="1" dirty="0">
                <a:latin typeface="Book Antiqua" panose="02040602050305030304" pitchFamily="18" charset="0"/>
                <a:ea typeface="微软雅黑" panose="020B0503020204020204" pitchFamily="34" charset="-122"/>
                <a:cs typeface="Times New Roman" pitchFamily="18" charset="0"/>
              </a:rPr>
              <a:t>K</a:t>
            </a:r>
            <a:r>
              <a:rPr lang="zh-CN" altLang="en-US" sz="2133" b="1" dirty="0">
                <a:latin typeface="Book Antiqua" panose="02040602050305030304" pitchFamily="18" charset="0"/>
                <a:ea typeface="微软雅黑" panose="020B0503020204020204" pitchFamily="34" charset="-122"/>
              </a:rPr>
              <a:t>处的曲率中心，</a:t>
            </a:r>
            <a:endParaRPr lang="en-US" altLang="zh-CN" sz="2133" b="1" dirty="0">
              <a:latin typeface="Book Antiqua" panose="02040602050305030304" pitchFamily="18" charset="0"/>
              <a:ea typeface="微软雅黑" panose="020B0503020204020204" pitchFamily="34" charset="-122"/>
            </a:endParaRPr>
          </a:p>
        </p:txBody>
      </p:sp>
      <p:sp>
        <p:nvSpPr>
          <p:cNvPr id="28" name="TextBox 27"/>
          <p:cNvSpPr txBox="1"/>
          <p:nvPr/>
        </p:nvSpPr>
        <p:spPr>
          <a:xfrm>
            <a:off x="1871531" y="2240196"/>
            <a:ext cx="7037832" cy="584712"/>
          </a:xfrm>
          <a:prstGeom prst="rect">
            <a:avLst/>
          </a:prstGeom>
          <a:noFill/>
        </p:spPr>
        <p:txBody>
          <a:bodyPr wrap="square" rtlCol="0">
            <a:spAutoFit/>
          </a:bodyPr>
          <a:lstStyle/>
          <a:p>
            <a:pPr>
              <a:lnSpc>
                <a:spcPct val="150000"/>
              </a:lnSpc>
            </a:pPr>
            <a:r>
              <a:rPr lang="en-US" altLang="zh-CN" sz="2133" b="1" dirty="0">
                <a:solidFill>
                  <a:srgbClr val="0070C0"/>
                </a:solidFill>
                <a:latin typeface="Book Antiqua" panose="02040602050305030304" pitchFamily="18" charset="0"/>
                <a:ea typeface="微软雅黑" panose="020B0503020204020204" pitchFamily="34" charset="-122"/>
              </a:rPr>
              <a:t>                                          </a:t>
            </a:r>
            <a:r>
              <a:rPr lang="en-US" altLang="zh-CN" sz="2133" b="1" dirty="0">
                <a:solidFill>
                  <a:srgbClr val="0070C0"/>
                </a:solidFill>
                <a:latin typeface="Book Antiqua" panose="02040602050305030304" pitchFamily="18" charset="0"/>
                <a:ea typeface="微软雅黑" panose="020B0503020204020204" pitchFamily="34" charset="-122"/>
                <a:cs typeface="Times New Roman" panose="02020603050405020304" pitchFamily="18" charset="0"/>
              </a:rPr>
              <a:t>  </a:t>
            </a:r>
            <a:r>
              <a:rPr lang="en-US" altLang="zh-CN" sz="2133" b="1" dirty="0">
                <a:solidFill>
                  <a:srgbClr val="0070C0"/>
                </a:solidFill>
                <a:latin typeface="Book Antiqua" panose="02040602050305030304" pitchFamily="18" charset="0"/>
                <a:ea typeface="微软雅黑" panose="020B0503020204020204" pitchFamily="34" charset="-122"/>
              </a:rPr>
              <a:t>                            </a:t>
            </a:r>
            <a:r>
              <a:rPr lang="en-US" altLang="zh-CN" sz="2133" b="1" i="1" dirty="0">
                <a:latin typeface="Book Antiqua" panose="02040602050305030304" pitchFamily="18" charset="0"/>
                <a:ea typeface="微软雅黑" panose="020B0503020204020204" pitchFamily="34" charset="-122"/>
                <a:cs typeface="Times New Roman" panose="02020603050405020304" pitchFamily="18" charset="0"/>
              </a:rPr>
              <a:t>NK</a:t>
            </a:r>
            <a:r>
              <a:rPr lang="zh-CN" altLang="en-US" sz="2133" b="1" dirty="0">
                <a:latin typeface="Book Antiqua" panose="02040602050305030304" pitchFamily="18" charset="0"/>
                <a:ea typeface="微软雅黑" panose="020B0503020204020204" pitchFamily="34" charset="-122"/>
              </a:rPr>
              <a:t>为曲率半径。</a:t>
            </a:r>
            <a:endParaRPr lang="en-US" altLang="zh-CN" sz="2133" b="1" dirty="0">
              <a:latin typeface="Book Antiqua" panose="02040602050305030304" pitchFamily="18" charset="0"/>
              <a:ea typeface="微软雅黑" panose="020B0503020204020204" pitchFamily="34" charset="-122"/>
            </a:endParaRPr>
          </a:p>
        </p:txBody>
      </p:sp>
      <p:sp>
        <p:nvSpPr>
          <p:cNvPr id="12" name="TextBox 13"/>
          <p:cNvSpPr txBox="1"/>
          <p:nvPr/>
        </p:nvSpPr>
        <p:spPr>
          <a:xfrm>
            <a:off x="1880824" y="3597982"/>
            <a:ext cx="5715040" cy="420564"/>
          </a:xfrm>
          <a:prstGeom prst="rect">
            <a:avLst/>
          </a:prstGeom>
          <a:noFill/>
        </p:spPr>
        <p:txBody>
          <a:bodyPr wrap="square" rtlCol="0">
            <a:spAutoFit/>
          </a:bodyPr>
          <a:lstStyle/>
          <a:p>
            <a:pPr algn="just"/>
            <a:r>
              <a:rPr lang="en-US" altLang="zh-CN" sz="2133" b="1" dirty="0">
                <a:solidFill>
                  <a:srgbClr val="0070C0"/>
                </a:solidFill>
                <a:latin typeface="Book Antiqua" panose="02040602050305030304" pitchFamily="18" charset="0"/>
                <a:ea typeface="微软雅黑" panose="020B0503020204020204" pitchFamily="34" charset="-122"/>
              </a:rPr>
              <a:t>4</a:t>
            </a:r>
            <a:r>
              <a:rPr lang="zh-CN" altLang="en-US" sz="2133" b="1" dirty="0">
                <a:solidFill>
                  <a:srgbClr val="0070C0"/>
                </a:solidFill>
                <a:latin typeface="Book Antiqua" panose="02040602050305030304" pitchFamily="18" charset="0"/>
                <a:ea typeface="微软雅黑" panose="020B0503020204020204" pitchFamily="34" charset="-122"/>
              </a:rPr>
              <a:t>）</a:t>
            </a:r>
            <a:r>
              <a:rPr lang="zh-CN" altLang="zh-CN" sz="2133" b="1" dirty="0">
                <a:latin typeface="Book Antiqua" panose="02040602050305030304" pitchFamily="18" charset="0"/>
                <a:ea typeface="微软雅黑" panose="020B0503020204020204" pitchFamily="34" charset="-122"/>
              </a:rPr>
              <a:t>同一渐开线上各点的</a:t>
            </a:r>
            <a:r>
              <a:rPr lang="en-US" altLang="zh-CN" sz="2133" b="1" dirty="0" err="1">
                <a:latin typeface="Book Antiqua" panose="02040602050305030304" pitchFamily="18" charset="0"/>
                <a:ea typeface="微软雅黑" panose="020B0503020204020204" pitchFamily="34" charset="-122"/>
              </a:rPr>
              <a:t>曲率半径</a:t>
            </a:r>
            <a:r>
              <a:rPr lang="zh-CN" altLang="zh-CN" sz="2133" b="1" dirty="0">
                <a:latin typeface="Book Antiqua" panose="02040602050305030304" pitchFamily="18" charset="0"/>
                <a:ea typeface="微软雅黑" panose="020B0503020204020204" pitchFamily="34" charset="-122"/>
              </a:rPr>
              <a:t>不同。</a:t>
            </a:r>
            <a:endParaRPr lang="en-US" altLang="zh-CN" sz="2133" b="1" dirty="0">
              <a:latin typeface="Book Antiqua" panose="02040602050305030304" pitchFamily="18" charset="0"/>
              <a:ea typeface="微软雅黑" panose="020B0503020204020204" pitchFamily="34" charset="-122"/>
            </a:endParaRPr>
          </a:p>
        </p:txBody>
      </p:sp>
      <p:sp>
        <p:nvSpPr>
          <p:cNvPr id="13" name="TextBox 13"/>
          <p:cNvSpPr txBox="1"/>
          <p:nvPr/>
        </p:nvSpPr>
        <p:spPr>
          <a:xfrm>
            <a:off x="1871531" y="4681732"/>
            <a:ext cx="5715040" cy="584712"/>
          </a:xfrm>
          <a:prstGeom prst="rect">
            <a:avLst/>
          </a:prstGeom>
          <a:noFill/>
        </p:spPr>
        <p:txBody>
          <a:bodyPr wrap="square" rtlCol="0">
            <a:spAutoFit/>
          </a:bodyPr>
          <a:lstStyle/>
          <a:p>
            <a:pPr>
              <a:lnSpc>
                <a:spcPct val="150000"/>
              </a:lnSpc>
            </a:pPr>
            <a:r>
              <a:rPr lang="en-US" altLang="zh-CN" sz="2133" b="1" dirty="0">
                <a:solidFill>
                  <a:srgbClr val="0070C0"/>
                </a:solidFill>
                <a:latin typeface="Book Antiqua" panose="02040602050305030304" pitchFamily="18" charset="0"/>
                <a:ea typeface="微软雅黑" panose="020B0503020204020204" pitchFamily="34" charset="-122"/>
              </a:rPr>
              <a:t>6</a:t>
            </a:r>
            <a:r>
              <a:rPr lang="zh-CN" altLang="en-US" sz="2133" b="1" dirty="0">
                <a:solidFill>
                  <a:srgbClr val="0070C0"/>
                </a:solidFill>
                <a:latin typeface="Book Antiqua" panose="02040602050305030304" pitchFamily="18" charset="0"/>
                <a:ea typeface="微软雅黑" panose="020B0503020204020204" pitchFamily="34" charset="-122"/>
              </a:rPr>
              <a:t>）</a:t>
            </a:r>
            <a:r>
              <a:rPr lang="zh-CN" altLang="zh-CN" sz="2133" b="1" dirty="0">
                <a:latin typeface="Book Antiqua" panose="02040602050305030304" pitchFamily="18" charset="0"/>
                <a:ea typeface="微软雅黑" panose="020B0503020204020204" pitchFamily="34" charset="-122"/>
              </a:rPr>
              <a:t>同一基圆生成的渐开线形状相同</a:t>
            </a:r>
            <a:r>
              <a:rPr lang="zh-CN" altLang="en-US" sz="2133" b="1" dirty="0">
                <a:latin typeface="Book Antiqua" panose="02040602050305030304" pitchFamily="18" charset="0"/>
                <a:ea typeface="微软雅黑" panose="020B0503020204020204" pitchFamily="34" charset="-122"/>
              </a:rPr>
              <a:t>。</a:t>
            </a:r>
            <a:endParaRPr lang="en-US" altLang="zh-CN" sz="2133" b="1" dirty="0">
              <a:latin typeface="Book Antiqua" panose="02040602050305030304" pitchFamily="18" charset="0"/>
              <a:ea typeface="微软雅黑" panose="020B0503020204020204" pitchFamily="34" charset="-122"/>
            </a:endParaRPr>
          </a:p>
        </p:txBody>
      </p:sp>
      <p:sp>
        <p:nvSpPr>
          <p:cNvPr id="15" name="TextBox 13"/>
          <p:cNvSpPr txBox="1"/>
          <p:nvPr/>
        </p:nvSpPr>
        <p:spPr>
          <a:xfrm>
            <a:off x="1871531" y="5137937"/>
            <a:ext cx="7200800" cy="1077090"/>
          </a:xfrm>
          <a:prstGeom prst="rect">
            <a:avLst/>
          </a:prstGeom>
          <a:noFill/>
        </p:spPr>
        <p:txBody>
          <a:bodyPr wrap="square" rtlCol="0">
            <a:spAutoFit/>
          </a:bodyPr>
          <a:lstStyle/>
          <a:p>
            <a:pPr>
              <a:lnSpc>
                <a:spcPct val="150000"/>
              </a:lnSpc>
            </a:pPr>
            <a:r>
              <a:rPr lang="en-US" altLang="zh-CN" sz="2133" b="1" dirty="0">
                <a:solidFill>
                  <a:srgbClr val="0070C0"/>
                </a:solidFill>
                <a:latin typeface="Book Antiqua" panose="02040602050305030304" pitchFamily="18" charset="0"/>
                <a:ea typeface="微软雅黑" panose="020B0503020204020204" pitchFamily="34" charset="-122"/>
              </a:rPr>
              <a:t>7</a:t>
            </a:r>
            <a:r>
              <a:rPr lang="zh-CN" altLang="en-US" sz="2133" b="1" dirty="0">
                <a:solidFill>
                  <a:srgbClr val="0070C0"/>
                </a:solidFill>
                <a:latin typeface="Book Antiqua" panose="02040602050305030304" pitchFamily="18" charset="0"/>
                <a:ea typeface="微软雅黑" panose="020B0503020204020204" pitchFamily="34" charset="-122"/>
              </a:rPr>
              <a:t>）</a:t>
            </a:r>
            <a:r>
              <a:rPr lang="zh-CN" altLang="zh-CN" sz="2133" b="1" dirty="0">
                <a:latin typeface="Book Antiqua" panose="02040602050305030304" pitchFamily="18" charset="0"/>
                <a:ea typeface="微软雅黑" panose="020B0503020204020204" pitchFamily="34" charset="-122"/>
              </a:rPr>
              <a:t>同一基圆上所生成的任意两条渐开线（同向或者反向）</a:t>
            </a:r>
            <a:endParaRPr lang="en-US" altLang="zh-CN" sz="2133" b="1" dirty="0">
              <a:latin typeface="Book Antiqua" panose="02040602050305030304" pitchFamily="18" charset="0"/>
              <a:ea typeface="微软雅黑" panose="020B0503020204020204" pitchFamily="34" charset="-122"/>
            </a:endParaRPr>
          </a:p>
          <a:p>
            <a:pPr>
              <a:lnSpc>
                <a:spcPct val="150000"/>
              </a:lnSpc>
            </a:pPr>
            <a:r>
              <a:rPr lang="en-US" altLang="zh-CN" sz="2133" b="1" dirty="0">
                <a:latin typeface="Book Antiqua" panose="02040602050305030304" pitchFamily="18" charset="0"/>
                <a:ea typeface="微软雅黑" panose="020B0503020204020204" pitchFamily="34" charset="-122"/>
              </a:rPr>
              <a:t>      </a:t>
            </a:r>
            <a:r>
              <a:rPr lang="zh-CN" altLang="zh-CN" sz="2133" b="1" dirty="0">
                <a:latin typeface="Book Antiqua" panose="02040602050305030304" pitchFamily="18" charset="0"/>
                <a:ea typeface="微软雅黑" panose="020B0503020204020204" pitchFamily="34" charset="-122"/>
              </a:rPr>
              <a:t>沿公法线方向对应点之间的距离处处相等</a:t>
            </a:r>
            <a:r>
              <a:rPr lang="zh-CN" altLang="en-US" sz="2133" b="1" dirty="0">
                <a:latin typeface="Book Antiqua" panose="02040602050305030304" pitchFamily="18" charset="0"/>
                <a:ea typeface="微软雅黑" panose="020B0503020204020204" pitchFamily="34" charset="-122"/>
              </a:rPr>
              <a:t>。</a:t>
            </a:r>
            <a:endParaRPr lang="en-US" altLang="zh-CN" sz="2133" b="1" dirty="0">
              <a:latin typeface="Book Antiqua" panose="02040602050305030304" pitchFamily="18" charset="0"/>
              <a:ea typeface="微软雅黑" panose="020B0503020204020204" pitchFamily="34" charset="-122"/>
            </a:endParaRPr>
          </a:p>
        </p:txBody>
      </p:sp>
      <p:sp>
        <p:nvSpPr>
          <p:cNvPr id="16" name="TextBox 13"/>
          <p:cNvSpPr txBox="1"/>
          <p:nvPr/>
        </p:nvSpPr>
        <p:spPr>
          <a:xfrm>
            <a:off x="1892383" y="6070944"/>
            <a:ext cx="5715040" cy="584712"/>
          </a:xfrm>
          <a:prstGeom prst="rect">
            <a:avLst/>
          </a:prstGeom>
          <a:noFill/>
        </p:spPr>
        <p:txBody>
          <a:bodyPr wrap="square" rtlCol="0">
            <a:spAutoFit/>
          </a:bodyPr>
          <a:lstStyle/>
          <a:p>
            <a:pPr>
              <a:lnSpc>
                <a:spcPct val="150000"/>
              </a:lnSpc>
            </a:pPr>
            <a:r>
              <a:rPr lang="en-US" altLang="zh-CN" sz="2133" b="1" dirty="0">
                <a:solidFill>
                  <a:srgbClr val="0070C0"/>
                </a:solidFill>
                <a:latin typeface="Book Antiqua" panose="02040602050305030304" pitchFamily="18" charset="0"/>
                <a:ea typeface="微软雅黑" panose="020B0503020204020204" pitchFamily="34" charset="-122"/>
              </a:rPr>
              <a:t>8</a:t>
            </a:r>
            <a:r>
              <a:rPr lang="zh-CN" altLang="en-US" sz="2133" b="1" dirty="0">
                <a:solidFill>
                  <a:srgbClr val="0070C0"/>
                </a:solidFill>
                <a:latin typeface="Book Antiqua" panose="02040602050305030304" pitchFamily="18" charset="0"/>
                <a:ea typeface="微软雅黑" panose="020B0503020204020204" pitchFamily="34" charset="-122"/>
              </a:rPr>
              <a:t>）</a:t>
            </a:r>
            <a:r>
              <a:rPr lang="zh-CN" altLang="en-US" sz="2133" b="1" dirty="0">
                <a:latin typeface="Book Antiqua" panose="02040602050305030304" pitchFamily="18" charset="0"/>
                <a:ea typeface="微软雅黑" panose="020B0503020204020204" pitchFamily="34" charset="-122"/>
              </a:rPr>
              <a:t>基圆以内无渐开线。</a:t>
            </a:r>
            <a:endParaRPr lang="en-US" altLang="zh-CN" sz="2133" b="1" dirty="0">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27296736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62127" y="2161394"/>
            <a:ext cx="5723593" cy="537451"/>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解</a:t>
            </a:r>
            <a:r>
              <a:rPr lang="zh-CN" altLang="en-US" sz="2400" b="1" dirty="0">
                <a:latin typeface="华文楷体" panose="02010600040101010101" pitchFamily="2" charset="-122"/>
                <a:ea typeface="华文楷体" panose="02010600040101010101" pitchFamily="2" charset="-122"/>
              </a:rPr>
              <a:t>  ：</a:t>
            </a:r>
          </a:p>
        </p:txBody>
      </p:sp>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120"/>
          <a:stretch/>
        </p:blipFill>
        <p:spPr bwMode="auto">
          <a:xfrm>
            <a:off x="7657399" y="2283142"/>
            <a:ext cx="4318000" cy="4446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039530" y="2776194"/>
            <a:ext cx="6336715" cy="3634556"/>
            <a:chOff x="1419288" y="2062362"/>
            <a:chExt cx="4752536" cy="2725917"/>
          </a:xfrm>
        </p:grpSpPr>
        <p:sp>
          <p:nvSpPr>
            <p:cNvPr id="6" name="标题 1"/>
            <p:cNvSpPr txBox="1">
              <a:spLocks/>
            </p:cNvSpPr>
            <p:nvPr/>
          </p:nvSpPr>
          <p:spPr>
            <a:xfrm>
              <a:off x="1419289" y="2062362"/>
              <a:ext cx="4292695"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是否存在复合铰链？</a:t>
              </a:r>
            </a:p>
          </p:txBody>
        </p:sp>
        <p:sp>
          <p:nvSpPr>
            <p:cNvPr id="7" name="标题 1"/>
            <p:cNvSpPr txBox="1">
              <a:spLocks/>
            </p:cNvSpPr>
            <p:nvPr/>
          </p:nvSpPr>
          <p:spPr>
            <a:xfrm>
              <a:off x="1879129" y="2454400"/>
              <a:ext cx="4292695"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en-US" altLang="zh-CN" sz="2200" b="1" i="1" dirty="0">
                  <a:solidFill>
                    <a:srgbClr val="7030A0"/>
                  </a:solidFill>
                  <a:latin typeface="Times New Roman" panose="02020603050405020304" pitchFamily="18" charset="0"/>
                  <a:cs typeface="Times New Roman" panose="02020603050405020304" pitchFamily="18" charset="0"/>
                </a:rPr>
                <a:t>B</a:t>
              </a:r>
              <a:r>
                <a:rPr lang="zh-CN" altLang="en-US" sz="2200" b="1" dirty="0">
                  <a:solidFill>
                    <a:srgbClr val="7030A0"/>
                  </a:solidFill>
                </a:rPr>
                <a:t>铰链</a:t>
              </a:r>
              <a:r>
                <a:rPr lang="zh-CN" altLang="en-US" sz="2200" b="1" dirty="0"/>
                <a:t>是三构件二转动副复合铰链。</a:t>
              </a:r>
            </a:p>
          </p:txBody>
        </p:sp>
        <p:sp>
          <p:nvSpPr>
            <p:cNvPr id="9" name="标题 1"/>
            <p:cNvSpPr txBox="1">
              <a:spLocks/>
            </p:cNvSpPr>
            <p:nvPr/>
          </p:nvSpPr>
          <p:spPr>
            <a:xfrm>
              <a:off x="1419289" y="2836913"/>
              <a:ext cx="4292695"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是否存在局部自由度？</a:t>
              </a:r>
            </a:p>
          </p:txBody>
        </p:sp>
        <p:sp>
          <p:nvSpPr>
            <p:cNvPr id="10" name="标题 1"/>
            <p:cNvSpPr txBox="1">
              <a:spLocks/>
            </p:cNvSpPr>
            <p:nvPr/>
          </p:nvSpPr>
          <p:spPr>
            <a:xfrm>
              <a:off x="1879129" y="3209889"/>
              <a:ext cx="4292695"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7030A0"/>
                  </a:solidFill>
                </a:rPr>
                <a:t>小滚子</a:t>
              </a:r>
              <a:r>
                <a:rPr lang="en-US" altLang="zh-CN" sz="2200" b="1" dirty="0">
                  <a:solidFill>
                    <a:srgbClr val="7030A0"/>
                  </a:solidFill>
                </a:rPr>
                <a:t>5</a:t>
              </a:r>
              <a:r>
                <a:rPr lang="zh-CN" altLang="en-US" sz="2200" b="1" dirty="0"/>
                <a:t>的转动为局部自由度。</a:t>
              </a:r>
            </a:p>
          </p:txBody>
        </p:sp>
        <p:sp>
          <p:nvSpPr>
            <p:cNvPr id="11" name="标题 1"/>
            <p:cNvSpPr txBox="1">
              <a:spLocks/>
            </p:cNvSpPr>
            <p:nvPr/>
          </p:nvSpPr>
          <p:spPr>
            <a:xfrm>
              <a:off x="1419288" y="3579862"/>
              <a:ext cx="4292695"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C00000"/>
                  </a:solidFill>
                </a:rPr>
                <a:t>是否存在虚约束？</a:t>
              </a:r>
            </a:p>
          </p:txBody>
        </p:sp>
        <p:sp>
          <p:nvSpPr>
            <p:cNvPr id="12" name="标题 1"/>
            <p:cNvSpPr txBox="1">
              <a:spLocks/>
            </p:cNvSpPr>
            <p:nvPr/>
          </p:nvSpPr>
          <p:spPr>
            <a:xfrm>
              <a:off x="1879128" y="3952838"/>
              <a:ext cx="4292695"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t>        </a:t>
              </a:r>
              <a:r>
                <a:rPr lang="zh-CN" altLang="en-US" sz="2200" b="1" dirty="0">
                  <a:solidFill>
                    <a:srgbClr val="7030A0"/>
                  </a:solidFill>
                </a:rPr>
                <a:t>移动副</a:t>
              </a:r>
              <a:r>
                <a:rPr lang="en-US" altLang="zh-CN" sz="2200" b="1" i="1" dirty="0">
                  <a:solidFill>
                    <a:srgbClr val="7030A0"/>
                  </a:solidFill>
                  <a:latin typeface="Times New Roman" panose="02020603050405020304" pitchFamily="18" charset="0"/>
                  <a:cs typeface="Times New Roman" panose="02020603050405020304" pitchFamily="18" charset="0"/>
                </a:rPr>
                <a:t>E</a:t>
              </a:r>
              <a:r>
                <a:rPr lang="zh-CN" altLang="en-US" sz="2200" b="1" dirty="0"/>
                <a:t>和</a:t>
              </a:r>
              <a:r>
                <a:rPr lang="en-US" altLang="zh-CN" sz="2200" b="1" i="1" dirty="0">
                  <a:solidFill>
                    <a:srgbClr val="7030A0"/>
                  </a:solidFill>
                  <a:latin typeface="Times New Roman" panose="02020603050405020304" pitchFamily="18" charset="0"/>
                  <a:cs typeface="Times New Roman" panose="02020603050405020304" pitchFamily="18" charset="0"/>
                </a:rPr>
                <a:t>F</a:t>
              </a:r>
              <a:r>
                <a:rPr lang="zh-CN" altLang="en-US" sz="2200" b="1" dirty="0"/>
                <a:t>之一为虚约束。</a:t>
              </a:r>
            </a:p>
          </p:txBody>
        </p:sp>
        <p:grpSp>
          <p:nvGrpSpPr>
            <p:cNvPr id="15" name="组合 14"/>
            <p:cNvGrpSpPr/>
            <p:nvPr/>
          </p:nvGrpSpPr>
          <p:grpSpPr>
            <a:xfrm>
              <a:off x="3989961" y="3257931"/>
              <a:ext cx="1713231" cy="758831"/>
              <a:chOff x="3989961" y="3257931"/>
              <a:chExt cx="1713231" cy="758831"/>
            </a:xfrm>
          </p:grpSpPr>
          <p:sp>
            <p:nvSpPr>
              <p:cNvPr id="16" name="圆角矩形 15"/>
              <p:cNvSpPr/>
              <p:nvPr/>
            </p:nvSpPr>
            <p:spPr>
              <a:xfrm>
                <a:off x="3989961" y="3257931"/>
                <a:ext cx="1050581" cy="372976"/>
              </a:xfrm>
              <a:prstGeom prst="round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17" name="标题 1"/>
              <p:cNvSpPr txBox="1">
                <a:spLocks/>
              </p:cNvSpPr>
              <p:nvPr/>
            </p:nvSpPr>
            <p:spPr>
              <a:xfrm>
                <a:off x="4959072" y="3613674"/>
                <a:ext cx="744120"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solidFill>
                      <a:srgbClr val="FF0000"/>
                    </a:solidFill>
                  </a:rPr>
                  <a:t>去除</a:t>
                </a:r>
                <a:r>
                  <a:rPr lang="en-US" altLang="zh-CN" sz="2200" b="1" dirty="0">
                    <a:solidFill>
                      <a:srgbClr val="FF0000"/>
                    </a:solidFill>
                  </a:rPr>
                  <a:t>!</a:t>
                </a:r>
                <a:endParaRPr lang="zh-CN" altLang="en-US" sz="2200" b="1" dirty="0">
                  <a:solidFill>
                    <a:srgbClr val="FF0000"/>
                  </a:solidFill>
                </a:endParaRPr>
              </a:p>
            </p:txBody>
          </p:sp>
          <p:cxnSp>
            <p:nvCxnSpPr>
              <p:cNvPr id="18" name="直接连接符 17"/>
              <p:cNvCxnSpPr>
                <a:stCxn id="17" idx="1"/>
              </p:cNvCxnSpPr>
              <p:nvPr/>
            </p:nvCxnSpPr>
            <p:spPr>
              <a:xfrm flipH="1">
                <a:off x="4536140" y="3815218"/>
                <a:ext cx="42293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536140" y="3613674"/>
                <a:ext cx="0" cy="20154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4136983" y="4029448"/>
              <a:ext cx="1713231" cy="758831"/>
              <a:chOff x="3989961" y="3257931"/>
              <a:chExt cx="1713231" cy="758831"/>
            </a:xfrm>
          </p:grpSpPr>
          <p:sp>
            <p:nvSpPr>
              <p:cNvPr id="21" name="圆角矩形 20"/>
              <p:cNvSpPr/>
              <p:nvPr/>
            </p:nvSpPr>
            <p:spPr>
              <a:xfrm>
                <a:off x="3989961" y="3257931"/>
                <a:ext cx="678235" cy="372976"/>
              </a:xfrm>
              <a:prstGeom prst="round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p>
            </p:txBody>
          </p:sp>
          <p:sp>
            <p:nvSpPr>
              <p:cNvPr id="22" name="标题 1"/>
              <p:cNvSpPr txBox="1">
                <a:spLocks/>
              </p:cNvSpPr>
              <p:nvPr/>
            </p:nvSpPr>
            <p:spPr>
              <a:xfrm>
                <a:off x="4959072" y="3613674"/>
                <a:ext cx="744120" cy="403088"/>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200" b="1" dirty="0">
                    <a:solidFill>
                      <a:srgbClr val="FF0000"/>
                    </a:solidFill>
                  </a:rPr>
                  <a:t>去除</a:t>
                </a:r>
                <a:r>
                  <a:rPr lang="en-US" altLang="zh-CN" sz="2200" b="1" dirty="0">
                    <a:solidFill>
                      <a:srgbClr val="FF0000"/>
                    </a:solidFill>
                  </a:rPr>
                  <a:t>!</a:t>
                </a:r>
                <a:endParaRPr lang="zh-CN" altLang="en-US" sz="2200" b="1" dirty="0">
                  <a:solidFill>
                    <a:srgbClr val="FF0000"/>
                  </a:solidFill>
                </a:endParaRPr>
              </a:p>
            </p:txBody>
          </p:sp>
          <p:cxnSp>
            <p:nvCxnSpPr>
              <p:cNvPr id="23" name="直接连接符 22"/>
              <p:cNvCxnSpPr>
                <a:stCxn id="22" idx="1"/>
              </p:cNvCxnSpPr>
              <p:nvPr/>
            </p:nvCxnSpPr>
            <p:spPr>
              <a:xfrm flipH="1">
                <a:off x="4368229" y="3815218"/>
                <a:ext cx="590843"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4361935" y="3622639"/>
                <a:ext cx="0" cy="20154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grpSp>
      <p:sp>
        <p:nvSpPr>
          <p:cNvPr id="25" name="标题 1"/>
          <p:cNvSpPr txBox="1">
            <a:spLocks/>
          </p:cNvSpPr>
          <p:nvPr/>
        </p:nvSpPr>
        <p:spPr>
          <a:xfrm>
            <a:off x="87352" y="154614"/>
            <a:ext cx="4836308" cy="693539"/>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华文楷体" panose="02010600040101010101" pitchFamily="2" charset="-122"/>
                <a:ea typeface="华文楷体" panose="02010600040101010101" pitchFamily="2" charset="-122"/>
              </a:rPr>
              <a:t>机构的自由度</a:t>
            </a:r>
            <a:r>
              <a:rPr lang="zh-CN" altLang="en-US" b="1" dirty="0" smtClean="0">
                <a:latin typeface="华文楷体" panose="02010600040101010101" pitchFamily="2" charset="-122"/>
                <a:ea typeface="华文楷体" panose="02010600040101010101" pitchFamily="2" charset="-122"/>
              </a:rPr>
              <a:t>计算</a:t>
            </a:r>
            <a:r>
              <a:rPr lang="zh-CN" altLang="en-US" b="1" dirty="0">
                <a:latin typeface="华文楷体" panose="02010600040101010101" pitchFamily="2" charset="-122"/>
                <a:ea typeface="华文楷体" panose="02010600040101010101" pitchFamily="2" charset="-122"/>
              </a:rPr>
              <a:t>实例</a:t>
            </a:r>
          </a:p>
        </p:txBody>
      </p:sp>
      <p:sp>
        <p:nvSpPr>
          <p:cNvPr id="26" name="标题 1"/>
          <p:cNvSpPr txBox="1">
            <a:spLocks/>
          </p:cNvSpPr>
          <p:nvPr/>
        </p:nvSpPr>
        <p:spPr>
          <a:xfrm>
            <a:off x="679048" y="889819"/>
            <a:ext cx="9772233" cy="1074903"/>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pPr>
              <a:lnSpc>
                <a:spcPct val="150000"/>
              </a:lnSpc>
            </a:pPr>
            <a:r>
              <a:rPr lang="zh-CN" altLang="en-US" sz="2400" b="1" dirty="0">
                <a:solidFill>
                  <a:srgbClr val="7030A0"/>
                </a:solidFill>
                <a:latin typeface="华文楷体" panose="02010600040101010101" pitchFamily="2" charset="-122"/>
                <a:ea typeface="华文楷体" panose="02010600040101010101" pitchFamily="2" charset="-122"/>
              </a:rPr>
              <a:t>已知</a:t>
            </a:r>
            <a:r>
              <a:rPr lang="zh-CN" altLang="en-US" sz="2400" b="1" dirty="0">
                <a:latin typeface="华文楷体" panose="02010600040101010101" pitchFamily="2" charset="-122"/>
                <a:ea typeface="华文楷体" panose="02010600040101010101" pitchFamily="2" charset="-122"/>
              </a:rPr>
              <a:t>：小型压力机的机构运动简图。</a:t>
            </a:r>
            <a:endParaRPr lang="en-US" altLang="zh-CN" sz="2400" b="1" dirty="0">
              <a:latin typeface="华文楷体" panose="02010600040101010101" pitchFamily="2" charset="-122"/>
              <a:ea typeface="华文楷体" panose="02010600040101010101" pitchFamily="2" charset="-122"/>
            </a:endParaRPr>
          </a:p>
          <a:p>
            <a:pPr>
              <a:lnSpc>
                <a:spcPct val="150000"/>
              </a:lnSpc>
            </a:pPr>
            <a:r>
              <a:rPr lang="zh-CN" altLang="en-US" sz="2400" b="1" dirty="0">
                <a:latin typeface="华文楷体" panose="02010600040101010101" pitchFamily="2" charset="-122"/>
                <a:ea typeface="华文楷体" panose="02010600040101010101" pitchFamily="2" charset="-122"/>
              </a:rPr>
              <a:t>  </a:t>
            </a:r>
            <a:r>
              <a:rPr lang="zh-CN" altLang="en-US" sz="2400" b="1" dirty="0">
                <a:solidFill>
                  <a:srgbClr val="7030A0"/>
                </a:solidFill>
                <a:latin typeface="华文楷体" panose="02010600040101010101" pitchFamily="2" charset="-122"/>
                <a:ea typeface="华文楷体" panose="02010600040101010101" pitchFamily="2" charset="-122"/>
              </a:rPr>
              <a:t>求</a:t>
            </a:r>
            <a:r>
              <a:rPr lang="zh-CN" altLang="en-US" sz="2400" b="1" dirty="0">
                <a:latin typeface="华文楷体" panose="02010600040101010101" pitchFamily="2" charset="-122"/>
                <a:ea typeface="华文楷体" panose="02010600040101010101" pitchFamily="2" charset="-122"/>
              </a:rPr>
              <a:t>  ：计算机构的自由度。</a:t>
            </a:r>
          </a:p>
        </p:txBody>
      </p:sp>
    </p:spTree>
    <p:extLst>
      <p:ext uri="{BB962C8B-B14F-4D97-AF65-F5344CB8AC3E}">
        <p14:creationId xmlns:p14="http://schemas.microsoft.com/office/powerpoint/2010/main" val="231331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332757" y="2292174"/>
            <a:ext cx="1475211" cy="545013"/>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Text Box 12"/>
          <p:cNvSpPr txBox="1">
            <a:spLocks noChangeArrowheads="1"/>
          </p:cNvSpPr>
          <p:nvPr/>
        </p:nvSpPr>
        <p:spPr bwMode="auto">
          <a:xfrm>
            <a:off x="0" y="23635"/>
            <a:ext cx="2236510"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渐开线方程</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
        <p:nvSpPr>
          <p:cNvPr id="36" name="TextBox 35"/>
          <p:cNvSpPr txBox="1"/>
          <p:nvPr/>
        </p:nvSpPr>
        <p:spPr>
          <a:xfrm>
            <a:off x="1879845" y="1901728"/>
            <a:ext cx="3168352" cy="420564"/>
          </a:xfrm>
          <a:prstGeom prst="rect">
            <a:avLst/>
          </a:prstGeom>
          <a:noFill/>
        </p:spPr>
        <p:txBody>
          <a:bodyPr wrap="square" rtlCol="0">
            <a:spAutoFit/>
          </a:bodyPr>
          <a:lstStyle/>
          <a:p>
            <a:r>
              <a:rPr lang="zh-CN" altLang="en-US" sz="2133" b="1" dirty="0">
                <a:latin typeface="微软雅黑" panose="020B0503020204020204" pitchFamily="34" charset="-122"/>
                <a:ea typeface="微软雅黑" panose="020B0503020204020204" pitchFamily="34" charset="-122"/>
              </a:rPr>
              <a:t>渐开线方程</a:t>
            </a:r>
            <a:endParaRPr lang="en-US" altLang="zh-CN" sz="2133" b="1" dirty="0">
              <a:latin typeface="微软雅黑" panose="020B0503020204020204" pitchFamily="34" charset="-122"/>
              <a:ea typeface="微软雅黑" panose="020B0503020204020204" pitchFamily="34" charset="-122"/>
            </a:endParaRPr>
          </a:p>
        </p:txBody>
      </p:sp>
      <p:sp>
        <p:nvSpPr>
          <p:cNvPr id="68" name="左大括号 67"/>
          <p:cNvSpPr/>
          <p:nvPr/>
        </p:nvSpPr>
        <p:spPr>
          <a:xfrm>
            <a:off x="3464021" y="1740756"/>
            <a:ext cx="210760" cy="817379"/>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aphicFrame>
        <p:nvGraphicFramePr>
          <p:cNvPr id="4" name="对象 3"/>
          <p:cNvGraphicFramePr>
            <a:graphicFrameLocks noChangeAspect="1"/>
          </p:cNvGraphicFramePr>
          <p:nvPr>
            <p:extLst/>
          </p:nvPr>
        </p:nvGraphicFramePr>
        <p:xfrm>
          <a:off x="3725802" y="1303424"/>
          <a:ext cx="1547349" cy="874665"/>
        </p:xfrm>
        <a:graphic>
          <a:graphicData uri="http://schemas.openxmlformats.org/presentationml/2006/ole">
            <mc:AlternateContent xmlns:mc="http://schemas.openxmlformats.org/markup-compatibility/2006">
              <mc:Choice xmlns:v="urn:schemas-microsoft-com:vml" Requires="v">
                <p:oleObj spid="_x0000_s17488" name="Equation" r:id="rId3" imgW="761760" imgH="431640" progId="Equation.DSMT4">
                  <p:embed/>
                </p:oleObj>
              </mc:Choice>
              <mc:Fallback>
                <p:oleObj name="Equation" r:id="rId3" imgW="761760" imgH="431640" progId="Equation.DSMT4">
                  <p:embed/>
                  <p:pic>
                    <p:nvPicPr>
                      <p:cNvPr id="4" name="对象 3"/>
                      <p:cNvPicPr>
                        <a:picLocks noChangeAspect="1" noChangeArrowheads="1"/>
                      </p:cNvPicPr>
                      <p:nvPr/>
                    </p:nvPicPr>
                    <p:blipFill>
                      <a:blip r:embed="rId4"/>
                      <a:srcRect/>
                      <a:stretch>
                        <a:fillRect/>
                      </a:stretch>
                    </p:blipFill>
                    <p:spPr bwMode="auto">
                      <a:xfrm>
                        <a:off x="3725802" y="1303424"/>
                        <a:ext cx="1547349" cy="874665"/>
                      </a:xfrm>
                      <a:prstGeom prst="rect">
                        <a:avLst/>
                      </a:prstGeom>
                      <a:solidFill>
                        <a:srgbClr val="92D050"/>
                      </a:solidFill>
                      <a:ln>
                        <a:noFill/>
                      </a:ln>
                    </p:spPr>
                  </p:pic>
                </p:oleObj>
              </mc:Fallback>
            </mc:AlternateContent>
          </a:graphicData>
        </a:graphic>
      </p:graphicFrame>
      <p:graphicFrame>
        <p:nvGraphicFramePr>
          <p:cNvPr id="47" name="对象 46"/>
          <p:cNvGraphicFramePr>
            <a:graphicFrameLocks noChangeAspect="1"/>
          </p:cNvGraphicFramePr>
          <p:nvPr>
            <p:extLst/>
          </p:nvPr>
        </p:nvGraphicFramePr>
        <p:xfrm>
          <a:off x="3674781" y="2327373"/>
          <a:ext cx="2085816" cy="474764"/>
        </p:xfrm>
        <a:graphic>
          <a:graphicData uri="http://schemas.openxmlformats.org/presentationml/2006/ole">
            <mc:AlternateContent xmlns:mc="http://schemas.openxmlformats.org/markup-compatibility/2006">
              <mc:Choice xmlns:v="urn:schemas-microsoft-com:vml" Requires="v">
                <p:oleObj spid="_x0000_s17489" name="Equation" r:id="rId5" imgW="1002960" imgH="228600" progId="Equation.DSMT4">
                  <p:embed/>
                </p:oleObj>
              </mc:Choice>
              <mc:Fallback>
                <p:oleObj name="Equation" r:id="rId5" imgW="1002960" imgH="228600" progId="Equation.DSMT4">
                  <p:embed/>
                  <p:pic>
                    <p:nvPicPr>
                      <p:cNvPr id="47" name="对象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4781" y="2327373"/>
                        <a:ext cx="2085816" cy="474764"/>
                      </a:xfrm>
                      <a:prstGeom prst="rect">
                        <a:avLst/>
                      </a:prstGeom>
                      <a:noFill/>
                      <a:extLst/>
                    </p:spPr>
                  </p:pic>
                </p:oleObj>
              </mc:Fallback>
            </mc:AlternateContent>
          </a:graphicData>
        </a:graphic>
      </p:graphicFrame>
      <p:grpSp>
        <p:nvGrpSpPr>
          <p:cNvPr id="76" name="组合 75"/>
          <p:cNvGrpSpPr/>
          <p:nvPr/>
        </p:nvGrpSpPr>
        <p:grpSpPr>
          <a:xfrm>
            <a:off x="8292317" y="1448263"/>
            <a:ext cx="3683000" cy="5245100"/>
            <a:chOff x="6299954" y="926741"/>
            <a:chExt cx="2762250" cy="3933825"/>
          </a:xfrm>
        </p:grpSpPr>
        <p:pic>
          <p:nvPicPr>
            <p:cNvPr id="7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9954" y="926741"/>
              <a:ext cx="276225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矩形 77"/>
            <p:cNvSpPr/>
            <p:nvPr/>
          </p:nvSpPr>
          <p:spPr>
            <a:xfrm>
              <a:off x="8463779" y="2923266"/>
              <a:ext cx="286377" cy="438534"/>
            </a:xfrm>
            <a:prstGeom prst="rect">
              <a:avLst/>
            </a:prstGeom>
          </p:spPr>
          <p:txBody>
            <a:bodyPr wrap="none">
              <a:spAutoFit/>
            </a:bodyPr>
            <a:lstStyle/>
            <a:p>
              <a:pPr>
                <a:lnSpc>
                  <a:spcPct val="150000"/>
                </a:lnSpc>
              </a:pPr>
              <a:r>
                <a:rPr lang="en-US" altLang="zh-CN" sz="2133" b="1" i="1" dirty="0">
                  <a:latin typeface="Times New Roman" panose="02020603050405020304" pitchFamily="18" charset="0"/>
                  <a:ea typeface="华文楷体" pitchFamily="2" charset="-122"/>
                  <a:cs typeface="Times New Roman" panose="02020603050405020304" pitchFamily="18" charset="0"/>
                </a:rPr>
                <a:t>N</a:t>
              </a:r>
            </a:p>
          </p:txBody>
        </p:sp>
        <p:sp>
          <p:nvSpPr>
            <p:cNvPr id="79" name="椭圆 78"/>
            <p:cNvSpPr/>
            <p:nvPr/>
          </p:nvSpPr>
          <p:spPr>
            <a:xfrm flipH="1" flipV="1">
              <a:off x="8466148" y="3254459"/>
              <a:ext cx="41563" cy="41563"/>
            </a:xfrm>
            <a:prstGeom prst="ellipse">
              <a:avLst/>
            </a:prstGeom>
            <a:solidFill>
              <a:schemeClr val="tx1">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0" name="矩形 79"/>
            <p:cNvSpPr/>
            <p:nvPr/>
          </p:nvSpPr>
          <p:spPr>
            <a:xfrm>
              <a:off x="7668106" y="1266516"/>
              <a:ext cx="275556" cy="438534"/>
            </a:xfrm>
            <a:prstGeom prst="rect">
              <a:avLst/>
            </a:prstGeom>
          </p:spPr>
          <p:txBody>
            <a:bodyPr wrap="none">
              <a:spAutoFit/>
            </a:bodyPr>
            <a:lstStyle/>
            <a:p>
              <a:pPr>
                <a:lnSpc>
                  <a:spcPct val="150000"/>
                </a:lnSpc>
              </a:pPr>
              <a:r>
                <a:rPr lang="en-US" altLang="zh-CN" sz="2133" b="1" i="1" dirty="0">
                  <a:latin typeface="Times New Roman" panose="02020603050405020304" pitchFamily="18" charset="0"/>
                  <a:ea typeface="华文楷体" pitchFamily="2" charset="-122"/>
                  <a:cs typeface="Times New Roman" panose="02020603050405020304" pitchFamily="18" charset="0"/>
                </a:rPr>
                <a:t>K</a:t>
              </a:r>
            </a:p>
          </p:txBody>
        </p:sp>
        <p:sp>
          <p:nvSpPr>
            <p:cNvPr id="81" name="矩形 80"/>
            <p:cNvSpPr/>
            <p:nvPr/>
          </p:nvSpPr>
          <p:spPr>
            <a:xfrm>
              <a:off x="6646099" y="2530127"/>
              <a:ext cx="275556" cy="438534"/>
            </a:xfrm>
            <a:prstGeom prst="rect">
              <a:avLst/>
            </a:prstGeom>
          </p:spPr>
          <p:txBody>
            <a:bodyPr wrap="none">
              <a:spAutoFit/>
            </a:bodyPr>
            <a:lstStyle/>
            <a:p>
              <a:pPr>
                <a:lnSpc>
                  <a:spcPct val="150000"/>
                </a:lnSpc>
              </a:pPr>
              <a:r>
                <a:rPr lang="en-US" altLang="zh-CN" sz="2133" b="1" i="1" dirty="0">
                  <a:latin typeface="Times New Roman" panose="02020603050405020304" pitchFamily="18" charset="0"/>
                  <a:ea typeface="华文楷体" pitchFamily="2" charset="-122"/>
                  <a:cs typeface="Times New Roman" panose="02020603050405020304" pitchFamily="18" charset="0"/>
                </a:rPr>
                <a:t>A</a:t>
              </a:r>
            </a:p>
          </p:txBody>
        </p:sp>
      </p:grpSp>
      <p:sp>
        <p:nvSpPr>
          <p:cNvPr id="82" name="矩形 81"/>
          <p:cNvSpPr/>
          <p:nvPr/>
        </p:nvSpPr>
        <p:spPr>
          <a:xfrm>
            <a:off x="9775908" y="4934691"/>
            <a:ext cx="320922" cy="584712"/>
          </a:xfrm>
          <a:prstGeom prst="rect">
            <a:avLst/>
          </a:prstGeom>
        </p:spPr>
        <p:txBody>
          <a:bodyPr wrap="none">
            <a:spAutoFit/>
          </a:bodyPr>
          <a:lstStyle/>
          <a:p>
            <a:pPr>
              <a:lnSpc>
                <a:spcPct val="150000"/>
              </a:lnSpc>
            </a:pPr>
            <a:r>
              <a:rPr lang="en-US" altLang="zh-CN" sz="2133" b="1" i="1" dirty="0">
                <a:latin typeface="Times New Roman" panose="02020603050405020304" pitchFamily="18" charset="0"/>
                <a:ea typeface="华文楷体" pitchFamily="2" charset="-122"/>
                <a:cs typeface="Times New Roman" panose="02020603050405020304" pitchFamily="18" charset="0"/>
              </a:rPr>
              <a:t>o</a:t>
            </a:r>
          </a:p>
        </p:txBody>
      </p:sp>
      <p:cxnSp>
        <p:nvCxnSpPr>
          <p:cNvPr id="83" name="直接箭头连接符 82"/>
          <p:cNvCxnSpPr/>
          <p:nvPr/>
        </p:nvCxnSpPr>
        <p:spPr>
          <a:xfrm flipH="1" flipV="1">
            <a:off x="9187176" y="4014589"/>
            <a:ext cx="760349" cy="113338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0153888" y="1969280"/>
            <a:ext cx="1894773" cy="502766"/>
          </a:xfrm>
          <a:prstGeom prst="rect">
            <a:avLst/>
          </a:prstGeom>
          <a:noFill/>
        </p:spPr>
        <p:txBody>
          <a:bodyPr wrap="square" rtlCol="0">
            <a:spAutoFit/>
          </a:bodyPr>
          <a:lstStyle/>
          <a:p>
            <a:r>
              <a:rPr lang="zh-CN" altLang="en-US" sz="2667" dirty="0">
                <a:solidFill>
                  <a:srgbClr val="C00000"/>
                </a:solidFill>
                <a:latin typeface="华文楷体" pitchFamily="2" charset="-122"/>
                <a:ea typeface="华文楷体" pitchFamily="2" charset="-122"/>
              </a:rPr>
              <a:t>（</a:t>
            </a:r>
            <a:r>
              <a:rPr lang="en-US" altLang="zh-CN" sz="2133" i="1" dirty="0" err="1">
                <a:solidFill>
                  <a:srgbClr val="C00000"/>
                </a:solidFill>
                <a:latin typeface="Times New Roman" panose="02020603050405020304" pitchFamily="18" charset="0"/>
                <a:ea typeface="华文楷体" pitchFamily="2" charset="-122"/>
                <a:cs typeface="Times New Roman" panose="02020603050405020304" pitchFamily="18" charset="0"/>
              </a:rPr>
              <a:t>r</a:t>
            </a:r>
            <a:r>
              <a:rPr lang="en-US" altLang="zh-CN" sz="1600" i="1" baseline="-25000" dirty="0" err="1">
                <a:solidFill>
                  <a:srgbClr val="C00000"/>
                </a:solidFill>
                <a:latin typeface="Times New Roman" panose="02020603050405020304" pitchFamily="18" charset="0"/>
                <a:ea typeface="华文楷体" pitchFamily="2" charset="-122"/>
                <a:cs typeface="Times New Roman" panose="02020603050405020304" pitchFamily="18" charset="0"/>
              </a:rPr>
              <a:t>K</a:t>
            </a:r>
            <a:r>
              <a:rPr lang="en-US" altLang="zh-CN" sz="2667" dirty="0">
                <a:solidFill>
                  <a:srgbClr val="C00000"/>
                </a:solidFill>
                <a:latin typeface="华文楷体" pitchFamily="2" charset="-122"/>
                <a:ea typeface="华文楷体" pitchFamily="2" charset="-122"/>
              </a:rPr>
              <a:t>,  </a:t>
            </a:r>
            <a:r>
              <a:rPr lang="el-GR" altLang="zh-CN" sz="2133" i="1" dirty="0">
                <a:solidFill>
                  <a:srgbClr val="C00000"/>
                </a:solidFill>
                <a:latin typeface="华文楷体" pitchFamily="2" charset="-122"/>
                <a:ea typeface="华文楷体" pitchFamily="2" charset="-122"/>
              </a:rPr>
              <a:t>θ</a:t>
            </a:r>
            <a:r>
              <a:rPr lang="en-US" altLang="zh-CN" sz="2133" i="1" baseline="-25000" dirty="0">
                <a:solidFill>
                  <a:srgbClr val="C00000"/>
                </a:solidFill>
                <a:latin typeface="Times New Roman" panose="02020603050405020304" pitchFamily="18" charset="0"/>
                <a:ea typeface="华文楷体" pitchFamily="2" charset="-122"/>
                <a:cs typeface="Times New Roman" panose="02020603050405020304" pitchFamily="18" charset="0"/>
              </a:rPr>
              <a:t>K</a:t>
            </a:r>
            <a:r>
              <a:rPr lang="zh-CN" altLang="en-US" sz="2667" dirty="0">
                <a:solidFill>
                  <a:srgbClr val="C00000"/>
                </a:solidFill>
                <a:latin typeface="华文楷体" pitchFamily="2" charset="-122"/>
                <a:ea typeface="华文楷体" pitchFamily="2" charset="-122"/>
              </a:rPr>
              <a:t>）</a:t>
            </a:r>
            <a:endParaRPr lang="en-US" altLang="zh-CN" sz="2667" dirty="0">
              <a:solidFill>
                <a:srgbClr val="C00000"/>
              </a:solidFill>
              <a:latin typeface="华文楷体" pitchFamily="2" charset="-122"/>
              <a:ea typeface="华文楷体" pitchFamily="2" charset="-122"/>
            </a:endParaRPr>
          </a:p>
        </p:txBody>
      </p:sp>
      <p:cxnSp>
        <p:nvCxnSpPr>
          <p:cNvPr id="85" name="直接连接符 84"/>
          <p:cNvCxnSpPr/>
          <p:nvPr/>
        </p:nvCxnSpPr>
        <p:spPr>
          <a:xfrm flipV="1">
            <a:off x="9957048" y="2450533"/>
            <a:ext cx="199553" cy="2696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557104" y="4152553"/>
            <a:ext cx="681448" cy="420564"/>
          </a:xfrm>
          <a:prstGeom prst="rect">
            <a:avLst/>
          </a:prstGeom>
          <a:noFill/>
        </p:spPr>
        <p:txBody>
          <a:bodyPr wrap="square" rtlCol="0">
            <a:spAutoFit/>
          </a:bodyPr>
          <a:lstStyle/>
          <a:p>
            <a:r>
              <a:rPr lang="el-GR" altLang="zh-CN" sz="2133" i="1" dirty="0">
                <a:solidFill>
                  <a:srgbClr val="C00000"/>
                </a:solidFill>
                <a:latin typeface="华文楷体" pitchFamily="2" charset="-122"/>
                <a:ea typeface="华文楷体" pitchFamily="2" charset="-122"/>
              </a:rPr>
              <a:t>θ</a:t>
            </a:r>
            <a:r>
              <a:rPr lang="en-US" altLang="zh-CN" sz="2133" i="1" baseline="-25000" dirty="0">
                <a:solidFill>
                  <a:srgbClr val="C00000"/>
                </a:solidFill>
                <a:latin typeface="Times New Roman" panose="02020603050405020304" pitchFamily="18" charset="0"/>
                <a:ea typeface="华文楷体" pitchFamily="2" charset="-122"/>
                <a:cs typeface="Times New Roman" panose="02020603050405020304" pitchFamily="18" charset="0"/>
              </a:rPr>
              <a:t>K</a:t>
            </a:r>
            <a:endParaRPr lang="en-US" altLang="zh-CN" sz="2667" dirty="0">
              <a:solidFill>
                <a:srgbClr val="C00000"/>
              </a:solidFill>
              <a:latin typeface="华文楷体" pitchFamily="2" charset="-122"/>
              <a:ea typeface="华文楷体" pitchFamily="2" charset="-122"/>
            </a:endParaRPr>
          </a:p>
        </p:txBody>
      </p:sp>
      <p:sp>
        <p:nvSpPr>
          <p:cNvPr id="87" name="TextBox 86"/>
          <p:cNvSpPr txBox="1"/>
          <p:nvPr/>
        </p:nvSpPr>
        <p:spPr>
          <a:xfrm>
            <a:off x="10056823" y="3203297"/>
            <a:ext cx="586901" cy="420564"/>
          </a:xfrm>
          <a:prstGeom prst="rect">
            <a:avLst/>
          </a:prstGeom>
          <a:noFill/>
        </p:spPr>
        <p:txBody>
          <a:bodyPr wrap="square" rtlCol="0">
            <a:spAutoFit/>
          </a:bodyPr>
          <a:lstStyle/>
          <a:p>
            <a:r>
              <a:rPr lang="en-US" altLang="zh-CN" sz="2133" i="1" dirty="0" err="1">
                <a:solidFill>
                  <a:srgbClr val="C00000"/>
                </a:solidFill>
                <a:latin typeface="Times New Roman" panose="02020603050405020304" pitchFamily="18" charset="0"/>
                <a:ea typeface="华文楷体" pitchFamily="2" charset="-122"/>
                <a:cs typeface="Times New Roman" panose="02020603050405020304" pitchFamily="18" charset="0"/>
              </a:rPr>
              <a:t>r</a:t>
            </a:r>
            <a:r>
              <a:rPr lang="en-US" altLang="zh-CN" sz="1600" i="1" baseline="-25000" dirty="0" err="1">
                <a:solidFill>
                  <a:srgbClr val="C00000"/>
                </a:solidFill>
                <a:latin typeface="Times New Roman" panose="02020603050405020304" pitchFamily="18" charset="0"/>
                <a:ea typeface="华文楷体" pitchFamily="2" charset="-122"/>
                <a:cs typeface="Times New Roman" panose="02020603050405020304" pitchFamily="18" charset="0"/>
              </a:rPr>
              <a:t>K</a:t>
            </a:r>
            <a:endParaRPr lang="en-US" altLang="zh-CN" sz="2667" dirty="0">
              <a:solidFill>
                <a:srgbClr val="C00000"/>
              </a:solidFill>
              <a:latin typeface="华文楷体" pitchFamily="2" charset="-122"/>
              <a:ea typeface="华文楷体" pitchFamily="2" charset="-122"/>
            </a:endParaRPr>
          </a:p>
        </p:txBody>
      </p:sp>
      <p:sp>
        <p:nvSpPr>
          <p:cNvPr id="88" name="弧形 87"/>
          <p:cNvSpPr/>
          <p:nvPr/>
        </p:nvSpPr>
        <p:spPr>
          <a:xfrm>
            <a:off x="9412291" y="4635069"/>
            <a:ext cx="1089924" cy="1075496"/>
          </a:xfrm>
          <a:prstGeom prst="arc">
            <a:avLst>
              <a:gd name="adj1" fmla="val 14226757"/>
              <a:gd name="adj2" fmla="val 16498516"/>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97" name="直接箭头连接符 96"/>
          <p:cNvCxnSpPr>
            <a:endCxn id="79" idx="3"/>
          </p:cNvCxnSpPr>
          <p:nvPr/>
        </p:nvCxnSpPr>
        <p:spPr>
          <a:xfrm flipV="1">
            <a:off x="9967413" y="4560003"/>
            <a:ext cx="1260464" cy="58796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98" name="弧形 97"/>
          <p:cNvSpPr/>
          <p:nvPr/>
        </p:nvSpPr>
        <p:spPr>
          <a:xfrm>
            <a:off x="9444205" y="4595492"/>
            <a:ext cx="1089924" cy="1075496"/>
          </a:xfrm>
          <a:prstGeom prst="arc">
            <a:avLst>
              <a:gd name="adj1" fmla="val 16220796"/>
              <a:gd name="adj2" fmla="val 20064722"/>
            </a:avLst>
          </a:prstGeom>
          <a:ln w="127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9" name="矩形 98"/>
          <p:cNvSpPr/>
          <p:nvPr/>
        </p:nvSpPr>
        <p:spPr>
          <a:xfrm>
            <a:off x="10171177" y="4300784"/>
            <a:ext cx="479618" cy="420564"/>
          </a:xfrm>
          <a:prstGeom prst="rect">
            <a:avLst/>
          </a:prstGeom>
        </p:spPr>
        <p:txBody>
          <a:bodyPr wrap="none">
            <a:spAutoFit/>
          </a:bodyPr>
          <a:lstStyle/>
          <a:p>
            <a:r>
              <a:rPr lang="en-US" altLang="zh-CN" sz="2133" i="1" dirty="0" err="1">
                <a:solidFill>
                  <a:srgbClr val="C00000"/>
                </a:solidFill>
                <a:latin typeface="Symbol" panose="05050102010706020507" pitchFamily="18" charset="2"/>
                <a:ea typeface="华文楷体" pitchFamily="2" charset="-122"/>
              </a:rPr>
              <a:t>a</a:t>
            </a:r>
            <a:r>
              <a:rPr lang="en-US" altLang="zh-CN" sz="2133" i="1" baseline="-25000" dirty="0" err="1">
                <a:solidFill>
                  <a:srgbClr val="C00000"/>
                </a:solidFill>
                <a:latin typeface="Times New Roman" panose="02020603050405020304" pitchFamily="18" charset="0"/>
                <a:ea typeface="华文楷体" pitchFamily="2" charset="-122"/>
                <a:cs typeface="Times New Roman" panose="02020603050405020304" pitchFamily="18" charset="0"/>
              </a:rPr>
              <a:t>K</a:t>
            </a:r>
            <a:endParaRPr lang="zh-CN" altLang="en-US" sz="2133" dirty="0"/>
          </a:p>
        </p:txBody>
      </p:sp>
      <p:graphicFrame>
        <p:nvGraphicFramePr>
          <p:cNvPr id="34" name="对象 33"/>
          <p:cNvGraphicFramePr>
            <a:graphicFrameLocks noChangeAspect="1"/>
          </p:cNvGraphicFramePr>
          <p:nvPr>
            <p:extLst/>
          </p:nvPr>
        </p:nvGraphicFramePr>
        <p:xfrm>
          <a:off x="3791744" y="3496004"/>
          <a:ext cx="2798237" cy="518584"/>
        </p:xfrm>
        <a:graphic>
          <a:graphicData uri="http://schemas.openxmlformats.org/presentationml/2006/ole">
            <mc:AlternateContent xmlns:mc="http://schemas.openxmlformats.org/markup-compatibility/2006">
              <mc:Choice xmlns:v="urn:schemas-microsoft-com:vml" Requires="v">
                <p:oleObj spid="_x0000_s17490" name="Equation" r:id="rId8" imgW="1231560" imgH="228600" progId="Equation.DSMT4">
                  <p:embed/>
                </p:oleObj>
              </mc:Choice>
              <mc:Fallback>
                <p:oleObj name="Equation" r:id="rId8" imgW="1231560" imgH="228600" progId="Equation.DSMT4">
                  <p:embed/>
                  <p:pic>
                    <p:nvPicPr>
                      <p:cNvPr id="34" name="对象 33"/>
                      <p:cNvPicPr>
                        <a:picLocks noChangeAspect="1" noChangeArrowheads="1"/>
                      </p:cNvPicPr>
                      <p:nvPr/>
                    </p:nvPicPr>
                    <p:blipFill>
                      <a:blip r:embed="rId9"/>
                      <a:srcRect/>
                      <a:stretch>
                        <a:fillRect/>
                      </a:stretch>
                    </p:blipFill>
                    <p:spPr bwMode="auto">
                      <a:xfrm>
                        <a:off x="3791744" y="3496004"/>
                        <a:ext cx="2798237" cy="518584"/>
                      </a:xfrm>
                      <a:prstGeom prst="rect">
                        <a:avLst/>
                      </a:prstGeom>
                      <a:noFill/>
                      <a:extLst/>
                    </p:spPr>
                  </p:pic>
                </p:oleObj>
              </mc:Fallback>
            </mc:AlternateContent>
          </a:graphicData>
        </a:graphic>
      </p:graphicFrame>
      <p:grpSp>
        <p:nvGrpSpPr>
          <p:cNvPr id="37" name="组合 36"/>
          <p:cNvGrpSpPr/>
          <p:nvPr/>
        </p:nvGrpSpPr>
        <p:grpSpPr>
          <a:xfrm>
            <a:off x="3119669" y="4262616"/>
            <a:ext cx="1728192" cy="547416"/>
            <a:chOff x="3563888" y="3219822"/>
            <a:chExt cx="1656184" cy="504056"/>
          </a:xfrm>
        </p:grpSpPr>
        <p:sp>
          <p:nvSpPr>
            <p:cNvPr id="38" name="TextBox 37"/>
            <p:cNvSpPr txBox="1"/>
            <p:nvPr/>
          </p:nvSpPr>
          <p:spPr>
            <a:xfrm>
              <a:off x="3563888" y="3291830"/>
              <a:ext cx="1584176" cy="387252"/>
            </a:xfrm>
            <a:prstGeom prst="rect">
              <a:avLst/>
            </a:prstGeom>
            <a:noFill/>
          </p:spPr>
          <p:txBody>
            <a:bodyPr wrap="square" rtlCol="0">
              <a:spAutoFit/>
            </a:bodyPr>
            <a:lstStyle/>
            <a:p>
              <a:pPr algn="ctr"/>
              <a:r>
                <a:rPr lang="zh-CN" altLang="en-US" sz="2133" b="1" dirty="0">
                  <a:solidFill>
                    <a:srgbClr val="FF0000"/>
                  </a:solidFill>
                  <a:latin typeface="微软雅黑" panose="020B0503020204020204" pitchFamily="34" charset="-122"/>
                  <a:ea typeface="微软雅黑" panose="020B0503020204020204" pitchFamily="34" charset="-122"/>
                </a:rPr>
                <a:t>渐开线函数</a:t>
              </a:r>
              <a:endParaRPr lang="en-US" altLang="zh-CN" sz="2133" b="1" dirty="0">
                <a:solidFill>
                  <a:srgbClr val="FF0000"/>
                </a:solidFill>
                <a:latin typeface="微软雅黑" panose="020B0503020204020204" pitchFamily="34" charset="-122"/>
                <a:ea typeface="微软雅黑" panose="020B0503020204020204" pitchFamily="34" charset="-122"/>
              </a:endParaRPr>
            </a:p>
          </p:txBody>
        </p:sp>
        <p:sp>
          <p:nvSpPr>
            <p:cNvPr id="39" name="圆角矩形标注 38"/>
            <p:cNvSpPr/>
            <p:nvPr/>
          </p:nvSpPr>
          <p:spPr>
            <a:xfrm rot="10800000">
              <a:off x="3563888" y="3219822"/>
              <a:ext cx="1656184" cy="504056"/>
            </a:xfrm>
            <a:prstGeom prst="wedgeRoundRectCallout">
              <a:avLst>
                <a:gd name="adj1" fmla="val -20833"/>
                <a:gd name="adj2" fmla="val 9777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8" name="直接箭头连接符 7"/>
          <p:cNvCxnSpPr>
            <a:stCxn id="2" idx="2"/>
          </p:cNvCxnSpPr>
          <p:nvPr/>
        </p:nvCxnSpPr>
        <p:spPr>
          <a:xfrm>
            <a:off x="5070363" y="2837187"/>
            <a:ext cx="0" cy="541013"/>
          </a:xfrm>
          <a:prstGeom prst="straightConnector1">
            <a:avLst/>
          </a:prstGeom>
          <a:ln w="19050">
            <a:tailEnd type="triangle" w="med"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777653" y="6294302"/>
            <a:ext cx="3766563" cy="420564"/>
          </a:xfrm>
          <a:prstGeom prst="rect">
            <a:avLst/>
          </a:prstGeom>
          <a:noFill/>
        </p:spPr>
        <p:txBody>
          <a:bodyPr wrap="square" rtlCol="0">
            <a:spAutoFit/>
          </a:bodyPr>
          <a:lstStyle/>
          <a:p>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注：</a:t>
            </a:r>
            <a:r>
              <a:rPr lang="en-US" altLang="zh-CN" sz="2133" b="1" dirty="0">
                <a:latin typeface="Book Antiqua" panose="02040602050305030304" pitchFamily="18" charset="0"/>
                <a:ea typeface="微软雅黑" panose="020B0503020204020204" pitchFamily="34" charset="-122"/>
                <a:cs typeface="Times New Roman" panose="02020603050405020304" pitchFamily="18" charset="0"/>
              </a:rPr>
              <a:t>involute —— </a:t>
            </a: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渐开线</a:t>
            </a:r>
            <a:endParaRPr lang="en-US" altLang="zh-CN" sz="2133" b="1" dirty="0">
              <a:latin typeface="Book Antiqua" panose="02040602050305030304" pitchFamily="18" charset="0"/>
              <a:ea typeface="微软雅黑" panose="020B0503020204020204" pitchFamily="34" charset="-122"/>
              <a:cs typeface="Times New Roman" panose="02020603050405020304" pitchFamily="18" charset="0"/>
            </a:endParaRPr>
          </a:p>
        </p:txBody>
      </p:sp>
      <p:sp>
        <p:nvSpPr>
          <p:cNvPr id="30" name="TextBox 37"/>
          <p:cNvSpPr txBox="1"/>
          <p:nvPr/>
        </p:nvSpPr>
        <p:spPr>
          <a:xfrm>
            <a:off x="2352586" y="5411693"/>
            <a:ext cx="5088564" cy="461665"/>
          </a:xfrm>
          <a:prstGeom prst="rect">
            <a:avLst/>
          </a:prstGeom>
          <a:noFill/>
        </p:spPr>
        <p:txBody>
          <a:bodyPr wrap="square" rtlCol="0">
            <a:spAutoFit/>
          </a:bodyPr>
          <a:lstStyle/>
          <a:p>
            <a:pPr algn="ctr"/>
            <a:r>
              <a:rPr lang="zh-CN" altLang="en-US" sz="2400" b="1" dirty="0">
                <a:solidFill>
                  <a:srgbClr val="002060"/>
                </a:solidFill>
                <a:latin typeface="微软雅黑" panose="020B0503020204020204" pitchFamily="34" charset="-122"/>
                <a:ea typeface="微软雅黑" panose="020B0503020204020204" pitchFamily="34" charset="-122"/>
              </a:rPr>
              <a:t>渐开线函数表（</a:t>
            </a:r>
            <a:r>
              <a:rPr lang="en-US" altLang="zh-CN" sz="2400" b="1" dirty="0">
                <a:solidFill>
                  <a:srgbClr val="002060"/>
                </a:solidFill>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机械设计手册</a:t>
            </a:r>
            <a:r>
              <a:rPr lang="en-US" altLang="zh-CN" sz="2400" b="1" dirty="0">
                <a:solidFill>
                  <a:srgbClr val="002060"/>
                </a:solidFill>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575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2" grpId="0"/>
      <p:bldP spid="3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0" y="104993"/>
            <a:ext cx="4288353"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渐开线齿廓的啮合特性</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
        <p:nvSpPr>
          <p:cNvPr id="11" name="TextBox 10"/>
          <p:cNvSpPr txBox="1"/>
          <p:nvPr/>
        </p:nvSpPr>
        <p:spPr>
          <a:xfrm>
            <a:off x="1967541" y="1577590"/>
            <a:ext cx="4314891" cy="502766"/>
          </a:xfrm>
          <a:prstGeom prst="rect">
            <a:avLst/>
          </a:prstGeom>
          <a:noFill/>
        </p:spPr>
        <p:txBody>
          <a:bodyPr wrap="square" rtlCol="0">
            <a:spAutoFit/>
          </a:bodyPr>
          <a:lstStyle/>
          <a:p>
            <a:r>
              <a:rPr lang="en-US" altLang="zh-CN" sz="2667" b="1" dirty="0">
                <a:solidFill>
                  <a:srgbClr val="7030A0"/>
                </a:solidFill>
                <a:latin typeface="微软雅黑" panose="020B0503020204020204" pitchFamily="34" charset="-122"/>
                <a:ea typeface="微软雅黑" panose="020B0503020204020204" pitchFamily="34" charset="-122"/>
              </a:rPr>
              <a:t>1</a:t>
            </a:r>
            <a:r>
              <a:rPr lang="zh-CN" altLang="en-US" sz="2667" b="1" dirty="0">
                <a:solidFill>
                  <a:srgbClr val="7030A0"/>
                </a:solidFill>
                <a:latin typeface="微软雅黑" panose="020B0503020204020204" pitchFamily="34" charset="-122"/>
                <a:ea typeface="微软雅黑" panose="020B0503020204020204" pitchFamily="34" charset="-122"/>
              </a:rPr>
              <a:t>）啮合线为一条定直线</a:t>
            </a:r>
          </a:p>
        </p:txBody>
      </p:sp>
      <p:sp>
        <p:nvSpPr>
          <p:cNvPr id="4" name="矩形 3"/>
          <p:cNvSpPr/>
          <p:nvPr/>
        </p:nvSpPr>
        <p:spPr>
          <a:xfrm>
            <a:off x="1391477" y="2180862"/>
            <a:ext cx="5763435" cy="3416320"/>
          </a:xfrm>
          <a:prstGeom prst="rect">
            <a:avLst/>
          </a:prstGeom>
        </p:spPr>
        <p:txBody>
          <a:bodyPr wrap="square">
            <a:spAutoFit/>
          </a:bodyPr>
          <a:lstStyle/>
          <a:p>
            <a:pPr marL="380990" indent="-380990" algn="just">
              <a:lnSpc>
                <a:spcPct val="150000"/>
              </a:lnSpc>
              <a:buFont typeface="Arial" panose="020B0604020202020204" pitchFamily="34" charset="0"/>
              <a:buChar char="•"/>
            </a:pPr>
            <a:r>
              <a:rPr lang="zh-CN" altLang="en-US" sz="2400" b="1" dirty="0">
                <a:latin typeface="Book Antiqua" panose="02040602050305030304" pitchFamily="18" charset="0"/>
                <a:ea typeface="微软雅黑" panose="020B0503020204020204" pitchFamily="34" charset="-122"/>
                <a:cs typeface="Times New Roman" panose="02020603050405020304" pitchFamily="18" charset="0"/>
              </a:rPr>
              <a:t>一对渐开线齿廓在任意位置啮合，啮合接触点为</a:t>
            </a:r>
            <a:r>
              <a:rPr lang="en-US" altLang="zh-CN" sz="2400" b="1" i="1" dirty="0">
                <a:latin typeface="Book Antiqua" panose="02040602050305030304" pitchFamily="18" charset="0"/>
                <a:ea typeface="微软雅黑" panose="020B0503020204020204" pitchFamily="34" charset="-122"/>
                <a:cs typeface="Times New Roman" panose="02020603050405020304" pitchFamily="18" charset="0"/>
              </a:rPr>
              <a:t>K</a:t>
            </a:r>
            <a:r>
              <a:rPr lang="zh-CN" altLang="en-US" sz="2400" b="1" dirty="0">
                <a:latin typeface="Book Antiqua" panose="02040602050305030304" pitchFamily="18" charset="0"/>
                <a:ea typeface="微软雅黑" panose="020B0503020204020204" pitchFamily="34" charset="-122"/>
                <a:cs typeface="Times New Roman" panose="02020603050405020304" pitchFamily="18" charset="0"/>
              </a:rPr>
              <a:t>。</a:t>
            </a:r>
            <a:endParaRPr lang="en-US" altLang="zh-CN" sz="2400" b="1" dirty="0">
              <a:latin typeface="Book Antiqua" panose="02040602050305030304" pitchFamily="18" charset="0"/>
              <a:ea typeface="微软雅黑" panose="020B0503020204020204" pitchFamily="34" charset="-122"/>
              <a:cs typeface="Times New Roman" panose="02020603050405020304" pitchFamily="18" charset="0"/>
            </a:endParaRPr>
          </a:p>
          <a:p>
            <a:pPr marL="380990" indent="-380990" algn="just">
              <a:lnSpc>
                <a:spcPct val="150000"/>
              </a:lnSpc>
              <a:buFont typeface="Arial" panose="020B0604020202020204" pitchFamily="34" charset="0"/>
              <a:buChar char="•"/>
            </a:pPr>
            <a:r>
              <a:rPr lang="zh-CN" altLang="en-US" sz="2400" b="1" dirty="0">
                <a:latin typeface="Book Antiqua" panose="02040602050305030304" pitchFamily="18" charset="0"/>
                <a:ea typeface="微软雅黑" panose="020B0503020204020204" pitchFamily="34" charset="-122"/>
                <a:cs typeface="Times New Roman" panose="02020603050405020304" pitchFamily="18" charset="0"/>
              </a:rPr>
              <a:t>过</a:t>
            </a:r>
            <a:r>
              <a:rPr lang="en-US" altLang="zh-CN" sz="2400" b="1" i="1" dirty="0">
                <a:latin typeface="Book Antiqua" panose="02040602050305030304" pitchFamily="18" charset="0"/>
                <a:ea typeface="微软雅黑" panose="020B0503020204020204" pitchFamily="34" charset="-122"/>
                <a:cs typeface="Times New Roman" panose="02020603050405020304" pitchFamily="18" charset="0"/>
              </a:rPr>
              <a:t>K</a:t>
            </a:r>
            <a:r>
              <a:rPr lang="zh-CN" altLang="en-US" sz="2400" b="1" dirty="0">
                <a:latin typeface="Book Antiqua" panose="02040602050305030304" pitchFamily="18" charset="0"/>
                <a:ea typeface="微软雅黑" panose="020B0503020204020204" pitchFamily="34" charset="-122"/>
                <a:cs typeface="Times New Roman" panose="02020603050405020304" pitchFamily="18" charset="0"/>
              </a:rPr>
              <a:t>点的公法线</a:t>
            </a:r>
            <a:r>
              <a:rPr lang="en-US" altLang="zh-CN" sz="2400" b="1" i="1" dirty="0">
                <a:latin typeface="Book Antiqua" panose="02040602050305030304" pitchFamily="18" charset="0"/>
                <a:ea typeface="微软雅黑" panose="020B0503020204020204" pitchFamily="34" charset="-122"/>
                <a:cs typeface="Times New Roman" panose="02020603050405020304" pitchFamily="18" charset="0"/>
              </a:rPr>
              <a:t>N</a:t>
            </a:r>
            <a:r>
              <a:rPr lang="zh-CN" altLang="en-US" sz="2400" b="1" baseline="-25000" dirty="0">
                <a:latin typeface="Book Antiqua" panose="02040602050305030304" pitchFamily="18" charset="0"/>
                <a:ea typeface="微软雅黑" panose="020B0503020204020204" pitchFamily="34" charset="-122"/>
                <a:cs typeface="Times New Roman" panose="02020603050405020304" pitchFamily="18" charset="0"/>
              </a:rPr>
              <a:t>１</a:t>
            </a:r>
            <a:r>
              <a:rPr lang="en-US" altLang="zh-CN" sz="2400" b="1" i="1" dirty="0">
                <a:latin typeface="Book Antiqua" panose="02040602050305030304" pitchFamily="18" charset="0"/>
                <a:ea typeface="微软雅黑" panose="020B0503020204020204" pitchFamily="34" charset="-122"/>
                <a:cs typeface="Times New Roman" panose="02020603050405020304" pitchFamily="18" charset="0"/>
              </a:rPr>
              <a:t>N</a:t>
            </a:r>
            <a:r>
              <a:rPr lang="zh-CN" altLang="en-US" sz="2400" b="1" baseline="-25000" dirty="0">
                <a:latin typeface="Book Antiqua" panose="02040602050305030304" pitchFamily="18" charset="0"/>
                <a:ea typeface="微软雅黑" panose="020B0503020204020204" pitchFamily="34" charset="-122"/>
                <a:cs typeface="Times New Roman" panose="02020603050405020304" pitchFamily="18" charset="0"/>
              </a:rPr>
              <a:t>２</a:t>
            </a:r>
            <a:r>
              <a:rPr lang="zh-CN" altLang="en-US" sz="2400" b="1" dirty="0">
                <a:latin typeface="Book Antiqua" panose="02040602050305030304" pitchFamily="18" charset="0"/>
                <a:ea typeface="微软雅黑" panose="020B0503020204020204" pitchFamily="34" charset="-122"/>
                <a:cs typeface="Times New Roman" panose="02020603050405020304" pitchFamily="18" charset="0"/>
              </a:rPr>
              <a:t>同时与两齿廓的基圆相切（内公切线），为一条定直线。</a:t>
            </a:r>
            <a:endParaRPr lang="en-US" altLang="zh-CN" sz="2400" b="1" dirty="0">
              <a:latin typeface="Book Antiqua" panose="02040602050305030304" pitchFamily="18" charset="0"/>
              <a:ea typeface="微软雅黑" panose="020B0503020204020204" pitchFamily="34" charset="-122"/>
              <a:cs typeface="Times New Roman" panose="02020603050405020304" pitchFamily="18" charset="0"/>
            </a:endParaRPr>
          </a:p>
          <a:p>
            <a:pPr marL="380990" indent="-380990" algn="just">
              <a:lnSpc>
                <a:spcPct val="150000"/>
              </a:lnSpc>
              <a:buFont typeface="Arial" panose="020B0604020202020204" pitchFamily="34" charset="0"/>
              <a:buChar char="•"/>
            </a:pPr>
            <a:r>
              <a:rPr lang="zh-CN" altLang="en-US" sz="2400" b="1" dirty="0">
                <a:solidFill>
                  <a:srgbClr val="C00000"/>
                </a:solidFill>
                <a:latin typeface="Book Antiqua" panose="02040602050305030304" pitchFamily="18" charset="0"/>
                <a:ea typeface="微软雅黑" panose="020B0503020204020204" pitchFamily="34" charset="-122"/>
                <a:cs typeface="Times New Roman" pitchFamily="18" charset="0"/>
              </a:rPr>
              <a:t>啮合线</a:t>
            </a:r>
            <a:r>
              <a:rPr lang="en-US" altLang="zh-CN" sz="2400" b="1" i="1" dirty="0" err="1">
                <a:solidFill>
                  <a:srgbClr val="C00000"/>
                </a:solidFill>
                <a:latin typeface="Book Antiqua" panose="02040602050305030304" pitchFamily="18" charset="0"/>
                <a:ea typeface="微软雅黑" panose="020B0503020204020204" pitchFamily="34" charset="-122"/>
                <a:cs typeface="Times New Roman" pitchFamily="18" charset="0"/>
              </a:rPr>
              <a:t>nn</a:t>
            </a:r>
            <a:r>
              <a:rPr lang="zh-CN" altLang="en-US" sz="2400" b="1" dirty="0">
                <a:solidFill>
                  <a:srgbClr val="C00000"/>
                </a:solidFill>
                <a:latin typeface="Book Antiqua" panose="02040602050305030304" pitchFamily="18" charset="0"/>
                <a:ea typeface="微软雅黑" panose="020B0503020204020204" pitchFamily="34" charset="-122"/>
                <a:cs typeface="Times New Roman" pitchFamily="18" charset="0"/>
              </a:rPr>
              <a:t>：</a:t>
            </a:r>
            <a:r>
              <a:rPr lang="zh-CN" altLang="en-US" sz="2400" b="1" dirty="0">
                <a:latin typeface="Book Antiqua" panose="02040602050305030304" pitchFamily="18" charset="0"/>
                <a:ea typeface="微软雅黑" panose="020B0503020204020204" pitchFamily="34" charset="-122"/>
                <a:cs typeface="Times New Roman" pitchFamily="18" charset="0"/>
              </a:rPr>
              <a:t>两齿廓啮合接触点</a:t>
            </a:r>
            <a:r>
              <a:rPr lang="en-US" altLang="zh-CN" sz="2400" b="1" i="1" dirty="0">
                <a:latin typeface="Book Antiqua" panose="02040602050305030304" pitchFamily="18" charset="0"/>
                <a:ea typeface="微软雅黑" panose="020B0503020204020204" pitchFamily="34" charset="-122"/>
                <a:cs typeface="Times New Roman" pitchFamily="18" charset="0"/>
              </a:rPr>
              <a:t>K</a:t>
            </a:r>
            <a:r>
              <a:rPr lang="zh-CN" altLang="en-US" sz="2400" b="1" dirty="0">
                <a:latin typeface="Book Antiqua" panose="02040602050305030304" pitchFamily="18" charset="0"/>
                <a:ea typeface="微软雅黑" panose="020B0503020204020204" pitchFamily="34" charset="-122"/>
                <a:cs typeface="Times New Roman" pitchFamily="18" charset="0"/>
              </a:rPr>
              <a:t>的轨迹。</a:t>
            </a:r>
            <a:endParaRPr lang="en-US" altLang="zh-CN" sz="2400" b="1" dirty="0">
              <a:latin typeface="Book Antiqua" panose="02040602050305030304" pitchFamily="18" charset="0"/>
              <a:ea typeface="微软雅黑" panose="020B0503020204020204" pitchFamily="34" charset="-122"/>
              <a:cs typeface="Times New Roman" pitchFamily="18" charset="0"/>
            </a:endParaRPr>
          </a:p>
          <a:p>
            <a:pPr marL="380990" indent="-380990" algn="just">
              <a:lnSpc>
                <a:spcPct val="150000"/>
              </a:lnSpc>
              <a:buFont typeface="Arial" panose="020B0604020202020204" pitchFamily="34" charset="0"/>
              <a:buChar char="•"/>
            </a:pPr>
            <a:r>
              <a:rPr lang="zh-CN" altLang="en-US" sz="2400" b="1" dirty="0">
                <a:latin typeface="Book Antiqua" panose="02040602050305030304" pitchFamily="18" charset="0"/>
                <a:ea typeface="微软雅黑" panose="020B0503020204020204" pitchFamily="34" charset="-122"/>
                <a:cs typeface="Times New Roman" pitchFamily="18" charset="0"/>
              </a:rPr>
              <a:t>啮合线与公法线重合，且为一条</a:t>
            </a:r>
            <a:r>
              <a:rPr lang="zh-CN" altLang="en-US" sz="2400" b="1" dirty="0">
                <a:solidFill>
                  <a:srgbClr val="FF0000"/>
                </a:solidFill>
                <a:latin typeface="Book Antiqua" panose="02040602050305030304" pitchFamily="18" charset="0"/>
                <a:ea typeface="微软雅黑" panose="020B0503020204020204" pitchFamily="34" charset="-122"/>
                <a:cs typeface="Times New Roman" pitchFamily="18" charset="0"/>
              </a:rPr>
              <a:t>定直线。</a:t>
            </a:r>
            <a:endParaRPr lang="en-US" altLang="zh-CN" sz="2400" b="1" dirty="0">
              <a:solidFill>
                <a:srgbClr val="FF0000"/>
              </a:solidFill>
              <a:latin typeface="Book Antiqua" panose="02040602050305030304" pitchFamily="18" charset="0"/>
              <a:ea typeface="微软雅黑" panose="020B0503020204020204" pitchFamily="34" charset="-122"/>
              <a:cs typeface="Times New Roman" pitchFamily="18" charset="0"/>
            </a:endParaRPr>
          </a:p>
        </p:txBody>
      </p:sp>
    </p:spTree>
    <p:controls>
      <mc:AlternateContent xmlns:mc="http://schemas.openxmlformats.org/markup-compatibility/2006">
        <mc:Choice xmlns:v="urn:schemas-microsoft-com:vml" Requires="v">
          <p:control spid="18460" name="ShockwaveFlash1" r:id="rId2" imgW="3635280" imgH="3746520"/>
        </mc:Choice>
        <mc:Fallback>
          <p:control name="ShockwaveFlash1" r:id="rId2" imgW="3635280" imgH="3746520">
            <p:pic>
              <p:nvPicPr>
                <p:cNvPr id="2" name="ShockwaveFlash1"/>
                <p:cNvPicPr preferRelativeResize="0">
                  <a:picLocks noChangeArrowheads="1" noChangeShapeType="1"/>
                </p:cNvPicPr>
                <p:nvPr/>
              </p:nvPicPr>
              <p:blipFill>
                <a:blip r:embed="rId4"/>
                <a:srcRect/>
                <a:stretch>
                  <a:fillRect/>
                </a:stretch>
              </p:blipFill>
              <p:spPr bwMode="auto">
                <a:xfrm>
                  <a:off x="7344139" y="1412777"/>
                  <a:ext cx="4847861" cy="499420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5231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67541" y="1577590"/>
            <a:ext cx="3524275" cy="502766"/>
          </a:xfrm>
          <a:prstGeom prst="rect">
            <a:avLst/>
          </a:prstGeom>
          <a:noFill/>
        </p:spPr>
        <p:txBody>
          <a:bodyPr wrap="square" rtlCol="0">
            <a:spAutoFit/>
          </a:bodyPr>
          <a:lstStyle/>
          <a:p>
            <a:r>
              <a:rPr lang="en-US" altLang="zh-CN" sz="2667" b="1" dirty="0">
                <a:solidFill>
                  <a:srgbClr val="7030A0"/>
                </a:solidFill>
                <a:latin typeface="微软雅黑" panose="020B0503020204020204" pitchFamily="34" charset="-122"/>
                <a:ea typeface="微软雅黑" panose="020B0503020204020204" pitchFamily="34" charset="-122"/>
              </a:rPr>
              <a:t>2</a:t>
            </a:r>
            <a:r>
              <a:rPr lang="zh-CN" altLang="en-US" sz="2667" b="1" dirty="0">
                <a:solidFill>
                  <a:srgbClr val="7030A0"/>
                </a:solidFill>
                <a:latin typeface="微软雅黑" panose="020B0503020204020204" pitchFamily="34" charset="-122"/>
                <a:ea typeface="微软雅黑" panose="020B0503020204020204" pitchFamily="34" charset="-122"/>
              </a:rPr>
              <a:t>）保证定传动比传动</a:t>
            </a:r>
          </a:p>
        </p:txBody>
      </p:sp>
      <p:graphicFrame>
        <p:nvGraphicFramePr>
          <p:cNvPr id="12" name="对象 11"/>
          <p:cNvGraphicFramePr>
            <a:graphicFrameLocks noChangeAspect="1"/>
          </p:cNvGraphicFramePr>
          <p:nvPr>
            <p:extLst/>
          </p:nvPr>
        </p:nvGraphicFramePr>
        <p:xfrm>
          <a:off x="2664847" y="3429000"/>
          <a:ext cx="2129664" cy="1081763"/>
        </p:xfrm>
        <a:graphic>
          <a:graphicData uri="http://schemas.openxmlformats.org/presentationml/2006/ole">
            <mc:AlternateContent xmlns:mc="http://schemas.openxmlformats.org/markup-compatibility/2006">
              <mc:Choice xmlns:v="urn:schemas-microsoft-com:vml" Requires="v">
                <p:oleObj spid="_x0000_s19562" name="Equation" r:id="rId4" imgW="952200" imgH="482400" progId="Equation.DSMT4">
                  <p:embed/>
                </p:oleObj>
              </mc:Choice>
              <mc:Fallback>
                <p:oleObj name="Equation" r:id="rId4" imgW="952200" imgH="482400" progId="Equation.DSMT4">
                  <p:embed/>
                  <p:pic>
                    <p:nvPicPr>
                      <p:cNvPr id="12" name="对象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4847" y="3429000"/>
                        <a:ext cx="2129664" cy="1081763"/>
                      </a:xfrm>
                      <a:prstGeom prst="rect">
                        <a:avLst/>
                      </a:prstGeom>
                      <a:noFill/>
                      <a:extLst/>
                    </p:spPr>
                  </p:pic>
                </p:oleObj>
              </mc:Fallback>
            </mc:AlternateContent>
          </a:graphicData>
        </a:graphic>
      </p:graphicFrame>
      <p:graphicFrame>
        <p:nvGraphicFramePr>
          <p:cNvPr id="40964" name="Object 4"/>
          <p:cNvGraphicFramePr>
            <a:graphicFrameLocks noChangeAspect="1"/>
          </p:cNvGraphicFramePr>
          <p:nvPr>
            <p:extLst/>
          </p:nvPr>
        </p:nvGraphicFramePr>
        <p:xfrm>
          <a:off x="4791031" y="3762985"/>
          <a:ext cx="1314451" cy="404284"/>
        </p:xfrm>
        <a:graphic>
          <a:graphicData uri="http://schemas.openxmlformats.org/presentationml/2006/ole">
            <mc:AlternateContent xmlns:mc="http://schemas.openxmlformats.org/markup-compatibility/2006">
              <mc:Choice xmlns:v="urn:schemas-microsoft-com:vml" Requires="v">
                <p:oleObj spid="_x0000_s19563" name="Equation" r:id="rId6" imgW="495000" imgH="152280" progId="Equation.DSMT4">
                  <p:embed/>
                </p:oleObj>
              </mc:Choice>
              <mc:Fallback>
                <p:oleObj name="Equation" r:id="rId6" imgW="495000" imgH="152280" progId="Equation.DSMT4">
                  <p:embed/>
                  <p:pic>
                    <p:nvPicPr>
                      <p:cNvPr id="4096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1031" y="3762985"/>
                        <a:ext cx="1314451" cy="4042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extLst/>
          </p:nvPr>
        </p:nvGraphicFramePr>
        <p:xfrm>
          <a:off x="3009019" y="4672692"/>
          <a:ext cx="2406312" cy="944112"/>
        </p:xfrm>
        <a:graphic>
          <a:graphicData uri="http://schemas.openxmlformats.org/presentationml/2006/ole">
            <mc:AlternateContent xmlns:mc="http://schemas.openxmlformats.org/markup-compatibility/2006">
              <mc:Choice xmlns:v="urn:schemas-microsoft-com:vml" Requires="v">
                <p:oleObj spid="_x0000_s19564" name="Equation" r:id="rId8" imgW="1231560" imgH="482400" progId="Equation.DSMT4">
                  <p:embed/>
                </p:oleObj>
              </mc:Choice>
              <mc:Fallback>
                <p:oleObj name="Equation" r:id="rId8" imgW="1231560" imgH="482400" progId="Equation.DSMT4">
                  <p:embed/>
                  <p:pic>
                    <p:nvPicPr>
                      <p:cNvPr id="8"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9019" y="4672692"/>
                        <a:ext cx="2406312" cy="944112"/>
                      </a:xfrm>
                      <a:prstGeom prst="rect">
                        <a:avLst/>
                      </a:prstGeom>
                      <a:solidFill>
                        <a:srgbClr val="92D050"/>
                      </a:solidFill>
                      <a:extLst/>
                    </p:spPr>
                  </p:pic>
                </p:oleObj>
              </mc:Fallback>
            </mc:AlternateContent>
          </a:graphicData>
        </a:graphic>
      </p:graphicFrame>
      <p:sp>
        <p:nvSpPr>
          <p:cNvPr id="4" name="矩形 3"/>
          <p:cNvSpPr/>
          <p:nvPr/>
        </p:nvSpPr>
        <p:spPr>
          <a:xfrm>
            <a:off x="1679510" y="2179627"/>
            <a:ext cx="5217065" cy="1077026"/>
          </a:xfrm>
          <a:prstGeom prst="rect">
            <a:avLst/>
          </a:prstGeom>
        </p:spPr>
        <p:txBody>
          <a:bodyPr wrap="square">
            <a:spAutoFit/>
          </a:bodyPr>
          <a:lstStyle/>
          <a:p>
            <a:pPr marL="380990" indent="-380990" algn="just">
              <a:buFont typeface="Arial" panose="020B0604020202020204" pitchFamily="34" charset="0"/>
              <a:buChar char="•"/>
            </a:pP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无论两齿廓在何位置啮合，啮合接触点的公法线为一条定直线，因此其</a:t>
            </a:r>
            <a:r>
              <a:rPr lang="zh-CN" altLang="en-US" sz="2133" b="1" dirty="0">
                <a:latin typeface="Book Antiqua" panose="02040602050305030304" pitchFamily="18" charset="0"/>
                <a:ea typeface="微软雅黑" panose="020B0503020204020204" pitchFamily="34" charset="-122"/>
              </a:rPr>
              <a:t>与连心线</a:t>
            </a:r>
            <a:r>
              <a:rPr lang="en-US" altLang="zh-CN" sz="2133" b="1" i="1" dirty="0">
                <a:latin typeface="Book Antiqua" panose="02040602050305030304" pitchFamily="18" charset="0"/>
                <a:ea typeface="微软雅黑" panose="020B0503020204020204" pitchFamily="34" charset="-122"/>
              </a:rPr>
              <a:t>O</a:t>
            </a:r>
            <a:r>
              <a:rPr lang="en-US" altLang="zh-CN" sz="2133" b="1" baseline="-25000" dirty="0">
                <a:latin typeface="Book Antiqua" panose="02040602050305030304" pitchFamily="18" charset="0"/>
                <a:ea typeface="微软雅黑" panose="020B0503020204020204" pitchFamily="34" charset="-122"/>
              </a:rPr>
              <a:t>1</a:t>
            </a:r>
            <a:r>
              <a:rPr lang="en-US" altLang="zh-CN" sz="2133" b="1" i="1" dirty="0">
                <a:latin typeface="Book Antiqua" panose="02040602050305030304" pitchFamily="18" charset="0"/>
                <a:ea typeface="微软雅黑" panose="020B0503020204020204" pitchFamily="34" charset="-122"/>
              </a:rPr>
              <a:t>O</a:t>
            </a:r>
            <a:r>
              <a:rPr lang="en-US" altLang="zh-CN" sz="2133" b="1" baseline="-25000" dirty="0">
                <a:latin typeface="Book Antiqua" panose="02040602050305030304" pitchFamily="18" charset="0"/>
                <a:ea typeface="微软雅黑" panose="020B0503020204020204" pitchFamily="34" charset="-122"/>
              </a:rPr>
              <a:t>2</a:t>
            </a:r>
            <a:r>
              <a:rPr lang="zh-CN" altLang="en-US" sz="2133" b="1" dirty="0">
                <a:latin typeface="Book Antiqua" panose="02040602050305030304" pitchFamily="18" charset="0"/>
                <a:ea typeface="微软雅黑" panose="020B0503020204020204" pitchFamily="34" charset="-122"/>
              </a:rPr>
              <a:t>的交点</a:t>
            </a:r>
            <a:r>
              <a:rPr lang="en-US" altLang="zh-CN" sz="2133" b="1" i="1" dirty="0">
                <a:latin typeface="Book Antiqua" panose="02040602050305030304" pitchFamily="18" charset="0"/>
                <a:ea typeface="微软雅黑" panose="020B0503020204020204" pitchFamily="34" charset="-122"/>
              </a:rPr>
              <a:t>C</a:t>
            </a:r>
            <a:r>
              <a:rPr lang="zh-CN" altLang="en-US" sz="2133" b="1" dirty="0">
                <a:latin typeface="Book Antiqua" panose="02040602050305030304" pitchFamily="18" charset="0"/>
                <a:ea typeface="微软雅黑" panose="020B0503020204020204" pitchFamily="34" charset="-122"/>
              </a:rPr>
              <a:t>于一定点。</a:t>
            </a:r>
            <a:endParaRPr lang="zh-CN" altLang="en-US" sz="2133" dirty="0"/>
          </a:p>
        </p:txBody>
      </p:sp>
      <p:sp>
        <p:nvSpPr>
          <p:cNvPr id="5" name="矩形 4"/>
          <p:cNvSpPr/>
          <p:nvPr/>
        </p:nvSpPr>
        <p:spPr>
          <a:xfrm>
            <a:off x="1775521" y="5915318"/>
            <a:ext cx="4786487" cy="420564"/>
          </a:xfrm>
          <a:prstGeom prst="rect">
            <a:avLst/>
          </a:prstGeom>
        </p:spPr>
        <p:txBody>
          <a:bodyPr wrap="square">
            <a:spAutoFit/>
          </a:bodyPr>
          <a:lstStyle/>
          <a:p>
            <a:pPr marL="380990" indent="-380990" algn="just">
              <a:buFont typeface="Arial" panose="020B0604020202020204" pitchFamily="34" charset="0"/>
              <a:buChar char="•"/>
            </a:pPr>
            <a:r>
              <a:rPr lang="zh-CN" altLang="en-US" sz="2133" b="1" dirty="0">
                <a:latin typeface="Book Antiqua" panose="02040602050305030304" pitchFamily="18" charset="0"/>
                <a:ea typeface="微软雅黑" panose="020B0503020204020204" pitchFamily="34" charset="-122"/>
                <a:cs typeface="Times New Roman" panose="02020603050405020304" pitchFamily="18" charset="0"/>
              </a:rPr>
              <a:t>渐开线齿廓啮合满足定传动比传动。</a:t>
            </a:r>
          </a:p>
        </p:txBody>
      </p:sp>
    </p:spTree>
    <p:controls>
      <mc:AlternateContent xmlns:mc="http://schemas.openxmlformats.org/markup-compatibility/2006">
        <mc:Choice xmlns:v="urn:schemas-microsoft-com:vml" Requires="v">
          <p:control spid="19565" name="ShockwaveFlash1" r:id="rId2" imgW="1828800" imgH="1828800"/>
        </mc:Choice>
        <mc:Fallback>
          <p:control name="ShockwaveFlash1" r:id="rId2" imgW="1828800" imgH="1828800">
            <p:pic>
              <p:nvPicPr>
                <p:cNvPr id="2" name="ShockwaveFlash1"/>
                <p:cNvPicPr preferRelativeResize="0">
                  <a:picLocks noChangeArrowheads="1" noChangeShapeType="1"/>
                </p:cNvPicPr>
                <p:nvPr/>
              </p:nvPicPr>
              <p:blipFill>
                <a:blip r:embed="rId10"/>
                <a:srcRect/>
                <a:stretch>
                  <a:fillRect/>
                </a:stretch>
              </p:blipFill>
              <p:spPr bwMode="auto">
                <a:xfrm>
                  <a:off x="6769101" y="1028700"/>
                  <a:ext cx="5422900" cy="566631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5554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964"/>
                                        </p:tgtEl>
                                        <p:attrNameLst>
                                          <p:attrName>style.visibility</p:attrName>
                                        </p:attrNameLst>
                                      </p:cBhvr>
                                      <p:to>
                                        <p:strVal val="visible"/>
                                      </p:to>
                                    </p:set>
                                    <p:animEffect transition="in" filter="fade">
                                      <p:cBhvr>
                                        <p:cTn id="21" dur="500"/>
                                        <p:tgtEl>
                                          <p:spTgt spid="4096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3888" y="1507282"/>
            <a:ext cx="3524275" cy="502766"/>
          </a:xfrm>
          <a:prstGeom prst="rect">
            <a:avLst/>
          </a:prstGeom>
          <a:noFill/>
        </p:spPr>
        <p:txBody>
          <a:bodyPr wrap="square" rtlCol="0">
            <a:spAutoFit/>
          </a:bodyPr>
          <a:lstStyle/>
          <a:p>
            <a:r>
              <a:rPr lang="en-US" altLang="zh-CN" sz="2667" b="1" dirty="0">
                <a:solidFill>
                  <a:srgbClr val="7030A0"/>
                </a:solidFill>
                <a:latin typeface="Book Antiqua" panose="02040602050305030304" pitchFamily="18" charset="0"/>
                <a:ea typeface="微软雅黑" panose="020B0503020204020204" pitchFamily="34" charset="-122"/>
              </a:rPr>
              <a:t>3</a:t>
            </a:r>
            <a:r>
              <a:rPr lang="zh-CN" altLang="en-US" sz="2667" b="1" dirty="0">
                <a:solidFill>
                  <a:srgbClr val="7030A0"/>
                </a:solidFill>
                <a:latin typeface="Book Antiqua" panose="02040602050305030304" pitchFamily="18" charset="0"/>
                <a:ea typeface="微软雅黑" panose="020B0503020204020204" pitchFamily="34" charset="-122"/>
              </a:rPr>
              <a:t>）正压力方向不变</a:t>
            </a:r>
          </a:p>
        </p:txBody>
      </p:sp>
      <p:sp>
        <p:nvSpPr>
          <p:cNvPr id="5" name="矩形 4"/>
          <p:cNvSpPr/>
          <p:nvPr/>
        </p:nvSpPr>
        <p:spPr>
          <a:xfrm>
            <a:off x="1480453" y="2266491"/>
            <a:ext cx="5863687" cy="1077090"/>
          </a:xfrm>
          <a:prstGeom prst="rect">
            <a:avLst/>
          </a:prstGeom>
        </p:spPr>
        <p:txBody>
          <a:bodyPr wrap="square">
            <a:spAutoFit/>
          </a:bodyPr>
          <a:lstStyle/>
          <a:p>
            <a:pPr>
              <a:lnSpc>
                <a:spcPct val="150000"/>
              </a:lnSpc>
              <a:spcBef>
                <a:spcPts val="800"/>
              </a:spcBef>
            </a:pPr>
            <a:r>
              <a:rPr lang="zh-CN" altLang="en-US" sz="2133" b="1" dirty="0">
                <a:solidFill>
                  <a:srgbClr val="C00000"/>
                </a:solidFill>
                <a:latin typeface="Book Antiqua" panose="02040602050305030304" pitchFamily="18" charset="0"/>
                <a:ea typeface="微软雅黑" panose="020B0503020204020204" pitchFamily="34" charset="-122"/>
                <a:cs typeface="Times New Roman" pitchFamily="18" charset="0"/>
              </a:rPr>
              <a:t>啮合角</a:t>
            </a:r>
            <a:r>
              <a:rPr lang="el-GR" altLang="zh-CN" sz="2133" b="1" i="1" dirty="0">
                <a:solidFill>
                  <a:srgbClr val="C00000"/>
                </a:solidFill>
                <a:latin typeface="Book Antiqua" panose="02040602050305030304" pitchFamily="18" charset="0"/>
                <a:ea typeface="微软雅黑" panose="020B0503020204020204" pitchFamily="34" charset="-122"/>
                <a:cs typeface="Times New Roman" pitchFamily="18" charset="0"/>
                <a:sym typeface="Symbol" panose="05050102010706020507" pitchFamily="18" charset="2"/>
              </a:rPr>
              <a:t></a:t>
            </a:r>
            <a:r>
              <a:rPr lang="en-US" altLang="zh-CN" sz="2133" b="1" dirty="0">
                <a:solidFill>
                  <a:srgbClr val="C00000"/>
                </a:solidFill>
                <a:latin typeface="Book Antiqua" panose="02040602050305030304" pitchFamily="18" charset="0"/>
                <a:ea typeface="微软雅黑" panose="020B0503020204020204" pitchFamily="34" charset="-122"/>
                <a:cs typeface="Times New Roman" pitchFamily="18" charset="0"/>
              </a:rPr>
              <a:t> ´</a:t>
            </a:r>
            <a:r>
              <a:rPr lang="zh-CN" altLang="en-US" sz="2133" b="1" dirty="0">
                <a:solidFill>
                  <a:srgbClr val="C00000"/>
                </a:solidFill>
                <a:latin typeface="Book Antiqua" panose="02040602050305030304" pitchFamily="18" charset="0"/>
                <a:ea typeface="微软雅黑" panose="020B0503020204020204" pitchFamily="34" charset="-122"/>
                <a:cs typeface="Times New Roman" pitchFamily="18" charset="0"/>
                <a:sym typeface="Symbol"/>
              </a:rPr>
              <a:t>：</a:t>
            </a:r>
            <a:r>
              <a:rPr lang="zh-CN" altLang="en-US" sz="2133" b="1" dirty="0">
                <a:latin typeface="Book Antiqua" panose="02040602050305030304" pitchFamily="18" charset="0"/>
                <a:ea typeface="微软雅黑" panose="020B0503020204020204" pitchFamily="34" charset="-122"/>
                <a:cs typeface="Times New Roman" pitchFamily="18" charset="0"/>
              </a:rPr>
              <a:t>啮合线 </a:t>
            </a:r>
            <a:r>
              <a:rPr lang="en-US" altLang="zh-CN" sz="2133" b="1" i="1" dirty="0" err="1">
                <a:latin typeface="Book Antiqua" panose="02040602050305030304" pitchFamily="18" charset="0"/>
                <a:ea typeface="微软雅黑" panose="020B0503020204020204" pitchFamily="34" charset="-122"/>
                <a:cs typeface="Times New Roman" panose="02020603050405020304" pitchFamily="18" charset="0"/>
              </a:rPr>
              <a:t>nn</a:t>
            </a:r>
            <a:r>
              <a:rPr lang="zh-CN" altLang="en-US" sz="2133" b="1" dirty="0">
                <a:latin typeface="Book Antiqua" panose="02040602050305030304" pitchFamily="18" charset="0"/>
                <a:ea typeface="微软雅黑" panose="020B0503020204020204" pitchFamily="34" charset="-122"/>
                <a:cs typeface="Times New Roman" pitchFamily="18" charset="0"/>
              </a:rPr>
              <a:t>与过节点</a:t>
            </a:r>
            <a:r>
              <a:rPr lang="en-US" altLang="zh-CN" sz="2133" b="1" i="1" dirty="0">
                <a:latin typeface="Book Antiqua" panose="02040602050305030304" pitchFamily="18" charset="0"/>
                <a:ea typeface="微软雅黑" panose="020B0503020204020204" pitchFamily="34" charset="-122"/>
                <a:cs typeface="Times New Roman" pitchFamily="18" charset="0"/>
              </a:rPr>
              <a:t>C </a:t>
            </a:r>
            <a:r>
              <a:rPr lang="zh-CN" altLang="en-US" sz="2133" b="1" dirty="0">
                <a:latin typeface="Book Antiqua" panose="02040602050305030304" pitchFamily="18" charset="0"/>
                <a:ea typeface="微软雅黑" panose="020B0503020204020204" pitchFamily="34" charset="-122"/>
                <a:cs typeface="Times New Roman" pitchFamily="18" charset="0"/>
              </a:rPr>
              <a:t>所作的两节圆</a:t>
            </a:r>
            <a:endParaRPr lang="en-US" altLang="zh-CN" sz="2133" b="1" dirty="0">
              <a:latin typeface="Book Antiqua" panose="02040602050305030304" pitchFamily="18" charset="0"/>
              <a:ea typeface="微软雅黑" panose="020B0503020204020204" pitchFamily="34" charset="-122"/>
              <a:cs typeface="Times New Roman" pitchFamily="18" charset="0"/>
            </a:endParaRPr>
          </a:p>
          <a:p>
            <a:pPr>
              <a:lnSpc>
                <a:spcPct val="150000"/>
              </a:lnSpc>
            </a:pPr>
            <a:r>
              <a:rPr lang="zh-CN" altLang="en-US" sz="2133" b="1" dirty="0">
                <a:latin typeface="Book Antiqua" panose="02040602050305030304" pitchFamily="18" charset="0"/>
                <a:ea typeface="微软雅黑" panose="020B0503020204020204" pitchFamily="34" charset="-122"/>
                <a:cs typeface="Times New Roman" pitchFamily="18" charset="0"/>
              </a:rPr>
              <a:t>                     公切线的夹角，恒等于</a:t>
            </a:r>
            <a:r>
              <a:rPr lang="zh-CN" altLang="en-US" sz="2133" b="1" dirty="0">
                <a:solidFill>
                  <a:srgbClr val="FF0000"/>
                </a:solidFill>
                <a:latin typeface="Book Antiqua" panose="02040602050305030304" pitchFamily="18" charset="0"/>
                <a:ea typeface="微软雅黑" panose="020B0503020204020204" pitchFamily="34" charset="-122"/>
                <a:cs typeface="Times New Roman" pitchFamily="18" charset="0"/>
              </a:rPr>
              <a:t>节圆压力角</a:t>
            </a:r>
            <a:endParaRPr lang="en-US" altLang="zh-CN" sz="2133" b="1" dirty="0">
              <a:solidFill>
                <a:srgbClr val="FF0000"/>
              </a:solidFill>
              <a:latin typeface="Book Antiqua" panose="02040602050305030304" pitchFamily="18" charset="0"/>
              <a:ea typeface="微软雅黑" panose="020B0503020204020204" pitchFamily="34" charset="-122"/>
              <a:cs typeface="Times New Roman" pitchFamily="18" charset="0"/>
            </a:endParaRPr>
          </a:p>
        </p:txBody>
      </p:sp>
      <p:pic>
        <p:nvPicPr>
          <p:cNvPr id="8" name="Picture 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651643"/>
            <a:ext cx="4911824" cy="507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弧形 8"/>
          <p:cNvSpPr/>
          <p:nvPr/>
        </p:nvSpPr>
        <p:spPr>
          <a:xfrm>
            <a:off x="7043214" y="3888657"/>
            <a:ext cx="5039444" cy="4602400"/>
          </a:xfrm>
          <a:prstGeom prst="arc">
            <a:avLst>
              <a:gd name="adj1" fmla="val 13093988"/>
              <a:gd name="adj2" fmla="val 19308296"/>
            </a:avLst>
          </a:prstGeom>
          <a:ln w="12700">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0" name="弧形 9"/>
          <p:cNvSpPr/>
          <p:nvPr/>
        </p:nvSpPr>
        <p:spPr>
          <a:xfrm flipV="1">
            <a:off x="7635825" y="37853"/>
            <a:ext cx="3860587" cy="3834520"/>
          </a:xfrm>
          <a:prstGeom prst="arc">
            <a:avLst>
              <a:gd name="adj1" fmla="val 12598702"/>
              <a:gd name="adj2" fmla="val 18682433"/>
            </a:avLst>
          </a:prstGeom>
          <a:ln w="12700">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1" name="直接箭头连接符 10"/>
          <p:cNvCxnSpPr/>
          <p:nvPr/>
        </p:nvCxnSpPr>
        <p:spPr>
          <a:xfrm flipH="1">
            <a:off x="8007747" y="1988981"/>
            <a:ext cx="1546723" cy="10898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9566119" y="4637086"/>
            <a:ext cx="1880420" cy="171744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275377" y="2154376"/>
            <a:ext cx="498855" cy="461665"/>
          </a:xfrm>
          <a:prstGeom prst="rect">
            <a:avLst/>
          </a:prstGeom>
        </p:spPr>
        <p:txBody>
          <a:bodyPr wrap="none">
            <a:spAutoFit/>
          </a:bodyPr>
          <a:lstStyle/>
          <a:p>
            <a:r>
              <a:rPr lang="en-US" altLang="zh-CN" sz="2400" i="1" dirty="0">
                <a:latin typeface="Times New Roman" panose="02020603050405020304" pitchFamily="18" charset="0"/>
                <a:ea typeface="华文楷体" pitchFamily="2" charset="-122"/>
                <a:cs typeface="Times New Roman" panose="02020603050405020304" pitchFamily="18" charset="0"/>
              </a:rPr>
              <a:t>r</a:t>
            </a:r>
            <a:r>
              <a:rPr lang="en-US" altLang="zh-CN" sz="2133" baseline="-25000" dirty="0">
                <a:latin typeface="Times New Roman" panose="02020603050405020304" pitchFamily="18" charset="0"/>
                <a:ea typeface="华文楷体" pitchFamily="2" charset="-122"/>
                <a:cs typeface="Times New Roman" panose="02020603050405020304" pitchFamily="18" charset="0"/>
              </a:rPr>
              <a:t>1</a:t>
            </a:r>
            <a:r>
              <a:rPr lang="en-US" altLang="zh-CN" sz="2400" b="1" dirty="0">
                <a:latin typeface="华文楷体" pitchFamily="2" charset="-122"/>
                <a:ea typeface="华文楷体" pitchFamily="2" charset="-122"/>
                <a:cs typeface="Times New Roman" pitchFamily="18" charset="0"/>
              </a:rPr>
              <a:t>´</a:t>
            </a:r>
            <a:endParaRPr lang="zh-CN" altLang="en-US" sz="2400" dirty="0"/>
          </a:p>
        </p:txBody>
      </p:sp>
      <p:sp>
        <p:nvSpPr>
          <p:cNvPr id="18" name="矩形 17"/>
          <p:cNvSpPr/>
          <p:nvPr/>
        </p:nvSpPr>
        <p:spPr>
          <a:xfrm>
            <a:off x="10506329" y="5285800"/>
            <a:ext cx="498855" cy="461665"/>
          </a:xfrm>
          <a:prstGeom prst="rect">
            <a:avLst/>
          </a:prstGeom>
        </p:spPr>
        <p:txBody>
          <a:bodyPr wrap="none">
            <a:spAutoFit/>
          </a:bodyPr>
          <a:lstStyle/>
          <a:p>
            <a:r>
              <a:rPr lang="en-US" altLang="zh-CN" sz="2400" i="1" dirty="0">
                <a:latin typeface="Times New Roman" panose="02020603050405020304" pitchFamily="18" charset="0"/>
                <a:ea typeface="华文楷体" pitchFamily="2" charset="-122"/>
                <a:cs typeface="Times New Roman" panose="02020603050405020304" pitchFamily="18" charset="0"/>
              </a:rPr>
              <a:t>r</a:t>
            </a:r>
            <a:r>
              <a:rPr lang="en-US" altLang="zh-CN" sz="2133" baseline="-25000" dirty="0">
                <a:latin typeface="Times New Roman" panose="02020603050405020304" pitchFamily="18" charset="0"/>
                <a:ea typeface="华文楷体" pitchFamily="2" charset="-122"/>
                <a:cs typeface="Times New Roman" panose="02020603050405020304" pitchFamily="18" charset="0"/>
              </a:rPr>
              <a:t>2</a:t>
            </a:r>
            <a:r>
              <a:rPr lang="en-US" altLang="zh-CN" sz="2400" b="1" dirty="0">
                <a:latin typeface="华文楷体" pitchFamily="2" charset="-122"/>
                <a:ea typeface="华文楷体" pitchFamily="2" charset="-122"/>
                <a:cs typeface="Times New Roman" pitchFamily="18" charset="0"/>
              </a:rPr>
              <a:t>´</a:t>
            </a:r>
            <a:endParaRPr lang="zh-CN" altLang="en-US" sz="2400" dirty="0"/>
          </a:p>
        </p:txBody>
      </p:sp>
      <p:cxnSp>
        <p:nvCxnSpPr>
          <p:cNvPr id="21" name="直接连接符 20"/>
          <p:cNvCxnSpPr/>
          <p:nvPr/>
        </p:nvCxnSpPr>
        <p:spPr>
          <a:xfrm>
            <a:off x="7679541" y="3888657"/>
            <a:ext cx="41193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弧形 21"/>
          <p:cNvSpPr/>
          <p:nvPr/>
        </p:nvSpPr>
        <p:spPr>
          <a:xfrm>
            <a:off x="7989364" y="2424416"/>
            <a:ext cx="3134849" cy="2927187"/>
          </a:xfrm>
          <a:prstGeom prst="arc">
            <a:avLst>
              <a:gd name="adj1" fmla="val 20413277"/>
              <a:gd name="adj2" fmla="val 12037"/>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3" name="矩形 22"/>
          <p:cNvSpPr/>
          <p:nvPr/>
        </p:nvSpPr>
        <p:spPr>
          <a:xfrm>
            <a:off x="11066739" y="3308812"/>
            <a:ext cx="513282" cy="461665"/>
          </a:xfrm>
          <a:prstGeom prst="rect">
            <a:avLst/>
          </a:prstGeom>
        </p:spPr>
        <p:txBody>
          <a:bodyPr wrap="none">
            <a:spAutoFit/>
          </a:bodyPr>
          <a:lstStyle/>
          <a:p>
            <a:r>
              <a:rPr lang="el-GR" altLang="zh-CN" sz="2400" b="1" i="1" dirty="0">
                <a:solidFill>
                  <a:srgbClr val="C00000"/>
                </a:solidFill>
                <a:latin typeface="华文楷体" pitchFamily="2" charset="-122"/>
                <a:ea typeface="华文楷体" pitchFamily="2" charset="-122"/>
                <a:cs typeface="Times New Roman" pitchFamily="18" charset="0"/>
              </a:rPr>
              <a:t>α</a:t>
            </a:r>
            <a:r>
              <a:rPr lang="en-US" altLang="zh-CN" sz="2400" b="1" dirty="0">
                <a:solidFill>
                  <a:srgbClr val="C00000"/>
                </a:solidFill>
                <a:latin typeface="华文楷体" pitchFamily="2" charset="-122"/>
                <a:ea typeface="华文楷体" pitchFamily="2" charset="-122"/>
                <a:cs typeface="Times New Roman" pitchFamily="18" charset="0"/>
              </a:rPr>
              <a:t> ´</a:t>
            </a:r>
            <a:endParaRPr lang="zh-CN" altLang="en-US" sz="2400" dirty="0"/>
          </a:p>
        </p:txBody>
      </p:sp>
      <p:cxnSp>
        <p:nvCxnSpPr>
          <p:cNvPr id="25" name="直接连接符 24"/>
          <p:cNvCxnSpPr/>
          <p:nvPr/>
        </p:nvCxnSpPr>
        <p:spPr>
          <a:xfrm flipV="1">
            <a:off x="8793823" y="3685731"/>
            <a:ext cx="1344149" cy="4800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0143661" y="3650950"/>
            <a:ext cx="33071" cy="3637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椭圆 34"/>
          <p:cNvSpPr/>
          <p:nvPr/>
        </p:nvSpPr>
        <p:spPr>
          <a:xfrm>
            <a:off x="8761201" y="4160292"/>
            <a:ext cx="33071" cy="3637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TextBox 35"/>
          <p:cNvSpPr txBox="1"/>
          <p:nvPr/>
        </p:nvSpPr>
        <p:spPr>
          <a:xfrm>
            <a:off x="3071319" y="5799226"/>
            <a:ext cx="2400267" cy="420564"/>
          </a:xfrm>
          <a:prstGeom prst="rect">
            <a:avLst/>
          </a:prstGeom>
          <a:solidFill>
            <a:srgbClr val="92D050">
              <a:alpha val="49000"/>
            </a:srgbClr>
          </a:solidFill>
        </p:spPr>
        <p:txBody>
          <a:bodyPr wrap="square" rtlCol="0">
            <a:spAutoFit/>
          </a:bodyPr>
          <a:lstStyle/>
          <a:p>
            <a:pPr algn="ctr"/>
            <a:r>
              <a:rPr lang="zh-CN" altLang="en-US" sz="2133" b="1" dirty="0">
                <a:solidFill>
                  <a:srgbClr val="7030A0"/>
                </a:solidFill>
                <a:latin typeface="Book Antiqua" panose="02040602050305030304" pitchFamily="18" charset="0"/>
                <a:ea typeface="微软雅黑" panose="020B0503020204020204" pitchFamily="34" charset="-122"/>
              </a:rPr>
              <a:t>正压力方向不变</a:t>
            </a:r>
          </a:p>
        </p:txBody>
      </p:sp>
      <p:sp>
        <p:nvSpPr>
          <p:cNvPr id="37" name="矩形 36"/>
          <p:cNvSpPr/>
          <p:nvPr/>
        </p:nvSpPr>
        <p:spPr>
          <a:xfrm>
            <a:off x="2591266" y="3760871"/>
            <a:ext cx="3531736" cy="420564"/>
          </a:xfrm>
          <a:prstGeom prst="rect">
            <a:avLst/>
          </a:prstGeom>
          <a:ln w="6350">
            <a:solidFill>
              <a:schemeClr val="tx1"/>
            </a:solidFill>
          </a:ln>
        </p:spPr>
        <p:txBody>
          <a:bodyPr wrap="none">
            <a:spAutoFit/>
          </a:bodyPr>
          <a:lstStyle/>
          <a:p>
            <a:r>
              <a:rPr lang="zh-CN" altLang="en-US" sz="2133" b="1" dirty="0">
                <a:latin typeface="Book Antiqua" panose="02040602050305030304" pitchFamily="18" charset="0"/>
                <a:ea typeface="微软雅黑" panose="020B0503020204020204" pitchFamily="34" charset="-122"/>
                <a:cs typeface="Times New Roman" pitchFamily="18" charset="0"/>
              </a:rPr>
              <a:t>传动过程中，啮合角</a:t>
            </a:r>
            <a:r>
              <a:rPr lang="el-GR" altLang="zh-CN" sz="2133" b="1" i="1" dirty="0">
                <a:latin typeface="Book Antiqua" panose="02040602050305030304" pitchFamily="18" charset="0"/>
                <a:ea typeface="微软雅黑" panose="020B0503020204020204" pitchFamily="34" charset="-122"/>
                <a:cs typeface="Times New Roman" pitchFamily="18" charset="0"/>
                <a:sym typeface="Symbol" panose="05050102010706020507" pitchFamily="18" charset="2"/>
              </a:rPr>
              <a:t></a:t>
            </a:r>
            <a:r>
              <a:rPr lang="en-US" altLang="zh-CN" sz="2133" b="1" dirty="0">
                <a:latin typeface="Book Antiqua" panose="02040602050305030304" pitchFamily="18" charset="0"/>
                <a:ea typeface="微软雅黑" panose="020B0503020204020204" pitchFamily="34" charset="-122"/>
                <a:cs typeface="Times New Roman" pitchFamily="18" charset="0"/>
              </a:rPr>
              <a:t> ´</a:t>
            </a:r>
            <a:r>
              <a:rPr lang="zh-CN" altLang="en-US" sz="2133" b="1" dirty="0">
                <a:latin typeface="Book Antiqua" panose="02040602050305030304" pitchFamily="18" charset="0"/>
                <a:ea typeface="微软雅黑" panose="020B0503020204020204" pitchFamily="34" charset="-122"/>
                <a:cs typeface="Times New Roman" pitchFamily="18" charset="0"/>
              </a:rPr>
              <a:t>不变</a:t>
            </a:r>
            <a:endParaRPr lang="zh-CN" altLang="en-US" sz="2133" b="1" dirty="0">
              <a:latin typeface="Book Antiqua" panose="02040602050305030304" pitchFamily="18" charset="0"/>
              <a:ea typeface="微软雅黑" panose="020B0503020204020204" pitchFamily="34" charset="-122"/>
            </a:endParaRPr>
          </a:p>
        </p:txBody>
      </p:sp>
      <p:sp>
        <p:nvSpPr>
          <p:cNvPr id="38" name="矩形 37"/>
          <p:cNvSpPr/>
          <p:nvPr/>
        </p:nvSpPr>
        <p:spPr>
          <a:xfrm>
            <a:off x="2959560" y="4779180"/>
            <a:ext cx="2400267" cy="420564"/>
          </a:xfrm>
          <a:prstGeom prst="rect">
            <a:avLst/>
          </a:prstGeom>
          <a:ln w="6350">
            <a:solidFill>
              <a:schemeClr val="tx1"/>
            </a:solidFill>
          </a:ln>
        </p:spPr>
        <p:txBody>
          <a:bodyPr wrap="square">
            <a:spAutoFit/>
          </a:bodyPr>
          <a:lstStyle/>
          <a:p>
            <a:pPr algn="ctr"/>
            <a:r>
              <a:rPr lang="zh-CN" altLang="en-US" sz="2133" b="1" dirty="0">
                <a:latin typeface="Book Antiqua" panose="02040602050305030304" pitchFamily="18" charset="0"/>
                <a:ea typeface="微软雅黑" panose="020B0503020204020204" pitchFamily="34" charset="-122"/>
                <a:cs typeface="Times New Roman" pitchFamily="18" charset="0"/>
              </a:rPr>
              <a:t>啮合线方向不变</a:t>
            </a:r>
            <a:endParaRPr lang="zh-CN" altLang="en-US" sz="2133" b="1" dirty="0">
              <a:latin typeface="Book Antiqua" panose="02040602050305030304" pitchFamily="18" charset="0"/>
              <a:ea typeface="微软雅黑" panose="020B0503020204020204" pitchFamily="34" charset="-122"/>
            </a:endParaRPr>
          </a:p>
        </p:txBody>
      </p:sp>
      <p:sp>
        <p:nvSpPr>
          <p:cNvPr id="39" name="下箭头 38"/>
          <p:cNvSpPr/>
          <p:nvPr/>
        </p:nvSpPr>
        <p:spPr>
          <a:xfrm>
            <a:off x="4127437" y="4249725"/>
            <a:ext cx="60959" cy="488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
        <p:nvSpPr>
          <p:cNvPr id="40" name="下箭头 39"/>
          <p:cNvSpPr/>
          <p:nvPr/>
        </p:nvSpPr>
        <p:spPr>
          <a:xfrm>
            <a:off x="4112733" y="5271603"/>
            <a:ext cx="60959" cy="488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Book Antiqua" panose="02040602050305030304" pitchFamily="18" charset="0"/>
              <a:ea typeface="微软雅黑" panose="020B0503020204020204" pitchFamily="34" charset="-122"/>
            </a:endParaRPr>
          </a:p>
        </p:txBody>
      </p:sp>
    </p:spTree>
    <p:extLst>
      <p:ext uri="{BB962C8B-B14F-4D97-AF65-F5344CB8AC3E}">
        <p14:creationId xmlns:p14="http://schemas.microsoft.com/office/powerpoint/2010/main" val="377505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emph" presetSubtype="0" repeatCount="3000" fill="hold" nodeType="withEffect">
                                  <p:stCondLst>
                                    <p:cond delay="0"/>
                                  </p:stCondLst>
                                  <p:childTnLst>
                                    <p:anim calcmode="discrete" valueType="str">
                                      <p:cBhvr>
                                        <p:cTn id="9" dur="1000" fill="hold"/>
                                        <p:tgtEl>
                                          <p:spTgt spid="25"/>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fade">
                                      <p:cBhvr>
                                        <p:cTn id="47" dur="500"/>
                                        <p:tgtEl>
                                          <p:spTgt spid="5">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 end="1"/>
                                            </p:txEl>
                                          </p:spTgt>
                                        </p:tgtEl>
                                        <p:attrNameLst>
                                          <p:attrName>style.visibility</p:attrName>
                                        </p:attrNameLst>
                                      </p:cBhvr>
                                      <p:to>
                                        <p:strVal val="visible"/>
                                      </p:to>
                                    </p:set>
                                    <p:animEffect transition="in" filter="fade">
                                      <p:cBhvr>
                                        <p:cTn id="50" dur="500"/>
                                        <p:tgtEl>
                                          <p:spTgt spid="5">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0" grpId="0" animBg="1"/>
      <p:bldP spid="17" grpId="0"/>
      <p:bldP spid="18" grpId="0"/>
      <p:bldP spid="22" grpId="0" animBg="1"/>
      <p:bldP spid="23" grpId="0"/>
      <p:bldP spid="36" grpId="0" animBg="1"/>
      <p:bldP spid="37"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859259" y="1447803"/>
            <a:ext cx="3524275" cy="502766"/>
          </a:xfrm>
          <a:prstGeom prst="rect">
            <a:avLst/>
          </a:prstGeom>
          <a:noFill/>
        </p:spPr>
        <p:txBody>
          <a:bodyPr wrap="square" rtlCol="0">
            <a:spAutoFit/>
          </a:bodyPr>
          <a:lstStyle/>
          <a:p>
            <a:r>
              <a:rPr lang="en-US" altLang="zh-CN" sz="2667" b="1" dirty="0">
                <a:solidFill>
                  <a:srgbClr val="7030A0"/>
                </a:solidFill>
                <a:latin typeface="微软雅黑" panose="020B0503020204020204" pitchFamily="34" charset="-122"/>
                <a:ea typeface="微软雅黑" panose="020B0503020204020204" pitchFamily="34" charset="-122"/>
              </a:rPr>
              <a:t>4</a:t>
            </a:r>
            <a:r>
              <a:rPr lang="zh-CN" altLang="en-US" sz="2667" b="1" dirty="0">
                <a:solidFill>
                  <a:srgbClr val="7030A0"/>
                </a:solidFill>
                <a:latin typeface="微软雅黑" panose="020B0503020204020204" pitchFamily="34" charset="-122"/>
                <a:ea typeface="微软雅黑" panose="020B0503020204020204" pitchFamily="34" charset="-122"/>
              </a:rPr>
              <a:t>）中心距具有可分性</a:t>
            </a:r>
          </a:p>
        </p:txBody>
      </p:sp>
      <p:sp>
        <p:nvSpPr>
          <p:cNvPr id="18" name="TextBox 17"/>
          <p:cNvSpPr txBox="1"/>
          <p:nvPr/>
        </p:nvSpPr>
        <p:spPr>
          <a:xfrm>
            <a:off x="1855224" y="2189817"/>
            <a:ext cx="2496196" cy="420564"/>
          </a:xfrm>
          <a:prstGeom prst="rect">
            <a:avLst/>
          </a:prstGeom>
          <a:noFill/>
        </p:spPr>
        <p:txBody>
          <a:bodyPr wrap="none" rtlCol="0">
            <a:spAutoFit/>
          </a:bodyPr>
          <a:lstStyle/>
          <a:p>
            <a:r>
              <a:rPr lang="zh-CN" altLang="en-US" sz="2133" b="1" dirty="0">
                <a:latin typeface="华文楷体" pitchFamily="2" charset="-122"/>
                <a:ea typeface="华文楷体" pitchFamily="2" charset="-122"/>
                <a:cs typeface="Times New Roman"/>
              </a:rPr>
              <a:t>∆</a:t>
            </a:r>
            <a:r>
              <a:rPr lang="en-US" altLang="zh-CN" sz="2133" b="1" i="1" dirty="0">
                <a:latin typeface="华文楷体" pitchFamily="2" charset="-122"/>
                <a:ea typeface="华文楷体" pitchFamily="2" charset="-122"/>
                <a:cs typeface="Times New Roman"/>
              </a:rPr>
              <a:t>O</a:t>
            </a:r>
            <a:r>
              <a:rPr lang="en-US" altLang="zh-CN" sz="2133" b="1" baseline="-25000" dirty="0">
                <a:latin typeface="华文楷体" pitchFamily="2" charset="-122"/>
                <a:ea typeface="华文楷体" pitchFamily="2" charset="-122"/>
                <a:cs typeface="Times New Roman"/>
              </a:rPr>
              <a:t>1</a:t>
            </a:r>
            <a:r>
              <a:rPr lang="en-US" altLang="zh-CN" sz="2133" b="1" i="1" dirty="0">
                <a:latin typeface="华文楷体" pitchFamily="2" charset="-122"/>
                <a:ea typeface="华文楷体" pitchFamily="2" charset="-122"/>
                <a:cs typeface="Times New Roman"/>
              </a:rPr>
              <a:t>N</a:t>
            </a:r>
            <a:r>
              <a:rPr lang="en-US" altLang="zh-CN" sz="2133" b="1" baseline="-25000" dirty="0">
                <a:latin typeface="华文楷体" pitchFamily="2" charset="-122"/>
                <a:ea typeface="华文楷体" pitchFamily="2" charset="-122"/>
                <a:cs typeface="Times New Roman"/>
              </a:rPr>
              <a:t>1</a:t>
            </a:r>
            <a:r>
              <a:rPr lang="en-US" altLang="zh-CN" sz="2133" b="1" i="1" dirty="0">
                <a:latin typeface="华文楷体" pitchFamily="2" charset="-122"/>
                <a:ea typeface="华文楷体" pitchFamily="2" charset="-122"/>
                <a:cs typeface="Times New Roman"/>
              </a:rPr>
              <a:t>C ∽</a:t>
            </a:r>
            <a:r>
              <a:rPr lang="zh-CN" altLang="en-US" sz="2133" b="1" dirty="0">
                <a:latin typeface="华文楷体" pitchFamily="2" charset="-122"/>
                <a:ea typeface="华文楷体" pitchFamily="2" charset="-122"/>
                <a:cs typeface="Times New Roman"/>
              </a:rPr>
              <a:t>∆</a:t>
            </a:r>
            <a:r>
              <a:rPr lang="en-US" altLang="zh-CN" sz="2133" b="1" i="1" dirty="0">
                <a:latin typeface="华文楷体" pitchFamily="2" charset="-122"/>
                <a:ea typeface="华文楷体" pitchFamily="2" charset="-122"/>
                <a:cs typeface="Times New Roman"/>
              </a:rPr>
              <a:t>O</a:t>
            </a:r>
            <a:r>
              <a:rPr lang="en-US" altLang="zh-CN" sz="2133" b="1" baseline="-25000" dirty="0">
                <a:latin typeface="华文楷体" pitchFamily="2" charset="-122"/>
                <a:ea typeface="华文楷体" pitchFamily="2" charset="-122"/>
                <a:cs typeface="Times New Roman"/>
              </a:rPr>
              <a:t>2 </a:t>
            </a:r>
            <a:r>
              <a:rPr lang="en-US" altLang="zh-CN" sz="2133" b="1" i="1" dirty="0">
                <a:latin typeface="华文楷体" pitchFamily="2" charset="-122"/>
                <a:ea typeface="华文楷体" pitchFamily="2" charset="-122"/>
                <a:cs typeface="Times New Roman"/>
              </a:rPr>
              <a:t>N</a:t>
            </a:r>
            <a:r>
              <a:rPr lang="en-US" altLang="zh-CN" sz="2133" b="1" baseline="-25000" dirty="0">
                <a:latin typeface="华文楷体" pitchFamily="2" charset="-122"/>
                <a:ea typeface="华文楷体" pitchFamily="2" charset="-122"/>
                <a:cs typeface="Times New Roman"/>
              </a:rPr>
              <a:t>2 </a:t>
            </a:r>
            <a:r>
              <a:rPr lang="en-US" altLang="zh-CN" sz="2133" b="1" i="1" dirty="0">
                <a:latin typeface="华文楷体" pitchFamily="2" charset="-122"/>
                <a:ea typeface="华文楷体" pitchFamily="2" charset="-122"/>
                <a:cs typeface="Times New Roman"/>
              </a:rPr>
              <a:t>C</a:t>
            </a:r>
            <a:endParaRPr lang="zh-CN" altLang="en-US" sz="2133" b="1" dirty="0">
              <a:latin typeface="华文楷体" pitchFamily="2" charset="-122"/>
              <a:ea typeface="华文楷体" pitchFamily="2" charset="-122"/>
            </a:endParaRPr>
          </a:p>
        </p:txBody>
      </p:sp>
      <p:sp>
        <p:nvSpPr>
          <p:cNvPr id="19" name="矩形 18"/>
          <p:cNvSpPr/>
          <p:nvPr/>
        </p:nvSpPr>
        <p:spPr>
          <a:xfrm>
            <a:off x="1888307" y="5061804"/>
            <a:ext cx="5184576" cy="584712"/>
          </a:xfrm>
          <a:prstGeom prst="rect">
            <a:avLst/>
          </a:prstGeom>
        </p:spPr>
        <p:txBody>
          <a:bodyPr wrap="square">
            <a:spAutoFit/>
          </a:bodyPr>
          <a:lstStyle/>
          <a:p>
            <a:pPr>
              <a:lnSpc>
                <a:spcPct val="150000"/>
              </a:lnSpc>
            </a:pPr>
            <a:r>
              <a:rPr lang="zh-CN" altLang="en-US" sz="2133" b="1" dirty="0">
                <a:latin typeface="微软雅黑" panose="020B0503020204020204" pitchFamily="34" charset="-122"/>
                <a:ea typeface="微软雅黑" panose="020B0503020204020204" pitchFamily="34" charset="-122"/>
              </a:rPr>
              <a:t>中心距略有改变，不影响两轮的传动比 </a:t>
            </a:r>
          </a:p>
        </p:txBody>
      </p:sp>
      <p:graphicFrame>
        <p:nvGraphicFramePr>
          <p:cNvPr id="41987" name="Object 3"/>
          <p:cNvGraphicFramePr>
            <a:graphicFrameLocks noChangeAspect="1"/>
          </p:cNvGraphicFramePr>
          <p:nvPr>
            <p:extLst/>
          </p:nvPr>
        </p:nvGraphicFramePr>
        <p:xfrm>
          <a:off x="5144239" y="2772287"/>
          <a:ext cx="756032" cy="953701"/>
        </p:xfrm>
        <a:graphic>
          <a:graphicData uri="http://schemas.openxmlformats.org/presentationml/2006/ole">
            <mc:AlternateContent xmlns:mc="http://schemas.openxmlformats.org/markup-compatibility/2006">
              <mc:Choice xmlns:v="urn:schemas-microsoft-com:vml" Requires="v">
                <p:oleObj spid="_x0000_s20560" name="Equation" r:id="rId3" imgW="342720" imgH="431640" progId="Equation.DSMT4">
                  <p:embed/>
                </p:oleObj>
              </mc:Choice>
              <mc:Fallback>
                <p:oleObj name="Equation" r:id="rId3" imgW="342720" imgH="431640" progId="Equation.DSMT4">
                  <p:embed/>
                  <p:pic>
                    <p:nvPicPr>
                      <p:cNvPr id="41987" name="Object 3"/>
                      <p:cNvPicPr>
                        <a:picLocks noChangeAspect="1" noChangeArrowheads="1"/>
                      </p:cNvPicPr>
                      <p:nvPr/>
                    </p:nvPicPr>
                    <p:blipFill>
                      <a:blip r:embed="rId4"/>
                      <a:srcRect/>
                      <a:stretch>
                        <a:fillRect/>
                      </a:stretch>
                    </p:blipFill>
                    <p:spPr bwMode="auto">
                      <a:xfrm>
                        <a:off x="5144239" y="2772287"/>
                        <a:ext cx="756032" cy="953701"/>
                      </a:xfrm>
                      <a:prstGeom prst="rect">
                        <a:avLst/>
                      </a:prstGeom>
                      <a:noFill/>
                      <a:extLst/>
                    </p:spPr>
                  </p:pic>
                </p:oleObj>
              </mc:Fallback>
            </mc:AlternateContent>
          </a:graphicData>
        </a:graphic>
      </p:graphicFrame>
      <p:pic>
        <p:nvPicPr>
          <p:cNvPr id="42092" name="Picture 1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128" y="1651643"/>
            <a:ext cx="4911824" cy="507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下箭头 1"/>
          <p:cNvSpPr/>
          <p:nvPr/>
        </p:nvSpPr>
        <p:spPr>
          <a:xfrm>
            <a:off x="3967459" y="3685935"/>
            <a:ext cx="96011" cy="42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aphicFrame>
        <p:nvGraphicFramePr>
          <p:cNvPr id="11" name="Object 3"/>
          <p:cNvGraphicFramePr>
            <a:graphicFrameLocks noChangeAspect="1"/>
          </p:cNvGraphicFramePr>
          <p:nvPr>
            <p:extLst/>
          </p:nvPr>
        </p:nvGraphicFramePr>
        <p:xfrm>
          <a:off x="3502553" y="4014020"/>
          <a:ext cx="1121833" cy="954616"/>
        </p:xfrm>
        <a:graphic>
          <a:graphicData uri="http://schemas.openxmlformats.org/presentationml/2006/ole">
            <mc:AlternateContent xmlns:mc="http://schemas.openxmlformats.org/markup-compatibility/2006">
              <mc:Choice xmlns:v="urn:schemas-microsoft-com:vml" Requires="v">
                <p:oleObj spid="_x0000_s20561" name="Equation" r:id="rId6" imgW="507960" imgH="431640" progId="Equation.DSMT4">
                  <p:embed/>
                </p:oleObj>
              </mc:Choice>
              <mc:Fallback>
                <p:oleObj name="Equation" r:id="rId6" imgW="507960" imgH="431640" progId="Equation.DSMT4">
                  <p:embed/>
                  <p:pic>
                    <p:nvPicPr>
                      <p:cNvPr id="11" name="Object 3"/>
                      <p:cNvPicPr>
                        <a:picLocks noChangeAspect="1" noChangeArrowheads="1"/>
                      </p:cNvPicPr>
                      <p:nvPr/>
                    </p:nvPicPr>
                    <p:blipFill>
                      <a:blip r:embed="rId7"/>
                      <a:srcRect/>
                      <a:stretch>
                        <a:fillRect/>
                      </a:stretch>
                    </p:blipFill>
                    <p:spPr bwMode="auto">
                      <a:xfrm>
                        <a:off x="3502553" y="4014020"/>
                        <a:ext cx="1121833" cy="954616"/>
                      </a:xfrm>
                      <a:prstGeom prst="rect">
                        <a:avLst/>
                      </a:prstGeom>
                      <a:noFill/>
                      <a:extLst/>
                    </p:spPr>
                  </p:pic>
                </p:oleObj>
              </mc:Fallback>
            </mc:AlternateContent>
          </a:graphicData>
        </a:graphic>
      </p:graphicFrame>
      <p:sp>
        <p:nvSpPr>
          <p:cNvPr id="12" name="下箭头 11"/>
          <p:cNvSpPr/>
          <p:nvPr/>
        </p:nvSpPr>
        <p:spPr>
          <a:xfrm>
            <a:off x="3952603" y="4840106"/>
            <a:ext cx="96011" cy="4342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0" name="等腰三角形 9"/>
          <p:cNvSpPr/>
          <p:nvPr/>
        </p:nvSpPr>
        <p:spPr>
          <a:xfrm rot="20492577" flipH="1">
            <a:off x="9262253" y="2031442"/>
            <a:ext cx="624679" cy="1800225"/>
          </a:xfrm>
          <a:prstGeom prst="triangle">
            <a:avLst>
              <a:gd name="adj" fmla="val 1499"/>
            </a:avLst>
          </a:prstGeom>
          <a:solidFill>
            <a:schemeClr val="accent1">
              <a:alpha val="34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等腰三角形 19"/>
          <p:cNvSpPr/>
          <p:nvPr/>
        </p:nvSpPr>
        <p:spPr>
          <a:xfrm rot="20457915" flipV="1">
            <a:off x="9147007" y="3972038"/>
            <a:ext cx="802884" cy="2340167"/>
          </a:xfrm>
          <a:prstGeom prst="triangle">
            <a:avLst>
              <a:gd name="adj" fmla="val 1499"/>
            </a:avLst>
          </a:prstGeom>
          <a:solidFill>
            <a:srgbClr val="92D050">
              <a:alpha val="3400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弧形 20"/>
          <p:cNvSpPr/>
          <p:nvPr/>
        </p:nvSpPr>
        <p:spPr>
          <a:xfrm>
            <a:off x="7043214" y="3882308"/>
            <a:ext cx="5039444" cy="4602400"/>
          </a:xfrm>
          <a:prstGeom prst="arc">
            <a:avLst>
              <a:gd name="adj1" fmla="val 16176665"/>
              <a:gd name="adj2" fmla="val 19308296"/>
            </a:avLst>
          </a:prstGeom>
          <a:ln w="12700">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2" name="弧形 21"/>
          <p:cNvSpPr/>
          <p:nvPr/>
        </p:nvSpPr>
        <p:spPr>
          <a:xfrm flipV="1">
            <a:off x="7635825" y="44203"/>
            <a:ext cx="3860587" cy="3834520"/>
          </a:xfrm>
          <a:prstGeom prst="arc">
            <a:avLst>
              <a:gd name="adj1" fmla="val 12598702"/>
              <a:gd name="adj2" fmla="val 16213155"/>
            </a:avLst>
          </a:prstGeom>
          <a:ln w="12700">
            <a:solidFill>
              <a:srgbClr val="FF0000"/>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23" name="直接箭头连接符 22"/>
          <p:cNvCxnSpPr/>
          <p:nvPr/>
        </p:nvCxnSpPr>
        <p:spPr>
          <a:xfrm flipH="1">
            <a:off x="8007747" y="1988981"/>
            <a:ext cx="1546723" cy="1089844"/>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9566119" y="4637086"/>
            <a:ext cx="1880420" cy="171744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275377" y="2154376"/>
            <a:ext cx="498855" cy="461665"/>
          </a:xfrm>
          <a:prstGeom prst="rect">
            <a:avLst/>
          </a:prstGeom>
        </p:spPr>
        <p:txBody>
          <a:bodyPr wrap="none">
            <a:spAutoFit/>
          </a:bodyPr>
          <a:lstStyle/>
          <a:p>
            <a:r>
              <a:rPr lang="en-US" altLang="zh-CN" sz="2400" i="1" dirty="0">
                <a:latin typeface="Times New Roman" panose="02020603050405020304" pitchFamily="18" charset="0"/>
                <a:ea typeface="华文楷体" pitchFamily="2" charset="-122"/>
                <a:cs typeface="Times New Roman" panose="02020603050405020304" pitchFamily="18" charset="0"/>
              </a:rPr>
              <a:t>r</a:t>
            </a:r>
            <a:r>
              <a:rPr lang="en-US" altLang="zh-CN" sz="2133" baseline="-25000" dirty="0">
                <a:latin typeface="Times New Roman" panose="02020603050405020304" pitchFamily="18" charset="0"/>
                <a:ea typeface="华文楷体" pitchFamily="2" charset="-122"/>
                <a:cs typeface="Times New Roman" panose="02020603050405020304" pitchFamily="18" charset="0"/>
              </a:rPr>
              <a:t>1</a:t>
            </a:r>
            <a:r>
              <a:rPr lang="en-US" altLang="zh-CN" sz="2400" b="1" dirty="0">
                <a:latin typeface="华文楷体" pitchFamily="2" charset="-122"/>
                <a:ea typeface="华文楷体" pitchFamily="2" charset="-122"/>
                <a:cs typeface="Times New Roman" pitchFamily="18" charset="0"/>
              </a:rPr>
              <a:t>´</a:t>
            </a:r>
            <a:endParaRPr lang="zh-CN" altLang="en-US" sz="2400" dirty="0"/>
          </a:p>
        </p:txBody>
      </p:sp>
      <p:sp>
        <p:nvSpPr>
          <p:cNvPr id="26" name="矩形 25"/>
          <p:cNvSpPr/>
          <p:nvPr/>
        </p:nvSpPr>
        <p:spPr>
          <a:xfrm>
            <a:off x="10506329" y="5285800"/>
            <a:ext cx="498855" cy="461665"/>
          </a:xfrm>
          <a:prstGeom prst="rect">
            <a:avLst/>
          </a:prstGeom>
        </p:spPr>
        <p:txBody>
          <a:bodyPr wrap="none">
            <a:spAutoFit/>
          </a:bodyPr>
          <a:lstStyle/>
          <a:p>
            <a:r>
              <a:rPr lang="en-US" altLang="zh-CN" sz="2400" i="1" dirty="0">
                <a:latin typeface="Times New Roman" panose="02020603050405020304" pitchFamily="18" charset="0"/>
                <a:ea typeface="华文楷体" pitchFamily="2" charset="-122"/>
                <a:cs typeface="Times New Roman" panose="02020603050405020304" pitchFamily="18" charset="0"/>
              </a:rPr>
              <a:t>r</a:t>
            </a:r>
            <a:r>
              <a:rPr lang="en-US" altLang="zh-CN" sz="2133" baseline="-25000" dirty="0">
                <a:latin typeface="Times New Roman" panose="02020603050405020304" pitchFamily="18" charset="0"/>
                <a:ea typeface="华文楷体" pitchFamily="2" charset="-122"/>
                <a:cs typeface="Times New Roman" panose="02020603050405020304" pitchFamily="18" charset="0"/>
              </a:rPr>
              <a:t>2</a:t>
            </a:r>
            <a:r>
              <a:rPr lang="en-US" altLang="zh-CN" sz="2400" b="1" dirty="0">
                <a:latin typeface="华文楷体" pitchFamily="2" charset="-122"/>
                <a:ea typeface="华文楷体" pitchFamily="2" charset="-122"/>
                <a:cs typeface="Times New Roman" pitchFamily="18" charset="0"/>
              </a:rPr>
              <a:t>´</a:t>
            </a:r>
            <a:endParaRPr lang="zh-CN" altLang="en-US" sz="2400" dirty="0"/>
          </a:p>
        </p:txBody>
      </p:sp>
      <p:sp>
        <p:nvSpPr>
          <p:cNvPr id="13" name="TextBox 12"/>
          <p:cNvSpPr txBox="1"/>
          <p:nvPr/>
        </p:nvSpPr>
        <p:spPr>
          <a:xfrm>
            <a:off x="4743420" y="1857713"/>
            <a:ext cx="576064" cy="830997"/>
          </a:xfrm>
          <a:prstGeom prst="rect">
            <a:avLst/>
          </a:prstGeom>
          <a:solidFill>
            <a:schemeClr val="bg1"/>
          </a:solidFill>
        </p:spPr>
        <p:txBody>
          <a:bodyPr wrap="square" rtlCol="0">
            <a:spAutoFit/>
          </a:bodyPr>
          <a:lstStyle/>
          <a:p>
            <a:endParaRPr lang="en-US" altLang="zh-CN" sz="2400" dirty="0"/>
          </a:p>
          <a:p>
            <a:endParaRPr lang="zh-CN" altLang="en-US" sz="2400" dirty="0"/>
          </a:p>
        </p:txBody>
      </p:sp>
      <p:graphicFrame>
        <p:nvGraphicFramePr>
          <p:cNvPr id="27" name="Object 3"/>
          <p:cNvGraphicFramePr>
            <a:graphicFrameLocks noChangeAspect="1"/>
          </p:cNvGraphicFramePr>
          <p:nvPr>
            <p:extLst/>
          </p:nvPr>
        </p:nvGraphicFramePr>
        <p:xfrm>
          <a:off x="2693988" y="2729693"/>
          <a:ext cx="2406312" cy="944112"/>
        </p:xfrm>
        <a:graphic>
          <a:graphicData uri="http://schemas.openxmlformats.org/presentationml/2006/ole">
            <mc:AlternateContent xmlns:mc="http://schemas.openxmlformats.org/markup-compatibility/2006">
              <mc:Choice xmlns:v="urn:schemas-microsoft-com:vml" Requires="v">
                <p:oleObj spid="_x0000_s20562" name="Equation" r:id="rId8" imgW="1231560" imgH="482400" progId="Equation.DSMT4">
                  <p:embed/>
                </p:oleObj>
              </mc:Choice>
              <mc:Fallback>
                <p:oleObj name="Equation" r:id="rId8" imgW="1231560" imgH="482400" progId="Equation.DSMT4">
                  <p:embed/>
                  <p:pic>
                    <p:nvPicPr>
                      <p:cNvPr id="27"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3988" y="2729693"/>
                        <a:ext cx="2406312" cy="944112"/>
                      </a:xfrm>
                      <a:prstGeom prst="rect">
                        <a:avLst/>
                      </a:prstGeom>
                      <a:noFill/>
                      <a:extLst/>
                    </p:spPr>
                  </p:pic>
                </p:oleObj>
              </mc:Fallback>
            </mc:AlternateContent>
          </a:graphicData>
        </a:graphic>
      </p:graphicFrame>
      <p:sp>
        <p:nvSpPr>
          <p:cNvPr id="28" name="矩形 27"/>
          <p:cNvSpPr/>
          <p:nvPr/>
        </p:nvSpPr>
        <p:spPr>
          <a:xfrm>
            <a:off x="1478169" y="6087791"/>
            <a:ext cx="6376879" cy="502766"/>
          </a:xfrm>
          <a:prstGeom prst="rect">
            <a:avLst/>
          </a:prstGeom>
          <a:solidFill>
            <a:srgbClr val="92D050"/>
          </a:solidFill>
        </p:spPr>
        <p:txBody>
          <a:bodyPr wrap="square">
            <a:spAutoFit/>
          </a:bodyPr>
          <a:lstStyle/>
          <a:p>
            <a:r>
              <a:rPr lang="zh-CN" altLang="en-US" sz="2667" b="1" dirty="0">
                <a:solidFill>
                  <a:srgbClr val="002060"/>
                </a:solidFill>
                <a:latin typeface="微软雅黑" panose="020B0503020204020204" pitchFamily="34" charset="-122"/>
                <a:ea typeface="微软雅黑" panose="020B0503020204020204" pitchFamily="34" charset="-122"/>
              </a:rPr>
              <a:t>该特性</a:t>
            </a:r>
            <a:r>
              <a:rPr lang="zh-CN" altLang="zh-CN" sz="2667" b="1" dirty="0">
                <a:solidFill>
                  <a:srgbClr val="002060"/>
                </a:solidFill>
                <a:latin typeface="微软雅黑" panose="020B0503020204020204" pitchFamily="34" charset="-122"/>
                <a:ea typeface="微软雅黑" panose="020B0503020204020204" pitchFamily="34" charset="-122"/>
              </a:rPr>
              <a:t>对齿轮的装配和使用都是十分有利</a:t>
            </a:r>
            <a:r>
              <a:rPr lang="zh-CN" altLang="en-US" sz="2667" b="1" dirty="0">
                <a:solidFill>
                  <a:srgbClr val="00206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96222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987"/>
                                        </p:tgtEl>
                                        <p:attrNameLst>
                                          <p:attrName>style.visibility</p:attrName>
                                        </p:attrNameLst>
                                      </p:cBhvr>
                                      <p:to>
                                        <p:strVal val="visible"/>
                                      </p:to>
                                    </p:set>
                                    <p:animEffect transition="in" filter="fade">
                                      <p:cBhvr>
                                        <p:cTn id="46" dur="500"/>
                                        <p:tgtEl>
                                          <p:spTgt spid="4198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5" presetClass="entr" presetSubtype="1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checkerboard(across)">
                                      <p:cBhvr>
                                        <p:cTn id="6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 grpId="0" animBg="1"/>
      <p:bldP spid="12" grpId="0" animBg="1"/>
      <p:bldP spid="10" grpId="0" animBg="1"/>
      <p:bldP spid="20" grpId="0" animBg="1"/>
      <p:bldP spid="21" grpId="0" animBg="1"/>
      <p:bldP spid="22" grpId="0" animBg="1"/>
      <p:bldP spid="25" grpId="0"/>
      <p:bldP spid="26" grpId="0"/>
      <p:bldP spid="2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1878" y="1798056"/>
            <a:ext cx="4019583" cy="399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a:xfrm>
            <a:off x="2000222" y="3549343"/>
            <a:ext cx="3333773" cy="762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TextBox 9"/>
          <p:cNvSpPr txBox="1"/>
          <p:nvPr/>
        </p:nvSpPr>
        <p:spPr>
          <a:xfrm>
            <a:off x="2338981" y="3644594"/>
            <a:ext cx="2952771" cy="461665"/>
          </a:xfrm>
          <a:prstGeom prst="rect">
            <a:avLst/>
          </a:prstGeom>
          <a:noFill/>
        </p:spPr>
        <p:txBody>
          <a:bodyPr wrap="square" rtlCol="0">
            <a:spAutoFit/>
          </a:bodyPr>
          <a:lstStyle/>
          <a:p>
            <a:r>
              <a:rPr lang="en-US" altLang="zh-CN" sz="2400" b="1" i="1" dirty="0">
                <a:solidFill>
                  <a:srgbClr val="C00000"/>
                </a:solidFill>
                <a:latin typeface="Times New Roman" pitchFamily="18" charset="0"/>
                <a:ea typeface="仿宋" pitchFamily="49" charset="-122"/>
                <a:cs typeface="Times New Roman" pitchFamily="18" charset="0"/>
              </a:rPr>
              <a:t>m</a:t>
            </a:r>
            <a:r>
              <a:rPr lang="zh-CN" altLang="en-US" sz="2400" b="1" dirty="0">
                <a:solidFill>
                  <a:srgbClr val="C00000"/>
                </a:solidFill>
                <a:latin typeface="Times New Roman" pitchFamily="18" charset="0"/>
                <a:ea typeface="仿宋" pitchFamily="49" charset="-122"/>
                <a:cs typeface="Times New Roman" pitchFamily="18" charset="0"/>
              </a:rPr>
              <a:t>、</a:t>
            </a:r>
            <a:r>
              <a:rPr lang="en-US" altLang="zh-CN" sz="2400" b="1" i="1" dirty="0">
                <a:solidFill>
                  <a:srgbClr val="C00000"/>
                </a:solidFill>
                <a:latin typeface="Symbol" pitchFamily="18" charset="2"/>
                <a:ea typeface="仿宋" pitchFamily="49" charset="-122"/>
                <a:cs typeface="Times New Roman" pitchFamily="18" charset="0"/>
              </a:rPr>
              <a:t>a</a:t>
            </a:r>
            <a:r>
              <a:rPr lang="zh-CN" altLang="en-US" sz="2400" b="1" dirty="0">
                <a:solidFill>
                  <a:srgbClr val="C00000"/>
                </a:solidFill>
                <a:latin typeface="Times New Roman" pitchFamily="18" charset="0"/>
                <a:ea typeface="仿宋" pitchFamily="49" charset="-122"/>
                <a:cs typeface="Times New Roman" pitchFamily="18" charset="0"/>
              </a:rPr>
              <a:t>、</a:t>
            </a:r>
            <a:r>
              <a:rPr lang="en-US" altLang="zh-CN" sz="2400" b="1" i="1" dirty="0">
                <a:solidFill>
                  <a:srgbClr val="C00000"/>
                </a:solidFill>
                <a:latin typeface="Times New Roman" pitchFamily="18" charset="0"/>
                <a:ea typeface="仿宋" pitchFamily="49" charset="-122"/>
                <a:cs typeface="Times New Roman" pitchFamily="18" charset="0"/>
              </a:rPr>
              <a:t>h</a:t>
            </a:r>
            <a:r>
              <a:rPr lang="en-US" altLang="zh-CN" sz="2400" b="1" baseline="30000" dirty="0">
                <a:solidFill>
                  <a:srgbClr val="C00000"/>
                </a:solidFill>
                <a:latin typeface="Times New Roman" pitchFamily="18" charset="0"/>
                <a:ea typeface="仿宋" pitchFamily="49" charset="-122"/>
                <a:cs typeface="Times New Roman" pitchFamily="18" charset="0"/>
              </a:rPr>
              <a:t>*</a:t>
            </a:r>
            <a:r>
              <a:rPr lang="en-US" altLang="zh-CN" sz="2400" b="1" baseline="-25000" dirty="0">
                <a:solidFill>
                  <a:srgbClr val="C00000"/>
                </a:solidFill>
                <a:latin typeface="Times New Roman" pitchFamily="18" charset="0"/>
                <a:ea typeface="仿宋" pitchFamily="49" charset="-122"/>
                <a:cs typeface="Times New Roman" pitchFamily="18" charset="0"/>
              </a:rPr>
              <a:t>a</a:t>
            </a:r>
            <a:r>
              <a:rPr lang="zh-CN" altLang="en-US" sz="2400" b="1" dirty="0">
                <a:solidFill>
                  <a:srgbClr val="C00000"/>
                </a:solidFill>
                <a:latin typeface="Times New Roman" pitchFamily="18" charset="0"/>
                <a:ea typeface="仿宋" pitchFamily="49" charset="-122"/>
                <a:cs typeface="Times New Roman" pitchFamily="18" charset="0"/>
              </a:rPr>
              <a:t>、</a:t>
            </a:r>
            <a:r>
              <a:rPr lang="en-US" altLang="zh-CN" sz="2400" b="1" i="1" dirty="0">
                <a:solidFill>
                  <a:srgbClr val="C00000"/>
                </a:solidFill>
                <a:latin typeface="Times New Roman" pitchFamily="18" charset="0"/>
                <a:ea typeface="仿宋" pitchFamily="49" charset="-122"/>
                <a:cs typeface="Times New Roman" pitchFamily="18" charset="0"/>
              </a:rPr>
              <a:t>c</a:t>
            </a:r>
            <a:r>
              <a:rPr lang="en-US" altLang="zh-CN" sz="2400" b="1" baseline="30000" dirty="0">
                <a:solidFill>
                  <a:srgbClr val="C00000"/>
                </a:solidFill>
                <a:latin typeface="Times New Roman" pitchFamily="18" charset="0"/>
                <a:ea typeface="仿宋" pitchFamily="49" charset="-122"/>
                <a:cs typeface="Times New Roman" pitchFamily="18" charset="0"/>
              </a:rPr>
              <a:t>* </a:t>
            </a:r>
            <a:r>
              <a:rPr lang="zh-CN" altLang="en-US" sz="2400" b="1" dirty="0">
                <a:solidFill>
                  <a:srgbClr val="C00000"/>
                </a:solidFill>
                <a:latin typeface="Times New Roman" pitchFamily="18" charset="0"/>
                <a:ea typeface="仿宋" pitchFamily="49" charset="-122"/>
                <a:cs typeface="Times New Roman" pitchFamily="18" charset="0"/>
              </a:rPr>
              <a:t>、</a:t>
            </a:r>
            <a:r>
              <a:rPr lang="en-US" altLang="zh-CN" sz="2400" b="1" i="1" dirty="0">
                <a:solidFill>
                  <a:srgbClr val="C00000"/>
                </a:solidFill>
                <a:latin typeface="Times New Roman" pitchFamily="18" charset="0"/>
                <a:ea typeface="仿宋" pitchFamily="49" charset="-122"/>
                <a:cs typeface="Times New Roman" pitchFamily="18" charset="0"/>
              </a:rPr>
              <a:t>z</a:t>
            </a:r>
            <a:endParaRPr lang="zh-CN" altLang="en-US" sz="2400" dirty="0">
              <a:latin typeface="仿宋" pitchFamily="49" charset="-122"/>
              <a:ea typeface="仿宋" pitchFamily="49" charset="-122"/>
            </a:endParaRPr>
          </a:p>
        </p:txBody>
      </p:sp>
      <p:sp>
        <p:nvSpPr>
          <p:cNvPr id="11" name="TextBox 10"/>
          <p:cNvSpPr txBox="1"/>
          <p:nvPr/>
        </p:nvSpPr>
        <p:spPr>
          <a:xfrm>
            <a:off x="7488999" y="1275692"/>
            <a:ext cx="2893240" cy="5373779"/>
          </a:xfrm>
          <a:prstGeom prst="rect">
            <a:avLst/>
          </a:prstGeom>
          <a:noFill/>
        </p:spPr>
        <p:txBody>
          <a:bodyPr wrap="square" rtlCol="0">
            <a:spAutoFit/>
          </a:bodyPr>
          <a:lstStyle/>
          <a:p>
            <a:pPr>
              <a:lnSpc>
                <a:spcPct val="130000"/>
              </a:lnSpc>
            </a:pPr>
            <a:r>
              <a:rPr lang="en-US" altLang="zh-CN" sz="2400" b="1" i="1" dirty="0">
                <a:solidFill>
                  <a:srgbClr val="C00000"/>
                </a:solidFill>
                <a:latin typeface="Times New Roman" pitchFamily="18" charset="0"/>
                <a:ea typeface="仿宋" pitchFamily="49" charset="-122"/>
                <a:cs typeface="Times New Roman" pitchFamily="18" charset="0"/>
              </a:rPr>
              <a:t>r = </a:t>
            </a:r>
            <a:r>
              <a:rPr lang="en-US" altLang="zh-CN" sz="2400" b="1" i="1" dirty="0" err="1">
                <a:solidFill>
                  <a:srgbClr val="C00000"/>
                </a:solidFill>
                <a:latin typeface="Times New Roman" pitchFamily="18" charset="0"/>
                <a:ea typeface="仿宋" pitchFamily="49" charset="-122"/>
                <a:cs typeface="Times New Roman" pitchFamily="18" charset="0"/>
              </a:rPr>
              <a:t>mz</a:t>
            </a:r>
            <a:r>
              <a:rPr lang="en-US" altLang="zh-CN" sz="2400" b="1" i="1" dirty="0">
                <a:solidFill>
                  <a:srgbClr val="C00000"/>
                </a:solidFill>
                <a:latin typeface="Times New Roman" pitchFamily="18" charset="0"/>
                <a:ea typeface="仿宋" pitchFamily="49" charset="-122"/>
                <a:cs typeface="Times New Roman" pitchFamily="18" charset="0"/>
              </a:rPr>
              <a:t> / </a:t>
            </a:r>
            <a:r>
              <a:rPr lang="en-US" altLang="zh-CN" sz="2400" b="1" dirty="0">
                <a:solidFill>
                  <a:srgbClr val="C00000"/>
                </a:solidFill>
                <a:latin typeface="Times New Roman" pitchFamily="18" charset="0"/>
                <a:ea typeface="仿宋" pitchFamily="49" charset="-122"/>
                <a:cs typeface="Times New Roman" pitchFamily="18" charset="0"/>
              </a:rPr>
              <a:t>2</a:t>
            </a:r>
          </a:p>
          <a:p>
            <a:pPr>
              <a:lnSpc>
                <a:spcPct val="130000"/>
              </a:lnSpc>
            </a:pPr>
            <a:r>
              <a:rPr lang="en-US" altLang="zh-CN" sz="2400" b="1" i="1" dirty="0" err="1">
                <a:solidFill>
                  <a:srgbClr val="C00000"/>
                </a:solidFill>
                <a:latin typeface="Times New Roman" pitchFamily="18" charset="0"/>
                <a:ea typeface="仿宋" pitchFamily="49" charset="-122"/>
                <a:cs typeface="Times New Roman" pitchFamily="18" charset="0"/>
              </a:rPr>
              <a:t>r</a:t>
            </a:r>
            <a:r>
              <a:rPr lang="en-US" altLang="zh-CN" sz="2400" b="1" baseline="-25000" dirty="0" err="1">
                <a:solidFill>
                  <a:srgbClr val="C00000"/>
                </a:solidFill>
                <a:latin typeface="Times New Roman" pitchFamily="18" charset="0"/>
                <a:ea typeface="仿宋" pitchFamily="49" charset="-122"/>
                <a:cs typeface="Times New Roman" pitchFamily="18" charset="0"/>
              </a:rPr>
              <a:t>a</a:t>
            </a:r>
            <a:r>
              <a:rPr lang="en-US" altLang="zh-CN" sz="2400" b="1" i="1" dirty="0">
                <a:solidFill>
                  <a:srgbClr val="C00000"/>
                </a:solidFill>
                <a:latin typeface="Times New Roman" pitchFamily="18" charset="0"/>
                <a:ea typeface="仿宋" pitchFamily="49" charset="-122"/>
                <a:cs typeface="Times New Roman" pitchFamily="18" charset="0"/>
              </a:rPr>
              <a:t>= r + h</a:t>
            </a:r>
            <a:r>
              <a:rPr lang="en-US" altLang="zh-CN" sz="2400" b="1" baseline="30000" dirty="0">
                <a:solidFill>
                  <a:srgbClr val="C00000"/>
                </a:solidFill>
                <a:latin typeface="Times New Roman" pitchFamily="18" charset="0"/>
                <a:ea typeface="仿宋" pitchFamily="49" charset="-122"/>
                <a:cs typeface="Times New Roman" pitchFamily="18" charset="0"/>
              </a:rPr>
              <a:t>*</a:t>
            </a:r>
            <a:r>
              <a:rPr lang="en-US" altLang="zh-CN" sz="2400" b="1" baseline="-25000" dirty="0">
                <a:solidFill>
                  <a:srgbClr val="C00000"/>
                </a:solidFill>
                <a:latin typeface="Times New Roman" pitchFamily="18" charset="0"/>
                <a:ea typeface="仿宋" pitchFamily="49" charset="-122"/>
                <a:cs typeface="Times New Roman" pitchFamily="18" charset="0"/>
              </a:rPr>
              <a:t>a </a:t>
            </a:r>
            <a:r>
              <a:rPr lang="en-US" altLang="zh-CN" sz="2400" b="1" i="1" dirty="0">
                <a:solidFill>
                  <a:srgbClr val="C00000"/>
                </a:solidFill>
                <a:latin typeface="Times New Roman" pitchFamily="18" charset="0"/>
                <a:ea typeface="仿宋" pitchFamily="49" charset="-122"/>
                <a:cs typeface="Times New Roman" pitchFamily="18" charset="0"/>
              </a:rPr>
              <a:t>m</a:t>
            </a:r>
          </a:p>
          <a:p>
            <a:pPr>
              <a:lnSpc>
                <a:spcPct val="130000"/>
              </a:lnSpc>
            </a:pPr>
            <a:r>
              <a:rPr lang="en-US" altLang="zh-CN" sz="2400" b="1" i="1" dirty="0" err="1">
                <a:solidFill>
                  <a:srgbClr val="C00000"/>
                </a:solidFill>
                <a:latin typeface="Times New Roman" pitchFamily="18" charset="0"/>
                <a:ea typeface="仿宋" pitchFamily="49" charset="-122"/>
                <a:cs typeface="Times New Roman" pitchFamily="18" charset="0"/>
              </a:rPr>
              <a:t>r</a:t>
            </a:r>
            <a:r>
              <a:rPr lang="en-US" altLang="zh-CN" sz="2400" b="1" baseline="-25000" dirty="0" err="1">
                <a:solidFill>
                  <a:srgbClr val="C00000"/>
                </a:solidFill>
                <a:latin typeface="Times New Roman" pitchFamily="18" charset="0"/>
                <a:ea typeface="仿宋" pitchFamily="49" charset="-122"/>
                <a:cs typeface="Times New Roman" pitchFamily="18" charset="0"/>
              </a:rPr>
              <a:t>f</a:t>
            </a:r>
            <a:r>
              <a:rPr lang="en-US" altLang="zh-CN" sz="2400" b="1" baseline="-25000" dirty="0">
                <a:solidFill>
                  <a:srgbClr val="C00000"/>
                </a:solidFill>
                <a:latin typeface="Times New Roman" pitchFamily="18" charset="0"/>
                <a:ea typeface="仿宋" pitchFamily="49" charset="-122"/>
                <a:cs typeface="Times New Roman" pitchFamily="18" charset="0"/>
              </a:rPr>
              <a:t> </a:t>
            </a:r>
            <a:r>
              <a:rPr lang="en-US" altLang="zh-CN" sz="2400" b="1" i="1" dirty="0">
                <a:solidFill>
                  <a:srgbClr val="C00000"/>
                </a:solidFill>
                <a:latin typeface="Times New Roman" pitchFamily="18" charset="0"/>
                <a:ea typeface="仿宋" pitchFamily="49" charset="-122"/>
                <a:cs typeface="Times New Roman" pitchFamily="18" charset="0"/>
              </a:rPr>
              <a:t>= r </a:t>
            </a:r>
            <a:r>
              <a:rPr lang="en-US" altLang="zh-CN" sz="2400" b="1" i="1" dirty="0">
                <a:solidFill>
                  <a:srgbClr val="C00000"/>
                </a:solidFill>
                <a:latin typeface="仿宋_GB2312" panose="02010609030101010101" pitchFamily="49" charset="-122"/>
                <a:ea typeface="仿宋_GB2312" panose="02010609030101010101" pitchFamily="49" charset="-122"/>
                <a:cs typeface="Times New Roman" pitchFamily="18" charset="0"/>
              </a:rPr>
              <a:t>- </a:t>
            </a:r>
            <a:r>
              <a:rPr lang="en-US" altLang="zh-CN" sz="2400" b="1" dirty="0">
                <a:solidFill>
                  <a:srgbClr val="C00000"/>
                </a:solidFill>
                <a:latin typeface="Times New Roman" pitchFamily="18" charset="0"/>
                <a:ea typeface="仿宋" pitchFamily="49" charset="-122"/>
                <a:cs typeface="Times New Roman" pitchFamily="18" charset="0"/>
              </a:rPr>
              <a:t>(</a:t>
            </a:r>
            <a:r>
              <a:rPr lang="en-US" altLang="zh-CN" sz="2400" b="1" i="1" dirty="0">
                <a:solidFill>
                  <a:srgbClr val="C00000"/>
                </a:solidFill>
                <a:latin typeface="Times New Roman" pitchFamily="18" charset="0"/>
                <a:ea typeface="仿宋" pitchFamily="49" charset="-122"/>
                <a:cs typeface="Times New Roman" pitchFamily="18" charset="0"/>
              </a:rPr>
              <a:t>h</a:t>
            </a:r>
            <a:r>
              <a:rPr lang="en-US" altLang="zh-CN" sz="2400" b="1" baseline="30000" dirty="0">
                <a:solidFill>
                  <a:srgbClr val="C00000"/>
                </a:solidFill>
                <a:latin typeface="Times New Roman" pitchFamily="18" charset="0"/>
                <a:ea typeface="仿宋" pitchFamily="49" charset="-122"/>
                <a:cs typeface="Times New Roman" pitchFamily="18" charset="0"/>
              </a:rPr>
              <a:t>*</a:t>
            </a:r>
            <a:r>
              <a:rPr lang="en-US" altLang="zh-CN" sz="2400" b="1" baseline="-25000" dirty="0">
                <a:solidFill>
                  <a:srgbClr val="C00000"/>
                </a:solidFill>
                <a:latin typeface="Times New Roman" pitchFamily="18" charset="0"/>
                <a:ea typeface="仿宋" pitchFamily="49" charset="-122"/>
                <a:cs typeface="Times New Roman" pitchFamily="18" charset="0"/>
              </a:rPr>
              <a:t>a </a:t>
            </a:r>
            <a:r>
              <a:rPr lang="en-US" altLang="zh-CN" sz="2400" b="1" i="1" dirty="0">
                <a:solidFill>
                  <a:srgbClr val="C00000"/>
                </a:solidFill>
                <a:latin typeface="Times New Roman" pitchFamily="18" charset="0"/>
                <a:ea typeface="仿宋" pitchFamily="49" charset="-122"/>
                <a:cs typeface="Times New Roman" pitchFamily="18" charset="0"/>
              </a:rPr>
              <a:t>+ c*</a:t>
            </a:r>
            <a:r>
              <a:rPr lang="en-US" altLang="zh-CN" sz="2400" b="1" dirty="0">
                <a:solidFill>
                  <a:srgbClr val="C00000"/>
                </a:solidFill>
                <a:latin typeface="Times New Roman" pitchFamily="18" charset="0"/>
                <a:ea typeface="仿宋" pitchFamily="49" charset="-122"/>
                <a:cs typeface="Times New Roman" pitchFamily="18" charset="0"/>
              </a:rPr>
              <a:t>)</a:t>
            </a:r>
            <a:r>
              <a:rPr lang="en-US" altLang="zh-CN" sz="2400" b="1" i="1" dirty="0">
                <a:solidFill>
                  <a:srgbClr val="C00000"/>
                </a:solidFill>
                <a:latin typeface="Times New Roman" pitchFamily="18" charset="0"/>
                <a:ea typeface="仿宋" pitchFamily="49" charset="-122"/>
                <a:cs typeface="Times New Roman" pitchFamily="18" charset="0"/>
              </a:rPr>
              <a:t>m</a:t>
            </a:r>
            <a:endParaRPr lang="en-US" altLang="zh-CN" sz="2400" b="1" dirty="0">
              <a:solidFill>
                <a:srgbClr val="C00000"/>
              </a:solidFill>
              <a:latin typeface="仿宋" pitchFamily="49" charset="-122"/>
              <a:ea typeface="仿宋" pitchFamily="49" charset="-122"/>
            </a:endParaRPr>
          </a:p>
          <a:p>
            <a:pPr>
              <a:lnSpc>
                <a:spcPct val="130000"/>
              </a:lnSpc>
            </a:pPr>
            <a:r>
              <a:rPr lang="en-US" altLang="zh-CN" sz="2400" b="1" i="1" dirty="0" err="1">
                <a:solidFill>
                  <a:srgbClr val="C00000"/>
                </a:solidFill>
                <a:latin typeface="Times New Roman" pitchFamily="18" charset="0"/>
                <a:ea typeface="仿宋" pitchFamily="49" charset="-122"/>
                <a:cs typeface="Times New Roman" pitchFamily="18" charset="0"/>
              </a:rPr>
              <a:t>r</a:t>
            </a:r>
            <a:r>
              <a:rPr lang="en-US" altLang="zh-CN" sz="2400" b="1" baseline="-25000" dirty="0" err="1">
                <a:solidFill>
                  <a:srgbClr val="C00000"/>
                </a:solidFill>
                <a:latin typeface="Times New Roman" pitchFamily="18" charset="0"/>
                <a:ea typeface="仿宋" pitchFamily="49" charset="-122"/>
                <a:cs typeface="Times New Roman" pitchFamily="18" charset="0"/>
              </a:rPr>
              <a:t>b</a:t>
            </a:r>
            <a:r>
              <a:rPr lang="en-US" altLang="zh-CN" sz="2400" b="1" i="1" dirty="0">
                <a:solidFill>
                  <a:srgbClr val="C00000"/>
                </a:solidFill>
                <a:latin typeface="Times New Roman" pitchFamily="18" charset="0"/>
                <a:ea typeface="仿宋" pitchFamily="49" charset="-122"/>
                <a:cs typeface="Times New Roman" pitchFamily="18" charset="0"/>
              </a:rPr>
              <a:t>= </a:t>
            </a:r>
            <a:r>
              <a:rPr lang="en-US" altLang="zh-CN" sz="2400" b="1" i="1" dirty="0" err="1">
                <a:solidFill>
                  <a:srgbClr val="C00000"/>
                </a:solidFill>
                <a:latin typeface="Times New Roman" pitchFamily="18" charset="0"/>
                <a:ea typeface="仿宋" pitchFamily="49" charset="-122"/>
                <a:cs typeface="Times New Roman" pitchFamily="18" charset="0"/>
              </a:rPr>
              <a:t>mz</a:t>
            </a:r>
            <a:r>
              <a:rPr lang="en-US" altLang="zh-CN" sz="2400" b="1" dirty="0" err="1">
                <a:solidFill>
                  <a:srgbClr val="C00000"/>
                </a:solidFill>
                <a:latin typeface="Times New Roman" pitchFamily="18" charset="0"/>
                <a:ea typeface="仿宋" pitchFamily="49" charset="-122"/>
                <a:cs typeface="Times New Roman" pitchFamily="18" charset="0"/>
              </a:rPr>
              <a:t>cos</a:t>
            </a:r>
            <a:r>
              <a:rPr lang="en-US" altLang="zh-CN" sz="2400" b="1" i="1" dirty="0" err="1">
                <a:solidFill>
                  <a:srgbClr val="C00000"/>
                </a:solidFill>
                <a:latin typeface="Symbol" pitchFamily="18" charset="2"/>
                <a:ea typeface="仿宋" pitchFamily="49" charset="-122"/>
                <a:cs typeface="Times New Roman" pitchFamily="18" charset="0"/>
              </a:rPr>
              <a:t>a</a:t>
            </a:r>
            <a:r>
              <a:rPr lang="en-US" altLang="zh-CN" sz="2400" b="1" i="1" dirty="0">
                <a:solidFill>
                  <a:srgbClr val="C00000"/>
                </a:solidFill>
                <a:latin typeface="Symbol" pitchFamily="18" charset="2"/>
                <a:ea typeface="仿宋" pitchFamily="49" charset="-122"/>
                <a:cs typeface="Times New Roman" pitchFamily="18" charset="0"/>
              </a:rPr>
              <a:t> </a:t>
            </a:r>
            <a:r>
              <a:rPr lang="en-US" altLang="zh-CN" sz="2400" b="1" i="1" dirty="0">
                <a:solidFill>
                  <a:srgbClr val="C00000"/>
                </a:solidFill>
                <a:latin typeface="Times New Roman" pitchFamily="18" charset="0"/>
                <a:ea typeface="仿宋" pitchFamily="49" charset="-122"/>
                <a:cs typeface="Times New Roman" pitchFamily="18" charset="0"/>
              </a:rPr>
              <a:t>/ </a:t>
            </a:r>
            <a:r>
              <a:rPr lang="en-US" altLang="zh-CN" sz="2400" b="1" dirty="0">
                <a:solidFill>
                  <a:srgbClr val="C00000"/>
                </a:solidFill>
                <a:latin typeface="Times New Roman" pitchFamily="18" charset="0"/>
                <a:ea typeface="仿宋" pitchFamily="49" charset="-122"/>
                <a:cs typeface="Times New Roman" pitchFamily="18" charset="0"/>
              </a:rPr>
              <a:t>2</a:t>
            </a:r>
            <a:r>
              <a:rPr lang="en-US" altLang="zh-CN" sz="2400" b="1" i="1" dirty="0">
                <a:solidFill>
                  <a:srgbClr val="C00000"/>
                </a:solidFill>
                <a:latin typeface="Symbol" pitchFamily="18" charset="2"/>
                <a:ea typeface="仿宋" pitchFamily="49" charset="-122"/>
                <a:cs typeface="Times New Roman" pitchFamily="18" charset="0"/>
              </a:rPr>
              <a:t> </a:t>
            </a:r>
            <a:endParaRPr lang="en-US" altLang="zh-CN" sz="2400" dirty="0">
              <a:latin typeface="仿宋" pitchFamily="49" charset="-122"/>
              <a:ea typeface="仿宋" pitchFamily="49" charset="-122"/>
            </a:endParaRPr>
          </a:p>
          <a:p>
            <a:pPr>
              <a:lnSpc>
                <a:spcPct val="130000"/>
              </a:lnSpc>
            </a:pPr>
            <a:r>
              <a:rPr lang="en-US" altLang="zh-CN" sz="2400" b="1" i="1" dirty="0">
                <a:solidFill>
                  <a:srgbClr val="C00000"/>
                </a:solidFill>
                <a:latin typeface="Times New Roman" pitchFamily="18" charset="0"/>
                <a:ea typeface="仿宋" pitchFamily="49" charset="-122"/>
                <a:cs typeface="Times New Roman" pitchFamily="18" charset="0"/>
              </a:rPr>
              <a:t>h</a:t>
            </a:r>
            <a:r>
              <a:rPr lang="en-US" altLang="zh-CN" sz="2400" b="1" baseline="-25000" dirty="0">
                <a:solidFill>
                  <a:srgbClr val="C00000"/>
                </a:solidFill>
                <a:latin typeface="Times New Roman" pitchFamily="18" charset="0"/>
                <a:ea typeface="仿宋" pitchFamily="49" charset="-122"/>
                <a:cs typeface="Times New Roman" pitchFamily="18" charset="0"/>
              </a:rPr>
              <a:t>a</a:t>
            </a:r>
            <a:r>
              <a:rPr lang="en-US" altLang="zh-CN" sz="2400" b="1" i="1" dirty="0">
                <a:solidFill>
                  <a:srgbClr val="C00000"/>
                </a:solidFill>
                <a:latin typeface="Times New Roman" pitchFamily="18" charset="0"/>
                <a:ea typeface="仿宋" pitchFamily="49" charset="-122"/>
                <a:cs typeface="Times New Roman" pitchFamily="18" charset="0"/>
              </a:rPr>
              <a:t>= h</a:t>
            </a:r>
            <a:r>
              <a:rPr lang="en-US" altLang="zh-CN" sz="2400" b="1" baseline="30000" dirty="0">
                <a:solidFill>
                  <a:srgbClr val="C00000"/>
                </a:solidFill>
                <a:latin typeface="Times New Roman" pitchFamily="18" charset="0"/>
                <a:ea typeface="仿宋" pitchFamily="49" charset="-122"/>
                <a:cs typeface="Times New Roman" pitchFamily="18" charset="0"/>
              </a:rPr>
              <a:t>*</a:t>
            </a:r>
            <a:r>
              <a:rPr lang="en-US" altLang="zh-CN" sz="2400" b="1" baseline="-25000" dirty="0">
                <a:solidFill>
                  <a:srgbClr val="C00000"/>
                </a:solidFill>
                <a:latin typeface="Times New Roman" pitchFamily="18" charset="0"/>
                <a:ea typeface="仿宋" pitchFamily="49" charset="-122"/>
                <a:cs typeface="Times New Roman" pitchFamily="18" charset="0"/>
              </a:rPr>
              <a:t>a </a:t>
            </a:r>
            <a:r>
              <a:rPr lang="en-US" altLang="zh-CN" sz="2400" b="1" i="1" dirty="0">
                <a:solidFill>
                  <a:srgbClr val="C00000"/>
                </a:solidFill>
                <a:latin typeface="Times New Roman" pitchFamily="18" charset="0"/>
                <a:ea typeface="仿宋" pitchFamily="49" charset="-122"/>
                <a:cs typeface="Times New Roman" pitchFamily="18" charset="0"/>
              </a:rPr>
              <a:t>m </a:t>
            </a:r>
            <a:endParaRPr lang="en-US" altLang="zh-CN" sz="2400" dirty="0">
              <a:latin typeface="仿宋" pitchFamily="49" charset="-122"/>
              <a:ea typeface="仿宋" pitchFamily="49" charset="-122"/>
            </a:endParaRPr>
          </a:p>
          <a:p>
            <a:pPr>
              <a:lnSpc>
                <a:spcPct val="130000"/>
              </a:lnSpc>
            </a:pPr>
            <a:r>
              <a:rPr lang="en-US" altLang="zh-CN" sz="2400" b="1" i="1" dirty="0" err="1">
                <a:solidFill>
                  <a:srgbClr val="C00000"/>
                </a:solidFill>
                <a:latin typeface="Times New Roman" pitchFamily="18" charset="0"/>
                <a:ea typeface="仿宋" pitchFamily="49" charset="-122"/>
                <a:cs typeface="Times New Roman" pitchFamily="18" charset="0"/>
              </a:rPr>
              <a:t>h</a:t>
            </a:r>
            <a:r>
              <a:rPr lang="en-US" altLang="zh-CN" sz="2400" b="1" baseline="-25000" dirty="0" err="1">
                <a:solidFill>
                  <a:srgbClr val="C00000"/>
                </a:solidFill>
                <a:latin typeface="Times New Roman" pitchFamily="18" charset="0"/>
                <a:ea typeface="仿宋" pitchFamily="49" charset="-122"/>
                <a:cs typeface="Times New Roman" pitchFamily="18" charset="0"/>
              </a:rPr>
              <a:t>f</a:t>
            </a:r>
            <a:r>
              <a:rPr lang="en-US" altLang="zh-CN" sz="2400" b="1" baseline="-25000" dirty="0">
                <a:solidFill>
                  <a:srgbClr val="C00000"/>
                </a:solidFill>
                <a:latin typeface="Times New Roman" pitchFamily="18" charset="0"/>
                <a:ea typeface="仿宋" pitchFamily="49" charset="-122"/>
                <a:cs typeface="Times New Roman" pitchFamily="18" charset="0"/>
              </a:rPr>
              <a:t> </a:t>
            </a:r>
            <a:r>
              <a:rPr lang="en-US" altLang="zh-CN" sz="2400" b="1" i="1" dirty="0">
                <a:solidFill>
                  <a:srgbClr val="C00000"/>
                </a:solidFill>
                <a:latin typeface="Times New Roman" pitchFamily="18" charset="0"/>
                <a:ea typeface="仿宋" pitchFamily="49" charset="-122"/>
                <a:cs typeface="Times New Roman" pitchFamily="18" charset="0"/>
              </a:rPr>
              <a:t>= </a:t>
            </a:r>
            <a:r>
              <a:rPr lang="en-US" altLang="zh-CN" sz="2400" b="1" dirty="0">
                <a:solidFill>
                  <a:srgbClr val="C00000"/>
                </a:solidFill>
                <a:latin typeface="Times New Roman" pitchFamily="18" charset="0"/>
                <a:ea typeface="仿宋" pitchFamily="49" charset="-122"/>
                <a:cs typeface="Times New Roman" pitchFamily="18" charset="0"/>
              </a:rPr>
              <a:t>(</a:t>
            </a:r>
            <a:r>
              <a:rPr lang="en-US" altLang="zh-CN" sz="2400" b="1" i="1" dirty="0">
                <a:solidFill>
                  <a:srgbClr val="C00000"/>
                </a:solidFill>
                <a:latin typeface="Times New Roman" pitchFamily="18" charset="0"/>
                <a:ea typeface="仿宋" pitchFamily="49" charset="-122"/>
                <a:cs typeface="Times New Roman" pitchFamily="18" charset="0"/>
              </a:rPr>
              <a:t>h</a:t>
            </a:r>
            <a:r>
              <a:rPr lang="en-US" altLang="zh-CN" sz="2400" b="1" baseline="30000" dirty="0">
                <a:solidFill>
                  <a:srgbClr val="C00000"/>
                </a:solidFill>
                <a:latin typeface="Times New Roman" pitchFamily="18" charset="0"/>
                <a:ea typeface="仿宋" pitchFamily="49" charset="-122"/>
                <a:cs typeface="Times New Roman" pitchFamily="18" charset="0"/>
              </a:rPr>
              <a:t>*</a:t>
            </a:r>
            <a:r>
              <a:rPr lang="en-US" altLang="zh-CN" sz="2400" b="1" baseline="-25000" dirty="0">
                <a:solidFill>
                  <a:srgbClr val="C00000"/>
                </a:solidFill>
                <a:latin typeface="Times New Roman" pitchFamily="18" charset="0"/>
                <a:ea typeface="仿宋" pitchFamily="49" charset="-122"/>
                <a:cs typeface="Times New Roman" pitchFamily="18" charset="0"/>
              </a:rPr>
              <a:t>a </a:t>
            </a:r>
            <a:r>
              <a:rPr lang="en-US" altLang="zh-CN" sz="2400" b="1" i="1" dirty="0">
                <a:solidFill>
                  <a:srgbClr val="C00000"/>
                </a:solidFill>
                <a:latin typeface="Times New Roman" pitchFamily="18" charset="0"/>
                <a:ea typeface="仿宋" pitchFamily="49" charset="-122"/>
                <a:cs typeface="Times New Roman" pitchFamily="18" charset="0"/>
              </a:rPr>
              <a:t>+ c*</a:t>
            </a:r>
            <a:r>
              <a:rPr lang="en-US" altLang="zh-CN" sz="2400" b="1" dirty="0">
                <a:solidFill>
                  <a:srgbClr val="C00000"/>
                </a:solidFill>
                <a:latin typeface="Times New Roman" pitchFamily="18" charset="0"/>
                <a:ea typeface="仿宋" pitchFamily="49" charset="-122"/>
                <a:cs typeface="Times New Roman" pitchFamily="18" charset="0"/>
              </a:rPr>
              <a:t>)</a:t>
            </a:r>
            <a:r>
              <a:rPr lang="en-US" altLang="zh-CN" sz="2400" b="1" i="1" dirty="0">
                <a:solidFill>
                  <a:srgbClr val="C00000"/>
                </a:solidFill>
                <a:latin typeface="Times New Roman" pitchFamily="18" charset="0"/>
                <a:ea typeface="仿宋" pitchFamily="49" charset="-122"/>
                <a:cs typeface="Times New Roman" pitchFamily="18" charset="0"/>
              </a:rPr>
              <a:t>m</a:t>
            </a:r>
            <a:endParaRPr lang="en-US" altLang="zh-CN" sz="2400" dirty="0">
              <a:latin typeface="仿宋" pitchFamily="49" charset="-122"/>
              <a:ea typeface="仿宋" pitchFamily="49" charset="-122"/>
            </a:endParaRPr>
          </a:p>
          <a:p>
            <a:pPr>
              <a:lnSpc>
                <a:spcPct val="130000"/>
              </a:lnSpc>
            </a:pPr>
            <a:r>
              <a:rPr lang="en-US" altLang="zh-CN" sz="2400" b="1" i="1" dirty="0">
                <a:solidFill>
                  <a:srgbClr val="C00000"/>
                </a:solidFill>
                <a:latin typeface="Times New Roman" pitchFamily="18" charset="0"/>
                <a:ea typeface="仿宋" pitchFamily="49" charset="-122"/>
                <a:cs typeface="Times New Roman" pitchFamily="18" charset="0"/>
              </a:rPr>
              <a:t>h= h</a:t>
            </a:r>
            <a:r>
              <a:rPr lang="en-US" altLang="zh-CN" sz="2400" b="1" baseline="-25000" dirty="0">
                <a:solidFill>
                  <a:srgbClr val="C00000"/>
                </a:solidFill>
                <a:latin typeface="Times New Roman" pitchFamily="18" charset="0"/>
                <a:ea typeface="仿宋" pitchFamily="49" charset="-122"/>
                <a:cs typeface="Times New Roman" pitchFamily="18" charset="0"/>
              </a:rPr>
              <a:t>a</a:t>
            </a:r>
            <a:r>
              <a:rPr lang="en-US" altLang="zh-CN" sz="2400" b="1" i="1" dirty="0">
                <a:solidFill>
                  <a:srgbClr val="C00000"/>
                </a:solidFill>
                <a:latin typeface="Times New Roman" pitchFamily="18" charset="0"/>
                <a:ea typeface="仿宋" pitchFamily="49" charset="-122"/>
                <a:cs typeface="Times New Roman" pitchFamily="18" charset="0"/>
              </a:rPr>
              <a:t>+ </a:t>
            </a:r>
            <a:r>
              <a:rPr lang="en-US" altLang="zh-CN" sz="2400" b="1" i="1" dirty="0" err="1">
                <a:solidFill>
                  <a:srgbClr val="C00000"/>
                </a:solidFill>
                <a:latin typeface="Times New Roman" pitchFamily="18" charset="0"/>
                <a:ea typeface="仿宋" pitchFamily="49" charset="-122"/>
                <a:cs typeface="Times New Roman" pitchFamily="18" charset="0"/>
              </a:rPr>
              <a:t>h</a:t>
            </a:r>
            <a:r>
              <a:rPr lang="en-US" altLang="zh-CN" sz="2400" b="1" baseline="-25000" dirty="0" err="1">
                <a:solidFill>
                  <a:srgbClr val="C00000"/>
                </a:solidFill>
                <a:latin typeface="Times New Roman" pitchFamily="18" charset="0"/>
                <a:ea typeface="仿宋" pitchFamily="49" charset="-122"/>
                <a:cs typeface="Times New Roman" pitchFamily="18" charset="0"/>
              </a:rPr>
              <a:t>f</a:t>
            </a:r>
            <a:endParaRPr lang="en-US" altLang="zh-CN" sz="2400" b="1" dirty="0">
              <a:solidFill>
                <a:srgbClr val="C00000"/>
              </a:solidFill>
              <a:latin typeface="Times New Roman" pitchFamily="18" charset="0"/>
              <a:ea typeface="仿宋" pitchFamily="49" charset="-122"/>
              <a:cs typeface="Times New Roman" pitchFamily="18" charset="0"/>
            </a:endParaRPr>
          </a:p>
          <a:p>
            <a:pPr>
              <a:lnSpc>
                <a:spcPct val="130000"/>
              </a:lnSpc>
            </a:pPr>
            <a:r>
              <a:rPr lang="en-US" altLang="zh-CN" sz="2400" b="1" i="1" dirty="0">
                <a:solidFill>
                  <a:srgbClr val="C00000"/>
                </a:solidFill>
                <a:latin typeface="Times New Roman" pitchFamily="18" charset="0"/>
                <a:ea typeface="仿宋" pitchFamily="49" charset="-122"/>
                <a:cs typeface="Times New Roman" pitchFamily="18" charset="0"/>
              </a:rPr>
              <a:t>s = </a:t>
            </a:r>
            <a:r>
              <a:rPr lang="el-GR" altLang="zh-CN" sz="2400" b="1" i="1" dirty="0">
                <a:solidFill>
                  <a:srgbClr val="C00000"/>
                </a:solidFill>
                <a:latin typeface="Times New Roman" pitchFamily="18" charset="0"/>
                <a:ea typeface="仿宋" pitchFamily="49" charset="-122"/>
                <a:cs typeface="Times New Roman" pitchFamily="18" charset="0"/>
              </a:rPr>
              <a:t>π</a:t>
            </a:r>
            <a:r>
              <a:rPr lang="en-US" altLang="zh-CN" sz="2400" b="1" i="1" dirty="0">
                <a:solidFill>
                  <a:srgbClr val="C00000"/>
                </a:solidFill>
                <a:latin typeface="Times New Roman" pitchFamily="18" charset="0"/>
                <a:ea typeface="仿宋" pitchFamily="49" charset="-122"/>
                <a:cs typeface="Times New Roman" pitchFamily="18" charset="0"/>
              </a:rPr>
              <a:t>m / </a:t>
            </a:r>
            <a:r>
              <a:rPr lang="en-US" altLang="zh-CN" sz="2400" b="1" dirty="0">
                <a:solidFill>
                  <a:srgbClr val="C00000"/>
                </a:solidFill>
                <a:latin typeface="Times New Roman" pitchFamily="18" charset="0"/>
                <a:ea typeface="仿宋" pitchFamily="49" charset="-122"/>
                <a:cs typeface="Times New Roman" pitchFamily="18" charset="0"/>
              </a:rPr>
              <a:t>2</a:t>
            </a:r>
            <a:endParaRPr lang="zh-CN" altLang="en-US" sz="2400" dirty="0"/>
          </a:p>
          <a:p>
            <a:pPr>
              <a:lnSpc>
                <a:spcPct val="130000"/>
              </a:lnSpc>
            </a:pPr>
            <a:r>
              <a:rPr lang="en-US" altLang="zh-CN" sz="2400" b="1" i="1" dirty="0">
                <a:solidFill>
                  <a:srgbClr val="C00000"/>
                </a:solidFill>
                <a:latin typeface="Times New Roman" pitchFamily="18" charset="0"/>
                <a:ea typeface="仿宋" pitchFamily="49" charset="-122"/>
                <a:cs typeface="Times New Roman" pitchFamily="18" charset="0"/>
              </a:rPr>
              <a:t>e = </a:t>
            </a:r>
            <a:r>
              <a:rPr lang="el-GR" altLang="zh-CN" sz="2400" b="1" i="1" dirty="0">
                <a:solidFill>
                  <a:srgbClr val="C00000"/>
                </a:solidFill>
                <a:latin typeface="Times New Roman" pitchFamily="18" charset="0"/>
                <a:ea typeface="仿宋" pitchFamily="49" charset="-122"/>
                <a:cs typeface="Times New Roman" pitchFamily="18" charset="0"/>
              </a:rPr>
              <a:t>π</a:t>
            </a:r>
            <a:r>
              <a:rPr lang="en-US" altLang="zh-CN" sz="2400" b="1" i="1" dirty="0">
                <a:solidFill>
                  <a:srgbClr val="C00000"/>
                </a:solidFill>
                <a:latin typeface="Times New Roman" pitchFamily="18" charset="0"/>
                <a:ea typeface="仿宋" pitchFamily="49" charset="-122"/>
                <a:cs typeface="Times New Roman" pitchFamily="18" charset="0"/>
              </a:rPr>
              <a:t>m / </a:t>
            </a:r>
            <a:r>
              <a:rPr lang="en-US" altLang="zh-CN" sz="2400" b="1" dirty="0">
                <a:solidFill>
                  <a:srgbClr val="C00000"/>
                </a:solidFill>
                <a:latin typeface="Times New Roman" pitchFamily="18" charset="0"/>
                <a:ea typeface="仿宋" pitchFamily="49" charset="-122"/>
                <a:cs typeface="Times New Roman" pitchFamily="18" charset="0"/>
              </a:rPr>
              <a:t>2</a:t>
            </a:r>
            <a:endParaRPr lang="en-US" altLang="zh-CN" sz="2400" dirty="0">
              <a:latin typeface="仿宋" pitchFamily="49" charset="-122"/>
              <a:ea typeface="仿宋" pitchFamily="49" charset="-122"/>
            </a:endParaRPr>
          </a:p>
          <a:p>
            <a:pPr>
              <a:lnSpc>
                <a:spcPct val="130000"/>
              </a:lnSpc>
            </a:pPr>
            <a:r>
              <a:rPr lang="en-US" altLang="zh-CN" sz="2400" b="1" i="1" dirty="0">
                <a:solidFill>
                  <a:srgbClr val="C00000"/>
                </a:solidFill>
                <a:latin typeface="Times New Roman" pitchFamily="18" charset="0"/>
                <a:ea typeface="仿宋" pitchFamily="49" charset="-122"/>
                <a:cs typeface="Times New Roman" pitchFamily="18" charset="0"/>
              </a:rPr>
              <a:t>p = </a:t>
            </a:r>
            <a:r>
              <a:rPr lang="el-GR" altLang="zh-CN" sz="2400" b="1" i="1" dirty="0">
                <a:solidFill>
                  <a:srgbClr val="C00000"/>
                </a:solidFill>
                <a:latin typeface="Times New Roman" pitchFamily="18" charset="0"/>
                <a:ea typeface="仿宋" pitchFamily="49" charset="-122"/>
                <a:cs typeface="Times New Roman" pitchFamily="18" charset="0"/>
              </a:rPr>
              <a:t>π</a:t>
            </a:r>
            <a:r>
              <a:rPr lang="en-US" altLang="zh-CN" sz="2400" b="1" i="1" dirty="0">
                <a:solidFill>
                  <a:srgbClr val="C00000"/>
                </a:solidFill>
                <a:latin typeface="Times New Roman" pitchFamily="18" charset="0"/>
                <a:ea typeface="仿宋" pitchFamily="49" charset="-122"/>
                <a:cs typeface="Times New Roman" pitchFamily="18" charset="0"/>
              </a:rPr>
              <a:t>m</a:t>
            </a:r>
          </a:p>
          <a:p>
            <a:pPr>
              <a:lnSpc>
                <a:spcPct val="130000"/>
              </a:lnSpc>
            </a:pPr>
            <a:r>
              <a:rPr lang="en-US" altLang="zh-CN" sz="2400" b="1" i="1" dirty="0" err="1">
                <a:solidFill>
                  <a:srgbClr val="C00000"/>
                </a:solidFill>
                <a:latin typeface="Times New Roman" pitchFamily="18" charset="0"/>
                <a:ea typeface="仿宋" pitchFamily="49" charset="-122"/>
                <a:cs typeface="Times New Roman" pitchFamily="18" charset="0"/>
              </a:rPr>
              <a:t>p</a:t>
            </a:r>
            <a:r>
              <a:rPr lang="en-US" altLang="zh-CN" sz="2400" b="1" baseline="-25000" dirty="0" err="1">
                <a:solidFill>
                  <a:srgbClr val="C00000"/>
                </a:solidFill>
                <a:latin typeface="Times New Roman" pitchFamily="18" charset="0"/>
                <a:ea typeface="仿宋" pitchFamily="49" charset="-122"/>
                <a:cs typeface="Times New Roman" pitchFamily="18" charset="0"/>
              </a:rPr>
              <a:t>n</a:t>
            </a:r>
            <a:r>
              <a:rPr lang="en-US" altLang="zh-CN" sz="2400" b="1" i="1" dirty="0">
                <a:solidFill>
                  <a:srgbClr val="C00000"/>
                </a:solidFill>
                <a:latin typeface="Times New Roman" pitchFamily="18" charset="0"/>
                <a:ea typeface="仿宋" pitchFamily="49" charset="-122"/>
                <a:cs typeface="Times New Roman" pitchFamily="18" charset="0"/>
              </a:rPr>
              <a:t>=</a:t>
            </a:r>
            <a:r>
              <a:rPr lang="el-GR" altLang="zh-CN" sz="2400" b="1" i="1" dirty="0">
                <a:solidFill>
                  <a:srgbClr val="C00000"/>
                </a:solidFill>
                <a:latin typeface="Times New Roman" pitchFamily="18" charset="0"/>
                <a:ea typeface="仿宋" pitchFamily="49" charset="-122"/>
                <a:cs typeface="Times New Roman" pitchFamily="18" charset="0"/>
              </a:rPr>
              <a:t> </a:t>
            </a:r>
            <a:r>
              <a:rPr lang="en-US" altLang="zh-CN" sz="2400" b="1" i="1" dirty="0" err="1">
                <a:solidFill>
                  <a:srgbClr val="C00000"/>
                </a:solidFill>
                <a:latin typeface="Times New Roman" pitchFamily="18" charset="0"/>
                <a:ea typeface="仿宋" pitchFamily="49" charset="-122"/>
                <a:cs typeface="Times New Roman" pitchFamily="18" charset="0"/>
              </a:rPr>
              <a:t>p</a:t>
            </a:r>
            <a:r>
              <a:rPr lang="en-US" altLang="zh-CN" sz="2400" b="1" baseline="-25000" dirty="0" err="1">
                <a:solidFill>
                  <a:srgbClr val="C00000"/>
                </a:solidFill>
                <a:latin typeface="Times New Roman" pitchFamily="18" charset="0"/>
                <a:ea typeface="仿宋" pitchFamily="49" charset="-122"/>
                <a:cs typeface="Times New Roman" pitchFamily="18" charset="0"/>
              </a:rPr>
              <a:t>b</a:t>
            </a:r>
            <a:r>
              <a:rPr lang="en-US" altLang="zh-CN" sz="2400" b="1" baseline="-25000" dirty="0">
                <a:solidFill>
                  <a:srgbClr val="C00000"/>
                </a:solidFill>
                <a:latin typeface="Times New Roman" pitchFamily="18" charset="0"/>
                <a:ea typeface="仿宋" pitchFamily="49" charset="-122"/>
                <a:cs typeface="Times New Roman" pitchFamily="18" charset="0"/>
              </a:rPr>
              <a:t> </a:t>
            </a:r>
            <a:r>
              <a:rPr lang="en-US" altLang="zh-CN" sz="2400" b="1" i="1" dirty="0">
                <a:solidFill>
                  <a:srgbClr val="C00000"/>
                </a:solidFill>
                <a:latin typeface="Times New Roman" pitchFamily="18" charset="0"/>
                <a:ea typeface="仿宋" pitchFamily="49" charset="-122"/>
                <a:cs typeface="Times New Roman" pitchFamily="18" charset="0"/>
              </a:rPr>
              <a:t>= </a:t>
            </a:r>
            <a:r>
              <a:rPr lang="el-GR" altLang="zh-CN" sz="2400" b="1" i="1" dirty="0">
                <a:solidFill>
                  <a:srgbClr val="C00000"/>
                </a:solidFill>
                <a:latin typeface="Times New Roman" pitchFamily="18" charset="0"/>
                <a:ea typeface="仿宋" pitchFamily="49" charset="-122"/>
                <a:cs typeface="Times New Roman" pitchFamily="18" charset="0"/>
              </a:rPr>
              <a:t>π</a:t>
            </a:r>
            <a:r>
              <a:rPr lang="en-US" altLang="zh-CN" sz="2400" b="1" i="1" dirty="0" err="1">
                <a:solidFill>
                  <a:srgbClr val="C00000"/>
                </a:solidFill>
                <a:latin typeface="Times New Roman" pitchFamily="18" charset="0"/>
                <a:ea typeface="仿宋" pitchFamily="49" charset="-122"/>
                <a:cs typeface="Times New Roman" pitchFamily="18" charset="0"/>
              </a:rPr>
              <a:t>m</a:t>
            </a:r>
            <a:r>
              <a:rPr lang="en-US" altLang="zh-CN" sz="2400" b="1" dirty="0" err="1">
                <a:solidFill>
                  <a:srgbClr val="C00000"/>
                </a:solidFill>
                <a:latin typeface="Times New Roman" pitchFamily="18" charset="0"/>
                <a:ea typeface="仿宋" pitchFamily="49" charset="-122"/>
                <a:cs typeface="Times New Roman" pitchFamily="18" charset="0"/>
              </a:rPr>
              <a:t>cos</a:t>
            </a:r>
            <a:r>
              <a:rPr lang="en-US" altLang="zh-CN" sz="2400" b="1" i="1" dirty="0" err="1">
                <a:solidFill>
                  <a:srgbClr val="C00000"/>
                </a:solidFill>
                <a:latin typeface="Symbol" pitchFamily="18" charset="2"/>
                <a:ea typeface="仿宋" pitchFamily="49" charset="-122"/>
                <a:cs typeface="Times New Roman" pitchFamily="18" charset="0"/>
              </a:rPr>
              <a:t>a</a:t>
            </a:r>
            <a:endParaRPr lang="en-US" altLang="zh-CN" sz="2400" dirty="0"/>
          </a:p>
        </p:txBody>
      </p:sp>
      <p:sp>
        <p:nvSpPr>
          <p:cNvPr id="12" name="右箭头 11"/>
          <p:cNvSpPr/>
          <p:nvPr/>
        </p:nvSpPr>
        <p:spPr>
          <a:xfrm>
            <a:off x="5619747" y="3930345"/>
            <a:ext cx="857256" cy="95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左大括号 12"/>
          <p:cNvSpPr/>
          <p:nvPr/>
        </p:nvSpPr>
        <p:spPr>
          <a:xfrm>
            <a:off x="6607592" y="1549079"/>
            <a:ext cx="857256" cy="4857784"/>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4" name="直接箭头连接符 13"/>
          <p:cNvCxnSpPr/>
          <p:nvPr/>
        </p:nvCxnSpPr>
        <p:spPr>
          <a:xfrm rot="5400000" flipH="1" flipV="1">
            <a:off x="3255389" y="4668541"/>
            <a:ext cx="857256" cy="1428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46453" y="5168605"/>
            <a:ext cx="3230803" cy="502766"/>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667" b="1" dirty="0">
                <a:latin typeface="微软雅黑" panose="020B0503020204020204" pitchFamily="34" charset="-122"/>
                <a:ea typeface="微软雅黑" panose="020B0503020204020204" pitchFamily="34" charset="-122"/>
              </a:rPr>
              <a:t>齿轮</a:t>
            </a:r>
            <a:r>
              <a:rPr lang="zh-CN" altLang="en-US" sz="2667" b="1" dirty="0" smtClean="0">
                <a:latin typeface="微软雅黑" panose="020B0503020204020204" pitchFamily="34" charset="-122"/>
                <a:ea typeface="微软雅黑" panose="020B0503020204020204" pitchFamily="34" charset="-122"/>
              </a:rPr>
              <a:t>的</a:t>
            </a:r>
            <a:r>
              <a:rPr lang="en-US" altLang="zh-CN" sz="2667" b="1" dirty="0" smtClean="0">
                <a:latin typeface="微软雅黑" panose="020B0503020204020204" pitchFamily="34" charset="-122"/>
                <a:ea typeface="微软雅黑" panose="020B0503020204020204" pitchFamily="34" charset="-122"/>
              </a:rPr>
              <a:t>5</a:t>
            </a:r>
            <a:r>
              <a:rPr lang="zh-CN" altLang="en-US" sz="2667" b="1" dirty="0" smtClean="0">
                <a:latin typeface="微软雅黑" panose="020B0503020204020204" pitchFamily="34" charset="-122"/>
                <a:ea typeface="微软雅黑" panose="020B0503020204020204" pitchFamily="34" charset="-122"/>
              </a:rPr>
              <a:t>个基本</a:t>
            </a:r>
            <a:r>
              <a:rPr lang="zh-CN" altLang="en-US" sz="2667" b="1" dirty="0">
                <a:latin typeface="微软雅黑" panose="020B0503020204020204" pitchFamily="34" charset="-122"/>
                <a:ea typeface="微软雅黑" panose="020B0503020204020204" pitchFamily="34" charset="-122"/>
              </a:rPr>
              <a:t>参数</a:t>
            </a:r>
          </a:p>
        </p:txBody>
      </p:sp>
      <p:grpSp>
        <p:nvGrpSpPr>
          <p:cNvPr id="21" name="组合 20"/>
          <p:cNvGrpSpPr/>
          <p:nvPr/>
        </p:nvGrpSpPr>
        <p:grpSpPr>
          <a:xfrm>
            <a:off x="10032436" y="1117622"/>
            <a:ext cx="1508736" cy="2496277"/>
            <a:chOff x="7020272" y="771550"/>
            <a:chExt cx="1131552" cy="1872208"/>
          </a:xfrm>
        </p:grpSpPr>
        <p:sp>
          <p:nvSpPr>
            <p:cNvPr id="19" name="TextBox 18"/>
            <p:cNvSpPr txBox="1"/>
            <p:nvPr/>
          </p:nvSpPr>
          <p:spPr>
            <a:xfrm>
              <a:off x="7287728" y="1519062"/>
              <a:ext cx="864096" cy="377075"/>
            </a:xfrm>
            <a:prstGeom prst="rect">
              <a:avLst/>
            </a:prstGeom>
            <a:ln w="0">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667" b="1" dirty="0">
                  <a:latin typeface="华文楷体" pitchFamily="2" charset="-122"/>
                  <a:ea typeface="华文楷体" pitchFamily="2" charset="-122"/>
                </a:rPr>
                <a:t>4</a:t>
              </a:r>
              <a:r>
                <a:rPr lang="zh-CN" altLang="en-US" sz="2667" b="1" dirty="0">
                  <a:latin typeface="华文楷体" pitchFamily="2" charset="-122"/>
                  <a:ea typeface="华文楷体" pitchFamily="2" charset="-122"/>
                </a:rPr>
                <a:t>个圆</a:t>
              </a:r>
              <a:endParaRPr lang="en-US" altLang="zh-CN" sz="2667" b="1" dirty="0">
                <a:latin typeface="华文楷体" pitchFamily="2" charset="-122"/>
                <a:ea typeface="华文楷体" pitchFamily="2" charset="-122"/>
              </a:endParaRPr>
            </a:p>
          </p:txBody>
        </p:sp>
        <p:graphicFrame>
          <p:nvGraphicFramePr>
            <p:cNvPr id="20" name="对象 19"/>
            <p:cNvGraphicFramePr>
              <a:graphicFrameLocks noChangeAspect="1"/>
            </p:cNvGraphicFramePr>
            <p:nvPr/>
          </p:nvGraphicFramePr>
          <p:xfrm>
            <a:off x="7020272" y="771550"/>
            <a:ext cx="360040" cy="1872208"/>
          </p:xfrm>
          <a:graphic>
            <a:graphicData uri="http://schemas.openxmlformats.org/presentationml/2006/ole">
              <mc:AlternateContent xmlns:mc="http://schemas.openxmlformats.org/markup-compatibility/2006">
                <mc:Choice xmlns:v="urn:schemas-microsoft-com:vml" Requires="v">
                  <p:oleObj spid="_x0000_s21584" name="Equation" r:id="rId4" imgW="177480" imgH="253800" progId="Equation.DSMT4">
                    <p:embed/>
                  </p:oleObj>
                </mc:Choice>
                <mc:Fallback>
                  <p:oleObj name="Equation" r:id="rId4" imgW="177480" imgH="253800" progId="Equation.DSMT4">
                    <p:embed/>
                    <p:pic>
                      <p:nvPicPr>
                        <p:cNvPr id="20" name="对象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272" y="771550"/>
                          <a:ext cx="360040" cy="1872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 name="组合 21"/>
          <p:cNvGrpSpPr/>
          <p:nvPr/>
        </p:nvGrpSpPr>
        <p:grpSpPr>
          <a:xfrm>
            <a:off x="9935607" y="3183178"/>
            <a:ext cx="1546837" cy="1728390"/>
            <a:chOff x="7308304" y="2571601"/>
            <a:chExt cx="1160128" cy="1296293"/>
          </a:xfrm>
        </p:grpSpPr>
        <p:sp>
          <p:nvSpPr>
            <p:cNvPr id="16" name="TextBox 15"/>
            <p:cNvSpPr txBox="1"/>
            <p:nvPr/>
          </p:nvSpPr>
          <p:spPr>
            <a:xfrm>
              <a:off x="7604336" y="3003798"/>
              <a:ext cx="864096" cy="377075"/>
            </a:xfrm>
            <a:prstGeom prst="rect">
              <a:avLst/>
            </a:prstGeom>
            <a:ln w="0">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667" b="1" dirty="0">
                  <a:latin typeface="华文楷体" pitchFamily="2" charset="-122"/>
                  <a:ea typeface="华文楷体" pitchFamily="2" charset="-122"/>
                </a:rPr>
                <a:t>3</a:t>
              </a:r>
              <a:r>
                <a:rPr lang="zh-CN" altLang="en-US" sz="2667" b="1" dirty="0">
                  <a:latin typeface="华文楷体" pitchFamily="2" charset="-122"/>
                  <a:ea typeface="华文楷体" pitchFamily="2" charset="-122"/>
                </a:rPr>
                <a:t>个高</a:t>
              </a:r>
            </a:p>
          </p:txBody>
        </p:sp>
        <p:graphicFrame>
          <p:nvGraphicFramePr>
            <p:cNvPr id="76803" name="Object 3"/>
            <p:cNvGraphicFramePr>
              <a:graphicFrameLocks noChangeAspect="1"/>
            </p:cNvGraphicFramePr>
            <p:nvPr/>
          </p:nvGraphicFramePr>
          <p:xfrm>
            <a:off x="7308304" y="2571601"/>
            <a:ext cx="360363" cy="1296293"/>
          </p:xfrm>
          <a:graphic>
            <a:graphicData uri="http://schemas.openxmlformats.org/presentationml/2006/ole">
              <mc:AlternateContent xmlns:mc="http://schemas.openxmlformats.org/markup-compatibility/2006">
                <mc:Choice xmlns:v="urn:schemas-microsoft-com:vml" Requires="v">
                  <p:oleObj spid="_x0000_s21585" name="Equation" r:id="rId6" imgW="177480" imgH="253800" progId="Equation.DSMT4">
                    <p:embed/>
                  </p:oleObj>
                </mc:Choice>
                <mc:Fallback>
                  <p:oleObj name="Equation" r:id="rId6" imgW="177480" imgH="253800" progId="Equation.DSMT4">
                    <p:embed/>
                    <p:pic>
                      <p:nvPicPr>
                        <p:cNvPr id="768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304" y="2571601"/>
                          <a:ext cx="360363" cy="1296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组合 22"/>
          <p:cNvGrpSpPr/>
          <p:nvPr/>
        </p:nvGrpSpPr>
        <p:grpSpPr>
          <a:xfrm>
            <a:off x="10032436" y="4581128"/>
            <a:ext cx="1930861" cy="2130315"/>
            <a:chOff x="7027127" y="3435846"/>
            <a:chExt cx="1448146" cy="1597736"/>
          </a:xfrm>
        </p:grpSpPr>
        <p:sp>
          <p:nvSpPr>
            <p:cNvPr id="18" name="TextBox 17"/>
            <p:cNvSpPr txBox="1"/>
            <p:nvPr/>
          </p:nvSpPr>
          <p:spPr>
            <a:xfrm>
              <a:off x="7323145" y="4034659"/>
              <a:ext cx="1152128" cy="377074"/>
            </a:xfrm>
            <a:prstGeom prst="rect">
              <a:avLst/>
            </a:prstGeom>
            <a:ln w="0">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667" b="1" dirty="0">
                  <a:latin typeface="华文楷体" pitchFamily="2" charset="-122"/>
                  <a:ea typeface="华文楷体" pitchFamily="2" charset="-122"/>
                </a:rPr>
                <a:t>4</a:t>
              </a:r>
              <a:r>
                <a:rPr lang="zh-CN" altLang="en-US" sz="2667" b="1" dirty="0">
                  <a:latin typeface="华文楷体" pitchFamily="2" charset="-122"/>
                  <a:ea typeface="华文楷体" pitchFamily="2" charset="-122"/>
                </a:rPr>
                <a:t>个弧长</a:t>
              </a:r>
              <a:endParaRPr lang="en-US" altLang="zh-CN" sz="2667" b="1" dirty="0">
                <a:latin typeface="华文楷体" pitchFamily="2" charset="-122"/>
                <a:ea typeface="华文楷体" pitchFamily="2" charset="-122"/>
              </a:endParaRPr>
            </a:p>
          </p:txBody>
        </p:sp>
        <p:graphicFrame>
          <p:nvGraphicFramePr>
            <p:cNvPr id="76804" name="Object 4"/>
            <p:cNvGraphicFramePr>
              <a:graphicFrameLocks noChangeAspect="1"/>
            </p:cNvGraphicFramePr>
            <p:nvPr>
              <p:extLst/>
            </p:nvPr>
          </p:nvGraphicFramePr>
          <p:xfrm>
            <a:off x="7027127" y="3435846"/>
            <a:ext cx="360363" cy="1597736"/>
          </p:xfrm>
          <a:graphic>
            <a:graphicData uri="http://schemas.openxmlformats.org/presentationml/2006/ole">
              <mc:AlternateContent xmlns:mc="http://schemas.openxmlformats.org/markup-compatibility/2006">
                <mc:Choice xmlns:v="urn:schemas-microsoft-com:vml" Requires="v">
                  <p:oleObj spid="_x0000_s21586" name="Equation" r:id="rId7" imgW="177480" imgH="253800" progId="Equation.DSMT4">
                    <p:embed/>
                  </p:oleObj>
                </mc:Choice>
                <mc:Fallback>
                  <p:oleObj name="Equation" r:id="rId7" imgW="177480" imgH="253800" progId="Equation.DSMT4">
                    <p:embed/>
                    <p:pic>
                      <p:nvPicPr>
                        <p:cNvPr id="768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127" y="3435846"/>
                          <a:ext cx="360363" cy="1597736"/>
                        </a:xfrm>
                        <a:prstGeom prst="rect">
                          <a:avLst/>
                        </a:prstGeom>
                        <a:noFill/>
                        <a:extLst/>
                      </p:spPr>
                    </p:pic>
                  </p:oleObj>
                </mc:Fallback>
              </mc:AlternateContent>
            </a:graphicData>
          </a:graphic>
        </p:graphicFrame>
      </p:grpSp>
      <p:sp>
        <p:nvSpPr>
          <p:cNvPr id="24" name="Text Box 12"/>
          <p:cNvSpPr txBox="1">
            <a:spLocks noChangeArrowheads="1"/>
          </p:cNvSpPr>
          <p:nvPr/>
        </p:nvSpPr>
        <p:spPr bwMode="auto">
          <a:xfrm>
            <a:off x="0" y="107047"/>
            <a:ext cx="6750566"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渐开线标准直齿圆柱齿轮的几何尺寸</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sp>
        <p:nvSpPr>
          <p:cNvPr id="26" name="TextBox 6"/>
          <p:cNvSpPr txBox="1"/>
          <p:nvPr/>
        </p:nvSpPr>
        <p:spPr>
          <a:xfrm>
            <a:off x="2772077" y="2082648"/>
            <a:ext cx="2381267" cy="461665"/>
          </a:xfrm>
          <a:prstGeom prst="rect">
            <a:avLst/>
          </a:prstGeom>
          <a:noFill/>
        </p:spPr>
        <p:txBody>
          <a:bodyPr wrap="square" rtlCol="0">
            <a:spAutoFit/>
          </a:bodyPr>
          <a:lstStyle/>
          <a:p>
            <a:r>
              <a:rPr lang="zh-CN" altLang="en-US" sz="2400" b="1" dirty="0">
                <a:latin typeface="Book Antiqua" panose="02040602050305030304" pitchFamily="18" charset="0"/>
                <a:ea typeface="微软雅黑" panose="020B0503020204020204" pitchFamily="34" charset="-122"/>
                <a:cs typeface="Times New Roman" pitchFamily="18" charset="0"/>
              </a:rPr>
              <a:t>分度圆上</a:t>
            </a:r>
            <a:r>
              <a:rPr lang="zh-CN" altLang="en-US" sz="2400" b="1" i="1" dirty="0">
                <a:latin typeface="Book Antiqua" panose="02040602050305030304" pitchFamily="18" charset="0"/>
                <a:ea typeface="微软雅黑" panose="020B0503020204020204" pitchFamily="34" charset="-122"/>
                <a:cs typeface="Times New Roman" pitchFamily="18" charset="0"/>
              </a:rPr>
              <a:t> </a:t>
            </a:r>
            <a:r>
              <a:rPr lang="en-US" altLang="zh-CN" sz="2400" b="1" i="1" dirty="0">
                <a:latin typeface="Book Antiqua" panose="02040602050305030304" pitchFamily="18" charset="0"/>
                <a:ea typeface="微软雅黑" panose="020B0503020204020204" pitchFamily="34" charset="-122"/>
                <a:cs typeface="Times New Roman" pitchFamily="18" charset="0"/>
              </a:rPr>
              <a:t>e = s</a:t>
            </a:r>
            <a:endParaRPr lang="zh-CN" altLang="en-US" sz="2400" b="1" dirty="0">
              <a:latin typeface="Book Antiqua" panose="02040602050305030304" pitchFamily="18" charset="0"/>
              <a:ea typeface="微软雅黑" panose="020B0503020204020204" pitchFamily="34" charset="-122"/>
            </a:endParaRPr>
          </a:p>
        </p:txBody>
      </p:sp>
      <p:sp>
        <p:nvSpPr>
          <p:cNvPr id="27" name="TextBox 7"/>
          <p:cNvSpPr txBox="1"/>
          <p:nvPr/>
        </p:nvSpPr>
        <p:spPr>
          <a:xfrm>
            <a:off x="867063" y="1701646"/>
            <a:ext cx="2571768" cy="461665"/>
          </a:xfrm>
          <a:prstGeom prst="rect">
            <a:avLst/>
          </a:prstGeom>
          <a:noFill/>
        </p:spPr>
        <p:txBody>
          <a:bodyPr wrap="square" rtlCol="0">
            <a:spAutoFit/>
          </a:bodyPr>
          <a:lstStyle/>
          <a:p>
            <a:r>
              <a:rPr lang="zh-CN" altLang="en-US" sz="2400" b="1" dirty="0">
                <a:solidFill>
                  <a:srgbClr val="C00000"/>
                </a:solidFill>
                <a:latin typeface="Book Antiqua" panose="02040602050305030304" pitchFamily="18" charset="0"/>
                <a:ea typeface="微软雅黑" panose="020B0503020204020204" pitchFamily="34" charset="-122"/>
              </a:rPr>
              <a:t>标准齿轮：</a:t>
            </a:r>
            <a:endParaRPr lang="zh-CN" altLang="en-US" sz="2400" dirty="0">
              <a:latin typeface="Book Antiqua" panose="02040602050305030304" pitchFamily="18" charset="0"/>
              <a:ea typeface="微软雅黑" panose="020B0503020204020204" pitchFamily="34" charset="-122"/>
            </a:endParaRPr>
          </a:p>
        </p:txBody>
      </p:sp>
      <p:sp>
        <p:nvSpPr>
          <p:cNvPr id="28" name="TextBox 8"/>
          <p:cNvSpPr txBox="1"/>
          <p:nvPr/>
        </p:nvSpPr>
        <p:spPr>
          <a:xfrm>
            <a:off x="2867328" y="1391509"/>
            <a:ext cx="4240429" cy="461665"/>
          </a:xfrm>
          <a:prstGeom prst="rect">
            <a:avLst/>
          </a:prstGeom>
          <a:noFill/>
        </p:spPr>
        <p:txBody>
          <a:bodyPr wrap="square" rtlCol="0">
            <a:spAutoFit/>
          </a:bodyPr>
          <a:lstStyle/>
          <a:p>
            <a:r>
              <a:rPr lang="en-US" altLang="zh-CN" sz="2400" b="1" i="1" dirty="0">
                <a:latin typeface="Book Antiqua" panose="02040602050305030304" pitchFamily="18" charset="0"/>
                <a:ea typeface="微软雅黑" panose="020B0503020204020204" pitchFamily="34" charset="-122"/>
                <a:cs typeface="Times New Roman" pitchFamily="18" charset="0"/>
              </a:rPr>
              <a:t>m</a:t>
            </a:r>
            <a:r>
              <a:rPr lang="zh-CN" altLang="en-US" sz="2400" b="1" dirty="0">
                <a:latin typeface="Book Antiqua" panose="02040602050305030304" pitchFamily="18" charset="0"/>
                <a:ea typeface="微软雅黑" panose="020B0503020204020204" pitchFamily="34" charset="-122"/>
                <a:cs typeface="Times New Roman" pitchFamily="18" charset="0"/>
              </a:rPr>
              <a:t>、</a:t>
            </a:r>
            <a:r>
              <a:rPr lang="en-US" altLang="zh-CN" sz="2400" b="1" i="1" dirty="0">
                <a:latin typeface="Book Antiqua" panose="02040602050305030304" pitchFamily="18" charset="0"/>
                <a:ea typeface="微软雅黑" panose="020B0503020204020204" pitchFamily="34" charset="-122"/>
                <a:cs typeface="Times New Roman" pitchFamily="18" charset="0"/>
              </a:rPr>
              <a:t>a</a:t>
            </a:r>
            <a:r>
              <a:rPr lang="zh-CN" altLang="en-US" sz="2400" b="1" dirty="0">
                <a:latin typeface="Book Antiqua" panose="02040602050305030304" pitchFamily="18" charset="0"/>
                <a:ea typeface="微软雅黑" panose="020B0503020204020204" pitchFamily="34" charset="-122"/>
                <a:cs typeface="Times New Roman" pitchFamily="18" charset="0"/>
              </a:rPr>
              <a:t>、</a:t>
            </a:r>
            <a:r>
              <a:rPr lang="en-US" altLang="zh-CN" sz="2400" b="1" i="1" dirty="0">
                <a:latin typeface="Book Antiqua" panose="02040602050305030304" pitchFamily="18" charset="0"/>
                <a:ea typeface="微软雅黑" panose="020B0503020204020204" pitchFamily="34" charset="-122"/>
                <a:cs typeface="Times New Roman" pitchFamily="18" charset="0"/>
              </a:rPr>
              <a:t>h</a:t>
            </a:r>
            <a:r>
              <a:rPr lang="en-US" altLang="zh-CN" sz="2400" b="1" baseline="30000" dirty="0">
                <a:latin typeface="Book Antiqua" panose="02040602050305030304" pitchFamily="18" charset="0"/>
                <a:ea typeface="微软雅黑" panose="020B0503020204020204" pitchFamily="34" charset="-122"/>
                <a:cs typeface="Times New Roman" pitchFamily="18" charset="0"/>
              </a:rPr>
              <a:t>*</a:t>
            </a:r>
            <a:r>
              <a:rPr lang="en-US" altLang="zh-CN" sz="2400" b="1" baseline="-25000" dirty="0">
                <a:latin typeface="Book Antiqua" panose="02040602050305030304" pitchFamily="18" charset="0"/>
                <a:ea typeface="微软雅黑" panose="020B0503020204020204" pitchFamily="34" charset="-122"/>
                <a:cs typeface="Times New Roman" pitchFamily="18" charset="0"/>
              </a:rPr>
              <a:t>a</a:t>
            </a:r>
            <a:r>
              <a:rPr lang="zh-CN" altLang="en-US" sz="2400" b="1" dirty="0">
                <a:latin typeface="Book Antiqua" panose="02040602050305030304" pitchFamily="18" charset="0"/>
                <a:ea typeface="微软雅黑" panose="020B0503020204020204" pitchFamily="34" charset="-122"/>
                <a:cs typeface="Times New Roman" pitchFamily="18" charset="0"/>
              </a:rPr>
              <a:t>、</a:t>
            </a:r>
            <a:r>
              <a:rPr lang="en-US" altLang="zh-CN" sz="2400" b="1" i="1" dirty="0">
                <a:latin typeface="Book Antiqua" panose="02040602050305030304" pitchFamily="18" charset="0"/>
                <a:ea typeface="微软雅黑" panose="020B0503020204020204" pitchFamily="34" charset="-122"/>
                <a:cs typeface="Times New Roman" pitchFamily="18" charset="0"/>
              </a:rPr>
              <a:t>c</a:t>
            </a:r>
            <a:r>
              <a:rPr lang="en-US" altLang="zh-CN" sz="2400" b="1" baseline="30000" dirty="0">
                <a:latin typeface="Book Antiqua" panose="02040602050305030304" pitchFamily="18" charset="0"/>
                <a:ea typeface="微软雅黑" panose="020B0503020204020204" pitchFamily="34" charset="-122"/>
                <a:cs typeface="Times New Roman" pitchFamily="18" charset="0"/>
              </a:rPr>
              <a:t>*  </a:t>
            </a:r>
            <a:r>
              <a:rPr lang="zh-CN" altLang="en-US" sz="2400" b="1" dirty="0">
                <a:latin typeface="Book Antiqua" panose="02040602050305030304" pitchFamily="18" charset="0"/>
                <a:ea typeface="微软雅黑" panose="020B0503020204020204" pitchFamily="34" charset="-122"/>
              </a:rPr>
              <a:t>均为标准值</a:t>
            </a:r>
          </a:p>
        </p:txBody>
      </p:sp>
    </p:spTree>
    <p:extLst>
      <p:ext uri="{BB962C8B-B14F-4D97-AF65-F5344CB8AC3E}">
        <p14:creationId xmlns:p14="http://schemas.microsoft.com/office/powerpoint/2010/main" val="28299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amond(in)">
                                      <p:cBhvr>
                                        <p:cTn id="13" dur="2000"/>
                                        <p:tgtEl>
                                          <p:spTgt spid="14"/>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amond(in)">
                                      <p:cBhvr>
                                        <p:cTn id="16" dur="2000"/>
                                        <p:tgtEl>
                                          <p:spTgt spid="15"/>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amond(in)">
                                      <p:cBhvr>
                                        <p:cTn id="19" dur="2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ox(i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25"/>
                                        </p:tgtEl>
                                        <p:attrNameLst>
                                          <p:attrName>ppt_x</p:attrName>
                                        </p:attrNameLst>
                                      </p:cBhvr>
                                      <p:tavLst>
                                        <p:tav tm="0">
                                          <p:val>
                                            <p:strVal val="ppt_x"/>
                                          </p:val>
                                        </p:tav>
                                        <p:tav tm="100000">
                                          <p:val>
                                            <p:strVal val="ppt_x"/>
                                          </p:val>
                                        </p:tav>
                                      </p:tavLst>
                                    </p:anim>
                                    <p:anim calcmode="lin" valueType="num">
                                      <p:cBhvr additive="base">
                                        <p:cTn id="32" dur="500"/>
                                        <p:tgtEl>
                                          <p:spTgt spid="25"/>
                                        </p:tgtEl>
                                        <p:attrNameLst>
                                          <p:attrName>ppt_y</p:attrName>
                                        </p:attrNameLst>
                                      </p:cBhvr>
                                      <p:tavLst>
                                        <p:tav tm="0">
                                          <p:val>
                                            <p:strVal val="ppt_y"/>
                                          </p:val>
                                        </p:tav>
                                        <p:tav tm="100000">
                                          <p:val>
                                            <p:strVal val="1+ppt_h/2"/>
                                          </p:val>
                                        </p:tav>
                                      </p:tavLst>
                                    </p:anim>
                                    <p:set>
                                      <p:cBhvr>
                                        <p:cTn id="33" dur="1" fill="hold">
                                          <p:stCondLst>
                                            <p:cond delay="499"/>
                                          </p:stCondLst>
                                        </p:cTn>
                                        <p:tgtEl>
                                          <p:spTgt spid="2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 calcmode="lin" valueType="num">
                                      <p:cBhvr additive="base">
                                        <p:cTn id="38"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1">
                                            <p:txEl>
                                              <p:pRg st="1" end="1"/>
                                            </p:txEl>
                                          </p:spTgt>
                                        </p:tgtEl>
                                        <p:attrNameLst>
                                          <p:attrName>style.visibility</p:attrName>
                                        </p:attrNameLst>
                                      </p:cBhvr>
                                      <p:to>
                                        <p:strVal val="visible"/>
                                      </p:to>
                                    </p:set>
                                    <p:anim calcmode="lin" valueType="num">
                                      <p:cBhvr additive="base">
                                        <p:cTn id="44"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1">
                                            <p:txEl>
                                              <p:pRg st="2" end="2"/>
                                            </p:txEl>
                                          </p:spTgt>
                                        </p:tgtEl>
                                        <p:attrNameLst>
                                          <p:attrName>style.visibility</p:attrName>
                                        </p:attrNameLst>
                                      </p:cBhvr>
                                      <p:to>
                                        <p:strVal val="visible"/>
                                      </p:to>
                                    </p:set>
                                    <p:anim calcmode="lin" valueType="num">
                                      <p:cBhvr additive="base">
                                        <p:cTn id="50"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1">
                                            <p:txEl>
                                              <p:pRg st="3" end="3"/>
                                            </p:txEl>
                                          </p:spTgt>
                                        </p:tgtEl>
                                        <p:attrNameLst>
                                          <p:attrName>style.visibility</p:attrName>
                                        </p:attrNameLst>
                                      </p:cBhvr>
                                      <p:to>
                                        <p:strVal val="visible"/>
                                      </p:to>
                                    </p:set>
                                    <p:anim calcmode="lin" valueType="num">
                                      <p:cBhvr additive="base">
                                        <p:cTn id="56"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1">
                                            <p:txEl>
                                              <p:pRg st="4" end="4"/>
                                            </p:txEl>
                                          </p:spTgt>
                                        </p:tgtEl>
                                        <p:attrNameLst>
                                          <p:attrName>style.visibility</p:attrName>
                                        </p:attrNameLst>
                                      </p:cBhvr>
                                      <p:to>
                                        <p:strVal val="visible"/>
                                      </p:to>
                                    </p:set>
                                    <p:anim calcmode="lin" valueType="num">
                                      <p:cBhvr additive="base">
                                        <p:cTn id="62"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1">
                                            <p:txEl>
                                              <p:pRg st="5" end="5"/>
                                            </p:txEl>
                                          </p:spTgt>
                                        </p:tgtEl>
                                        <p:attrNameLst>
                                          <p:attrName>style.visibility</p:attrName>
                                        </p:attrNameLst>
                                      </p:cBhvr>
                                      <p:to>
                                        <p:strVal val="visible"/>
                                      </p:to>
                                    </p:set>
                                    <p:anim calcmode="lin" valueType="num">
                                      <p:cBhvr additive="base">
                                        <p:cTn id="68"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11">
                                            <p:txEl>
                                              <p:pRg st="6" end="6"/>
                                            </p:txEl>
                                          </p:spTgt>
                                        </p:tgtEl>
                                        <p:attrNameLst>
                                          <p:attrName>style.visibility</p:attrName>
                                        </p:attrNameLst>
                                      </p:cBhvr>
                                      <p:to>
                                        <p:strVal val="visible"/>
                                      </p:to>
                                    </p:set>
                                    <p:anim calcmode="lin" valueType="num">
                                      <p:cBhvr additive="base">
                                        <p:cTn id="74"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11">
                                            <p:txEl>
                                              <p:pRg st="7" end="7"/>
                                            </p:txEl>
                                          </p:spTgt>
                                        </p:tgtEl>
                                        <p:attrNameLst>
                                          <p:attrName>style.visibility</p:attrName>
                                        </p:attrNameLst>
                                      </p:cBhvr>
                                      <p:to>
                                        <p:strVal val="visible"/>
                                      </p:to>
                                    </p:set>
                                    <p:anim calcmode="lin" valueType="num">
                                      <p:cBhvr additive="base">
                                        <p:cTn id="80"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1">
                                            <p:txEl>
                                              <p:pRg st="8" end="8"/>
                                            </p:txEl>
                                          </p:spTgt>
                                        </p:tgtEl>
                                        <p:attrNameLst>
                                          <p:attrName>style.visibility</p:attrName>
                                        </p:attrNameLst>
                                      </p:cBhvr>
                                      <p:to>
                                        <p:strVal val="visible"/>
                                      </p:to>
                                    </p:set>
                                    <p:anim calcmode="lin" valueType="num">
                                      <p:cBhvr additive="base">
                                        <p:cTn id="86"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11">
                                            <p:txEl>
                                              <p:pRg st="9" end="9"/>
                                            </p:txEl>
                                          </p:spTgt>
                                        </p:tgtEl>
                                        <p:attrNameLst>
                                          <p:attrName>style.visibility</p:attrName>
                                        </p:attrNameLst>
                                      </p:cBhvr>
                                      <p:to>
                                        <p:strVal val="visible"/>
                                      </p:to>
                                    </p:set>
                                    <p:anim calcmode="lin" valueType="num">
                                      <p:cBhvr additive="base">
                                        <p:cTn id="92"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11">
                                            <p:txEl>
                                              <p:pRg st="10" end="10"/>
                                            </p:txEl>
                                          </p:spTgt>
                                        </p:tgtEl>
                                        <p:attrNameLst>
                                          <p:attrName>style.visibility</p:attrName>
                                        </p:attrNameLst>
                                      </p:cBhvr>
                                      <p:to>
                                        <p:strVal val="visible"/>
                                      </p:to>
                                    </p:set>
                                    <p:anim calcmode="lin" valueType="num">
                                      <p:cBhvr additive="base">
                                        <p:cTn id="98"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2"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anim calcmode="lin" valueType="num">
                                      <p:cBhvr additive="base">
                                        <p:cTn id="104" dur="500" fill="hold"/>
                                        <p:tgtEl>
                                          <p:spTgt spid="21"/>
                                        </p:tgtEl>
                                        <p:attrNameLst>
                                          <p:attrName>ppt_x</p:attrName>
                                        </p:attrNameLst>
                                      </p:cBhvr>
                                      <p:tavLst>
                                        <p:tav tm="0">
                                          <p:val>
                                            <p:strVal val="1+#ppt_w/2"/>
                                          </p:val>
                                        </p:tav>
                                        <p:tav tm="100000">
                                          <p:val>
                                            <p:strVal val="#ppt_x"/>
                                          </p:val>
                                        </p:tav>
                                      </p:tavLst>
                                    </p:anim>
                                    <p:anim calcmode="lin" valueType="num">
                                      <p:cBhvr additive="base">
                                        <p:cTn id="105"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nodeType="clickEffect">
                                  <p:stCondLst>
                                    <p:cond delay="0"/>
                                  </p:stCondLst>
                                  <p:childTnLst>
                                    <p:set>
                                      <p:cBhvr>
                                        <p:cTn id="109" dur="1" fill="hold">
                                          <p:stCondLst>
                                            <p:cond delay="0"/>
                                          </p:stCondLst>
                                        </p:cTn>
                                        <p:tgtEl>
                                          <p:spTgt spid="22"/>
                                        </p:tgtEl>
                                        <p:attrNameLst>
                                          <p:attrName>style.visibility</p:attrName>
                                        </p:attrNameLst>
                                      </p:cBhvr>
                                      <p:to>
                                        <p:strVal val="visible"/>
                                      </p:to>
                                    </p:set>
                                    <p:anim calcmode="lin" valueType="num">
                                      <p:cBhvr additive="base">
                                        <p:cTn id="110" dur="500" fill="hold"/>
                                        <p:tgtEl>
                                          <p:spTgt spid="22"/>
                                        </p:tgtEl>
                                        <p:attrNameLst>
                                          <p:attrName>ppt_x</p:attrName>
                                        </p:attrNameLst>
                                      </p:cBhvr>
                                      <p:tavLst>
                                        <p:tav tm="0">
                                          <p:val>
                                            <p:strVal val="1+#ppt_w/2"/>
                                          </p:val>
                                        </p:tav>
                                        <p:tav tm="100000">
                                          <p:val>
                                            <p:strVal val="#ppt_x"/>
                                          </p:val>
                                        </p:tav>
                                      </p:tavLst>
                                    </p:anim>
                                    <p:anim calcmode="lin" valueType="num">
                                      <p:cBhvr additive="base">
                                        <p:cTn id="11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2" fill="hold" nodeType="clickEffect">
                                  <p:stCondLst>
                                    <p:cond delay="0"/>
                                  </p:stCondLst>
                                  <p:childTnLst>
                                    <p:set>
                                      <p:cBhvr>
                                        <p:cTn id="115" dur="1" fill="hold">
                                          <p:stCondLst>
                                            <p:cond delay="0"/>
                                          </p:stCondLst>
                                        </p:cTn>
                                        <p:tgtEl>
                                          <p:spTgt spid="23"/>
                                        </p:tgtEl>
                                        <p:attrNameLst>
                                          <p:attrName>style.visibility</p:attrName>
                                        </p:attrNameLst>
                                      </p:cBhvr>
                                      <p:to>
                                        <p:strVal val="visible"/>
                                      </p:to>
                                    </p:set>
                                    <p:anim calcmode="lin" valueType="num">
                                      <p:cBhvr additive="base">
                                        <p:cTn id="116" dur="500" fill="hold"/>
                                        <p:tgtEl>
                                          <p:spTgt spid="23"/>
                                        </p:tgtEl>
                                        <p:attrNameLst>
                                          <p:attrName>ppt_x</p:attrName>
                                        </p:attrNameLst>
                                      </p:cBhvr>
                                      <p:tavLst>
                                        <p:tav tm="0">
                                          <p:val>
                                            <p:strVal val="1+#ppt_w/2"/>
                                          </p:val>
                                        </p:tav>
                                        <p:tav tm="100000">
                                          <p:val>
                                            <p:strVal val="#ppt_x"/>
                                          </p:val>
                                        </p:tav>
                                      </p:tavLst>
                                    </p:anim>
                                    <p:anim calcmode="lin" valueType="num">
                                      <p:cBhvr additive="base">
                                        <p:cTn id="117"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500"/>
                                        <p:tgtEl>
                                          <p:spTgt spid="2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500"/>
                                        <p:tgtEl>
                                          <p:spTgt spid="2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animBg="1"/>
      <p:bldP spid="15" grpId="0" animBg="1"/>
      <p:bldP spid="26" grpId="0"/>
      <p:bldP spid="27" grpId="0"/>
      <p:bldP spid="2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0" y="92553"/>
            <a:ext cx="6750566" cy="584775"/>
          </a:xfrm>
          <a:prstGeom prst="rect">
            <a:avLst/>
          </a:prstGeom>
          <a:noFill/>
          <a:ln w="9525" algn="ctr">
            <a:noFill/>
            <a:miter lim="800000"/>
            <a:headEnd/>
            <a:tailEnd/>
          </a:ln>
          <a:effectLst/>
        </p:spPr>
        <p:txBody>
          <a:bodyPr wrap="none">
            <a:spAutoFit/>
          </a:bodyPr>
          <a:lstStyle/>
          <a:p>
            <a:r>
              <a:rPr lang="zh-CN" altLang="en-US" sz="3200" b="1" dirty="0">
                <a:solidFill>
                  <a:srgbClr val="002060"/>
                </a:solidFill>
                <a:latin typeface="微软雅黑" panose="020B0503020204020204" pitchFamily="34" charset="-122"/>
                <a:ea typeface="微软雅黑" panose="020B0503020204020204" pitchFamily="34" charset="-122"/>
                <a:cs typeface="+mj-cs"/>
              </a:rPr>
              <a:t>渐开线标准直齿圆柱齿轮的几何尺寸</a:t>
            </a:r>
            <a:endParaRPr lang="en-US" altLang="zh-CN" sz="3200" b="1" dirty="0">
              <a:solidFill>
                <a:srgbClr val="002060"/>
              </a:solidFill>
              <a:latin typeface="微软雅黑" panose="020B0503020204020204" pitchFamily="34" charset="-122"/>
              <a:ea typeface="微软雅黑" panose="020B0503020204020204" pitchFamily="34" charset="-122"/>
              <a:cs typeface="+mj-cs"/>
            </a:endParaRP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996" y="771008"/>
            <a:ext cx="8272342" cy="6011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85185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2" name="圆角矩形 3711"/>
          <p:cNvSpPr/>
          <p:nvPr/>
        </p:nvSpPr>
        <p:spPr>
          <a:xfrm>
            <a:off x="2174874" y="4392330"/>
            <a:ext cx="2447537" cy="482717"/>
          </a:xfrm>
          <a:prstGeom prst="roundRect">
            <a:avLst/>
          </a:prstGeom>
          <a:solidFill>
            <a:srgbClr val="FF99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rot="21000000">
            <a:off x="9018999" y="6602218"/>
            <a:ext cx="61253" cy="612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8" name="直接连接符 17"/>
          <p:cNvCxnSpPr>
            <a:stCxn id="19" idx="0"/>
          </p:cNvCxnSpPr>
          <p:nvPr/>
        </p:nvCxnSpPr>
        <p:spPr>
          <a:xfrm flipV="1">
            <a:off x="9044307" y="1109958"/>
            <a:ext cx="15660" cy="5492725"/>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rot="20400000" flipH="1" flipV="1">
            <a:off x="5717575" y="3887198"/>
            <a:ext cx="6629320" cy="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89" name="直接连接符 2388"/>
          <p:cNvCxnSpPr/>
          <p:nvPr/>
        </p:nvCxnSpPr>
        <p:spPr>
          <a:xfrm>
            <a:off x="9062288" y="1119249"/>
            <a:ext cx="864627" cy="2425576"/>
          </a:xfrm>
          <a:prstGeom prst="line">
            <a:avLst/>
          </a:prstGeom>
          <a:ln w="12700">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390" name="直接连接符 2389"/>
          <p:cNvCxnSpPr>
            <a:endCxn id="19" idx="1"/>
          </p:cNvCxnSpPr>
          <p:nvPr/>
        </p:nvCxnSpPr>
        <p:spPr>
          <a:xfrm>
            <a:off x="8172543" y="4196989"/>
            <a:ext cx="851995" cy="2418288"/>
          </a:xfrm>
          <a:prstGeom prst="line">
            <a:avLst/>
          </a:prstGeom>
          <a:ln w="12700">
            <a:solidFill>
              <a:schemeClr val="tx1"/>
            </a:solidFill>
            <a:headEnd type="triangle" w="sm" len="lg"/>
            <a:tailEnd type="none"/>
          </a:ln>
        </p:spPr>
        <p:style>
          <a:lnRef idx="1">
            <a:schemeClr val="accent1"/>
          </a:lnRef>
          <a:fillRef idx="0">
            <a:schemeClr val="accent1"/>
          </a:fillRef>
          <a:effectRef idx="0">
            <a:schemeClr val="accent1"/>
          </a:effectRef>
          <a:fontRef idx="minor">
            <a:schemeClr val="tx1"/>
          </a:fontRef>
        </p:style>
      </p:cxnSp>
      <p:sp>
        <p:nvSpPr>
          <p:cNvPr id="2397" name="椭圆 2396"/>
          <p:cNvSpPr/>
          <p:nvPr/>
        </p:nvSpPr>
        <p:spPr>
          <a:xfrm>
            <a:off x="9911279" y="3542888"/>
            <a:ext cx="28437" cy="3128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98" name="椭圆 2397"/>
          <p:cNvSpPr/>
          <p:nvPr/>
        </p:nvSpPr>
        <p:spPr>
          <a:xfrm>
            <a:off x="8154400" y="4178504"/>
            <a:ext cx="28437" cy="3128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01" name="椭圆 2400"/>
          <p:cNvSpPr/>
          <p:nvPr/>
        </p:nvSpPr>
        <p:spPr>
          <a:xfrm>
            <a:off x="9034929" y="3867418"/>
            <a:ext cx="41636" cy="4163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03" name="TextBox 2402"/>
          <p:cNvSpPr txBox="1"/>
          <p:nvPr/>
        </p:nvSpPr>
        <p:spPr>
          <a:xfrm>
            <a:off x="8739088" y="3571577"/>
            <a:ext cx="344966"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C</a:t>
            </a:r>
            <a:endParaRPr lang="zh-CN" altLang="en-US" sz="1867" baseline="-25000" dirty="0">
              <a:latin typeface="Times New Roman" pitchFamily="18" charset="0"/>
              <a:cs typeface="Times New Roman" pitchFamily="18" charset="0"/>
            </a:endParaRPr>
          </a:p>
        </p:txBody>
      </p:sp>
      <p:grpSp>
        <p:nvGrpSpPr>
          <p:cNvPr id="2" name="组合 3654"/>
          <p:cNvGrpSpPr/>
          <p:nvPr/>
        </p:nvGrpSpPr>
        <p:grpSpPr>
          <a:xfrm rot="900000">
            <a:off x="5903510" y="-2059559"/>
            <a:ext cx="6269871" cy="6277205"/>
            <a:chOff x="891550" y="-2998787"/>
            <a:chExt cx="6884784" cy="6892848"/>
          </a:xfrm>
        </p:grpSpPr>
        <p:grpSp>
          <p:nvGrpSpPr>
            <p:cNvPr id="3" name="组合 3655"/>
            <p:cNvGrpSpPr/>
            <p:nvPr/>
          </p:nvGrpSpPr>
          <p:grpSpPr>
            <a:xfrm rot="11238666">
              <a:off x="899593" y="-2998787"/>
              <a:ext cx="6876741" cy="6876993"/>
              <a:chOff x="-1502571" y="2890206"/>
              <a:chExt cx="12182567" cy="12183011"/>
            </a:xfrm>
          </p:grpSpPr>
          <p:grpSp>
            <p:nvGrpSpPr>
              <p:cNvPr id="4" name="组合 3702"/>
              <p:cNvGrpSpPr/>
              <p:nvPr/>
            </p:nvGrpSpPr>
            <p:grpSpPr>
              <a:xfrm>
                <a:off x="-1502571" y="2894416"/>
                <a:ext cx="12174490" cy="12178801"/>
                <a:chOff x="-1502571" y="2894416"/>
                <a:chExt cx="12174490" cy="12178801"/>
              </a:xfrm>
            </p:grpSpPr>
            <p:grpSp>
              <p:nvGrpSpPr>
                <p:cNvPr id="5" name="组合 3711"/>
                <p:cNvGrpSpPr/>
                <p:nvPr/>
              </p:nvGrpSpPr>
              <p:grpSpPr>
                <a:xfrm>
                  <a:off x="-1502571" y="2894416"/>
                  <a:ext cx="12174490" cy="12174490"/>
                  <a:chOff x="-1502571" y="2894416"/>
                  <a:chExt cx="12174490" cy="12174490"/>
                </a:xfrm>
              </p:grpSpPr>
              <p:sp>
                <p:nvSpPr>
                  <p:cNvPr id="3716" name="任意多边形 371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17" name="弧形 3716"/>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6" name="组合 3712"/>
                <p:cNvGrpSpPr/>
                <p:nvPr/>
              </p:nvGrpSpPr>
              <p:grpSpPr>
                <a:xfrm rot="1440000">
                  <a:off x="-1502571" y="2898727"/>
                  <a:ext cx="12174490" cy="12174490"/>
                  <a:chOff x="-1502571" y="2894416"/>
                  <a:chExt cx="12174490" cy="12174490"/>
                </a:xfrm>
              </p:grpSpPr>
              <p:sp>
                <p:nvSpPr>
                  <p:cNvPr id="3714" name="任意多边形 37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15" name="弧形 3714"/>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7" name="组合 3703"/>
              <p:cNvGrpSpPr/>
              <p:nvPr/>
            </p:nvGrpSpPr>
            <p:grpSpPr>
              <a:xfrm rot="-1440000">
                <a:off x="-1494951" y="2896456"/>
                <a:ext cx="12174490" cy="12174490"/>
                <a:chOff x="-1502571" y="2894416"/>
                <a:chExt cx="12174490" cy="12174490"/>
              </a:xfrm>
            </p:grpSpPr>
            <p:grpSp>
              <p:nvGrpSpPr>
                <p:cNvPr id="8" name="组合 3707"/>
                <p:cNvGrpSpPr/>
                <p:nvPr/>
              </p:nvGrpSpPr>
              <p:grpSpPr>
                <a:xfrm>
                  <a:off x="-1502571" y="2894416"/>
                  <a:ext cx="12174490" cy="12174490"/>
                  <a:chOff x="-1502571" y="2894416"/>
                  <a:chExt cx="12174490" cy="12174490"/>
                </a:xfrm>
              </p:grpSpPr>
              <p:sp>
                <p:nvSpPr>
                  <p:cNvPr id="3710" name="任意多边形 37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11" name="弧形 3710"/>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3709" name="椭圆 3708"/>
                <p:cNvSpPr/>
                <p:nvPr/>
              </p:nvSpPr>
              <p:spPr>
                <a:xfrm>
                  <a:off x="2856482" y="7238730"/>
                  <a:ext cx="3456384" cy="345638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 name="组合 3704"/>
              <p:cNvGrpSpPr/>
              <p:nvPr/>
            </p:nvGrpSpPr>
            <p:grpSpPr>
              <a:xfrm rot="18720000">
                <a:off x="-1494494" y="2890206"/>
                <a:ext cx="12174490" cy="12174490"/>
                <a:chOff x="-1502571" y="2894416"/>
                <a:chExt cx="12174490" cy="12174490"/>
              </a:xfrm>
            </p:grpSpPr>
            <p:sp>
              <p:nvSpPr>
                <p:cNvPr id="3706" name="任意多边形 37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07" name="弧形 3706"/>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3657" name="椭圆 3656"/>
            <p:cNvSpPr/>
            <p:nvPr/>
          </p:nvSpPr>
          <p:spPr>
            <a:xfrm rot="9368713">
              <a:off x="4294038" y="402083"/>
              <a:ext cx="89742" cy="897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0" name="组合 3657"/>
            <p:cNvGrpSpPr/>
            <p:nvPr/>
          </p:nvGrpSpPr>
          <p:grpSpPr>
            <a:xfrm rot="5460000">
              <a:off x="891676" y="-2983773"/>
              <a:ext cx="6876741" cy="6876993"/>
              <a:chOff x="-1502571" y="2890206"/>
              <a:chExt cx="12182567" cy="12183011"/>
            </a:xfrm>
          </p:grpSpPr>
          <p:grpSp>
            <p:nvGrpSpPr>
              <p:cNvPr id="11" name="组合 3687"/>
              <p:cNvGrpSpPr/>
              <p:nvPr/>
            </p:nvGrpSpPr>
            <p:grpSpPr>
              <a:xfrm>
                <a:off x="-1502571" y="2894416"/>
                <a:ext cx="12174490" cy="12178801"/>
                <a:chOff x="-1502571" y="2894416"/>
                <a:chExt cx="12174490" cy="12178801"/>
              </a:xfrm>
            </p:grpSpPr>
            <p:grpSp>
              <p:nvGrpSpPr>
                <p:cNvPr id="12" name="组合 3696"/>
                <p:cNvGrpSpPr/>
                <p:nvPr/>
              </p:nvGrpSpPr>
              <p:grpSpPr>
                <a:xfrm>
                  <a:off x="-1502571" y="2894416"/>
                  <a:ext cx="12174490" cy="12174490"/>
                  <a:chOff x="-1502571" y="2894416"/>
                  <a:chExt cx="12174490" cy="12174490"/>
                </a:xfrm>
              </p:grpSpPr>
              <p:sp>
                <p:nvSpPr>
                  <p:cNvPr id="3701" name="任意多边形 37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02" name="弧形 3701"/>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13" name="组合 3697"/>
                <p:cNvGrpSpPr/>
                <p:nvPr/>
              </p:nvGrpSpPr>
              <p:grpSpPr>
                <a:xfrm rot="1440000">
                  <a:off x="-1502571" y="2898727"/>
                  <a:ext cx="12174490" cy="12174490"/>
                  <a:chOff x="-1502571" y="2894416"/>
                  <a:chExt cx="12174490" cy="12174490"/>
                </a:xfrm>
              </p:grpSpPr>
              <p:sp>
                <p:nvSpPr>
                  <p:cNvPr id="3699" name="任意多边形 369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00" name="弧形 3699"/>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14" name="组合 3692"/>
              <p:cNvGrpSpPr/>
              <p:nvPr/>
            </p:nvGrpSpPr>
            <p:grpSpPr>
              <a:xfrm rot="20160000">
                <a:off x="-1494950" y="2896455"/>
                <a:ext cx="12174490" cy="12174491"/>
                <a:chOff x="-1502571" y="2894416"/>
                <a:chExt cx="12174490" cy="12174490"/>
              </a:xfrm>
            </p:grpSpPr>
            <p:sp>
              <p:nvSpPr>
                <p:cNvPr id="3695" name="任意多边形 36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96" name="弧形 3695"/>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15" name="组合 3689"/>
              <p:cNvGrpSpPr/>
              <p:nvPr/>
            </p:nvGrpSpPr>
            <p:grpSpPr>
              <a:xfrm rot="18720000">
                <a:off x="-1494494" y="2890206"/>
                <a:ext cx="12174490" cy="12174490"/>
                <a:chOff x="-1502571" y="2894416"/>
                <a:chExt cx="12174490" cy="12174490"/>
              </a:xfrm>
            </p:grpSpPr>
            <p:sp>
              <p:nvSpPr>
                <p:cNvPr id="3691" name="任意多边形 369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92" name="弧形 3691"/>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16" name="组合 3658"/>
            <p:cNvGrpSpPr/>
            <p:nvPr/>
          </p:nvGrpSpPr>
          <p:grpSpPr>
            <a:xfrm rot="21301570">
              <a:off x="896720" y="-2983731"/>
              <a:ext cx="6876741" cy="6876993"/>
              <a:chOff x="-1502571" y="2890206"/>
              <a:chExt cx="12182567" cy="12183011"/>
            </a:xfrm>
          </p:grpSpPr>
          <p:grpSp>
            <p:nvGrpSpPr>
              <p:cNvPr id="17" name="组合 3672"/>
              <p:cNvGrpSpPr/>
              <p:nvPr/>
            </p:nvGrpSpPr>
            <p:grpSpPr>
              <a:xfrm>
                <a:off x="-1502571" y="2894416"/>
                <a:ext cx="12174490" cy="12178801"/>
                <a:chOff x="-1502571" y="2894416"/>
                <a:chExt cx="12174490" cy="12178801"/>
              </a:xfrm>
            </p:grpSpPr>
            <p:grpSp>
              <p:nvGrpSpPr>
                <p:cNvPr id="20" name="组合 3681"/>
                <p:cNvGrpSpPr/>
                <p:nvPr/>
              </p:nvGrpSpPr>
              <p:grpSpPr>
                <a:xfrm>
                  <a:off x="-1502571" y="2894416"/>
                  <a:ext cx="12174490" cy="12174490"/>
                  <a:chOff x="-1502571" y="2894416"/>
                  <a:chExt cx="12174490" cy="12174490"/>
                </a:xfrm>
              </p:grpSpPr>
              <p:sp>
                <p:nvSpPr>
                  <p:cNvPr id="3686" name="任意多边形 368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87" name="弧形 3686"/>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1" name="组合 3682"/>
                <p:cNvGrpSpPr/>
                <p:nvPr/>
              </p:nvGrpSpPr>
              <p:grpSpPr>
                <a:xfrm rot="1440000">
                  <a:off x="-1502571" y="2898727"/>
                  <a:ext cx="12174490" cy="12174490"/>
                  <a:chOff x="-1502571" y="2894416"/>
                  <a:chExt cx="12174490" cy="12174490"/>
                </a:xfrm>
              </p:grpSpPr>
              <p:sp>
                <p:nvSpPr>
                  <p:cNvPr id="3684" name="任意多边形 36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85" name="弧形 3684"/>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2" name="组合 3677"/>
              <p:cNvGrpSpPr/>
              <p:nvPr/>
            </p:nvGrpSpPr>
            <p:grpSpPr>
              <a:xfrm rot="20160000">
                <a:off x="-1494952" y="2896455"/>
                <a:ext cx="12174490" cy="12174491"/>
                <a:chOff x="-1502571" y="2894416"/>
                <a:chExt cx="12174490" cy="12174490"/>
              </a:xfrm>
            </p:grpSpPr>
            <p:sp>
              <p:nvSpPr>
                <p:cNvPr id="3680" name="任意多边形 367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81" name="弧形 3680"/>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3" name="组合 3674"/>
              <p:cNvGrpSpPr/>
              <p:nvPr/>
            </p:nvGrpSpPr>
            <p:grpSpPr>
              <a:xfrm rot="18720000">
                <a:off x="-1494494" y="2890206"/>
                <a:ext cx="12174490" cy="12174490"/>
                <a:chOff x="-1502571" y="2894416"/>
                <a:chExt cx="12174490" cy="12174490"/>
              </a:xfrm>
            </p:grpSpPr>
            <p:sp>
              <p:nvSpPr>
                <p:cNvPr id="3676" name="任意多边形 36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77" name="弧形 3676"/>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4" name="组合 3659"/>
            <p:cNvGrpSpPr/>
            <p:nvPr/>
          </p:nvGrpSpPr>
          <p:grpSpPr>
            <a:xfrm rot="15558724">
              <a:off x="896367" y="-2981485"/>
              <a:ext cx="6876479" cy="6874613"/>
              <a:chOff x="-1502571" y="2894416"/>
              <a:chExt cx="12182103" cy="12178801"/>
            </a:xfrm>
          </p:grpSpPr>
          <p:grpSp>
            <p:nvGrpSpPr>
              <p:cNvPr id="25" name="组合 3660"/>
              <p:cNvGrpSpPr/>
              <p:nvPr/>
            </p:nvGrpSpPr>
            <p:grpSpPr>
              <a:xfrm>
                <a:off x="-1502571" y="2894416"/>
                <a:ext cx="12174490" cy="12178801"/>
                <a:chOff x="-1502571" y="2894416"/>
                <a:chExt cx="12174490" cy="12178801"/>
              </a:xfrm>
            </p:grpSpPr>
            <p:grpSp>
              <p:nvGrpSpPr>
                <p:cNvPr id="26" name="组合 3666"/>
                <p:cNvGrpSpPr/>
                <p:nvPr/>
              </p:nvGrpSpPr>
              <p:grpSpPr>
                <a:xfrm>
                  <a:off x="-1502571" y="2894416"/>
                  <a:ext cx="12174490" cy="12174490"/>
                  <a:chOff x="-1502571" y="2894416"/>
                  <a:chExt cx="12174490" cy="12174490"/>
                </a:xfrm>
              </p:grpSpPr>
              <p:sp>
                <p:nvSpPr>
                  <p:cNvPr id="3671" name="任意多边形 36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72" name="弧形 3671"/>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7" name="组合 3667"/>
                <p:cNvGrpSpPr/>
                <p:nvPr/>
              </p:nvGrpSpPr>
              <p:grpSpPr>
                <a:xfrm rot="1440000">
                  <a:off x="-1502571" y="2898727"/>
                  <a:ext cx="12174490" cy="12174490"/>
                  <a:chOff x="-1502571" y="2894416"/>
                  <a:chExt cx="12174490" cy="12174490"/>
                </a:xfrm>
              </p:grpSpPr>
              <p:sp>
                <p:nvSpPr>
                  <p:cNvPr id="3669" name="任意多边形 366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70" name="弧形 3669"/>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8" name="组合 3662"/>
              <p:cNvGrpSpPr/>
              <p:nvPr/>
            </p:nvGrpSpPr>
            <p:grpSpPr>
              <a:xfrm rot="20160000">
                <a:off x="-1494957" y="2896448"/>
                <a:ext cx="12174489" cy="12174490"/>
                <a:chOff x="-1502571" y="2894416"/>
                <a:chExt cx="12174490" cy="12174490"/>
              </a:xfrm>
            </p:grpSpPr>
            <p:sp>
              <p:nvSpPr>
                <p:cNvPr id="3665" name="任意多边形 36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66" name="弧形 3665"/>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cxnSp>
        <p:nvCxnSpPr>
          <p:cNvPr id="2269" name="直接连接符 2268"/>
          <p:cNvCxnSpPr/>
          <p:nvPr/>
        </p:nvCxnSpPr>
        <p:spPr>
          <a:xfrm rot="20400000" flipH="1" flipV="1">
            <a:off x="5719095" y="3886868"/>
            <a:ext cx="6629320" cy="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338" name="椭圆 2337"/>
          <p:cNvSpPr/>
          <p:nvPr/>
        </p:nvSpPr>
        <p:spPr>
          <a:xfrm>
            <a:off x="9912799" y="3542557"/>
            <a:ext cx="28437" cy="3128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39" name="椭圆 2338"/>
          <p:cNvSpPr/>
          <p:nvPr/>
        </p:nvSpPr>
        <p:spPr>
          <a:xfrm>
            <a:off x="8155920" y="4178173"/>
            <a:ext cx="28437" cy="3128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40" name="椭圆 2339"/>
          <p:cNvSpPr/>
          <p:nvPr/>
        </p:nvSpPr>
        <p:spPr>
          <a:xfrm>
            <a:off x="9036449" y="3867087"/>
            <a:ext cx="41636" cy="4163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41" name="TextBox 2340"/>
          <p:cNvSpPr txBox="1"/>
          <p:nvPr/>
        </p:nvSpPr>
        <p:spPr>
          <a:xfrm>
            <a:off x="8740608" y="3571247"/>
            <a:ext cx="344966"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C</a:t>
            </a:r>
            <a:endParaRPr lang="zh-CN" altLang="en-US" sz="1867" baseline="-25000" dirty="0">
              <a:latin typeface="Times New Roman" pitchFamily="18" charset="0"/>
              <a:cs typeface="Times New Roman" pitchFamily="18" charset="0"/>
            </a:endParaRPr>
          </a:p>
        </p:txBody>
      </p:sp>
      <p:grpSp>
        <p:nvGrpSpPr>
          <p:cNvPr id="29" name="组合 3042"/>
          <p:cNvGrpSpPr/>
          <p:nvPr/>
        </p:nvGrpSpPr>
        <p:grpSpPr>
          <a:xfrm rot="20700000">
            <a:off x="5932255" y="3494809"/>
            <a:ext cx="6276512" cy="6276792"/>
            <a:chOff x="913364" y="3059702"/>
            <a:chExt cx="6892080" cy="6892388"/>
          </a:xfrm>
        </p:grpSpPr>
        <p:grpSp>
          <p:nvGrpSpPr>
            <p:cNvPr id="30" name="组合 3043"/>
            <p:cNvGrpSpPr/>
            <p:nvPr/>
          </p:nvGrpSpPr>
          <p:grpSpPr>
            <a:xfrm rot="840000">
              <a:off x="913364" y="3075095"/>
              <a:ext cx="6876742" cy="6876995"/>
              <a:chOff x="-1502571" y="2890206"/>
              <a:chExt cx="12182567" cy="12183011"/>
            </a:xfrm>
          </p:grpSpPr>
          <p:grpSp>
            <p:nvGrpSpPr>
              <p:cNvPr id="31" name="组合 3089"/>
              <p:cNvGrpSpPr/>
              <p:nvPr/>
            </p:nvGrpSpPr>
            <p:grpSpPr>
              <a:xfrm>
                <a:off x="-1502571" y="2894416"/>
                <a:ext cx="12174490" cy="12178801"/>
                <a:chOff x="-1502571" y="2894416"/>
                <a:chExt cx="12174490" cy="12178801"/>
              </a:xfrm>
            </p:grpSpPr>
            <p:grpSp>
              <p:nvGrpSpPr>
                <p:cNvPr id="3682" name="组合 3098"/>
                <p:cNvGrpSpPr/>
                <p:nvPr/>
              </p:nvGrpSpPr>
              <p:grpSpPr>
                <a:xfrm>
                  <a:off x="-1502571" y="2894416"/>
                  <a:ext cx="12174490" cy="12174490"/>
                  <a:chOff x="-1502571" y="2894416"/>
                  <a:chExt cx="12174490" cy="12174490"/>
                </a:xfrm>
              </p:grpSpPr>
              <p:sp>
                <p:nvSpPr>
                  <p:cNvPr id="3103" name="任意多边形 31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04" name="弧形 3103"/>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683" name="组合 3099"/>
                <p:cNvGrpSpPr/>
                <p:nvPr/>
              </p:nvGrpSpPr>
              <p:grpSpPr>
                <a:xfrm rot="1440000">
                  <a:off x="-1502571" y="2898727"/>
                  <a:ext cx="12174490" cy="12174490"/>
                  <a:chOff x="-1502571" y="2894416"/>
                  <a:chExt cx="12174490" cy="12174490"/>
                </a:xfrm>
              </p:grpSpPr>
              <p:sp>
                <p:nvSpPr>
                  <p:cNvPr id="3101" name="任意多边形 31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02" name="弧形 3101"/>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3688" name="组合 3094"/>
              <p:cNvGrpSpPr/>
              <p:nvPr/>
            </p:nvGrpSpPr>
            <p:grpSpPr>
              <a:xfrm rot="20160000">
                <a:off x="-1494949" y="2896460"/>
                <a:ext cx="12174490" cy="12174491"/>
                <a:chOff x="-1502571" y="2894416"/>
                <a:chExt cx="12174490" cy="12174490"/>
              </a:xfrm>
            </p:grpSpPr>
            <p:sp>
              <p:nvSpPr>
                <p:cNvPr id="3097" name="任意多边形 309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98" name="弧形 3097"/>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689" name="组合 3091"/>
              <p:cNvGrpSpPr/>
              <p:nvPr/>
            </p:nvGrpSpPr>
            <p:grpSpPr>
              <a:xfrm rot="18720000">
                <a:off x="-1494494" y="2890206"/>
                <a:ext cx="12174490" cy="12174490"/>
                <a:chOff x="-1502571" y="2894416"/>
                <a:chExt cx="12174490" cy="12174490"/>
              </a:xfrm>
            </p:grpSpPr>
            <p:sp>
              <p:nvSpPr>
                <p:cNvPr id="3093" name="任意多边形 309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94" name="弧形 3093"/>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3690" name="组合 3044"/>
            <p:cNvGrpSpPr/>
            <p:nvPr/>
          </p:nvGrpSpPr>
          <p:grpSpPr>
            <a:xfrm rot="6598794">
              <a:off x="916156" y="3070412"/>
              <a:ext cx="6876742" cy="6876995"/>
              <a:chOff x="-1502571" y="2890206"/>
              <a:chExt cx="12182567" cy="12183011"/>
            </a:xfrm>
          </p:grpSpPr>
          <p:grpSp>
            <p:nvGrpSpPr>
              <p:cNvPr id="3693" name="组合 3074"/>
              <p:cNvGrpSpPr/>
              <p:nvPr/>
            </p:nvGrpSpPr>
            <p:grpSpPr>
              <a:xfrm>
                <a:off x="-1502571" y="2894416"/>
                <a:ext cx="12174490" cy="12178801"/>
                <a:chOff x="-1502571" y="2894416"/>
                <a:chExt cx="12174490" cy="12178801"/>
              </a:xfrm>
            </p:grpSpPr>
            <p:grpSp>
              <p:nvGrpSpPr>
                <p:cNvPr id="3694" name="组合 3083"/>
                <p:cNvGrpSpPr/>
                <p:nvPr/>
              </p:nvGrpSpPr>
              <p:grpSpPr>
                <a:xfrm>
                  <a:off x="-1502571" y="2894416"/>
                  <a:ext cx="12174490" cy="12174490"/>
                  <a:chOff x="-1502571" y="2894416"/>
                  <a:chExt cx="12174490" cy="12174490"/>
                </a:xfrm>
              </p:grpSpPr>
              <p:sp>
                <p:nvSpPr>
                  <p:cNvPr id="3088" name="任意多边形 308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89" name="弧形 3088"/>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697" name="组合 3084"/>
                <p:cNvGrpSpPr/>
                <p:nvPr/>
              </p:nvGrpSpPr>
              <p:grpSpPr>
                <a:xfrm rot="1440000">
                  <a:off x="-1502571" y="2898727"/>
                  <a:ext cx="12174490" cy="12174490"/>
                  <a:chOff x="-1502571" y="2894416"/>
                  <a:chExt cx="12174490" cy="12174490"/>
                </a:xfrm>
              </p:grpSpPr>
              <p:sp>
                <p:nvSpPr>
                  <p:cNvPr id="3086" name="任意多边形 308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87" name="弧形 3086"/>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3698" name="组合 3079"/>
              <p:cNvGrpSpPr/>
              <p:nvPr/>
            </p:nvGrpSpPr>
            <p:grpSpPr>
              <a:xfrm rot="20160000">
                <a:off x="-1494947" y="2896461"/>
                <a:ext cx="12174490" cy="12174491"/>
                <a:chOff x="-1502571" y="2894416"/>
                <a:chExt cx="12174490" cy="12174490"/>
              </a:xfrm>
            </p:grpSpPr>
            <p:sp>
              <p:nvSpPr>
                <p:cNvPr id="3082" name="任意多边形 308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83" name="弧形 3082"/>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703" name="组合 3076"/>
              <p:cNvGrpSpPr/>
              <p:nvPr/>
            </p:nvGrpSpPr>
            <p:grpSpPr>
              <a:xfrm rot="18720000">
                <a:off x="-1494494" y="2890206"/>
                <a:ext cx="12174490" cy="12174490"/>
                <a:chOff x="-1502571" y="2894416"/>
                <a:chExt cx="12174490" cy="12174490"/>
              </a:xfrm>
            </p:grpSpPr>
            <p:sp>
              <p:nvSpPr>
                <p:cNvPr id="3078" name="任意多边形 30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79" name="弧形 3078"/>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3704" name="组合 3045"/>
            <p:cNvGrpSpPr/>
            <p:nvPr/>
          </p:nvGrpSpPr>
          <p:grpSpPr>
            <a:xfrm rot="12359537">
              <a:off x="916156" y="3070412"/>
              <a:ext cx="6876742" cy="6876995"/>
              <a:chOff x="-1502571" y="2890206"/>
              <a:chExt cx="12182567" cy="12183011"/>
            </a:xfrm>
          </p:grpSpPr>
          <p:grpSp>
            <p:nvGrpSpPr>
              <p:cNvPr id="3705" name="组合 3059"/>
              <p:cNvGrpSpPr/>
              <p:nvPr/>
            </p:nvGrpSpPr>
            <p:grpSpPr>
              <a:xfrm>
                <a:off x="-1502571" y="2894416"/>
                <a:ext cx="12174490" cy="12178801"/>
                <a:chOff x="-1502571" y="2894416"/>
                <a:chExt cx="12174490" cy="12178801"/>
              </a:xfrm>
            </p:grpSpPr>
            <p:grpSp>
              <p:nvGrpSpPr>
                <p:cNvPr id="3708" name="组合 3068"/>
                <p:cNvGrpSpPr/>
                <p:nvPr/>
              </p:nvGrpSpPr>
              <p:grpSpPr>
                <a:xfrm>
                  <a:off x="-1502571" y="2894416"/>
                  <a:ext cx="12174490" cy="12174490"/>
                  <a:chOff x="-1502571" y="2894416"/>
                  <a:chExt cx="12174490" cy="12174490"/>
                </a:xfrm>
              </p:grpSpPr>
              <p:sp>
                <p:nvSpPr>
                  <p:cNvPr id="3073" name="任意多边形 307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74" name="弧形 3073"/>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240" name="组合 3069"/>
                <p:cNvGrpSpPr/>
                <p:nvPr/>
              </p:nvGrpSpPr>
              <p:grpSpPr>
                <a:xfrm rot="1440000">
                  <a:off x="-1502571" y="2898727"/>
                  <a:ext cx="12174490" cy="12174490"/>
                  <a:chOff x="-1502571" y="2894416"/>
                  <a:chExt cx="12174490" cy="12174490"/>
                </a:xfrm>
              </p:grpSpPr>
              <p:sp>
                <p:nvSpPr>
                  <p:cNvPr id="3071" name="任意多边形 30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72" name="弧形 3071"/>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241" name="组合 3064"/>
              <p:cNvGrpSpPr/>
              <p:nvPr/>
            </p:nvGrpSpPr>
            <p:grpSpPr>
              <a:xfrm rot="20160000">
                <a:off x="-1494948" y="2896461"/>
                <a:ext cx="12174490" cy="12174491"/>
                <a:chOff x="-1502571" y="2894416"/>
                <a:chExt cx="12174490" cy="12174490"/>
              </a:xfrm>
            </p:grpSpPr>
            <p:sp>
              <p:nvSpPr>
                <p:cNvPr id="3067" name="任意多边形 306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68" name="弧形 3067"/>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242" name="组合 3061"/>
              <p:cNvGrpSpPr/>
              <p:nvPr/>
            </p:nvGrpSpPr>
            <p:grpSpPr>
              <a:xfrm rot="18720000">
                <a:off x="-1494494" y="2890206"/>
                <a:ext cx="12174490" cy="12174490"/>
                <a:chOff x="-1502571" y="2894416"/>
                <a:chExt cx="12174490" cy="12174490"/>
              </a:xfrm>
            </p:grpSpPr>
            <p:sp>
              <p:nvSpPr>
                <p:cNvPr id="3063" name="任意多边形 30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64" name="弧形 3063"/>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243" name="组合 3046"/>
            <p:cNvGrpSpPr/>
            <p:nvPr/>
          </p:nvGrpSpPr>
          <p:grpSpPr>
            <a:xfrm rot="16678863">
              <a:off x="929893" y="3060634"/>
              <a:ext cx="6876484" cy="6874619"/>
              <a:chOff x="-1502571" y="2894416"/>
              <a:chExt cx="12182112" cy="12178801"/>
            </a:xfrm>
          </p:grpSpPr>
          <p:grpSp>
            <p:nvGrpSpPr>
              <p:cNvPr id="2244" name="组合 3047"/>
              <p:cNvGrpSpPr/>
              <p:nvPr/>
            </p:nvGrpSpPr>
            <p:grpSpPr>
              <a:xfrm>
                <a:off x="-1502571" y="2894416"/>
                <a:ext cx="12174490" cy="12178801"/>
                <a:chOff x="-1502571" y="2894416"/>
                <a:chExt cx="12174490" cy="12178801"/>
              </a:xfrm>
            </p:grpSpPr>
            <p:grpSp>
              <p:nvGrpSpPr>
                <p:cNvPr id="2245" name="组合 3053"/>
                <p:cNvGrpSpPr/>
                <p:nvPr/>
              </p:nvGrpSpPr>
              <p:grpSpPr>
                <a:xfrm>
                  <a:off x="-1502571" y="2894416"/>
                  <a:ext cx="12174490" cy="12174490"/>
                  <a:chOff x="-1502571" y="2894416"/>
                  <a:chExt cx="12174490" cy="12174490"/>
                </a:xfrm>
              </p:grpSpPr>
              <p:sp>
                <p:nvSpPr>
                  <p:cNvPr id="3058" name="任意多边形 30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59" name="弧形 3058"/>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246" name="组合 3054"/>
                <p:cNvGrpSpPr/>
                <p:nvPr/>
              </p:nvGrpSpPr>
              <p:grpSpPr>
                <a:xfrm rot="1440000">
                  <a:off x="-1502571" y="2898727"/>
                  <a:ext cx="12174490" cy="12174490"/>
                  <a:chOff x="-1502571" y="2894416"/>
                  <a:chExt cx="12174490" cy="12174490"/>
                </a:xfrm>
              </p:grpSpPr>
              <p:sp>
                <p:nvSpPr>
                  <p:cNvPr id="3056" name="任意多边形 30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57" name="弧形 3056"/>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247" name="组合 3049"/>
              <p:cNvGrpSpPr/>
              <p:nvPr/>
            </p:nvGrpSpPr>
            <p:grpSpPr>
              <a:xfrm rot="20160000">
                <a:off x="-1494949" y="2896462"/>
                <a:ext cx="12174490" cy="12174490"/>
                <a:chOff x="-1502571" y="2894416"/>
                <a:chExt cx="12174490" cy="12174490"/>
              </a:xfrm>
            </p:grpSpPr>
            <p:sp>
              <p:nvSpPr>
                <p:cNvPr id="3052" name="任意多边形 30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53" name="弧形 3052"/>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grpSp>
        <p:nvGrpSpPr>
          <p:cNvPr id="2248" name="组合 218"/>
          <p:cNvGrpSpPr/>
          <p:nvPr/>
        </p:nvGrpSpPr>
        <p:grpSpPr>
          <a:xfrm>
            <a:off x="8327159" y="2946358"/>
            <a:ext cx="1409722" cy="1410324"/>
            <a:chOff x="577452" y="2204974"/>
            <a:chExt cx="1057291" cy="1057743"/>
          </a:xfrm>
        </p:grpSpPr>
        <p:sp>
          <p:nvSpPr>
            <p:cNvPr id="220" name="TextBox 219"/>
            <p:cNvSpPr txBox="1"/>
            <p:nvPr/>
          </p:nvSpPr>
          <p:spPr>
            <a:xfrm>
              <a:off x="819145" y="2204974"/>
              <a:ext cx="354904" cy="284742"/>
            </a:xfrm>
            <a:prstGeom prst="rect">
              <a:avLst/>
            </a:prstGeom>
            <a:noFill/>
          </p:spPr>
          <p:txBody>
            <a:bodyPr wrap="none" rtlCol="0">
              <a:spAutoFit/>
            </a:bodyPr>
            <a:lstStyle/>
            <a:p>
              <a:r>
                <a:rPr lang="en-US" altLang="zh-CN" sz="1867" b="1" i="1" dirty="0">
                  <a:solidFill>
                    <a:srgbClr val="C00000"/>
                  </a:solidFill>
                  <a:latin typeface="Times New Roman" pitchFamily="18" charset="0"/>
                  <a:cs typeface="Times New Roman" pitchFamily="18" charset="0"/>
                </a:rPr>
                <a:t>p</a:t>
              </a:r>
              <a:r>
                <a:rPr lang="en-US" altLang="zh-CN" sz="1867" b="1" baseline="-25000" dirty="0">
                  <a:solidFill>
                    <a:srgbClr val="C00000"/>
                  </a:solidFill>
                  <a:latin typeface="Times New Roman" pitchFamily="18" charset="0"/>
                  <a:cs typeface="Times New Roman" pitchFamily="18" charset="0"/>
                </a:rPr>
                <a:t>n1</a:t>
              </a:r>
              <a:endParaRPr lang="zh-CN" altLang="en-US" sz="1867" b="1" baseline="-25000" dirty="0">
                <a:solidFill>
                  <a:srgbClr val="C00000"/>
                </a:solidFill>
                <a:latin typeface="Times New Roman" pitchFamily="18" charset="0"/>
                <a:cs typeface="Times New Roman" pitchFamily="18" charset="0"/>
              </a:endParaRPr>
            </a:p>
          </p:txBody>
        </p:sp>
        <p:cxnSp>
          <p:nvCxnSpPr>
            <p:cNvPr id="222" name="直接连接符 221"/>
            <p:cNvCxnSpPr/>
            <p:nvPr/>
          </p:nvCxnSpPr>
          <p:spPr>
            <a:xfrm flipH="1">
              <a:off x="621180" y="2418478"/>
              <a:ext cx="819728" cy="306242"/>
            </a:xfrm>
            <a:prstGeom prst="line">
              <a:avLst/>
            </a:prstGeom>
            <a:ln w="1270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flipH="1" flipV="1">
              <a:off x="1370452" y="2345903"/>
              <a:ext cx="264291" cy="6636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stCxn id="3103" idx="7"/>
            </p:cNvCxnSpPr>
            <p:nvPr/>
          </p:nvCxnSpPr>
          <p:spPr>
            <a:xfrm flipH="1" flipV="1">
              <a:off x="577452" y="2562540"/>
              <a:ext cx="298128" cy="6899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endCxn id="3103" idx="8"/>
            </p:cNvCxnSpPr>
            <p:nvPr/>
          </p:nvCxnSpPr>
          <p:spPr>
            <a:xfrm flipH="1">
              <a:off x="811039" y="2903733"/>
              <a:ext cx="809533" cy="298427"/>
            </a:xfrm>
            <a:prstGeom prst="line">
              <a:avLst/>
            </a:prstGeom>
            <a:ln w="1270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1166185" y="2977975"/>
              <a:ext cx="354904" cy="284742"/>
            </a:xfrm>
            <a:prstGeom prst="rect">
              <a:avLst/>
            </a:prstGeom>
            <a:noFill/>
          </p:spPr>
          <p:txBody>
            <a:bodyPr wrap="none" rtlCol="0">
              <a:spAutoFit/>
            </a:bodyPr>
            <a:lstStyle/>
            <a:p>
              <a:r>
                <a:rPr lang="en-US" altLang="zh-CN" sz="1867" b="1" i="1" dirty="0">
                  <a:solidFill>
                    <a:srgbClr val="0070C0"/>
                  </a:solidFill>
                  <a:latin typeface="Times New Roman" pitchFamily="18" charset="0"/>
                  <a:cs typeface="Times New Roman" pitchFamily="18" charset="0"/>
                </a:rPr>
                <a:t>p</a:t>
              </a:r>
              <a:r>
                <a:rPr lang="en-US" altLang="zh-CN" sz="1867" b="1" baseline="-25000" dirty="0">
                  <a:solidFill>
                    <a:srgbClr val="0070C0"/>
                  </a:solidFill>
                  <a:latin typeface="Times New Roman" pitchFamily="18" charset="0"/>
                  <a:cs typeface="Times New Roman" pitchFamily="18" charset="0"/>
                </a:rPr>
                <a:t>n2</a:t>
              </a:r>
              <a:endParaRPr lang="zh-CN" altLang="en-US" sz="1867" b="1" baseline="-25000" dirty="0">
                <a:solidFill>
                  <a:srgbClr val="0070C0"/>
                </a:solidFill>
                <a:latin typeface="Times New Roman" pitchFamily="18" charset="0"/>
                <a:cs typeface="Times New Roman" pitchFamily="18" charset="0"/>
              </a:endParaRPr>
            </a:p>
          </p:txBody>
        </p:sp>
      </p:grpSp>
      <p:sp>
        <p:nvSpPr>
          <p:cNvPr id="229" name="TextBox 228"/>
          <p:cNvSpPr txBox="1"/>
          <p:nvPr/>
        </p:nvSpPr>
        <p:spPr>
          <a:xfrm>
            <a:off x="8847528" y="635577"/>
            <a:ext cx="385042"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o</a:t>
            </a:r>
            <a:r>
              <a:rPr lang="en-US" altLang="zh-CN" sz="1867" baseline="-25000" dirty="0">
                <a:latin typeface="Times New Roman" pitchFamily="18" charset="0"/>
                <a:cs typeface="Times New Roman" pitchFamily="18" charset="0"/>
              </a:rPr>
              <a:t>1</a:t>
            </a:r>
            <a:endParaRPr lang="zh-CN" altLang="en-US" sz="1867" baseline="-25000" dirty="0">
              <a:latin typeface="Times New Roman" pitchFamily="18" charset="0"/>
              <a:cs typeface="Times New Roman" pitchFamily="18" charset="0"/>
            </a:endParaRPr>
          </a:p>
        </p:txBody>
      </p:sp>
      <p:sp>
        <p:nvSpPr>
          <p:cNvPr id="230" name="TextBox 229"/>
          <p:cNvSpPr txBox="1"/>
          <p:nvPr/>
        </p:nvSpPr>
        <p:spPr>
          <a:xfrm>
            <a:off x="9063315" y="6390240"/>
            <a:ext cx="385042"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o</a:t>
            </a:r>
            <a:r>
              <a:rPr lang="en-US" altLang="zh-CN" sz="1867" baseline="-25000" dirty="0">
                <a:latin typeface="Times New Roman" pitchFamily="18" charset="0"/>
                <a:cs typeface="Times New Roman" pitchFamily="18" charset="0"/>
              </a:rPr>
              <a:t>2</a:t>
            </a:r>
            <a:endParaRPr lang="zh-CN" altLang="en-US" sz="1867" baseline="-25000" dirty="0">
              <a:latin typeface="Times New Roman" pitchFamily="18" charset="0"/>
              <a:cs typeface="Times New Roman" pitchFamily="18" charset="0"/>
            </a:endParaRPr>
          </a:p>
        </p:txBody>
      </p:sp>
      <p:sp>
        <p:nvSpPr>
          <p:cNvPr id="231" name="TextBox 230"/>
          <p:cNvSpPr txBox="1"/>
          <p:nvPr/>
        </p:nvSpPr>
        <p:spPr>
          <a:xfrm>
            <a:off x="1831920" y="1602716"/>
            <a:ext cx="1829347" cy="420564"/>
          </a:xfrm>
          <a:prstGeom prst="rect">
            <a:avLst/>
          </a:prstGeom>
          <a:noFill/>
        </p:spPr>
        <p:txBody>
          <a:bodyPr wrap="none" rtlCol="0">
            <a:spAutoFit/>
          </a:bodyPr>
          <a:lstStyle/>
          <a:p>
            <a:r>
              <a:rPr lang="zh-CN" altLang="en-US" sz="2133" b="1" dirty="0">
                <a:latin typeface="微软雅黑" panose="020B0503020204020204" pitchFamily="34" charset="-122"/>
                <a:ea typeface="微软雅黑" panose="020B0503020204020204" pitchFamily="34" charset="-122"/>
              </a:rPr>
              <a:t>正确啮合条件</a:t>
            </a:r>
          </a:p>
        </p:txBody>
      </p:sp>
      <p:sp>
        <p:nvSpPr>
          <p:cNvPr id="234" name="标题 1"/>
          <p:cNvSpPr txBox="1">
            <a:spLocks/>
          </p:cNvSpPr>
          <p:nvPr/>
        </p:nvSpPr>
        <p:spPr>
          <a:xfrm>
            <a:off x="18100" y="69654"/>
            <a:ext cx="9550400"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solidFill>
                  <a:srgbClr val="002060"/>
                </a:solidFill>
                <a:latin typeface="微软雅黑" panose="020B0503020204020204" pitchFamily="34" charset="-122"/>
                <a:ea typeface="微软雅黑" panose="020B0503020204020204" pitchFamily="34" charset="-122"/>
              </a:rPr>
              <a:t>正确啮合条件</a:t>
            </a:r>
          </a:p>
        </p:txBody>
      </p:sp>
      <p:sp>
        <p:nvSpPr>
          <p:cNvPr id="228" name="椭圆 227"/>
          <p:cNvSpPr/>
          <p:nvPr/>
        </p:nvSpPr>
        <p:spPr>
          <a:xfrm rot="20100000">
            <a:off x="8171779" y="5747600"/>
            <a:ext cx="1776781" cy="1776781"/>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5" name="TextBox 144"/>
          <p:cNvSpPr txBox="1"/>
          <p:nvPr/>
        </p:nvSpPr>
        <p:spPr>
          <a:xfrm>
            <a:off x="2867065" y="2170017"/>
            <a:ext cx="2533449" cy="420564"/>
          </a:xfrm>
          <a:prstGeom prst="rect">
            <a:avLst/>
          </a:prstGeom>
          <a:noFill/>
        </p:spPr>
        <p:txBody>
          <a:bodyPr wrap="square" rtlCol="0">
            <a:spAutoFit/>
          </a:bodyPr>
          <a:lstStyle/>
          <a:p>
            <a:r>
              <a:rPr lang="en-US" altLang="zh-CN" sz="2133" b="1" dirty="0">
                <a:solidFill>
                  <a:srgbClr val="0070C0"/>
                </a:solidFill>
                <a:latin typeface="Times New Roman" pitchFamily="18" charset="0"/>
                <a:cs typeface="Times New Roman" pitchFamily="18" charset="0"/>
              </a:rPr>
              <a:t> </a:t>
            </a:r>
            <a:r>
              <a:rPr lang="en-US" altLang="zh-CN" sz="2133" b="1" i="1" dirty="0">
                <a:solidFill>
                  <a:srgbClr val="C00000"/>
                </a:solidFill>
                <a:latin typeface="Times New Roman" pitchFamily="18" charset="0"/>
                <a:cs typeface="Times New Roman" pitchFamily="18" charset="0"/>
              </a:rPr>
              <a:t>p</a:t>
            </a:r>
            <a:r>
              <a:rPr lang="en-US" altLang="zh-CN" sz="2133" b="1" baseline="-25000" dirty="0">
                <a:solidFill>
                  <a:srgbClr val="C00000"/>
                </a:solidFill>
                <a:latin typeface="Times New Roman" pitchFamily="18" charset="0"/>
                <a:cs typeface="Times New Roman" pitchFamily="18" charset="0"/>
              </a:rPr>
              <a:t>b1</a:t>
            </a:r>
            <a:r>
              <a:rPr lang="en-US" altLang="zh-CN" sz="2133" b="1" baseline="-25000" dirty="0">
                <a:solidFill>
                  <a:srgbClr val="0070C0"/>
                </a:solidFill>
                <a:latin typeface="Times New Roman" pitchFamily="18" charset="0"/>
                <a:cs typeface="Times New Roman" pitchFamily="18" charset="0"/>
              </a:rPr>
              <a:t> </a:t>
            </a:r>
            <a:r>
              <a:rPr lang="en-US" altLang="zh-CN" sz="2133" dirty="0">
                <a:latin typeface="Times New Roman" pitchFamily="18" charset="0"/>
                <a:cs typeface="Times New Roman" pitchFamily="18" charset="0"/>
              </a:rPr>
              <a:t>= </a:t>
            </a:r>
            <a:r>
              <a:rPr lang="en-US" altLang="zh-CN" sz="2133" b="1" dirty="0">
                <a:solidFill>
                  <a:srgbClr val="0070C0"/>
                </a:solidFill>
                <a:latin typeface="Times New Roman" pitchFamily="18" charset="0"/>
                <a:cs typeface="Times New Roman" pitchFamily="18" charset="0"/>
              </a:rPr>
              <a:t> </a:t>
            </a:r>
            <a:r>
              <a:rPr lang="en-US" altLang="zh-CN" sz="2133" b="1" i="1" dirty="0">
                <a:solidFill>
                  <a:srgbClr val="0070C0"/>
                </a:solidFill>
                <a:latin typeface="Times New Roman" pitchFamily="18" charset="0"/>
                <a:cs typeface="Times New Roman" pitchFamily="18" charset="0"/>
              </a:rPr>
              <a:t>p</a:t>
            </a:r>
            <a:r>
              <a:rPr lang="en-US" altLang="zh-CN" sz="2133" b="1" baseline="-25000" dirty="0">
                <a:solidFill>
                  <a:srgbClr val="0070C0"/>
                </a:solidFill>
                <a:latin typeface="Times New Roman" pitchFamily="18" charset="0"/>
                <a:cs typeface="Times New Roman" pitchFamily="18" charset="0"/>
              </a:rPr>
              <a:t>b2</a:t>
            </a:r>
            <a:endParaRPr lang="zh-CN" altLang="en-US" sz="2133" b="1" baseline="-25000" dirty="0">
              <a:solidFill>
                <a:srgbClr val="0070C0"/>
              </a:solidFill>
              <a:latin typeface="Times New Roman" pitchFamily="18" charset="0"/>
              <a:cs typeface="Times New Roman" pitchFamily="18" charset="0"/>
            </a:endParaRPr>
          </a:p>
        </p:txBody>
      </p:sp>
      <p:graphicFrame>
        <p:nvGraphicFramePr>
          <p:cNvPr id="3713" name="对象 3712"/>
          <p:cNvGraphicFramePr>
            <a:graphicFrameLocks noChangeAspect="1"/>
          </p:cNvGraphicFramePr>
          <p:nvPr>
            <p:extLst/>
          </p:nvPr>
        </p:nvGraphicFramePr>
        <p:xfrm>
          <a:off x="1921309" y="2913288"/>
          <a:ext cx="1456147" cy="868393"/>
        </p:xfrm>
        <a:graphic>
          <a:graphicData uri="http://schemas.openxmlformats.org/presentationml/2006/ole">
            <mc:AlternateContent xmlns:mc="http://schemas.openxmlformats.org/markup-compatibility/2006">
              <mc:Choice xmlns:v="urn:schemas-microsoft-com:vml" Requires="v">
                <p:oleObj spid="_x0000_s22630" name="Equation" r:id="rId3" imgW="660240" imgH="393480" progId="Equation.DSMT4">
                  <p:embed/>
                </p:oleObj>
              </mc:Choice>
              <mc:Fallback>
                <p:oleObj name="Equation" r:id="rId3" imgW="660240" imgH="393480" progId="Equation.DSMT4">
                  <p:embed/>
                  <p:pic>
                    <p:nvPicPr>
                      <p:cNvPr id="3713" name="对象 3712"/>
                      <p:cNvPicPr>
                        <a:picLocks noChangeAspect="1" noChangeArrowheads="1"/>
                      </p:cNvPicPr>
                      <p:nvPr/>
                    </p:nvPicPr>
                    <p:blipFill>
                      <a:blip r:embed="rId4"/>
                      <a:srcRect/>
                      <a:stretch>
                        <a:fillRect/>
                      </a:stretch>
                    </p:blipFill>
                    <p:spPr bwMode="auto">
                      <a:xfrm>
                        <a:off x="1921309" y="2913288"/>
                        <a:ext cx="1456147" cy="868393"/>
                      </a:xfrm>
                      <a:prstGeom prst="rect">
                        <a:avLst/>
                      </a:prstGeom>
                      <a:noFill/>
                      <a:ln>
                        <a:noFill/>
                      </a:ln>
                    </p:spPr>
                  </p:pic>
                </p:oleObj>
              </mc:Fallback>
            </mc:AlternateContent>
          </a:graphicData>
        </a:graphic>
      </p:graphicFrame>
      <p:graphicFrame>
        <p:nvGraphicFramePr>
          <p:cNvPr id="3718" name="对象 3717"/>
          <p:cNvGraphicFramePr>
            <a:graphicFrameLocks noChangeAspect="1"/>
          </p:cNvGraphicFramePr>
          <p:nvPr>
            <p:extLst/>
          </p:nvPr>
        </p:nvGraphicFramePr>
        <p:xfrm>
          <a:off x="3407701" y="2938688"/>
          <a:ext cx="1708547" cy="868393"/>
        </p:xfrm>
        <a:graphic>
          <a:graphicData uri="http://schemas.openxmlformats.org/presentationml/2006/ole">
            <mc:AlternateContent xmlns:mc="http://schemas.openxmlformats.org/markup-compatibility/2006">
              <mc:Choice xmlns:v="urn:schemas-microsoft-com:vml" Requires="v">
                <p:oleObj spid="_x0000_s22631" name="Equation" r:id="rId5" imgW="774364" imgH="393529" progId="Equation.DSMT4">
                  <p:embed/>
                </p:oleObj>
              </mc:Choice>
              <mc:Fallback>
                <p:oleObj name="Equation" r:id="rId5" imgW="774364" imgH="393529" progId="Equation.DSMT4">
                  <p:embed/>
                  <p:pic>
                    <p:nvPicPr>
                      <p:cNvPr id="3718" name="对象 37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701" y="2938688"/>
                        <a:ext cx="1708547" cy="868393"/>
                      </a:xfrm>
                      <a:prstGeom prst="rect">
                        <a:avLst/>
                      </a:prstGeom>
                      <a:noFill/>
                      <a:ln>
                        <a:noFill/>
                      </a:ln>
                    </p:spPr>
                  </p:pic>
                </p:oleObj>
              </mc:Fallback>
            </mc:AlternateContent>
          </a:graphicData>
        </a:graphic>
      </p:graphicFrame>
      <p:graphicFrame>
        <p:nvGraphicFramePr>
          <p:cNvPr id="3719" name="对象 3718"/>
          <p:cNvGraphicFramePr>
            <a:graphicFrameLocks noChangeAspect="1"/>
          </p:cNvGraphicFramePr>
          <p:nvPr>
            <p:extLst/>
          </p:nvPr>
        </p:nvGraphicFramePr>
        <p:xfrm>
          <a:off x="5135893" y="3249105"/>
          <a:ext cx="1329067" cy="365361"/>
        </p:xfrm>
        <a:graphic>
          <a:graphicData uri="http://schemas.openxmlformats.org/presentationml/2006/ole">
            <mc:AlternateContent xmlns:mc="http://schemas.openxmlformats.org/markup-compatibility/2006">
              <mc:Choice xmlns:v="urn:schemas-microsoft-com:vml" Requires="v">
                <p:oleObj spid="_x0000_s22632" name="Equation" r:id="rId7" imgW="609336" imgH="165028" progId="Equation.DSMT4">
                  <p:embed/>
                </p:oleObj>
              </mc:Choice>
              <mc:Fallback>
                <p:oleObj name="Equation" r:id="rId7" imgW="609336" imgH="165028" progId="Equation.DSMT4">
                  <p:embed/>
                  <p:pic>
                    <p:nvPicPr>
                      <p:cNvPr id="3719" name="对象 37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5893" y="3249105"/>
                        <a:ext cx="1329067" cy="365361"/>
                      </a:xfrm>
                      <a:prstGeom prst="rect">
                        <a:avLst/>
                      </a:prstGeom>
                      <a:noFill/>
                      <a:ln>
                        <a:noFill/>
                      </a:ln>
                    </p:spPr>
                  </p:pic>
                </p:oleObj>
              </mc:Fallback>
            </mc:AlternateContent>
          </a:graphicData>
        </a:graphic>
      </p:graphicFrame>
      <p:graphicFrame>
        <p:nvGraphicFramePr>
          <p:cNvPr id="3720" name="对象 3719"/>
          <p:cNvGraphicFramePr>
            <a:graphicFrameLocks noChangeAspect="1"/>
          </p:cNvGraphicFramePr>
          <p:nvPr>
            <p:extLst/>
          </p:nvPr>
        </p:nvGraphicFramePr>
        <p:xfrm>
          <a:off x="2351585" y="3885263"/>
          <a:ext cx="1551457" cy="308880"/>
        </p:xfrm>
        <a:graphic>
          <a:graphicData uri="http://schemas.openxmlformats.org/presentationml/2006/ole">
            <mc:AlternateContent xmlns:mc="http://schemas.openxmlformats.org/markup-compatibility/2006">
              <mc:Choice xmlns:v="urn:schemas-microsoft-com:vml" Requires="v">
                <p:oleObj spid="_x0000_s22633" name="Equation" r:id="rId9" imgW="710891" imgH="139639" progId="Equation.DSMT4">
                  <p:embed/>
                </p:oleObj>
              </mc:Choice>
              <mc:Fallback>
                <p:oleObj name="Equation" r:id="rId9" imgW="710891" imgH="139639" progId="Equation.DSMT4">
                  <p:embed/>
                  <p:pic>
                    <p:nvPicPr>
                      <p:cNvPr id="3720" name="对象 37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1585" y="3885263"/>
                        <a:ext cx="1551457" cy="308880"/>
                      </a:xfrm>
                      <a:prstGeom prst="rect">
                        <a:avLst/>
                      </a:prstGeom>
                      <a:noFill/>
                      <a:ln>
                        <a:noFill/>
                      </a:ln>
                    </p:spPr>
                  </p:pic>
                </p:oleObj>
              </mc:Fallback>
            </mc:AlternateContent>
          </a:graphicData>
        </a:graphic>
      </p:graphicFrame>
      <p:sp>
        <p:nvSpPr>
          <p:cNvPr id="150" name="TextBox 149"/>
          <p:cNvSpPr txBox="1"/>
          <p:nvPr/>
        </p:nvSpPr>
        <p:spPr>
          <a:xfrm>
            <a:off x="2113872" y="3329102"/>
            <a:ext cx="3153041" cy="420564"/>
          </a:xfrm>
          <a:prstGeom prst="rect">
            <a:avLst/>
          </a:prstGeom>
          <a:noFill/>
        </p:spPr>
        <p:txBody>
          <a:bodyPr wrap="square" rtlCol="0">
            <a:spAutoFit/>
          </a:bodyPr>
          <a:lstStyle/>
          <a:p>
            <a:r>
              <a:rPr lang="en-US" altLang="zh-CN" sz="2133" b="1" dirty="0">
                <a:solidFill>
                  <a:srgbClr val="0070C0"/>
                </a:solidFill>
                <a:latin typeface="Times New Roman" pitchFamily="18" charset="0"/>
                <a:cs typeface="Times New Roman" pitchFamily="18" charset="0"/>
              </a:rPr>
              <a:t> </a:t>
            </a:r>
            <a:r>
              <a:rPr lang="en-US" altLang="zh-CN" sz="2133" b="1" i="1" dirty="0">
                <a:solidFill>
                  <a:srgbClr val="C00000"/>
                </a:solidFill>
                <a:latin typeface="Symbol" panose="05050102010706020507" pitchFamily="18" charset="2"/>
                <a:cs typeface="Times New Roman" pitchFamily="18" charset="0"/>
              </a:rPr>
              <a:t>p </a:t>
            </a:r>
            <a:r>
              <a:rPr lang="en-US" altLang="zh-CN" sz="2133" b="1" i="1" dirty="0">
                <a:solidFill>
                  <a:srgbClr val="C00000"/>
                </a:solidFill>
                <a:latin typeface="Times New Roman" panose="02020603050405020304" pitchFamily="18" charset="0"/>
                <a:cs typeface="Times New Roman" panose="02020603050405020304" pitchFamily="18" charset="0"/>
              </a:rPr>
              <a:t>m</a:t>
            </a:r>
            <a:r>
              <a:rPr lang="en-US" altLang="zh-CN" sz="2133" b="1" baseline="-25000" dirty="0">
                <a:solidFill>
                  <a:srgbClr val="C00000"/>
                </a:solidFill>
                <a:latin typeface="Times New Roman" pitchFamily="18" charset="0"/>
                <a:cs typeface="Times New Roman" pitchFamily="18" charset="0"/>
              </a:rPr>
              <a:t>1</a:t>
            </a:r>
            <a:r>
              <a:rPr lang="en-US" altLang="zh-CN" sz="2133" dirty="0">
                <a:solidFill>
                  <a:srgbClr val="C00000"/>
                </a:solidFill>
                <a:latin typeface="Times New Roman" pitchFamily="18" charset="0"/>
                <a:cs typeface="Times New Roman" pitchFamily="18" charset="0"/>
              </a:rPr>
              <a:t>cos</a:t>
            </a:r>
            <a:r>
              <a:rPr lang="en-US" altLang="zh-CN" sz="2133" b="1" i="1" dirty="0">
                <a:solidFill>
                  <a:srgbClr val="C00000"/>
                </a:solidFill>
                <a:latin typeface="Symbol" panose="05050102010706020507" pitchFamily="18" charset="2"/>
                <a:cs typeface="Times New Roman" pitchFamily="18" charset="0"/>
              </a:rPr>
              <a:t>a</a:t>
            </a:r>
            <a:r>
              <a:rPr lang="en-US" altLang="zh-CN" sz="2133" b="1" baseline="-25000" dirty="0">
                <a:solidFill>
                  <a:srgbClr val="C00000"/>
                </a:solidFill>
                <a:latin typeface="Times New Roman" pitchFamily="18" charset="0"/>
                <a:cs typeface="Times New Roman" pitchFamily="18" charset="0"/>
              </a:rPr>
              <a:t>1</a:t>
            </a:r>
            <a:r>
              <a:rPr lang="en-US" altLang="zh-CN" sz="2133" b="1" baseline="-25000" dirty="0">
                <a:solidFill>
                  <a:srgbClr val="0070C0"/>
                </a:solidFill>
                <a:latin typeface="Times New Roman" pitchFamily="18" charset="0"/>
                <a:cs typeface="Times New Roman" pitchFamily="18" charset="0"/>
              </a:rPr>
              <a:t> </a:t>
            </a:r>
            <a:r>
              <a:rPr lang="en-US" altLang="zh-CN" sz="2133" dirty="0">
                <a:latin typeface="Times New Roman" pitchFamily="18" charset="0"/>
                <a:cs typeface="Times New Roman" pitchFamily="18" charset="0"/>
              </a:rPr>
              <a:t>= </a:t>
            </a:r>
            <a:r>
              <a:rPr lang="en-US" altLang="zh-CN" sz="2133" b="1" i="1" dirty="0">
                <a:solidFill>
                  <a:srgbClr val="0070C0"/>
                </a:solidFill>
                <a:latin typeface="Symbol" panose="05050102010706020507" pitchFamily="18" charset="2"/>
                <a:cs typeface="Times New Roman" pitchFamily="18" charset="0"/>
              </a:rPr>
              <a:t>p </a:t>
            </a:r>
            <a:r>
              <a:rPr lang="en-US" altLang="zh-CN" sz="2133" b="1" i="1" dirty="0">
                <a:solidFill>
                  <a:srgbClr val="0070C0"/>
                </a:solidFill>
                <a:latin typeface="Times New Roman" panose="02020603050405020304" pitchFamily="18" charset="0"/>
                <a:cs typeface="Times New Roman" panose="02020603050405020304" pitchFamily="18" charset="0"/>
              </a:rPr>
              <a:t>m</a:t>
            </a:r>
            <a:r>
              <a:rPr lang="en-US" altLang="zh-CN" sz="2133" b="1" baseline="-25000" dirty="0">
                <a:solidFill>
                  <a:srgbClr val="0070C0"/>
                </a:solidFill>
                <a:latin typeface="Times New Roman" pitchFamily="18" charset="0"/>
                <a:cs typeface="Times New Roman" pitchFamily="18" charset="0"/>
              </a:rPr>
              <a:t>2</a:t>
            </a:r>
            <a:r>
              <a:rPr lang="en-US" altLang="zh-CN" sz="2133" dirty="0">
                <a:solidFill>
                  <a:srgbClr val="0070C0"/>
                </a:solidFill>
                <a:latin typeface="Times New Roman" pitchFamily="18" charset="0"/>
                <a:cs typeface="Times New Roman" pitchFamily="18" charset="0"/>
              </a:rPr>
              <a:t>cos</a:t>
            </a:r>
            <a:r>
              <a:rPr lang="en-US" altLang="zh-CN" sz="2133" b="1" i="1" dirty="0">
                <a:solidFill>
                  <a:srgbClr val="0070C0"/>
                </a:solidFill>
                <a:latin typeface="Symbol" panose="05050102010706020507" pitchFamily="18" charset="2"/>
                <a:cs typeface="Times New Roman" pitchFamily="18" charset="0"/>
              </a:rPr>
              <a:t>a</a:t>
            </a:r>
            <a:r>
              <a:rPr lang="en-US" altLang="zh-CN" sz="2133" b="1" baseline="-25000" dirty="0">
                <a:solidFill>
                  <a:srgbClr val="0070C0"/>
                </a:solidFill>
                <a:latin typeface="Times New Roman" pitchFamily="18" charset="0"/>
                <a:cs typeface="Times New Roman" pitchFamily="18" charset="0"/>
              </a:rPr>
              <a:t>2 </a:t>
            </a:r>
            <a:endParaRPr lang="zh-CN" altLang="en-US" sz="2133" b="1" baseline="-25000" dirty="0">
              <a:solidFill>
                <a:srgbClr val="0070C0"/>
              </a:solidFill>
              <a:latin typeface="Times New Roman" pitchFamily="18" charset="0"/>
              <a:cs typeface="Times New Roman" pitchFamily="18" charset="0"/>
            </a:endParaRPr>
          </a:p>
        </p:txBody>
      </p:sp>
      <p:sp>
        <p:nvSpPr>
          <p:cNvPr id="3721" name="下箭头 3720"/>
          <p:cNvSpPr/>
          <p:nvPr/>
        </p:nvSpPr>
        <p:spPr>
          <a:xfrm>
            <a:off x="3407701" y="2719295"/>
            <a:ext cx="96011" cy="5266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2" name="TextBox 151"/>
          <p:cNvSpPr txBox="1"/>
          <p:nvPr/>
        </p:nvSpPr>
        <p:spPr>
          <a:xfrm>
            <a:off x="2174874" y="4389107"/>
            <a:ext cx="3153041" cy="420564"/>
          </a:xfrm>
          <a:prstGeom prst="rect">
            <a:avLst/>
          </a:prstGeom>
          <a:noFill/>
        </p:spPr>
        <p:txBody>
          <a:bodyPr wrap="square" rtlCol="0">
            <a:spAutoFit/>
          </a:bodyPr>
          <a:lstStyle/>
          <a:p>
            <a:r>
              <a:rPr lang="en-US" altLang="zh-CN" sz="2133" b="1" dirty="0">
                <a:solidFill>
                  <a:srgbClr val="0070C0"/>
                </a:solidFill>
                <a:latin typeface="Times New Roman" pitchFamily="18" charset="0"/>
                <a:cs typeface="Times New Roman" pitchFamily="18" charset="0"/>
              </a:rPr>
              <a:t> </a:t>
            </a:r>
            <a:r>
              <a:rPr lang="en-US" altLang="zh-CN" sz="2133" b="1" i="1" dirty="0">
                <a:solidFill>
                  <a:srgbClr val="C00000"/>
                </a:solidFill>
                <a:latin typeface="Times New Roman" panose="02020603050405020304" pitchFamily="18" charset="0"/>
                <a:cs typeface="Times New Roman" panose="02020603050405020304" pitchFamily="18" charset="0"/>
              </a:rPr>
              <a:t>m</a:t>
            </a:r>
            <a:r>
              <a:rPr lang="en-US" altLang="zh-CN" sz="2133" b="1" baseline="-25000" dirty="0">
                <a:solidFill>
                  <a:srgbClr val="C00000"/>
                </a:solidFill>
                <a:latin typeface="Times New Roman" pitchFamily="18" charset="0"/>
                <a:cs typeface="Times New Roman" pitchFamily="18" charset="0"/>
              </a:rPr>
              <a:t>1</a:t>
            </a:r>
            <a:r>
              <a:rPr lang="en-US" altLang="zh-CN" sz="2133" dirty="0">
                <a:solidFill>
                  <a:srgbClr val="C00000"/>
                </a:solidFill>
                <a:latin typeface="Times New Roman" pitchFamily="18" charset="0"/>
                <a:cs typeface="Times New Roman" pitchFamily="18" charset="0"/>
              </a:rPr>
              <a:t>cos</a:t>
            </a:r>
            <a:r>
              <a:rPr lang="en-US" altLang="zh-CN" sz="2133" b="1" i="1" dirty="0">
                <a:solidFill>
                  <a:srgbClr val="C00000"/>
                </a:solidFill>
                <a:latin typeface="Symbol" panose="05050102010706020507" pitchFamily="18" charset="2"/>
                <a:cs typeface="Times New Roman" pitchFamily="18" charset="0"/>
              </a:rPr>
              <a:t>a</a:t>
            </a:r>
            <a:r>
              <a:rPr lang="en-US" altLang="zh-CN" sz="2133" b="1" baseline="-25000" dirty="0">
                <a:solidFill>
                  <a:srgbClr val="C00000"/>
                </a:solidFill>
                <a:latin typeface="Times New Roman" pitchFamily="18" charset="0"/>
                <a:cs typeface="Times New Roman" pitchFamily="18" charset="0"/>
              </a:rPr>
              <a:t>1</a:t>
            </a:r>
            <a:r>
              <a:rPr lang="en-US" altLang="zh-CN" sz="2133" b="1" baseline="-25000" dirty="0">
                <a:solidFill>
                  <a:srgbClr val="0070C0"/>
                </a:solidFill>
                <a:latin typeface="Times New Roman" pitchFamily="18" charset="0"/>
                <a:cs typeface="Times New Roman" pitchFamily="18" charset="0"/>
              </a:rPr>
              <a:t> </a:t>
            </a:r>
            <a:r>
              <a:rPr lang="en-US" altLang="zh-CN" sz="2133" dirty="0">
                <a:latin typeface="Times New Roman" pitchFamily="18" charset="0"/>
                <a:cs typeface="Times New Roman" pitchFamily="18" charset="0"/>
              </a:rPr>
              <a:t>= </a:t>
            </a:r>
            <a:r>
              <a:rPr lang="en-US" altLang="zh-CN" sz="2133" b="1" i="1" dirty="0">
                <a:solidFill>
                  <a:srgbClr val="0070C0"/>
                </a:solidFill>
                <a:latin typeface="Times New Roman" panose="02020603050405020304" pitchFamily="18" charset="0"/>
                <a:cs typeface="Times New Roman" panose="02020603050405020304" pitchFamily="18" charset="0"/>
              </a:rPr>
              <a:t>m</a:t>
            </a:r>
            <a:r>
              <a:rPr lang="en-US" altLang="zh-CN" sz="2133" b="1" baseline="-25000" dirty="0">
                <a:solidFill>
                  <a:srgbClr val="0070C0"/>
                </a:solidFill>
                <a:latin typeface="Times New Roman" pitchFamily="18" charset="0"/>
                <a:cs typeface="Times New Roman" pitchFamily="18" charset="0"/>
              </a:rPr>
              <a:t>2</a:t>
            </a:r>
            <a:r>
              <a:rPr lang="en-US" altLang="zh-CN" sz="2133" dirty="0">
                <a:solidFill>
                  <a:srgbClr val="0070C0"/>
                </a:solidFill>
                <a:latin typeface="Times New Roman" pitchFamily="18" charset="0"/>
                <a:cs typeface="Times New Roman" pitchFamily="18" charset="0"/>
              </a:rPr>
              <a:t>cos</a:t>
            </a:r>
            <a:r>
              <a:rPr lang="en-US" altLang="zh-CN" sz="2133" b="1" i="1" dirty="0">
                <a:solidFill>
                  <a:srgbClr val="0070C0"/>
                </a:solidFill>
                <a:latin typeface="Symbol" panose="05050102010706020507" pitchFamily="18" charset="2"/>
                <a:cs typeface="Times New Roman" pitchFamily="18" charset="0"/>
              </a:rPr>
              <a:t>a</a:t>
            </a:r>
            <a:r>
              <a:rPr lang="en-US" altLang="zh-CN" sz="2133" b="1" baseline="-25000" dirty="0">
                <a:solidFill>
                  <a:srgbClr val="0070C0"/>
                </a:solidFill>
                <a:latin typeface="Times New Roman" pitchFamily="18" charset="0"/>
                <a:cs typeface="Times New Roman" pitchFamily="18" charset="0"/>
              </a:rPr>
              <a:t>2 </a:t>
            </a:r>
            <a:endParaRPr lang="zh-CN" altLang="en-US" sz="2133" b="1" baseline="-25000" dirty="0">
              <a:solidFill>
                <a:srgbClr val="0070C0"/>
              </a:solidFill>
              <a:latin typeface="Times New Roman" pitchFamily="18" charset="0"/>
              <a:cs typeface="Times New Roman" pitchFamily="18" charset="0"/>
            </a:endParaRPr>
          </a:p>
        </p:txBody>
      </p:sp>
      <p:sp>
        <p:nvSpPr>
          <p:cNvPr id="153" name="下箭头 152"/>
          <p:cNvSpPr/>
          <p:nvPr/>
        </p:nvSpPr>
        <p:spPr>
          <a:xfrm>
            <a:off x="3407701" y="3831417"/>
            <a:ext cx="96011" cy="5266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22" name="线形标注 2 3721"/>
          <p:cNvSpPr/>
          <p:nvPr/>
        </p:nvSpPr>
        <p:spPr>
          <a:xfrm>
            <a:off x="4690917" y="3886867"/>
            <a:ext cx="1916816" cy="1228101"/>
          </a:xfrm>
          <a:prstGeom prst="borderCallout2">
            <a:avLst>
              <a:gd name="adj1" fmla="val 16682"/>
              <a:gd name="adj2" fmla="val 943"/>
              <a:gd name="adj3" fmla="val 16745"/>
              <a:gd name="adj4" fmla="val -19757"/>
              <a:gd name="adj5" fmla="val 39750"/>
              <a:gd name="adj6" fmla="val -394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solidFill>
                  <a:srgbClr val="FF0000"/>
                </a:solidFill>
              </a:rPr>
              <a:t>渐开线直齿</a:t>
            </a:r>
            <a:endParaRPr lang="en-US" altLang="zh-CN" sz="2133" b="1" dirty="0">
              <a:solidFill>
                <a:srgbClr val="FF0000"/>
              </a:solidFill>
            </a:endParaRPr>
          </a:p>
          <a:p>
            <a:pPr algn="ctr"/>
            <a:r>
              <a:rPr lang="zh-CN" altLang="en-US" sz="2133" b="1" dirty="0">
                <a:solidFill>
                  <a:srgbClr val="FF0000"/>
                </a:solidFill>
              </a:rPr>
              <a:t>圆柱齿轮的</a:t>
            </a:r>
            <a:endParaRPr lang="en-US" altLang="zh-CN" sz="2133" b="1" dirty="0">
              <a:solidFill>
                <a:srgbClr val="FF0000"/>
              </a:solidFill>
            </a:endParaRPr>
          </a:p>
          <a:p>
            <a:pPr algn="ctr"/>
            <a:r>
              <a:rPr lang="zh-CN" altLang="en-US" sz="2133" b="1" dirty="0">
                <a:solidFill>
                  <a:srgbClr val="FF0000"/>
                </a:solidFill>
              </a:rPr>
              <a:t>正确啮合条件</a:t>
            </a:r>
          </a:p>
        </p:txBody>
      </p:sp>
      <p:sp>
        <p:nvSpPr>
          <p:cNvPr id="155" name="下箭头 154"/>
          <p:cNvSpPr/>
          <p:nvPr/>
        </p:nvSpPr>
        <p:spPr>
          <a:xfrm>
            <a:off x="3359696" y="4922141"/>
            <a:ext cx="96011" cy="5266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6" name="TextBox 155"/>
          <p:cNvSpPr txBox="1"/>
          <p:nvPr/>
        </p:nvSpPr>
        <p:spPr>
          <a:xfrm>
            <a:off x="2144399" y="5634789"/>
            <a:ext cx="2122376" cy="420564"/>
          </a:xfrm>
          <a:prstGeom prst="rect">
            <a:avLst/>
          </a:prstGeom>
          <a:noFill/>
        </p:spPr>
        <p:txBody>
          <a:bodyPr wrap="square" rtlCol="0">
            <a:spAutoFit/>
          </a:bodyPr>
          <a:lstStyle/>
          <a:p>
            <a:r>
              <a:rPr lang="en-US" altLang="zh-CN" sz="2133" b="1" dirty="0">
                <a:solidFill>
                  <a:srgbClr val="0070C0"/>
                </a:solidFill>
                <a:latin typeface="Times New Roman" pitchFamily="18" charset="0"/>
                <a:cs typeface="Times New Roman" pitchFamily="18" charset="0"/>
              </a:rPr>
              <a:t> </a:t>
            </a:r>
            <a:r>
              <a:rPr lang="en-US" altLang="zh-CN" sz="2133" b="1" i="1" dirty="0">
                <a:solidFill>
                  <a:srgbClr val="C00000"/>
                </a:solidFill>
                <a:latin typeface="Times New Roman" panose="02020603050405020304" pitchFamily="18" charset="0"/>
                <a:cs typeface="Times New Roman" panose="02020603050405020304" pitchFamily="18" charset="0"/>
              </a:rPr>
              <a:t>m</a:t>
            </a:r>
            <a:r>
              <a:rPr lang="en-US" altLang="zh-CN" sz="2133" b="1" baseline="-25000" dirty="0">
                <a:solidFill>
                  <a:srgbClr val="C00000"/>
                </a:solidFill>
                <a:latin typeface="Times New Roman" pitchFamily="18" charset="0"/>
                <a:cs typeface="Times New Roman" pitchFamily="18" charset="0"/>
              </a:rPr>
              <a:t>1</a:t>
            </a:r>
            <a:r>
              <a:rPr lang="en-US" altLang="zh-CN" sz="2133" b="1" baseline="-25000" dirty="0">
                <a:solidFill>
                  <a:srgbClr val="0070C0"/>
                </a:solidFill>
                <a:latin typeface="Times New Roman" pitchFamily="18" charset="0"/>
                <a:cs typeface="Times New Roman" pitchFamily="18" charset="0"/>
              </a:rPr>
              <a:t> </a:t>
            </a:r>
            <a:r>
              <a:rPr lang="en-US" altLang="zh-CN" sz="2133" dirty="0">
                <a:latin typeface="Times New Roman" pitchFamily="18" charset="0"/>
                <a:cs typeface="Times New Roman" pitchFamily="18" charset="0"/>
              </a:rPr>
              <a:t>= </a:t>
            </a:r>
            <a:r>
              <a:rPr lang="en-US" altLang="zh-CN" sz="2133" b="1" i="1" dirty="0">
                <a:solidFill>
                  <a:srgbClr val="0070C0"/>
                </a:solidFill>
                <a:latin typeface="Times New Roman" panose="02020603050405020304" pitchFamily="18" charset="0"/>
                <a:cs typeface="Times New Roman" panose="02020603050405020304" pitchFamily="18" charset="0"/>
              </a:rPr>
              <a:t>m</a:t>
            </a:r>
            <a:r>
              <a:rPr lang="en-US" altLang="zh-CN" sz="2133" b="1" baseline="-25000" dirty="0">
                <a:solidFill>
                  <a:srgbClr val="0070C0"/>
                </a:solidFill>
                <a:latin typeface="Times New Roman" pitchFamily="18" charset="0"/>
                <a:cs typeface="Times New Roman" pitchFamily="18" charset="0"/>
              </a:rPr>
              <a:t>2</a:t>
            </a:r>
            <a:r>
              <a:rPr lang="en-US" altLang="zh-CN" sz="2133" dirty="0">
                <a:latin typeface="Times New Roman" pitchFamily="18" charset="0"/>
                <a:cs typeface="Times New Roman" pitchFamily="18" charset="0"/>
              </a:rPr>
              <a:t> = </a:t>
            </a:r>
            <a:r>
              <a:rPr lang="en-US" altLang="zh-CN" sz="2133" b="1" i="1" dirty="0">
                <a:latin typeface="Times New Roman" panose="02020603050405020304" pitchFamily="18" charset="0"/>
                <a:cs typeface="Times New Roman" panose="02020603050405020304" pitchFamily="18" charset="0"/>
              </a:rPr>
              <a:t>m</a:t>
            </a:r>
            <a:endParaRPr lang="zh-CN" altLang="en-US" sz="2133" b="1" baseline="-25000" dirty="0">
              <a:latin typeface="Times New Roman" pitchFamily="18" charset="0"/>
              <a:cs typeface="Times New Roman" pitchFamily="18" charset="0"/>
            </a:endParaRPr>
          </a:p>
        </p:txBody>
      </p:sp>
      <p:sp>
        <p:nvSpPr>
          <p:cNvPr id="157" name="TextBox 156"/>
          <p:cNvSpPr txBox="1"/>
          <p:nvPr/>
        </p:nvSpPr>
        <p:spPr>
          <a:xfrm>
            <a:off x="2113870" y="6117299"/>
            <a:ext cx="3153041" cy="420564"/>
          </a:xfrm>
          <a:prstGeom prst="rect">
            <a:avLst/>
          </a:prstGeom>
          <a:noFill/>
        </p:spPr>
        <p:txBody>
          <a:bodyPr wrap="square" rtlCol="0">
            <a:spAutoFit/>
          </a:bodyPr>
          <a:lstStyle/>
          <a:p>
            <a:r>
              <a:rPr lang="en-US" altLang="zh-CN" sz="2133" b="1" dirty="0">
                <a:solidFill>
                  <a:srgbClr val="0070C0"/>
                </a:solidFill>
                <a:latin typeface="Times New Roman" pitchFamily="18" charset="0"/>
                <a:cs typeface="Times New Roman" pitchFamily="18" charset="0"/>
              </a:rPr>
              <a:t> </a:t>
            </a:r>
            <a:r>
              <a:rPr lang="en-US" altLang="zh-CN" sz="2133" b="1" i="1" dirty="0">
                <a:solidFill>
                  <a:srgbClr val="C00000"/>
                </a:solidFill>
                <a:latin typeface="Symbol" panose="05050102010706020507" pitchFamily="18" charset="2"/>
                <a:cs typeface="Times New Roman" pitchFamily="18" charset="0"/>
              </a:rPr>
              <a:t>a</a:t>
            </a:r>
            <a:r>
              <a:rPr lang="en-US" altLang="zh-CN" sz="2133" b="1" baseline="-25000" dirty="0">
                <a:solidFill>
                  <a:srgbClr val="C00000"/>
                </a:solidFill>
                <a:latin typeface="Times New Roman" pitchFamily="18" charset="0"/>
                <a:cs typeface="Times New Roman" pitchFamily="18" charset="0"/>
              </a:rPr>
              <a:t>1</a:t>
            </a:r>
            <a:r>
              <a:rPr lang="en-US" altLang="zh-CN" sz="2133" b="1" baseline="-25000" dirty="0">
                <a:solidFill>
                  <a:srgbClr val="0070C0"/>
                </a:solidFill>
                <a:latin typeface="Times New Roman" pitchFamily="18" charset="0"/>
                <a:cs typeface="Times New Roman" pitchFamily="18" charset="0"/>
              </a:rPr>
              <a:t>  </a:t>
            </a:r>
            <a:r>
              <a:rPr lang="en-US" altLang="zh-CN" sz="2133" dirty="0">
                <a:latin typeface="Times New Roman" pitchFamily="18" charset="0"/>
                <a:cs typeface="Times New Roman" pitchFamily="18" charset="0"/>
              </a:rPr>
              <a:t>= </a:t>
            </a:r>
            <a:r>
              <a:rPr lang="en-US" altLang="zh-CN" sz="2133" b="1" i="1" dirty="0">
                <a:solidFill>
                  <a:srgbClr val="0070C0"/>
                </a:solidFill>
                <a:latin typeface="Symbol" panose="05050102010706020507" pitchFamily="18" charset="2"/>
                <a:cs typeface="Times New Roman" pitchFamily="18" charset="0"/>
              </a:rPr>
              <a:t>a</a:t>
            </a:r>
            <a:r>
              <a:rPr lang="en-US" altLang="zh-CN" sz="2133" b="1" baseline="-25000" dirty="0">
                <a:solidFill>
                  <a:srgbClr val="0070C0"/>
                </a:solidFill>
                <a:latin typeface="Times New Roman" pitchFamily="18" charset="0"/>
                <a:cs typeface="Times New Roman" pitchFamily="18" charset="0"/>
              </a:rPr>
              <a:t>2  </a:t>
            </a:r>
            <a:r>
              <a:rPr lang="en-US" altLang="zh-CN" sz="2133" dirty="0">
                <a:latin typeface="Times New Roman" pitchFamily="18" charset="0"/>
                <a:cs typeface="Times New Roman" pitchFamily="18" charset="0"/>
              </a:rPr>
              <a:t>= </a:t>
            </a:r>
            <a:r>
              <a:rPr lang="en-US" altLang="zh-CN" sz="2133" b="1" i="1" dirty="0">
                <a:latin typeface="Symbol" panose="05050102010706020507" pitchFamily="18" charset="2"/>
                <a:cs typeface="Times New Roman" pitchFamily="18" charset="0"/>
              </a:rPr>
              <a:t>a</a:t>
            </a:r>
            <a:r>
              <a:rPr lang="en-US" altLang="zh-CN" sz="2133" b="1" baseline="-25000" dirty="0">
                <a:solidFill>
                  <a:srgbClr val="0070C0"/>
                </a:solidFill>
                <a:latin typeface="Times New Roman" pitchFamily="18" charset="0"/>
                <a:cs typeface="Times New Roman" pitchFamily="18" charset="0"/>
              </a:rPr>
              <a:t> </a:t>
            </a:r>
            <a:endParaRPr lang="zh-CN" altLang="en-US" sz="2133" b="1" baseline="-25000" dirty="0">
              <a:solidFill>
                <a:srgbClr val="0070C0"/>
              </a:solidFill>
              <a:latin typeface="Times New Roman" pitchFamily="18" charset="0"/>
              <a:cs typeface="Times New Roman" pitchFamily="18" charset="0"/>
            </a:endParaRPr>
          </a:p>
        </p:txBody>
      </p:sp>
      <p:sp>
        <p:nvSpPr>
          <p:cNvPr id="158" name="线形标注 2 157"/>
          <p:cNvSpPr/>
          <p:nvPr/>
        </p:nvSpPr>
        <p:spPr>
          <a:xfrm>
            <a:off x="4659237" y="5486324"/>
            <a:ext cx="1916816" cy="1228101"/>
          </a:xfrm>
          <a:prstGeom prst="borderCallout2">
            <a:avLst>
              <a:gd name="adj1" fmla="val 29092"/>
              <a:gd name="adj2" fmla="val -383"/>
              <a:gd name="adj3" fmla="val 30126"/>
              <a:gd name="adj4" fmla="val -21968"/>
              <a:gd name="adj5" fmla="val 53555"/>
              <a:gd name="adj6" fmla="val -39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solidFill>
                  <a:srgbClr val="7030A0"/>
                </a:solidFill>
              </a:rPr>
              <a:t>渐开线标准直齿圆柱齿轮的</a:t>
            </a:r>
            <a:endParaRPr lang="en-US" altLang="zh-CN" sz="2133" b="1" dirty="0">
              <a:solidFill>
                <a:srgbClr val="7030A0"/>
              </a:solidFill>
            </a:endParaRPr>
          </a:p>
          <a:p>
            <a:pPr algn="ctr"/>
            <a:r>
              <a:rPr lang="zh-CN" altLang="en-US" sz="2133" b="1" dirty="0">
                <a:solidFill>
                  <a:srgbClr val="7030A0"/>
                </a:solidFill>
              </a:rPr>
              <a:t>正确啮合条件</a:t>
            </a:r>
          </a:p>
        </p:txBody>
      </p:sp>
      <p:sp>
        <p:nvSpPr>
          <p:cNvPr id="3723" name="左大括号 3722"/>
          <p:cNvSpPr/>
          <p:nvPr/>
        </p:nvSpPr>
        <p:spPr>
          <a:xfrm flipH="1">
            <a:off x="3674537" y="5796991"/>
            <a:ext cx="229911" cy="708213"/>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nvGrpSpPr>
          <p:cNvPr id="3726" name="组合 3725"/>
          <p:cNvGrpSpPr/>
          <p:nvPr/>
        </p:nvGrpSpPr>
        <p:grpSpPr>
          <a:xfrm>
            <a:off x="1836157" y="4986068"/>
            <a:ext cx="1523540" cy="379656"/>
            <a:chOff x="1377117" y="3739551"/>
            <a:chExt cx="1142655" cy="284742"/>
          </a:xfrm>
        </p:grpSpPr>
        <p:sp>
          <p:nvSpPr>
            <p:cNvPr id="160" name="TextBox 159"/>
            <p:cNvSpPr txBox="1"/>
            <p:nvPr/>
          </p:nvSpPr>
          <p:spPr>
            <a:xfrm>
              <a:off x="1377117" y="3739551"/>
              <a:ext cx="855042" cy="284742"/>
            </a:xfrm>
            <a:prstGeom prst="rect">
              <a:avLst/>
            </a:prstGeom>
            <a:solidFill>
              <a:srgbClr val="92D050">
                <a:alpha val="50000"/>
              </a:srgbClr>
            </a:solidFill>
          </p:spPr>
          <p:txBody>
            <a:bodyPr wrap="none" rtlCol="0">
              <a:spAutoFit/>
            </a:bodyPr>
            <a:lstStyle/>
            <a:p>
              <a:r>
                <a:rPr lang="zh-CN" altLang="en-US" sz="1867" b="1" dirty="0">
                  <a:latin typeface="微软雅黑" panose="020B0503020204020204" pitchFamily="34" charset="-122"/>
                  <a:ea typeface="微软雅黑" panose="020B0503020204020204" pitchFamily="34" charset="-122"/>
                </a:rPr>
                <a:t>标准齿轮</a:t>
              </a:r>
            </a:p>
          </p:txBody>
        </p:sp>
        <p:cxnSp>
          <p:nvCxnSpPr>
            <p:cNvPr id="3725" name="直接连接符 3724"/>
            <p:cNvCxnSpPr>
              <a:stCxn id="160" idx="3"/>
            </p:cNvCxnSpPr>
            <p:nvPr/>
          </p:nvCxnSpPr>
          <p:spPr>
            <a:xfrm flipV="1">
              <a:off x="2279928" y="3893439"/>
              <a:ext cx="239844" cy="1"/>
            </a:xfrm>
            <a:prstGeom prst="line">
              <a:avLst/>
            </a:prstGeom>
            <a:ln w="12700">
              <a:solidFill>
                <a:srgbClr val="92D050"/>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163" name="椭圆 162"/>
          <p:cNvSpPr/>
          <p:nvPr/>
        </p:nvSpPr>
        <p:spPr>
          <a:xfrm>
            <a:off x="8529645" y="3996782"/>
            <a:ext cx="88545" cy="8383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4" name="椭圆 163"/>
          <p:cNvSpPr/>
          <p:nvPr/>
        </p:nvSpPr>
        <p:spPr>
          <a:xfrm>
            <a:off x="9546373" y="3644597"/>
            <a:ext cx="88545" cy="8383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74243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3"/>
                                        </p:tgtEl>
                                        <p:attrNameLst>
                                          <p:attrName>style.visibility</p:attrName>
                                        </p:attrNameLst>
                                      </p:cBhvr>
                                      <p:to>
                                        <p:strVal val="visible"/>
                                      </p:to>
                                    </p:set>
                                    <p:animEffect transition="in" filter="fade">
                                      <p:cBhvr>
                                        <p:cTn id="17" dur="500"/>
                                        <p:tgtEl>
                                          <p:spTgt spid="37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18"/>
                                        </p:tgtEl>
                                        <p:attrNameLst>
                                          <p:attrName>style.visibility</p:attrName>
                                        </p:attrNameLst>
                                      </p:cBhvr>
                                      <p:to>
                                        <p:strVal val="visible"/>
                                      </p:to>
                                    </p:set>
                                    <p:animEffect transition="in" filter="fade">
                                      <p:cBhvr>
                                        <p:cTn id="22" dur="500"/>
                                        <p:tgtEl>
                                          <p:spTgt spid="37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19"/>
                                        </p:tgtEl>
                                        <p:attrNameLst>
                                          <p:attrName>style.visibility</p:attrName>
                                        </p:attrNameLst>
                                      </p:cBhvr>
                                      <p:to>
                                        <p:strVal val="visible"/>
                                      </p:to>
                                    </p:set>
                                    <p:animEffect transition="in" filter="fade">
                                      <p:cBhvr>
                                        <p:cTn id="27" dur="500"/>
                                        <p:tgtEl>
                                          <p:spTgt spid="37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20"/>
                                        </p:tgtEl>
                                        <p:attrNameLst>
                                          <p:attrName>style.visibility</p:attrName>
                                        </p:attrNameLst>
                                      </p:cBhvr>
                                      <p:to>
                                        <p:strVal val="visible"/>
                                      </p:to>
                                    </p:set>
                                    <p:animEffect transition="in" filter="fade">
                                      <p:cBhvr>
                                        <p:cTn id="32" dur="500"/>
                                        <p:tgtEl>
                                          <p:spTgt spid="37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3713"/>
                                        </p:tgtEl>
                                      </p:cBhvr>
                                    </p:animEffect>
                                    <p:set>
                                      <p:cBhvr>
                                        <p:cTn id="37" dur="1" fill="hold">
                                          <p:stCondLst>
                                            <p:cond delay="499"/>
                                          </p:stCondLst>
                                        </p:cTn>
                                        <p:tgtEl>
                                          <p:spTgt spid="371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718"/>
                                        </p:tgtEl>
                                      </p:cBhvr>
                                    </p:animEffect>
                                    <p:set>
                                      <p:cBhvr>
                                        <p:cTn id="40" dur="1" fill="hold">
                                          <p:stCondLst>
                                            <p:cond delay="499"/>
                                          </p:stCondLst>
                                        </p:cTn>
                                        <p:tgtEl>
                                          <p:spTgt spid="371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719"/>
                                        </p:tgtEl>
                                      </p:cBhvr>
                                    </p:animEffect>
                                    <p:set>
                                      <p:cBhvr>
                                        <p:cTn id="43" dur="1" fill="hold">
                                          <p:stCondLst>
                                            <p:cond delay="499"/>
                                          </p:stCondLst>
                                        </p:cTn>
                                        <p:tgtEl>
                                          <p:spTgt spid="371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720"/>
                                        </p:tgtEl>
                                      </p:cBhvr>
                                    </p:animEffect>
                                    <p:set>
                                      <p:cBhvr>
                                        <p:cTn id="46" dur="1" fill="hold">
                                          <p:stCondLst>
                                            <p:cond delay="499"/>
                                          </p:stCondLst>
                                        </p:cTn>
                                        <p:tgtEl>
                                          <p:spTgt spid="37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721"/>
                                        </p:tgtEl>
                                        <p:attrNameLst>
                                          <p:attrName>style.visibility</p:attrName>
                                        </p:attrNameLst>
                                      </p:cBhvr>
                                      <p:to>
                                        <p:strVal val="visible"/>
                                      </p:to>
                                    </p:set>
                                    <p:animEffect transition="in" filter="fade">
                                      <p:cBhvr>
                                        <p:cTn id="51" dur="500"/>
                                        <p:tgtEl>
                                          <p:spTgt spid="37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0"/>
                                        </p:tgtEl>
                                        <p:attrNameLst>
                                          <p:attrName>style.visibility</p:attrName>
                                        </p:attrNameLst>
                                      </p:cBhvr>
                                      <p:to>
                                        <p:strVal val="visible"/>
                                      </p:to>
                                    </p:set>
                                    <p:animEffect transition="in" filter="fade">
                                      <p:cBhvr>
                                        <p:cTn id="56" dur="500"/>
                                        <p:tgtEl>
                                          <p:spTgt spid="1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3"/>
                                        </p:tgtEl>
                                        <p:attrNameLst>
                                          <p:attrName>style.visibility</p:attrName>
                                        </p:attrNameLst>
                                      </p:cBhvr>
                                      <p:to>
                                        <p:strVal val="visible"/>
                                      </p:to>
                                    </p:set>
                                    <p:animEffect transition="in" filter="fade">
                                      <p:cBhvr>
                                        <p:cTn id="61" dur="500"/>
                                        <p:tgtEl>
                                          <p:spTgt spid="15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52"/>
                                        </p:tgtEl>
                                        <p:attrNameLst>
                                          <p:attrName>style.visibility</p:attrName>
                                        </p:attrNameLst>
                                      </p:cBhvr>
                                      <p:to>
                                        <p:strVal val="visible"/>
                                      </p:to>
                                    </p:set>
                                    <p:animEffect transition="in" filter="fade">
                                      <p:cBhvr>
                                        <p:cTn id="66" dur="500"/>
                                        <p:tgtEl>
                                          <p:spTgt spid="15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712"/>
                                        </p:tgtEl>
                                        <p:attrNameLst>
                                          <p:attrName>style.visibility</p:attrName>
                                        </p:attrNameLst>
                                      </p:cBhvr>
                                      <p:to>
                                        <p:strVal val="visible"/>
                                      </p:to>
                                    </p:set>
                                    <p:animEffect transition="in" filter="fade">
                                      <p:cBhvr>
                                        <p:cTn id="69" dur="500"/>
                                        <p:tgtEl>
                                          <p:spTgt spid="37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722"/>
                                        </p:tgtEl>
                                        <p:attrNameLst>
                                          <p:attrName>style.visibility</p:attrName>
                                        </p:attrNameLst>
                                      </p:cBhvr>
                                      <p:to>
                                        <p:strVal val="visible"/>
                                      </p:to>
                                    </p:set>
                                    <p:animEffect transition="in" filter="fade">
                                      <p:cBhvr>
                                        <p:cTn id="74" dur="500"/>
                                        <p:tgtEl>
                                          <p:spTgt spid="37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55"/>
                                        </p:tgtEl>
                                        <p:attrNameLst>
                                          <p:attrName>style.visibility</p:attrName>
                                        </p:attrNameLst>
                                      </p:cBhvr>
                                      <p:to>
                                        <p:strVal val="visible"/>
                                      </p:to>
                                    </p:set>
                                    <p:animEffect transition="in" filter="fade">
                                      <p:cBhvr>
                                        <p:cTn id="79" dur="500"/>
                                        <p:tgtEl>
                                          <p:spTgt spid="155"/>
                                        </p:tgtEl>
                                      </p:cBhvr>
                                    </p:animEffect>
                                  </p:childTnLst>
                                </p:cTn>
                              </p:par>
                              <p:par>
                                <p:cTn id="80" presetID="10" presetClass="entr" presetSubtype="0" fill="hold" nodeType="withEffect">
                                  <p:stCondLst>
                                    <p:cond delay="0"/>
                                  </p:stCondLst>
                                  <p:childTnLst>
                                    <p:set>
                                      <p:cBhvr>
                                        <p:cTn id="81" dur="1" fill="hold">
                                          <p:stCondLst>
                                            <p:cond delay="0"/>
                                          </p:stCondLst>
                                        </p:cTn>
                                        <p:tgtEl>
                                          <p:spTgt spid="3726"/>
                                        </p:tgtEl>
                                        <p:attrNameLst>
                                          <p:attrName>style.visibility</p:attrName>
                                        </p:attrNameLst>
                                      </p:cBhvr>
                                      <p:to>
                                        <p:strVal val="visible"/>
                                      </p:to>
                                    </p:set>
                                    <p:animEffect transition="in" filter="fade">
                                      <p:cBhvr>
                                        <p:cTn id="82" dur="500"/>
                                        <p:tgtEl>
                                          <p:spTgt spid="37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56"/>
                                        </p:tgtEl>
                                        <p:attrNameLst>
                                          <p:attrName>style.visibility</p:attrName>
                                        </p:attrNameLst>
                                      </p:cBhvr>
                                      <p:to>
                                        <p:strVal val="visible"/>
                                      </p:to>
                                    </p:set>
                                    <p:animEffect transition="in" filter="fade">
                                      <p:cBhvr>
                                        <p:cTn id="87" dur="500"/>
                                        <p:tgtEl>
                                          <p:spTgt spid="15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57"/>
                                        </p:tgtEl>
                                        <p:attrNameLst>
                                          <p:attrName>style.visibility</p:attrName>
                                        </p:attrNameLst>
                                      </p:cBhvr>
                                      <p:to>
                                        <p:strVal val="visible"/>
                                      </p:to>
                                    </p:set>
                                    <p:animEffect transition="in" filter="fade">
                                      <p:cBhvr>
                                        <p:cTn id="92" dur="500"/>
                                        <p:tgtEl>
                                          <p:spTgt spid="15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23"/>
                                        </p:tgtEl>
                                        <p:attrNameLst>
                                          <p:attrName>style.visibility</p:attrName>
                                        </p:attrNameLst>
                                      </p:cBhvr>
                                      <p:to>
                                        <p:strVal val="visible"/>
                                      </p:to>
                                    </p:set>
                                    <p:animEffect transition="in" filter="fade">
                                      <p:cBhvr>
                                        <p:cTn id="100" dur="500"/>
                                        <p:tgtEl>
                                          <p:spTgt spid="3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2" grpId="0" animBg="1"/>
      <p:bldP spid="231" grpId="0"/>
      <p:bldP spid="145" grpId="0"/>
      <p:bldP spid="150" grpId="0"/>
      <p:bldP spid="3721" grpId="0" animBg="1"/>
      <p:bldP spid="152" grpId="0"/>
      <p:bldP spid="153" grpId="0" animBg="1"/>
      <p:bldP spid="3722" grpId="0" animBg="1"/>
      <p:bldP spid="155" grpId="0" animBg="1"/>
      <p:bldP spid="156" grpId="0"/>
      <p:bldP spid="157" grpId="0"/>
      <p:bldP spid="158" grpId="0" animBg="1"/>
      <p:bldP spid="372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0" name="圆角矩形 3719"/>
          <p:cNvSpPr/>
          <p:nvPr/>
        </p:nvSpPr>
        <p:spPr>
          <a:xfrm>
            <a:off x="4497795" y="2493434"/>
            <a:ext cx="1120675" cy="1150705"/>
          </a:xfrm>
          <a:prstGeom prst="roundRect">
            <a:avLst/>
          </a:prstGeom>
          <a:solidFill>
            <a:srgbClr val="FFC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rot="21000000">
            <a:off x="9018999" y="6602218"/>
            <a:ext cx="61253" cy="612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8" name="直接连接符 17"/>
          <p:cNvCxnSpPr>
            <a:stCxn id="19" idx="0"/>
          </p:cNvCxnSpPr>
          <p:nvPr/>
        </p:nvCxnSpPr>
        <p:spPr>
          <a:xfrm flipV="1">
            <a:off x="9044307" y="1109958"/>
            <a:ext cx="15660" cy="5492725"/>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401" name="椭圆 2400"/>
          <p:cNvSpPr/>
          <p:nvPr/>
        </p:nvSpPr>
        <p:spPr>
          <a:xfrm>
            <a:off x="9034929" y="3867418"/>
            <a:ext cx="41636" cy="4163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03" name="TextBox 2402"/>
          <p:cNvSpPr txBox="1"/>
          <p:nvPr/>
        </p:nvSpPr>
        <p:spPr>
          <a:xfrm>
            <a:off x="8739088" y="3571577"/>
            <a:ext cx="344966"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C</a:t>
            </a:r>
            <a:endParaRPr lang="zh-CN" altLang="en-US" sz="1867" baseline="-25000" dirty="0">
              <a:latin typeface="Times New Roman" pitchFamily="18" charset="0"/>
              <a:cs typeface="Times New Roman" pitchFamily="18" charset="0"/>
            </a:endParaRPr>
          </a:p>
        </p:txBody>
      </p:sp>
      <p:grpSp>
        <p:nvGrpSpPr>
          <p:cNvPr id="2" name="组合 3654"/>
          <p:cNvGrpSpPr/>
          <p:nvPr/>
        </p:nvGrpSpPr>
        <p:grpSpPr>
          <a:xfrm rot="1241671">
            <a:off x="5903510" y="-2059559"/>
            <a:ext cx="6269871" cy="6277205"/>
            <a:chOff x="891550" y="-2998787"/>
            <a:chExt cx="6884784" cy="6892848"/>
          </a:xfrm>
        </p:grpSpPr>
        <p:grpSp>
          <p:nvGrpSpPr>
            <p:cNvPr id="3" name="组合 3655"/>
            <p:cNvGrpSpPr/>
            <p:nvPr/>
          </p:nvGrpSpPr>
          <p:grpSpPr>
            <a:xfrm rot="11238666">
              <a:off x="899593" y="-2998787"/>
              <a:ext cx="6876741" cy="6876993"/>
              <a:chOff x="-1502571" y="2890206"/>
              <a:chExt cx="12182567" cy="12183011"/>
            </a:xfrm>
          </p:grpSpPr>
          <p:grpSp>
            <p:nvGrpSpPr>
              <p:cNvPr id="4" name="组合 3702"/>
              <p:cNvGrpSpPr/>
              <p:nvPr/>
            </p:nvGrpSpPr>
            <p:grpSpPr>
              <a:xfrm>
                <a:off x="-1502571" y="2894416"/>
                <a:ext cx="12174490" cy="12178801"/>
                <a:chOff x="-1502571" y="2894416"/>
                <a:chExt cx="12174490" cy="12178801"/>
              </a:xfrm>
            </p:grpSpPr>
            <p:grpSp>
              <p:nvGrpSpPr>
                <p:cNvPr id="5" name="组合 3711"/>
                <p:cNvGrpSpPr/>
                <p:nvPr/>
              </p:nvGrpSpPr>
              <p:grpSpPr>
                <a:xfrm>
                  <a:off x="-1502571" y="2894416"/>
                  <a:ext cx="12174490" cy="12174490"/>
                  <a:chOff x="-1502571" y="2894416"/>
                  <a:chExt cx="12174490" cy="12174490"/>
                </a:xfrm>
              </p:grpSpPr>
              <p:sp>
                <p:nvSpPr>
                  <p:cNvPr id="3716" name="任意多边形 371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17" name="弧形 3716"/>
                  <p:cNvSpPr/>
                  <p:nvPr/>
                </p:nvSpPr>
                <p:spPr>
                  <a:xfrm>
                    <a:off x="-1502571" y="2894416"/>
                    <a:ext cx="12174490" cy="12174490"/>
                  </a:xfrm>
                  <a:prstGeom prst="arc">
                    <a:avLst>
                      <a:gd name="adj1" fmla="val 16493702"/>
                      <a:gd name="adj2" fmla="val 1677698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6" name="组合 3712"/>
                <p:cNvGrpSpPr/>
                <p:nvPr/>
              </p:nvGrpSpPr>
              <p:grpSpPr>
                <a:xfrm rot="1440000">
                  <a:off x="-1502571" y="2898727"/>
                  <a:ext cx="12174490" cy="12174490"/>
                  <a:chOff x="-1502571" y="2894416"/>
                  <a:chExt cx="12174490" cy="12174490"/>
                </a:xfrm>
              </p:grpSpPr>
              <p:sp>
                <p:nvSpPr>
                  <p:cNvPr id="3714" name="任意多边形 371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15" name="弧形 3714"/>
                  <p:cNvSpPr/>
                  <p:nvPr/>
                </p:nvSpPr>
                <p:spPr>
                  <a:xfrm>
                    <a:off x="-1502571" y="2894416"/>
                    <a:ext cx="12174490" cy="12174490"/>
                  </a:xfrm>
                  <a:prstGeom prst="arc">
                    <a:avLst>
                      <a:gd name="adj1" fmla="val 16479087"/>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7" name="组合 3703"/>
              <p:cNvGrpSpPr/>
              <p:nvPr/>
            </p:nvGrpSpPr>
            <p:grpSpPr>
              <a:xfrm rot="-1440000">
                <a:off x="-1494951" y="2896456"/>
                <a:ext cx="12174490" cy="12174490"/>
                <a:chOff x="-1502571" y="2894416"/>
                <a:chExt cx="12174490" cy="12174490"/>
              </a:xfrm>
            </p:grpSpPr>
            <p:grpSp>
              <p:nvGrpSpPr>
                <p:cNvPr id="8" name="组合 3707"/>
                <p:cNvGrpSpPr/>
                <p:nvPr/>
              </p:nvGrpSpPr>
              <p:grpSpPr>
                <a:xfrm>
                  <a:off x="-1502571" y="2894416"/>
                  <a:ext cx="12174490" cy="12174490"/>
                  <a:chOff x="-1502571" y="2894416"/>
                  <a:chExt cx="12174490" cy="12174490"/>
                </a:xfrm>
              </p:grpSpPr>
              <p:sp>
                <p:nvSpPr>
                  <p:cNvPr id="3710" name="任意多边形 370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11" name="弧形 3710"/>
                  <p:cNvSpPr/>
                  <p:nvPr/>
                </p:nvSpPr>
                <p:spPr>
                  <a:xfrm>
                    <a:off x="-1502571" y="2894416"/>
                    <a:ext cx="12174490" cy="12174490"/>
                  </a:xfrm>
                  <a:prstGeom prst="arc">
                    <a:avLst>
                      <a:gd name="adj1" fmla="val 16485128"/>
                      <a:gd name="adj2" fmla="val 16775052"/>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3709" name="椭圆 3708"/>
                <p:cNvSpPr/>
                <p:nvPr/>
              </p:nvSpPr>
              <p:spPr>
                <a:xfrm>
                  <a:off x="2856482" y="7238730"/>
                  <a:ext cx="3456384" cy="345638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 name="组合 3704"/>
              <p:cNvGrpSpPr/>
              <p:nvPr/>
            </p:nvGrpSpPr>
            <p:grpSpPr>
              <a:xfrm rot="18720000">
                <a:off x="-1494494" y="2890206"/>
                <a:ext cx="12174490" cy="12174490"/>
                <a:chOff x="-1502571" y="2894416"/>
                <a:chExt cx="12174490" cy="12174490"/>
              </a:xfrm>
            </p:grpSpPr>
            <p:sp>
              <p:nvSpPr>
                <p:cNvPr id="3706" name="任意多边形 370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07" name="弧形 3706"/>
                <p:cNvSpPr/>
                <p:nvPr/>
              </p:nvSpPr>
              <p:spPr>
                <a:xfrm>
                  <a:off x="-1502571" y="2894416"/>
                  <a:ext cx="12174490" cy="12174490"/>
                </a:xfrm>
                <a:prstGeom prst="arc">
                  <a:avLst>
                    <a:gd name="adj1" fmla="val 16484072"/>
                    <a:gd name="adj2" fmla="val 1677513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3657" name="椭圆 3656"/>
            <p:cNvSpPr/>
            <p:nvPr/>
          </p:nvSpPr>
          <p:spPr>
            <a:xfrm rot="9368713">
              <a:off x="4294038" y="402083"/>
              <a:ext cx="89742" cy="897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0" name="组合 3657"/>
            <p:cNvGrpSpPr/>
            <p:nvPr/>
          </p:nvGrpSpPr>
          <p:grpSpPr>
            <a:xfrm rot="5460000">
              <a:off x="891676" y="-2983773"/>
              <a:ext cx="6876741" cy="6876993"/>
              <a:chOff x="-1502571" y="2890206"/>
              <a:chExt cx="12182567" cy="12183011"/>
            </a:xfrm>
          </p:grpSpPr>
          <p:grpSp>
            <p:nvGrpSpPr>
              <p:cNvPr id="11" name="组合 3687"/>
              <p:cNvGrpSpPr/>
              <p:nvPr/>
            </p:nvGrpSpPr>
            <p:grpSpPr>
              <a:xfrm>
                <a:off x="-1502571" y="2894416"/>
                <a:ext cx="12174490" cy="12178801"/>
                <a:chOff x="-1502571" y="2894416"/>
                <a:chExt cx="12174490" cy="12178801"/>
              </a:xfrm>
            </p:grpSpPr>
            <p:grpSp>
              <p:nvGrpSpPr>
                <p:cNvPr id="12" name="组合 3696"/>
                <p:cNvGrpSpPr/>
                <p:nvPr/>
              </p:nvGrpSpPr>
              <p:grpSpPr>
                <a:xfrm>
                  <a:off x="-1502571" y="2894416"/>
                  <a:ext cx="12174490" cy="12174490"/>
                  <a:chOff x="-1502571" y="2894416"/>
                  <a:chExt cx="12174490" cy="12174490"/>
                </a:xfrm>
              </p:grpSpPr>
              <p:sp>
                <p:nvSpPr>
                  <p:cNvPr id="3701" name="任意多边形 37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02" name="弧形 3701"/>
                  <p:cNvSpPr/>
                  <p:nvPr/>
                </p:nvSpPr>
                <p:spPr>
                  <a:xfrm>
                    <a:off x="-1502571" y="2894416"/>
                    <a:ext cx="12174490" cy="12174490"/>
                  </a:xfrm>
                  <a:prstGeom prst="arc">
                    <a:avLst>
                      <a:gd name="adj1" fmla="val 16479474"/>
                      <a:gd name="adj2" fmla="val 1677735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13" name="组合 3697"/>
                <p:cNvGrpSpPr/>
                <p:nvPr/>
              </p:nvGrpSpPr>
              <p:grpSpPr>
                <a:xfrm rot="1440000">
                  <a:off x="-1502571" y="2898727"/>
                  <a:ext cx="12174490" cy="12174490"/>
                  <a:chOff x="-1502571" y="2894416"/>
                  <a:chExt cx="12174490" cy="12174490"/>
                </a:xfrm>
              </p:grpSpPr>
              <p:sp>
                <p:nvSpPr>
                  <p:cNvPr id="3699" name="任意多边形 369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00" name="弧形 3699"/>
                  <p:cNvSpPr/>
                  <p:nvPr/>
                </p:nvSpPr>
                <p:spPr>
                  <a:xfrm>
                    <a:off x="-1502571" y="2894416"/>
                    <a:ext cx="12174490" cy="12174490"/>
                  </a:xfrm>
                  <a:prstGeom prst="arc">
                    <a:avLst>
                      <a:gd name="adj1" fmla="val 16482031"/>
                      <a:gd name="adj2" fmla="val 1678306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14" name="组合 3692"/>
              <p:cNvGrpSpPr/>
              <p:nvPr/>
            </p:nvGrpSpPr>
            <p:grpSpPr>
              <a:xfrm rot="20160000">
                <a:off x="-1494950" y="2896455"/>
                <a:ext cx="12174490" cy="12174491"/>
                <a:chOff x="-1502571" y="2894416"/>
                <a:chExt cx="12174490" cy="12174490"/>
              </a:xfrm>
            </p:grpSpPr>
            <p:sp>
              <p:nvSpPr>
                <p:cNvPr id="3695" name="任意多边形 369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96" name="弧形 3695"/>
                <p:cNvSpPr/>
                <p:nvPr/>
              </p:nvSpPr>
              <p:spPr>
                <a:xfrm>
                  <a:off x="-1502571" y="2894416"/>
                  <a:ext cx="12174490" cy="12174490"/>
                </a:xfrm>
                <a:prstGeom prst="arc">
                  <a:avLst>
                    <a:gd name="adj1" fmla="val 16484370"/>
                    <a:gd name="adj2" fmla="val 1677515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15" name="组合 3689"/>
              <p:cNvGrpSpPr/>
              <p:nvPr/>
            </p:nvGrpSpPr>
            <p:grpSpPr>
              <a:xfrm rot="18720000">
                <a:off x="-1494494" y="2890206"/>
                <a:ext cx="12174490" cy="12174490"/>
                <a:chOff x="-1502571" y="2894416"/>
                <a:chExt cx="12174490" cy="12174490"/>
              </a:xfrm>
            </p:grpSpPr>
            <p:sp>
              <p:nvSpPr>
                <p:cNvPr id="3691" name="任意多边形 369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92" name="弧形 3691"/>
                <p:cNvSpPr/>
                <p:nvPr/>
              </p:nvSpPr>
              <p:spPr>
                <a:xfrm>
                  <a:off x="-1502571" y="2894416"/>
                  <a:ext cx="12174490" cy="12174490"/>
                </a:xfrm>
                <a:prstGeom prst="arc">
                  <a:avLst>
                    <a:gd name="adj1" fmla="val 16483164"/>
                    <a:gd name="adj2" fmla="val 16773324"/>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16" name="组合 3658"/>
            <p:cNvGrpSpPr/>
            <p:nvPr/>
          </p:nvGrpSpPr>
          <p:grpSpPr>
            <a:xfrm rot="21301570">
              <a:off x="896720" y="-2983731"/>
              <a:ext cx="6876741" cy="6876993"/>
              <a:chOff x="-1502571" y="2890206"/>
              <a:chExt cx="12182567" cy="12183011"/>
            </a:xfrm>
          </p:grpSpPr>
          <p:grpSp>
            <p:nvGrpSpPr>
              <p:cNvPr id="17" name="组合 3672"/>
              <p:cNvGrpSpPr/>
              <p:nvPr/>
            </p:nvGrpSpPr>
            <p:grpSpPr>
              <a:xfrm>
                <a:off x="-1502571" y="2894416"/>
                <a:ext cx="12174490" cy="12178801"/>
                <a:chOff x="-1502571" y="2894416"/>
                <a:chExt cx="12174490" cy="12178801"/>
              </a:xfrm>
            </p:grpSpPr>
            <p:grpSp>
              <p:nvGrpSpPr>
                <p:cNvPr id="20" name="组合 3681"/>
                <p:cNvGrpSpPr/>
                <p:nvPr/>
              </p:nvGrpSpPr>
              <p:grpSpPr>
                <a:xfrm>
                  <a:off x="-1502571" y="2894416"/>
                  <a:ext cx="12174490" cy="12174490"/>
                  <a:chOff x="-1502571" y="2894416"/>
                  <a:chExt cx="12174490" cy="12174490"/>
                </a:xfrm>
              </p:grpSpPr>
              <p:sp>
                <p:nvSpPr>
                  <p:cNvPr id="3686" name="任意多边形 368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87" name="弧形 3686"/>
                  <p:cNvSpPr/>
                  <p:nvPr/>
                </p:nvSpPr>
                <p:spPr>
                  <a:xfrm>
                    <a:off x="-1502571" y="2894416"/>
                    <a:ext cx="12174490" cy="12174490"/>
                  </a:xfrm>
                  <a:prstGeom prst="arc">
                    <a:avLst>
                      <a:gd name="adj1" fmla="val 16479768"/>
                      <a:gd name="adj2" fmla="val 167775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1" name="组合 3682"/>
                <p:cNvGrpSpPr/>
                <p:nvPr/>
              </p:nvGrpSpPr>
              <p:grpSpPr>
                <a:xfrm rot="1440000">
                  <a:off x="-1502571" y="2898727"/>
                  <a:ext cx="12174490" cy="12174490"/>
                  <a:chOff x="-1502571" y="2894416"/>
                  <a:chExt cx="12174490" cy="12174490"/>
                </a:xfrm>
              </p:grpSpPr>
              <p:sp>
                <p:nvSpPr>
                  <p:cNvPr id="3684" name="任意多边形 368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85" name="弧形 3684"/>
                  <p:cNvSpPr/>
                  <p:nvPr/>
                </p:nvSpPr>
                <p:spPr>
                  <a:xfrm>
                    <a:off x="-1502571" y="2894416"/>
                    <a:ext cx="12174490" cy="12174490"/>
                  </a:xfrm>
                  <a:prstGeom prst="arc">
                    <a:avLst>
                      <a:gd name="adj1" fmla="val 16477725"/>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2" name="组合 3677"/>
              <p:cNvGrpSpPr/>
              <p:nvPr/>
            </p:nvGrpSpPr>
            <p:grpSpPr>
              <a:xfrm rot="20160000">
                <a:off x="-1494952" y="2896455"/>
                <a:ext cx="12174490" cy="12174491"/>
                <a:chOff x="-1502571" y="2894416"/>
                <a:chExt cx="12174490" cy="12174490"/>
              </a:xfrm>
            </p:grpSpPr>
            <p:sp>
              <p:nvSpPr>
                <p:cNvPr id="3680" name="任意多边形 367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81" name="弧形 3680"/>
                <p:cNvSpPr/>
                <p:nvPr/>
              </p:nvSpPr>
              <p:spPr>
                <a:xfrm>
                  <a:off x="-1502571" y="2894416"/>
                  <a:ext cx="12174490" cy="12174490"/>
                </a:xfrm>
                <a:prstGeom prst="arc">
                  <a:avLst>
                    <a:gd name="adj1" fmla="val 16485822"/>
                    <a:gd name="adj2" fmla="val 1677393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3" name="组合 3674"/>
              <p:cNvGrpSpPr/>
              <p:nvPr/>
            </p:nvGrpSpPr>
            <p:grpSpPr>
              <a:xfrm rot="18720000">
                <a:off x="-1494494" y="2890206"/>
                <a:ext cx="12174490" cy="12174490"/>
                <a:chOff x="-1502571" y="2894416"/>
                <a:chExt cx="12174490" cy="12174490"/>
              </a:xfrm>
            </p:grpSpPr>
            <p:sp>
              <p:nvSpPr>
                <p:cNvPr id="3676" name="任意多边形 367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77" name="弧形 3676"/>
                <p:cNvSpPr/>
                <p:nvPr/>
              </p:nvSpPr>
              <p:spPr>
                <a:xfrm>
                  <a:off x="-1502571" y="2894416"/>
                  <a:ext cx="12174490" cy="12174490"/>
                </a:xfrm>
                <a:prstGeom prst="arc">
                  <a:avLst>
                    <a:gd name="adj1" fmla="val 16480591"/>
                    <a:gd name="adj2" fmla="val 16775847"/>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4" name="组合 3659"/>
            <p:cNvGrpSpPr/>
            <p:nvPr/>
          </p:nvGrpSpPr>
          <p:grpSpPr>
            <a:xfrm rot="15558724">
              <a:off x="896367" y="-2981485"/>
              <a:ext cx="6876479" cy="6874613"/>
              <a:chOff x="-1502571" y="2894416"/>
              <a:chExt cx="12182103" cy="12178801"/>
            </a:xfrm>
          </p:grpSpPr>
          <p:grpSp>
            <p:nvGrpSpPr>
              <p:cNvPr id="25" name="组合 3660"/>
              <p:cNvGrpSpPr/>
              <p:nvPr/>
            </p:nvGrpSpPr>
            <p:grpSpPr>
              <a:xfrm>
                <a:off x="-1502571" y="2894416"/>
                <a:ext cx="12174490" cy="12178801"/>
                <a:chOff x="-1502571" y="2894416"/>
                <a:chExt cx="12174490" cy="12178801"/>
              </a:xfrm>
            </p:grpSpPr>
            <p:grpSp>
              <p:nvGrpSpPr>
                <p:cNvPr id="26" name="组合 3666"/>
                <p:cNvGrpSpPr/>
                <p:nvPr/>
              </p:nvGrpSpPr>
              <p:grpSpPr>
                <a:xfrm>
                  <a:off x="-1502571" y="2894416"/>
                  <a:ext cx="12174490" cy="12174490"/>
                  <a:chOff x="-1502571" y="2894416"/>
                  <a:chExt cx="12174490" cy="12174490"/>
                </a:xfrm>
              </p:grpSpPr>
              <p:sp>
                <p:nvSpPr>
                  <p:cNvPr id="3671" name="任意多边形 36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72" name="弧形 3671"/>
                  <p:cNvSpPr/>
                  <p:nvPr/>
                </p:nvSpPr>
                <p:spPr>
                  <a:xfrm>
                    <a:off x="-1502571" y="2894416"/>
                    <a:ext cx="12174490" cy="12174490"/>
                  </a:xfrm>
                  <a:prstGeom prst="arc">
                    <a:avLst>
                      <a:gd name="adj1" fmla="val 16483657"/>
                      <a:gd name="adj2" fmla="val 16774101"/>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7" name="组合 3667"/>
                <p:cNvGrpSpPr/>
                <p:nvPr/>
              </p:nvGrpSpPr>
              <p:grpSpPr>
                <a:xfrm rot="1440000">
                  <a:off x="-1502571" y="2898727"/>
                  <a:ext cx="12174490" cy="12174490"/>
                  <a:chOff x="-1502571" y="2894416"/>
                  <a:chExt cx="12174490" cy="12174490"/>
                </a:xfrm>
              </p:grpSpPr>
              <p:sp>
                <p:nvSpPr>
                  <p:cNvPr id="3669" name="任意多边形 366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70" name="弧形 3669"/>
                  <p:cNvSpPr/>
                  <p:nvPr/>
                </p:nvSpPr>
                <p:spPr>
                  <a:xfrm>
                    <a:off x="-1502571" y="2894416"/>
                    <a:ext cx="12174490" cy="12174490"/>
                  </a:xfrm>
                  <a:prstGeom prst="arc">
                    <a:avLst>
                      <a:gd name="adj1" fmla="val 16478280"/>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8" name="组合 3662"/>
              <p:cNvGrpSpPr/>
              <p:nvPr/>
            </p:nvGrpSpPr>
            <p:grpSpPr>
              <a:xfrm rot="20160000">
                <a:off x="-1494957" y="2896448"/>
                <a:ext cx="12174489" cy="12174490"/>
                <a:chOff x="-1502571" y="2894416"/>
                <a:chExt cx="12174490" cy="12174490"/>
              </a:xfrm>
            </p:grpSpPr>
            <p:sp>
              <p:nvSpPr>
                <p:cNvPr id="3665" name="任意多边形 366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666" name="弧形 3665"/>
                <p:cNvSpPr/>
                <p:nvPr/>
              </p:nvSpPr>
              <p:spPr>
                <a:xfrm>
                  <a:off x="-1502571" y="2894416"/>
                  <a:ext cx="12174490" cy="12174490"/>
                </a:xfrm>
                <a:prstGeom prst="arc">
                  <a:avLst>
                    <a:gd name="adj1" fmla="val 16488034"/>
                    <a:gd name="adj2" fmla="val 1677320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sp>
        <p:nvSpPr>
          <p:cNvPr id="2340" name="椭圆 2339"/>
          <p:cNvSpPr/>
          <p:nvPr/>
        </p:nvSpPr>
        <p:spPr>
          <a:xfrm>
            <a:off x="9036449" y="3867087"/>
            <a:ext cx="41636" cy="4163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41" name="TextBox 2340"/>
          <p:cNvSpPr txBox="1"/>
          <p:nvPr/>
        </p:nvSpPr>
        <p:spPr>
          <a:xfrm>
            <a:off x="8740608" y="3571247"/>
            <a:ext cx="344966"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C</a:t>
            </a:r>
            <a:endParaRPr lang="zh-CN" altLang="en-US" sz="1867" baseline="-25000" dirty="0">
              <a:latin typeface="Times New Roman" pitchFamily="18" charset="0"/>
              <a:cs typeface="Times New Roman" pitchFamily="18" charset="0"/>
            </a:endParaRPr>
          </a:p>
        </p:txBody>
      </p:sp>
      <p:grpSp>
        <p:nvGrpSpPr>
          <p:cNvPr id="29" name="组合 3042"/>
          <p:cNvGrpSpPr/>
          <p:nvPr/>
        </p:nvGrpSpPr>
        <p:grpSpPr>
          <a:xfrm rot="20359048">
            <a:off x="5932255" y="3494809"/>
            <a:ext cx="6276512" cy="6276792"/>
            <a:chOff x="913364" y="3059702"/>
            <a:chExt cx="6892080" cy="6892388"/>
          </a:xfrm>
        </p:grpSpPr>
        <p:grpSp>
          <p:nvGrpSpPr>
            <p:cNvPr id="30" name="组合 3043"/>
            <p:cNvGrpSpPr/>
            <p:nvPr/>
          </p:nvGrpSpPr>
          <p:grpSpPr>
            <a:xfrm rot="840000">
              <a:off x="913364" y="3075095"/>
              <a:ext cx="6876742" cy="6876995"/>
              <a:chOff x="-1502571" y="2890206"/>
              <a:chExt cx="12182567" cy="12183011"/>
            </a:xfrm>
          </p:grpSpPr>
          <p:grpSp>
            <p:nvGrpSpPr>
              <p:cNvPr id="31" name="组合 3089"/>
              <p:cNvGrpSpPr/>
              <p:nvPr/>
            </p:nvGrpSpPr>
            <p:grpSpPr>
              <a:xfrm>
                <a:off x="-1502571" y="2894416"/>
                <a:ext cx="12174490" cy="12178801"/>
                <a:chOff x="-1502571" y="2894416"/>
                <a:chExt cx="12174490" cy="12178801"/>
              </a:xfrm>
            </p:grpSpPr>
            <p:grpSp>
              <p:nvGrpSpPr>
                <p:cNvPr id="3682" name="组合 3098"/>
                <p:cNvGrpSpPr/>
                <p:nvPr/>
              </p:nvGrpSpPr>
              <p:grpSpPr>
                <a:xfrm>
                  <a:off x="-1502571" y="2894416"/>
                  <a:ext cx="12174490" cy="12174490"/>
                  <a:chOff x="-1502571" y="2894416"/>
                  <a:chExt cx="12174490" cy="12174490"/>
                </a:xfrm>
              </p:grpSpPr>
              <p:sp>
                <p:nvSpPr>
                  <p:cNvPr id="3103" name="任意多边形 31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04" name="弧形 3103"/>
                  <p:cNvSpPr/>
                  <p:nvPr/>
                </p:nvSpPr>
                <p:spPr>
                  <a:xfrm>
                    <a:off x="-1502571" y="2894416"/>
                    <a:ext cx="12174490" cy="12174490"/>
                  </a:xfrm>
                  <a:prstGeom prst="arc">
                    <a:avLst>
                      <a:gd name="adj1" fmla="val 16484913"/>
                      <a:gd name="adj2" fmla="val 1677503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683" name="组合 3099"/>
                <p:cNvGrpSpPr/>
                <p:nvPr/>
              </p:nvGrpSpPr>
              <p:grpSpPr>
                <a:xfrm rot="1440000">
                  <a:off x="-1502571" y="2898727"/>
                  <a:ext cx="12174490" cy="12174490"/>
                  <a:chOff x="-1502571" y="2894416"/>
                  <a:chExt cx="12174490" cy="12174490"/>
                </a:xfrm>
              </p:grpSpPr>
              <p:sp>
                <p:nvSpPr>
                  <p:cNvPr id="3101" name="任意多边形 310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02" name="弧形 3101"/>
                  <p:cNvSpPr/>
                  <p:nvPr/>
                </p:nvSpPr>
                <p:spPr>
                  <a:xfrm>
                    <a:off x="-1502571" y="2894416"/>
                    <a:ext cx="12174490" cy="12174490"/>
                  </a:xfrm>
                  <a:prstGeom prst="arc">
                    <a:avLst>
                      <a:gd name="adj1" fmla="val 16480881"/>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3688" name="组合 3094"/>
              <p:cNvGrpSpPr/>
              <p:nvPr/>
            </p:nvGrpSpPr>
            <p:grpSpPr>
              <a:xfrm rot="20160000">
                <a:off x="-1494949" y="2896460"/>
                <a:ext cx="12174490" cy="12174491"/>
                <a:chOff x="-1502571" y="2894416"/>
                <a:chExt cx="12174490" cy="12174490"/>
              </a:xfrm>
            </p:grpSpPr>
            <p:sp>
              <p:nvSpPr>
                <p:cNvPr id="3097" name="任意多边形 309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98" name="弧形 3097"/>
                <p:cNvSpPr/>
                <p:nvPr/>
              </p:nvSpPr>
              <p:spPr>
                <a:xfrm>
                  <a:off x="-1502571" y="2894416"/>
                  <a:ext cx="12174490" cy="12174490"/>
                </a:xfrm>
                <a:prstGeom prst="arc">
                  <a:avLst>
                    <a:gd name="adj1" fmla="val 16483666"/>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689" name="组合 3091"/>
              <p:cNvGrpSpPr/>
              <p:nvPr/>
            </p:nvGrpSpPr>
            <p:grpSpPr>
              <a:xfrm rot="18720000">
                <a:off x="-1494494" y="2890206"/>
                <a:ext cx="12174490" cy="12174490"/>
                <a:chOff x="-1502571" y="2894416"/>
                <a:chExt cx="12174490" cy="12174490"/>
              </a:xfrm>
            </p:grpSpPr>
            <p:sp>
              <p:nvSpPr>
                <p:cNvPr id="3093" name="任意多边形 309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94" name="弧形 3093"/>
                <p:cNvSpPr/>
                <p:nvPr/>
              </p:nvSpPr>
              <p:spPr>
                <a:xfrm>
                  <a:off x="-1502571" y="2894416"/>
                  <a:ext cx="12174490" cy="12174490"/>
                </a:xfrm>
                <a:prstGeom prst="arc">
                  <a:avLst>
                    <a:gd name="adj1" fmla="val 16479408"/>
                    <a:gd name="adj2" fmla="val 1677492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3690" name="组合 3044"/>
            <p:cNvGrpSpPr/>
            <p:nvPr/>
          </p:nvGrpSpPr>
          <p:grpSpPr>
            <a:xfrm rot="6598794">
              <a:off x="916156" y="3070412"/>
              <a:ext cx="6876742" cy="6876995"/>
              <a:chOff x="-1502571" y="2890206"/>
              <a:chExt cx="12182567" cy="12183011"/>
            </a:xfrm>
          </p:grpSpPr>
          <p:grpSp>
            <p:nvGrpSpPr>
              <p:cNvPr id="3693" name="组合 3074"/>
              <p:cNvGrpSpPr/>
              <p:nvPr/>
            </p:nvGrpSpPr>
            <p:grpSpPr>
              <a:xfrm>
                <a:off x="-1502571" y="2894416"/>
                <a:ext cx="12174490" cy="12178801"/>
                <a:chOff x="-1502571" y="2894416"/>
                <a:chExt cx="12174490" cy="12178801"/>
              </a:xfrm>
            </p:grpSpPr>
            <p:grpSp>
              <p:nvGrpSpPr>
                <p:cNvPr id="3694" name="组合 3083"/>
                <p:cNvGrpSpPr/>
                <p:nvPr/>
              </p:nvGrpSpPr>
              <p:grpSpPr>
                <a:xfrm>
                  <a:off x="-1502571" y="2894416"/>
                  <a:ext cx="12174490" cy="12174490"/>
                  <a:chOff x="-1502571" y="2894416"/>
                  <a:chExt cx="12174490" cy="12174490"/>
                </a:xfrm>
              </p:grpSpPr>
              <p:sp>
                <p:nvSpPr>
                  <p:cNvPr id="3088" name="任意多边形 308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89" name="弧形 3088"/>
                  <p:cNvSpPr/>
                  <p:nvPr/>
                </p:nvSpPr>
                <p:spPr>
                  <a:xfrm>
                    <a:off x="-1502571" y="2894416"/>
                    <a:ext cx="12174490" cy="12174490"/>
                  </a:xfrm>
                  <a:prstGeom prst="arc">
                    <a:avLst>
                      <a:gd name="adj1" fmla="val 16485172"/>
                      <a:gd name="adj2" fmla="val 167761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697" name="组合 3084"/>
                <p:cNvGrpSpPr/>
                <p:nvPr/>
              </p:nvGrpSpPr>
              <p:grpSpPr>
                <a:xfrm rot="1440000">
                  <a:off x="-1502571" y="2898727"/>
                  <a:ext cx="12174490" cy="12174490"/>
                  <a:chOff x="-1502571" y="2894416"/>
                  <a:chExt cx="12174490" cy="12174490"/>
                </a:xfrm>
              </p:grpSpPr>
              <p:sp>
                <p:nvSpPr>
                  <p:cNvPr id="3086" name="任意多边形 308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87" name="弧形 3086"/>
                  <p:cNvSpPr/>
                  <p:nvPr/>
                </p:nvSpPr>
                <p:spPr>
                  <a:xfrm>
                    <a:off x="-1502571" y="2894416"/>
                    <a:ext cx="12174490" cy="12174490"/>
                  </a:xfrm>
                  <a:prstGeom prst="arc">
                    <a:avLst>
                      <a:gd name="adj1" fmla="val 16481237"/>
                      <a:gd name="adj2" fmla="val 1678173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3698" name="组合 3079"/>
              <p:cNvGrpSpPr/>
              <p:nvPr/>
            </p:nvGrpSpPr>
            <p:grpSpPr>
              <a:xfrm rot="20160000">
                <a:off x="-1494947" y="2896461"/>
                <a:ext cx="12174490" cy="12174491"/>
                <a:chOff x="-1502571" y="2894416"/>
                <a:chExt cx="12174490" cy="12174490"/>
              </a:xfrm>
            </p:grpSpPr>
            <p:sp>
              <p:nvSpPr>
                <p:cNvPr id="3082" name="任意多边形 308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83" name="弧形 3082"/>
                <p:cNvSpPr/>
                <p:nvPr/>
              </p:nvSpPr>
              <p:spPr>
                <a:xfrm>
                  <a:off x="-1502571" y="2894416"/>
                  <a:ext cx="12174490" cy="12174490"/>
                </a:xfrm>
                <a:prstGeom prst="arc">
                  <a:avLst>
                    <a:gd name="adj1" fmla="val 16488247"/>
                    <a:gd name="adj2" fmla="val 16771192"/>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703" name="组合 3076"/>
              <p:cNvGrpSpPr/>
              <p:nvPr/>
            </p:nvGrpSpPr>
            <p:grpSpPr>
              <a:xfrm rot="18720000">
                <a:off x="-1494494" y="2890206"/>
                <a:ext cx="12174490" cy="12174490"/>
                <a:chOff x="-1502571" y="2894416"/>
                <a:chExt cx="12174490" cy="12174490"/>
              </a:xfrm>
            </p:grpSpPr>
            <p:sp>
              <p:nvSpPr>
                <p:cNvPr id="3078" name="任意多边形 307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79" name="弧形 3078"/>
                <p:cNvSpPr/>
                <p:nvPr/>
              </p:nvSpPr>
              <p:spPr>
                <a:xfrm>
                  <a:off x="-1502571" y="2894416"/>
                  <a:ext cx="12174490" cy="12174490"/>
                </a:xfrm>
                <a:prstGeom prst="arc">
                  <a:avLst>
                    <a:gd name="adj1" fmla="val 16484360"/>
                    <a:gd name="adj2" fmla="val 1677291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3704" name="组合 3045"/>
            <p:cNvGrpSpPr/>
            <p:nvPr/>
          </p:nvGrpSpPr>
          <p:grpSpPr>
            <a:xfrm rot="12359537">
              <a:off x="916156" y="3070412"/>
              <a:ext cx="6876742" cy="6876995"/>
              <a:chOff x="-1502571" y="2890206"/>
              <a:chExt cx="12182567" cy="12183011"/>
            </a:xfrm>
          </p:grpSpPr>
          <p:grpSp>
            <p:nvGrpSpPr>
              <p:cNvPr id="3705" name="组合 3059"/>
              <p:cNvGrpSpPr/>
              <p:nvPr/>
            </p:nvGrpSpPr>
            <p:grpSpPr>
              <a:xfrm>
                <a:off x="-1502571" y="2894416"/>
                <a:ext cx="12174490" cy="12178801"/>
                <a:chOff x="-1502571" y="2894416"/>
                <a:chExt cx="12174490" cy="12178801"/>
              </a:xfrm>
            </p:grpSpPr>
            <p:grpSp>
              <p:nvGrpSpPr>
                <p:cNvPr id="3708" name="组合 3068"/>
                <p:cNvGrpSpPr/>
                <p:nvPr/>
              </p:nvGrpSpPr>
              <p:grpSpPr>
                <a:xfrm>
                  <a:off x="-1502571" y="2894416"/>
                  <a:ext cx="12174490" cy="12174490"/>
                  <a:chOff x="-1502571" y="2894416"/>
                  <a:chExt cx="12174490" cy="12174490"/>
                </a:xfrm>
              </p:grpSpPr>
              <p:sp>
                <p:nvSpPr>
                  <p:cNvPr id="3073" name="任意多边形 307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74" name="弧形 3073"/>
                  <p:cNvSpPr/>
                  <p:nvPr/>
                </p:nvSpPr>
                <p:spPr>
                  <a:xfrm>
                    <a:off x="-1502571" y="2894416"/>
                    <a:ext cx="12174490" cy="12174490"/>
                  </a:xfrm>
                  <a:prstGeom prst="arc">
                    <a:avLst>
                      <a:gd name="adj1" fmla="val 16481142"/>
                      <a:gd name="adj2" fmla="val 16774989"/>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240" name="组合 3069"/>
                <p:cNvGrpSpPr/>
                <p:nvPr/>
              </p:nvGrpSpPr>
              <p:grpSpPr>
                <a:xfrm rot="1440000">
                  <a:off x="-1502571" y="2898727"/>
                  <a:ext cx="12174490" cy="12174490"/>
                  <a:chOff x="-1502571" y="2894416"/>
                  <a:chExt cx="12174490" cy="12174490"/>
                </a:xfrm>
              </p:grpSpPr>
              <p:sp>
                <p:nvSpPr>
                  <p:cNvPr id="3071" name="任意多边形 30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72" name="弧形 3071"/>
                  <p:cNvSpPr/>
                  <p:nvPr/>
                </p:nvSpPr>
                <p:spPr>
                  <a:xfrm>
                    <a:off x="-1502571" y="2894416"/>
                    <a:ext cx="12174490" cy="12174490"/>
                  </a:xfrm>
                  <a:prstGeom prst="arc">
                    <a:avLst>
                      <a:gd name="adj1" fmla="val 16477917"/>
                      <a:gd name="adj2" fmla="val 1678179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241" name="组合 3064"/>
              <p:cNvGrpSpPr/>
              <p:nvPr/>
            </p:nvGrpSpPr>
            <p:grpSpPr>
              <a:xfrm rot="20160000">
                <a:off x="-1494948" y="2896461"/>
                <a:ext cx="12174490" cy="12174491"/>
                <a:chOff x="-1502571" y="2894416"/>
                <a:chExt cx="12174490" cy="12174490"/>
              </a:xfrm>
            </p:grpSpPr>
            <p:sp>
              <p:nvSpPr>
                <p:cNvPr id="3067" name="任意多边形 306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68" name="弧形 3067"/>
                <p:cNvSpPr/>
                <p:nvPr/>
              </p:nvSpPr>
              <p:spPr>
                <a:xfrm>
                  <a:off x="-1502571" y="2894416"/>
                  <a:ext cx="12174490" cy="12174490"/>
                </a:xfrm>
                <a:prstGeom prst="arc">
                  <a:avLst>
                    <a:gd name="adj1" fmla="val 16474578"/>
                    <a:gd name="adj2" fmla="val 1677444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242" name="组合 3061"/>
              <p:cNvGrpSpPr/>
              <p:nvPr/>
            </p:nvGrpSpPr>
            <p:grpSpPr>
              <a:xfrm rot="18720000">
                <a:off x="-1494494" y="2890206"/>
                <a:ext cx="12174490" cy="12174490"/>
                <a:chOff x="-1502571" y="2894416"/>
                <a:chExt cx="12174490" cy="12174490"/>
              </a:xfrm>
            </p:grpSpPr>
            <p:sp>
              <p:nvSpPr>
                <p:cNvPr id="3063" name="任意多边形 306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64" name="弧形 3063"/>
                <p:cNvSpPr/>
                <p:nvPr/>
              </p:nvSpPr>
              <p:spPr>
                <a:xfrm>
                  <a:off x="-1502571" y="2894416"/>
                  <a:ext cx="12174490" cy="12174490"/>
                </a:xfrm>
                <a:prstGeom prst="arc">
                  <a:avLst>
                    <a:gd name="adj1" fmla="val 16481010"/>
                    <a:gd name="adj2" fmla="val 1677515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243" name="组合 3046"/>
            <p:cNvGrpSpPr/>
            <p:nvPr/>
          </p:nvGrpSpPr>
          <p:grpSpPr>
            <a:xfrm rot="16678863">
              <a:off x="929893" y="3060634"/>
              <a:ext cx="6876484" cy="6874619"/>
              <a:chOff x="-1502571" y="2894416"/>
              <a:chExt cx="12182112" cy="12178801"/>
            </a:xfrm>
          </p:grpSpPr>
          <p:grpSp>
            <p:nvGrpSpPr>
              <p:cNvPr id="2244" name="组合 3047"/>
              <p:cNvGrpSpPr/>
              <p:nvPr/>
            </p:nvGrpSpPr>
            <p:grpSpPr>
              <a:xfrm>
                <a:off x="-1502571" y="2894416"/>
                <a:ext cx="12174490" cy="12178801"/>
                <a:chOff x="-1502571" y="2894416"/>
                <a:chExt cx="12174490" cy="12178801"/>
              </a:xfrm>
            </p:grpSpPr>
            <p:grpSp>
              <p:nvGrpSpPr>
                <p:cNvPr id="2245" name="组合 3053"/>
                <p:cNvGrpSpPr/>
                <p:nvPr/>
              </p:nvGrpSpPr>
              <p:grpSpPr>
                <a:xfrm>
                  <a:off x="-1502571" y="2894416"/>
                  <a:ext cx="12174490" cy="12174490"/>
                  <a:chOff x="-1502571" y="2894416"/>
                  <a:chExt cx="12174490" cy="12174490"/>
                </a:xfrm>
              </p:grpSpPr>
              <p:sp>
                <p:nvSpPr>
                  <p:cNvPr id="3058" name="任意多边形 305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59" name="弧形 3058"/>
                  <p:cNvSpPr/>
                  <p:nvPr/>
                </p:nvSpPr>
                <p:spPr>
                  <a:xfrm>
                    <a:off x="-1502571" y="2894416"/>
                    <a:ext cx="12174490" cy="12174490"/>
                  </a:xfrm>
                  <a:prstGeom prst="arc">
                    <a:avLst>
                      <a:gd name="adj1" fmla="val 16484683"/>
                      <a:gd name="adj2" fmla="val 1677763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2246" name="组合 3054"/>
                <p:cNvGrpSpPr/>
                <p:nvPr/>
              </p:nvGrpSpPr>
              <p:grpSpPr>
                <a:xfrm rot="1440000">
                  <a:off x="-1502571" y="2898727"/>
                  <a:ext cx="12174490" cy="12174490"/>
                  <a:chOff x="-1502571" y="2894416"/>
                  <a:chExt cx="12174490" cy="12174490"/>
                </a:xfrm>
              </p:grpSpPr>
              <p:sp>
                <p:nvSpPr>
                  <p:cNvPr id="3056" name="任意多边形 30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57" name="弧形 3056"/>
                  <p:cNvSpPr/>
                  <p:nvPr/>
                </p:nvSpPr>
                <p:spPr>
                  <a:xfrm>
                    <a:off x="-1502571" y="2894416"/>
                    <a:ext cx="12174490" cy="12174490"/>
                  </a:xfrm>
                  <a:prstGeom prst="arc">
                    <a:avLst>
                      <a:gd name="adj1" fmla="val 16477542"/>
                      <a:gd name="adj2" fmla="val 1675342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247" name="组合 3049"/>
              <p:cNvGrpSpPr/>
              <p:nvPr/>
            </p:nvGrpSpPr>
            <p:grpSpPr>
              <a:xfrm rot="20160000">
                <a:off x="-1494949" y="2896462"/>
                <a:ext cx="12174490" cy="12174490"/>
                <a:chOff x="-1502571" y="2894416"/>
                <a:chExt cx="12174490" cy="12174490"/>
              </a:xfrm>
            </p:grpSpPr>
            <p:sp>
              <p:nvSpPr>
                <p:cNvPr id="3052" name="任意多边形 305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53" name="弧形 3052"/>
                <p:cNvSpPr/>
                <p:nvPr/>
              </p:nvSpPr>
              <p:spPr>
                <a:xfrm>
                  <a:off x="-1502571" y="2894416"/>
                  <a:ext cx="12174490" cy="12174490"/>
                </a:xfrm>
                <a:prstGeom prst="arc">
                  <a:avLst>
                    <a:gd name="adj1" fmla="val 16481001"/>
                    <a:gd name="adj2" fmla="val 16769588"/>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sp>
        <p:nvSpPr>
          <p:cNvPr id="229" name="TextBox 228"/>
          <p:cNvSpPr txBox="1"/>
          <p:nvPr/>
        </p:nvSpPr>
        <p:spPr>
          <a:xfrm>
            <a:off x="8847528" y="635577"/>
            <a:ext cx="385042"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o</a:t>
            </a:r>
            <a:r>
              <a:rPr lang="en-US" altLang="zh-CN" sz="1867" baseline="-25000" dirty="0">
                <a:latin typeface="Times New Roman" pitchFamily="18" charset="0"/>
                <a:cs typeface="Times New Roman" pitchFamily="18" charset="0"/>
              </a:rPr>
              <a:t>1</a:t>
            </a:r>
            <a:endParaRPr lang="zh-CN" altLang="en-US" sz="1867" baseline="-25000" dirty="0">
              <a:latin typeface="Times New Roman" pitchFamily="18" charset="0"/>
              <a:cs typeface="Times New Roman" pitchFamily="18" charset="0"/>
            </a:endParaRPr>
          </a:p>
        </p:txBody>
      </p:sp>
      <p:sp>
        <p:nvSpPr>
          <p:cNvPr id="230" name="TextBox 229"/>
          <p:cNvSpPr txBox="1"/>
          <p:nvPr/>
        </p:nvSpPr>
        <p:spPr>
          <a:xfrm>
            <a:off x="9063315" y="6390240"/>
            <a:ext cx="385042" cy="379656"/>
          </a:xfrm>
          <a:prstGeom prst="rect">
            <a:avLst/>
          </a:prstGeom>
          <a:noFill/>
        </p:spPr>
        <p:txBody>
          <a:bodyPr wrap="none" rtlCol="0">
            <a:spAutoFit/>
          </a:bodyPr>
          <a:lstStyle/>
          <a:p>
            <a:r>
              <a:rPr lang="en-US" altLang="zh-CN" sz="1867" i="1" dirty="0">
                <a:latin typeface="Times New Roman" pitchFamily="18" charset="0"/>
                <a:cs typeface="Times New Roman" pitchFamily="18" charset="0"/>
              </a:rPr>
              <a:t>o</a:t>
            </a:r>
            <a:r>
              <a:rPr lang="en-US" altLang="zh-CN" sz="1867" baseline="-25000" dirty="0">
                <a:latin typeface="Times New Roman" pitchFamily="18" charset="0"/>
                <a:cs typeface="Times New Roman" pitchFamily="18" charset="0"/>
              </a:rPr>
              <a:t>2</a:t>
            </a:r>
            <a:endParaRPr lang="zh-CN" altLang="en-US" sz="1867" baseline="-25000" dirty="0">
              <a:latin typeface="Times New Roman" pitchFamily="18" charset="0"/>
              <a:cs typeface="Times New Roman" pitchFamily="18" charset="0"/>
            </a:endParaRPr>
          </a:p>
        </p:txBody>
      </p:sp>
      <p:sp>
        <p:nvSpPr>
          <p:cNvPr id="234" name="标题 1"/>
          <p:cNvSpPr txBox="1">
            <a:spLocks/>
          </p:cNvSpPr>
          <p:nvPr/>
        </p:nvSpPr>
        <p:spPr>
          <a:xfrm>
            <a:off x="107308" y="87278"/>
            <a:ext cx="9550400"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微软雅黑" panose="020B0503020204020204" pitchFamily="34" charset="-122"/>
                <a:ea typeface="微软雅黑" panose="020B0503020204020204" pitchFamily="34" charset="-122"/>
              </a:rPr>
              <a:t>标准安装条件</a:t>
            </a:r>
          </a:p>
        </p:txBody>
      </p:sp>
      <p:sp>
        <p:nvSpPr>
          <p:cNvPr id="228" name="椭圆 227"/>
          <p:cNvSpPr/>
          <p:nvPr/>
        </p:nvSpPr>
        <p:spPr>
          <a:xfrm rot="20100000">
            <a:off x="8171779" y="5747600"/>
            <a:ext cx="1776781" cy="1776781"/>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7" name="椭圆 146"/>
          <p:cNvSpPr/>
          <p:nvPr/>
        </p:nvSpPr>
        <p:spPr>
          <a:xfrm>
            <a:off x="6257836" y="-1696309"/>
            <a:ext cx="5577029" cy="5577029"/>
          </a:xfrm>
          <a:prstGeom prst="ellipse">
            <a:avLst/>
          </a:prstGeom>
          <a:noFill/>
          <a:ln w="12700">
            <a:solidFill>
              <a:srgbClr val="C0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8" name="椭圆 147"/>
          <p:cNvSpPr/>
          <p:nvPr/>
        </p:nvSpPr>
        <p:spPr>
          <a:xfrm>
            <a:off x="6266056" y="3884267"/>
            <a:ext cx="5577029" cy="5577029"/>
          </a:xfrm>
          <a:prstGeom prst="ellipse">
            <a:avLst/>
          </a:prstGeom>
          <a:noFill/>
          <a:ln w="12700">
            <a:solidFill>
              <a:srgbClr val="0070C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0" name="TextBox 149"/>
          <p:cNvSpPr txBox="1"/>
          <p:nvPr/>
        </p:nvSpPr>
        <p:spPr>
          <a:xfrm>
            <a:off x="7440149" y="1412776"/>
            <a:ext cx="409086" cy="379656"/>
          </a:xfrm>
          <a:prstGeom prst="rect">
            <a:avLst/>
          </a:prstGeom>
          <a:noFill/>
        </p:spPr>
        <p:txBody>
          <a:bodyPr wrap="none" rtlCol="0">
            <a:spAutoFit/>
          </a:bodyPr>
          <a:lstStyle/>
          <a:p>
            <a:r>
              <a:rPr lang="en-US" altLang="zh-CN" sz="1867" i="1" dirty="0">
                <a:solidFill>
                  <a:srgbClr val="C00000"/>
                </a:solidFill>
                <a:latin typeface="Times New Roman" pitchFamily="18" charset="0"/>
                <a:cs typeface="Times New Roman" pitchFamily="18" charset="0"/>
              </a:rPr>
              <a:t>r'</a:t>
            </a:r>
            <a:r>
              <a:rPr lang="en-US" altLang="zh-CN" sz="1867" baseline="-25000" dirty="0">
                <a:solidFill>
                  <a:srgbClr val="C00000"/>
                </a:solidFill>
                <a:latin typeface="Times New Roman" pitchFamily="18" charset="0"/>
                <a:cs typeface="Times New Roman" pitchFamily="18" charset="0"/>
              </a:rPr>
              <a:t>1</a:t>
            </a:r>
            <a:endParaRPr lang="zh-CN" altLang="en-US" sz="1867" baseline="-25000" dirty="0">
              <a:solidFill>
                <a:srgbClr val="C00000"/>
              </a:solidFill>
              <a:latin typeface="Times New Roman" pitchFamily="18" charset="0"/>
              <a:cs typeface="Times New Roman" pitchFamily="18" charset="0"/>
            </a:endParaRPr>
          </a:p>
        </p:txBody>
      </p:sp>
      <p:cxnSp>
        <p:nvCxnSpPr>
          <p:cNvPr id="151" name="直接连接符 150"/>
          <p:cNvCxnSpPr/>
          <p:nvPr/>
        </p:nvCxnSpPr>
        <p:spPr>
          <a:xfrm flipH="1">
            <a:off x="9067194" y="4877294"/>
            <a:ext cx="2165457" cy="1730463"/>
          </a:xfrm>
          <a:prstGeom prst="line">
            <a:avLst/>
          </a:prstGeom>
          <a:ln w="12700">
            <a:solidFill>
              <a:srgbClr val="0070C0"/>
            </a:solidFill>
            <a:headEnd type="triangle" w="sm" len="lg"/>
            <a:tailEnd type="non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V="1">
            <a:off x="6650132" y="1110698"/>
            <a:ext cx="2378568" cy="1377940"/>
          </a:xfrm>
          <a:prstGeom prst="line">
            <a:avLst/>
          </a:prstGeom>
          <a:ln w="12700">
            <a:solidFill>
              <a:srgbClr val="C00000"/>
            </a:solidFill>
            <a:headEnd type="triangle" w="sm" len="lg"/>
            <a:tailEnd type="none"/>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9889761" y="5221892"/>
            <a:ext cx="409086" cy="379656"/>
          </a:xfrm>
          <a:prstGeom prst="rect">
            <a:avLst/>
          </a:prstGeom>
          <a:noFill/>
        </p:spPr>
        <p:txBody>
          <a:bodyPr wrap="none" rtlCol="0">
            <a:spAutoFit/>
          </a:bodyPr>
          <a:lstStyle/>
          <a:p>
            <a:r>
              <a:rPr lang="en-US" altLang="zh-CN" sz="1867" i="1" dirty="0">
                <a:solidFill>
                  <a:srgbClr val="0070C0"/>
                </a:solidFill>
                <a:latin typeface="Times New Roman" pitchFamily="18" charset="0"/>
                <a:cs typeface="Times New Roman" pitchFamily="18" charset="0"/>
              </a:rPr>
              <a:t>r'</a:t>
            </a:r>
            <a:r>
              <a:rPr lang="en-US" altLang="zh-CN" sz="1867" baseline="-25000" dirty="0">
                <a:solidFill>
                  <a:srgbClr val="0070C0"/>
                </a:solidFill>
                <a:latin typeface="Times New Roman" pitchFamily="18" charset="0"/>
                <a:cs typeface="Times New Roman" pitchFamily="18" charset="0"/>
              </a:rPr>
              <a:t>2</a:t>
            </a:r>
            <a:endParaRPr lang="zh-CN" altLang="en-US" sz="1867" baseline="-25000" dirty="0">
              <a:solidFill>
                <a:srgbClr val="0070C0"/>
              </a:solidFill>
              <a:latin typeface="Times New Roman" pitchFamily="18" charset="0"/>
              <a:cs typeface="Times New Roman" pitchFamily="18" charset="0"/>
            </a:endParaRPr>
          </a:p>
        </p:txBody>
      </p:sp>
      <p:graphicFrame>
        <p:nvGraphicFramePr>
          <p:cNvPr id="3712" name="对象 3711"/>
          <p:cNvGraphicFramePr>
            <a:graphicFrameLocks noChangeAspect="1"/>
          </p:cNvGraphicFramePr>
          <p:nvPr>
            <p:extLst/>
          </p:nvPr>
        </p:nvGraphicFramePr>
        <p:xfrm>
          <a:off x="1763184" y="2277533"/>
          <a:ext cx="2216149" cy="465667"/>
        </p:xfrm>
        <a:graphic>
          <a:graphicData uri="http://schemas.openxmlformats.org/presentationml/2006/ole">
            <mc:AlternateContent xmlns:mc="http://schemas.openxmlformats.org/markup-compatibility/2006">
              <mc:Choice xmlns:v="urn:schemas-microsoft-com:vml" Requires="v">
                <p:oleObj spid="_x0000_s23674" name="Equation" r:id="rId3" imgW="1091880" imgH="228600" progId="Equation.DSMT4">
                  <p:embed/>
                </p:oleObj>
              </mc:Choice>
              <mc:Fallback>
                <p:oleObj name="Equation" r:id="rId3" imgW="1091880" imgH="228600" progId="Equation.DSMT4">
                  <p:embed/>
                  <p:pic>
                    <p:nvPicPr>
                      <p:cNvPr id="3712" name="对象 3711"/>
                      <p:cNvPicPr>
                        <a:picLocks noChangeAspect="1" noChangeArrowheads="1"/>
                      </p:cNvPicPr>
                      <p:nvPr/>
                    </p:nvPicPr>
                    <p:blipFill>
                      <a:blip r:embed="rId4"/>
                      <a:srcRect/>
                      <a:stretch>
                        <a:fillRect/>
                      </a:stretch>
                    </p:blipFill>
                    <p:spPr bwMode="auto">
                      <a:xfrm>
                        <a:off x="1763184" y="2277533"/>
                        <a:ext cx="2216149" cy="465667"/>
                      </a:xfrm>
                      <a:prstGeom prst="rect">
                        <a:avLst/>
                      </a:prstGeom>
                      <a:noFill/>
                      <a:ln>
                        <a:noFill/>
                      </a:ln>
                    </p:spPr>
                  </p:pic>
                </p:oleObj>
              </mc:Fallback>
            </mc:AlternateContent>
          </a:graphicData>
        </a:graphic>
      </p:graphicFrame>
      <p:graphicFrame>
        <p:nvGraphicFramePr>
          <p:cNvPr id="3718" name="对象 3717"/>
          <p:cNvGraphicFramePr>
            <a:graphicFrameLocks noChangeAspect="1"/>
          </p:cNvGraphicFramePr>
          <p:nvPr>
            <p:extLst/>
          </p:nvPr>
        </p:nvGraphicFramePr>
        <p:xfrm>
          <a:off x="1787648" y="2770761"/>
          <a:ext cx="1494235" cy="877417"/>
        </p:xfrm>
        <a:graphic>
          <a:graphicData uri="http://schemas.openxmlformats.org/presentationml/2006/ole">
            <mc:AlternateContent xmlns:mc="http://schemas.openxmlformats.org/markup-compatibility/2006">
              <mc:Choice xmlns:v="urn:schemas-microsoft-com:vml" Requires="v">
                <p:oleObj spid="_x0000_s23675" name="Equation" r:id="rId5" imgW="736600" imgH="431800" progId="Equation.DSMT4">
                  <p:embed/>
                </p:oleObj>
              </mc:Choice>
              <mc:Fallback>
                <p:oleObj name="Equation" r:id="rId5" imgW="736600" imgH="431800" progId="Equation.DSMT4">
                  <p:embed/>
                  <p:pic>
                    <p:nvPicPr>
                      <p:cNvPr id="3718" name="对象 37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7648" y="2770761"/>
                        <a:ext cx="1494235" cy="877417"/>
                      </a:xfrm>
                      <a:prstGeom prst="rect">
                        <a:avLst/>
                      </a:prstGeom>
                      <a:noFill/>
                      <a:ln>
                        <a:noFill/>
                      </a:ln>
                    </p:spPr>
                  </p:pic>
                </p:oleObj>
              </mc:Fallback>
            </mc:AlternateContent>
          </a:graphicData>
        </a:graphic>
      </p:graphicFrame>
      <p:sp>
        <p:nvSpPr>
          <p:cNvPr id="3719" name="右大括号 3718"/>
          <p:cNvSpPr/>
          <p:nvPr/>
        </p:nvSpPr>
        <p:spPr>
          <a:xfrm>
            <a:off x="4079776" y="2488638"/>
            <a:ext cx="288032" cy="1125673"/>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9" name="矩形 138"/>
          <p:cNvSpPr/>
          <p:nvPr/>
        </p:nvSpPr>
        <p:spPr>
          <a:xfrm>
            <a:off x="4552432" y="2515401"/>
            <a:ext cx="1406505" cy="420564"/>
          </a:xfrm>
          <a:prstGeom prst="rect">
            <a:avLst/>
          </a:prstGeom>
        </p:spPr>
        <p:txBody>
          <a:bodyPr wrap="square">
            <a:spAutoFit/>
          </a:bodyPr>
          <a:lstStyle/>
          <a:p>
            <a:r>
              <a:rPr lang="en-US" altLang="zh-CN" sz="2133" b="1" i="1" dirty="0">
                <a:solidFill>
                  <a:srgbClr val="0070C0"/>
                </a:solidFill>
                <a:latin typeface="Times New Roman" panose="02020603050405020304" pitchFamily="18" charset="0"/>
                <a:ea typeface="华文楷体" pitchFamily="2" charset="-122"/>
                <a:cs typeface="Times New Roman" panose="02020603050405020304" pitchFamily="18" charset="0"/>
              </a:rPr>
              <a:t>r</a:t>
            </a:r>
            <a:r>
              <a:rPr lang="en-US" altLang="zh-CN" sz="2133" b="1" baseline="-25000" dirty="0">
                <a:solidFill>
                  <a:srgbClr val="0070C0"/>
                </a:solidFill>
                <a:latin typeface="Times New Roman" panose="02020603050405020304" pitchFamily="18" charset="0"/>
                <a:ea typeface="华文楷体" pitchFamily="2" charset="-122"/>
                <a:cs typeface="Times New Roman" panose="02020603050405020304" pitchFamily="18" charset="0"/>
              </a:rPr>
              <a:t>1 </a:t>
            </a:r>
            <a:r>
              <a:rPr lang="en-US" altLang="zh-CN" sz="2133" b="1" dirty="0">
                <a:solidFill>
                  <a:srgbClr val="0070C0"/>
                </a:solidFill>
                <a:latin typeface="Times New Roman" panose="02020603050405020304" pitchFamily="18" charset="0"/>
                <a:ea typeface="华文楷体" pitchFamily="2" charset="-122"/>
                <a:cs typeface="Times New Roman" panose="02020603050405020304" pitchFamily="18" charset="0"/>
              </a:rPr>
              <a:t>= </a:t>
            </a:r>
            <a:r>
              <a:rPr lang="en-US" altLang="zh-CN" sz="2133" b="1" i="1" dirty="0">
                <a:solidFill>
                  <a:srgbClr val="0070C0"/>
                </a:solidFill>
                <a:latin typeface="Times New Roman" panose="02020603050405020304" pitchFamily="18" charset="0"/>
                <a:ea typeface="华文楷体" pitchFamily="2" charset="-122"/>
                <a:cs typeface="Times New Roman" panose="02020603050405020304" pitchFamily="18" charset="0"/>
              </a:rPr>
              <a:t>r'</a:t>
            </a:r>
            <a:r>
              <a:rPr lang="en-US" altLang="zh-CN" sz="2133" b="1" baseline="-25000" dirty="0">
                <a:solidFill>
                  <a:srgbClr val="0070C0"/>
                </a:solidFill>
                <a:latin typeface="Times New Roman" panose="02020603050405020304" pitchFamily="18" charset="0"/>
                <a:ea typeface="华文楷体" pitchFamily="2" charset="-122"/>
                <a:cs typeface="Times New Roman" panose="02020603050405020304" pitchFamily="18" charset="0"/>
              </a:rPr>
              <a:t>1</a:t>
            </a:r>
          </a:p>
        </p:txBody>
      </p:sp>
      <p:sp>
        <p:nvSpPr>
          <p:cNvPr id="140" name="矩形 139"/>
          <p:cNvSpPr/>
          <p:nvPr/>
        </p:nvSpPr>
        <p:spPr>
          <a:xfrm>
            <a:off x="4582462" y="3072243"/>
            <a:ext cx="1406505" cy="420564"/>
          </a:xfrm>
          <a:prstGeom prst="rect">
            <a:avLst/>
          </a:prstGeom>
        </p:spPr>
        <p:txBody>
          <a:bodyPr wrap="square">
            <a:spAutoFit/>
          </a:bodyPr>
          <a:lstStyle/>
          <a:p>
            <a:r>
              <a:rPr lang="en-US" altLang="zh-CN" sz="2133" b="1" i="1" dirty="0">
                <a:solidFill>
                  <a:srgbClr val="0070C0"/>
                </a:solidFill>
                <a:latin typeface="Times New Roman" panose="02020603050405020304" pitchFamily="18" charset="0"/>
                <a:ea typeface="华文楷体" pitchFamily="2" charset="-122"/>
                <a:cs typeface="Times New Roman" panose="02020603050405020304" pitchFamily="18" charset="0"/>
              </a:rPr>
              <a:t>r</a:t>
            </a:r>
            <a:r>
              <a:rPr lang="en-US" altLang="zh-CN" sz="2133" b="1" baseline="-25000" dirty="0">
                <a:solidFill>
                  <a:srgbClr val="0070C0"/>
                </a:solidFill>
                <a:latin typeface="Times New Roman" panose="02020603050405020304" pitchFamily="18" charset="0"/>
                <a:ea typeface="华文楷体" pitchFamily="2" charset="-122"/>
                <a:cs typeface="Times New Roman" panose="02020603050405020304" pitchFamily="18" charset="0"/>
              </a:rPr>
              <a:t>2 </a:t>
            </a:r>
            <a:r>
              <a:rPr lang="en-US" altLang="zh-CN" sz="2133" b="1" dirty="0">
                <a:solidFill>
                  <a:srgbClr val="0070C0"/>
                </a:solidFill>
                <a:latin typeface="Times New Roman" panose="02020603050405020304" pitchFamily="18" charset="0"/>
                <a:ea typeface="华文楷体" pitchFamily="2" charset="-122"/>
                <a:cs typeface="Times New Roman" panose="02020603050405020304" pitchFamily="18" charset="0"/>
              </a:rPr>
              <a:t>= </a:t>
            </a:r>
            <a:r>
              <a:rPr lang="en-US" altLang="zh-CN" sz="2133" b="1" i="1" dirty="0">
                <a:solidFill>
                  <a:srgbClr val="0070C0"/>
                </a:solidFill>
                <a:latin typeface="Times New Roman" panose="02020603050405020304" pitchFamily="18" charset="0"/>
                <a:ea typeface="华文楷体" pitchFamily="2" charset="-122"/>
                <a:cs typeface="Times New Roman" panose="02020603050405020304" pitchFamily="18" charset="0"/>
              </a:rPr>
              <a:t>r'</a:t>
            </a:r>
            <a:r>
              <a:rPr lang="en-US" altLang="zh-CN" sz="2133" b="1" baseline="-25000" dirty="0">
                <a:solidFill>
                  <a:srgbClr val="0070C0"/>
                </a:solidFill>
                <a:latin typeface="Times New Roman" panose="02020603050405020304" pitchFamily="18" charset="0"/>
                <a:ea typeface="华文楷体" pitchFamily="2" charset="-122"/>
                <a:cs typeface="Times New Roman" panose="02020603050405020304" pitchFamily="18" charset="0"/>
              </a:rPr>
              <a:t>2</a:t>
            </a:r>
          </a:p>
        </p:txBody>
      </p:sp>
      <p:sp>
        <p:nvSpPr>
          <p:cNvPr id="141" name="矩形 140"/>
          <p:cNvSpPr/>
          <p:nvPr/>
        </p:nvSpPr>
        <p:spPr>
          <a:xfrm>
            <a:off x="2288111" y="4079440"/>
            <a:ext cx="3405484" cy="420564"/>
          </a:xfrm>
          <a:prstGeom prst="rect">
            <a:avLst/>
          </a:prstGeom>
          <a:ln w="6350">
            <a:solidFill>
              <a:schemeClr val="tx1"/>
            </a:solidFill>
          </a:ln>
        </p:spPr>
        <p:txBody>
          <a:bodyPr wrap="square">
            <a:spAutoFit/>
          </a:bodyPr>
          <a:lstStyle/>
          <a:p>
            <a:r>
              <a:rPr lang="zh-CN" altLang="en-US" sz="2133" b="1" dirty="0">
                <a:solidFill>
                  <a:srgbClr val="FF0000"/>
                </a:solidFill>
                <a:latin typeface="微软雅黑" panose="020B0503020204020204" pitchFamily="34" charset="-122"/>
                <a:ea typeface="微软雅黑" panose="020B0503020204020204" pitchFamily="34" charset="-122"/>
              </a:rPr>
              <a:t>齿轮的节圆和分度圆重合</a:t>
            </a:r>
            <a:endParaRPr lang="en-US" altLang="zh-CN" sz="2133" b="1" dirty="0">
              <a:solidFill>
                <a:srgbClr val="FF0000"/>
              </a:solidFill>
              <a:latin typeface="微软雅黑" panose="020B0503020204020204" pitchFamily="34" charset="-122"/>
              <a:ea typeface="微软雅黑" panose="020B0503020204020204" pitchFamily="34" charset="-122"/>
            </a:endParaRPr>
          </a:p>
        </p:txBody>
      </p:sp>
      <p:cxnSp>
        <p:nvCxnSpPr>
          <p:cNvPr id="3722" name="直接连接符 3721"/>
          <p:cNvCxnSpPr>
            <a:stCxn id="3720" idx="2"/>
            <a:endCxn id="141" idx="0"/>
          </p:cNvCxnSpPr>
          <p:nvPr/>
        </p:nvCxnSpPr>
        <p:spPr>
          <a:xfrm flipH="1">
            <a:off x="3990854" y="3644139"/>
            <a:ext cx="1067279" cy="435300"/>
          </a:xfrm>
          <a:prstGeom prst="line">
            <a:avLst/>
          </a:prstGeom>
          <a:ln w="12700">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3723" name="对象 3722"/>
          <p:cNvGraphicFramePr>
            <a:graphicFrameLocks noChangeAspect="1"/>
          </p:cNvGraphicFramePr>
          <p:nvPr>
            <p:extLst/>
          </p:nvPr>
        </p:nvGraphicFramePr>
        <p:xfrm>
          <a:off x="1568663" y="4859358"/>
          <a:ext cx="4852892" cy="473055"/>
        </p:xfrm>
        <a:graphic>
          <a:graphicData uri="http://schemas.openxmlformats.org/presentationml/2006/ole">
            <mc:AlternateContent xmlns:mc="http://schemas.openxmlformats.org/markup-compatibility/2006">
              <mc:Choice xmlns:v="urn:schemas-microsoft-com:vml" Requires="v">
                <p:oleObj spid="_x0000_s23676" name="Equation" r:id="rId7" imgW="47539351" imgH="5172151" progId="Equation.DSMT4">
                  <p:embed/>
                </p:oleObj>
              </mc:Choice>
              <mc:Fallback>
                <p:oleObj name="Equation" r:id="rId7" imgW="47539351" imgH="5172151" progId="Equation.DSMT4">
                  <p:embed/>
                  <p:pic>
                    <p:nvPicPr>
                      <p:cNvPr id="3723" name="对象 37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8663" y="4859358"/>
                        <a:ext cx="4852892" cy="473055"/>
                      </a:xfrm>
                      <a:prstGeom prst="rect">
                        <a:avLst/>
                      </a:prstGeom>
                      <a:noFill/>
                      <a:ln w="6350">
                        <a:solidFill>
                          <a:schemeClr val="tx1"/>
                        </a:solidFill>
                      </a:ln>
                    </p:spPr>
                  </p:pic>
                </p:oleObj>
              </mc:Fallback>
            </mc:AlternateContent>
          </a:graphicData>
        </a:graphic>
      </p:graphicFrame>
      <p:cxnSp>
        <p:nvCxnSpPr>
          <p:cNvPr id="145" name="直接连接符 144"/>
          <p:cNvCxnSpPr>
            <a:stCxn id="141" idx="2"/>
            <a:endCxn id="3723" idx="0"/>
          </p:cNvCxnSpPr>
          <p:nvPr/>
        </p:nvCxnSpPr>
        <p:spPr>
          <a:xfrm>
            <a:off x="3990854" y="4530845"/>
            <a:ext cx="4255" cy="328513"/>
          </a:xfrm>
          <a:prstGeom prst="line">
            <a:avLst/>
          </a:prstGeom>
          <a:ln w="12700">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3727" name="对象 3726"/>
          <p:cNvGraphicFramePr>
            <a:graphicFrameLocks noChangeAspect="1"/>
          </p:cNvGraphicFramePr>
          <p:nvPr>
            <p:extLst/>
          </p:nvPr>
        </p:nvGraphicFramePr>
        <p:xfrm>
          <a:off x="5431539" y="5541235"/>
          <a:ext cx="3164539" cy="837556"/>
        </p:xfrm>
        <a:graphic>
          <a:graphicData uri="http://schemas.openxmlformats.org/presentationml/2006/ole">
            <mc:AlternateContent xmlns:mc="http://schemas.openxmlformats.org/markup-compatibility/2006">
              <mc:Choice xmlns:v="urn:schemas-microsoft-com:vml" Requires="v">
                <p:oleObj spid="_x0000_s23677" name="公式" r:id="rId9" imgW="31994551" imgH="9439351" progId="Equation.3">
                  <p:embed/>
                </p:oleObj>
              </mc:Choice>
              <mc:Fallback>
                <p:oleObj name="公式" r:id="rId9" imgW="31994551" imgH="9439351" progId="Equation.3">
                  <p:embed/>
                  <p:pic>
                    <p:nvPicPr>
                      <p:cNvPr id="3727" name="对象 37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1539" y="5541235"/>
                        <a:ext cx="3164539" cy="837556"/>
                      </a:xfrm>
                      <a:prstGeom prst="rect">
                        <a:avLst/>
                      </a:prstGeom>
                      <a:solidFill>
                        <a:schemeClr val="bg1"/>
                      </a:solidFill>
                      <a:ln w="6350">
                        <a:solidFill>
                          <a:srgbClr val="0070C0"/>
                        </a:solidFill>
                      </a:ln>
                    </p:spPr>
                  </p:pic>
                </p:oleObj>
              </mc:Fallback>
            </mc:AlternateContent>
          </a:graphicData>
        </a:graphic>
      </p:graphicFrame>
      <p:cxnSp>
        <p:nvCxnSpPr>
          <p:cNvPr id="149" name="直接连接符 148"/>
          <p:cNvCxnSpPr/>
          <p:nvPr/>
        </p:nvCxnSpPr>
        <p:spPr>
          <a:xfrm>
            <a:off x="3986598" y="5341859"/>
            <a:ext cx="8511" cy="871451"/>
          </a:xfrm>
          <a:prstGeom prst="line">
            <a:avLst/>
          </a:prstGeom>
          <a:ln w="12700">
            <a:tailEnd type="triangle" w="sm" len="lg"/>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3727" idx="1"/>
          </p:cNvCxnSpPr>
          <p:nvPr/>
        </p:nvCxnSpPr>
        <p:spPr>
          <a:xfrm flipH="1">
            <a:off x="3986598" y="5960013"/>
            <a:ext cx="1444941" cy="1228"/>
          </a:xfrm>
          <a:prstGeom prst="line">
            <a:avLst/>
          </a:prstGeom>
          <a:ln w="12700">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3731" name="对象 3730"/>
          <p:cNvGraphicFramePr>
            <a:graphicFrameLocks noChangeAspect="1"/>
          </p:cNvGraphicFramePr>
          <p:nvPr>
            <p:extLst/>
          </p:nvPr>
        </p:nvGraphicFramePr>
        <p:xfrm>
          <a:off x="2859915" y="6224654"/>
          <a:ext cx="2288117" cy="480484"/>
        </p:xfrm>
        <a:graphic>
          <a:graphicData uri="http://schemas.openxmlformats.org/presentationml/2006/ole">
            <mc:AlternateContent xmlns:mc="http://schemas.openxmlformats.org/markup-compatibility/2006">
              <mc:Choice xmlns:v="urn:schemas-microsoft-com:vml" Requires="v">
                <p:oleObj spid="_x0000_s23678" name="Equation" r:id="rId11" imgW="1091726" imgH="228501" progId="Equation.DSMT4">
                  <p:embed/>
                </p:oleObj>
              </mc:Choice>
              <mc:Fallback>
                <p:oleObj name="Equation" r:id="rId11" imgW="1091726" imgH="228501" progId="Equation.DSMT4">
                  <p:embed/>
                  <p:pic>
                    <p:nvPicPr>
                      <p:cNvPr id="3731" name="对象 37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9915" y="6224654"/>
                        <a:ext cx="2288117" cy="480484"/>
                      </a:xfrm>
                      <a:prstGeom prst="rect">
                        <a:avLst/>
                      </a:prstGeom>
                      <a:solidFill>
                        <a:srgbClr val="92D050">
                          <a:alpha val="49000"/>
                        </a:srgbClr>
                      </a:solidFill>
                      <a:ln w="6350">
                        <a:solidFill>
                          <a:srgbClr val="00B050"/>
                        </a:solidFill>
                      </a:ln>
                    </p:spPr>
                  </p:pic>
                </p:oleObj>
              </mc:Fallback>
            </mc:AlternateContent>
          </a:graphicData>
        </a:graphic>
      </p:graphicFrame>
      <p:sp>
        <p:nvSpPr>
          <p:cNvPr id="3721" name="爆炸形 2 3720"/>
          <p:cNvSpPr/>
          <p:nvPr/>
        </p:nvSpPr>
        <p:spPr>
          <a:xfrm>
            <a:off x="1323579" y="5621647"/>
            <a:ext cx="2392048" cy="89662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b="1" dirty="0">
                <a:solidFill>
                  <a:srgbClr val="FF0000"/>
                </a:solidFill>
              </a:rPr>
              <a:t>无侧隙</a:t>
            </a:r>
          </a:p>
        </p:txBody>
      </p:sp>
    </p:spTree>
    <p:extLst>
      <p:ext uri="{BB962C8B-B14F-4D97-AF65-F5344CB8AC3E}">
        <p14:creationId xmlns:p14="http://schemas.microsoft.com/office/powerpoint/2010/main" val="194742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2"/>
                                        </p:tgtEl>
                                        <p:attrNameLst>
                                          <p:attrName>style.visibility</p:attrName>
                                        </p:attrNameLst>
                                      </p:cBhvr>
                                      <p:to>
                                        <p:strVal val="visible"/>
                                      </p:to>
                                    </p:set>
                                    <p:animEffect transition="in" filter="fade">
                                      <p:cBhvr>
                                        <p:cTn id="7" dur="500"/>
                                        <p:tgtEl>
                                          <p:spTgt spid="37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8"/>
                                        </p:tgtEl>
                                        <p:attrNameLst>
                                          <p:attrName>style.visibility</p:attrName>
                                        </p:attrNameLst>
                                      </p:cBhvr>
                                      <p:to>
                                        <p:strVal val="visible"/>
                                      </p:to>
                                    </p:set>
                                    <p:animEffect transition="in" filter="fade">
                                      <p:cBhvr>
                                        <p:cTn id="12" dur="500"/>
                                        <p:tgtEl>
                                          <p:spTgt spid="37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19"/>
                                        </p:tgtEl>
                                        <p:attrNameLst>
                                          <p:attrName>style.visibility</p:attrName>
                                        </p:attrNameLst>
                                      </p:cBhvr>
                                      <p:to>
                                        <p:strVal val="visible"/>
                                      </p:to>
                                    </p:set>
                                    <p:animEffect transition="in" filter="fade">
                                      <p:cBhvr>
                                        <p:cTn id="17" dur="500"/>
                                        <p:tgtEl>
                                          <p:spTgt spid="37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9"/>
                                        </p:tgtEl>
                                        <p:attrNameLst>
                                          <p:attrName>style.visibility</p:attrName>
                                        </p:attrNameLst>
                                      </p:cBhvr>
                                      <p:to>
                                        <p:strVal val="visible"/>
                                      </p:to>
                                    </p:set>
                                    <p:animEffect transition="in" filter="fade">
                                      <p:cBhvr>
                                        <p:cTn id="25" dur="500"/>
                                        <p:tgtEl>
                                          <p:spTgt spid="1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20"/>
                                        </p:tgtEl>
                                        <p:attrNameLst>
                                          <p:attrName>style.visibility</p:attrName>
                                        </p:attrNameLst>
                                      </p:cBhvr>
                                      <p:to>
                                        <p:strVal val="visible"/>
                                      </p:to>
                                    </p:set>
                                    <p:animEffect transition="in" filter="fade">
                                      <p:cBhvr>
                                        <p:cTn id="30" dur="500"/>
                                        <p:tgtEl>
                                          <p:spTgt spid="37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22"/>
                                        </p:tgtEl>
                                        <p:attrNameLst>
                                          <p:attrName>style.visibility</p:attrName>
                                        </p:attrNameLst>
                                      </p:cBhvr>
                                      <p:to>
                                        <p:strVal val="visible"/>
                                      </p:to>
                                    </p:set>
                                    <p:animEffect transition="in" filter="fade">
                                      <p:cBhvr>
                                        <p:cTn id="35" dur="500"/>
                                        <p:tgtEl>
                                          <p:spTgt spid="37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1"/>
                                        </p:tgtEl>
                                        <p:attrNameLst>
                                          <p:attrName>style.visibility</p:attrName>
                                        </p:attrNameLst>
                                      </p:cBhvr>
                                      <p:to>
                                        <p:strVal val="visible"/>
                                      </p:to>
                                    </p:set>
                                    <p:animEffect transition="in" filter="fade">
                                      <p:cBhvr>
                                        <p:cTn id="38" dur="500"/>
                                        <p:tgtEl>
                                          <p:spTgt spid="14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5"/>
                                        </p:tgtEl>
                                        <p:attrNameLst>
                                          <p:attrName>style.visibility</p:attrName>
                                        </p:attrNameLst>
                                      </p:cBhvr>
                                      <p:to>
                                        <p:strVal val="visible"/>
                                      </p:to>
                                    </p:set>
                                    <p:animEffect transition="in" filter="fade">
                                      <p:cBhvr>
                                        <p:cTn id="43" dur="500"/>
                                        <p:tgtEl>
                                          <p:spTgt spid="145"/>
                                        </p:tgtEl>
                                      </p:cBhvr>
                                    </p:animEffect>
                                  </p:childTnLst>
                                </p:cTn>
                              </p:par>
                              <p:par>
                                <p:cTn id="44" presetID="10" presetClass="entr" presetSubtype="0" fill="hold" nodeType="withEffect">
                                  <p:stCondLst>
                                    <p:cond delay="0"/>
                                  </p:stCondLst>
                                  <p:childTnLst>
                                    <p:set>
                                      <p:cBhvr>
                                        <p:cTn id="45" dur="1" fill="hold">
                                          <p:stCondLst>
                                            <p:cond delay="0"/>
                                          </p:stCondLst>
                                        </p:cTn>
                                        <p:tgtEl>
                                          <p:spTgt spid="3723"/>
                                        </p:tgtEl>
                                        <p:attrNameLst>
                                          <p:attrName>style.visibility</p:attrName>
                                        </p:attrNameLst>
                                      </p:cBhvr>
                                      <p:to>
                                        <p:strVal val="visible"/>
                                      </p:to>
                                    </p:set>
                                    <p:animEffect transition="in" filter="fade">
                                      <p:cBhvr>
                                        <p:cTn id="46" dur="500"/>
                                        <p:tgtEl>
                                          <p:spTgt spid="37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9"/>
                                        </p:tgtEl>
                                        <p:attrNameLst>
                                          <p:attrName>style.visibility</p:attrName>
                                        </p:attrNameLst>
                                      </p:cBhvr>
                                      <p:to>
                                        <p:strVal val="visible"/>
                                      </p:to>
                                    </p:set>
                                    <p:animEffect transition="in" filter="fade">
                                      <p:cBhvr>
                                        <p:cTn id="51" dur="500"/>
                                        <p:tgtEl>
                                          <p:spTgt spid="149"/>
                                        </p:tgtEl>
                                      </p:cBhvr>
                                    </p:animEffect>
                                  </p:childTnLst>
                                </p:cTn>
                              </p:par>
                              <p:par>
                                <p:cTn id="52" presetID="10" presetClass="entr" presetSubtype="0" fill="hold" nodeType="withEffect">
                                  <p:stCondLst>
                                    <p:cond delay="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500"/>
                                        <p:tgtEl>
                                          <p:spTgt spid="153"/>
                                        </p:tgtEl>
                                      </p:cBhvr>
                                    </p:animEffect>
                                  </p:childTnLst>
                                </p:cTn>
                              </p:par>
                              <p:par>
                                <p:cTn id="55" presetID="10" presetClass="entr" presetSubtype="0" fill="hold" nodeType="withEffect">
                                  <p:stCondLst>
                                    <p:cond delay="0"/>
                                  </p:stCondLst>
                                  <p:childTnLst>
                                    <p:set>
                                      <p:cBhvr>
                                        <p:cTn id="56" dur="1" fill="hold">
                                          <p:stCondLst>
                                            <p:cond delay="0"/>
                                          </p:stCondLst>
                                        </p:cTn>
                                        <p:tgtEl>
                                          <p:spTgt spid="3727"/>
                                        </p:tgtEl>
                                        <p:attrNameLst>
                                          <p:attrName>style.visibility</p:attrName>
                                        </p:attrNameLst>
                                      </p:cBhvr>
                                      <p:to>
                                        <p:strVal val="visible"/>
                                      </p:to>
                                    </p:set>
                                    <p:animEffect transition="in" filter="fade">
                                      <p:cBhvr>
                                        <p:cTn id="57" dur="500"/>
                                        <p:tgtEl>
                                          <p:spTgt spid="37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31"/>
                                        </p:tgtEl>
                                        <p:attrNameLst>
                                          <p:attrName>style.visibility</p:attrName>
                                        </p:attrNameLst>
                                      </p:cBhvr>
                                      <p:to>
                                        <p:strVal val="visible"/>
                                      </p:to>
                                    </p:set>
                                    <p:animEffect transition="in" filter="fade">
                                      <p:cBhvr>
                                        <p:cTn id="62" dur="500"/>
                                        <p:tgtEl>
                                          <p:spTgt spid="37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721"/>
                                        </p:tgtEl>
                                        <p:attrNameLst>
                                          <p:attrName>style.visibility</p:attrName>
                                        </p:attrNameLst>
                                      </p:cBhvr>
                                      <p:to>
                                        <p:strVal val="visible"/>
                                      </p:to>
                                    </p:set>
                                    <p:animEffect transition="in" filter="fade">
                                      <p:cBhvr>
                                        <p:cTn id="67" dur="500"/>
                                        <p:tgtEl>
                                          <p:spTgt spid="3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0" grpId="0" animBg="1"/>
      <p:bldP spid="3719" grpId="0" animBg="1"/>
      <p:bldP spid="139" grpId="0"/>
      <p:bldP spid="140" grpId="0"/>
      <p:bldP spid="141" grpId="0" animBg="1"/>
      <p:bldP spid="372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rot="21000000">
            <a:off x="9018999" y="6666878"/>
            <a:ext cx="61253" cy="6125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5903979" y="-2217796"/>
            <a:ext cx="6269868" cy="6277211"/>
            <a:chOff x="891550" y="-2998787"/>
            <a:chExt cx="6884784" cy="6892849"/>
          </a:xfrm>
        </p:grpSpPr>
        <p:grpSp>
          <p:nvGrpSpPr>
            <p:cNvPr id="21" name="组合 20"/>
            <p:cNvGrpSpPr/>
            <p:nvPr/>
          </p:nvGrpSpPr>
          <p:grpSpPr>
            <a:xfrm rot="11238666">
              <a:off x="899593" y="-2998787"/>
              <a:ext cx="6876741" cy="6876993"/>
              <a:chOff x="-1502571" y="2890206"/>
              <a:chExt cx="12182567" cy="12183011"/>
            </a:xfrm>
          </p:grpSpPr>
          <p:grpSp>
            <p:nvGrpSpPr>
              <p:cNvPr id="68" name="组合 67"/>
              <p:cNvGrpSpPr/>
              <p:nvPr/>
            </p:nvGrpSpPr>
            <p:grpSpPr>
              <a:xfrm>
                <a:off x="-1502571" y="2894416"/>
                <a:ext cx="12174490" cy="12178801"/>
                <a:chOff x="-1502571" y="2894416"/>
                <a:chExt cx="12174490" cy="12178801"/>
              </a:xfrm>
            </p:grpSpPr>
            <p:grpSp>
              <p:nvGrpSpPr>
                <p:cNvPr id="77" name="组合 76"/>
                <p:cNvGrpSpPr/>
                <p:nvPr/>
              </p:nvGrpSpPr>
              <p:grpSpPr>
                <a:xfrm>
                  <a:off x="-1502571" y="2894416"/>
                  <a:ext cx="12174490" cy="12174490"/>
                  <a:chOff x="-1502571" y="2894416"/>
                  <a:chExt cx="12174490" cy="12174490"/>
                </a:xfrm>
              </p:grpSpPr>
              <p:sp>
                <p:nvSpPr>
                  <p:cNvPr id="81" name="任意多边形 8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82" name="弧形 81"/>
                  <p:cNvSpPr/>
                  <p:nvPr/>
                </p:nvSpPr>
                <p:spPr>
                  <a:xfrm>
                    <a:off x="-1502571" y="2894416"/>
                    <a:ext cx="12174490" cy="12174490"/>
                  </a:xfrm>
                  <a:prstGeom prst="arc">
                    <a:avLst>
                      <a:gd name="adj1" fmla="val 16493702"/>
                      <a:gd name="adj2" fmla="val 1676364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78" name="组合 77"/>
                <p:cNvGrpSpPr/>
                <p:nvPr/>
              </p:nvGrpSpPr>
              <p:grpSpPr>
                <a:xfrm rot="1440000">
                  <a:off x="-1502571" y="2898727"/>
                  <a:ext cx="12174490" cy="12174490"/>
                  <a:chOff x="-1502571" y="2894416"/>
                  <a:chExt cx="12174490" cy="12174490"/>
                </a:xfrm>
              </p:grpSpPr>
              <p:sp>
                <p:nvSpPr>
                  <p:cNvPr id="79" name="任意多边形 7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80" name="弧形 79"/>
                  <p:cNvSpPr/>
                  <p:nvPr/>
                </p:nvSpPr>
                <p:spPr>
                  <a:xfrm>
                    <a:off x="-1502571" y="2894416"/>
                    <a:ext cx="12174490" cy="12174490"/>
                  </a:xfrm>
                  <a:prstGeom prst="arc">
                    <a:avLst>
                      <a:gd name="adj1" fmla="val 16493702"/>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69" name="组合 68"/>
              <p:cNvGrpSpPr/>
              <p:nvPr/>
            </p:nvGrpSpPr>
            <p:grpSpPr>
              <a:xfrm rot="-1440000">
                <a:off x="-1494951" y="2896456"/>
                <a:ext cx="12174490" cy="12174490"/>
                <a:chOff x="-1502571" y="2894416"/>
                <a:chExt cx="12174490" cy="12174490"/>
              </a:xfrm>
            </p:grpSpPr>
            <p:grpSp>
              <p:nvGrpSpPr>
                <p:cNvPr id="73" name="组合 72"/>
                <p:cNvGrpSpPr/>
                <p:nvPr/>
              </p:nvGrpSpPr>
              <p:grpSpPr>
                <a:xfrm>
                  <a:off x="-1502571" y="2894416"/>
                  <a:ext cx="12174490" cy="12174490"/>
                  <a:chOff x="-1502571" y="2894416"/>
                  <a:chExt cx="12174490" cy="12174490"/>
                </a:xfrm>
              </p:grpSpPr>
              <p:sp>
                <p:nvSpPr>
                  <p:cNvPr id="75" name="任意多边形 7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6" name="弧形 75"/>
                  <p:cNvSpPr/>
                  <p:nvPr/>
                </p:nvSpPr>
                <p:spPr>
                  <a:xfrm>
                    <a:off x="-1502571" y="2894416"/>
                    <a:ext cx="12174490" cy="12174490"/>
                  </a:xfrm>
                  <a:prstGeom prst="arc">
                    <a:avLst>
                      <a:gd name="adj1" fmla="val 16495367"/>
                      <a:gd name="adj2" fmla="val 1676077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74" name="椭圆 73"/>
                <p:cNvSpPr/>
                <p:nvPr/>
              </p:nvSpPr>
              <p:spPr>
                <a:xfrm>
                  <a:off x="2856482" y="7238730"/>
                  <a:ext cx="3456384" cy="345638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0" name="组合 69"/>
              <p:cNvGrpSpPr/>
              <p:nvPr/>
            </p:nvGrpSpPr>
            <p:grpSpPr>
              <a:xfrm rot="18720000">
                <a:off x="-1494494" y="2890206"/>
                <a:ext cx="12174490" cy="12174490"/>
                <a:chOff x="-1502571" y="2894416"/>
                <a:chExt cx="12174490" cy="12174490"/>
              </a:xfrm>
            </p:grpSpPr>
            <p:sp>
              <p:nvSpPr>
                <p:cNvPr id="71" name="任意多边形 7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2" name="弧形 71"/>
                <p:cNvSpPr/>
                <p:nvPr/>
              </p:nvSpPr>
              <p:spPr>
                <a:xfrm>
                  <a:off x="-1502571" y="2894416"/>
                  <a:ext cx="12174490" cy="12174490"/>
                </a:xfrm>
                <a:prstGeom prst="arc">
                  <a:avLst>
                    <a:gd name="adj1" fmla="val 16495367"/>
                    <a:gd name="adj2" fmla="val 1676077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22" name="椭圆 21"/>
            <p:cNvSpPr/>
            <p:nvPr/>
          </p:nvSpPr>
          <p:spPr>
            <a:xfrm rot="9368713">
              <a:off x="4294038" y="402083"/>
              <a:ext cx="89742" cy="897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3" name="组合 22"/>
            <p:cNvGrpSpPr/>
            <p:nvPr/>
          </p:nvGrpSpPr>
          <p:grpSpPr>
            <a:xfrm rot="5460000">
              <a:off x="891676" y="-2983773"/>
              <a:ext cx="6876741" cy="6876993"/>
              <a:chOff x="-1502571" y="2890206"/>
              <a:chExt cx="12182567" cy="12183011"/>
            </a:xfrm>
          </p:grpSpPr>
          <p:grpSp>
            <p:nvGrpSpPr>
              <p:cNvPr id="53" name="组合 52"/>
              <p:cNvGrpSpPr/>
              <p:nvPr/>
            </p:nvGrpSpPr>
            <p:grpSpPr>
              <a:xfrm>
                <a:off x="-1502571" y="2894416"/>
                <a:ext cx="12174490" cy="12178801"/>
                <a:chOff x="-1502571" y="2894416"/>
                <a:chExt cx="12174490" cy="12178801"/>
              </a:xfrm>
            </p:grpSpPr>
            <p:grpSp>
              <p:nvGrpSpPr>
                <p:cNvPr id="62" name="组合 61"/>
                <p:cNvGrpSpPr/>
                <p:nvPr/>
              </p:nvGrpSpPr>
              <p:grpSpPr>
                <a:xfrm>
                  <a:off x="-1502571" y="2894416"/>
                  <a:ext cx="12174490" cy="12174490"/>
                  <a:chOff x="-1502571" y="2894416"/>
                  <a:chExt cx="12174490" cy="12174490"/>
                </a:xfrm>
              </p:grpSpPr>
              <p:sp>
                <p:nvSpPr>
                  <p:cNvPr id="66" name="任意多边形 6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7" name="弧形 66"/>
                  <p:cNvSpPr/>
                  <p:nvPr/>
                </p:nvSpPr>
                <p:spPr>
                  <a:xfrm>
                    <a:off x="-1502571" y="2894416"/>
                    <a:ext cx="12174490" cy="12174490"/>
                  </a:xfrm>
                  <a:prstGeom prst="arc">
                    <a:avLst>
                      <a:gd name="adj1" fmla="val 16493702"/>
                      <a:gd name="adj2" fmla="val 1676364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63" name="组合 62"/>
                <p:cNvGrpSpPr/>
                <p:nvPr/>
              </p:nvGrpSpPr>
              <p:grpSpPr>
                <a:xfrm rot="1440000">
                  <a:off x="-1502571" y="2898727"/>
                  <a:ext cx="12174490" cy="12174490"/>
                  <a:chOff x="-1502571" y="2894416"/>
                  <a:chExt cx="12174490" cy="12174490"/>
                </a:xfrm>
              </p:grpSpPr>
              <p:sp>
                <p:nvSpPr>
                  <p:cNvPr id="64" name="任意多边形 6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5" name="弧形 64"/>
                  <p:cNvSpPr/>
                  <p:nvPr/>
                </p:nvSpPr>
                <p:spPr>
                  <a:xfrm>
                    <a:off x="-1502571" y="2894416"/>
                    <a:ext cx="12174490" cy="12174490"/>
                  </a:xfrm>
                  <a:prstGeom prst="arc">
                    <a:avLst>
                      <a:gd name="adj1" fmla="val 16493702"/>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54" name="组合 53"/>
              <p:cNvGrpSpPr/>
              <p:nvPr/>
            </p:nvGrpSpPr>
            <p:grpSpPr>
              <a:xfrm rot="-1440000">
                <a:off x="-1494951" y="2896456"/>
                <a:ext cx="12174490" cy="12174490"/>
                <a:chOff x="-1502571" y="2894416"/>
                <a:chExt cx="12174490" cy="12174490"/>
              </a:xfrm>
            </p:grpSpPr>
            <p:grpSp>
              <p:nvGrpSpPr>
                <p:cNvPr id="58" name="组合 57"/>
                <p:cNvGrpSpPr/>
                <p:nvPr/>
              </p:nvGrpSpPr>
              <p:grpSpPr>
                <a:xfrm>
                  <a:off x="-1502571" y="2894416"/>
                  <a:ext cx="12174490" cy="12174490"/>
                  <a:chOff x="-1502571" y="2894416"/>
                  <a:chExt cx="12174490" cy="12174490"/>
                </a:xfrm>
              </p:grpSpPr>
              <p:sp>
                <p:nvSpPr>
                  <p:cNvPr id="60" name="任意多边形 5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1" name="弧形 60"/>
                  <p:cNvSpPr/>
                  <p:nvPr/>
                </p:nvSpPr>
                <p:spPr>
                  <a:xfrm>
                    <a:off x="-1502571" y="2894416"/>
                    <a:ext cx="12174490" cy="12174490"/>
                  </a:xfrm>
                  <a:prstGeom prst="arc">
                    <a:avLst>
                      <a:gd name="adj1" fmla="val 16495367"/>
                      <a:gd name="adj2" fmla="val 1676077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9" name="椭圆 58"/>
                <p:cNvSpPr/>
                <p:nvPr/>
              </p:nvSpPr>
              <p:spPr>
                <a:xfrm>
                  <a:off x="2856482" y="7238730"/>
                  <a:ext cx="3456384" cy="345638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5" name="组合 54"/>
              <p:cNvGrpSpPr/>
              <p:nvPr/>
            </p:nvGrpSpPr>
            <p:grpSpPr>
              <a:xfrm rot="18720000">
                <a:off x="-1494494" y="2890206"/>
                <a:ext cx="12174490" cy="12174490"/>
                <a:chOff x="-1502571" y="2894416"/>
                <a:chExt cx="12174490" cy="12174490"/>
              </a:xfrm>
            </p:grpSpPr>
            <p:sp>
              <p:nvSpPr>
                <p:cNvPr id="56" name="任意多边形 5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7" name="弧形 56"/>
                <p:cNvSpPr/>
                <p:nvPr/>
              </p:nvSpPr>
              <p:spPr>
                <a:xfrm>
                  <a:off x="-1502571" y="2894416"/>
                  <a:ext cx="12174490" cy="12174490"/>
                </a:xfrm>
                <a:prstGeom prst="arc">
                  <a:avLst>
                    <a:gd name="adj1" fmla="val 16495367"/>
                    <a:gd name="adj2" fmla="val 1676077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4" name="组合 23"/>
            <p:cNvGrpSpPr/>
            <p:nvPr/>
          </p:nvGrpSpPr>
          <p:grpSpPr>
            <a:xfrm rot="21301570">
              <a:off x="896720" y="-2983731"/>
              <a:ext cx="6876741" cy="6876993"/>
              <a:chOff x="-1502571" y="2890206"/>
              <a:chExt cx="12182567" cy="12183011"/>
            </a:xfrm>
          </p:grpSpPr>
          <p:grpSp>
            <p:nvGrpSpPr>
              <p:cNvPr id="38" name="组合 37"/>
              <p:cNvGrpSpPr/>
              <p:nvPr/>
            </p:nvGrpSpPr>
            <p:grpSpPr>
              <a:xfrm>
                <a:off x="-1502571" y="2894416"/>
                <a:ext cx="12174490" cy="12178801"/>
                <a:chOff x="-1502571" y="2894416"/>
                <a:chExt cx="12174490" cy="12178801"/>
              </a:xfrm>
            </p:grpSpPr>
            <p:grpSp>
              <p:nvGrpSpPr>
                <p:cNvPr id="47" name="组合 46"/>
                <p:cNvGrpSpPr/>
                <p:nvPr/>
              </p:nvGrpSpPr>
              <p:grpSpPr>
                <a:xfrm>
                  <a:off x="-1502571" y="2894416"/>
                  <a:ext cx="12174490" cy="12174490"/>
                  <a:chOff x="-1502571" y="2894416"/>
                  <a:chExt cx="12174490" cy="12174490"/>
                </a:xfrm>
              </p:grpSpPr>
              <p:sp>
                <p:nvSpPr>
                  <p:cNvPr id="51" name="任意多边形 5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2" name="弧形 51"/>
                  <p:cNvSpPr/>
                  <p:nvPr/>
                </p:nvSpPr>
                <p:spPr>
                  <a:xfrm>
                    <a:off x="-1502571" y="2894416"/>
                    <a:ext cx="12174490" cy="12174490"/>
                  </a:xfrm>
                  <a:prstGeom prst="arc">
                    <a:avLst>
                      <a:gd name="adj1" fmla="val 16493702"/>
                      <a:gd name="adj2" fmla="val 1676364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8" name="组合 47"/>
                <p:cNvGrpSpPr/>
                <p:nvPr/>
              </p:nvGrpSpPr>
              <p:grpSpPr>
                <a:xfrm rot="1440000">
                  <a:off x="-1502571" y="2898727"/>
                  <a:ext cx="12174490" cy="12174490"/>
                  <a:chOff x="-1502571" y="2894416"/>
                  <a:chExt cx="12174490" cy="12174490"/>
                </a:xfrm>
              </p:grpSpPr>
              <p:sp>
                <p:nvSpPr>
                  <p:cNvPr id="49" name="任意多边形 48"/>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0" name="弧形 49"/>
                  <p:cNvSpPr/>
                  <p:nvPr/>
                </p:nvSpPr>
                <p:spPr>
                  <a:xfrm>
                    <a:off x="-1502571" y="2894416"/>
                    <a:ext cx="12174490" cy="12174490"/>
                  </a:xfrm>
                  <a:prstGeom prst="arc">
                    <a:avLst>
                      <a:gd name="adj1" fmla="val 16493702"/>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39" name="组合 38"/>
              <p:cNvGrpSpPr/>
              <p:nvPr/>
            </p:nvGrpSpPr>
            <p:grpSpPr>
              <a:xfrm rot="-1440000">
                <a:off x="-1494951" y="2896456"/>
                <a:ext cx="12174490" cy="12174490"/>
                <a:chOff x="-1502571" y="2894416"/>
                <a:chExt cx="12174490" cy="12174490"/>
              </a:xfrm>
            </p:grpSpPr>
            <p:grpSp>
              <p:nvGrpSpPr>
                <p:cNvPr id="43" name="组合 42"/>
                <p:cNvGrpSpPr/>
                <p:nvPr/>
              </p:nvGrpSpPr>
              <p:grpSpPr>
                <a:xfrm>
                  <a:off x="-1502571" y="2894416"/>
                  <a:ext cx="12174490" cy="12174490"/>
                  <a:chOff x="-1502571" y="2894416"/>
                  <a:chExt cx="12174490" cy="12174490"/>
                </a:xfrm>
              </p:grpSpPr>
              <p:sp>
                <p:nvSpPr>
                  <p:cNvPr id="45" name="任意多边形 44"/>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6" name="弧形 45"/>
                  <p:cNvSpPr/>
                  <p:nvPr/>
                </p:nvSpPr>
                <p:spPr>
                  <a:xfrm>
                    <a:off x="-1502571" y="2894416"/>
                    <a:ext cx="12174490" cy="12174490"/>
                  </a:xfrm>
                  <a:prstGeom prst="arc">
                    <a:avLst>
                      <a:gd name="adj1" fmla="val 16495367"/>
                      <a:gd name="adj2" fmla="val 1676077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44" name="椭圆 43"/>
                <p:cNvSpPr/>
                <p:nvPr/>
              </p:nvSpPr>
              <p:spPr>
                <a:xfrm>
                  <a:off x="2856482" y="7238730"/>
                  <a:ext cx="3456384" cy="345638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0" name="组合 39"/>
              <p:cNvGrpSpPr/>
              <p:nvPr/>
            </p:nvGrpSpPr>
            <p:grpSpPr>
              <a:xfrm rot="18720000">
                <a:off x="-1494494" y="2890206"/>
                <a:ext cx="12174490" cy="12174490"/>
                <a:chOff x="-1502571" y="2894416"/>
                <a:chExt cx="12174490" cy="12174490"/>
              </a:xfrm>
            </p:grpSpPr>
            <p:sp>
              <p:nvSpPr>
                <p:cNvPr id="41" name="任意多边形 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2" name="弧形 41"/>
                <p:cNvSpPr/>
                <p:nvPr/>
              </p:nvSpPr>
              <p:spPr>
                <a:xfrm>
                  <a:off x="-1502571" y="2894416"/>
                  <a:ext cx="12174490" cy="12174490"/>
                </a:xfrm>
                <a:prstGeom prst="arc">
                  <a:avLst>
                    <a:gd name="adj1" fmla="val 16495367"/>
                    <a:gd name="adj2" fmla="val 1676077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5" name="组合 24"/>
            <p:cNvGrpSpPr/>
            <p:nvPr/>
          </p:nvGrpSpPr>
          <p:grpSpPr>
            <a:xfrm rot="15558724">
              <a:off x="896366" y="-2981488"/>
              <a:ext cx="6876483" cy="6874617"/>
              <a:chOff x="-1502571" y="2894416"/>
              <a:chExt cx="12182110" cy="12178801"/>
            </a:xfrm>
          </p:grpSpPr>
          <p:grpSp>
            <p:nvGrpSpPr>
              <p:cNvPr id="26" name="组合 25"/>
              <p:cNvGrpSpPr/>
              <p:nvPr/>
            </p:nvGrpSpPr>
            <p:grpSpPr>
              <a:xfrm>
                <a:off x="-1502571" y="2894416"/>
                <a:ext cx="12174490" cy="12178801"/>
                <a:chOff x="-1502571" y="2894416"/>
                <a:chExt cx="12174490" cy="12178801"/>
              </a:xfrm>
            </p:grpSpPr>
            <p:grpSp>
              <p:nvGrpSpPr>
                <p:cNvPr id="32" name="组合 31"/>
                <p:cNvGrpSpPr/>
                <p:nvPr/>
              </p:nvGrpSpPr>
              <p:grpSpPr>
                <a:xfrm>
                  <a:off x="-1502571" y="2894416"/>
                  <a:ext cx="12174490" cy="12174490"/>
                  <a:chOff x="-1502571" y="2894416"/>
                  <a:chExt cx="12174490" cy="12174490"/>
                </a:xfrm>
              </p:grpSpPr>
              <p:sp>
                <p:nvSpPr>
                  <p:cNvPr id="36" name="任意多边形 3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7" name="弧形 36"/>
                  <p:cNvSpPr/>
                  <p:nvPr/>
                </p:nvSpPr>
                <p:spPr>
                  <a:xfrm>
                    <a:off x="-1502571" y="2894416"/>
                    <a:ext cx="12174490" cy="12174490"/>
                  </a:xfrm>
                  <a:prstGeom prst="arc">
                    <a:avLst>
                      <a:gd name="adj1" fmla="val 16493702"/>
                      <a:gd name="adj2" fmla="val 1676364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3" name="组合 32"/>
                <p:cNvGrpSpPr/>
                <p:nvPr/>
              </p:nvGrpSpPr>
              <p:grpSpPr>
                <a:xfrm rot="1440000">
                  <a:off x="-1502571" y="2898727"/>
                  <a:ext cx="12174490" cy="12174490"/>
                  <a:chOff x="-1502571" y="2894416"/>
                  <a:chExt cx="12174490" cy="12174490"/>
                </a:xfrm>
              </p:grpSpPr>
              <p:sp>
                <p:nvSpPr>
                  <p:cNvPr id="34" name="任意多边形 33"/>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5" name="弧形 34"/>
                  <p:cNvSpPr/>
                  <p:nvPr/>
                </p:nvSpPr>
                <p:spPr>
                  <a:xfrm>
                    <a:off x="-1502571" y="2894416"/>
                    <a:ext cx="12174490" cy="12174490"/>
                  </a:xfrm>
                  <a:prstGeom prst="arc">
                    <a:avLst>
                      <a:gd name="adj1" fmla="val 16493702"/>
                      <a:gd name="adj2" fmla="val 16770493"/>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27" name="组合 26"/>
              <p:cNvGrpSpPr/>
              <p:nvPr/>
            </p:nvGrpSpPr>
            <p:grpSpPr>
              <a:xfrm rot="-1440000">
                <a:off x="-1494951" y="2896456"/>
                <a:ext cx="12174490" cy="12174490"/>
                <a:chOff x="-1502571" y="2894416"/>
                <a:chExt cx="12174490" cy="12174490"/>
              </a:xfrm>
            </p:grpSpPr>
            <p:grpSp>
              <p:nvGrpSpPr>
                <p:cNvPr id="28" name="组合 27"/>
                <p:cNvGrpSpPr/>
                <p:nvPr/>
              </p:nvGrpSpPr>
              <p:grpSpPr>
                <a:xfrm>
                  <a:off x="-1502571" y="2894416"/>
                  <a:ext cx="12174490" cy="12174490"/>
                  <a:chOff x="-1502571" y="2894416"/>
                  <a:chExt cx="12174490" cy="12174490"/>
                </a:xfrm>
              </p:grpSpPr>
              <p:sp>
                <p:nvSpPr>
                  <p:cNvPr id="30" name="任意多边形 29"/>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 name="弧形 30"/>
                  <p:cNvSpPr/>
                  <p:nvPr/>
                </p:nvSpPr>
                <p:spPr>
                  <a:xfrm>
                    <a:off x="-1502571" y="2894416"/>
                    <a:ext cx="12174490" cy="12174490"/>
                  </a:xfrm>
                  <a:prstGeom prst="arc">
                    <a:avLst>
                      <a:gd name="adj1" fmla="val 16495367"/>
                      <a:gd name="adj2" fmla="val 16760775"/>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29" name="椭圆 28"/>
                <p:cNvSpPr/>
                <p:nvPr/>
              </p:nvSpPr>
              <p:spPr>
                <a:xfrm>
                  <a:off x="2856482" y="7238730"/>
                  <a:ext cx="3456384" cy="3456384"/>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grpSp>
        <p:nvGrpSpPr>
          <p:cNvPr id="83" name="组合 82"/>
          <p:cNvGrpSpPr/>
          <p:nvPr/>
        </p:nvGrpSpPr>
        <p:grpSpPr>
          <a:xfrm>
            <a:off x="5934606" y="3520729"/>
            <a:ext cx="6276513" cy="6276793"/>
            <a:chOff x="913364" y="3059701"/>
            <a:chExt cx="6892081" cy="6892389"/>
          </a:xfrm>
        </p:grpSpPr>
        <p:grpSp>
          <p:nvGrpSpPr>
            <p:cNvPr id="84" name="组合 83"/>
            <p:cNvGrpSpPr/>
            <p:nvPr/>
          </p:nvGrpSpPr>
          <p:grpSpPr>
            <a:xfrm rot="840000">
              <a:off x="913364" y="3075095"/>
              <a:ext cx="6876742" cy="6876995"/>
              <a:chOff x="-1502571" y="2890206"/>
              <a:chExt cx="12182567" cy="12183011"/>
            </a:xfrm>
          </p:grpSpPr>
          <p:grpSp>
            <p:nvGrpSpPr>
              <p:cNvPr id="130" name="组合 129"/>
              <p:cNvGrpSpPr/>
              <p:nvPr/>
            </p:nvGrpSpPr>
            <p:grpSpPr>
              <a:xfrm>
                <a:off x="-1502571" y="2894416"/>
                <a:ext cx="12174490" cy="12178801"/>
                <a:chOff x="-1502571" y="2894416"/>
                <a:chExt cx="12174490" cy="12178801"/>
              </a:xfrm>
            </p:grpSpPr>
            <p:grpSp>
              <p:nvGrpSpPr>
                <p:cNvPr id="139" name="组合 138"/>
                <p:cNvGrpSpPr/>
                <p:nvPr/>
              </p:nvGrpSpPr>
              <p:grpSpPr>
                <a:xfrm>
                  <a:off x="-1502571" y="2894416"/>
                  <a:ext cx="12174490" cy="12174490"/>
                  <a:chOff x="-1502571" y="2894416"/>
                  <a:chExt cx="12174490" cy="12174490"/>
                </a:xfrm>
              </p:grpSpPr>
              <p:sp>
                <p:nvSpPr>
                  <p:cNvPr id="143" name="任意多边形 14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4" name="弧形 143"/>
                  <p:cNvSpPr/>
                  <p:nvPr/>
                </p:nvSpPr>
                <p:spPr>
                  <a:xfrm>
                    <a:off x="-1502571" y="2894416"/>
                    <a:ext cx="12174490" cy="12174490"/>
                  </a:xfrm>
                  <a:prstGeom prst="arc">
                    <a:avLst>
                      <a:gd name="adj1" fmla="val 16493702"/>
                      <a:gd name="adj2" fmla="val 1676364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140" name="组合 139"/>
                <p:cNvGrpSpPr/>
                <p:nvPr/>
              </p:nvGrpSpPr>
              <p:grpSpPr>
                <a:xfrm rot="1440000">
                  <a:off x="-1502571" y="2898727"/>
                  <a:ext cx="12174490" cy="12174490"/>
                  <a:chOff x="-1502571" y="2894416"/>
                  <a:chExt cx="12174490" cy="12174490"/>
                </a:xfrm>
              </p:grpSpPr>
              <p:sp>
                <p:nvSpPr>
                  <p:cNvPr id="141" name="任意多边形 14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2" name="弧形 141"/>
                  <p:cNvSpPr/>
                  <p:nvPr/>
                </p:nvSpPr>
                <p:spPr>
                  <a:xfrm>
                    <a:off x="-1502571" y="2894416"/>
                    <a:ext cx="12174490" cy="12174490"/>
                  </a:xfrm>
                  <a:prstGeom prst="arc">
                    <a:avLst>
                      <a:gd name="adj1" fmla="val 16493702"/>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131" name="组合 130"/>
              <p:cNvGrpSpPr/>
              <p:nvPr/>
            </p:nvGrpSpPr>
            <p:grpSpPr>
              <a:xfrm rot="-1440000">
                <a:off x="-1494948" y="2896461"/>
                <a:ext cx="12174490" cy="12174490"/>
                <a:chOff x="-1502571" y="2894416"/>
                <a:chExt cx="12174490" cy="12174490"/>
              </a:xfrm>
            </p:grpSpPr>
            <p:grpSp>
              <p:nvGrpSpPr>
                <p:cNvPr id="135" name="组合 134"/>
                <p:cNvGrpSpPr/>
                <p:nvPr/>
              </p:nvGrpSpPr>
              <p:grpSpPr>
                <a:xfrm>
                  <a:off x="-1502571" y="2894416"/>
                  <a:ext cx="12174490" cy="12174490"/>
                  <a:chOff x="-1502571" y="2894416"/>
                  <a:chExt cx="12174490" cy="12174490"/>
                </a:xfrm>
              </p:grpSpPr>
              <p:sp>
                <p:nvSpPr>
                  <p:cNvPr id="137" name="任意多边形 13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8" name="弧形 137"/>
                  <p:cNvSpPr/>
                  <p:nvPr/>
                </p:nvSpPr>
                <p:spPr>
                  <a:xfrm>
                    <a:off x="-1502571" y="2894416"/>
                    <a:ext cx="12174490" cy="12174490"/>
                  </a:xfrm>
                  <a:prstGeom prst="arc">
                    <a:avLst>
                      <a:gd name="adj1" fmla="val 16495367"/>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36" name="椭圆 135"/>
                <p:cNvSpPr/>
                <p:nvPr/>
              </p:nvSpPr>
              <p:spPr>
                <a:xfrm>
                  <a:off x="2856482" y="7238730"/>
                  <a:ext cx="3456384" cy="3456384"/>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2" name="组合 131"/>
              <p:cNvGrpSpPr/>
              <p:nvPr/>
            </p:nvGrpSpPr>
            <p:grpSpPr>
              <a:xfrm rot="18720000">
                <a:off x="-1494494" y="2890206"/>
                <a:ext cx="12174490" cy="12174490"/>
                <a:chOff x="-1502571" y="2894416"/>
                <a:chExt cx="12174490" cy="12174490"/>
              </a:xfrm>
            </p:grpSpPr>
            <p:sp>
              <p:nvSpPr>
                <p:cNvPr id="133" name="任意多边形 13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4" name="弧形 133"/>
                <p:cNvSpPr/>
                <p:nvPr/>
              </p:nvSpPr>
              <p:spPr>
                <a:xfrm>
                  <a:off x="-1502571" y="2894416"/>
                  <a:ext cx="12174490" cy="12174490"/>
                </a:xfrm>
                <a:prstGeom prst="arc">
                  <a:avLst>
                    <a:gd name="adj1" fmla="val 16495367"/>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85" name="组合 84"/>
            <p:cNvGrpSpPr/>
            <p:nvPr/>
          </p:nvGrpSpPr>
          <p:grpSpPr>
            <a:xfrm rot="6598794">
              <a:off x="916156" y="3070412"/>
              <a:ext cx="6876742" cy="6876995"/>
              <a:chOff x="-1502571" y="2890206"/>
              <a:chExt cx="12182567" cy="12183011"/>
            </a:xfrm>
          </p:grpSpPr>
          <p:grpSp>
            <p:nvGrpSpPr>
              <p:cNvPr id="115" name="组合 114"/>
              <p:cNvGrpSpPr/>
              <p:nvPr/>
            </p:nvGrpSpPr>
            <p:grpSpPr>
              <a:xfrm>
                <a:off x="-1502571" y="2894416"/>
                <a:ext cx="12174490" cy="12178801"/>
                <a:chOff x="-1502571" y="2894416"/>
                <a:chExt cx="12174490" cy="12178801"/>
              </a:xfrm>
            </p:grpSpPr>
            <p:grpSp>
              <p:nvGrpSpPr>
                <p:cNvPr id="124" name="组合 123"/>
                <p:cNvGrpSpPr/>
                <p:nvPr/>
              </p:nvGrpSpPr>
              <p:grpSpPr>
                <a:xfrm>
                  <a:off x="-1502571" y="2894416"/>
                  <a:ext cx="12174490" cy="12174490"/>
                  <a:chOff x="-1502571" y="2894416"/>
                  <a:chExt cx="12174490" cy="12174490"/>
                </a:xfrm>
              </p:grpSpPr>
              <p:sp>
                <p:nvSpPr>
                  <p:cNvPr id="128" name="任意多边形 12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9" name="弧形 128"/>
                  <p:cNvSpPr/>
                  <p:nvPr/>
                </p:nvSpPr>
                <p:spPr>
                  <a:xfrm>
                    <a:off x="-1502571" y="2894416"/>
                    <a:ext cx="12174490" cy="12174490"/>
                  </a:xfrm>
                  <a:prstGeom prst="arc">
                    <a:avLst>
                      <a:gd name="adj1" fmla="val 16493702"/>
                      <a:gd name="adj2" fmla="val 1676364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125" name="组合 124"/>
                <p:cNvGrpSpPr/>
                <p:nvPr/>
              </p:nvGrpSpPr>
              <p:grpSpPr>
                <a:xfrm rot="1440000">
                  <a:off x="-1502571" y="2898727"/>
                  <a:ext cx="12174490" cy="12174490"/>
                  <a:chOff x="-1502571" y="2894416"/>
                  <a:chExt cx="12174490" cy="12174490"/>
                </a:xfrm>
              </p:grpSpPr>
              <p:sp>
                <p:nvSpPr>
                  <p:cNvPr id="126" name="任意多边形 12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7" name="弧形 126"/>
                  <p:cNvSpPr/>
                  <p:nvPr/>
                </p:nvSpPr>
                <p:spPr>
                  <a:xfrm>
                    <a:off x="-1502571" y="2894416"/>
                    <a:ext cx="12174490" cy="12174490"/>
                  </a:xfrm>
                  <a:prstGeom prst="arc">
                    <a:avLst>
                      <a:gd name="adj1" fmla="val 16493702"/>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116" name="组合 115"/>
              <p:cNvGrpSpPr/>
              <p:nvPr/>
            </p:nvGrpSpPr>
            <p:grpSpPr>
              <a:xfrm rot="-1440000">
                <a:off x="-1494948" y="2896461"/>
                <a:ext cx="12174490" cy="12174490"/>
                <a:chOff x="-1502571" y="2894416"/>
                <a:chExt cx="12174490" cy="12174490"/>
              </a:xfrm>
            </p:grpSpPr>
            <p:grpSp>
              <p:nvGrpSpPr>
                <p:cNvPr id="120" name="组合 119"/>
                <p:cNvGrpSpPr/>
                <p:nvPr/>
              </p:nvGrpSpPr>
              <p:grpSpPr>
                <a:xfrm>
                  <a:off x="-1502571" y="2894416"/>
                  <a:ext cx="12174490" cy="12174490"/>
                  <a:chOff x="-1502571" y="2894416"/>
                  <a:chExt cx="12174490" cy="12174490"/>
                </a:xfrm>
              </p:grpSpPr>
              <p:sp>
                <p:nvSpPr>
                  <p:cNvPr id="122" name="任意多边形 12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3" name="弧形 122"/>
                  <p:cNvSpPr/>
                  <p:nvPr/>
                </p:nvSpPr>
                <p:spPr>
                  <a:xfrm>
                    <a:off x="-1502571" y="2894416"/>
                    <a:ext cx="12174490" cy="12174490"/>
                  </a:xfrm>
                  <a:prstGeom prst="arc">
                    <a:avLst>
                      <a:gd name="adj1" fmla="val 16495367"/>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21" name="椭圆 120"/>
                <p:cNvSpPr/>
                <p:nvPr/>
              </p:nvSpPr>
              <p:spPr>
                <a:xfrm>
                  <a:off x="2856482" y="7238730"/>
                  <a:ext cx="3456384" cy="3456384"/>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7" name="组合 116"/>
              <p:cNvGrpSpPr/>
              <p:nvPr/>
            </p:nvGrpSpPr>
            <p:grpSpPr>
              <a:xfrm rot="18720000">
                <a:off x="-1494494" y="2890206"/>
                <a:ext cx="12174490" cy="12174490"/>
                <a:chOff x="-1502571" y="2894416"/>
                <a:chExt cx="12174490" cy="12174490"/>
              </a:xfrm>
            </p:grpSpPr>
            <p:sp>
              <p:nvSpPr>
                <p:cNvPr id="118" name="任意多边形 11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9" name="弧形 118"/>
                <p:cNvSpPr/>
                <p:nvPr/>
              </p:nvSpPr>
              <p:spPr>
                <a:xfrm>
                  <a:off x="-1502571" y="2894416"/>
                  <a:ext cx="12174490" cy="12174490"/>
                </a:xfrm>
                <a:prstGeom prst="arc">
                  <a:avLst>
                    <a:gd name="adj1" fmla="val 16495367"/>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86" name="组合 85"/>
            <p:cNvGrpSpPr/>
            <p:nvPr/>
          </p:nvGrpSpPr>
          <p:grpSpPr>
            <a:xfrm rot="12359537">
              <a:off x="916156" y="3070412"/>
              <a:ext cx="6876742" cy="6876995"/>
              <a:chOff x="-1502571" y="2890206"/>
              <a:chExt cx="12182567" cy="12183011"/>
            </a:xfrm>
          </p:grpSpPr>
          <p:grpSp>
            <p:nvGrpSpPr>
              <p:cNvPr id="100" name="组合 99"/>
              <p:cNvGrpSpPr/>
              <p:nvPr/>
            </p:nvGrpSpPr>
            <p:grpSpPr>
              <a:xfrm>
                <a:off x="-1502571" y="2894416"/>
                <a:ext cx="12174490" cy="12178801"/>
                <a:chOff x="-1502571" y="2894416"/>
                <a:chExt cx="12174490" cy="12178801"/>
              </a:xfrm>
            </p:grpSpPr>
            <p:grpSp>
              <p:nvGrpSpPr>
                <p:cNvPr id="109" name="组合 108"/>
                <p:cNvGrpSpPr/>
                <p:nvPr/>
              </p:nvGrpSpPr>
              <p:grpSpPr>
                <a:xfrm>
                  <a:off x="-1502571" y="2894416"/>
                  <a:ext cx="12174490" cy="12174490"/>
                  <a:chOff x="-1502571" y="2894416"/>
                  <a:chExt cx="12174490" cy="12174490"/>
                </a:xfrm>
              </p:grpSpPr>
              <p:sp>
                <p:nvSpPr>
                  <p:cNvPr id="113" name="任意多边形 11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4" name="弧形 113"/>
                  <p:cNvSpPr/>
                  <p:nvPr/>
                </p:nvSpPr>
                <p:spPr>
                  <a:xfrm>
                    <a:off x="-1502571" y="2894416"/>
                    <a:ext cx="12174490" cy="12174490"/>
                  </a:xfrm>
                  <a:prstGeom prst="arc">
                    <a:avLst>
                      <a:gd name="adj1" fmla="val 16493702"/>
                      <a:gd name="adj2" fmla="val 1676364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110" name="组合 109"/>
                <p:cNvGrpSpPr/>
                <p:nvPr/>
              </p:nvGrpSpPr>
              <p:grpSpPr>
                <a:xfrm rot="1440000">
                  <a:off x="-1502571" y="2898727"/>
                  <a:ext cx="12174490" cy="12174490"/>
                  <a:chOff x="-1502571" y="2894416"/>
                  <a:chExt cx="12174490" cy="12174490"/>
                </a:xfrm>
              </p:grpSpPr>
              <p:sp>
                <p:nvSpPr>
                  <p:cNvPr id="111" name="任意多边形 110"/>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2" name="弧形 111"/>
                  <p:cNvSpPr/>
                  <p:nvPr/>
                </p:nvSpPr>
                <p:spPr>
                  <a:xfrm>
                    <a:off x="-1502571" y="2894416"/>
                    <a:ext cx="12174490" cy="12174490"/>
                  </a:xfrm>
                  <a:prstGeom prst="arc">
                    <a:avLst>
                      <a:gd name="adj1" fmla="val 16493702"/>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101" name="组合 100"/>
              <p:cNvGrpSpPr/>
              <p:nvPr/>
            </p:nvGrpSpPr>
            <p:grpSpPr>
              <a:xfrm rot="-1440000">
                <a:off x="-1494948" y="2896461"/>
                <a:ext cx="12174490" cy="12174490"/>
                <a:chOff x="-1502571" y="2894416"/>
                <a:chExt cx="12174490" cy="12174490"/>
              </a:xfrm>
            </p:grpSpPr>
            <p:grpSp>
              <p:nvGrpSpPr>
                <p:cNvPr id="105" name="组合 104"/>
                <p:cNvGrpSpPr/>
                <p:nvPr/>
              </p:nvGrpSpPr>
              <p:grpSpPr>
                <a:xfrm>
                  <a:off x="-1502571" y="2894416"/>
                  <a:ext cx="12174490" cy="12174490"/>
                  <a:chOff x="-1502571" y="2894416"/>
                  <a:chExt cx="12174490" cy="12174490"/>
                </a:xfrm>
              </p:grpSpPr>
              <p:sp>
                <p:nvSpPr>
                  <p:cNvPr id="107" name="任意多边形 106"/>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08" name="弧形 107"/>
                  <p:cNvSpPr/>
                  <p:nvPr/>
                </p:nvSpPr>
                <p:spPr>
                  <a:xfrm>
                    <a:off x="-1502571" y="2894416"/>
                    <a:ext cx="12174490" cy="12174490"/>
                  </a:xfrm>
                  <a:prstGeom prst="arc">
                    <a:avLst>
                      <a:gd name="adj1" fmla="val 16495367"/>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06" name="椭圆 105"/>
                <p:cNvSpPr/>
                <p:nvPr/>
              </p:nvSpPr>
              <p:spPr>
                <a:xfrm>
                  <a:off x="2856482" y="7238730"/>
                  <a:ext cx="3456384" cy="3456384"/>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2" name="组合 101"/>
              <p:cNvGrpSpPr/>
              <p:nvPr/>
            </p:nvGrpSpPr>
            <p:grpSpPr>
              <a:xfrm rot="18720000">
                <a:off x="-1494494" y="2890206"/>
                <a:ext cx="12174490" cy="12174490"/>
                <a:chOff x="-1502571" y="2894416"/>
                <a:chExt cx="12174490" cy="12174490"/>
              </a:xfrm>
            </p:grpSpPr>
            <p:sp>
              <p:nvSpPr>
                <p:cNvPr id="103" name="任意多边形 102"/>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04" name="弧形 103"/>
                <p:cNvSpPr/>
                <p:nvPr/>
              </p:nvSpPr>
              <p:spPr>
                <a:xfrm>
                  <a:off x="-1502571" y="2894416"/>
                  <a:ext cx="12174490" cy="12174490"/>
                </a:xfrm>
                <a:prstGeom prst="arc">
                  <a:avLst>
                    <a:gd name="adj1" fmla="val 16495367"/>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87" name="组合 86"/>
            <p:cNvGrpSpPr/>
            <p:nvPr/>
          </p:nvGrpSpPr>
          <p:grpSpPr>
            <a:xfrm rot="16678863">
              <a:off x="929893" y="3060634"/>
              <a:ext cx="6876485" cy="6874619"/>
              <a:chOff x="-1502571" y="2894416"/>
              <a:chExt cx="12182113" cy="12178801"/>
            </a:xfrm>
          </p:grpSpPr>
          <p:grpSp>
            <p:nvGrpSpPr>
              <p:cNvPr id="88" name="组合 87"/>
              <p:cNvGrpSpPr/>
              <p:nvPr/>
            </p:nvGrpSpPr>
            <p:grpSpPr>
              <a:xfrm>
                <a:off x="-1502571" y="2894416"/>
                <a:ext cx="12174490" cy="12178801"/>
                <a:chOff x="-1502571" y="2894416"/>
                <a:chExt cx="12174490" cy="12178801"/>
              </a:xfrm>
            </p:grpSpPr>
            <p:grpSp>
              <p:nvGrpSpPr>
                <p:cNvPr id="94" name="组合 93"/>
                <p:cNvGrpSpPr/>
                <p:nvPr/>
              </p:nvGrpSpPr>
              <p:grpSpPr>
                <a:xfrm>
                  <a:off x="-1502571" y="2894416"/>
                  <a:ext cx="12174490" cy="12174490"/>
                  <a:chOff x="-1502571" y="2894416"/>
                  <a:chExt cx="12174490" cy="12174490"/>
                </a:xfrm>
              </p:grpSpPr>
              <p:sp>
                <p:nvSpPr>
                  <p:cNvPr id="98" name="任意多边形 97"/>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9" name="弧形 98"/>
                  <p:cNvSpPr/>
                  <p:nvPr/>
                </p:nvSpPr>
                <p:spPr>
                  <a:xfrm>
                    <a:off x="-1502571" y="2894416"/>
                    <a:ext cx="12174490" cy="12174490"/>
                  </a:xfrm>
                  <a:prstGeom prst="arc">
                    <a:avLst>
                      <a:gd name="adj1" fmla="val 16493702"/>
                      <a:gd name="adj2" fmla="val 1676364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95" name="组合 94"/>
                <p:cNvGrpSpPr/>
                <p:nvPr/>
              </p:nvGrpSpPr>
              <p:grpSpPr>
                <a:xfrm rot="1440000">
                  <a:off x="-1502571" y="2898727"/>
                  <a:ext cx="12174490" cy="12174490"/>
                  <a:chOff x="-1502571" y="2894416"/>
                  <a:chExt cx="12174490" cy="12174490"/>
                </a:xfrm>
              </p:grpSpPr>
              <p:sp>
                <p:nvSpPr>
                  <p:cNvPr id="96" name="任意多边形 95"/>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7" name="弧形 96"/>
                  <p:cNvSpPr/>
                  <p:nvPr/>
                </p:nvSpPr>
                <p:spPr>
                  <a:xfrm>
                    <a:off x="-1502571" y="2894416"/>
                    <a:ext cx="12174490" cy="12174490"/>
                  </a:xfrm>
                  <a:prstGeom prst="arc">
                    <a:avLst>
                      <a:gd name="adj1" fmla="val 16493702"/>
                      <a:gd name="adj2" fmla="val 16770493"/>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nvGrpSpPr>
              <p:cNvPr id="89" name="组合 88"/>
              <p:cNvGrpSpPr/>
              <p:nvPr/>
            </p:nvGrpSpPr>
            <p:grpSpPr>
              <a:xfrm rot="-1440000">
                <a:off x="-1494948" y="2896461"/>
                <a:ext cx="12174490" cy="12174490"/>
                <a:chOff x="-1502571" y="2894416"/>
                <a:chExt cx="12174490" cy="12174490"/>
              </a:xfrm>
            </p:grpSpPr>
            <p:grpSp>
              <p:nvGrpSpPr>
                <p:cNvPr id="90" name="组合 89"/>
                <p:cNvGrpSpPr/>
                <p:nvPr/>
              </p:nvGrpSpPr>
              <p:grpSpPr>
                <a:xfrm>
                  <a:off x="-1502571" y="2894416"/>
                  <a:ext cx="12174490" cy="12174490"/>
                  <a:chOff x="-1502571" y="2894416"/>
                  <a:chExt cx="12174490" cy="12174490"/>
                </a:xfrm>
              </p:grpSpPr>
              <p:sp>
                <p:nvSpPr>
                  <p:cNvPr id="92" name="任意多边形 91"/>
                  <p:cNvSpPr/>
                  <p:nvPr/>
                </p:nvSpPr>
                <p:spPr>
                  <a:xfrm>
                    <a:off x="3044825" y="2921000"/>
                    <a:ext cx="2063750" cy="1603887"/>
                  </a:xfrm>
                  <a:custGeom>
                    <a:avLst/>
                    <a:gdLst>
                      <a:gd name="connsiteX0" fmla="*/ 2063750 w 2063750"/>
                      <a:gd name="connsiteY0" fmla="*/ 0 h 1603887"/>
                      <a:gd name="connsiteX1" fmla="*/ 1806575 w 2063750"/>
                      <a:gd name="connsiteY1" fmla="*/ 374650 h 1603887"/>
                      <a:gd name="connsiteX2" fmla="*/ 1625600 w 2063750"/>
                      <a:gd name="connsiteY2" fmla="*/ 755650 h 1603887"/>
                      <a:gd name="connsiteX3" fmla="*/ 1571625 w 2063750"/>
                      <a:gd name="connsiteY3" fmla="*/ 1123950 h 1603887"/>
                      <a:gd name="connsiteX4" fmla="*/ 1517650 w 2063750"/>
                      <a:gd name="connsiteY4" fmla="*/ 1362075 h 1603887"/>
                      <a:gd name="connsiteX5" fmla="*/ 1336675 w 2063750"/>
                      <a:gd name="connsiteY5" fmla="*/ 1568450 h 1603887"/>
                      <a:gd name="connsiteX6" fmla="*/ 1117600 w 2063750"/>
                      <a:gd name="connsiteY6" fmla="*/ 1603375 h 1603887"/>
                      <a:gd name="connsiteX7" fmla="*/ 958850 w 2063750"/>
                      <a:gd name="connsiteY7" fmla="*/ 1577975 h 1603887"/>
                      <a:gd name="connsiteX8" fmla="*/ 793750 w 2063750"/>
                      <a:gd name="connsiteY8" fmla="*/ 1444625 h 1603887"/>
                      <a:gd name="connsiteX9" fmla="*/ 704850 w 2063750"/>
                      <a:gd name="connsiteY9" fmla="*/ 1282700 h 1603887"/>
                      <a:gd name="connsiteX10" fmla="*/ 638175 w 2063750"/>
                      <a:gd name="connsiteY10" fmla="*/ 1009650 h 1603887"/>
                      <a:gd name="connsiteX11" fmla="*/ 473075 w 2063750"/>
                      <a:gd name="connsiteY11" fmla="*/ 695325 h 1603887"/>
                      <a:gd name="connsiteX12" fmla="*/ 276225 w 2063750"/>
                      <a:gd name="connsiteY12" fmla="*/ 444500 h 1603887"/>
                      <a:gd name="connsiteX13" fmla="*/ 0 w 2063750"/>
                      <a:gd name="connsiteY13" fmla="*/ 168275 h 160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750" h="1603887">
                        <a:moveTo>
                          <a:pt x="2063750" y="0"/>
                        </a:moveTo>
                        <a:cubicBezTo>
                          <a:pt x="1971675" y="124354"/>
                          <a:pt x="1879600" y="248708"/>
                          <a:pt x="1806575" y="374650"/>
                        </a:cubicBezTo>
                        <a:cubicBezTo>
                          <a:pt x="1733550" y="500592"/>
                          <a:pt x="1664758" y="630767"/>
                          <a:pt x="1625600" y="755650"/>
                        </a:cubicBezTo>
                        <a:cubicBezTo>
                          <a:pt x="1586442" y="880533"/>
                          <a:pt x="1589617" y="1022879"/>
                          <a:pt x="1571625" y="1123950"/>
                        </a:cubicBezTo>
                        <a:cubicBezTo>
                          <a:pt x="1553633" y="1225021"/>
                          <a:pt x="1556808" y="1287992"/>
                          <a:pt x="1517650" y="1362075"/>
                        </a:cubicBezTo>
                        <a:cubicBezTo>
                          <a:pt x="1478492" y="1436158"/>
                          <a:pt x="1403350" y="1528233"/>
                          <a:pt x="1336675" y="1568450"/>
                        </a:cubicBezTo>
                        <a:cubicBezTo>
                          <a:pt x="1270000" y="1608667"/>
                          <a:pt x="1180571" y="1601788"/>
                          <a:pt x="1117600" y="1603375"/>
                        </a:cubicBezTo>
                        <a:cubicBezTo>
                          <a:pt x="1054629" y="1604962"/>
                          <a:pt x="1012825" y="1604433"/>
                          <a:pt x="958850" y="1577975"/>
                        </a:cubicBezTo>
                        <a:cubicBezTo>
                          <a:pt x="904875" y="1551517"/>
                          <a:pt x="836083" y="1493837"/>
                          <a:pt x="793750" y="1444625"/>
                        </a:cubicBezTo>
                        <a:cubicBezTo>
                          <a:pt x="751417" y="1395413"/>
                          <a:pt x="730779" y="1355196"/>
                          <a:pt x="704850" y="1282700"/>
                        </a:cubicBezTo>
                        <a:cubicBezTo>
                          <a:pt x="678921" y="1210204"/>
                          <a:pt x="676804" y="1107546"/>
                          <a:pt x="638175" y="1009650"/>
                        </a:cubicBezTo>
                        <a:cubicBezTo>
                          <a:pt x="599546" y="911754"/>
                          <a:pt x="533400" y="789517"/>
                          <a:pt x="473075" y="695325"/>
                        </a:cubicBezTo>
                        <a:cubicBezTo>
                          <a:pt x="412750" y="601133"/>
                          <a:pt x="355071" y="532342"/>
                          <a:pt x="276225" y="444500"/>
                        </a:cubicBezTo>
                        <a:cubicBezTo>
                          <a:pt x="197379" y="356658"/>
                          <a:pt x="53446" y="223308"/>
                          <a:pt x="0" y="168275"/>
                        </a:cubicBezTo>
                      </a:path>
                    </a:pathLst>
                  </a:cu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93" name="弧形 92"/>
                  <p:cNvSpPr/>
                  <p:nvPr/>
                </p:nvSpPr>
                <p:spPr>
                  <a:xfrm>
                    <a:off x="-1502571" y="2894416"/>
                    <a:ext cx="12174490" cy="12174490"/>
                  </a:xfrm>
                  <a:prstGeom prst="arc">
                    <a:avLst>
                      <a:gd name="adj1" fmla="val 16495367"/>
                      <a:gd name="adj2" fmla="val 16760775"/>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91" name="椭圆 90"/>
                <p:cNvSpPr/>
                <p:nvPr/>
              </p:nvSpPr>
              <p:spPr>
                <a:xfrm>
                  <a:off x="2856482" y="7238730"/>
                  <a:ext cx="3456384" cy="3456384"/>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sp>
        <p:nvSpPr>
          <p:cNvPr id="211" name="椭圆 210"/>
          <p:cNvSpPr/>
          <p:nvPr/>
        </p:nvSpPr>
        <p:spPr>
          <a:xfrm>
            <a:off x="5900781" y="-2216837"/>
            <a:ext cx="6259641" cy="6259641"/>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8" name="直接连接符 17"/>
          <p:cNvCxnSpPr>
            <a:stCxn id="19" idx="0"/>
            <a:endCxn id="22" idx="0"/>
          </p:cNvCxnSpPr>
          <p:nvPr/>
        </p:nvCxnSpPr>
        <p:spPr>
          <a:xfrm flipV="1">
            <a:off x="9044307" y="957561"/>
            <a:ext cx="15656" cy="5709783"/>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a:off x="5826890" y="2436955"/>
            <a:ext cx="6180516" cy="2823912"/>
          </a:xfrm>
          <a:prstGeom prst="line">
            <a:avLst/>
          </a:prstGeom>
          <a:ln w="158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a:stCxn id="22" idx="0"/>
          </p:cNvCxnSpPr>
          <p:nvPr/>
        </p:nvCxnSpPr>
        <p:spPr>
          <a:xfrm>
            <a:off x="9059964" y="957561"/>
            <a:ext cx="961121" cy="2392737"/>
          </a:xfrm>
          <a:prstGeom prst="line">
            <a:avLst/>
          </a:prstGeom>
          <a:ln w="12700">
            <a:solidFill>
              <a:srgbClr val="C0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04" name="直接连接符 203"/>
          <p:cNvCxnSpPr>
            <a:endCxn id="19" idx="1"/>
          </p:cNvCxnSpPr>
          <p:nvPr/>
        </p:nvCxnSpPr>
        <p:spPr>
          <a:xfrm>
            <a:off x="7876395" y="4316171"/>
            <a:ext cx="1148143" cy="2363767"/>
          </a:xfrm>
          <a:prstGeom prst="line">
            <a:avLst/>
          </a:prstGeom>
          <a:ln w="12700">
            <a:solidFill>
              <a:srgbClr val="0070C0"/>
            </a:solidFill>
            <a:headEnd type="triangle" w="sm" len="lg"/>
            <a:tailEnd type="none"/>
          </a:ln>
        </p:spPr>
        <p:style>
          <a:lnRef idx="1">
            <a:schemeClr val="accent1"/>
          </a:lnRef>
          <a:fillRef idx="0">
            <a:schemeClr val="accent1"/>
          </a:fillRef>
          <a:effectRef idx="0">
            <a:schemeClr val="accent1"/>
          </a:effectRef>
          <a:fontRef idx="minor">
            <a:schemeClr val="tx1"/>
          </a:fontRef>
        </p:style>
      </p:cxnSp>
      <p:sp>
        <p:nvSpPr>
          <p:cNvPr id="210" name="椭圆 209"/>
          <p:cNvSpPr/>
          <p:nvPr/>
        </p:nvSpPr>
        <p:spPr>
          <a:xfrm>
            <a:off x="5929689" y="3530110"/>
            <a:ext cx="6259641" cy="6259641"/>
          </a:xfrm>
          <a:prstGeom prst="ellipse">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2" name="椭圆 211"/>
          <p:cNvSpPr/>
          <p:nvPr/>
        </p:nvSpPr>
        <p:spPr>
          <a:xfrm>
            <a:off x="6257836" y="-1848709"/>
            <a:ext cx="5577029" cy="5577029"/>
          </a:xfrm>
          <a:prstGeom prst="ellipse">
            <a:avLst/>
          </a:prstGeom>
          <a:noFill/>
          <a:ln w="12700">
            <a:solidFill>
              <a:srgbClr val="C0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3" name="椭圆 212"/>
          <p:cNvSpPr/>
          <p:nvPr/>
        </p:nvSpPr>
        <p:spPr>
          <a:xfrm>
            <a:off x="6266056" y="3922828"/>
            <a:ext cx="5577029" cy="5577029"/>
          </a:xfrm>
          <a:prstGeom prst="ellipse">
            <a:avLst/>
          </a:prstGeom>
          <a:noFill/>
          <a:ln w="12700">
            <a:solidFill>
              <a:srgbClr val="0070C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5" name="椭圆 144"/>
          <p:cNvSpPr/>
          <p:nvPr/>
        </p:nvSpPr>
        <p:spPr>
          <a:xfrm rot="14118724">
            <a:off x="6429498" y="-1679162"/>
            <a:ext cx="5217751" cy="5217753"/>
          </a:xfrm>
          <a:prstGeom prst="ellipse">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6" name="椭圆 145"/>
          <p:cNvSpPr/>
          <p:nvPr/>
        </p:nvSpPr>
        <p:spPr>
          <a:xfrm rot="14118724">
            <a:off x="6405831" y="4065834"/>
            <a:ext cx="5295380" cy="5295383"/>
          </a:xfrm>
          <a:prstGeom prst="ellipse">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7" name="矩形 146"/>
          <p:cNvSpPr/>
          <p:nvPr/>
        </p:nvSpPr>
        <p:spPr>
          <a:xfrm>
            <a:off x="1775521" y="1508788"/>
            <a:ext cx="4076575" cy="420564"/>
          </a:xfrm>
          <a:prstGeom prst="rect">
            <a:avLst/>
          </a:prstGeom>
        </p:spPr>
        <p:txBody>
          <a:bodyPr wrap="square">
            <a:spAutoFit/>
          </a:bodyPr>
          <a:lstStyle/>
          <a:p>
            <a:r>
              <a:rPr lang="zh-CN" altLang="en-US" sz="2133" b="1" dirty="0">
                <a:latin typeface="Book Antiqua" panose="02040602050305030304" pitchFamily="18" charset="0"/>
                <a:ea typeface="微软雅黑" panose="020B0503020204020204" pitchFamily="34" charset="-122"/>
              </a:rPr>
              <a:t>实际中心距</a:t>
            </a:r>
            <a:r>
              <a:rPr lang="en-US" altLang="zh-CN" sz="2133" b="1" i="1" dirty="0">
                <a:latin typeface="Book Antiqua" panose="02040602050305030304" pitchFamily="18" charset="0"/>
                <a:ea typeface="微软雅黑" panose="020B0503020204020204" pitchFamily="34" charset="-122"/>
                <a:cs typeface="Times New Roman" pitchFamily="18" charset="0"/>
              </a:rPr>
              <a:t>a</a:t>
            </a:r>
            <a:r>
              <a:rPr lang="en-US" altLang="zh-CN" sz="2133" b="1" dirty="0">
                <a:latin typeface="Book Antiqua" panose="02040602050305030304" pitchFamily="18" charset="0"/>
                <a:ea typeface="微软雅黑" panose="020B0503020204020204" pitchFamily="34" charset="-122"/>
                <a:cs typeface="Times New Roman" pitchFamily="18" charset="0"/>
              </a:rPr>
              <a:t> ' </a:t>
            </a:r>
            <a:r>
              <a:rPr lang="en-US" altLang="zh-CN" sz="2133" b="1" dirty="0">
                <a:solidFill>
                  <a:srgbClr val="C00000"/>
                </a:solidFill>
                <a:latin typeface="Book Antiqua" panose="02040602050305030304" pitchFamily="18" charset="0"/>
                <a:ea typeface="微软雅黑" panose="020B0503020204020204" pitchFamily="34" charset="-122"/>
                <a:sym typeface="Symbol"/>
              </a:rPr>
              <a:t>&gt;</a:t>
            </a:r>
            <a:r>
              <a:rPr lang="zh-CN" altLang="en-US" sz="2133" b="1" dirty="0">
                <a:latin typeface="Book Antiqua" panose="02040602050305030304" pitchFamily="18" charset="0"/>
                <a:ea typeface="微软雅黑" panose="020B0503020204020204" pitchFamily="34" charset="-122"/>
                <a:sym typeface="Symbol"/>
              </a:rPr>
              <a:t> 标准中心距 </a:t>
            </a:r>
            <a:r>
              <a:rPr lang="en-US" altLang="zh-CN" sz="2133" b="1" i="1" dirty="0">
                <a:latin typeface="Book Antiqua" panose="02040602050305030304" pitchFamily="18" charset="0"/>
                <a:ea typeface="微软雅黑" panose="020B0503020204020204" pitchFamily="34" charset="-122"/>
                <a:cs typeface="Times New Roman" pitchFamily="18" charset="0"/>
              </a:rPr>
              <a:t>a</a:t>
            </a:r>
            <a:endParaRPr lang="zh-CN" altLang="en-US" sz="2133" b="1" i="1" dirty="0">
              <a:latin typeface="Book Antiqua" panose="02040602050305030304" pitchFamily="18" charset="0"/>
              <a:ea typeface="微软雅黑" panose="020B0503020204020204" pitchFamily="34" charset="-122"/>
            </a:endParaRPr>
          </a:p>
        </p:txBody>
      </p:sp>
      <p:sp>
        <p:nvSpPr>
          <p:cNvPr id="148" name="矩形 147"/>
          <p:cNvSpPr/>
          <p:nvPr/>
        </p:nvSpPr>
        <p:spPr>
          <a:xfrm>
            <a:off x="1775521" y="1988840"/>
            <a:ext cx="4085207" cy="420564"/>
          </a:xfrm>
          <a:prstGeom prst="rect">
            <a:avLst/>
          </a:prstGeom>
        </p:spPr>
        <p:txBody>
          <a:bodyPr wrap="square">
            <a:spAutoFit/>
          </a:bodyPr>
          <a:lstStyle/>
          <a:p>
            <a:r>
              <a:rPr lang="zh-CN" altLang="en-US" sz="2133" b="1" dirty="0">
                <a:latin typeface="Book Antiqua" panose="02040602050305030304" pitchFamily="18" charset="0"/>
                <a:ea typeface="微软雅黑" panose="020B0503020204020204" pitchFamily="34" charset="-122"/>
              </a:rPr>
              <a:t>两轮的</a:t>
            </a:r>
            <a:r>
              <a:rPr lang="zh-CN" altLang="en-US" sz="2133" b="1" dirty="0">
                <a:solidFill>
                  <a:srgbClr val="C00000"/>
                </a:solidFill>
                <a:latin typeface="Book Antiqua" panose="02040602050305030304" pitchFamily="18" charset="0"/>
                <a:ea typeface="微软雅黑" panose="020B0503020204020204" pitchFamily="34" charset="-122"/>
              </a:rPr>
              <a:t>分度圆不再相切</a:t>
            </a:r>
            <a:endParaRPr lang="zh-CN" altLang="en-US" sz="2133" b="1" dirty="0">
              <a:latin typeface="Book Antiqua" panose="02040602050305030304" pitchFamily="18" charset="0"/>
              <a:ea typeface="微软雅黑" panose="020B0503020204020204" pitchFamily="34" charset="-122"/>
            </a:endParaRPr>
          </a:p>
        </p:txBody>
      </p:sp>
      <p:sp>
        <p:nvSpPr>
          <p:cNvPr id="149" name="TextBox 148"/>
          <p:cNvSpPr txBox="1"/>
          <p:nvPr/>
        </p:nvSpPr>
        <p:spPr>
          <a:xfrm>
            <a:off x="7400287" y="1548408"/>
            <a:ext cx="357790" cy="379656"/>
          </a:xfrm>
          <a:prstGeom prst="rect">
            <a:avLst/>
          </a:prstGeom>
          <a:noFill/>
        </p:spPr>
        <p:txBody>
          <a:bodyPr wrap="none" rtlCol="0">
            <a:spAutoFit/>
          </a:bodyPr>
          <a:lstStyle/>
          <a:p>
            <a:r>
              <a:rPr lang="en-US" altLang="zh-CN" sz="1867" i="1" dirty="0">
                <a:solidFill>
                  <a:srgbClr val="C00000"/>
                </a:solidFill>
                <a:latin typeface="Times New Roman" pitchFamily="18" charset="0"/>
                <a:cs typeface="Times New Roman" pitchFamily="18" charset="0"/>
              </a:rPr>
              <a:t>r</a:t>
            </a:r>
            <a:r>
              <a:rPr lang="en-US" altLang="zh-CN" sz="1867" baseline="-25000" dirty="0">
                <a:solidFill>
                  <a:srgbClr val="C00000"/>
                </a:solidFill>
                <a:latin typeface="Times New Roman" pitchFamily="18" charset="0"/>
                <a:cs typeface="Times New Roman" pitchFamily="18" charset="0"/>
              </a:rPr>
              <a:t>1</a:t>
            </a:r>
            <a:endParaRPr lang="zh-CN" altLang="en-US" sz="1867" baseline="-25000" dirty="0">
              <a:solidFill>
                <a:srgbClr val="C00000"/>
              </a:solidFill>
              <a:latin typeface="Times New Roman" pitchFamily="18" charset="0"/>
              <a:cs typeface="Times New Roman" pitchFamily="18" charset="0"/>
            </a:endParaRPr>
          </a:p>
        </p:txBody>
      </p:sp>
      <p:cxnSp>
        <p:nvCxnSpPr>
          <p:cNvPr id="150" name="直接连接符 149"/>
          <p:cNvCxnSpPr>
            <a:stCxn id="213" idx="7"/>
          </p:cNvCxnSpPr>
          <p:nvPr/>
        </p:nvCxnSpPr>
        <p:spPr>
          <a:xfrm flipH="1">
            <a:off x="9067196" y="4739566"/>
            <a:ext cx="1959153" cy="1967367"/>
          </a:xfrm>
          <a:prstGeom prst="line">
            <a:avLst/>
          </a:prstGeom>
          <a:ln w="12700">
            <a:solidFill>
              <a:srgbClr val="0070C0"/>
            </a:solidFill>
            <a:headEnd type="triangle" w="sm" len="lg"/>
            <a:tailEnd type="none"/>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endCxn id="22" idx="6"/>
          </p:cNvCxnSpPr>
          <p:nvPr/>
        </p:nvCxnSpPr>
        <p:spPr>
          <a:xfrm flipV="1">
            <a:off x="6873501" y="936713"/>
            <a:ext cx="2132563" cy="1742808"/>
          </a:xfrm>
          <a:prstGeom prst="line">
            <a:avLst/>
          </a:prstGeom>
          <a:ln w="12700">
            <a:solidFill>
              <a:srgbClr val="C00000"/>
            </a:solidFill>
            <a:headEnd type="triangle" w="sm" len="lg"/>
            <a:tailEnd type="none"/>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9889762" y="5146900"/>
            <a:ext cx="357790" cy="379656"/>
          </a:xfrm>
          <a:prstGeom prst="rect">
            <a:avLst/>
          </a:prstGeom>
          <a:noFill/>
        </p:spPr>
        <p:txBody>
          <a:bodyPr wrap="none" rtlCol="0">
            <a:spAutoFit/>
          </a:bodyPr>
          <a:lstStyle/>
          <a:p>
            <a:r>
              <a:rPr lang="en-US" altLang="zh-CN" sz="1867" i="1" dirty="0">
                <a:solidFill>
                  <a:srgbClr val="0070C0"/>
                </a:solidFill>
                <a:latin typeface="Times New Roman" pitchFamily="18" charset="0"/>
                <a:cs typeface="Times New Roman" pitchFamily="18" charset="0"/>
              </a:rPr>
              <a:t>r</a:t>
            </a:r>
            <a:r>
              <a:rPr lang="en-US" altLang="zh-CN" sz="1867" baseline="-25000" dirty="0">
                <a:solidFill>
                  <a:srgbClr val="0070C0"/>
                </a:solidFill>
                <a:latin typeface="Times New Roman" pitchFamily="18" charset="0"/>
                <a:cs typeface="Times New Roman" pitchFamily="18" charset="0"/>
              </a:rPr>
              <a:t>2</a:t>
            </a:r>
            <a:endParaRPr lang="zh-CN" altLang="en-US" sz="1867" baseline="-25000" dirty="0">
              <a:solidFill>
                <a:srgbClr val="0070C0"/>
              </a:solidFill>
              <a:latin typeface="Times New Roman" pitchFamily="18" charset="0"/>
              <a:cs typeface="Times New Roman" pitchFamily="18" charset="0"/>
            </a:endParaRPr>
          </a:p>
        </p:txBody>
      </p:sp>
      <p:cxnSp>
        <p:nvCxnSpPr>
          <p:cNvPr id="153" name="直接连接符 152"/>
          <p:cNvCxnSpPr/>
          <p:nvPr/>
        </p:nvCxnSpPr>
        <p:spPr>
          <a:xfrm flipH="1" flipV="1">
            <a:off x="5542664" y="888984"/>
            <a:ext cx="3446875" cy="226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5587501" y="6697505"/>
            <a:ext cx="3446875" cy="160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5687875" y="864867"/>
            <a:ext cx="0" cy="5867717"/>
          </a:xfrm>
          <a:prstGeom prst="line">
            <a:avLst/>
          </a:prstGeom>
          <a:ln w="1270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690685" y="3725343"/>
            <a:ext cx="478016" cy="420564"/>
          </a:xfrm>
          <a:prstGeom prst="rect">
            <a:avLst/>
          </a:prstGeom>
        </p:spPr>
        <p:txBody>
          <a:bodyPr wrap="none">
            <a:spAutoFit/>
          </a:bodyPr>
          <a:lstStyle/>
          <a:p>
            <a:r>
              <a:rPr lang="en-US" altLang="zh-CN" sz="2133" b="1" dirty="0">
                <a:latin typeface="华文隶书" pitchFamily="2" charset="-122"/>
                <a:ea typeface="华文隶书" pitchFamily="2" charset="-122"/>
                <a:cs typeface="Times New Roman" pitchFamily="18" charset="0"/>
              </a:rPr>
              <a:t>a ' </a:t>
            </a:r>
            <a:endParaRPr lang="zh-CN" altLang="en-US" sz="2133" dirty="0"/>
          </a:p>
        </p:txBody>
      </p:sp>
      <p:sp>
        <p:nvSpPr>
          <p:cNvPr id="164" name="TextBox 163"/>
          <p:cNvSpPr txBox="1"/>
          <p:nvPr/>
        </p:nvSpPr>
        <p:spPr>
          <a:xfrm>
            <a:off x="9514079" y="1899207"/>
            <a:ext cx="437940" cy="379656"/>
          </a:xfrm>
          <a:prstGeom prst="rect">
            <a:avLst/>
          </a:prstGeom>
          <a:noFill/>
        </p:spPr>
        <p:txBody>
          <a:bodyPr wrap="none" rtlCol="0">
            <a:spAutoFit/>
          </a:bodyPr>
          <a:lstStyle/>
          <a:p>
            <a:r>
              <a:rPr lang="en-US" altLang="zh-CN" sz="1867" i="1" dirty="0">
                <a:solidFill>
                  <a:srgbClr val="C00000"/>
                </a:solidFill>
                <a:latin typeface="Times New Roman" pitchFamily="18" charset="0"/>
                <a:cs typeface="Times New Roman" pitchFamily="18" charset="0"/>
              </a:rPr>
              <a:t>r</a:t>
            </a:r>
            <a:r>
              <a:rPr lang="en-US" altLang="zh-CN" sz="1867" baseline="-25000" dirty="0">
                <a:solidFill>
                  <a:srgbClr val="C00000"/>
                </a:solidFill>
                <a:latin typeface="Times New Roman" pitchFamily="18" charset="0"/>
                <a:cs typeface="Times New Roman" pitchFamily="18" charset="0"/>
              </a:rPr>
              <a:t>b1</a:t>
            </a:r>
            <a:endParaRPr lang="zh-CN" altLang="en-US" sz="1867" baseline="-25000" dirty="0">
              <a:solidFill>
                <a:srgbClr val="C00000"/>
              </a:solidFill>
              <a:latin typeface="Times New Roman" pitchFamily="18" charset="0"/>
              <a:cs typeface="Times New Roman" pitchFamily="18" charset="0"/>
            </a:endParaRPr>
          </a:p>
        </p:txBody>
      </p:sp>
      <p:sp>
        <p:nvSpPr>
          <p:cNvPr id="167" name="TextBox 166"/>
          <p:cNvSpPr txBox="1"/>
          <p:nvPr/>
        </p:nvSpPr>
        <p:spPr>
          <a:xfrm>
            <a:off x="7986883" y="5247512"/>
            <a:ext cx="437940" cy="379656"/>
          </a:xfrm>
          <a:prstGeom prst="rect">
            <a:avLst/>
          </a:prstGeom>
          <a:noFill/>
        </p:spPr>
        <p:txBody>
          <a:bodyPr wrap="none" rtlCol="0">
            <a:spAutoFit/>
          </a:bodyPr>
          <a:lstStyle/>
          <a:p>
            <a:r>
              <a:rPr lang="en-US" altLang="zh-CN" sz="1867" i="1" dirty="0">
                <a:solidFill>
                  <a:srgbClr val="0070C0"/>
                </a:solidFill>
                <a:latin typeface="Times New Roman" pitchFamily="18" charset="0"/>
                <a:cs typeface="Times New Roman" pitchFamily="18" charset="0"/>
              </a:rPr>
              <a:t>r</a:t>
            </a:r>
            <a:r>
              <a:rPr lang="en-US" altLang="zh-CN" sz="1867" baseline="-25000" dirty="0">
                <a:solidFill>
                  <a:srgbClr val="0070C0"/>
                </a:solidFill>
                <a:latin typeface="Times New Roman" pitchFamily="18" charset="0"/>
                <a:cs typeface="Times New Roman" pitchFamily="18" charset="0"/>
              </a:rPr>
              <a:t>b2</a:t>
            </a:r>
            <a:endParaRPr lang="zh-CN" altLang="en-US" sz="1867" baseline="-25000" dirty="0">
              <a:solidFill>
                <a:srgbClr val="0070C0"/>
              </a:solidFill>
              <a:latin typeface="Times New Roman" pitchFamily="18" charset="0"/>
              <a:cs typeface="Times New Roman" pitchFamily="18" charset="0"/>
            </a:endParaRPr>
          </a:p>
        </p:txBody>
      </p:sp>
      <p:graphicFrame>
        <p:nvGraphicFramePr>
          <p:cNvPr id="168" name="Object 8"/>
          <p:cNvGraphicFramePr>
            <a:graphicFrameLocks noChangeAspect="1"/>
          </p:cNvGraphicFramePr>
          <p:nvPr>
            <p:extLst/>
          </p:nvPr>
        </p:nvGraphicFramePr>
        <p:xfrm>
          <a:off x="1983318" y="2660651"/>
          <a:ext cx="3196167" cy="541867"/>
        </p:xfrm>
        <a:graphic>
          <a:graphicData uri="http://schemas.openxmlformats.org/presentationml/2006/ole">
            <mc:AlternateContent xmlns:mc="http://schemas.openxmlformats.org/markup-compatibility/2006">
              <mc:Choice xmlns:v="urn:schemas-microsoft-com:vml" Requires="v">
                <p:oleObj spid="_x0000_s24650" name="Equation" r:id="rId3" imgW="1346040" imgH="228600" progId="Equation.DSMT4">
                  <p:embed/>
                </p:oleObj>
              </mc:Choice>
              <mc:Fallback>
                <p:oleObj name="Equation" r:id="rId3" imgW="1346040" imgH="228600" progId="Equation.DSMT4">
                  <p:embed/>
                  <p:pic>
                    <p:nvPicPr>
                      <p:cNvPr id="168" name="Object 8"/>
                      <p:cNvPicPr>
                        <a:picLocks noChangeAspect="1" noChangeArrowheads="1"/>
                      </p:cNvPicPr>
                      <p:nvPr/>
                    </p:nvPicPr>
                    <p:blipFill>
                      <a:blip r:embed="rId4"/>
                      <a:srcRect/>
                      <a:stretch>
                        <a:fillRect/>
                      </a:stretch>
                    </p:blipFill>
                    <p:spPr bwMode="auto">
                      <a:xfrm>
                        <a:off x="1983318" y="2660651"/>
                        <a:ext cx="3196167" cy="541867"/>
                      </a:xfrm>
                      <a:prstGeom prst="rect">
                        <a:avLst/>
                      </a:prstGeom>
                      <a:noFill/>
                      <a:extLst/>
                    </p:spPr>
                  </p:pic>
                </p:oleObj>
              </mc:Fallback>
            </mc:AlternateContent>
          </a:graphicData>
        </a:graphic>
      </p:graphicFrame>
      <p:graphicFrame>
        <p:nvGraphicFramePr>
          <p:cNvPr id="170" name="Object 7"/>
          <p:cNvGraphicFramePr>
            <a:graphicFrameLocks noChangeAspect="1"/>
          </p:cNvGraphicFramePr>
          <p:nvPr>
            <p:extLst/>
          </p:nvPr>
        </p:nvGraphicFramePr>
        <p:xfrm>
          <a:off x="2006600" y="3917951"/>
          <a:ext cx="3429000" cy="1143000"/>
        </p:xfrm>
        <a:graphic>
          <a:graphicData uri="http://schemas.openxmlformats.org/presentationml/2006/ole">
            <mc:AlternateContent xmlns:mc="http://schemas.openxmlformats.org/markup-compatibility/2006">
              <mc:Choice xmlns:v="urn:schemas-microsoft-com:vml" Requires="v">
                <p:oleObj spid="_x0000_s24651" name="Equation" r:id="rId5" imgW="1371600" imgH="457200" progId="Equation.DSMT4">
                  <p:embed/>
                </p:oleObj>
              </mc:Choice>
              <mc:Fallback>
                <p:oleObj name="Equation" r:id="rId5" imgW="1371600" imgH="457200" progId="Equation.DSMT4">
                  <p:embed/>
                  <p:pic>
                    <p:nvPicPr>
                      <p:cNvPr id="170" name="Object 7"/>
                      <p:cNvPicPr>
                        <a:picLocks noChangeAspect="1" noChangeArrowheads="1"/>
                      </p:cNvPicPr>
                      <p:nvPr/>
                    </p:nvPicPr>
                    <p:blipFill>
                      <a:blip r:embed="rId6"/>
                      <a:srcRect/>
                      <a:stretch>
                        <a:fillRect/>
                      </a:stretch>
                    </p:blipFill>
                    <p:spPr bwMode="auto">
                      <a:xfrm>
                        <a:off x="2006600" y="3917951"/>
                        <a:ext cx="3429000" cy="1143000"/>
                      </a:xfrm>
                      <a:prstGeom prst="rect">
                        <a:avLst/>
                      </a:prstGeom>
                      <a:noFill/>
                      <a:extLst/>
                    </p:spPr>
                  </p:pic>
                </p:oleObj>
              </mc:Fallback>
            </mc:AlternateContent>
          </a:graphicData>
        </a:graphic>
      </p:graphicFrame>
      <p:sp>
        <p:nvSpPr>
          <p:cNvPr id="171" name="下箭头 170"/>
          <p:cNvSpPr/>
          <p:nvPr/>
        </p:nvSpPr>
        <p:spPr>
          <a:xfrm>
            <a:off x="3401914" y="3236978"/>
            <a:ext cx="190501" cy="6312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3" name="TextBox 172"/>
          <p:cNvSpPr txBox="1"/>
          <p:nvPr/>
        </p:nvSpPr>
        <p:spPr>
          <a:xfrm>
            <a:off x="1677261" y="6066206"/>
            <a:ext cx="3429024"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endParaRPr lang="zh-CN" altLang="en-US" sz="2400" dirty="0">
              <a:solidFill>
                <a:schemeClr val="tx1"/>
              </a:solidFill>
              <a:latin typeface="仿宋" pitchFamily="49" charset="-122"/>
              <a:ea typeface="仿宋" pitchFamily="49" charset="-122"/>
            </a:endParaRPr>
          </a:p>
        </p:txBody>
      </p:sp>
      <p:graphicFrame>
        <p:nvGraphicFramePr>
          <p:cNvPr id="175" name="Object 6"/>
          <p:cNvGraphicFramePr>
            <a:graphicFrameLocks noChangeAspect="1"/>
          </p:cNvGraphicFramePr>
          <p:nvPr>
            <p:extLst/>
          </p:nvPr>
        </p:nvGraphicFramePr>
        <p:xfrm>
          <a:off x="1769329" y="6089651"/>
          <a:ext cx="3253935" cy="435029"/>
        </p:xfrm>
        <a:graphic>
          <a:graphicData uri="http://schemas.openxmlformats.org/presentationml/2006/ole">
            <mc:AlternateContent xmlns:mc="http://schemas.openxmlformats.org/markup-compatibility/2006">
              <mc:Choice xmlns:v="urn:schemas-microsoft-com:vml" Requires="v">
                <p:oleObj spid="_x0000_s24652" name="公式" r:id="rId7" imgW="1104840" imgH="177480" progId="Equation.3">
                  <p:embed/>
                </p:oleObj>
              </mc:Choice>
              <mc:Fallback>
                <p:oleObj name="公式" r:id="rId7" imgW="1104840" imgH="177480" progId="Equation.3">
                  <p:embed/>
                  <p:pic>
                    <p:nvPicPr>
                      <p:cNvPr id="175" name="Object 6"/>
                      <p:cNvPicPr>
                        <a:picLocks noChangeAspect="1" noChangeArrowheads="1"/>
                      </p:cNvPicPr>
                      <p:nvPr/>
                    </p:nvPicPr>
                    <p:blipFill>
                      <a:blip r:embed="rId8"/>
                      <a:srcRect/>
                      <a:stretch>
                        <a:fillRect/>
                      </a:stretch>
                    </p:blipFill>
                    <p:spPr bwMode="auto">
                      <a:xfrm>
                        <a:off x="1769329" y="6089651"/>
                        <a:ext cx="3253935" cy="435029"/>
                      </a:xfrm>
                      <a:prstGeom prst="rect">
                        <a:avLst/>
                      </a:prstGeom>
                      <a:noFill/>
                      <a:extLst/>
                    </p:spPr>
                  </p:pic>
                </p:oleObj>
              </mc:Fallback>
            </mc:AlternateContent>
          </a:graphicData>
        </a:graphic>
      </p:graphicFrame>
      <p:sp>
        <p:nvSpPr>
          <p:cNvPr id="177" name="下箭头 176"/>
          <p:cNvSpPr/>
          <p:nvPr/>
        </p:nvSpPr>
        <p:spPr>
          <a:xfrm>
            <a:off x="3396296" y="5194746"/>
            <a:ext cx="190501" cy="6312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8" name="标题 1"/>
          <p:cNvSpPr txBox="1">
            <a:spLocks/>
          </p:cNvSpPr>
          <p:nvPr/>
        </p:nvSpPr>
        <p:spPr>
          <a:xfrm>
            <a:off x="155725" y="131250"/>
            <a:ext cx="9550400" cy="768085"/>
          </a:xfrm>
          <a:prstGeom prst="rect">
            <a:avLst/>
          </a:prstGeom>
        </p:spPr>
        <p:txBody>
          <a:bodyPr/>
          <a:lstStyle>
            <a:lvl1pPr algn="l" rtl="0" eaLnBrk="1" fontAlgn="base" hangingPunct="1">
              <a:spcBef>
                <a:spcPct val="0"/>
              </a:spcBef>
              <a:spcAft>
                <a:spcPct val="0"/>
              </a:spcAft>
              <a:defRPr sz="3200">
                <a:solidFill>
                  <a:schemeClr val="tx1"/>
                </a:solidFill>
                <a:latin typeface="+mj-lt"/>
                <a:ea typeface="+mj-ea"/>
                <a:cs typeface="+mj-cs"/>
              </a:defRPr>
            </a:lvl1pPr>
            <a:lvl2pPr algn="l" rtl="0" eaLnBrk="1" fontAlgn="base" hangingPunct="1">
              <a:spcBef>
                <a:spcPct val="0"/>
              </a:spcBef>
              <a:spcAft>
                <a:spcPct val="0"/>
              </a:spcAft>
              <a:defRPr sz="3200">
                <a:solidFill>
                  <a:schemeClr val="tx1"/>
                </a:solidFill>
                <a:latin typeface="Arial" charset="0"/>
              </a:defRPr>
            </a:lvl2pPr>
            <a:lvl3pPr algn="l" rtl="0" eaLnBrk="1" fontAlgn="base" hangingPunct="1">
              <a:spcBef>
                <a:spcPct val="0"/>
              </a:spcBef>
              <a:spcAft>
                <a:spcPct val="0"/>
              </a:spcAft>
              <a:defRPr sz="3200">
                <a:solidFill>
                  <a:schemeClr val="tx1"/>
                </a:solidFill>
                <a:latin typeface="Arial" charset="0"/>
              </a:defRPr>
            </a:lvl3pPr>
            <a:lvl4pPr algn="l" rtl="0" eaLnBrk="1" fontAlgn="base" hangingPunct="1">
              <a:spcBef>
                <a:spcPct val="0"/>
              </a:spcBef>
              <a:spcAft>
                <a:spcPct val="0"/>
              </a:spcAft>
              <a:defRPr sz="3200">
                <a:solidFill>
                  <a:schemeClr val="tx1"/>
                </a:solidFill>
                <a:latin typeface="Arial" charset="0"/>
              </a:defRPr>
            </a:lvl4pPr>
            <a:lvl5pPr algn="l" rtl="0" eaLnBrk="1" fontAlgn="base" hangingPunct="1">
              <a:spcBef>
                <a:spcPct val="0"/>
              </a:spcBef>
              <a:spcAft>
                <a:spcPct val="0"/>
              </a:spcAft>
              <a:defRPr sz="3200">
                <a:solidFill>
                  <a:schemeClr val="tx1"/>
                </a:solidFill>
                <a:latin typeface="Arial" charset="0"/>
              </a:defRPr>
            </a:lvl5pPr>
            <a:lvl6pPr marL="457200" algn="l" rtl="0" eaLnBrk="1" fontAlgn="base" hangingPunct="1">
              <a:spcBef>
                <a:spcPct val="0"/>
              </a:spcBef>
              <a:spcAft>
                <a:spcPct val="0"/>
              </a:spcAft>
              <a:defRPr sz="3200">
                <a:solidFill>
                  <a:schemeClr val="tx1"/>
                </a:solidFill>
                <a:latin typeface="Arial" charset="0"/>
              </a:defRPr>
            </a:lvl6pPr>
            <a:lvl7pPr marL="914400" algn="l" rtl="0" eaLnBrk="1" fontAlgn="base" hangingPunct="1">
              <a:spcBef>
                <a:spcPct val="0"/>
              </a:spcBef>
              <a:spcAft>
                <a:spcPct val="0"/>
              </a:spcAft>
              <a:defRPr sz="3200">
                <a:solidFill>
                  <a:schemeClr val="tx1"/>
                </a:solidFill>
                <a:latin typeface="Arial" charset="0"/>
              </a:defRPr>
            </a:lvl7pPr>
            <a:lvl8pPr marL="1371600" algn="l" rtl="0" eaLnBrk="1" fontAlgn="base" hangingPunct="1">
              <a:spcBef>
                <a:spcPct val="0"/>
              </a:spcBef>
              <a:spcAft>
                <a:spcPct val="0"/>
              </a:spcAft>
              <a:defRPr sz="3200">
                <a:solidFill>
                  <a:schemeClr val="tx1"/>
                </a:solidFill>
                <a:latin typeface="Arial" charset="0"/>
              </a:defRPr>
            </a:lvl8pPr>
            <a:lvl9pPr marL="1828800" algn="l" rtl="0" eaLnBrk="1" fontAlgn="base" hangingPunct="1">
              <a:spcBef>
                <a:spcPct val="0"/>
              </a:spcBef>
              <a:spcAft>
                <a:spcPct val="0"/>
              </a:spcAft>
              <a:defRPr sz="3200">
                <a:solidFill>
                  <a:schemeClr val="tx1"/>
                </a:solidFill>
                <a:latin typeface="Arial" charset="0"/>
              </a:defRPr>
            </a:lvl9pPr>
          </a:lstStyle>
          <a:p>
            <a:r>
              <a:rPr lang="zh-CN" altLang="en-US" b="1" dirty="0">
                <a:latin typeface="微软雅黑" panose="020B0503020204020204" pitchFamily="34" charset="-122"/>
                <a:ea typeface="微软雅黑" panose="020B0503020204020204" pitchFamily="34" charset="-122"/>
              </a:rPr>
              <a:t>非标准中心距安装</a:t>
            </a:r>
          </a:p>
        </p:txBody>
      </p:sp>
      <p:sp>
        <p:nvSpPr>
          <p:cNvPr id="160" name="椭圆 159"/>
          <p:cNvSpPr/>
          <p:nvPr/>
        </p:nvSpPr>
        <p:spPr>
          <a:xfrm>
            <a:off x="6144119" y="3802013"/>
            <a:ext cx="5814220" cy="5816947"/>
          </a:xfrm>
          <a:prstGeom prst="ellipse">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1" name="矩形 160"/>
          <p:cNvSpPr/>
          <p:nvPr/>
        </p:nvSpPr>
        <p:spPr>
          <a:xfrm>
            <a:off x="8647919" y="3755391"/>
            <a:ext cx="327334" cy="420564"/>
          </a:xfrm>
          <a:prstGeom prst="rect">
            <a:avLst/>
          </a:prstGeom>
        </p:spPr>
        <p:txBody>
          <a:bodyPr wrap="none">
            <a:spAutoFit/>
          </a:bodyPr>
          <a:lstStyle/>
          <a:p>
            <a:r>
              <a:rPr lang="en-US" altLang="zh-CN" sz="2133" b="1" dirty="0">
                <a:latin typeface="华文隶书" pitchFamily="2" charset="-122"/>
                <a:ea typeface="华文隶书" pitchFamily="2" charset="-122"/>
                <a:cs typeface="Times New Roman" pitchFamily="18" charset="0"/>
              </a:rPr>
              <a:t>C</a:t>
            </a:r>
            <a:endParaRPr lang="zh-CN" altLang="en-US" sz="2133" dirty="0"/>
          </a:p>
        </p:txBody>
      </p:sp>
      <p:sp>
        <p:nvSpPr>
          <p:cNvPr id="2" name="椭圆 1"/>
          <p:cNvSpPr/>
          <p:nvPr/>
        </p:nvSpPr>
        <p:spPr>
          <a:xfrm>
            <a:off x="9014146" y="3755391"/>
            <a:ext cx="84789" cy="97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2" name="椭圆 161"/>
          <p:cNvSpPr/>
          <p:nvPr/>
        </p:nvSpPr>
        <p:spPr>
          <a:xfrm>
            <a:off x="6199130" y="-1906077"/>
            <a:ext cx="5719325" cy="5703185"/>
          </a:xfrm>
          <a:prstGeom prst="ellipse">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 name="直接连接符 3"/>
          <p:cNvCxnSpPr/>
          <p:nvPr/>
        </p:nvCxnSpPr>
        <p:spPr>
          <a:xfrm flipV="1">
            <a:off x="6511739" y="3755391"/>
            <a:ext cx="5495664" cy="97853"/>
          </a:xfrm>
          <a:prstGeom prst="line">
            <a:avLst/>
          </a:prstGeom>
        </p:spPr>
        <p:style>
          <a:lnRef idx="1">
            <a:schemeClr val="accent1"/>
          </a:lnRef>
          <a:fillRef idx="0">
            <a:schemeClr val="accent1"/>
          </a:fillRef>
          <a:effectRef idx="0">
            <a:schemeClr val="accent1"/>
          </a:effectRef>
          <a:fontRef idx="minor">
            <a:schemeClr val="tx1"/>
          </a:fontRef>
        </p:style>
      </p:cxnSp>
      <p:sp>
        <p:nvSpPr>
          <p:cNvPr id="169" name="弧形 168"/>
          <p:cNvSpPr/>
          <p:nvPr/>
        </p:nvSpPr>
        <p:spPr>
          <a:xfrm>
            <a:off x="7137388" y="1970019"/>
            <a:ext cx="4056281" cy="3621344"/>
          </a:xfrm>
          <a:prstGeom prst="arc">
            <a:avLst>
              <a:gd name="adj1" fmla="val 20069867"/>
              <a:gd name="adj2" fmla="val 12037"/>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矩形 6"/>
          <p:cNvSpPr/>
          <p:nvPr/>
        </p:nvSpPr>
        <p:spPr>
          <a:xfrm>
            <a:off x="11130096" y="3206918"/>
            <a:ext cx="436338" cy="461665"/>
          </a:xfrm>
          <a:prstGeom prst="rect">
            <a:avLst/>
          </a:prstGeom>
        </p:spPr>
        <p:txBody>
          <a:bodyPr wrap="none">
            <a:spAutoFit/>
          </a:bodyPr>
          <a:lstStyle/>
          <a:p>
            <a:r>
              <a:rPr lang="el-GR" altLang="zh-CN" sz="2400" b="1" i="1" dirty="0">
                <a:latin typeface="华文楷体" pitchFamily="2" charset="-122"/>
                <a:ea typeface="华文楷体" pitchFamily="2" charset="-122"/>
                <a:cs typeface="Times New Roman" pitchFamily="18" charset="0"/>
              </a:rPr>
              <a:t>α</a:t>
            </a:r>
            <a:r>
              <a:rPr lang="en-US" altLang="zh-CN" sz="2400" b="1" dirty="0">
                <a:latin typeface="华文楷体" pitchFamily="2" charset="-122"/>
                <a:ea typeface="华文楷体" pitchFamily="2" charset="-122"/>
                <a:cs typeface="Times New Roman" pitchFamily="18" charset="0"/>
              </a:rPr>
              <a:t>´</a:t>
            </a:r>
            <a:endParaRPr lang="zh-CN" altLang="en-US" sz="2400" dirty="0"/>
          </a:p>
        </p:txBody>
      </p:sp>
      <p:cxnSp>
        <p:nvCxnSpPr>
          <p:cNvPr id="172" name="直接连接符 171"/>
          <p:cNvCxnSpPr>
            <a:stCxn id="22" idx="1"/>
          </p:cNvCxnSpPr>
          <p:nvPr/>
        </p:nvCxnSpPr>
        <p:spPr>
          <a:xfrm>
            <a:off x="9081550" y="934928"/>
            <a:ext cx="2353516" cy="1572395"/>
          </a:xfrm>
          <a:prstGeom prst="line">
            <a:avLst/>
          </a:prstGeom>
          <a:ln w="12700">
            <a:solidFill>
              <a:srgbClr val="C00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74" name="TextBox 148"/>
          <p:cNvSpPr txBox="1"/>
          <p:nvPr/>
        </p:nvSpPr>
        <p:spPr>
          <a:xfrm>
            <a:off x="10160720" y="1301297"/>
            <a:ext cx="417102" cy="379656"/>
          </a:xfrm>
          <a:prstGeom prst="rect">
            <a:avLst/>
          </a:prstGeom>
          <a:noFill/>
        </p:spPr>
        <p:txBody>
          <a:bodyPr wrap="none" rtlCol="0">
            <a:spAutoFit/>
          </a:bodyPr>
          <a:lstStyle/>
          <a:p>
            <a:r>
              <a:rPr lang="en-US" altLang="zh-CN" sz="1867" i="1" dirty="0">
                <a:solidFill>
                  <a:srgbClr val="C00000"/>
                </a:solidFill>
                <a:latin typeface="Times New Roman" pitchFamily="18" charset="0"/>
                <a:cs typeface="Times New Roman" pitchFamily="18" charset="0"/>
              </a:rPr>
              <a:t>r</a:t>
            </a:r>
            <a:r>
              <a:rPr lang="en-US" altLang="zh-CN" sz="1867" i="1" dirty="0">
                <a:solidFill>
                  <a:srgbClr val="C00000"/>
                </a:solidFill>
                <a:latin typeface="Times New Roman" pitchFamily="18" charset="0"/>
                <a:cs typeface="Times New Roman" pitchFamily="18" charset="0"/>
                <a:sym typeface="Symbol" panose="05050102010706020507" pitchFamily="18" charset="2"/>
              </a:rPr>
              <a:t></a:t>
            </a:r>
            <a:r>
              <a:rPr lang="en-US" altLang="zh-CN" sz="1867" baseline="-25000" dirty="0">
                <a:solidFill>
                  <a:srgbClr val="C00000"/>
                </a:solidFill>
                <a:latin typeface="Times New Roman" pitchFamily="18" charset="0"/>
                <a:cs typeface="Times New Roman" pitchFamily="18" charset="0"/>
              </a:rPr>
              <a:t>1</a:t>
            </a:r>
            <a:endParaRPr lang="zh-CN" altLang="en-US" sz="1867" baseline="-25000" dirty="0">
              <a:solidFill>
                <a:srgbClr val="C00000"/>
              </a:solidFill>
              <a:latin typeface="Times New Roman" pitchFamily="18" charset="0"/>
              <a:cs typeface="Times New Roman" pitchFamily="18" charset="0"/>
            </a:endParaRPr>
          </a:p>
        </p:txBody>
      </p:sp>
      <p:sp>
        <p:nvSpPr>
          <p:cNvPr id="176" name="TextBox 148"/>
          <p:cNvSpPr txBox="1"/>
          <p:nvPr/>
        </p:nvSpPr>
        <p:spPr>
          <a:xfrm>
            <a:off x="9194879" y="4834712"/>
            <a:ext cx="417102" cy="379656"/>
          </a:xfrm>
          <a:prstGeom prst="rect">
            <a:avLst/>
          </a:prstGeom>
          <a:noFill/>
        </p:spPr>
        <p:txBody>
          <a:bodyPr wrap="none" rtlCol="0">
            <a:spAutoFit/>
          </a:bodyPr>
          <a:lstStyle/>
          <a:p>
            <a:r>
              <a:rPr lang="en-US" altLang="zh-CN" sz="1867" i="1" dirty="0">
                <a:solidFill>
                  <a:srgbClr val="002060"/>
                </a:solidFill>
                <a:latin typeface="Times New Roman" pitchFamily="18" charset="0"/>
                <a:cs typeface="Times New Roman" pitchFamily="18" charset="0"/>
              </a:rPr>
              <a:t>r</a:t>
            </a:r>
            <a:r>
              <a:rPr lang="en-US" altLang="zh-CN" sz="1867" i="1" dirty="0">
                <a:solidFill>
                  <a:srgbClr val="002060"/>
                </a:solidFill>
                <a:latin typeface="Times New Roman" pitchFamily="18" charset="0"/>
                <a:cs typeface="Times New Roman" pitchFamily="18" charset="0"/>
                <a:sym typeface="Symbol" panose="05050102010706020507" pitchFamily="18" charset="2"/>
              </a:rPr>
              <a:t></a:t>
            </a:r>
            <a:r>
              <a:rPr lang="en-US" altLang="zh-CN" sz="1867" baseline="-25000" dirty="0">
                <a:solidFill>
                  <a:srgbClr val="002060"/>
                </a:solidFill>
                <a:latin typeface="Times New Roman" pitchFamily="18" charset="0"/>
                <a:cs typeface="Times New Roman" pitchFamily="18" charset="0"/>
              </a:rPr>
              <a:t>2</a:t>
            </a:r>
            <a:endParaRPr lang="zh-CN" altLang="en-US" sz="1867" baseline="-25000" dirty="0">
              <a:solidFill>
                <a:srgbClr val="002060"/>
              </a:solidFill>
              <a:latin typeface="Times New Roman" pitchFamily="18" charset="0"/>
              <a:cs typeface="Times New Roman" pitchFamily="18" charset="0"/>
            </a:endParaRPr>
          </a:p>
        </p:txBody>
      </p:sp>
      <p:cxnSp>
        <p:nvCxnSpPr>
          <p:cNvPr id="179" name="直接连接符 178"/>
          <p:cNvCxnSpPr>
            <a:endCxn id="19" idx="7"/>
          </p:cNvCxnSpPr>
          <p:nvPr/>
        </p:nvCxnSpPr>
        <p:spPr>
          <a:xfrm flipH="1">
            <a:off x="9067193" y="4002397"/>
            <a:ext cx="1119940" cy="2670019"/>
          </a:xfrm>
          <a:prstGeom prst="line">
            <a:avLst/>
          </a:prstGeom>
          <a:ln w="12700">
            <a:solidFill>
              <a:srgbClr val="0070C0"/>
            </a:solidFill>
            <a:headEnd type="triangle" w="sm"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04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500"/>
                                        <p:tgtEl>
                                          <p:spTgt spid="153"/>
                                        </p:tgtEl>
                                      </p:cBhvr>
                                    </p:animEffect>
                                  </p:childTnLst>
                                </p:cTn>
                              </p:par>
                              <p:par>
                                <p:cTn id="19" presetID="10"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animEffect transition="in" filter="fade">
                                      <p:cBhvr>
                                        <p:cTn id="21" dur="500"/>
                                        <p:tgtEl>
                                          <p:spTgt spid="15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fade">
                                      <p:cBhvr>
                                        <p:cTn id="26" dur="500"/>
                                        <p:tgtEl>
                                          <p:spTgt spid="1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1"/>
                                        </p:tgtEl>
                                        <p:attrNameLst>
                                          <p:attrName>style.visibility</p:attrName>
                                        </p:attrNameLst>
                                      </p:cBhvr>
                                      <p:to>
                                        <p:strVal val="visible"/>
                                      </p:to>
                                    </p:set>
                                    <p:animEffect transition="in" filter="fade">
                                      <p:cBhvr>
                                        <p:cTn id="31" dur="500"/>
                                        <p:tgtEl>
                                          <p:spTgt spid="1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9"/>
                                        </p:tgtEl>
                                        <p:attrNameLst>
                                          <p:attrName>style.visibility</p:attrName>
                                        </p:attrNameLst>
                                      </p:cBhvr>
                                      <p:to>
                                        <p:strVal val="visible"/>
                                      </p:to>
                                    </p:set>
                                    <p:animEffect transition="in" filter="fade">
                                      <p:cBhvr>
                                        <p:cTn id="34" dur="500"/>
                                        <p:tgtEl>
                                          <p:spTgt spid="1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2"/>
                                        </p:tgtEl>
                                        <p:attrNameLst>
                                          <p:attrName>style.visibility</p:attrName>
                                        </p:attrNameLst>
                                      </p:cBhvr>
                                      <p:to>
                                        <p:strVal val="visible"/>
                                      </p:to>
                                    </p:set>
                                    <p:animEffect transition="in" filter="fade">
                                      <p:cBhvr>
                                        <p:cTn id="37" dur="500"/>
                                        <p:tgtEl>
                                          <p:spTgt spid="212"/>
                                        </p:tgtEl>
                                      </p:cBhvr>
                                    </p:animEffect>
                                  </p:childTnLst>
                                </p:cTn>
                              </p:par>
                              <p:par>
                                <p:cTn id="38" presetID="10" presetClass="entr" presetSubtype="0" fill="hold" nodeType="withEffect">
                                  <p:stCondLst>
                                    <p:cond delay="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3"/>
                                        </p:tgtEl>
                                        <p:attrNameLst>
                                          <p:attrName>style.visibility</p:attrName>
                                        </p:attrNameLst>
                                      </p:cBhvr>
                                      <p:to>
                                        <p:strVal val="visible"/>
                                      </p:to>
                                    </p:set>
                                    <p:animEffect transition="in" filter="fade">
                                      <p:cBhvr>
                                        <p:cTn id="46" dur="500"/>
                                        <p:tgtEl>
                                          <p:spTgt spid="2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4"/>
                                        </p:tgtEl>
                                        <p:attrNameLst>
                                          <p:attrName>style.visibility</p:attrName>
                                        </p:attrNameLst>
                                      </p:cBhvr>
                                      <p:to>
                                        <p:strVal val="visible"/>
                                      </p:to>
                                    </p:set>
                                    <p:animEffect transition="in" filter="fade">
                                      <p:cBhvr>
                                        <p:cTn id="49" dur="500"/>
                                        <p:tgtEl>
                                          <p:spTgt spid="1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7"/>
                                        </p:tgtEl>
                                        <p:attrNameLst>
                                          <p:attrName>style.visibility</p:attrName>
                                        </p:attrNameLst>
                                      </p:cBhvr>
                                      <p:to>
                                        <p:strVal val="visible"/>
                                      </p:to>
                                    </p:set>
                                    <p:animEffect transition="in" filter="fade">
                                      <p:cBhvr>
                                        <p:cTn id="52" dur="500"/>
                                        <p:tgtEl>
                                          <p:spTgt spid="16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8"/>
                                        </p:tgtEl>
                                        <p:attrNameLst>
                                          <p:attrName>style.visibility</p:attrName>
                                        </p:attrNameLst>
                                      </p:cBhvr>
                                      <p:to>
                                        <p:strVal val="visible"/>
                                      </p:to>
                                    </p:set>
                                    <p:animEffect transition="in" filter="fade">
                                      <p:cBhvr>
                                        <p:cTn id="57" dur="500"/>
                                        <p:tgtEl>
                                          <p:spTgt spid="16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1"/>
                                        </p:tgtEl>
                                        <p:attrNameLst>
                                          <p:attrName>style.visibility</p:attrName>
                                        </p:attrNameLst>
                                      </p:cBhvr>
                                      <p:to>
                                        <p:strVal val="visible"/>
                                      </p:to>
                                    </p:set>
                                    <p:animEffect transition="in" filter="fade">
                                      <p:cBhvr>
                                        <p:cTn id="62" dur="500"/>
                                        <p:tgtEl>
                                          <p:spTgt spid="17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0"/>
                                        </p:tgtEl>
                                        <p:attrNameLst>
                                          <p:attrName>style.visibility</p:attrName>
                                        </p:attrNameLst>
                                      </p:cBhvr>
                                      <p:to>
                                        <p:strVal val="visible"/>
                                      </p:to>
                                    </p:set>
                                    <p:animEffect transition="in" filter="fade">
                                      <p:cBhvr>
                                        <p:cTn id="67" dur="500"/>
                                        <p:tgtEl>
                                          <p:spTgt spid="17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7"/>
                                        </p:tgtEl>
                                        <p:attrNameLst>
                                          <p:attrName>style.visibility</p:attrName>
                                        </p:attrNameLst>
                                      </p:cBhvr>
                                      <p:to>
                                        <p:strVal val="visible"/>
                                      </p:to>
                                    </p:set>
                                    <p:animEffect transition="in" filter="fade">
                                      <p:cBhvr>
                                        <p:cTn id="72" dur="500"/>
                                        <p:tgtEl>
                                          <p:spTgt spid="17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75"/>
                                        </p:tgtEl>
                                        <p:attrNameLst>
                                          <p:attrName>style.visibility</p:attrName>
                                        </p:attrNameLst>
                                      </p:cBhvr>
                                      <p:to>
                                        <p:strVal val="visible"/>
                                      </p:to>
                                    </p:set>
                                    <p:animEffect transition="in" filter="fade">
                                      <p:cBhvr>
                                        <p:cTn id="77" dur="500"/>
                                        <p:tgtEl>
                                          <p:spTgt spid="17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3"/>
                                        </p:tgtEl>
                                        <p:attrNameLst>
                                          <p:attrName>style.visibility</p:attrName>
                                        </p:attrNameLst>
                                      </p:cBhvr>
                                      <p:to>
                                        <p:strVal val="visible"/>
                                      </p:to>
                                    </p:set>
                                    <p:animEffect transition="in" filter="fade">
                                      <p:cBhvr>
                                        <p:cTn id="80" dur="500"/>
                                        <p:tgtEl>
                                          <p:spTgt spid="17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fade">
                                      <p:cBhvr>
                                        <p:cTn id="83" dur="500"/>
                                        <p:tgtEl>
                                          <p:spTgt spid="16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69"/>
                                        </p:tgtEl>
                                        <p:attrNameLst>
                                          <p:attrName>style.visibility</p:attrName>
                                        </p:attrNameLst>
                                      </p:cBhvr>
                                      <p:to>
                                        <p:strVal val="visible"/>
                                      </p:to>
                                    </p:set>
                                    <p:animEffect transition="in" filter="fade">
                                      <p:cBhvr>
                                        <p:cTn id="86" dur="500"/>
                                        <p:tgtEl>
                                          <p:spTgt spid="16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74"/>
                                        </p:tgtEl>
                                        <p:attrNameLst>
                                          <p:attrName>style.visibility</p:attrName>
                                        </p:attrNameLst>
                                      </p:cBhvr>
                                      <p:to>
                                        <p:strVal val="visible"/>
                                      </p:to>
                                    </p:set>
                                    <p:animEffect transition="in" filter="fade">
                                      <p:cBhvr>
                                        <p:cTn id="89" dur="500"/>
                                        <p:tgtEl>
                                          <p:spTgt spid="17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76"/>
                                        </p:tgtEl>
                                        <p:attrNameLst>
                                          <p:attrName>style.visibility</p:attrName>
                                        </p:attrNameLst>
                                      </p:cBhvr>
                                      <p:to>
                                        <p:strVal val="visible"/>
                                      </p:to>
                                    </p:set>
                                    <p:animEffect transition="in" filter="fade">
                                      <p:cBhvr>
                                        <p:cTn id="92" dur="500"/>
                                        <p:tgtEl>
                                          <p:spTgt spid="176"/>
                                        </p:tgtEl>
                                      </p:cBhvr>
                                    </p:animEffect>
                                  </p:childTnLst>
                                </p:cTn>
                              </p:par>
                              <p:par>
                                <p:cTn id="93" presetID="10" presetClass="entr" presetSubtype="0" fill="hold" nodeType="withEffect">
                                  <p:stCondLst>
                                    <p:cond delay="0"/>
                                  </p:stCondLst>
                                  <p:childTnLst>
                                    <p:set>
                                      <p:cBhvr>
                                        <p:cTn id="94" dur="1" fill="hold">
                                          <p:stCondLst>
                                            <p:cond delay="0"/>
                                          </p:stCondLst>
                                        </p:cTn>
                                        <p:tgtEl>
                                          <p:spTgt spid="179"/>
                                        </p:tgtEl>
                                        <p:attrNameLst>
                                          <p:attrName>style.visibility</p:attrName>
                                        </p:attrNameLst>
                                      </p:cBhvr>
                                      <p:to>
                                        <p:strVal val="visible"/>
                                      </p:to>
                                    </p:set>
                                    <p:animEffect transition="in" filter="fade">
                                      <p:cBhvr>
                                        <p:cTn id="95"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3" grpId="0" animBg="1"/>
      <p:bldP spid="147" grpId="0"/>
      <p:bldP spid="148" grpId="0"/>
      <p:bldP spid="149" grpId="0"/>
      <p:bldP spid="152" grpId="0"/>
      <p:bldP spid="15" grpId="0"/>
      <p:bldP spid="164" grpId="0"/>
      <p:bldP spid="167" grpId="0"/>
      <p:bldP spid="171" grpId="0" animBg="1"/>
      <p:bldP spid="173" grpId="0" animBg="1"/>
      <p:bldP spid="177" grpId="0" animBg="1"/>
      <p:bldP spid="161" grpId="0"/>
      <p:bldP spid="169" grpId="0" animBg="1"/>
      <p:bldP spid="174" grpId="0"/>
      <p:bldP spid="17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10.5|2.8|3|4.1"/>
</p:tagLst>
</file>

<file path=ppt/tags/tag2.xml><?xml version="1.0" encoding="utf-8"?>
<p:tagLst xmlns:a="http://schemas.openxmlformats.org/drawingml/2006/main" xmlns:r="http://schemas.openxmlformats.org/officeDocument/2006/relationships" xmlns:p="http://schemas.openxmlformats.org/presentationml/2006/main">
  <p:tag name="TIMING" val="|1.7|14.2|2|1.7|6.5"/>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1956</TotalTime>
  <Words>14033</Words>
  <Application>Microsoft Office PowerPoint</Application>
  <PresentationFormat>宽屏</PresentationFormat>
  <Paragraphs>3301</Paragraphs>
  <Slides>183</Slides>
  <Notes>6</Notes>
  <HiddenSlides>0</HiddenSlides>
  <MMClips>12</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4</vt:i4>
      </vt:variant>
      <vt:variant>
        <vt:lpstr>幻灯片标题</vt:lpstr>
      </vt:variant>
      <vt:variant>
        <vt:i4>183</vt:i4>
      </vt:variant>
    </vt:vector>
  </HeadingPairs>
  <TitlesOfParts>
    <vt:vector size="212" baseType="lpstr">
      <vt:lpstr>DFKai-SB</vt:lpstr>
      <vt:lpstr>新細明體</vt:lpstr>
      <vt:lpstr>等线</vt:lpstr>
      <vt:lpstr>等线 Light</vt:lpstr>
      <vt:lpstr>方正舒体</vt:lpstr>
      <vt:lpstr>仿宋</vt:lpstr>
      <vt:lpstr>仿宋_GB2312</vt:lpstr>
      <vt:lpstr>黑体</vt:lpstr>
      <vt:lpstr>华文行楷</vt:lpstr>
      <vt:lpstr>华文楷体</vt:lpstr>
      <vt:lpstr>华文隶书</vt:lpstr>
      <vt:lpstr>楷体</vt:lpstr>
      <vt:lpstr>楷体_GB2312</vt:lpstr>
      <vt:lpstr>隶书</vt:lpstr>
      <vt:lpstr>宋体</vt:lpstr>
      <vt:lpstr>微软雅黑</vt:lpstr>
      <vt:lpstr>Arial</vt:lpstr>
      <vt:lpstr>Book Antiqua</vt:lpstr>
      <vt:lpstr>Calibri</vt:lpstr>
      <vt:lpstr>Cambria Math</vt:lpstr>
      <vt:lpstr>Symbol</vt:lpstr>
      <vt:lpstr>Tahoma</vt:lpstr>
      <vt:lpstr>Times New Roman</vt:lpstr>
      <vt:lpstr>Wingdings</vt:lpstr>
      <vt:lpstr>Office 主题​​</vt:lpstr>
      <vt:lpstr>Equation</vt:lpstr>
      <vt:lpstr>Visio</vt:lpstr>
      <vt:lpstr>公式</vt:lpstr>
      <vt:lpstr>MathType 6.0 Equation</vt:lpstr>
      <vt:lpstr>机械原理重点复习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曲柄存在的条件</vt:lpstr>
      <vt:lpstr>PowerPoint 演示文稿</vt:lpstr>
      <vt:lpstr>PowerPoint 演示文稿</vt:lpstr>
      <vt:lpstr>PowerPoint 演示文稿</vt:lpstr>
      <vt:lpstr>机构的压力角及传力特性</vt:lpstr>
      <vt:lpstr>PowerPoint 演示文稿</vt:lpstr>
      <vt:lpstr>曲柄滑块机构的传力特性</vt:lpstr>
      <vt:lpstr>摆动导杆机构的传动特性</vt:lpstr>
      <vt:lpstr>机构的死点位置</vt:lpstr>
      <vt:lpstr>机构的死点位置</vt:lpstr>
      <vt:lpstr>机构的死点位置</vt:lpstr>
      <vt:lpstr>PowerPoint 演示文稿</vt:lpstr>
      <vt:lpstr>瞬心的分类</vt:lpstr>
      <vt:lpstr>瞬心的数目</vt:lpstr>
      <vt:lpstr>PowerPoint 演示文稿</vt:lpstr>
      <vt:lpstr>PowerPoint 演示文稿</vt:lpstr>
      <vt:lpstr>PowerPoint 演示文稿</vt:lpstr>
      <vt:lpstr>PowerPoint 演示文稿</vt:lpstr>
      <vt:lpstr>设计问题</vt:lpstr>
      <vt:lpstr>设计过程</vt:lpstr>
      <vt:lpstr>问题讨论</vt:lpstr>
      <vt:lpstr>PowerPoint 演示文稿</vt:lpstr>
      <vt:lpstr>PowerPoint 演示文稿</vt:lpstr>
      <vt:lpstr>PowerPoint 演示文稿</vt:lpstr>
      <vt:lpstr>问题讨论</vt:lpstr>
      <vt:lpstr>小结</vt:lpstr>
      <vt:lpstr>PowerPoint 演示文稿</vt:lpstr>
      <vt:lpstr>PowerPoint 演示文稿</vt:lpstr>
      <vt:lpstr>PowerPoint 演示文稿</vt:lpstr>
      <vt:lpstr>小结</vt:lpstr>
      <vt:lpstr>PowerPoint 演示文稿</vt:lpstr>
      <vt:lpstr>PowerPoint 演示文稿</vt:lpstr>
      <vt:lpstr>PowerPoint 演示文稿</vt:lpstr>
      <vt:lpstr>问题讨论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 CUICUI</dc:creator>
  <cp:lastModifiedBy>JI CUICUI</cp:lastModifiedBy>
  <cp:revision>91</cp:revision>
  <dcterms:created xsi:type="dcterms:W3CDTF">2019-04-16T02:14:45Z</dcterms:created>
  <dcterms:modified xsi:type="dcterms:W3CDTF">2019-06-03T07:32:50Z</dcterms:modified>
</cp:coreProperties>
</file>